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notesSlides/notesSlide3.xml" ContentType="application/vnd.openxmlformats-officedocument.presentationml.notesSlide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notesSlides/notesSlide4.xml" ContentType="application/vnd.openxmlformats-officedocument.presentationml.notesSlide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notesSlides/notesSlide5.xml" ContentType="application/vnd.openxmlformats-officedocument.presentationml.notesSlide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notesSlides/notesSlide6.xml" ContentType="application/vnd.openxmlformats-officedocument.presentationml.notesSlide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72" r:id="rId2"/>
    <p:sldId id="1438" r:id="rId3"/>
    <p:sldId id="256" r:id="rId4"/>
    <p:sldId id="1437" r:id="rId5"/>
    <p:sldId id="1411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312" r:id="rId14"/>
    <p:sldId id="1313" r:id="rId15"/>
    <p:sldId id="1314" r:id="rId16"/>
    <p:sldId id="1315" r:id="rId17"/>
    <p:sldId id="1419" r:id="rId18"/>
    <p:sldId id="1317" r:id="rId19"/>
    <p:sldId id="1318" r:id="rId20"/>
    <p:sldId id="1319" r:id="rId21"/>
    <p:sldId id="1320" r:id="rId22"/>
    <p:sldId id="1328" r:id="rId23"/>
    <p:sldId id="1322" r:id="rId24"/>
    <p:sldId id="1329" r:id="rId25"/>
    <p:sldId id="1324" r:id="rId26"/>
    <p:sldId id="1325" r:id="rId27"/>
    <p:sldId id="1327" r:id="rId28"/>
    <p:sldId id="1420" r:id="rId29"/>
    <p:sldId id="1421" r:id="rId30"/>
    <p:sldId id="1330" r:id="rId31"/>
    <p:sldId id="1331" r:id="rId32"/>
    <p:sldId id="1332" r:id="rId33"/>
    <p:sldId id="1369" r:id="rId3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 15855,'0'0'5349,"9"-2"-4372,16-2-392,0 2 0,1 0-1,-1 1 1,1 2 0,35 5 0,-21 0-865,-1 1 0,75 26 0,-111-32 261,0 0 0,0 0 0,0 0 0,0 1 0,0-1 0,-1 1 0,1 0 0,0 0 0,-1 0 0,1 0 0,-1 1 0,0-1-1,1 1 1,-1-1 0,-1 1 0,1 0 0,2 3 0,-4-4 34,1 0 0,-1 1 0,1-1 0,-1 0-1,0 0 1,0 1 0,0-1 0,0 0 0,0 1 0,-1-1-1,1 0 1,-1 0 0,0 1 0,1-1 0,-1 0 0,0 0-1,0 0 1,0 0 0,-1 0 0,1 0 0,0 0 0,-1 0-1,1-1 1,-1 1 0,-2 1 0,-43 41 280,-3-3-1,-1-2 1,-2-2 0,-60 32-1,101-62-949,-1 0-1,0-1 0,-20 6 1,-18-2-6866,15-10-5915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9097,'0'0'12337,"-5"14"-11312,-21 60 16,-2-2-715,4 1 1,3 1 0,-14 92 0,49-183-2766,3-17 709,0-20-1447,-2-1 1,7-57-1,2-10 3963,-22 118 2784,0 11-1303,1 27-459,0 47-826,2 13-724,19 106 1,-19-167-803,-5-32-1004,-2-3-1687,-8-9-1650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7847,'0'0'11724,"57"-39"-11564,-26 35-96,4-5-449,4-9-2049,6-6-4773</inkml:trace>
  <inkml:trace contextRef="#ctx0" brushRef="#br0" timeOffset="1">556 1 14798,'-8'6'2707,"-16"16"-1241,1 0 1,2 2 0,0 0 0,-23 37-1,25-32-881,1 2 0,1 0 0,-25 65 0,41-94-580,1 0-1,-1-1 1,0 1 0,0 0 0,1 0 0,-1 0-1,1 0 1,-1 0 0,1 0 0,0 0 0,0 0-1,0 0 1,0 0 0,0 0 0,0 0-1,1 0 1,-1 0 0,1 0 0,-1 0 0,1-1-1,0 1 1,0 0 0,1 2 0,0-3-2,1 1-1,-1-1 1,1 0-1,-1 0 1,1-1 0,0 1-1,-1-1 1,1 1 0,0-1-1,0 0 1,-1 0 0,1 0-1,0 0 1,0 0 0,-1-1-1,5 0 1,22-5-3,-1-1 0,1-1 0,45-20 0,30-10-1879,-47 21-1628,-20 4-1634,-1-5-5232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15054,'0'0'4837,"-12"48"-2691,9-22-865,3 5-160,0 0-608,0-1-257,2-6-160,6-5-32,2-9-64,0-7-160,3-3-385,-4-7-704,1-10-737,-5-6-1153,-3-5-3011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17200,'0'0'9737,"-17"52"-9769,34-44-1217,6-6-1698,2-2-1184,-1 0-3973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11819,'0'0'14734,"-8"1"-13800,0 1-831,1 1-1,0 0 1,0 1 0,0-1-1,0 1 1,0 0-1,1 1 1,0 0-1,0 0 1,0 0-1,1 1 1,0 0 0,0 0-1,0 0 1,0 0-1,1 1 1,0 0-1,-5 12 1,8-17-107,1-1-1,-1 1 1,0-1 0,0 1-1,1 0 1,-1-1 0,1 1-1,0 0 1,-1-1 0,1 1-1,0 0 1,0-1 0,0 1-1,0 0 1,0-1 0,0 1-1,1 0 1,-1 0 0,1 2-1,0-4-18,0 1 1,0 0-1,-1-1 0,1 1 0,0 0 1,0-1-1,0 1 0,0-1 0,0 1 0,0-1 1,0 0-1,0 0 0,0 1 0,0-1 1,0 0-1,0 0 0,0 0 0,0 0 0,0 0 1,0 0-1,0 0 0,2-1 0,9-1-250,0-1 0,0-1 0,-1 0-1,12-6 1,-15 7 131,5-2-49,1 0 0,0 0 0,0 2 0,0-1 0,1 2 0,-1 0 1,20 0-1,-34 2 190,1 0 0,0 0 0,0 0 0,-1 0 0,1 0 0,0 0 0,-1 0 0,1 0 0,0 0 0,0 1 0,-1-1 0,1 0 0,0 0 0,-1 1 0,1-1 0,0 0 0,-1 1 0,1-1 0,-1 1 0,1-1 0,-1 1 0,1-1 0,-1 1 0,1-1 0,-1 1 0,1-1 0,-1 1 0,0-1 0,1 1 0,0 1 0,-6 22 401,-23 18 571,23-36-952,-1 0 0,0-1 0,0 0 1,0 0-1,-1-1 0,1 1 0,-1-1 0,0-1 1,0 1-1,-1-1 0,1-1 0,-1 1 1,0-1-1,-10 1 0,17-3-171,1 0-1,0 0 1,-1 0-1,1 0 1,0 0-1,-1 0 1,1 0 0,0 0-1,-1 0 1,1 0-1,0 0 1,-1-1-1,1 1 1,0 0 0,-1 0-1,1 0 1,0 0-1,-1-1 1,1 1-1,0 0 1,0 0 0,-1-1-1,1 1 1,0 0-1,0 0 1,0-1-1,-1 1 1,1 0 0,0-1-1,0 1 1,0 0-1,0 0 1,0-1-1,-1 1 1,1 0 0,0-1-1,0 1 1,0-1-1,0 1 1,0 0-1,0-1 1,0 1 0,0 0-1,0-1 1,1 1-1,-1-1 1,-1-15-9180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84 205 15086,'0'0'9593,"-10"-1"-8952,8 1-623,-1-1 1,1 1-1,-1 0 0,1 0 1,0 0-1,-1 0 0,1 0 1,-1 0-1,1 1 0,-1-1 1,1 1-1,0 0 0,-1 0 1,1 0-1,0 0 0,0 0 1,0 0-1,0 0 0,0 1 1,0-1-1,0 1 0,0 0 1,0-1-1,1 1 0,-1 0 1,1 0-1,-1 0 1,1 0-1,0 0 0,0 0 1,0 1-1,0-1 0,0 0 1,0 1-1,0-1 0,1 0 1,-1 1-1,1 2 0,-2 3 19,1-1-1,0 0 1,0 1-1,1-1 1,0 0 0,2 13-1,-2-19-31,0 0 0,0 1 0,0-1 1,1 0-1,-1 0 0,1 0 0,-1 0 0,1 0 0,-1 0 0,1 1 1,-1-1-1,1 0 0,0-1 0,0 1 0,0 0 0,-1 0 0,1 0 0,0 0 1,0-1-1,0 1 0,0 0 0,0-1 0,0 1 0,1-1 0,-1 1 1,0-1-1,0 1 0,0-1 0,0 0 0,1 0 0,-1 1 0,0-1 0,0 0 1,1 0-1,-1 0 0,0-1 0,0 1 0,0 0 0,1 0 0,-1-1 1,0 1-1,0 0 0,0-1 0,0 1 0,0-1 0,0 0 0,0 1 0,0-1 1,1-1-1,7-3 51,0-1 0,-1 0 1,1 0-1,-2-1 0,1 0 1,-1 0-1,10-13 0,42-63 74,-58 82-128,9-12 97,-1-1 1,0 0-1,-1 0 1,-1-1-1,0 0 1,-1 0-1,-1-1 1,0 1-1,-1-1 1,3-26-1,-7 42-82,-1 0 0,1 0-1,-1 0 1,0 0 0,1 0 0,-1 0-1,1 0 1,-1 0 0,1 0 0,-1 0 0,0 0-1,1 0 1,-1 0 0,1 1 0,-1-1-1,1 0 1,-1 0 0,1 1 0,-1-1 0,1 0-1,-1 1 1,1-1 0,0 1 0,-1-1-1,1 0 1,0 1 0,-1 0 0,-5 8 9,0 1 0,1-1 0,1 1 0,-1 0 0,2 0 0,-5 18 0,-11 69 48,11-49-69,3 1 1,1 67-1,4-113-49,0 0-1,0 0 1,1 0 0,-1 0-1,1 0 1,0 0-1,0 0 1,0 0 0,0-1-1,0 1 1,1 0 0,-1-1-1,1 1 1,0-1-1,0 0 1,2 3 0,-2-4-127,-1 0 0,0 0 0,0 0 1,1-1-1,-1 1 0,1 0 0,-1-1 0,1 0 1,-1 1-1,1-1 0,-1 0 0,1 1 1,-1-1-1,1 0 0,-1 0 0,1 0 0,-1-1 1,1 1-1,-1 0 0,1 0 0,-1-1 1,1 1-1,-1-1 0,1 0 0,-1 1 0,0-1 1,1 0-1,-1 0 0,0 0 0,0 1 1,0-1-1,1-1 0,0-1 0,14-17-5354,-4-6-3668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50 160 13965,'0'0'8563,"6"-8"-6753,40-41 211,-30 35-1613,-1-2 0,22-27 0,-36 42-397,0 0-1,-1 0 0,1 0 0,-1 0 1,1 0-1,0 0 0,-1 0 1,0 0-1,1 0 0,-1 0 0,0-1 1,1 1-1,-1 0 0,0 0 0,0 0 1,0 0-1,0 0 0,0-2 0,0 2 5,-1 1-1,1-1 0,0 1 0,-1-1 1,1 1-1,-1-1 0,1 1 0,-1 0 1,1-1-1,-1 1 0,1 0 0,-1-1 1,1 1-1,-1 0 0,1 0 0,-1 0 1,1-1-1,-1 1 0,1 0 0,-1 0 1,0 0-1,1 0 0,-1 0 0,1 0 1,-2 0-1,-1 0 29,-1 1 0,0-1 1,1 1-1,-1 0 0,1 0 0,-1 0 1,1 0-1,0 1 0,-1-1 0,-4 4 0,-2 3-7,0 2 0,0-1 0,1 1 0,0 0 0,0 1 0,1 0 0,1 0 0,0 1 0,0 0 0,2 0 0,-1 1 0,1 0 0,1 0 0,0 0 0,1 0 0,1 1 0,0-1 0,0 18 0,1-29-34,1 0 1,0-1-1,0 1 1,0 0-1,1-1 1,-1 1-1,0-1 1,1 1-1,-1 0 1,1-1-1,-1 1 1,1-1-1,0 1 1,-1-1 0,1 1-1,0-1 1,0 0-1,0 1 1,0-1-1,0 0 1,1 0-1,-1 0 1,0 0-1,1 0 1,2 2-1,-1-2 5,0 0 0,0-1 0,1 1 0,-1 0 0,0-1-1,1 0 1,-1 0 0,0 0 0,1 0 0,-1-1 0,0 1 0,4-2 0,6-1-338,1-1 0,-2-1 0,1 0 0,-1-1 0,17-10 0,9-11-3865,-3 0-3646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80 4901,'0'0'9363,"3"-9"-7073,1 0-1555,8-21 194,-10 3 3253,-3 26-4097,1 1-1,0 0 1,-1-1 0,1 1 0,0 0 0,-1 0 0,1-1-1,-1 1 1,1 0 0,0 0 0,-1 0 0,1-1-1,-1 1 1,1 0 0,-1 0 0,1 0 0,-1 0-1,1 0 1,-1 0 0,1 0 0,-1 0 0,1 0 0,-1 0-1,1 0 1,0 0 0,-1 0 0,1 1 0,-1-1-1,1 0 1,-1 0 0,1 0 0,-1 1 0,1-1-1,0 0 1,-1 1 0,1-1 0,-1 1 0,-16 9 301,4 2-279,0 1 1,2 0 0,-1 1-1,2 0 1,-15 25 0,29-35-293,-1 0 1,1-1 0,0 1 0,0-1 0,0 0 0,1 0 0,-1-1-1,6 3 1,-8-4-369,32 11-5596,-12-11-71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65 6086,'16'-27'7765,"9"-10"2684,-57 65-7822,17-15-2576,1 0 0,0 1 0,-22 30 0,31-37-43,1 0-1,0 0 0,0 1 1,1-1-1,-1 1 1,2-1-1,-1 1 1,1 0-1,0 0 1,1 1-1,-1 14 0,2-22-1,0 0 0,0 0 1,0 0-1,0 0 0,0 0 0,1 0 0,-1 0 0,0 0 0,1 0 0,-1 0 0,1 0 0,-1-1 0,1 1 0,-1 0 0,1 0 0,0 0 0,-1-1 0,1 1 0,0 0 0,0-1 0,-1 1 0,1 0 0,0-1 0,0 1 0,2 0 0,32 5-153,-23-6-517,0-1-1,-1-1 1,24-5 0,18-12-4147,-19 2-2016,-7-1-2873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24 11531,'0'0'13677,"0"11"-12951,-6 190 326,16-314-770,-13 69-375,3 37 45,1 22 19,-1-13 27,1 0 0,-1 0 0,0 0 0,1-1 0,0 1 0,-1 0 0,1-1 1,0 1-1,0 0 0,0-1 0,0 1 0,0-1 0,0 0 0,0 1 0,0-1 0,1 0 1,-1 0-1,0 1 0,1-1 0,2 1 0,0 0 2,1 0 0,-1 0 0,0-1 0,1 1 0,-1-1 0,1 0 0,0-1 0,5 1 0,0 0 5,0-1 1,0-1 0,0 0-1,0 0 1,0-1 0,0 0-1,12-4 1,-14 2-8,1 0 0,-1 0 0,0-1 0,0 0-1,0-1 1,11-10 0,-16 14 1,-1-1 0,1 1 0,-1-1 0,0 0 0,0 0-1,0 0 1,0 0 0,0-1 0,-1 1 0,1 0 0,-1-1 0,0 1 0,0-1-1,0 1 1,-1-1 0,1 1 0,-1-1 0,0 0 0,0-6 0,0 10 0,0 0 0,0-1 0,-1 1 0,1 0 0,0 0 0,0-1 1,0 1-1,-1 0 0,1 0 0,0-1 0,0 1 0,-1 0 0,1 0 1,0 0-1,-1-1 0,1 1 0,0 0 0,-1 0 0,1 0 0,0 0 1,-1 0-1,1 0 0,0-1 0,-1 1 0,1 0 0,0 0 0,-1 0 1,1 0-1,-1 0 0,1 1 0,0-1 0,-1 0 0,1 0 1,0 0-1,-1 0 0,1 0 0,0 0 0,-1 1 0,-13 5-56,8 1 60,0-1 1,1 1-1,0 0 0,0 0 1,1 0-1,0 1 0,-6 14 1,-17 59 166,25-74-125,0 0-1,0-1 1,1 1-1,0 0 1,0 0-1,1 0 1,0 0-1,1 10 1,-1-16-44,1-1 0,-1 1 1,1 0-1,-1-1 0,1 1 0,0-1 1,-1 1-1,1 0 0,0-1 0,-1 1 1,1-1-1,0 0 0,-1 1 1,1-1-1,0 0 0,0 1 0,-1-1 1,1 0-1,0 0 0,0 0 0,0 1 1,0-1-1,-1 0 0,1 0 0,0 0 1,0-1-1,0 1 0,0 0 1,-1 0-1,1 0 0,0 0 0,1-1 1,28-9-210,-17 2-513,0-1-1,0 0 1,0-1-1,-1 0 0,-1-1 1,12-13-1,-14 13-776,-1 1-1,1-1 0,-2-1 1,0 1-1,0-1 0,-1-1 1,6-16-1,-9 6-187,-14 29 6160,-8 18 1485,10-11-5914,0 1 1120,2-4 133,1 1 0,0 0 1,0 1-1,-5 16 0,41-49-279,-21 10-1300,0 0 0,-1 0 0,0-1 0,-1 0 0,9-21-1,-14 31 58,-2 34 112,-8 13 303,4-25 293,0 1 1,0 28-1,4-48-502,1-1 0,-1 1 0,0 0 0,0-1 0,1 1 0,-1-1 0,0 1-1,0-1 1,1 1 0,-1-1 0,1 1 0,-1-1 0,0 1 0,1-1 0,-1 0 0,1 1-1,-1-1 1,1 1 0,-1-1 0,1 0 0,0 0 0,-1 1 0,1-1 0,-1 0-1,1 0 1,0 0 0,-1 0 0,1 0 0,-1 0 0,1 1 0,1-2 0,24 2-6123,-20-1 332,4 0-5145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12716,'0'0'8573,"10"-9"-7580,48-45-77,-3-2-1,-3-3 1,-2-1 0,-3-3-1,48-84 1,-96 151-1032,1 0 1,-1 0-1,1 1 1,0-1-1,0 0 1,0 1-1,2 6 1,-1 6-56,-1 17-530,7 50-1,-5-72 30,0 0 0,1-1 0,0 1 0,1-1 0,0 0 0,1 0 0,11 19-1,5-4-4910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 17617,'0'0'5989,"-9"-1"-4168,3 0-1721,1 1 0,0 0 0,0 0 0,0 0 0,0 0 0,-1 1 0,1 0 0,0 0-1,0 0 1,0 1 0,0-1 0,1 1 0,-1 0 0,0 1 0,1-1 0,-1 1 0,1 0 0,0 0 0,0 1 0,0-1 0,-5 6 0,5-5-91,0-1 1,1 1-1,-1 0 0,1 0 0,0 0 1,0 0-1,0 0 0,1 1 0,-1 0 1,1-1-1,0 1 0,0 0 0,1 0 1,-2 9-1,6-13-85,0 0 1,0 0-1,0 0 0,0 0 1,0 0-1,0-1 0,1 0 1,-1 1-1,0-1 1,0-1-1,1 1 0,-1 0 1,3-1-1,-3 0-77,136-13-4956,-138 14 5118,-1 0 0,1 0 0,-1 0 0,1 0 0,-1 0 0,1 0-1,-1 0 1,1 1 0,-1-1 0,1 0 0,-1 0 0,1 0 0,-1 0 0,1 1-1,-1-1 1,0 0 0,1 0 0,-1 1 0,1-1 0,-1 0 0,0 1 0,1-1-1,-1 0 1,0 1 0,0-1 0,1 1 0,-1-1 0,0 1 0,0-1 0,1 0-1,-1 1 1,0-1 0,0 1 0,-3 20 795,-17 17 498,10-25-1070,0-1 0,-2 0 1,1 0-1,-1-1 0,-1 0 0,0-1 0,-25 14 1,36-27-2918,8-9 847,9-12-2202,8-2-2953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11371,'0'0'8018,"-4"10"-5658,-1 0-1972,0 2 361,-1 1 0,2-1 0,-1 1 0,2 0 0,0 0 0,-2 19 1,5-32-732,0 1 0,0 0 0,1 0 0,-1 0 0,0-1 1,1 1-1,-1 0 0,1-1 0,-1 1 0,1 0 1,-1-1-1,1 1 0,0 0 0,-1-1 0,1 1 0,-1-1 1,1 0-1,0 1 0,0-1 0,-1 1 0,1-1 0,0 0 1,0 1-1,-1-1 0,1 0 0,0 0 0,0 0 0,0 0 1,-1 0-1,1 0 0,0 0 0,0 0 0,0 0 1,0 0-1,-1 0 0,1 0 0,0 0 0,1-1 0,37-10 133,41-33-201,-65 34-54,-1 1 1,1 0-1,1 1 0,-1 1 0,1 1 0,1 0 0,29-6 0,-45 11 118,-1 1 0,1 0 0,-1 0 0,1 0-1,-1 0 1,1 0 0,-1 0 0,1 0 0,-1 0 0,1 0 0,-1 0-1,1 0 1,0 1 0,-1-1 0,0 0 0,1 0 0,-1 0 0,1 1-1,-1-1 1,1 0 0,-1 1 0,1-1 0,-1 0 0,0 1 0,1-1-1,-1 0 1,0 1 0,1-1 0,-1 1 0,0-1 0,1 1 0,-1-1-1,0 1 1,0-1 0,0 1 0,0 22 369,0-22-354,-1 0-1,1-1 0,0 1 0,-1 1 1,1-1-1,0 0 0,0 0 1,0 0-1,-1 0 0,1 0 0,0 0 1,1 0-1,-1 0 0,0 0 1,0 0-1,0 0 0,1 0 0,-1 0 1,0 0-1,1 0 0,-1 0 1,1 0-1,-1 0 0,1 0 0,-1 0 1,1 0-1,0-1 0,-1 1 1,1 0-1,0 0 0,0-1 1,0 1-1,0-1 0,-1 1 0,3 0 1,5-1 14,-1 0 1,1-1 0,0 0 0,-1 0-1,1-1 1,0 0 0,-1 0-1,0-1 1,0 0 0,1 0 0,8-7-1,-8 6-446,1-1-1,-1 1 1,1 1-1,0 0 1,0 0-1,0 1 1,0 0-1,14-2 1,-22 5 387,-1-1 0,1 0 0,0 0-1,-1 1 1,1-1 0,-1 0 0,1 1 0,-1-1 0,1 1 0,-1-1 0,1 1 0,-1-1 0,1 1 0,-1-1 0,1 1 0,-1-1-1,0 1 1,1 0 0,-1-1 0,0 1 0,1 0 0,-1-1 0,0 1 0,0 0 0,0-1 0,0 1 0,0 0 0,0-1 0,0 1 0,0 0-1,0-1 1,0 1 0,0 0 0,0-1 0,0 1 0,-1 0 0,1-1 0,0 1 0,0 0 0,-1-1 0,1 1 0,0-1 0,-1 1-1,1 0 1,-1 0 0,-17 32 40,3-23-1992,3-9-3607,3-1-2966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20019,'0'0'5701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25 15791,'0'0'6918,"-10"-5"-5305,-34-13-855,42 17-714,-1 1 0,1 0-1,0-1 1,0 1 0,-1 0 0,1 1 0,0-1 0,-1 0 0,1 1 0,0-1 0,0 1 0,0 0-1,0-1 1,-1 1 0,1 0 0,0 1 0,0-1 0,1 0 0,-1 0 0,0 1 0,0-1 0,1 1 0,-1 0-1,-2 3 1,-26 42 855,27-41-703,0 0-1,0 1 0,1-1 1,1 1-1,-1-1 0,1 1 0,-1 10 1,2-16-180,0 1 1,0-1-1,0 1 1,0-1-1,0 1 1,0-1-1,0 1 0,1-1 1,-1 1-1,1-1 1,-1 1-1,1-1 1,-1 0-1,1 1 1,0-1-1,0 0 1,0 0-1,0 0 1,0 1-1,0-1 1,0 0-1,0 0 1,0 0-1,0-1 0,0 1 1,1 0-1,-1 0 1,0-1-1,1 1 1,-1 0-1,1-1 1,-1 0-1,0 1 1,1-1-1,-1 0 1,1 0-1,-1 1 1,3-1-1,3-1-33,1 0 0,-1 0 0,1 0 1,-1-1-1,0 0 0,0 0 0,0-1 0,0 0 0,0 0 0,0-1 0,-1 0 1,0 0-1,0 0 0,0-1 0,0 0 0,-1 0 0,8-9 0,23-17-266,-36 30 279,0 1-1,1 0 1,-1-1 0,0 1-1,1 0 1,-1-1 0,0 1 0,1 0-1,-1 0 1,1-1 0,-1 1-1,0 0 1,1 0 0,-1 0 0,1-1-1,-1 1 1,1 0 0,-1 0 0,1 0-1,-1 0 1,1 0 0,-1 0-1,1 0 1,-1 0 0,0 0 0,1 0-1,-1 1 1,1-1 0,-1 0-1,1 0 1,-1 0 0,1 0 0,-1 1-1,0-1 1,1 0 0,-1 0-1,1 1 1,-1-1 0,0 0 0,1 1-1,-1-1 1,7 27-33,-8 48 80,1-62-67,-2 34 2,-10 130 440,9-154-175,-1-1-1,-1 0 1,0 0 0,-2 0 0,-15 32 0,21-50-208,-1-1 1,0 0 0,0 0-1,0 0 1,0 0-1,0 0 1,-1 0 0,1-1-1,-1 1 1,0-1-1,0 0 1,0 1 0,0-1-1,0-1 1,-6 4-1,7-5-26,0 1 1,1-1-1,-1 0 0,0 0 0,0 0 0,0 0 0,1 0 0,-1-1 0,0 1 0,0 0 0,1-1 1,-1 1-1,0-1 0,1 0 0,-1 1 0,0-1 0,1 0 0,-1 0 0,1 0 0,-1 0 1,1 0-1,0-1 0,-1 1 0,1 0 0,0-1 0,0 1 0,0 0 0,0-1 0,0 0 1,0 1-1,1-1 0,-2-2 0,-3-5-56,1 0 0,1 0-1,-1 0 1,1-1 0,1 1 0,0-1 0,0 0 0,1 0-1,0 0 1,1 1 0,0-1 0,0 0 0,1 0 0,0 0-1,1 0 1,0 1 0,4-12 0,-1 9-80,0 1-1,1-1 1,1 1 0,-1 0-1,2 0 1,0 1 0,0 0 0,0 0-1,1 1 1,1 0 0,0 1-1,18-13 1,3 2-2652,61-26-1,-62 31-619,25-12-6140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58 7239,'0'0'17083,"-7"11"-16469,1-3-551,1 0 0,0 0 1,0 1-1,1 0 0,-5 12 1,8-19-56,0 0 0,1 1 0,-1-1 0,1 0 1,-1 0-1,1 0 0,0 0 0,-1 0 0,1 0 1,1 1-1,-1-1 0,0 0 0,0 0 0,1 0 1,-1 0-1,1 0 0,0 0 0,-1 0 0,1 0 0,0 0 1,0 0-1,0 0 0,1 0 0,-1 0 0,0-1 1,1 1-1,-1-1 0,1 1 0,-1-1 0,1 1 0,0-1 1,0 0-1,0 0 0,-1 0 0,1 0 0,0 0 1,0 0-1,4 0 0,0 1 51,0-1 0,0-1 0,0 1-1,0-1 1,1 0 0,-1 0 0,0-1 0,0 0 0,0 0 0,0-1 0,0 1-1,0-1 1,-1 0 0,1-1 0,0 0 0,-1 0 0,0 0 0,10-7 0,-2 0 4,0 0 1,-1-1-1,0-1 1,0 0-1,17-24 1,-17 9 42,-11 21-68,-7 19-86,-1 4 41,1 1 0,0 0 0,1 0 0,1 0 0,1 1 0,1-1 1,0 1-1,2 0 0,1 24 0,-1-42 17,0 0 0,0 0 0,0 0 0,0 0 0,0 0 0,0 0 0,0 0 0,0 0 0,1 0 0,-1 0 0,0 0 0,1 0 0,-1 0 0,1 0 0,-1 0 0,1 0 0,-1 0 0,1 0 0,-1-1 0,1 1 0,0 0 0,0 0 0,-1-1 0,1 1 0,0-1 0,0 1 0,0 0 0,0-1 0,0 0 0,0 1 0,0-1 0,0 1 0,0-1 0,0 0 0,0 0 0,0 0 0,0 0 1,0 1-1,0-1 0,0-1 0,0 1 0,0 0 0,0 0 0,0 0 0,0 0 0,0-1 0,0 1 0,0 0 0,0-1 0,-1 1 0,1-1 0,0 1 0,0-1 0,1 0 0,4-3 104,0 0 0,0 0 0,-1-1 1,1 0-1,-1 1 0,7-10 0,-3 2-25,-1 0 0,0-1 0,-1 0 0,0-1 0,-1 0-1,-1 0 1,0 0 0,-1-1 0,0 1 0,-1-1 0,-1 0-1,0 0 1,-1-20 0,-4 25-216,-2 19 16,-4 20 82,8-22 34,0 0 0,0 0 0,1 0 0,0 0 0,2 14 0,-2-20 1,0-1 1,1 1-1,-1 0 0,0 0 1,0-1-1,1 1 1,-1 0-1,1-1 0,-1 1 1,0 0-1,1-1 0,-1 1 1,1 0-1,0-1 0,-1 1 1,1-1-1,-1 1 0,1-1 1,0 1-1,-1-1 0,1 0 1,0 1-1,1-1 0,0 0 12,0 0 0,-1 0-1,1 0 1,0 0 0,0 0-1,0-1 1,0 1 0,-1-1-1,1 1 1,0-1-1,0 0 1,-1 0 0,1 0-1,-1 1 1,2-3 0,5-3 1,0 0 0,-1 0 0,0-1 0,0 0 0,-1-1 0,0 1 0,-1-1 0,1 0 0,-1-1 0,-1 1 0,0-1 0,0 0 1,5-17-1,-17 57-60,2-10 28,1 0 1,1-1-1,-2 40 1,6-60-61,0 1 1,0 0 0,0-1-1,0 1 1,0 0-1,1-1 1,-1 1-1,0 0 1,0-1 0,1 1-1,-1 0 1,1-1-1,-1 1 1,1-1-1,-1 1 1,1-1 0,-1 1-1,1-1 1,-1 1-1,1-1 1,-1 0-1,1 1 1,0-1 0,-1 0-1,1 1 1,0-1-1,-1 0 1,1 0-1,0 0 1,-1 1 0,1-1-1,0 0 1,-1 0-1,1 0 1,0 0-1,-1 0 1,1 0 0,0-1-1,0 1 1,-1 0-1,1 0 1,0 0-1,-1-1 1,1 1 0,-1 0-1,1-1 1,1 0-1,31-16-7431,-18 4-2292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68 16303,'0'0'7282,"-4"11"-6214,-11 43-300,2 1 1,3 0 0,2 0 0,-2 105-1,11-173-1407,1 0-1,0 0 1,6-19 0,4-26 490,-12 57 158,0 0 0,0-1 1,0 1-1,0 0 0,1-1 1,-1 1-1,0 0 0,1-1 1,-1 1-1,1 0 1,0 0-1,-1 0 0,1 0 1,0-1-1,0 1 0,0 0 1,0 0-1,0 0 0,0 1 1,0-1-1,0 0 0,0 0 1,0 0-1,0 1 0,0-1 1,1 1-1,-1-1 0,0 1 1,0-1-1,1 1 0,2-1 1,3 1 155,1 0 1,0 0-1,0 0 1,14 4 0,15-1 57,-26-4-174,-1-1-1,0 0 0,0 0 1,0-1-1,0-1 0,-1 1 1,1-2-1,-1 1 0,0-1 1,0-1-1,15-12 0,-4 2 97,-2-1 0,0 0-1,28-36 1,-39 43-38,0 0 0,0 0 0,8-20 0,-13 26-78,-1 0-1,1-1 1,-1 1-1,0 0 1,0-1-1,0 1 1,0 0-1,-1-1 1,0 1-1,0-1 1,0 1-1,0-1 1,-1-4-1,0 8-20,0-1 0,0 1 0,1 0 0,-1 0 0,0-1-1,0 1 1,0 0 0,0 0 0,0 0 0,0 0 0,0 0 0,-1 0 0,1 1-1,0-1 1,-1 0 0,1 1 0,0-1 0,-1 1 0,1-1 0,-1 1 0,1-1-1,0 1 1,-1 0 0,1 0 0,-1 0 0,1 0 0,-1 0 0,1 0 0,-1 0-1,1 0 1,-1 1 0,-2 0 0,-1 0-18,0 0-1,0 0 1,0 1-1,1 0 1,-1 0-1,0 0 1,1 0-1,-8 6 1,0 4 46,1 0 0,0 1 1,0 0-1,2 0 0,0 1 1,0 1-1,1-1 0,1 1 0,0 1 1,1 0-1,1-1 0,1 1 1,0 1-1,-3 25 0,7-40-28,0 0 0,0 0 0,0 0-1,0 0 1,0 0 0,0 0 0,0 0-1,1 0 1,-1 0 0,0 0 0,1 0-1,0 0 1,0-1 0,-1 1 0,1 0-1,0 0 1,0-1 0,0 1 0,1-1-1,-1 1 1,0-1 0,3 3 0,-2-3 2,1 0 1,-1 0 0,1 0-1,-1 0 1,1-1 0,-1 1-1,1-1 1,0 1 0,-1-1-1,1 0 1,0 0 0,-1 0 0,1 0-1,4-1 1,11-3 17,-1-1 0,1-1 0,32-15 0,-33 13-68,-12 6 12,5-3-178,0 1 1,1 0-1,0 0 0,0 1 1,0 1-1,14-2 0,-24 4 173,-1 0 0,1 0 0,0 0 0,-1 0-1,1 0 1,0 0 0,-1 0 0,1 0 0,0 0 0,0 0 0,-1 0-1,1 1 1,0-1 0,-1 0 0,1 0 0,-1 1 0,1-1 0,0 1-1,-1-1 1,1 0 0,-1 1 0,1-1 0,-1 1 0,1-1-1,-1 1 1,1 0 0,-1-1 0,0 1 0,1-1 0,-1 1 0,1 0-1,-3 26-250,-21 24-229,-6-14-2220,2-19-2082,6-12-689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11563,'0'0'2274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14350,'0'0'10388,"-2"12"-8680,-1 9-1116,-1 1-262,1 0 0,0 0 1,2 1-1,1-1 0,3 23 0,-3-43-324,0 0-1,1-1 1,-1 1-1,1 0 1,-1-1-1,1 1 0,0-1 1,0 1-1,0-1 1,0 1-1,0-1 0,0 1 1,0-1-1,0 0 1,0 0-1,1 0 0,-1 1 1,0-1-1,1-1 1,-1 1-1,1 0 1,-1 0-1,3 0 0,0 0 10,-1 0-1,1 0 0,0-1 0,0 0 0,-1 0 1,1 0-1,0 0 0,0 0 0,-1-1 0,6-1 1,4-2 38,0 0 1,0-1 0,-1-1 0,22-12 0,1-7-36,-29 19-15,1 0 0,0 0-1,1 1 1,-1 0 0,1 1-1,0 0 1,0 0 0,1 0-1,-1 1 1,15-3 0,-22 6-5,-1 0 1,1 0 0,0 1-1,-1-1 1,1 0 0,0 1-1,-1-1 1,1 0 0,-1 1-1,1-1 1,-1 0 0,1 1-1,-1-1 1,1 1-1,-1-1 1,1 1 0,-1-1-1,1 1 1,-1 0 0,0-1-1,1 1 1,-1-1 0,0 1-1,1 0 1,-1-1 0,0 1-1,0 0 1,0 0 0,0-1-1,0 1 1,0 0 0,0-1-1,0 2 1,1 30 229,-2-23-138,1 3-13,2 30-1,-2-41-72,0 0 1,1-1-1,-1 1 1,1 0-1,-1 0 1,1-1-1,-1 1 1,1 0 0,-1-1-1,1 1 1,-1-1-1,1 1 1,0 0-1,-1-1 1,1 0-1,0 1 1,0-1 0,-1 1-1,1-1 1,0 0-1,0 1 1,0-1-1,-1 0 1,1 0-1,0 0 1,0 0 0,0 0-1,0 0 1,0 0-1,-1 0 1,1 0-1,0 0 1,0 0-1,0 0 1,0-1 0,-1 1-1,1 0 1,0-1-1,0 1 1,0 0-1,-1-1 1,1 1 0,0-1-1,0 0 1,8-5 34,1 0 1,-2 0 0,1-1 0,-1 0 0,0-1 0,0 0-1,7-11 1,-8 11-45,0 0-1,0 0 0,0 1 0,1 0 1,0 0-1,1 0 0,0 1 0,13-7 1,-21 13-7,-1-1 0,1 1 0,-1 0 0,0 0 0,1 0 0,-1 0 0,1-1 1,-1 1-1,1 0 0,-1 0 0,0 0 0,1 0 0,-1 0 0,1 0 0,-1 0 1,1 0-1,-1 0 0,1 0 0,-1 0 0,0 1 0,1-1 0,-1 0 0,1 0 1,-1 0-1,0 1 0,1-1 0,-1 0 0,1 0 0,-1 1 0,0-1 0,1 0 1,-1 1-1,0-1 0,0 0 0,1 1 0,-1-1 0,0 0 0,0 1 0,1 0 1,1 23-119,-15 27-403,9-44 19,-1 1-1,1-1 0,-1 0 0,-1-1 0,-6 8 1,-13 3-4136,23-16 3867,0-1-1,0 1 0,0 0 1,-1-1-1,1 0 1,0 1-1,0-1 0,-1 0 1,1 0-1,0 0 1,-3-1-1,-7-3-6300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11787,'0'0'8136,"58"15"-10026,-40-2-4740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 13100,'0'0'12989,"-11"-2"-11954,7 0-981,0 1 0,-1 1 0,1-1 0,0 1 0,0-1 0,-1 1 0,1 0 1,0 1-1,-1-1 0,1 1 0,0 0 0,0 0 0,-1 0 0,1 1 0,0-1 0,0 1 0,0 0 0,1 0 0,-1 0 0,0 1 0,1-1 0,0 1 0,-1 0 0,-4 6 0,-2 1 92,0 0 0,1 1 1,0 1-1,-14 24 0,20-30-82,0 0 0,1 1 1,-1-1-1,1 0 0,0 1 0,1 0 0,-1 0 0,1-1 0,1 1 0,-1 0 0,1 0 0,2 11 0,-2-16-70,1 1 1,0-1-1,0 0 1,1 0-1,-1 0 0,0 0 1,1 0-1,-1 0 1,1 0-1,0 0 0,-1-1 1,1 1-1,0 0 1,0-1-1,0 0 0,0 1 1,1-1-1,-1 0 1,0 0-1,0 0 0,1 0 1,-1-1-1,0 1 1,1-1-1,-1 1 0,1-1 1,-1 0-1,5 0 1,2 0-464,0 1 1,-1-1 0,1-1 0,0 0 0,0 0 0,-1-1 0,10-2-1,-10 0-738,-1 0 0,1 0 0,-1 0-1,0-1 1,0 0 0,-1-1-1,1 1 1,-1-1 0,0-1-1,-1 1 1,0-1 0,8-12 0,6-12-4265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14638,'0'0'4548,"-56"61"-3427,36-31-256,1 1-481,-1 0-159,0 2 127,2-5-32,1-2-160,2-3 33,2-4-129,3-3 0,3-7-449,1-5-1088,2-4-1218,2-4-1697,-3-14-2530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56 9897,'0'0'13256,"-3"8"-11756,-27 94 1065,27-91-2419,1 0 0,1 1-1,-1-1 1,2 0-1,0 0 1,0 1-1,1-1 1,3 15-1,-4-25-142,0 0 0,0 0-1,0 0 1,1 0 0,-1 0-1,0 0 1,0 0-1,1 0 1,-1 0 0,0 0-1,1 0 1,-1 0 0,1 0-1,-1-1 1,1 1 0,0 0-1,-1 0 1,1-1-1,0 1 1,0 0 0,-1-1-1,1 1 1,0-1 0,0 1-1,0-1 1,0 1 0,0-1-1,0 0 1,-1 1 0,1-1-1,0 0 1,0 0-1,0 1 1,0-1 0,0 0-1,0 0 1,0 0 0,0 0-1,0-1 1,0 1 0,0 0-1,0 0 1,0-1 0,0 1-1,0 0 1,0-1-1,0 1 1,0-1 0,0 1-1,-1-1 1,1 1 0,0-1-1,0 0 1,0 0 0,4-3-142,0 0 1,-1-1 0,1 0 0,-1 0 0,0 0-1,7-11 1,-7 7-21,0-1 0,0 1 0,-1-1 0,0 0 0,-1 0 0,0-1 0,-1 1 0,0 0-1,-1-17 1,1 26 168,-1 1-1,0-1 0,0 0 0,0 1 0,0-1 0,0 0 0,0 1 1,0-1-1,-1 1 0,1-1 0,0 0 0,0 1 0,0-1 0,-1 1 1,1-1-1,0 0 0,0 1 0,-1-1 0,1 1 0,-1-1 0,1 1 1,0-1-1,-1 1 0,1 0 0,-1-1 0,1 1 0,-1-1 0,1 1 1,-1 0-1,0 0 0,1-1 0,-1 1 0,1 0 0,-1 0 0,0-1 1,1 1-1,-1 0 0,1 0 0,-1 0 0,0 0 0,1 0 0,-1 0 1,0 0-1,1 0 0,-1 0 0,1 1 0,-1-1 0,0 0 0,1 0 1,-1 0-1,1 1 0,-1-1 0,1 0 0,-2 1 0,0 0 30,0 0 0,0 0 0,0 0 1,0 1-1,1-1 0,-1 1 0,0-1 0,0 1 0,1-1 0,-1 1 0,1 0 0,0 0 0,-1 0 0,1 0 0,-1 2 0,1-3-2,0 1 0,1-1 0,-1 0 0,1 1-1,-1-1 1,1 0 0,-1 1 0,1-1 0,0 0-1,0 1 1,-1-1 0,1 1 0,0-1-1,0 1 1,1-1 0,-1 0 0,0 1 0,0-1-1,1 0 1,-1 1 0,1-1 0,-1 0 0,1 1-1,-1-1 1,1 0 0,0 0 0,0 1 0,0-1-1,0 0 1,0 0 0,0 0 0,0 0 0,0 0-1,0 0 1,0-1 0,0 1 0,0 0 0,1-1-1,-1 1 1,3 0 0,1 0-6,1 0 0,-1-1 0,0 0 0,1 0 1,-1-1-1,0 0 0,1 0 0,-1 0 0,0 0 0,7-4 0,15-5-13,0-2 0,-2 0 0,36-24 0,-48 27-11,1 0-1,-1-2 1,-1 1 0,0-1-1,0-1 1,-1 0-1,13-20 1,-20 17-32,-17 18-31,-17 17-42,14-5 272,0 0 0,1 1-1,-17 22 1,28-32-29,0 0 1,0 0-1,1 0 0,-1 1 1,1-1-1,1 1 0,-1 0 1,1 0-1,0 0 1,1 0-1,0 0 0,0 0 1,0 14-1,1-20-138,0 0-1,1 0 1,-1 1-1,0-1 1,1 0 0,-1 0-1,1 0 1,-1 0-1,1 0 1,-1 0 0,1 0-1,0 0 1,-1 0-1,1 0 1,0 0 0,0 0-1,0 0 1,0-1 0,0 1-1,0 0 1,0-1-1,0 1 1,0 0 0,2 0-1,1 0-11,0 0-1,0 0 1,0 0-1,0-1 1,0 1-1,0-1 1,7 0 0,-4 0-610,0-1 1,0 0-1,0 0 1,0-1-1,0 0 1,0 0-1,0 0 1,10-6-1,17-22-10119,-18 12 1713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14862,'0'0'6705,"-9"1"-4895,2 0-1645,0 0-1,1 1 1,0-1 0,-1 1 0,1 1 0,0-1 0,0 1-1,0 0 1,0 0 0,0 1 0,1-1 0,0 1-1,0 1 1,0-1 0,0 1 0,0 0 0,1 0 0,0 0-1,0 0 1,1 1 0,-1 0 0,1 0 0,-4 10 0,6-14-139,0 0 0,1-1 1,-1 1-1,0 0 1,1 0-1,-1 0 0,1-1 1,0 1-1,0 0 1,0 0-1,0 0 1,0 0-1,0 0 0,0-1 1,0 1-1,1 0 1,-1 0-1,1 0 0,-1-1 1,1 1-1,0 0 1,0 0-1,-1-1 0,1 1 1,0-1-1,1 1 1,-1-1-1,0 1 1,0-1-1,1 0 0,-1 0 1,1 1-1,-1-1 1,1 0-1,-1 0 0,1 0 1,0-1-1,2 2 1,2-1-15,-1 0 1,0-1 0,0 1-1,0-1 1,1-1-1,-1 1 1,0-1-1,0 0 1,0 0 0,0 0-1,0-1 1,0 0-1,7-3 1,2-2-203,-1-1 0,-1 0 0,1-1-1,-1 0 1,-1-1 0,0 0 0,0-1 0,-1 0 0,0-1 0,-1 0 0,0 0-1,11-23 1,-21 29-547,-8 11 488,-9 11 189,-27 39 120,42-50-11,0-1 0,0 1 0,1 0 0,-1 0-1,1 0 1,0 0 0,1 0 0,-1 1 0,1-1 0,-1 10 0,4-14-203,0 0 0,0-1 0,-1 1 1,1-1-1,0 1 0,0-1 0,0 0 0,0 0 1,0 0-1,0 0 0,0 0 0,0 0 0,0-1 1,-1 1-1,4-1 0,4-3-1031,-1 0 1,1 0-1,-1-1 0,0 0 0,0 0 1,-1-1-1,0 1 0,11-12 1,47-59-3566,-60 70 4868,19-29 66,-16 12 5034,-11 23-183,-13 8-3541,-34 36 3402,48-42-4727,0 0 0,-1 1 0,1-1-1,0 1 1,0-1 0,1 1 0,-1 0 0,0 0-1,1 0 1,0 0 0,0 0 0,0 0 0,0 0-1,0 0 1,0 1 0,1-1 0,0 0 0,0 4-1,0-6-163,1 0 1,-1 0-1,1 0 0,0 0 0,-1-1 0,1 1 0,0 0 0,0 0 0,-1-1 0,1 1 0,0 0 0,0-1 0,0 1 0,0-1 0,0 1 0,0-1 0,0 0 0,0 1 1,0-1-1,0 0 0,2 1 0,28 4-127,-25-4 20,53 2-1576,-49-4 1464,1 1 1,-1 0 0,0 1-1,1 0 1,-1 1 0,0 0 0,0 0-1,0 1 1,14 6 0,-23-8 267,0-1 0,0 1 0,0 0 0,-1-1 0,1 1 0,0 0 0,-1 0 0,1 0 1,0-1-1,-1 1 0,1 0 0,-1 0 0,0 0 0,1 0 0,-1 0 0,0 0 0,1 0 1,-1 0-1,0 0 0,0 0 0,0 0 0,0 0 0,0 0 0,0 0 0,0 0 0,0 0 0,0 0 1,-1 0-1,1 0 0,0 0 0,-1 0 0,1 0 0,0 0 0,-1 0 0,1 0 0,-1-1 0,0 1 1,1 0-1,-1 0 0,0 0 0,1-1 0,-1 1 0,0 0 0,0-1 0,0 1 0,1-1 0,-3 1 1,-43 31 1107,44-30-1147,-4 1-39,1 0 1,-1 0-1,0 0 1,0 0-1,0-1 1,0 0-1,0-1 1,0 1 0,-11 0-1,16-2-90,1 0 0,-1 0 0,1-1 0,0 1 0,-1 0 0,1-1 0,0 1 0,0 0 0,-1-1 0,1 1 0,0 0 0,0-1 0,-1 1 0,1-1 0,0 1 0,0-1 0,0 1 0,0 0 0,-1-1 0,1 1 0,0-1 0,0 1 0,0-1 0,0 1 0,0-1 0,0 1-1,0-1 1,1 1 0,-1 0 0,0-1 0,0 1 0,0-1 0,0 1 0,0-1 0,1 1 0,-1 0 0,0-1 0,0 1 0,1 0 0,-1-1 0,0 1 0,1 0 0,-1-1 0,0 1 0,1 0 0,0-1 0,13-20-3784,6 0-1542,6-4-1419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8456,'0'0'19106,"5"10"-18268,19 32-224,-23-40-591,0 0 0,1 0 0,0 0 0,-1 0 0,1 0 0,0-1 0,0 1 0,0-1 0,0 1 0,0-1 0,0 0 0,1 0 0,-1 0 0,0 0 0,0 0 0,1 0 0,-1 0 0,1-1 0,-1 0 0,1 1 0,-1-1 0,1 0-1,-1 0 1,1 0 0,4-1 0,6-1-50,-1 0-1,0-1 1,18-5-1,-28 7 16,24-8-193,-14 4 44,0 1 0,0 0 0,1 1 0,0 0 0,0 0 0,-1 2 0,2 0-1,14 0 1,-26 2 190,-1 1-1,0-1 1,0 1-1,1-1 1,-1 1-1,0-1 1,0 1-1,-1 0 1,1 0-1,0-1 1,0 1-1,-1 0 1,1 0-1,-1 0 1,0 0-1,1 0 0,-1 0 1,0 0-1,0 0 1,0-1-1,-1 4 1,3 14 268,-1-17-267,0 0 1,0 0-1,0-1 0,-1 1 1,1 0-1,1-1 0,-1 1 1,0-1-1,0 1 1,1-1-1,-1 0 0,0 0 1,1 1-1,0-1 0,-1 0 1,1 0-1,-1 0 1,1-1-1,0 1 0,2 0 1,1 1 29,-1-2 0,1 1 1,-1 0-1,1-1 0,0 0 0,-1 0 1,1 0-1,6-2 0,38-12-1330,-12-6-3530,-20 4-1259,-4-3-3967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18321,'0'0'11563,"53"19"-16784,-30-12-640,0 1-6022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7911,'0'0'13197,"-6"10"-10095,0-1-2437,3-6-542,1 0-1,0 1 1,0-1-1,0 0 1,0 1-1,0-1 1,1 1 0,-1-1-1,1 1 1,0 0-1,0-1 1,0 1-1,1 0 1,-1 4-1,1-7-116,0 0 0,1-1 0,-1 1 0,0 0 0,0 0 0,0 0 0,1-1 0,-1 1 0,0 0 0,1 0 0,-1-1 0,1 1 0,-1 0 0,1-1 0,-1 1 0,1 0 0,-1-1 0,1 1 0,0-1 0,-1 1 0,1-1 0,0 1 0,-1-1 0,1 0-1,1 1 1,29 5-1683,-24-6 674,1 0 1,-1-1-1,0 1 0,1-2 0,-1 1 1,9-3-1,-9 0-5,0 0 1,0-1-1,-1 0 1,1 0-1,-1 0 0,0-1 1,7-9-1,17-14 3522,-24 28 4312,-5 9-4164,-3 11-934,-9 15-74,-2-1-1,-1 0 1,-22 37-1,5-8-756,6-8-684,-9 20-678,8-27-7397,16-33-4646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4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9984 571 10890,'-505'-90'4102,"-575"-86"-3842,-1508-24 1758,658 124-1479,15 47-164,1401 31-62,400-1-268,-171 25 0,215-14 8,0 2-1,1 4 0,-106 43 0,104-30 39,1 3 0,-118 78 0,154-88 1,0 1 1,2 2-1,1 2 0,2 0 0,0 2 0,-44 64 1,62-77-79,1 0 0,0 0 0,2 1 0,0 0 0,1 0 0,1 1 1,1 0-1,1 0 0,-4 40 0,7-44-14,1 0 0,1-1-1,0 1 1,2 0 0,-1-1 0,2 0 0,0 1 0,1-2-1,0 1 1,1 0 0,1-1 0,0 0 0,14 20-1,2-6 5,1 0-1,1-1 0,1-2 0,1 0 0,2-2 1,0-1-1,54 29 0,-12-13 12,1-3-1,111 36 1,-57-32 2,1-7 1,2-5-1,157 13 1,401-3 105,-324-24-33,133 14-24,1114 33-4,580-97-69,-4-121-130,-1092-13 75,-780 100 40,433-159-1,-742 228 23,203-84 8,-184 75-4,-1-2-1,0-1 0,0-1 1,-2-1-1,0-1 1,22-22-1,-37 33 6,-1 0 1,0-1-1,-1 1 1,1-1-1,-1 0 0,0 0 1,-1 0-1,0 0 1,0-1-1,0 1 1,-1-1-1,0 0 0,-1 0 1,2-10-1,-3 11 7,-1 0 1,1 1-1,-1-1 0,0 1 0,-1-1 0,1 0 0,-1 1 1,0 0-1,-1 0 0,0 0 0,0 0 0,0 0 1,-1 0-1,0 1 0,0-1 0,0 1 0,-7-6 0,-11-8-6,0 1 0,-1 0 0,-1 2-1,-1 1 1,0 2 0,-1 0 0,-45-16-1,-205-49-540,-367-30-3737,-14 57-2995,343 38 3152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4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237 7431,'-62'-12'929,"0"4"0,-106-2 0,138 11-669,1 1 0,-1 1 0,0 2 1,1 0-1,0 2 0,1 2 0,-51 21 1,38-9-84,1 1 0,1 2 0,1 2 0,1 2 0,2 1 1,0 1-1,2 3 0,2 0 0,1 2 0,2 1 0,-41 66 1,54-73 11,1 0 0,1 0 0,1 1 0,1 1 1,2 0-1,2 1 0,-7 47 0,12-52-109,1-1-1,1 1 1,2 0 0,0 0-1,2-1 1,1 1 0,1-1-1,1 0 1,18 43 0,-10-37-56,1 0-1,2-1 1,1-1 0,1-1-1,1 0 1,1-2 0,2-1-1,1 0 1,1-2 0,1-1-1,1-1 1,1-1 0,1-2-1,0-1 1,1-1 0,1-2-1,1-1 1,0-2 0,1-1-1,0-1 1,1-2 0,58 6-1,-19-11 10,0-2 0,1-4 0,-1-3 0,-1-4 0,1-2-1,104-33 1,-78 13-18,-1-5-1,-2-4 1,179-106 0,-227 117-11,-2-2 0,-2-2 1,-1-2-1,77-83 0,-96 89 6,-1 0-1,-2-2 1,-1-1-1,-2 0 1,-1-1-1,-1-1 0,-2-1 1,13-46-1,-17 42 116,-2 0-1,-2-1 1,-1 0-1,-2 0 1,-2 0-1,-2 0 1,-1-1-1,-13-72 1,10 95 5,-1-1 0,0 1 1,-1 0-1,-2 0 0,0 1 1,0 0-1,-2 0 0,0 1 0,-1 0 1,-1 1-1,-1 0 0,0 1 1,-1 0-1,0 1 0,-1 1 0,-1 0 1,0 1-1,0 1 0,-37-18 1,17 14-105,-1 2 1,0 2 0,-1 1 0,0 2 0,-1 2-1,0 1 1,0 2 0,-60 3 0,22 5-141,0 3 0,0 3 1,-98 28-1,82-11-339,-151 68 0,82-19-1573,5 6-4074,98-51-3205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9:3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2831 303 3619,'0'0'7298,"-3"-8"-6572,2 3-861,0 1 405,0 0-1,0-1 0,0 1 1,-1 0-1,0 0 1,1 0-1,-1 0 0,-1 0 1,1 0-1,-1 1 1,1-1-1,-1 1 0,0-1 1,0 1-1,-1 0 1,1 0-1,-1 1 1,1-1-1,-1 1 0,0-1 1,-4-1-1,-35-9 83,-1 2-1,0 2 0,0 2 1,-1 2-1,-59 0 1,44 3-260,0-3 1,-68-14-1,-172-37-85,128 26-8,29 8-7,-203-6 1,-146 30-16,423 2-1,1 3 0,0 3 0,-103 29 0,161-36 16,0 1 0,1 1 0,-1 0 0,1 0 0,1 1 0,-1 0 0,1 0 0,0 1 0,0 0 0,1 0 0,-1 1 0,2 0 0,-11 17 0,-5 11-35,1 0 1,-17 46 0,16-35 30,-5 13 12,2 1 0,-28 106 0,43-126 0,2 0 0,2 1 0,2 0 0,2 0 0,4 54 0,0-73-3,2 0-1,1 0 0,0-1 1,2 0-1,1 0 0,0 0 1,2-1-1,0 0 0,2-1 1,0-1-1,1 1 0,1-2 0,0 0 1,2-1-1,0 0 0,25 20 1,-14-16-4,1 0 1,1-2-1,1-2 1,1 0 0,0-2-1,1-1 1,0-2-1,1-1 1,0-1-1,46 6 1,50-3-286,1-6 0,190-14 0,-49-1-610,182-2 259,-340 1 636,223-46 1,1-37 599,-256 65-545,-1-4-1,81-43 1,-125 52 17,0-1-1,-2-2 1,0-1-1,-2-2 0,-1-2 1,-2 0-1,-1-2 0,-1-1 1,-1-1-1,-3-1 1,0-1-1,-3-2 0,-1 0 1,-1 0-1,22-76 1,-37 103 117,0 1 0,-1-1 0,0 1 0,-1-1 0,0 0 0,-1 1 0,-2-22 0,1 27-109,0 1 0,0-1 0,-1 0 0,0 0 0,0 1 0,0-1 0,-1 1 1,1 0-1,-1 0 0,0 0 0,-1 0 0,1 0 0,0 1 0,-1-1 0,0 1 1,0 0-1,0 0 0,-9-4 0,-14-8-12,-1 2 0,0 1 0,-1 2 0,-42-11 0,-127-17-11,131 27 1,-11-1-294,-101-22-29,95 4-2450,71 24 1145,0-1 0,0-1 0,-21-16 0,-9-16-6319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0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1484 4324,'0'0'210,"0"-1"0,0 1-1,1-1 1,-1 1 0,0 0 0,1-1-1,-1 1 1,0-1 0,1 1 0,-1 0-1,1-1 1,-1 1 0,1 0 0,-1 0-1,1-1 1,-1 1 0,0 0 0,1 0-1,-1 0 1,1-1 0,0 1 0,-1 0-1,1 0 1,-1 0 0,1 0 0,0 0-1,17 6 2145,22 23-2032,-27-19 377,10 5-461,1-1 0,1-2-1,0 0 1,0-2 0,1-1 0,0-1 0,1-1 0,51 7-1,6-7 55,132-6-1,-128-3 56,108 10 0,648 41 1286,-124-26-854,-481-11-674,1-9 0,274-33 0,266-9 120,-719 39-209,0-3 1,0-3 0,-1-2 0,1-3 0,-2-2 0,0-4-1,89-36 1,-117 39 17,0-1-1,-1-2 0,-1-1 1,0-1-1,-2-2 0,0 0 1,-1-2-1,-2-1 1,0-1-1,-1-1 0,-2-1 1,-1-1-1,-1-1 1,28-58-1,-32 52 0,-1 0-1,-2-1 1,-2-1-1,-1 0 1,-2-1-1,-2 1 1,-1-1-1,-2 0 1,-4-65 0,-2 83-29,0 0 1,-1 0 0,-1 0 0,0 1-1,-2-1 1,0 2 0,-2-1 0,0 1 0,-21-28-1,-15-14 25,-68-68 0,90 103-28,2 2 4,0 2-1,-2 1 1,0 0-1,-1 2 1,-1 1-1,-1 1 1,-53-23-1,35 22 5,-1 2 0,-1 2 0,-1 2 0,-63-6-1,-404-17 61,-3 33-76,253 2-17,-128 8-80,-418 64 0,472-29-31,-610 97 99,816-112 24,2 5 0,-182 72 0,235-73 10,2 3 0,1 4 0,2 3 0,3 3 0,-73 61 0,123-90-12,0 2 1,2 0 0,0 1-1,1 1 1,1 0-1,1 2 1,1-1-1,-21 49 1,28-55 7,1 1 0,0 0 0,2 0-1,0 1 1,1 0 0,1-1 0,1 1 0,0 0-1,1 0 1,1 0 0,1 0 0,0-1 0,1 1-1,7 21 1,-6-28-43,0-1-1,0 0 1,1 0 0,1 0-1,-1-1 1,2 1 0,-1-1-1,1-1 1,0 1 0,1-1-1,0-1 1,1 1 0,-1-2-1,1 1 1,10 5 0,-3-4-443,0 0 0,0-1 0,0-1 0,1-1 1,0 0-1,0-1 0,1-1 0,31 2 1,54-3-3519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0:2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9129,'0'0'3256,"8"1"-2824,72 3 849,-30-2-435,57 10 1,150 29 336,2-12 1,288-5-1,-312-20-1076,-1 9 0,345 66-1,-130 4 109,-316-65-111,189 1-1,-195-23-74,130-21-1,126-37 62,-215 33-72,111-25 30,-96 17-32,212-16 1,-354 51-10,-1 3 1,1 0-1,-1 3 0,59 12 1,-70-10-280,0-3 0,0 0 0,39-2 1,-44-2-2380,-2-1 1,34-7 0,-4-7-6244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10442,'0'0'11883,"37"51"-11787,-19-33-64,5-1 32,4-3-64,4-1-96,0-3-544,2-2-385,-5-4-1314,-6 0-3554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8520,'0'0'7639,"8"-2"-7035,68-8 1151,111-3 0,-46 6-1166,238-24 601,966-51 631,-1243 82-1575,-194 0-8361,74 0 2585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376 114 3491,'0'-9'1362,"0"7"-1248,1-5 737,-1 0 1,0 1-1,0-1 1,-1 0-1,0 0 1,-2-10-1,2 15-591,0-1 0,-1 1 0,1-1 0,0 1 0,-1-1 0,1 1 0,-1 0 0,0 0 0,0-1 0,0 1 0,0 1 0,0-1 0,0 0 0,-1 0 0,1 1 0,0 0 0,-1-1 0,1 1 0,-1 0 0,0 0 0,1 0 0,-6-1 0,3 2-196,0-1 1,0 0 0,0 1-1,0 0 1,0 0 0,0 1 0,0-1-1,0 1 1,0 0 0,0 1-1,1-1 1,-1 1 0,0 0-1,1 0 1,-1 0 0,1 1 0,0-1-1,-1 1 1,1 0 0,1 0-1,-1 1 1,0-1 0,1 1-1,0 0 1,0 0 0,0 0 0,-3 6-1,-8 13-55,1 1 0,1 0-1,-16 48 1,23-58 72,-24 73-157,3 1 0,4 2 0,4 1 0,4 0-1,4 0 1,4 1 0,10 156 0,1-203 12,2 0-1,2 0 1,2-1-1,1 0 1,22 48-1,-23-65-182,2 0 0,1-1 0,1 0 0,1-1 0,1-1 0,2 0 0,0-2 0,42 39 0,-52-54 246,0 1 0,1-1 0,0 0 0,1-1 0,-1 0 0,1-1 0,0 0-1,1-1 1,-1 0 0,1-1 0,0 0 0,0-1 0,-1 0 0,2-1 0,-1 0 0,0-1 0,0 0 0,0-1 0,0 0 0,0-1 0,0-1 0,0 0 0,-1 0 0,1-1 0,-1-1 0,0 0 0,0 0 0,-1-1 0,1 0 0,-1-1 0,-1 0 0,1-1 0,-1 0-1,-1 0 1,9-11 0,1-4 288,-2-1 0,0 0 0,-2-2 0,0 1 0,-2-2-1,-1 0 1,8-31 0,1-16 298,16-112 0,-15 16-154,-8-1-1,-10-207 1,-4 343-369,-2 1 1,-1-1 0,-1 1-1,-3 0 1,-16-49-1,21 74-123,-1-1-1,0 0 0,0 1 0,-1 0 0,-1 0 0,1 0 1,-1 1-1,-1-1 0,0 2 0,0-1 0,0 1 1,-1 0-1,0 0 0,0 1 0,-1 0 0,0 1 0,0 0 1,0 0-1,-1 1 0,0 0 0,1 0 0,-15-2 1,8 4-373,0 0 0,0 0 0,0 2 1,-1 0-1,1 1 0,0 1 1,-16 3-1,14-1-1122,0 1 0,1 1-1,-22 10 1,3 2-5026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98 138 4773,'0'0'10852,"12"0"-10013,36-1-106,1-2 0,82-15 0,23-27-210,-110 29-356,1 3 1,0 1-1,0 3 0,1 1 0,47-1 1,-119 27 803,-27-2-412,-1-2 0,-1-3 0,0-2 0,-65 2 0,51-5-193,6 1-6,-7 1 150,0-2 0,-81-5-1,150-1-492,0 0 0,0 0 0,0 0 0,0 0 0,0-1 0,0 1 0,0 0-1,0 0 1,1-1 0,-1 1 0,0 0 0,0-1 0,0 1 0,0-1-1,0 0 1,1 1 0,-1-1 0,0 1 0,0-1 0,1 0 0,-1 0 0,0 1-1,1-1 1,-1 0 0,1 0 0,-1 0 0,1 0 0,0 0 0,-1 0-1,1 0 1,0 0 0,-1 0 0,1 0 0,0 0 0,0-1 0,0 0-18,0 0 0,1 0 0,-1 0 1,0 1-1,1-1 0,-1 0 1,1 0-1,0 1 0,0-1 0,-1 0 1,1 1-1,0-1 0,1 1 0,-1-1 1,0 1-1,0 0 0,0-1 0,1 1 1,1-1-1,8-5-11,1 0 1,0 2-1,0-1 1,1 1-1,-1 1 1,1 0-1,0 1 0,26-3 1,112 0-58,-132 6 61,25-1 77,-6 1-277,67 6 0,-95-5 107,1 1 0,-1 0 0,0 0 0,0 2 0,-1-1 0,1 1 0,-1 0 0,1 1 0,-1 0 0,-1 1 0,12 8 0,-18-13 95,-1 0 1,1 0-1,-1 1 1,0-1-1,1 0 1,-1 0-1,0 1 1,0-1-1,0 1 1,0-1-1,0 1 1,-1-1-1,1 1 1,0-1-1,-1 1 1,1 0-1,-1-1 1,1 1-1,-1 0 1,0 0-1,0-1 1,0 1-1,0 0 1,0 0-1,0-1 1,0 1-1,-1 0 1,1 0-1,0-1 1,-2 3-1,0-1 19,1-1-1,-1 0 0,0 1 0,0-1 1,0 0-1,-1 0 0,1 0 0,0 0 0,-1-1 1,0 1-1,1-1 0,-1 1 0,0-1 0,1 0 1,-1 0-1,-6 1 0,-33 5 181,-1-2 0,0-1 1,1-3-1,-61-4 0,77 1-118,5 2 14,-1-2 1,1 0-1,0-1 1,1-2-1,-1 0 1,1-1-1,-20-8 0,37 9-524,12 1-115,25-1-814,-20 3 569,75-20-7058,-40 6-3875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8648,'0'0'10592,"2"12"-9696,14 103 965,4 193-1,-39-320-8613,2-10 1020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12844,'0'0'9994,"0"-5"-9413,0 3-494,0-1 0,0 1-1,1 0 1,-1-1-1,1 1 1,-1 0 0,1-1-1,0 1 1,0 0-1,0 0 1,0 0 0,1 0-1,-1 0 1,0 0-1,1 0 1,-1 0 0,1 0-1,2-1 1,43-37 830,-18 18-586,20-24 71,-25 22-277,36-27-1,-58 49-132,0 1 1,1-1-1,-1 1 0,0-1 1,1 1-1,-1 0 0,1 0 1,-1 0-1,1 0 0,0 0 1,-1 0-1,1 1 0,0-1 1,0 1-1,-1 0 0,1 0 1,0 0-1,0 0 0,0 1 1,-1-1-1,1 1 0,0-1 1,-1 1-1,1 0 0,0 0 1,-1 0-1,1 1 0,-1-1 1,0 0-1,1 1 0,-1 0 1,0-1-1,3 4 0,5 6-26,-1 0-1,-1 1 1,0 0-1,0 0 1,8 17-1,-3-4 23,41 60-2496,-13-32-3905,-24-33-356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57 8776,'0'0'3203,"2"-9"-416,2 0-1919,-2 6-505,-1-1 0,1 1 1,-1-1-1,0 1 0,0-1 0,-1 1 1,1-1-1,-1 1 0,0-5 0,-3 10 2451,-12 7-2569,-10 15 6,2 1 0,0 0 0,2 2 0,0 0 0,-19 37 0,38-62-236,1 1 0,-1-1 0,1 1 0,0-1 1,0 1-1,0-1 0,0 1 0,1 0 0,-1 0 1,1-1-1,0 1 0,-1 0 0,1 5 0,1-7-14,-1 0 0,1 0-1,0 0 1,-1 1-1,1-1 1,0 0-1,-1 0 1,1 0-1,0 0 1,0 0 0,0-1-1,0 1 1,0 0-1,0 0 1,0-1-1,0 1 1,0 0-1,1-1 1,-1 1 0,0-1-1,0 1 1,0-1-1,1 0 1,-1 0-1,0 1 1,1-1-1,-1 0 1,0 0 0,2 0-1,33 1 100,37 4-34,-68-4-70,0 0 1,0 0-1,0 0 1,0 1 0,0 0-1,0 0 1,0 0-1,-1 1 1,1 0 0,7 5-1,-10-6 14,0 0 0,-1 0 0,1-1 1,-1 1-1,0 0 0,1 0 0,-1 0 0,0 1 0,0-1 0,0 0 0,0 0 0,-1 0 0,1 1 0,-1-1 0,1 0 1,-1 1-1,0-1 0,0 1 0,0-1 0,0 0 0,0 1 0,0-1 0,-1 0 0,1 1 0,-1-1 0,0 0 0,0 0 1,0 1-1,0-1 0,0 0 0,0 0 0,0 0 0,-1 0 0,-1 2 0,-2 3 170,0-1 1,-1 0-1,0 0 0,0 0 0,0-1 1,-1 0-1,1 0 0,-13 6 0,1-4-3,0-1-1,0-1 0,0 0 0,-1-1 0,0-2 0,0 0 1,0 0-1,-28-3 0,46 1-287,0 0 1,1 0 0,-1 0-1,0-1 1,0 1-1,0 0 1,1 0-1,-1-1 1,0 1 0,0 0-1,1-1 1,-1 1-1,0-1 1,1 1-1,-1-1 1,1 1-1,-1-1 1,0 1 0,1-1-1,-1 0 1,1 1-1,0-1 1,-1 0-1,1 1 1,0-1 0,-1 0-1,1 0 1,0 1-1,-1-1 1,1 0-1,0 0 1,0 1-1,0-1 1,0 0 0,0 0-1,0 0 1,0 0-1,0 1 1,0-1-1,1 0 1,-1 0 0,0 1-1,0-1 1,1 0-1,0-1 1,15-38-7355,3 10 973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16592,'0'0'2722,"-3"9"-864,-35 163 1866,30-110-3296,2 0 0,4 93-1,3-150-633,-1-1 0,1 0 0,0 1-1,0-1 1,0 0 0,1 0-1,0 0 1,2 6 0,-3-9-18,-1 0 1,1-1-1,-1 1 0,1 0 0,-1 0 1,1 0-1,0-1 0,-1 1 1,1 0-1,0-1 0,-1 1 1,1-1-1,0 1 0,0-1 1,0 1-1,0-1 0,-1 1 1,1-1-1,0 0 0,0 0 1,0 1-1,0-1 0,0 0 1,0 0-1,0 0 0,0 0 1,0 0-1,0 0 0,0 0 1,0 0-1,0-1 0,0 1 1,-1 0-1,1 0 0,0-1 1,0 1-1,0-1 0,0 1 1,0-1-1,-1 1 0,1-1 1,0 1-1,0-1 0,-1 0 1,1 1-1,0-2 0,15-19-6315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5157,'0'0'8301,"-7"12"-6331,-5 12-1264,1 0 0,1 0 1,2 1-1,0 0 0,1 0 0,-5 41 0,12-62-560,-1 1 0,1 0 0,0 0 0,1 0 0,-1 0 1,1-1-1,0 1 0,2 7 0,-2-11-80,-1 0-1,1 0 1,0 0 0,0 0 0,0 0 0,0 0 0,0 0 0,0 0-1,0-1 1,0 1 0,1 0 0,-1 0 0,0-1 0,0 1 0,1-1-1,-1 1 1,0-1 0,1 0 0,-1 1 0,0-1 0,1 0 0,-1 0-1,0 0 1,1 0 0,-1 0 0,0 0 0,1-1 0,-1 1 0,0 0-1,1-1 1,-1 1 0,0-1 0,1 1 0,0-2 0,3 0 102,0 0 0,0-1 0,-1 0 0,0 0 0,1 0 0,-1 0 1,0-1-1,-1 0 0,1 1 0,0-1 0,-1-1 0,0 1 0,0 0 0,4-10 0,-1 2 80,-1 1 0,0-1 0,-1 0 0,0 0 0,3-16 0,-7 27-223,6-66 605,-6 65-638,0-1 0,1 1 0,-1 0 0,0 0 0,-1-1 0,1 1 0,0 0 0,-1 0 0,1 0 0,-1-1 0,0 1 0,1 0 0,-1 0 0,0 0 1,0 0-1,-1 0 0,1 0 0,0 0 0,-1 1 0,1-1 0,-1 0 0,1 1 0,-1-1 0,0 1 0,-3-3 0,4 4-50,0 0 0,0 0-1,0-1 1,0 1 0,0 0 0,-1 0-1,1 0 1,0 0 0,0 0-1,0 0 1,0 0 0,0 1 0,0-1-1,0 0 1,0 1 0,0-1-1,0 0 1,0 1 0,0-1 0,0 1-1,0 0 1,0-1 0,1 1-1,-1 0 1,0-1 0,-1 3 0,0 0-99,0 0 1,0 0 0,0 0-1,1 0 1,-1 1 0,1-1-1,0 0 1,-1 5 0,-1 7-1538,1-1 1,0 0 0,1 16 0,3-17-2871,7-9-1271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15471,'0'0'1195,"-5"11"263,-7 27-496,1 0 1,2 0-1,1 0 1,-4 64 0,6 170 1123,6-219-684,0-51-1301,-3-22 316,1-34-398,2 1 1,10-75-1,-6 98-110,2 0 1,1 1-1,1 0 0,2 0 1,22-48-1,-29 72 63,-1 1 0,1-1 1,0 1-1,0 0 0,1 0 0,-1 0 1,1 0-1,0 1 0,0 0 0,0-1 0,1 1 1,-1 1-1,0-1 0,1 1 0,0 0 1,0 0-1,0 0 0,0 0 0,0 1 1,6-1-1,-7 1 19,0 1 0,0 0 0,1 0 1,-1 0-1,0 1 0,0 0 0,0-1 1,0 1-1,0 1 0,0-1 0,0 0 0,-1 1 1,1 0-1,0 0 0,-1 0 0,0 0 1,1 1-1,-1-1 0,0 1 0,0 0 0,0 0 1,0 0-1,-1 0 0,1 1 0,2 5 1,-3-6 7,0 0 0,-1 0 0,1 0 0,-1 1 0,0-1 0,0 0 0,0 1 0,-1-1 0,1 1 0,-1-1 0,1 1 1,-1-1-1,0 1 0,-1-1 0,1 1 0,-1-1 0,1 1 0,-1-1 0,-1 4 0,-1-1 76,0 0 1,0 0-1,-1 0 0,0-1 0,0 1 0,0-1 1,-1 0-1,1 0 0,-9 6 0,-5 2 119,-1 0 0,0 0 0,-1-2 0,-40 16 0,53-24-419,0-1 0,1 1 0,-1-2 0,0 1 0,0-1 0,-13 1 0,19-3 12,1 1 1,0 0 0,0-1 0,-1 1-1,1 0 1,0-1 0,0 1 0,-1-1-1,1 1 1,0 0 0,0-1 0,0 1-1,0-1 1,0 1 0,-1-1 0,1 1-1,0-1 1,0 1 0,0-1 0,0 1-1,0 0 1,1-1 0,-1 1 0,0-1-1,0 1 1,0-1 0,0 1 0,1-1-1,-1 0-454,4-15-6080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17040,'0'0'5509,"10"4"-4217,-8-3-1232,2 1 16,0 0-1,1 0 1,-1 0 0,0-1 0,1 1-1,-1-1 1,1 0 0,-1-1 0,1 1-1,0-1 1,-1 0 0,1 0 0,-1 0-1,1-1 1,-1 0 0,1 0 0,-1 0 0,1 0-1,5-3 1,19-10 30,0-2 0,49-35 0,-64 40-63,0 0 0,-1-1 0,0-1 0,-1 0 0,0 0 0,18-29 0,-29 40-30,1 0 0,-1 0 0,0 0 1,0 0-1,-1 0 0,1 0 0,0 0 0,-1 0 0,1 0 0,-1 0 0,0 0 0,0 0 0,0 0 0,0-3 0,0 4-7,0 0 0,-1 0 0,1 0 0,0 1 0,-1-1 0,1 0 0,-1 0 0,1 0 0,-1 1 0,1-1 0,-1 0 0,0 1-1,1-1 1,-1 1 0,0-1 0,1 1 0,-1-1 0,0 1 0,0-1 0,0 1 0,1-1 0,-1 1 0,-1 0 0,-3-1-12,1 0 1,-1 1-1,1 0 1,-1 0-1,1 0 1,-1 0-1,1 1 1,-1 0-1,1 0 1,0 0-1,-9 4 1,-1 1 1,-1 2 0,2 0 0,-1 0 1,1 1-1,0 1 0,1 0 0,0 1 1,1 1-1,-13 15 0,15-16 49,1 1 0,0-1 1,0 1-1,1 1 0,1-1 0,0 1 0,1 0 0,0 1 0,1-1 1,-4 25-1,7-36-45,1 1-1,0-1 1,0 0 0,0 1 0,0-1 0,0 1 0,1-1 0,-1 0 0,1 1-1,-1-1 1,1 0 0,0 1 0,0-1 0,0 0 0,0 0 0,1 0 0,-1 0-1,0 0 1,1 0 0,3 3 0,-2-2 0,1 0 1,0-1-1,0 0 1,0 0-1,0 0 0,0 0 1,0-1-1,0 1 0,1-1 1,7 1-1,4-1-402,0 0-1,0 0 1,0-2 0,0 0-1,24-5 1,16-13-3906,2-8-3855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60 7976,'0'0'6080,"3"-8"-2904,2-5-1966,3-9 218,-5 5 4892,-4 26-6163,0-2 0,-1 1 0,0 0 0,0 0-1,0 0 1,-1-1 0,-6 12 0,-33 56-127,29-52 41,0 0-74,8-13-243,0 0 0,-1 0 0,-1 0 0,-14 16 0,21-26 102,0 1 1,-1-1-1,1 0 1,0 1-1,-1-1 1,1 0-1,0 1 1,-1-1-1,1 0 1,0 1-1,-1-1 1,1 0-1,-1 0 1,1 1-1,-1-1 1,1 0-1,-1 0 1,1 0-1,-1 0 0,1 1 1,-1-1-1,1 0 1,-1 0-1,1 0 1,-1 0-1,1 0 1,-1 0-1,1-1 1,-1 1-1,1 0 1,0 0-1,-1 0 1,0 0-1,-5-16-6886,1-4-615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21 16560,'0'0'6347,"-8"-4"-4810,5 2-1446,-1-1 0,0 2 0,1-1 0,-1 0 0,0 1 0,0-1 0,0 1 0,0 0 0,0 1 0,0-1 0,0 1 0,0-1 0,0 1 0,0 1 0,0-1 0,0 0 0,0 1 0,0 0 0,0 0 0,0 0 0,0 0 0,-6 4 0,-2 1 172,0 1 0,0 1 1,1 0-1,0 0 0,0 1 0,1 1 0,-12 14 0,17-18-199,0 0 0,0 1 0,1-1 0,0 1 0,1 0 0,0 1 0,0-1 0,0 0 0,1 1 0,0-1 0,0 1 0,1 0-1,0 0 1,0 10 0,1-16-65,1 0-1,-1 0 0,1 0 0,-1 0 1,1 0-1,0 0 0,0 0 1,0 0-1,0-1 0,0 1 0,0 0 1,0-1-1,1 1 0,-1 0 1,1-1-1,-1 1 0,1-1 0,0 0 1,-1 0-1,1 0 0,0 0 1,0 0-1,0 0 0,0 0 0,0 0 1,0-1-1,0 1 0,0-1 0,0 1 1,0-1-1,3 0 0,11 2-575,0 0 0,0-2-1,19-1 1,-15 0-1057,20 1-2535,0-4-2307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10314,'0'0'8691,"-7"10"-6711,-25 34-218,31-43-1619,-1 1 1,1 0 0,0 0-1,-1 0 1,1 0 0,0 0-1,1 0 1,-1 0 0,0 1-1,1-1 1,-1 0 0,1 0-1,-1 1 1,1-1-1,0 0 1,0 0 0,0 1-1,1 3 1,0-4-95,-1-1 0,1 0-1,0 0 1,0 0 0,0 0 0,0 1 0,0-1 0,0-1-1,0 1 1,0 0 0,0 0 0,0 0 0,1 0-1,-1-1 1,0 1 0,0-1 0,1 1 0,-1-1-1,1 1 1,-1-1 0,3 0 0,1 1-29,1 0 1,-1-1-1,1 0 0,-1-1 1,1 1-1,-1-1 0,1 0 1,-1 0-1,0 0 1,1-1-1,-1 0 0,5-3 1,0-1-468,-1 0 1,1-1-1,-2-1 1,1 1 0,-1-1-1,0-1 1,9-13-1,-30 64 821,-2-3 591,2 0 0,1 0 1,-6 43-1,-1-1-705,-16 32-1321,26-90-2756,-1-1-3439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6086,'10'-3'3662,"-2"0"-3139,50-11 2121,-13 11 3067,-44 3-5653,-1 0 0,0 1 0,1-1 1,-1 0-1,1 0 0,-1 1 1,0-1-1,1 0 0,-1 0 0,0 1 1,1-1-1,-1 0 0,0 1 0,0-1 1,1 1-1,-1-1 0,0 0 1,0 1-1,0-1 0,0 1 0,1-1 1,-1 1-1,0-1 0,0 1 0,0-1 1,0 0-1,0 1 0,0-1 1,0 1-1,0-1 0,0 1 0,0-1 1,-1 1-1,1-1 0,0 0 0,0 1 1,0-1-1,-1 1 0,-8 20 857,0-11-734,-2-1 0,1 0 1,-1 0-1,0-1 0,-1-1 1,-15 8-1,-81 36 900,83-41-650,-39 21 247,98-27-358,168-15 330,-114 2-2985,7 0-6961,-69 6-222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8904,'0'0'16090,"13"-3"-14841,5-2-1102,0-1-1,-1 0 0,1-2 0,-2 0 0,1 0 0,-1-2 0,18-13 1,-2-2-56,52-53 1,-73 66-48,0 0 0,-1-1 0,-1 0-1,0-1 1,0 0 0,-2 0 0,10-24-1,-39 143-406,15-73 444,1 1-1,1 0 0,2 0 0,1 56 0,10-60-1286,5-13-6439,-4-12-3192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10634,'0'0'5338,"-6"12"-4713,1 1-428,0-1 0,0 1 0,1 0-1,1 0 1,0 0 0,1 1 0,-1 17 0,-1 95 1087,-5 445 555,9-556-1883,1 1-1,0 0 1,1 0 0,1-1 0,1 0 0,5 16-1,-8-27-112,0-1 0,1 1 0,0 0 1,-1-1-1,1 0 0,0 1 0,0-1 0,1 0 0,-1 0 0,1 0 0,0 0 0,-1-1 0,1 1 0,1-1 0,-1 1 0,0-1 0,0 0 0,1 0 0,-1-1 0,1 1 0,0-1 0,-1 0 0,1 0 0,0 0 0,0 0 1,-1 0-1,1-1 0,0 0 0,5 0 0,18-8-3094,0-18-1063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10090,'0'0'2423,"6"-9"27,0 0-2213,1 2-1,-1-1 0,1 1 1,0 0-1,1 0 0,0 1 1,0 0-1,0 0 0,1 1 1,-1 0-1,1 1 0,0 0 1,1 0-1,10-2 0,82-20-192,2 4 0,207-15-1,-161 23-1023,250-55-2377,-12-48 4040,-290 80-41,116-39 997,-176 65-1123,0 1 0,1 2 0,64-4 0,-96 11-440,1 1 0,0 0 0,0 1 1,0 0-1,0 0 0,-1 1 0,1-1 0,0 2 0,-1-1 0,0 1 0,1 0 0,8 6 0,-8-4-56,-1 1 0,1 1 1,-1 0-1,0 0 0,0 0 0,-1 1 0,0 0 0,-1 0 1,7 12-1,0 3 26,-2 0-1,-1 1 1,0 0 0,-2 0 0,-1 1 0,0 0 0,-2 0 0,1 33 0,-3 4 102,-3 0 1,-11 78 0,-17 54 115,11-92-1330,-6 186 0,24-227-4193,0-38 1352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12364,'0'0'2071,"12"4"-288,12 2-1186,-1-1 0,1-1 0,0-1 1,0-1-1,48-3 0,140-19 791,-117 8-951,699-46 428,-451 59-6198,-280 0-646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18546,'0'0'608,"2"48"-512,-2-11 257,-8 11 287,5 5 33,-1 3-577,4-4-32,0-4-737,0-4-384,0-8 128,2-5 193,1-6-97,-3-7-320,0-4-737,-1-10-1025,-10-4-1953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3203,'0'0'17996,"11"5"-16790,-5-2-1084,1 1 1,-1-2-1,1 1 0,0-1 0,0 0 1,0 0-1,0-1 0,0 0 0,0 0 0,0 0 1,1-1-1,-1 0 0,0-1 0,0 0 1,0 0-1,0 0 0,0-1 0,10-3 0,1-3 114,-1-1 0,1-1 0,-2 0-1,1-1 1,-2-1 0,19-17 0,75-89 736,-60 61-920,-48 56-84,0 0 1,-1 0 0,1 0-1,0 0 1,0 0-1,0 1 1,0-1 0,0 0-1,0 0 1,0 1-1,0-1 1,0 1-1,0-1 1,0 1 0,0-1-1,0 1 1,0 0-1,0-1 1,1 1 0,1 0-1,-2 0 17,0 1 0,0-1-1,-1 0 1,1 1 0,0-1 0,0 1-1,-1 0 1,1-1 0,0 1-1,-1 0 1,1-1 0,-1 1 0,1 0-1,-1 0 1,1-1 0,-1 1 0,1 0-1,-1 0 1,0 0 0,1 0 0,-1 0-1,3 11-22,-1-1 0,0 1-1,0 18 1,0-10 7,-2-18-7,16 78-888,-15-75 301,1 1 0,1 0-1,-1 0 1,1-1 0,0 1 0,0-1 0,0 0-1,1 0 1,0 0 0,0-1 0,5 5-1,16 7-8289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69 14318,'0'0'7351,"-10"-1"-6679,7 0-658,0 0 0,0 1 0,0 0-1,0 0 1,0 0 0,0 0 0,0 0 0,0 1-1,0-1 1,1 1 0,-1 0 0,0-1 0,-5 4-1,4-2 41,0 2-1,0-1 0,0 0 0,0 1 1,0 0-1,1 0 0,0 0 1,0 0-1,-4 7 0,1-2 162,0 0-1,1 0 1,1 0 0,-1 0-1,2 1 1,-1-1-1,1 1 1,1 0 0,-2 13-1,3-22-203,1-1 0,0 1 0,0-1 1,0 1-1,0-1 0,0 1 0,0-1 0,0 1 0,1-1 0,-1 1 0,0-1 0,0 1 0,0-1 0,0 0 1,1 1-1,-1-1 0,0 1 0,0-1 0,1 1 0,-1-1 0,0 0 0,1 1 0,-1-1 0,0 0 0,1 1 1,-1-1-1,0 0 0,1 0 0,-1 1 0,1-1 0,-1 0 0,1 0 0,-1 0 0,1 0 0,0 1 0,21-4 310,21-19 128,-26 10-389,-1-1 0,-1 0 0,0-2 1,-1 0-1,0 0 0,-2-1 0,1-1 0,-2 0 0,-1-1 0,0 0 0,10-25 0,-20 44-61,-13 38-25,1 0-1,3 1 1,1 1-1,-5 77 1,13-117 14,0 0 0,0 0 1,0-1-1,0 1 0,0 0 1,0 0-1,0 0 0,0 0 1,1 0-1,-1 0 1,0-1-1,0 1 0,1 0 1,-1 0-1,0 0 0,1-1 1,-1 1-1,1 0 1,-1 0-1,1-1 0,-1 1 1,1 0-1,0-1 0,-1 1 1,1-1-1,0 1 0,-1-1 1,1 1-1,0-1 1,0 1-1,0-1 0,-1 0 1,1 0-1,0 1 0,0-1 1,0 0-1,0 0 0,0 0 1,-1 0-1,1 0 1,0 0-1,0 0 0,0 0 1,0 0-1,0 0 0,-1 0 1,1-1-1,0 1 1,1-1-1,2 0-272,-1 0 0,0-1 0,1 0 0,-1 1 1,0-1-1,0 0 0,0-1 0,0 1 0,-1 0 0,1-1 1,2-2-1,12-23-4008,-5-4-2771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10282,'0'0'11787,"60"39"-11403,-42-25-256,3 0-64,1-1-416,1-4-1858,-3-2-3299,2-4-7335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18321,'0'0'4949,"-8"3"-4079,-56 34-497,60-34-311,-1-1-1,1 2 0,0-1 0,0 0 1,0 1-1,1-1 0,-1 1 0,1 0 1,0 1-1,0-1 0,0 0 0,0 1 1,1-1-1,-3 8 0,6-11-47,-1 0 0,0 0 0,1-1 0,-1 1 0,0 0 0,1 0 0,-1-1 0,1 1 0,0 0 0,-1-1 0,1 1 0,-1-1 0,1 1 0,0 0 0,-1-1 0,1 0 0,0 1-1,0-1 1,0 1 0,-1-1 0,1 0 0,0 0 0,0 1 0,0-1 0,0 0 0,-1 0 0,1 0 0,0 0 0,0 0 0,0 0 0,0 0 0,0 0 0,0-1 0,43 1 250,-33 0-218,37-5 32,-40 3-118,1 1-1,0 0 0,0 0 0,0 1 1,0 0-1,0 0 0,0 1 0,10 2 1,-18-2 35,0 0 0,0 0 0,0 0 0,0-1 0,0 1 1,0 0-1,0 0 0,0 0 0,0 0 0,-1 1 1,1-1-1,0 0 0,-1 0 0,1 0 0,-1 1 1,1-1-1,-1 0 0,0 0 0,1 1 0,-1-1 0,0 0 1,0 1-1,0-1 0,0 0 0,0 1 0,0-1 1,-1 0-1,1 1 0,0-1 0,0 0 0,-2 2 1,1 2 85,0-1 0,0 1 0,-1-1 0,1 0 0,-1 0 1,0 0-1,-1 0 0,-2 4 0,-1-1 78,0-1 0,-1 0 0,0 0 0,0 0 0,0-1-1,-1 0 1,1-1 0,-1 0 0,0 0 0,-1 0 0,1-1 0,0 0 0,-1-1 0,0 0 0,0 0-1,-9 0 1,17-3-390,1 0-1,0 0 0,-1 0 1,1 1-1,0-1 0,0 0 1,0 0-1,0 0 0,0 0 1,0 0-1,0 0 1,0 0-1,0 1 0,0-1 1,0 0-1,0 0 0,1 0 1,-1 0-1,0 0 0,1 1 1,-1-1-1,1 0 0,-1 0 1,1 1-1,-1-1 0,1 0 1,1-1-1,15-15-4572,4-2-1901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9865,'0'0'14190,"-6"1"-14062,3-1-94,0 0 1,1 1-1,-1-1 1,0 1-1,1-1 1,-1 1-1,1 0 1,-1 0-1,1 1 1,0-1-1,-1 0 1,1 1-1,0-1 0,0 1 1,0 0-1,0 0 1,0-1-1,0 1 1,1 1-1,-1-1 1,1 0-1,-1 0 1,1 1-1,0-1 1,0 0-1,0 1 1,0-1-1,0 1 1,0 0-1,1-1 0,-1 1 1,1-1-1,0 1 1,0 4-1,1-6-14,-1 0 0,1 0-1,-1 0 1,1 0-1,-1 0 1,1 0 0,0 0-1,0-1 1,0 1-1,-1 0 1,1-1-1,0 1 1,0 0 0,0-1-1,0 1 1,0-1-1,0 0 1,0 1 0,0-1-1,0 0 1,0 1-1,0-1 1,2 0 0,31 4 136,-27-3-131,25 0 31,-22-1-60,-1 0 0,1 0 0,0 2 0,-1-1 0,19 6 0,-28-7 12,1 0 1,-1 0 0,1 1-1,0-1 1,-1 0-1,1 0 1,-1 1 0,1-1-1,-1 1 1,1-1 0,-1 0-1,0 1 1,1-1-1,-1 1 1,1-1 0,-1 1-1,0-1 1,1 1 0,-1-1-1,0 1 1,0 0-1,0-1 1,1 1 0,-1-1-1,0 1 1,0 0 0,0-1-1,0 1 1,0 0 0,0-1-1,0 1 1,0-1-1,0 1 1,0 0 0,0-1-1,-1 1 1,1-1 0,0 1-1,0-1 1,-1 1-1,1 0 1,0-1 0,-1 1-1,1-1 1,0 1 0,-1-1-1,1 0 1,-1 1-1,1-1 1,-1 1 0,1-1-1,-1 0 1,1 1 0,-1-1-1,1 0 1,-1 1 0,1-1-1,-2 0 1,-31 21 982,20-16-1013,0 0 0,0-1 0,-1-1 0,1 0 0,-1 0 0,0-1 0,-16-1 0,39-5-8762,-5 2 6693,14-9-5943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9993,'0'0'15007,"-8"12"-14324,3-4-605,-27 48 602,29-51-624,1 1 1,-1 0 0,2-1 0,-1 1 0,0 0 0,1 0-1,0 0 1,1 0 0,-1 0 0,2 10 0,-1-16-54,0 1 1,1 0 0,0 0 0,-1-1 0,1 1 0,-1 0 0,1-1-1,0 1 1,0 0 0,-1-1 0,1 1 0,0-1 0,0 0 0,0 1-1,-1-1 1,1 1 0,0-1 0,0 0 0,0 0 0,0 0 0,0 1-1,0-1 1,0 0 0,0 0 0,0 0 0,-1-1 0,1 1 0,0 0-1,0 0 1,2-1 0,31-7 165,-22 2-263,-1-1 0,0 0 0,0-1 0,12-11 0,-16 12 52,1 0 1,1 1 0,-1 0-1,1 0 1,0 1 0,0 0-1,19-7 1,-26 16 88,-1 1 0,1-1 0,-2 1-1,1 0 1,0-1 0,-1 1 0,0 0 0,0-1 0,-1 9-1,1-7-17,0-5-14,0-1 0,0 1 1,0-1-1,0 1 1,0 0-1,0-1 0,0 1 1,0 0-1,1-1 1,-1 1-1,0-1 0,0 1 1,1 0-1,-1-1 0,0 1 1,1-1-1,-1 1 1,0-1-1,1 1 0,-1-1 1,1 1-1,-1-1 1,1 0-1,-1 1 0,1-1 1,-1 0-1,1 1 1,-1-1-1,1 0 0,0 0 1,-1 1-1,2-1 1,27-3 249,37-26-144,-55 23-119,17-7-34,-15 6-204,0 0 0,1 1-1,-1 0 1,1 1 0,1 1 0,-1 0 0,29-3 0,-43 8 225,1-1 1,-1 1 0,0 0 0,1-1-1,-1 1 1,0 0 0,1-1 0,-1 1 0,0 0-1,0 0 1,0-1 0,0 1 0,0 0-1,1 0 1,-1-1 0,0 1 0,-1 0 0,1 0-1,0-1 1,0 1 0,0 0 0,0 0-1,-1-1 1,1 1 0,-1 1 0,-5 20 30,6-21 225,-10 23-2005,10-23 1671,0-1 0,0 0 1,0 1-1,0-1 0,0 1 0,0-1 0,0 0 0,0 1 1,0-1-1,0 1 0,0-1 0,0 0 0,0 1 0,1-1 1,-1 0-1,0 1 0,0-1 0,0 0 0,1 1 0,-1-1 1,0 0-1,0 1 0,1-1 0,-1 0 0,0 0 0,1 1 0,-1-1 1,0 0-1,1 0 0,-1 0 0,0 0 0,1 1 0,-1-1 1,0 0-1,1 0 0,-1 0 0,1 0 0,-1 0 0,0 0 1,1 0-1,-1 0 0,1 0 0,-1 0 0,0 0 0,1 0 0,-1 0 1,1 0-1,-1-1 0,0 1 0,1 0 0,-1 0 0,0 0 1,1 0-1,-1-1 0,0 1 0,1 0 0,-1-1 0,38-24-7886,-12 7 1996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2915,'0'0'13138,"-5"9"-10688,-9 18-1389,-57 120 3781,64-128-4639,0 1-1,2-1 0,0 1 0,1 0 0,1 0 1,-1 30-1,0 24-157,1-44 41,2-24 91,1-10 134,1-16-235,2 0 1,0-1-1,1 1 1,1 0-1,1 1 1,12-29-1,1 4 124,41-67-1,-54 100-268,1 1 0,0 0 0,0 0 0,1 1 0,0 0 0,13-11 0,-17 17 36,1 0 0,0 0 0,-1 1 0,1-1-1,0 1 1,0 0 0,0 0 0,1 1 0,-1-1 0,0 1 0,1 0 0,-1 1-1,1-1 1,-1 1 0,1 0 0,6 1 0,-11-1 22,1 1 1,-1-1 0,1 0-1,-1 1 1,0-1-1,1 1 1,-1-1-1,0 1 1,1 0 0,-1-1-1,0 1 1,1 0-1,-1 0 1,0 0-1,0 0 1,0 0 0,0 0-1,0 0 1,0 0-1,0 1 1,-1-1-1,1 0 1,0 0 0,0 1-1,-1-1 1,1 1-1,-1-1 1,0 0-1,1 1 1,-1-1-1,0 1 1,0-1 0,0 1-1,0-1 1,0 1-1,0 1 1,0 1 41,-1 0 1,1-1-1,-1 1 0,0 0 1,0-1-1,0 1 1,-1-1-1,1 1 0,-1-1 1,0 0-1,0 0 1,0 0-1,-4 5 0,-2 0 189,0-1 0,0 0 0,0 0 0,-1-1 0,0 0 0,0-1 0,-1 0 0,0 0 0,0-1 0,0 0 0,0-1 0,0 0 0,-1-1-1,-19 2 1,29-4-275,1 0 0,0 0 0,-1 0-1,1 0 1,0 0 0,0 0-1,-1 0 1,1 0 0,0 0 0,0 0-1,-1 0 1,1 0 0,0 0-1,0 0 1,0-1 0,-1 1-1,1 0 1,0 0 0,0 0 0,-1 0-1,1 0 1,0-1 0,0 1-1,0 0 1,0 0 0,-1 0 0,1-1-1,0 1 1,0 0 0,0 0-1,0-1 1,0 1 0,0 0 0,0 0-1,0-1 1,0 1 0,0 0-1,-1 0 1,1-1 0,0 1 0,1 0-1,-1-1 1,6-15-3253,13-11-5436,-1 12-678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14542,'0'0'12150,"-1"10"-11253,-2 16-387,-2 0 1,-1 0-1,-1-1 1,-16 41-1,13-41-441,1 1 1,1 1-1,1-1 0,2 1 1,-5 49-1,34-125 22,-10 9-369,-9 21-123,1 1 1,2 0 0,16-30 0,-24 54 385,1 1 0,0-1 1,1 1-1,-1-1 1,1 0-1,1 1 1,-1-1-1,1 0 1,0 0-1,6 8 0,-6-12 33,1 1 0,-1-1 0,1-1 0,-1 1 0,1 0-1,0-1 1,0 0 0,-1 0 0,1 0 0,0 0 0,0 0-1,0-1 1,0 0 0,0 0 0,0 0 0,0 0-1,0-1 1,0 1 0,0-1 0,0 0 0,0 0 0,0-1-1,-1 1 1,5-3 0,3-1 15,0-1 0,0-1 1,-1 0-1,0 0 0,0-1 0,12-11 0,-1-7 99,-12 15-1,-19 28 12,9-14-177,-13 19-458,1 0 0,-18 46-1,31-76-11577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15791,'0'0'9000,"-2"66"-8839,2-45-1026,2 1-1826,5-4-1665,2-3-4196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11499,'0'0'15812,"-3"10"-14717,-25 60 773,28-70-1865,0 0 0,0 1 0,0-1 0,0 0 0,-1 0 0,1 1 0,0-1 0,0 0 0,0 0 0,0 1 0,0-1 0,0 0 0,1 0 0,-1 1 0,0-1 0,0 0 0,0 0 1,0 0-1,0 1 0,0-1 0,0 0 0,0 0 0,1 0 0,-1 1 0,0-1 0,0 0 0,0 0 0,0 0 0,1 0 0,-1 1 0,0-1 0,0 0 0,0 0 0,1 0 0,-1 0 0,0 0 0,0 0 0,0 0 0,1 1 0,-1-1 0,0 0 0,1 0 0,17 0 9,18-7-309,30-17-634,-45 15 902,0 0-1,0 2 1,1 1-1,0 1 1,0 0 0,34-2-1,-55 7 74,0 0 0,-1 0 1,1 0-1,0 1 0,-1-1 0,1 0 0,0 0 1,-1 0-1,1 1 0,0-1 0,-1 0 0,1 0 1,0 1-1,-1-1 0,1 1 0,-1-1 0,1 0 0,-1 1 1,1-1-1,-1 1 0,1 0 0,-1-1 0,1 1 1,-1-1-1,0 1 0,1 0 0,-1-1 0,0 1 0,1-1 1,-1 1-1,0 0 0,0 0 0,0-1 0,0 1 1,0 0-1,0-1 0,0 1 0,0 0 0,0-1 1,0 2-1,0-1-82,0 0 0,0 0 0,0 0 1,0 0-1,0 0 0,0 0 0,0-1 0,0 1 1,0 0-1,1 0 0,-1 0 0,0 0 0,0 0 1,1-1-1,-1 1 0,1 0 0,-1 0 0,1-1 1,-1 1-1,1 0 0,-1-1 0,1 1 0,0 0 1,-1-1-1,1 1 0,0-1 0,0 1 0,-1-1 1,1 0-1,0 1 0,0-1 0,0 0 0,0 1 1,-1-1-1,1 0 0,0 0 0,0 0 0,0 0 1,0 0-1,0 0 0,1 0 0,10 0-4122,-5 0-1988,3 0-8842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13901,'0'0'4394,"11"-4"-2723,24-6-1119,0 2 1,0 1-1,47-3 1,-32 9-528,73-4-78,121-19 1,-105-4-8,43-6-41,-264 38 175,0-3 0,-147-19 0,-49-2 2016,231 20-1514,-1 3 1,1 1 0,-65 15-1,203-41-708,126-25 83,-133 36-555,98 1 1,-159 15 414,-22-5 191,-1 0 0,0 0-1,1 1 1,-1-1 0,0 0 0,0 0 0,0 1 0,1-1-1,-1 0 1,0 0 0,0 1 0,0-1 0,0 0-1,1 1 1,-1-1 0,0 0 0,0 0 0,0 1 0,0-1-1,0 0 1,0 1 0,0-1 0,0 0 0,0 1-1,0-1 1,0 0 0,0 1 0,0-1 0,0 0 0,0 1-1,0-1 1,-1 0 0,1 1 0,0-1 0,-2 2 25,1 0-1,-1 0 1,0 0 0,0 0 0,1-1 0,-1 1 0,0-1 0,-1 1 0,1-1 0,0 0-1,0 0 1,-1 0 0,-3 1 0,-13 4-28,0-2 0,-1-1 0,1 0-1,-1-1 1,1-1 0,-1-1 0,0-1 0,-27-4 0,27 1-854,0 0-1,0-1 1,1-1 0,-30-13-1,28 7-2325,10 2-2595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5862,'0'0'18091,"3"11"-16639,4 22-392,2 0-1,27 63 1,-28-78-944,0-1 0,2 0-1,-1-1 1,2 0 0,0 0 0,2-1 0,20 21 0,-31-34-329,1 0 0,-1 0 1,1 0-1,-1-1 1,1 1-1,0-1 0,0 0 1,-1 1-1,1-1 1,0 0-1,5 0 0,-7 0-300,1-1 0,0 0 0,0-1 0,0 1 0,0 0 0,-1 0 0,1-1 0,0 1 0,0-1 0,-1 1 0,1-1 0,0 0 0,-1 0 0,1 0 0,-1 0 0,1 0 0,-1 0 0,1 0 0,-1 0 0,2-3 0,16-17-10772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17969,'0'0'1666,"-7"10"234,-19 33-828,2 1-1,-31 76 1,-31 116 2477,51-135-3021,27-81-819,1-2-1506,0 1 0,1 0 1,1 0-1,1 0 0,-2 30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17168,'0'0'9422,"8"-5"-9235,117-91 203,-124 96-379,-1-1 1,0 1-1,1 0 0,-1 0 1,0-1-1,0 1 0,1 0 1,-1 0-1,0 0 0,1 0 1,-1 0-1,1 0 0,-1-1 0,0 1 1,1 0-1,-1 0 0,0 0 1,1 0-1,-1 0 0,0 0 1,1 1-1,-1-1 0,1 0 1,-1 0-1,0 0 0,1 0 1,-1 0-1,0 0 0,1 1 1,-1-1-1,0 0 0,0 0 1,1 0-1,-1 1 0,0-1 0,0 0 1,1 0-1,-1 1 0,0-1 1,0 0-1,1 1 0,-1-1 1,0 0-1,0 1 0,3 24 216,-9 28-82,-2-6-340,6-16-3865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5221,'0'0'16976,"-7"51"-16624,0-21-95,0 1-129,2 0-128,2-5 32,2-4-32,1-4 0,0-4-385,0-5-447,0-1-322,0-5-863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16912,'0'0'9401,"14"-4"-9166,14-4-175,1 2 0,0 1 0,0 1 0,50 1 0,-58 3-62,0 0-1,0 2 1,0 1-1,0 0 0,0 2 1,-1 0-1,0 1 1,21 10-1,-38-15 3,0 0 0,1 1 0,-1-1 1,0 1-1,0 0 0,-1 0 0,1 0 0,0 0 0,-1 1 0,1-1 0,-1 1 0,0 0 0,0-1 0,0 1 0,0 0 0,0 0 0,-1 0 0,1 0 0,-1 1 0,0-1 0,0 0 0,0 0 0,0 1 0,0-1 0,-1 1 0,0 4 0,0-3 70,-1-1 0,-1 0 0,1 0 0,-1 1 0,1-1-1,-1 0 1,0-1 0,-1 1 0,1 0 0,-1-1 0,0 1 0,1-1-1,-1 0 1,-1 0 0,1 0 0,0 0 0,-1 0 0,0-1 0,1 0 0,-6 3-1,-6 3 157,0-1-1,0 0 0,0-1 0,-1-1 0,0 0 0,0-1 0,0-1 0,-1-1 0,1 0 0,0-1 1,-28-2-1,27-9-1598,17 10 1184,-1 0-1,1-1 1,0 1 0,0 0-1,0-1 1,0 1 0,-1 0-1,1 0 1,0-1 0,0 1 0,0 0-1,0-1 1,0 1 0,0 0-1,0-1 1,0 1 0,0 0-1,0 0 1,0-1 0,0 1-1,0 0 1,0-1 0,0 1-1,0 0 1,0-1 0,1 1-1,-1 0 1,0 0 0,0-1 0,0 1-1,0 0 1,1 0 0,-1-1-1,0 1 1,0 0 0,0 0-1,1 0 1,-1-1 0,0 1-1,0 0 1,1 0 0,-1 0-1,0 0 1,1 0 0,-1-1-1,0 1 1,1 0 0,-1 0-1,0 0 1,0 0 0,1 0 0,-1 0-1,0 0 1,1 0 0,-1 0-1,0 0 1,1 0 0,15-3-7050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12844,'0'0'10714,"11"3"-9182,48 7-189,1-2 0,112 1-1,-65-5-2704,-3 4-3343,-115-6-3943,-11-2 3149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10826,'0'0'12012,"80"32"-9418,-28-32-1121,8 0-640,0 0-641,-3-2-160,-6-1-512,-7 3-1634,-3-2-2018,-6-2-6150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38 9705,'4'-6'744,"9"-18"8311,-13 23-8928,0 1-1,0 0 1,0-1-1,0 1 0,-1 0 1,1-1-1,0 1 1,0 0-1,0-1 1,0 1-1,-1 0 0,1 0 1,0-1-1,0 1 1,0 0-1,-1 0 1,1 0-1,0-1 1,-1 1-1,1 0 0,0 0 1,0 0-1,-1 0 1,1-1-1,0 1 1,-1 0-1,1 0 0,0 0 1,-1 0-1,1 0 1,0 0-1,-1 0 1,-16 0-267,4 2 372,-1 1 1,1 0-1,0 1 1,0 1-1,0 0 1,1 1-1,-1 0 1,-13 10-1,9-6-81,1 1 1,1 1-1,0 1 0,1 0 1,-16 19-1,26-28-125,0 1 1,1-1-1,0 1 0,0 0 0,0 0 0,0 0 1,1 0-1,0 1 0,0-1 0,1 1 1,-1-1-1,1 1 0,0 0 0,1-1 0,-1 1 1,1 8-1,1-10-3,0 0-1,0 0 1,0-1 0,1 1 0,-1-1-1,1 1 1,0-1 0,0 1 0,0-1-1,0 0 1,1 0 0,-1 0-1,1 0 1,0-1 0,-1 1 0,1-1-1,1 1 1,-1-1 0,0 0 0,0 0-1,1-1 1,-1 1 0,1-1 0,6 2-1,5 2-604,1-1 0,0-1-1,0-1 1,28 1-1,27-7-7368,-40-5 392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13132,'0'0'8056,"-10"4"-7100,-1 2-692,0 0 1,0 1-1,1 0 1,-12 10 0,18-14-152,0 0 1,1 1-1,-1-1 1,1 1-1,0 0 1,0 0-1,0 1 1,1-1-1,-1 0 1,1 1-1,0 0 1,0-1-1,1 1 1,-1 0-1,0 9 1,2-13-97,0 0 0,0 0 1,0 0-1,0 0 1,0 0-1,0 0 0,1 0 1,-1 0-1,0 0 1,1 0-1,-1 0 0,1 0 1,-1-1-1,1 1 1,-1 0-1,1 0 0,-1 0 1,1-1-1,0 1 1,-1 0-1,1-1 0,0 1 1,0-1-1,0 1 1,1 0-1,32 7 488,-23-7-381,0-1 1,0 0 0,-1-1-1,15-3 1,-20 2-104,0 1 0,0-1 0,-1 0 1,1-1-1,0 1 0,-1-1 0,0 0 1,0 0-1,0 0 0,0-1 0,5-5 0,-7 7 9,0 0 0,0-1 0,-1 1 0,1 0 0,0-1 0,-1 1 0,0-1 0,0 0 0,1 1 0,-2-1 0,1 0-1,0 0 1,0 0 0,-1 0 0,0 0 0,0 0 0,1 0 0,-2 1 0,1-1 0,0 0 0,-2-5 0,1 6-25,0 0 1,0 0 0,-1 0 0,1 0 0,-1 0 0,0 0-1,0 0 1,1 1 0,-1-1 0,0 1 0,0 0 0,0-1 0,0 1-1,-1 0 1,1 0 0,0 0 0,0 1 0,-1-1 0,1 0-1,0 1 1,-1 0 0,1-1 0,-1 1 0,1 0 0,-1 0-1,1 0 1,0 1 0,-4 0 0,0-1-21,1 1 0,-1-1 0,0 1 0,1 1 0,-1-1 0,1 1 0,0 0 0,-1 0 0,1 1 0,0-1 0,-5 4 0,9-5-25,0 0-1,0 0 1,0 0 0,0 0-1,0 0 1,0 0 0,0 0-1,1 0 1,-1 0 0,0 1-1,1-1 1,-1 0 0,0 0 0,1 1-1,-1 1 1,1-3-69,0 1 0,0-1-1,0 1 1,1-1 0,-1 1 0,0-1 0,0 1 0,0-1-1,1 1 1,-1-1 0,0 0 0,0 1 0,1-1 0,-1 1-1,0-1 1,1 0 0,-1 1 0,1-1 0,-1 0-1,0 1 1,1-1 0,-1 0 0,1 0 0,-1 1 0,1-1-1,0 0 1,41 5-7631,-12-5-396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11435,'0'0'10602,"3"50"-9161,-6-20-192,-1 1-480,3 0-320,1-4-321,0-2-64,0-4 0,1-6-32,4-2-385,-2-2-1152,-2-5-1025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12268,'0'0'11082,"59"-20"-9673,-21 18-960,5-1-289,6 2-96,-3-1-897,-2 1-3138,-3-3-5478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15086,'0'0'9930,"-11"-2"-9802,7 0-119,0 1 0,-1 0-1,1 0 1,0 0 0,-1 1 0,1 0 0,-1 0 0,1 0 0,-1 0 0,1 1 0,-1-1 0,1 1-1,0 0 1,0 1 0,-1-1 0,1 1 0,0-1 0,0 1 0,0 1 0,0-1 0,1 0 0,-1 1-1,-3 3 1,-2 2 138,0 1 0,0-1-1,1 2 1,0-1 0,-12 20-1,17-24-94,0-1 0,1 1 0,0 1-1,0-1 1,0 0 0,0 1 0,1-1-1,0 0 1,0 1 0,0 0 0,1-1 0,0 1-1,0-1 1,0 1 0,2 6 0,-1-8-33,0-1 1,1 0 0,0-1 0,-1 1 0,1 0 0,0 0-1,0-1 1,1 1 0,-1-1 0,0 0 0,1 1 0,0-1-1,-1 0 1,1-1 0,0 1 0,0 0 0,0-1 0,0 0-1,0 1 1,0-1 0,5 0 0,5 3-233,0-1 0,1 0-1,24 1 1,37-5-7319,-41-3-631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15567,'0'0'3865,"-5"10"-2130,-11 34-417,15-43-1281,1 0 0,-1 1-1,1-1 1,0 1 0,-1-1-1,1 0 1,0 1 0,0-1-1,0 1 1,0-1 0,0 1 0,0-1-1,0 1 1,0-1 0,1 1-1,-1-1 1,1 0 0,-1 1-1,1-1 1,-1 0 0,1 1-1,0-1 1,0 0 0,0 0 0,-1 0-1,1 1 1,0-1 0,0 0-1,1 0 1,-1 0 0,0-1-1,0 1 1,0 0 0,1 0-1,-1-1 1,0 1 0,1 0 0,-1-1-1,0 0 1,1 1 0,2-1-1,5 2-120,1 0 1,0-1-1,-1-1 0,18 0 0,-17 0-370,-7 0 36,0-1 1,0 1 0,0 0-1,0-1 1,0 0-1,0 0 1,0 1 0,-1-2-1,1 1 1,0 0 0,-1-1-1,1 1 1,-1-1 0,1 0-1,-1 1 1,5-5 0,19-13-5621,-26 19 6321,0 3 503,0 1 0,-1 0 0,1-1 0,-1 1 0,0-1 0,0 1 0,-1-1 1,-1 4-1,-16 27 2902,15-28-3266,0-1 0,0 1 1,1 1-1,0-1 0,0 0 0,1 1 1,-1-1-1,-1 12 0,4 33-577,-1 4-6368,-3-39 186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11243,'0'0'9417,"3"8"-8211,5 25-455,-2-1-1,-1 1 1,1 42-1,-4 113 820,-3-108-398,1-107-984,-1-12 411,2 0 1,11-71-1,-11 106-599,33-127 8,-30 119-5,1 0 0,0 0-1,1 1 1,0 0-1,0 0 1,2 0 0,-1 1-1,13-14 1,-18 21-8,1 1 0,-1 0 1,0 0-1,1 0 0,-1 0 0,1 0 0,-1 1 0,1-1 1,0 1-1,0-1 0,-1 1 0,1 0 0,0 0 0,0 1 0,0-1 1,0 0-1,1 1 0,-1 0 0,0 0 0,0 0 0,0 0 1,0 0-1,0 1 0,0-1 0,0 1 0,0 0 0,0 0 1,0 0-1,0 0 0,0 0 0,-1 1 0,1-1 0,0 1 1,-1 0-1,1 0 0,-1 0 0,4 4 0,-2-2 24,-1 0-1,1 0 1,-1 1-1,0-1 1,-1 1 0,1 0-1,-1 0 1,0 0-1,0 0 1,-1 0-1,1 0 1,-1 1-1,0-1 1,0 0-1,-1 1 1,0-1 0,0 1-1,0-1 1,-1 0-1,1 1 1,-3 7-1,-3-2 98,1 0-1,-2-1 0,0 0 1,0 0-1,-1-1 0,0 1 1,0-2-1,-1 1 1,0-1-1,-1-1 0,0 0 1,0 0-1,0-1 0,-1 0 1,0 0-1,0-2 0,-19 7 1,26-11-105,0 1-1,0 0 1,0-1 0,1 0-1,-1 0 1,0 0 0,0-1 0,-6 0-1,9 1-64,0-1 1,1 1-1,-1 0 0,0-1 0,0 1 1,0-1-1,1 1 0,-1-1 0,0 1 1,1-1-1,-1 1 0,0-1 0,1 0 0,-1 1 1,1-1-1,-1 0 0,1 1 0,-1-1 1,1 0-1,-1 0 0,1 0 0,0 0 0,-1 1 1,1-1-1,0 0 0,0 0 0,0 0 1,0 0-1,0 0 0,0 0 0,0 1 1,0-1-1,0 0 0,0 0 0,0 0 0,0 0 1,1 0-1,-1 0 0,0 1 0,1-1 1,0-1-1,0 0-165,0 1 0,0-1-1,0 1 1,1-1 0,-1 1 0,0 0 0,1 0 0,-1 0 0,1 0-1,-1 0 1,1 0 0,-1 0 0,1 0 0,0 1 0,-1-1-1,1 0 1,0 1 0,0 0 0,0-1 0,2 1 0,44-4-3808,-36 3 2150,15-1-2575,-2-1-1389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8232,'0'3'15663,"4"-1"-13742,1 0-447,2 1-834,3 1-415,0-1-161,2 2-64,2-2-577,-1-3-1697,-6 0-2723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15246,'0'0'7250,"8"8"-6439,3 4-613,-7-7-147,0 1 1,1-1 0,0 0-1,0 0 1,0 0-1,1-1 1,0 0 0,-1 0-1,1 0 1,1-1 0,-1 0-1,0 0 1,1-1-1,12 4 1,-12-6-237,0 0 0,0-1-1,1 1 1,-1-2 0,0 1 0,10-4 0,-8 2-622,0-1 1,-1-1-1,1 0 0,-1 0 1,0-1-1,0 0 1,-1 0-1,0-1 1,0 1-1,0-2 0,-1 1 1,7-10-1,-24 36 6741,-12 30-3367,2-4-1176,16-35-1118,-44 101 2922,45-100-3109,0 1-1,1-1 1,1 1 0,0 0-1,0 0 1,1 0 0,1 23-1,2-28-2270,2-4-2260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7751,'0'0'14190,"7"58"-12749,-7-25-512,0 4-545,0 0-223,5-4-129,2-7 0,4-3 0,-2-4-321,1-6-640,-3-7-736,-4-3-801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14253,'0'0'6823,"69"-6"-5382,-23 2 161,7 0-1026,6-1-512,1-1-480,-7-1-2563,-6-3-5541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5189,'0'0'17008,"5"50"-15919,-5-15-673,-2 0-255,-1 6-129,3-3-32,-1-4-32,1-3-801,0-3-192,0-4 160,0-3-288,0-4-1185,0-2-3332,-4-3-2241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16912,'0'0'4420,"79"-4"-2786,-35-6-417,10-5-577,1-3-447,-2 3-161,-4-1-224,-9 4-1410,-10 4-1024,-11 1-2019,-9 3-2722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17809,'0'0'5669,"71"-31"-4452,-25 24-864,7 1-257,7 2-64,4 0-96,2 3-1089,-10 1-2018,-2 0-3812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22517,'0'0'3716,"-8"50"-2819,1-20-545,1 2-352,1 6 0,4-3-545,1 0-672,0-3-1185,0-5-353,0-5-512,3-5 641,-2-8-417,-1-5-1569</inkml:trace>
  <inkml:trace contextRef="#ctx0" brushRef="#br0" timeOffset="1">0 187 14574,'0'0'7335,"52"-10"-5862,-19 5-320,9 0-1057,4 0-160,1 0-1633,2-1-2595,-2 2-5350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5 17040,'0'0'2130,"-10"-1"150,3-1-2070,-1 1 0,1 1 0,0-1 0,-1 1 0,1 1-1,0-1 1,-1 1 0,1 0 0,0 1 0,0 0 0,0 0 0,0 0 0,0 1 0,-8 4 0,-1 3 32,1 1-1,-1 0 1,2 1-1,0 1 0,0 0 1,1 1-1,1 0 1,-13 19-1,18-22-152,0 1-1,1 0 1,0 0 0,1 0 0,0 1-1,1-1 1,0 1 0,1 0-1,0 0 1,1 1 0,1-1-1,0 18 1,1-27-74,1 0 0,-1 0 0,1 0 0,-1-1 0,1 1 0,1 0 0,-1 0 0,0-1 0,1 1 0,0 0 0,0-1 0,0 0 0,0 1 0,0-1 0,1 0 0,-1 0 0,1 0 0,0-1 0,0 1 0,0-1 0,0 1 0,0-1 0,1 0 0,-1 0 0,1-1 0,-1 1 0,1-1 0,0 1 0,0-1 0,-1 0 0,1-1 0,0 1 0,0-1 0,0 1 0,6-2 0,-1 2 10,-1-2 1,0 1 0,1-1 0,-1 0-1,0-1 1,0 0 0,0 0-1,0-1 1,0 0 0,0 0 0,-1-1-1,0 0 1,1 0 0,-2-1 0,1 0-1,7-7 1,-9 7-3,-1 0 1,0 0-1,-1-1 0,1 1 1,-1-1-1,0 0 0,0 0 1,-1 0-1,3-9 1,-5 14-22,1-1 0,-1 1 1,0-1-1,0 1 0,1-1 1,-1 1-1,0-1 0,0 1 1,-1-1-1,1 0 0,0 1 1,0-1-1,-1 1 0,1-1 1,-1 1-1,1 0 0,-1-1 1,0 1-1,1-1 0,-1 1 1,0 0-1,0 0 0,0-1 1,0 1-1,0 0 0,0 0 1,0 0-1,-1 0 0,1 0 1,0 0-1,-1 1 0,1-1 1,0 0-1,-1 1 0,1-1 1,-1 1-1,1-1 0,-1 1 1,1 0-1,-1-1 0,1 1 1,-1 0-1,-2 0 0,-6-1-30,0 1 0,0 0 0,0 0-1,-1 1 1,-14 4 0,22-5 22,1 0 1,-1 1 0,0 0-1,1 0 1,-1 0 0,1 0-1,0 0 1,-1 0-1,1 0 1,0 1 0,0-1-1,0 1 1,0 0-1,0 0 1,0 0 0,0 0-1,0 0 1,1 0-1,-1 0 1,1 0 0,0 0-1,-1 1 1,1-1 0,0 1-1,0-1 1,0 5-1,1-6 9,0 0 0,0 1 0,0-1 0,1 0 0,-1 0 0,1 0 0,-1 1 0,1-1 0,-1 0 0,1 0 0,-1 0 0,1 0-1,0 0 1,0 0 0,0 0 0,-1 0 0,1 0 0,0-1 0,0 1 0,0 0 0,0-1 0,0 1 0,1 0 0,-1-1 0,0 1 0,0-1-1,0 0 1,0 1 0,1-1 0,-1 0 0,0 0 0,0 1 0,1-1 0,-1 0 0,0 0 0,2-1 0,56 2 114,-49-2-124,3 0-240,0-1-1,0-1 1,-1 0 0,1 0-1,-1-1 1,15-8-1,31-9-507,-58 21 759,1 0 0,-1 1 0,0-1 1,1 0-1,-1 0 0,0 0 0,1 0 1,-1 1-1,0-1 0,0 0 0,1 0 1,-1 1-1,0-1 0,0 0 1,1 0-1,-1 1 0,0-1 0,0 0 1,1 1-1,-1-1 0,0 0 0,0 1 1,0-1-1,0 0 0,0 1 1,0-1-1,0 0 0,0 1 0,0-1 1,0 1-1,0-1 0,0 0 0,0 1 1,0-1-1,0 0 0,0 1 0,0-1 1,0 1-1,0-1 0,0 0 1,-1 1-1,1-1 0,0 0 0,0 0 1,0 1-1,-1-1 0,1 0 0,0 1 1,0-1-1,-1 0 0,1 1 0,-10 21 378,-4 4 10,6-14-353,1 0-1,1 1 0,0-1 0,0 1 0,1 1 0,1-1 0,0 1 1,1-1-1,-1 16 0,4-27-247,2 10-2193,6-9-3416,10-2-7795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2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8552,'0'0'3513,"2"11"-3156,-2-8-335,1 1 0,-1-1 0,1 1 1,0-1-1,0 1 0,1-1 0,-1 0 0,1 1 0,-1-1 0,1 0 0,0 0 0,0 0 0,0-1 0,1 1 0,-1 0 0,1-1 0,0 1 0,-1-1 0,1 0 0,0 0 0,0 0 0,0 0 0,0-1 0,1 1 0,-1-1 0,0 0 0,1 0 0,-1 0 0,1 0 0,-1-1 0,7 1 0,31 6 164,0-2 0,1-2 0,-1-2 0,54-5 0,169-31 0,-51 4-69,270 14 1537,2 43 344,182-18-1411,0-48-518,91 23 118,-752 18-294,33 3 402,-31 2-442,-24 4-849,-12 1-2373,-9 1-2866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18 109 9289,'0'0'5247,"-3"9"-2177,-7 26-530,9-34-2356,0 0 1,1 0-1,0 0 1,-1 1-1,1-1 1,0 0 0,-1 0-1,1 0 1,0 0-1,0 1 1,0-1-1,0 0 1,0 0 0,0 0-1,0 0 1,0 1-1,1-1 1,-1 0-1,0 0 1,1 0 0,-1 0-1,1 0 1,-1 0-1,1 0 1,0 0-1,-1 0 1,1 0 0,0 0-1,0 0 1,0 0-1,-1 0 1,1-1 0,0 1-1,0 0 1,0-1-1,1 1 1,3-1-50,-1 0-1,1-1 1,-1 0 0,1 0 0,-1-1-1,0 1 1,1-1 0,-1 0 0,0 0 0,0 0-1,0-1 1,-1 1 0,1-1 0,-1 0-1,1 0 1,-1 0 0,0 0 0,0-1-1,0 1 1,3-7 0,8-10 59,-1 0-1,14-31 1,-13 16 159,-8 21-148,-8 43-234,-13 70 52,6-53-753,-4 92 1,13-134 66,1 7-747,4-6-3308,7-5-2852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5573,'0'0'10229,"8"1"-8820,27 2-250,-1-1-1,1-2 1,36-4-1,113-21-311,-55 7-680,114-6-93,192-28 114,-410 46 599,-41 3 313,-44 4-612,-495 42-386,492-40-51,-240 8 319,621-28-376,-159 5-84,-100 9-151,2 0-344,-1-2 0,76-16 0,-175 21 144,4-1 439,-136 18 287,-269 64 1,399-69 16,10-4-1508,12-4-4857,41-7-5932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4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77 4036,'0'0'838,"-11"-7"2296,1 2-2472,-61-35 730,63 36-1096,-1 0-1,1 1 1,-1 0 0,0 0 0,0 1-1,0 0 1,-13-1 0,22 3-141,-1 1 1,1-1 0,0 1-1,-1 0 1,1-1 0,0 1 0,-1-1-1,1 1 1,0-1 0,0 1-1,-1 0 1,1-1 0,0 1-1,0 0 1,0-1 0,0 1-1,0 0 1,0-1 0,0 1-1,0-1 1,0 1 0,0 0-1,0-1 1,1 1 0,-1 0-1,0-1 1,0 1 0,0-1-1,1 1 1,-1 0 0,1-1-1,0 1 1,9 23 1070,-3-13-1004,1 0 0,1-1-1,0 0 1,1 0 0,-1-1-1,2 0 1,-1-1 0,1 0-1,0-1 1,1 0 0,0-1 0,0 0-1,0-1 1,1-1 0,0 1-1,23 3 1,80 18-55,213 21 1,-255-43-19,0-3 1,0-4 0,0-2 0,80-17 0,-48 4 122,1 5 0,147 2 0,215 28 490,-141-1-322,331 46 472,-582-56-878,0-2 0,86-9-1,-77 2 21,107 8 0,-126 6 41,-45-7-84,0-1 0,33 2 0,-25-8 60,-23 2-51,0 0 0,0 1 0,0 0 1,0 0-1,14 2 0,-20-1-119,0-1-1,0 1 1,0 0 0,0 0-1,0 0 1,0 0 0,0 1-1,-1-1 1,1 0 0,0 0-1,-1 0 1,1 1 0,-1-1-1,1 0 1,-1 1 0,1-1-1,-1 0 1,0 1 0,0-1-1,0 0 1,0 2 0,-1 29-7827,-6-22 31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0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10602,'0'0'5648,"13"0"-5456,211 21 515,-4 1-154,-80-20-455,0-5 0,186-30 0,288-37-25,-247 32 452,212-64-225,85-8-72,-615 106-871,-1 1 1,1 3-1,-1 2 0,62 11 0,-102-12-3574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4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56 2659,'0'0'19789,"-4"-8"-18471,-14-24-207,18 32-1075,0-1 1,0 1 0,0-1-1,0 1 1,1-1 0,-1 1-1,0-1 1,0 0-1,1 1 1,-1-1 0,0 1-1,0-1 1,1 1-1,-1 0 1,1-1 0,-1 1-1,0-1 1,1 1 0,-1 0-1,1-1 1,-1 1-1,1 0 1,-1-1 0,1 1-1,-1 0 1,1 0-1,-1-1 1,1 1 0,-1 0-1,1 0 1,0 0-1,-1 0 1,1 0 0,-1 0-1,1 0 1,-1 0 0,1 0-1,0 0 1,-1 0-1,2 1 1,28-3 315,-28 2-251,26-1 215,-17 0-260,-1 0 1,1 1 0,-1 0 0,0 1 0,16 3-1,-25-4-50,0 1-1,0-1 1,0 1-1,0-1 0,0 1 1,0 0-1,-1 0 1,1-1-1,0 1 0,0 0 1,0 0-1,-1 0 1,1 0-1,0 0 0,-1 0 1,1 0-1,-1 0 1,1 0-1,-1 0 0,0 0 1,1 0-1,-1 1 1,0-1-1,0 0 0,0 0 1,0 0-1,0 0 1,0 1-1,0-1 0,0 0 1,0 0-1,0 0 1,-1 0-1,1 0 0,0 0 1,-1 1-1,1-1 1,-2 1-1,0 4 81,0 0 0,-1-1 0,0 1 0,0-1-1,-7 9 1,-12 10 301,-1-2 1,-26 20-1,22-20-36,-36 39-1,63-61-335,0 0-1,0 0 1,0 0-1,0 1 1,-1-1-1,1 0 1,0 0-1,0 0 1,0 0-1,0 0 1,0 1-1,0-1 1,0 0 0,0 0-1,0 0 1,0 1-1,0-1 1,0 0-1,0 0 1,0 0-1,0 0 1,0 1-1,0-1 1,0 0-1,0 0 1,0 0-1,0 0 1,1 1-1,-1-1 1,0 0-1,0 0 1,0 0-1,0 0 1,0 0-1,0 1 1,0-1-1,1 0 1,-1 0-1,0 0 1,0 0-1,0 0 1,0 0-1,0 0 1,1 0-1,-1 0 1,0 0-1,0 0 1,0 1-1,0-1 1,1 0-1,-1 0 1,0 0-1,0 0 1,1 0-1,18 2 442,23-2 20,2-5-320,-30 3-145,0 0-1,-1 1 1,1 0-1,0 1 1,0 1-1,21 3 1,-21 8-1186,-9-32-22767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4805,'0'0'6699,"9"5"-5140,1 0-1516,4 4 76,1 0 1,0-2 0,0 0 0,1-1-1,0 0 1,24 5 0,-14-9 278,0-1 1,0-2-1,1 0 1,-1-2-1,27-5 1,128-40 2873,-16 3-607,980-128-1427,-335 13 333,-589 108-1225,-112 29-239,168-15 0,-214 35-103,0 2 0,0 3 0,0 2 0,73 16 1,7 5-582,-194-35-3242,16 9-1928,14 1-836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1199 5765,'0'0'3593,"8"-4"-3006,27-9-339,-1 2 1,2 1-1,-1 2 0,74-7 0,157 8-203,-163 7 9,115-14 0,-54-9-5,305-34 532,-107 23-464,326-15 620,-619 49-246,-33 1-323,-1-1-1,1-2 0,-1-1 0,1-1 0,39-12 1,-65 12-136,0 0 0,-1-1 1,0 0-1,0-1 1,0 0-1,0-1 0,-1 1 1,0-2-1,-1 1 1,0-1-1,0 0 0,11-17 1,5-12 3,33-74 1,-30 58-51,-18 37 21,-1 1-1,-1-1 1,0 1-1,-1-2 1,0 1-1,-2-1 1,0 1-1,-1-1 1,0 0 0,-2-20-1,-1 26 0,0 0 0,-1 0 0,-1 0-1,0 0 1,0 1 0,-1-1 0,0 1 0,-1 0-1,0 0 1,-1 1 0,0-1 0,0 1 0,-1 0-1,0 1 1,-1 0 0,-12-11 0,-5-1 57,-1 1 1,-1 1-1,-1 2 1,-1 0-1,0 2 0,-1 1 1,-36-10-1,-12 0 188,-137-22 0,-258 3-227,-3 39 46,283 4-4,32-2-58,-336 6-19,336 3 18,-169 32 0,259-27 25,2 2 0,-1 4 0,2 3 0,1 2 0,0 4 0,-79 45 0,144-72-44,0 0 1,0 0 0,0 1-1,0-1 1,0 0 0,1 1-1,-1-1 1,0 1-1,1 0 1,-1 0 0,1-1-1,-1 1 1,1 0 0,0 0-1,0 0 1,0 1-1,0-1 1,-1 3 0,2-2-40,0 0 0,0 0 0,1 0 1,-1 0-1,1-1 0,-1 1 1,1 0-1,0 0 0,0-1 0,0 1 1,1 0-1,-1-1 0,1 1 1,2 2-1,39 67-1214,-3 2 0,38 97-1,-69-143 767,-1 1-1,-1-1 1,-2 2-1,-1-1 1,-1 0-1,-1 37 1,0-105-4786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25 320,'0'0'17147,"-6"5"-15545,3-3-1301,0 1 1,1-1 0,-1 1-1,0 0 1,1 0-1,-1-1 1,1 2 0,0-1-1,0 0 1,0 0 0,1 1-1,-1-1 1,1 1-1,0-1 1,0 1 0,0-1-1,0 1 1,1 0-1,-1 6 1,17-29 1252,-13 15-1425,-1 0 0,0-1 0,0 1 1,0-1-1,0 1 0,-1-1 0,0 0 1,0 0-1,0 0 0,-1 1 0,1-1 1,-1 0-1,-1-9 0,1 14-106,-1-1-1,1 1 0,-1-1 1,1 1-1,-1-1 1,1 1-1,-1-1 0,0 1 1,1-1-1,-1 1 1,1 0-1,-1 0 0,0-1 1,1 1-1,-1 0 1,0 0-1,1 0 0,-1-1 1,0 1-1,0 0 1,1 0-1,-1 0 0,0 0 1,1 0-1,-1 1 1,0-1-1,1 0 0,-1 0 1,0 0-1,1 1 0,-1-1 1,0 0-1,1 0 1,-2 1-1,-20 13-21,19-11 14,0 1 0,0-1 0,1 1-1,-1 0 1,1 0 0,0 0 0,0 0 0,0 0 0,0 0 0,1 0 0,0 1-1,0-1 1,-1 8 0,2-12-10,0 0 1,0 1-1,1-1 0,-1 0 0,0 0 0,0 1 1,1-1-1,-1 0 0,0 0 0,1 0 0,-1 0 1,0 1-1,1-1 0,-1 0 0,0 0 0,1 0 1,-1 0-1,0 0 0,1 0 0,-1 0 1,0 0-1,1 0 0,-1 0 0,0 0 0,1 0 1,-1 0-1,1 0 0,-1 0 0,0 0 0,1-1 1,-1 1-1,0 0 0,0 0 0,1 0 0,-1-1 1,0 1-1,1 0 0,-1 0 0,0 0 0,0-1 1,1 1-1,-1 0 0,0-1 0,0 1 0,0-1 1,15-9 107,26-25-1209,-27 24-2058,1 1-3428,2 0-8104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3555,'0'0'6791,"-8"5"-6167,-1 0-266,-38 23-355,44-26 351,0 1 0,0-1 0,1 1 0,-1 0 0,1 0 0,-1 0 0,-2 6 0,1 5 6055,6-11-10790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64 4068,'0'0'6966,"0"-10"-4483,-2-27 159,2 36-2560,0 0 0,0 0 0,0 1 0,0-1 0,0 0-1,-1 1 1,1-1 0,0 0 0,-1 1 0,1-1 0,0 0 0,-1 1 0,1-1-1,-1 1 1,1-1 0,-1 1 0,1-1 0,-1 1 0,1-1 0,-1 1-1,1-1 1,-1 1 0,0 0 0,1-1 0,-1 1 0,0 0 0,1 0-1,-1-1 1,0 1 0,1 0 0,-1 0 0,0 0 0,0 0 0,1 0-1,-1 0 1,0 0 0,1 0 0,-1 0 0,0 0 0,0 1 0,1-1 0,-1 0-1,0 0 1,1 1 0,-1-1 0,0 0 0,1 1 0,-1-1 0,0 1-1,-27 20 1400,21-13-1317,1 1 1,1 0 0,-1 0-1,1 1 1,1 0 0,0-1 0,0 1-1,1 1 1,1-1 0,-3 15 0,2 5-70,0 0 0,4 44 1,0-67-94,0-1 0,0 1 0,0 0 0,1-1 0,0 1 0,1-1 0,0 0 0,4 8 0,-7-13 2,1 0-1,-1 1 1,1-1-1,0 0 1,-1 0-1,1 0 1,0 0-1,0 0 1,0 0-1,0 0 1,0 0-1,0 0 0,0 0 1,0-1-1,0 1 1,0 0-1,1-1 1,-1 1-1,0-1 1,0 1-1,1-1 1,-1 1-1,0-1 1,1 0-1,-1 0 1,0 0-1,1 0 0,-1 0 1,0 0-1,1 0 1,-1 0-1,0 0 1,1-1-1,-1 1 1,0-1-1,1 1 1,-1-1-1,0 1 1,0-1-1,0 0 1,1 1-1,-1-1 0,0 0 1,0 0-1,0 0 1,0 0-1,0 0 1,-1 0-1,2-1 1,3-5 86,-1 1 0,0-1 0,0 0 0,-1-1-1,0 1 1,0 0 0,-1-1 0,0 0 0,0 1 0,-1-1 0,0 0 0,0 0 0,-1 0 0,0 0 0,0 0 0,-1 0 0,0 0 0,0 0 0,-3-8 0,3 14-69,0 1-1,0-1 1,-1 0 0,1 1 0,0-1 0,-1 1 0,1-1-1,-1 1 1,1 0 0,-1-1 0,0 1 0,1 0 0,-1 0-1,0 0 1,0 1 0,0-1 0,0 0 0,0 1 0,0-1-1,0 1 1,0-1 0,0 1 0,0 0 0,0 0 0,0 0-1,0 0 1,0 0 0,0 1 0,-3 0 0,3-1-45,-1 1 1,1-1 0,0 1 0,-1 0-1,1 0 1,0 0 0,0 0-1,0 1 1,0-1 0,0 0 0,0 1-1,0 0 1,0-1 0,0 1-1,1 0 1,-1 0 0,1 0 0,-1 0-1,1 0 1,0 0 0,0 0-1,0 1 1,0-1 0,-1 3-1,-1 30-2425,3-33 2147,1-1 1,-1 0-1,0-1 1,0 1-1,1 0 1,-1 0-1,1 0 1,-1 0-1,1 0 1,-1 0-1,1 0 1,0-1 0,-1 1-1,1 0 1,0 0-1,0-1 1,-1 1-1,1-1 1,0 1-1,0 0 1,0-1-1,0 0 1,0 1-1,0-1 1,0 1-1,0-1 1,0 0 0,0 0-1,0 0 1,0 0-1,2 0 1,14 1-5876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 10474,'0'0'7169,"-11"5"-5663,4-2-1357,1 0 0,-1 0 0,1 1 0,0 0 0,0 1 0,0-1 0,1 1 0,0 0 0,0 1 0,0-1 0,0 1 0,1 0 0,0 0 0,0 0 0,1 0 0,-1 1 0,2 0 0,-1 0 0,1 0 0,0 0 0,-2 9 0,2-8 34,1-1 1,0 1 0,0 0 0,0 0 0,1 0-1,0 0 1,1-1 0,0 1 0,3 12 0,-3-17-157,0-1 1,0 0-1,0 0 1,0 0 0,0 0-1,1 0 1,-1 0-1,1 0 1,0 0-1,-1-1 1,1 1-1,0-1 1,0 1 0,0-1-1,0 0 1,0 1-1,0-1 1,1 0-1,-1-1 1,0 1-1,0 0 1,1-1 0,-1 1-1,1-1 1,-1 1-1,0-1 1,1 0-1,-1 0 1,1 0-1,-1-1 1,0 1 0,1-1-1,-1 1 1,4-2-1,3-1 54,-1 0 0,1 0-1,-1-1 1,0 0-1,0 0 1,0-1 0,0 0-1,-1 0 1,0-1 0,0 0-1,-1-1 1,1 1 0,-1-1-1,8-13 1,-7 11 44,-1 0-1,0 0 1,-1-1-1,0 1 1,-1-1 0,0 0-1,-1-1 1,0 1-1,0-1 1,-1 1-1,0-1 1,0-12 0,-2 22-112,-1 0 0,1 0 1,0 0-1,0 0 0,0-1 1,-1 1-1,1 0 0,-1 0 1,1 0-1,-1 0 0,1 0 1,-1 0-1,0 0 0,1 0 1,-1 0-1,0 0 0,0 0 1,0 1-1,0-1 0,0 0 1,0 1-1,0-1 0,0 0 1,-1 0-1,-36-7 129,27 8-135,1 0 0,0 1 0,-1 0 0,1 0 0,-15 5 0,19-3-89,0-1 0,1 1-1,0 1 1,-1-1-1,1 1 1,0-1 0,1 1-1,-1 1 1,1-1-1,0 1 1,0-1 0,0 1-1,0 0 1,-3 9-1,6-12-112,0 0-1,0-1 0,0 1 1,0 0-1,1 0 0,-1 0 1,1 0-1,-1 1 0,1-1 1,0 0-1,0 0 0,0 0 1,0 0-1,0 0 0,0 0 1,1 0-1,-1 0 0,1 0 1,-1 0-1,1 0 0,0 0 0,0 0 1,0 0-1,0 0 0,0 0 1,0-1-1,0 1 0,1 0 1,-1-1-1,0 1 0,1-1 1,0 1-1,-1-1 0,1 0 1,0 0-1,0 0 0,0 0 1,-1 0-1,1 0 0,0 0 1,0-1-1,0 1 0,0-1 1,4 1-1,22 4-5159,6-3-2284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851 248 7847,'10'-41'828,"7"-40"-582,-16 75-82,0 0-1,-1-1 1,0 1-1,0 0 1,-1 0-1,1 0 1,-1 0-1,0 0 1,-1 0-1,-2-7 0,2 9 12,0 1 1,-1 0-1,1-1 0,-1 1 0,0 0 0,0 0 0,0 1 0,0-1 0,-1 1 0,1-1 0,0 1 0,-1 0 0,0 0 0,0 1 0,1-1 0,-1 1 0,0 0 0,0 0 0,0 0 0,-6 0 0,-12-2 125,-1 1 0,-35 2 0,32 1 409,2 0-478,-1 1-1,1 1 0,-1 2 0,-35 10 0,-95 41 69,117-41-88,17-7 0,0 1-1,1 1 1,0 0 0,0 2 0,-31 25 0,40-27-99,0 0 1,1 1 0,0 0-1,1 1 1,0 0 0,1 0-1,0 1 1,1 0 0,-9 25-1,2 2-72,1 0-1,3 2 1,1-1-1,2 1 1,2 0-1,1 1 1,3-1-1,1 1 1,11 72-1,-6-91-34,1 0-1,2-1 1,0 0 0,1-1-1,1 0 1,1 0-1,1-1 1,27 35 0,-18-29-200,2-2 0,0 0 1,1-1-1,2-2 1,49 35-1,-68-53 173,0 1 0,0-1 0,0-1 0,0 1 0,0-1 1,1 0-1,-1-1 0,1 0 0,0 0 0,0-1 0,0 1 0,0-2 0,0 1 0,0-1 0,9-1 1,-8-2 121,1 1 0,-1-1 0,0 0 0,-1-1 0,1 0 0,0 0 0,-1-1 0,0 0 0,0-1 0,-1 0 0,1 0 0,7-9 0,59-65 1037,-4-4 0,111-173 0,-178 254-1122,31-48 377,43-87 0,-69 121-348,-1 0-1,-1-1 1,0 0-1,-1 0 1,-1 0-1,-1 0 0,-1-1 1,0 1-1,-2-32 1,-2 40-62,0-1 1,-1 1-1,0-1 1,-1 1-1,0 0 1,-1 0-1,0 1 1,0-1-1,-1 1 1,0 0-1,-1 1 1,0-1-1,0 1 1,-1 1-1,0-1 1,0 1-1,0 1 1,-1 0-1,0 0 1,-11-5 0,10 6-116,1 0 0,-1 1 0,0 1 1,0-1-1,0 2 0,0-1 1,-1 1-1,1 1 0,-15-1 1,18 2-44,0 1 0,0 0 1,1 0-1,-1 0 0,0 0 0,0 1 1,0 0-1,1 1 0,-1 0 1,1 0-1,0 0 0,0 1 1,0-1-1,-8 8 0,-24 26-2749,3 5-2889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 4708,'0'0'6262,"-9"-2"-3528,3 1-2444,1 0 208,-1 0-1,1 1 1,-1-1-1,1 1 1,-1 0-1,1 1 1,-8 0-1,10 0-348,1 0 0,0 0-1,0 0 1,-1 0-1,1 0 1,0 1 0,0-1-1,1 1 1,-1-1-1,0 1 1,0-1-1,1 1 1,-1 0 0,1 0-1,-1 0 1,1 0-1,0 0 1,0 0-1,0 1 1,0-1 0,0 0-1,0 0 1,0 4-1,-2 6 204,1 0 0,0 0-1,0 1 1,2-1 0,-1 0-1,2 1 1,2 18 0,-3-30-336,1 0 0,-1 1 1,1-1-1,-1 0 0,1 0 0,0 0 1,-1 0-1,1 0 0,0 0 1,0 0-1,0 0 0,-1 0 0,1 0 1,0-1-1,0 1 0,1 0 1,-1-1-1,0 1 0,0-1 0,0 1 1,0-1-1,0 1 0,1-1 1,-1 0-1,0 1 0,0-1 0,1 0 1,-1 0-1,0 0 0,0 0 1,1 0-1,-1 0 0,0-1 0,0 1 1,2-1-1,2 0-3,-1 0 1,0 0-1,0 0 1,0 0-1,0-1 1,0 0-1,0 0 1,-1 0-1,5-3 0,-2-1 35,-1 1 0,0-1 0,0 0 0,0 0-1,-1-1 1,6-11 0,-8 16-193,-1-1 0,0 0 0,0 1 0,-1-1 1,1 0-1,0 1 0,-1-1 0,0 0 0,0-5 0,0 7-127,0 0 0,0-1 0,0 1 0,-1 0 0,1 0 0,-1 0 0,1-1-1,-1 1 1,1 0 0,-1 0 0,0 0 0,0 0 0,1 0 0,-1 0 0,0 0 0,0 0 0,0 0 0,0 0 0,0 1 0,0-1-1,-2-1 1,-14-6-6620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56 11211,'-8'-1'4356,"-5"0"-3401,0 0 1,-1 1 0,1 1-1,0 0 1,0 0 0,-16 5-1,25-5-837,0 0-1,0 1 1,0-1-1,0 1 1,1 0-1,-1 0 0,1 1 1,-1-1-1,1 0 1,0 1-1,0 0 0,0 0 1,0 0-1,1 0 1,-1 0-1,1 1 1,0-1-1,0 1 0,0 0 1,0-1-1,1 1 1,-1 0-1,1 0 0,0 0 1,0 0-1,0 7 1,0-9-93,1 0 0,0 0 1,-1 0-1,1 0 0,0 0 0,0 0 1,0 0-1,1 0 0,-1 0 0,0 0 1,1 0-1,-1 0 0,1 0 1,0 0-1,-1 0 0,1 0 0,0 0 1,0 0-1,0-1 0,1 1 0,-1 0 1,0-1-1,1 1 0,1 1 1,-1-2-21,0 0 0,0-1 1,0 1-1,1-1 1,-1 0-1,0 0 1,0 1-1,0-1 1,0-1-1,0 1 1,1 0-1,-1 0 1,0-1-1,0 1 1,0-1-1,0 0 1,0 0-1,0 0 1,0 1-1,0-2 1,-1 1-1,1 0 0,0 0 1,2-3-1,8-6-22,-1-1 0,0-1-1,0 0 1,-1-1 0,-1 0-1,0 0 1,-1-1 0,0 0-1,-1 0 1,-1-1 0,9-26-1,-15 39-30,-1 38 143,-2 1 0,-1-1 0,-12 46 0,-2 21 497,-1 144 1191,19-247-1812,-1 1 0,1-1 0,0 1 0,0-1 1,0 1-1,-1-1 0,1 1 0,0-1 0,0 1 0,0-1 0,0 1 0,0-1 1,0 1-1,0-1 0,0 1 0,0-1 0,1 1 0,-1-1 0,0 1 1,0-1-1,0 1 0,0-1 0,1 1 0,-1-1 0,0 1 0,1-1 1,-1 0-1,0 1 0,1-1 0,-1 0 0,0 1 0,1-1 0,-1 0 1,0 1-1,1-1 0,-1 0 0,1 0 0,-1 1 0,1-1 0,-1 0 1,1 0-1,-1 0 0,1 0 0,-1 0 0,1 0 0,-1 1 0,1-1 1,-1 0-1,1-1 0,-1 1 0,1 0 0,-1 0 0,1 0 0,-1 0 0,1 0 1,1-1-308,0-1 0,0 1 1,-1 0-1,1-1 1,-1 1-1,1 0 0,-1-1 1,1 0-1,-1 1 1,0-1-1,0 0 0,2-3 1,8-27-5735,-1-6-4521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48 7079,'0'0'12529,"-8"5"-11093,3-1-1269,-1 0 0,1 0-1,1 0 1,-1 1 0,0 0 0,1-1 0,0 2 0,0-1-1,0 0 1,1 1 0,0 0 0,0-1 0,1 1-1,-1 1 1,-2 10 0,-1 1 220,2 1 0,0 0-1,1 0 1,0 0 0,2 0 0,0 0-1,1 0 1,5 33 0,-5-51-368,0 1 1,1-1-1,-1 1 1,0-1-1,1 0 1,-1 1-1,1-1 1,0 0-1,-1 0 1,1 1 0,0-1-1,0 0 1,0 0-1,-1 0 1,1 0-1,0 0 1,1 0-1,-1 0 1,0 0-1,0 0 1,0-1-1,0 1 1,1 0-1,-1-1 1,0 1-1,1-1 1,-1 1 0,1-1-1,-1 0 1,0 0-1,1 0 1,-1 1-1,1-1 1,-1 0-1,0-1 1,1 1-1,-1 0 1,1 0-1,-1-1 1,0 1-1,1 0 1,-1-1-1,0 0 1,1 1 0,-1-1-1,0 0 1,2-1-1,3-2 34,0 0-1,0 0 0,0 0 1,0-1-1,-1 0 1,0 0-1,0 0 1,4-7-1,2-5-31,-1-1 0,0 0 0,-1 0 0,-1-1 0,-1 0 0,0 0 0,-2-1 0,0 0 0,-1 0-1,-1 0 1,-1 0 0,-1-35 0,-1 54-39,0-1 1,0 1-1,0 0 0,0-1 0,0 1 0,0-1 0,0 1 1,0 0-1,0-1 0,-1 1 0,1-1 0,0 1 0,-1 0 0,1 0 1,-1-1-1,0 1 0,1 0 0,-1 0 0,0-1 0,0 1 1,0 0-1,0 0 0,0 0 0,0 0 0,0 0 0,0 1 0,0-1 1,0 0-1,-1 0 0,1 1 0,0-1 0,0 1 0,-1-1 1,1 1-1,0-1 0,-1 1 0,1 0 0,-1 0 0,1 0 0,-3 0 1,1 0-18,0 1 0,0 0 0,1 0 0,-1 1 0,0-1 0,0 0 0,1 1 0,-1 0 0,1 0 0,-1 0 0,1 0 0,0 0 0,-1 0 0,1 0 0,0 1 0,1-1 0,-3 5 0,-3 3-186,1 0-1,0 1 1,1 0 0,1 0-1,0 0 1,0 0 0,1 1-1,0 0 1,1 0 0,0 0-1,1 0 1,1 17 0,0-28-31,1 1 1,-1-1 0,1 0-1,-1 0 1,1 0 0,0 0 0,0 0-1,0 0 1,-1 0 0,1 0-1,0 0 1,0 0 0,0 0-1,0 0 1,1 0 0,-1-1-1,0 1 1,0 0 0,0-1 0,0 1-1,1-1 1,-1 0 0,0 1-1,1-1 1,-1 0 0,0 0-1,1 0 1,-1 1 0,0-2-1,1 1 1,-1 0 0,0 0 0,1 0-1,-1-1 1,0 1 0,0 0-1,1-1 1,-1 1 0,2-2-1,21-11-7510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47 4516,'-5'12'7768,"-8"25"-5588,-30 94 3347,39-117-4836,1 0 1,0 0-1,1 0 1,1 0-1,0 1 1,1-1-1,3 24 1,-3-36-662,0 0 0,0 0 0,1-1 0,-1 1 0,1 0 0,0 0 0,0 0 1,-1-1-1,1 1 0,0 0 0,0-1 0,1 1 0,-1-1 0,0 1 0,0-1 0,1 0 0,-1 1 0,1-1 1,-1 0-1,1 0 0,-1 0 0,1 0 0,0 0 0,0 0 0,-1-1 0,1 1 0,0 0 0,0-1 0,0 0 1,0 1-1,0-1 0,0 0 0,-1 0 0,1 0 0,0 0 0,0 0 0,0-1 0,0 1 0,0 0 0,0-1 1,1 0-1,4-1-17,0-1 1,-1 1 0,0-1-1,1 0 1,-1-1 0,0 1 0,-1-1-1,1-1 1,-1 1 0,6-6-1,0-3 161,0-1 0,-1-1 0,0 0 0,-1 0 0,-1 0-1,0-1 1,-1-1 0,-1 1 0,-1-1 0,0 0 0,-1 0-1,-1-1 1,0 1 0,-2-1 0,0-28 0,-1 43-202,0 0 0,-1-1 0,0 1 1,1 0-1,-1 0 0,0 0 0,0 0 0,0 0 0,-1 0 1,1 0-1,-1 1 0,0-1 0,0 0 0,0 1 1,0-1-1,0 1 0,0 0 0,0 0 0,-1 0 0,1 0 1,-1 0-1,0 0 0,0 1 0,1-1 0,-1 1 1,0 0-1,0-1 0,0 2 0,-1-1 0,1 0 1,0 1-1,0-1 0,0 1 0,0 0 0,-1 0 0,1 0 1,0 0-1,0 1 0,0-1 0,0 1 0,0 0 1,-1 0-1,1 0 0,1 0 0,-1 1 0,0-1 0,0 1 1,0-1-1,1 1 0,-1 0 0,1 0 0,-1 1 1,1-1-1,0 0 0,0 1 0,-2 2 0,-37 61-3633,28-42 30,0-3-4270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4484,'-2'8'13817,"-3"8"-7996,-12 53-7268,12-48 2912,0 2-1438,1-1 0,0 1-1,1 34 1,3-56-59,0 0 0,0 1 0,0-1 0,0 0-1,0 0 1,0 0 0,0 0 0,1 1 0,-1-1 0,0 0 0,1 0 0,-1 0 0,1 0-1,-1 0 1,1 0 0,-1 0 0,1 0 0,0 0 0,0 0 0,-1 0 0,1 0 0,0-1-1,0 1 1,0 0 0,0 0 0,0-1 0,0 1 0,1 0 0,1-1-156,0 1 0,0-1 0,-1 1 0,1-1 0,0 0 0,0 0 1,0 0-1,-1-1 0,1 1 0,0-1 0,4-1 0,3-1-561,-1 0 0,1-1 0,-1-1 0,0 1 0,0-1 0,8-7 0,7-9-3906,-5 1-775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9289,'0'0'2530,"-17"47"-288,9-18-416,4-1-513,4-1-384,0-9-480,15-6-385,6-11-737,6-1-1441,3-18-1473,0-11-2691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5573,'-6'9'5851,"-1"-1"-5189,-39 60 3156,43-64-3597,1 0 1,0-1-1,0 1 1,0 0-1,1 0 1,0 0-1,-1 0 1,2 0-1,-1 1 1,0-1-1,1 0 1,-1 0-1,1 1 1,1-1-1,-1 0 1,0 0-1,3 7 1,-3-10-225,1 0 1,0 0-1,0 0 1,0 0-1,0-1 1,0 1-1,0 0 1,0-1-1,0 1 1,0-1-1,0 1 1,0-1-1,0 0 1,0 1-1,1-1 1,-1 0-1,0 0 1,0 0-1,0 0 1,0 0-1,1 0 1,-1 0-1,0 0 1,0 0-1,0 0 1,0-1-1,2 0 1,31-11-163,-29 9 160,-1 0 0,0 0 1,0-1-1,0 1 0,0-1 0,0 0 0,-1 0 1,0 0-1,0-1 0,0 1 0,0-1 0,-1 1 0,0-1 1,0 0-1,0 0 0,0 0 0,-1 0 0,0-1 1,1-5-1,-2 10 20,0 1 1,0-1-1,0 1 0,0-1 1,-1 1-1,1-1 1,0 1-1,0 0 0,0-1 1,0 1-1,-1-1 0,1 1 1,0 0-1,-1-1 1,1 1-1,0 0 0,0-1 1,-1 1-1,1 0 0,-1-1 1,1 1-1,0 0 1,-1 0-1,1-1 0,-1 1 1,1 0-1,0 0 0,-1 0 1,1 0-1,-1 0 1,1-1-1,-1 1 0,1 0 1,-1 0-1,1 0 1,-1 0-1,1 0 0,0 0 1,-1 1-1,1-1 0,-1 0 1,1 0-1,-1 0 1,1 0-1,0 1 0,-1-1 1,1 0-1,-1 0 0,1 0 1,0 1-1,-1-1 1,1 0-1,-1 1 0,-1 0-16,0 0 0,0 0 0,0 1 0,0-1 0,0 0-1,1 1 1,-1-1 0,0 1 0,1 0 0,-1 0 0,-1 2 0,3-4-7,0 1 1,-1 0-1,1 0 0,-1 0 1,1-1-1,0 1 1,-1 0-1,1 0 1,0 0-1,0 0 1,0 0-1,0 0 1,0-1-1,0 1 1,0 0-1,0 0 0,0 0 1,0 0-1,0 0 1,1 0-1,-1-1 1,0 1-1,1 0 1,-1 0-1,0 0 1,1-1-1,-1 1 1,1 0-1,-1-1 1,1 1-1,0 0 0,1 0 1,0 1-206,0-1 0,1 0 0,-1-1-1,1 1 1,-1 0 0,1-1 0,-1 0 0,1 1 0,-1-1 0,1 0 0,3 0 0,5-1-1686,0-1 0,0 0 0,0 0 1,19-7-1,0-6-4769</inkml:trace>
  <inkml:trace contextRef="#ctx0" brushRef="#br0" timeOffset="1">315 36 5189,'0'0'10148,"-8"10"-8311,-24 31-305,30-40-1409,1 1 0,-1 0 1,1-1-1,0 1 1,0 0-1,-1 0 0,1 0 1,1 0-1,-1 0 1,0 0-1,0 0 0,1 1 1,-1-1-1,1 0 1,0 0-1,-1 0 0,1 1 1,0-1-1,1 0 0,-1 0 1,0 1-1,0-1 1,1 0-1,0 0 0,1 4 1,-1-5-92,1 1-1,-1 0 1,1-1 0,0 0 0,0 1-1,0-1 1,0 0 0,0 0 0,0 0 0,0 0-1,0 0 1,0 0 0,0 0 0,1-1 0,-1 0-1,0 1 1,0-1 0,1 0 0,-1 0 0,3 0-1,5 0 1,1-1-1,-1 0 0,0-1 1,0 0-1,1 0 1,12-6-1,-18 7-20,0-2 1,0 1-1,0-1 0,0 1 1,0-1-1,-1-1 1,0 1-1,1-1 0,-1 1 1,0-1-1,-1-1 1,1 1-1,4-8 0,-7 11 10,-1 1 0,0-1 0,0 0 0,1 0-1,-1 0 1,0 1 0,0-1 0,0 0 0,0 0 0,0 0-1,0 0 1,0 0 0,0 1 0,0-1 0,-1 0 0,1 0-1,0 0 1,0 1 0,-1-1 0,1 0 0,-1 0-1,1 1 1,-1-1 0,1 0 0,-1 0 0,1 1 0,-1-1-1,1 1 1,-1-1 0,0 1 0,1-1 0,-1 1 0,0-1-1,0 1 1,1-1 0,-1 1 0,0 0 0,0-1 0,1 1-1,-1 0 1,0 0 0,0 0 0,0 0 0,-1 0-1,-53-10-449,34 7-548,-5-6-2178,0-1-3625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6919,'0'0'4628,"-8"2"-3950,5-1-630,0 1 0,0-1-1,1 0 1,-1 1 0,0 0 0,1-1 0,-1 1 0,1 0 0,0 0-1,0 1 1,0-1 0,0 0 0,0 1 0,0-1 0,0 1 0,-1 4-1,-1 3 101,0 0 0,1 1 0,0-1 0,-1 18 0,-13 130 1179,8 283-1,1 8-1192,4-414-133,2-21-196,0 1 1,1-1-1,0 0 1,2 1-1,-1-1 0,4 15 1,-3-28 180,-1 0 0,1-1 0,0 1 0,-1 0 1,1-1-1,0 1 0,0-1 0,-1 1 0,1-1 0,0 0 1,0 1-1,0-1 0,0 0 0,0 0 0,-1 1 0,1-1 1,0 0-1,0 0 0,0 0 0,0 0 0,0 0 0,0 0 1,0 0-1,0 0 0,0-1 0,1 1 0,27-7 228,348-81 432,-196 52-449,48-11-1465,405-29 0,-526 71 1369,347-36 3573,-451 41-3624,-1-1 0,1 0 0,0 0 1,0 0-1,-1-1 0,1 1 0,-1-1 1,1 0-1,-1 0 0,0 0 0,0 0 1,0-1-1,0 1 0,0-1 0,2-3 1,1-2 135,-1 0 0,0 0 0,-1 0 0,6-16 0,-1 2-319,68-135 176,-46 100-38,-2-2 1,-3-1-1,-3-1 0,19-78 0,-36 111 21,-2 0 0,-2 0 0,0 0 0,-2 0-1,-4-41 1,3 66-26,1-1 0,-1 1 0,0-1-1,0 1 1,0 0 0,0 0-1,0-1 1,-1 1 0,0 0 0,0 0-1,0 0 1,0 0 0,0 1 0,0-1-1,-1 1 1,1-1 0,-1 1 0,1 0-1,-1 0 1,0 0 0,0 0 0,0 0-1,0 1 1,-1-1 0,1 1 0,0 0-1,-1 0 1,1 0 0,0 0 0,-5 1-1,-9-2-1,-1 2 0,0 0-1,0 1 1,-33 7 0,5-2 0,21-3 13,-681 51-475,479-46 597,-254-25 0,-56-15 228,373 25-188,163 7-184,-5 0 7,0 0 0,0-1-1,0 1 1,0-1-1,0-1 1,-11-3 0,15 5-138,1-1 0,0-1 0,-1 1 0,1 0 0,-1 0 0,1-1 0,0 1 0,0 0 0,0-1 0,0 1 0,0-1 0,0 1 1,0-1-1,1 0 0,-1 1 0,0-1 0,1 0 0,-1 0 0,1 1 0,0-1 0,0 0 0,0 0 0,-1 0 0,2 1 0,-1-4 0,0-31-5506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6054,'0'0'1687,"12"-1"-353,13-1-905,1-1 0,0-1 0,39-13 0,89-34 1141,-77 24-1199,257-78 310,52-19-615,-370 119-64,-9 3 10,1 0 0,-1 0-1,0-1 1,0 0 0,0-1-1,0 0 1,-1 0 0,9-7-1,-13 7 125,-11 3 246,-29 4-233,-1 2 0,1 1 1,0 2-1,-66 24 0,20-7-110,-568 182 4429,645-205-4123,11-2-135,22-6-74,46-14-112,327-97-924,-147 45 599,-221 60 325,-31 12-20,0 0-1,0 0 1,0 0-1,-1 0 1,1 0-1,0 0 1,0 0-1,0 0 1,0 0 0,0 0-1,0 0 1,-1 0-1,1 0 1,0 0-1,0 0 1,0-1-1,0 1 1,0 0 0,0 0-1,0 0 1,0 0-1,0 0 1,0 0-1,-1 0 1,1-1-1,0 1 1,0 0 0,0 0-1,0 0 1,0 0-1,0 0 1,0-1-1,0 1 1,0 0-1,0 0 1,0 0 0,0 0-1,0 0 1,0 0-1,0-1 1,0 1-1,0 0 1,0 0-1,1 0 1,-1 0-1,0 0 1,0 0 0,0-1-1,0 1 1,0 0-1,0 0 1,0 0-1,0 0 1,0 0-1,0 0 1,1 0 0,-1 0-1,0 0 1,0-1-1,0 1 1,0 0-1,0 0 1,0 0-1,1 0 1,-1 0 0,-7 0 48,0 0 0,0 0 1,0 0-1,0 1 0,0 0 0,-8 3 1,-97 29 124,-163 73 1,263-101-176,-41 16-4,20-9 134,2 1-1,0 1 0,-55 35 1,86-49-132,0 0 0,1 0 1,-1 0-1,0 0 0,0 0 1,0 0-1,0 0 0,0 0 1,0 0-1,0 0 1,0 0-1,1 0 0,-1 0 1,0 0-1,0 0 0,0 0 1,0 0-1,0 1 0,0-1 1,0 0-1,0 0 1,0 0-1,0 0 0,1 0 1,-1 0-1,0 0 0,0 0 1,0 0-1,0 0 0,0 0 1,0 1-1,0-1 1,0 0-1,0 0 0,0 0 1,0 0-1,0 0 0,0 0 1,0 0-1,0 0 0,0 1 1,0-1-1,0 0 1,0 0-1,0 0 0,0 0 1,0 0-1,0 0 0,0 0 1,0 0-1,0 1 0,0-1 1,0 0-1,0 0 0,0 0 1,0 0-1,-1 0 1,1 0-1,0 0 0,0 0 1,0 0-1,0 0 0,0 0 1,0 0-1,0 1 0,0-1 1,0 0-1,-1 0 1,17 0 2,21-4-42,271-85-1559,-119 31 180,-84 31 344,-32 8-233,88-34-1,-186 53 1372,-33 14-98,-88 31 0,-4 3-2893,11-14-3959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5349,'0'0'19517,"3"10"-18972,0 3-359,0-1 0,-1 1 0,0 1 1,-1-1-1,0 0 0,-1 0 0,-1 0 1,-3 20-1,1-16-318,-15 101 653,19-39-3691,-1-83-2346,2-10 2891,-2-13-3386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11979,'1'-5'949,"-1"4"-701,0 0-1,0 0 0,0 0 1,1 0-1,-1 0 1,0 0-1,0 0 0,0 0 1,-1 0-1,1 0 1,0 0-1,0 0 0,0 0 1,-1 0-1,1 0 1,0 0-1,-1 0 0,1 1 1,-1-1-1,1 0 1,-1 0-1,0 0 0,1 1 1,-1-1-1,0 0 0,-1-1 1,-2 31 1423,3 35-663,2 1 1,3-1 0,21 111 0,-15-130-932,2-1 0,2-1 0,2-1 0,1 0 0,3-1 1,28 45-1,-37-71-30,1 0 0,0-1 0,2-1 0,-1 0 0,1 0 0,1-2 1,1 0-1,30 17 0,8 7 201,-36-21 20,-1 0-1,25 26 1,-34-30-214,0-1 1,1 0-1,0-1 1,1 0-1,-1 0 1,2-1-1,-1-1 1,1 1-1,0-2 1,0 1-1,1-2 1,14 5-1,15-3 388,0-2-1,0-2 1,64-5-1,-14 1-114,-19 0-279,79 4 21,-147-1-131,-1-1-1,0 1 0,0 1 0,1-1 1,-1 0-1,0 1 0,0-1 0,0 1 1,-1 0-1,5 3 0,-5-3-96,0 0-1,0-1 1,1 1-1,-1-1 0,0 1 1,1-1-1,-1 0 1,1 0-1,-1 0 0,1 0 1,5 0-1,-8-1-45,0 0 0,1 0 0,-1 0 0,1 0 0,-1-1 0,0 1 0,1 0-1,-1 0 1,0 0 0,1-1 0,-1 1 0,1 0 0,-1-1 0,0 1 0,0 0 0,1-1 0,-1 1-1,0 0 1,0-1 0,1 1 0,-1 0 0,0-1 0,0 1 0,0-1 0,0 1 0,1 0 0,-1-1-1,0 1 1,0-1 0,0 1 0,0-1 0,0 1 0,0 0 0,0-1 0,0 1 0,0-1 0,0 1 0,-1-1-1,1 0 1,0-2-1931,0-19-12507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13036,'0'0'7912,"13"2"-6604,36 4-171,165 19 603,-200-25-1892,-9-1-135,0 1 0,-1 0 0,1 0 0,0 0-1,-1 1 1,1-1 0,0 1 0,-1 0 0,1 1-1,-1-1 1,5 3 0,-9-4 174,0 0 0,0 0-1,0 0 1,1 0 0,-1 1 0,0-1 0,0 0-1,0 0 1,0 0 0,0 0 0,0 1 0,0-1-1,0 0 1,0 0 0,0 0 0,0 1 0,0-1-1,0 0 1,0 0 0,0 0 0,0 1 0,0-1-1,0 0 1,0 0 0,0 0 0,0 0 0,0 1 0,0-1-1,0 0 1,0 0 0,0 0 0,0 1 0,0-1-1,0 0 1,-1 0 0,1 0 0,0 0 0,0 0-1,0 1 1,0-1 0,0 0 0,-1 0 0,1 0-1,0 0 1,0 0 0,0 0 0,0 0 0,-1 0-1,1 0 1,0 1 0,0-1 0,0 0 0,-1 0-1,1 0 1,-12 2-3233,-8 1-2019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10218,'0'0'9993,"-9"54"-8295,33-49 95,10-4-127,7-1-577,5 0-416,-3 0-513,-2 0-160,-9 0-609,-7 0-1088,-15 0-1026,-10 8-832,0 1-1250,-18 1-3074</inkml:trace>
  <inkml:trace contextRef="#ctx0" brushRef="#br0" timeOffset="1">0 263 10826,'0'0'13069,"60"33"-11340,-20-36-576,4-10-864,4 0-289,-3 2-577,-3 0-1953,-6-1-2179,-7 2-4131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15086,'0'0'4869,"-56"72"-4293,31-41-351,0 2-129,-2 1 0,0-2 0,1-6 0,1-1-64,6-8 0,3-8-32,6-8-929,3-1-1025,5-14-2370,2-12-3811</inkml:trace>
  <inkml:trace contextRef="#ctx0" brushRef="#br0" timeOffset="1">55 46 10186,'0'0'12652,"60"64"-11627,-38-43-449,5 0-352,5-3-128,2-4-384,2-2-1698,1-3-1313,-3-5-2466,-2-3-3204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 11787,'0'0'5061,"-10"-1"-2669,8 0-2343,-7 0 431,-1 0-1,1 1 1,-1 0-1,0 0 1,-10 3-1,16-2-320,0 0 0,0 0 1,0 0-1,0 1 0,0 0 0,0 0 0,1 0 1,-1 0-1,1 1 0,-1-1 0,1 1 0,0 0 1,0 0-1,0 0 0,0 0 0,1 0 0,-3 5 1,4-7-119,-1 0 0,1 1 0,0-1 0,0 1 0,0-1 0,0 1 0,1-1 0,-1 1 0,0 0 0,1-1 0,-1 1 1,1 0-1,0-1 0,-1 1 0,1 0 0,0 0 0,0 0 0,0-1 0,0 1 0,0 0 0,1 0 0,-1-1 0,0 1 0,1 2 1,1-3-6,-1 0 1,0 0 0,1 0 0,-1 0 0,1 0-1,-1 0 1,1 0 0,-1-1 0,1 1 0,0 0 0,-1-1-1,1 1 1,0-1 0,0 0 0,-1 1 0,1-1 0,0 0-1,0 0 1,1-1 0,8 1 13,-1-1 0,1 0 0,-1-1 0,0-1 0,0 1 1,19-9-1,73-57-835,-102 68 779,0 0 0,0 0 1,1 0-1,-1-1 0,0 1 0,0 0 0,0 0 0,0 0 1,1 0-1,-1 0 0,0 0 0,0 0 0,0 0 1,0 0-1,1 0 0,-1 0 0,0 0 0,0 0 1,0 0-1,1 0 0,-1 0 0,0 0 0,0 0 1,0 0-1,0 0 0,1 0 0,-1 0 0,0 0 1,0 0-1,0 0 0,0 0 0,1 1 0,-1-1 1,0 0-1,0 0 0,0 0 0,0 0 0,0 0 0,0 0 1,1 1-1,-1-1 0,0 0 0,0 0 0,0 0 1,0 0-1,0 1 0,0-1 0,0 13-22,-8 14 234,6-24-155,1 0 1,0 0 0,-1 0-1,1 0 1,0 1 0,1-1-1,-1 0 1,1 1 0,-1-1-1,1 0 1,0 1 0,0-1-1,1 7 1,0-9-27,0 1 0,0-1 0,0 0-1,0 0 1,0 0 0,0 1 0,1-1 0,-1 0-1,0 0 1,0-1 0,1 1 0,-1 0 0,1 0 0,-1-1-1,1 1 1,-1-1 0,1 1 0,-1-1 0,1 1-1,-1-1 1,1 0 0,0 0 0,-1 0 0,1 0-1,-1 0 1,1 0 0,-1 0 0,1-1 0,2 0 0,3 0-28,1-1 0,0 0 0,0-1 0,-1 0 1,0 0-1,1 0 0,-1-1 0,8-6 1,-8 6-166,0-1 0,0 2 1,0-1-1,0 1 0,1 0 0,-1 0 1,13-2-1,-13 49 280,-4-42-70,0-1 0,-1 0 0,1 1 0,0-1 0,-1 0 0,1-1 1,0 1-1,0 0 0,0-1 0,0 1 0,0-1 0,-1 0 0,1 0 0,0 0 0,6-2 0,44-8-229,-38 5-352,26-9-1848,-14 10-4045,-27 13-583,-2-2 3828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 14478,'1'-9'1291,"2"-9"1552,-2 17-680,-1 9 700,-4 27-2490,-2-1 0,-18 61 0,13-56 517,-11 68 0,20-92-883,-1 19 758,3-34-755,0 0-1,0 0 0,0 0 0,0 0 1,0 0-1,0 1 0,0-1 0,0 0 0,0 0 1,0 0-1,0 0 0,0 0 0,0 0 1,0 0-1,0 0 0,0 1 0,0-1 1,1 0-1,-1 0 0,0 0 0,0 0 1,0 0-1,0 0 0,0 0 0,0 0 1,0 0-1,0 0 0,0 1 0,0-1 1,0 0-1,0 0 0,0 0 0,1 0 0,-1 0 1,0 0-1,0 0 0,0 0 0,0 0 1,0 0-1,0 0 0,0 0 0,0 0 1,1 0-1,-1 0 0,0 0 0,0 0 1,0 0-1,0 0 0,0 0 0,0 0 1,0 0-1,0 0 0,1 0 0,-1 0 1,0 0-1,0 0 0,0 0 0,0 0 0,0-1 1,0 1-1,0 0 0,0 0 0,0 0 1,0 0-1,1 0 0,9-17 638,40-84-190,36-62-1101,-84 160 584,1-1 0,-1 2 0,1-1-1,0 0 1,0 0 0,0 1 0,0 0 0,0-1 0,0 1 0,0 1 0,1-1 0,-1 0 0,1 1 0,-1-1-1,1 1 1,0 0 0,5 0 0,-8 0 35,0 1 0,1 0 0,-1 0 0,1 0 0,-1 0 0,1 1 0,-1-1 1,0 0-1,1 0 0,-1 1 0,0-1 0,1 1 0,-1-1 0,0 1 0,0 0 0,1 0 0,-1-1 0,0 1 0,0 0 0,0 0 0,0 0 0,0 0 0,0 0 0,0 0 0,0 0 0,-1 1 0,1-1 0,0 0 1,-1 0-1,1 1 0,-1-1 0,1 0 0,-1 1 0,1-1 0,-1 0 0,0 1 0,0-1 0,0 1 0,0-1 0,0 1 0,0-1 0,0 0 0,0 1 0,-1-1 0,1 1 0,0-1 0,-2 2 0,1 1 14,0 0 0,-1-1 0,1 1-1,-1-1 1,0 1 0,0-1 0,-1 0 0,1 0-1,-1 0 1,1 0 0,-1 0 0,0 0 0,0-1-1,0 1 1,-1-1 0,-3 2 0,-62 33 251,59-32-162,1-1-17,1 0 0,-1 0 1,0-1-1,0 0 0,0-1 0,-11 2 0,19-4-71,1 0 0,0 0 0,0 0 0,-1 0 0,1 0 1,0 0-1,-1 0 0,1 0 0,0 0 0,0 0 1,-1 0-1,1 0 0,0 0 0,-1 0 0,1 0 0,0 0 1,0 0-1,-1 0 0,1-1 0,0 1 0,0 0 1,-1 0-1,1 0 0,0 0 0,0-1 0,0 1 0,-1 0 1,1 0-1,0-1 0,0 1 0,0 0 0,0 0 0,-1-1 1,1 1-1,0 0 0,0 0 0,0-1 0,0 1 1,0 0-1,0-1 0,0 1 0,0 0 0,0-1 0,6-17-974,15-13-1822,41-44-7161,-24 32 2787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5990,'0'0'15214,"-10"65"-13420,-7-26-33,-1 1-479,0 0-225,5-4-673,6-6-384,7-8 0,0-8-64,10-10-384,5-4-353,1 0-1249,-1-13-1826,-1-5-2434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13741,'0'0'7677,"10"5"-5750,-4-2-1763,-1-1 1,1 1-1,0-1 1,0 0-1,0 0 1,0-1-1,0 1 1,0-2-1,0 1 1,0-1-1,0 1 1,0-2-1,1 1 1,-1-1 0,0 0-1,0 0 1,0 0-1,0-1 1,0 0-1,-1 0 1,8-4-1,36-26 137,-47 31-267,0 0 1,-1 0-1,1 0 1,-1 0-1,1-1 1,-1 1-1,1 0 1,-1-1 0,0 1-1,0-1 1,1 1-1,-1-1 1,0 0-1,-1 0 1,1 1-1,0-1 1,0 0-1,-1 0 1,1 0 0,-1 0-1,0 0 1,1 0-1,-1 0 1,0 1-1,0-1 1,-1-4-1,0 6-31,0-1 0,0 0 0,0 0-1,-1 1 1,1-1 0,0 1-1,-1-1 1,1 1 0,-1-1 0,1 1-1,0 0 1,-1 0 0,1-1 0,-1 1-1,1 0 1,-1 1 0,1-1-1,0 0 1,-1 0 0,1 0 0,-1 1-1,0 0 1,-34 9-130,24-3 136,0 0 0,1 0-1,0 1 1,-15 14-1,22-19 66,1 0-1,-1 1 1,1-1-1,0 1 0,0 0 1,0 0-1,1 0 0,-1 0 1,1 1-1,0-1 1,0 1-1,1-1 0,-1 1 1,1 0-1,-1 8 0,2-12-56,1 0 0,-1 1 0,1-1-1,-1 0 1,1 0 0,0 1-1,-1-1 1,1 0 0,0 0-1,0 0 1,0 0 0,0 0 0,0 0-1,0 0 1,0 0 0,0 0-1,1 0 1,-1-1 0,0 1-1,0-1 1,1 1 0,-1-1 0,1 1-1,-1-1 1,0 0 0,3 1-1,41 6 39,-44-7-59,76 2-4357,-32-2-1912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 11563,'-9'-8'6620,"-12"6"-4409,-19 4-1257,33-1-796,0 1 1,0 0-1,1 0 0,-1 1 1,0 0-1,1 0 0,0 1 0,0 0 1,0 0-1,0 0 0,0 0 1,-9 11-1,11-11-96,0 1 0,0-1 0,1 1 0,0-1 0,0 1 0,0 0 0,0 0 0,1 1 0,0-1 0,0 0 0,0 1 0,1-1 0,-1 1 0,2 0 0,-1-1 0,0 10 0,2-13-53,-1 1 0,1-1-1,0 0 1,-1 0-1,1 0 1,0 0 0,1 0-1,-1 0 1,0 0-1,0 0 1,1 0 0,-1-1-1,1 1 1,0-1-1,-1 1 1,1-1 0,0 1-1,0-1 1,0 0-1,0 0 1,0 0 0,0 0-1,0 0 1,0-1 0,0 1-1,1 0 1,-1-1-1,3 1 1,9 1-544,1 0 1,-1-1-1,17 0 1,-25-1 31,37 0-3709,-1 0-3555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15182,'0'0'2739,"-12"5"-449,0 0-1698,0 1 0,0 0 0,0 1 0,-11 8 0,20-13-488,0 0 1,0 1-1,0-1 0,1 1 1,-1-1-1,1 1 0,-1 0 1,1 0-1,0 0 0,0 0 0,0 0 1,0 0-1,1 1 0,0-1 1,-1 0-1,1 1 0,0 0 1,1-1-1,-1 1 0,1-1 1,-1 1-1,1 0 0,0-1 1,1 5-1,0-6-84,0 0 1,0 0-1,1 0 0,-1 0 0,1 0 1,-1 0-1,1 0 0,0-1 0,-1 1 1,1-1-1,0 1 0,0-1 0,0 0 1,0 0-1,1 0 0,-1 0 0,0 0 1,0 0-1,1-1 0,-1 1 0,0-1 1,1 1-1,-1-1 0,0 0 0,1 0 1,2 0-1,67-2 458,-68 1-445,0 0-1,0 0 1,0-1 0,1 0-1,-1 1 1,0-1 0,-1-1-1,1 1 1,0-1 0,-1 1-1,1-1 1,-1 0 0,0 0-1,0 0 1,5-8 0,-8 10-14,1 0 1,0 0-1,0 0 1,-1 0-1,1 0 0,-1-1 1,1 1-1,-1 0 1,1-1-1,-1 1 1,0 0-1,0-1 1,0 1-1,0 0 1,0-1-1,0 1 1,0 0-1,0-1 0,0 1 1,0 0-1,-1-2 1,0 2-11,0-1 0,-1 1-1,1-1 1,0 1 0,-1 0 0,1 0 0,0 0 0,-1 0 0,0 0 0,1 0-1,-1 0 1,1 0 0,-1 0 0,0 1 0,0-1 0,1 1 0,-1-1-1,0 1 1,0 0 0,-2 0 0,4 0-29,-43-3 135,24 9-1539,19-5 1222,-1-1-1,1 1 1,-1-1 0,1 1 0,-1-1-1,1 1 1,0-1 0,-1 1 0,1-1-1,0 1 1,-1-1 0,1 1-1,0 0 1,0-1 0,0 1 0,-1 0-1,1-1 1,0 1 0,0-1 0,0 1-1,0 0 1,0-1 0,0 1-1,0 0 1,0-1 0,1 2 0,3 3-4443,10-3-2220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15887,'0'0'4004,"57"10"-2371,-13-10-544,4 0-768,4 0-257,-1 0 0,-7 0-929,-11 0-1729,-13 0-3652,-11 0-2082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3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7670 460 7815,'-225'-66'795,"-342"-54"0,-241 13 2307,734 98-2818,-2474-149 1728,2333 164-1988,-296 46 0,-202 94 147,483-84-96,-311 127 0,411-132 36,3 5-1,3 5 1,-198 143 0,265-166 54,2 2-1,2 2 1,3 3 0,1 2 0,-63 90 0,91-112-103,1 1 1,2 1 0,1 0 0,2 2-1,1-1 1,2 2 0,1 0 0,2 0-1,1 1 1,2 0 0,2 0-1,0 50 1,6-64-53,1 0 1,1 0-1,1-1 0,1 1 1,1-1-1,1-1 0,1 1 1,0-1-1,2-1 0,1 0 0,0 0 1,1-1-1,25 26 0,19 16 46,2-2-1,93 69 0,-137-116-45,92 74 13,4-6 0,142 78 0,-180-119-2,2-3-1,1-4 1,2-3-1,154 35 0,-93-40 49,232 10-1,145-30 31,-410-5-89,1629-111 22,-1111 36-128,1198-308 0,-1002 108 64,-634 198 68,-4-9-1,218-139 0,-358 199 16,-1-2-1,-2-1 0,-1-3 0,35-38 0,-59 56-38,0-1 0,-2-1 0,0 0 0,0-1 0,-2 0 0,0 0 0,-1-1 0,-1-1 0,-1 1-1,-1-1 1,0 0 0,3-26 0,-7 8 50,-1 1-1,-1-1 1,-2 1 0,-2 0-1,-1 0 1,-3 0 0,0 1-1,-24-63 1,5 33 39,-3 0 1,-4 2-1,-65-96 1,82 134-184,-2 1 1,0 1-1,-2 1 1,-1 0-1,0 2 1,-2 0-1,0 2 1,-1 0-1,-1 2 0,-1 1 1,-1 1-1,0 2 1,0 0-1,-1 2 1,-1 1-1,0 1 1,-42-6-1,-97-1-2801,-25 12-3074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13901,'0'0'4933,"52"4"-3236,-7-4-159,9-4-673,5-5-705,-2 4-96,-2 1-96,-10 2-1345,-8 2-1282,-8 0-3074,-11 0-1506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17745,'0'0'5504,"-8"4"-4848,2-2-472,0 1 0,0 0 0,0 0 0,0 0 0,1 1-1,0 0 1,-7 6 0,10-8-168,0 0 0,1 0 1,-1 0-1,0 0 0,1 1 0,-1-1 0,1 0 0,-1 1 0,1-1 0,0 1 0,0-1 1,1 1-1,-1 0 0,0-1 0,1 1 0,0 0 0,-1 0 0,1-1 0,0 1 0,0 0 1,1 0-1,-1 0 0,1-1 0,0 5 0,0-6-31,0 0 0,0 1 0,0-1-1,0 0 1,0 0 0,0 0 0,0 0 0,0 0 0,1-1 0,-1 1-1,0 0 1,0 0 0,1-1 0,-1 1 0,1-1 0,-1 1 0,0-1-1,1 0 1,-1 1 0,1-1 0,-1 0 0,3 0 0,42 0-489,-34 0 539,-9 0-29,-1-1 0,0 1 0,1 0 0,-1 0 0,1 1 0,-1-1 0,0 0 0,0 1 0,1 0 0,-1-1 0,0 1 0,0 0 0,0 0 0,1 0 0,-1 0 0,0 1-1,-1-1 1,1 0 0,0 1 0,0 0 0,1 1 0,-1 1 29,0 0-1,0 0 1,-1 1-1,0-1 1,0 0-1,0 0 0,0 1 1,-1-1-1,0 0 1,0 1-1,0 4 1,0-4 98,0 1 0,0 0 0,-1-1 0,1 1 0,-1 0 0,-1-1 0,1 1 0,-1-1 1,0 0-1,0 1 0,0-1 0,-1 0 0,0 0 0,0 0 0,0-1 0,-1 1 0,1-1 0,-1 0 0,0 0 0,0 0 0,-1 0 1,1-1-1,-1 1 0,0-1 0,0 0 0,0-1 0,-5 3 0,3-2-67,1 0 0,-1 0 0,1-1-1,-1 0 1,0 0 0,0 0 0,0-1 0,0 0 0,-1-1 0,1 1 0,0-1-1,0-1 1,-11-1 0,14 1-206,1 0 1,0 0-1,-1 0 0,1-1 1,0 0-1,0 1 0,0-1 0,0 0 1,0 0-1,0 0 0,1-1 1,-3-2-1,2 2-400,0-1 0,1 1 0,0-1 0,0 0 1,0 0-1,0 0 0,1 0 0,-1 0 0,1 0 0,0 0 1,-1-7-1,0-21-5722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9065,'0'0'17040,"68"-3"-15631,-46 12-896,5 0-481,0 4 0,0-1-609,-2-3-1985,1-4-1666,0 0-4132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16239,'0'0'2579,"-9"0"-444,1 1-1841,0 0-1,0 1 1,0 0 0,1 0-1,-1 1 1,0 0-1,1 0 1,-1 1 0,1 0-1,0 0 1,1 1-1,-1-1 1,1 2 0,0-1-1,0 1 1,-8 9 0,10-10-144,0 0 1,0 1-1,1-1 1,0 1 0,0-1-1,0 1 1,1 0-1,0 0 1,0 1-1,0-1 1,-1 12 0,3-15-118,0-1 1,0 1 0,0-1-1,0 1 1,0 0-1,1-1 1,-1 1 0,1-1-1,-1 0 1,1 1-1,0-1 1,0 1 0,0-1-1,1 0 1,-1 0-1,0 0 1,1 1 0,-1-1-1,1-1 1,0 1 0,0 0-1,0 0 1,0-1-1,0 1 1,0-1 0,0 1-1,0-1 1,0 0-1,1 0 1,-1 0 0,5 1-1,3 1 21,1-1 0,0-1 0,1 1 0,-1-2 0,0 1 0,0-2 0,0 1 0,0-2-1,0 1 1,0-1 0,0-1 0,19-7 0,-25 8-52,1 0 0,-1 0 0,0-1 0,0 0 0,0 0 0,0 0 0,-1-1-1,1 1 1,-1-1 0,0 0 0,0 0 0,0-1 0,0 1 0,-1-1 0,0 0 0,0 0 0,0 0 0,-1 0 0,1 0 0,-1 0-1,-1-1 1,1 0 0,-1 1 0,0-1 0,0 1 0,0-9 0,-1 12-25,0 0 0,0 1 0,0-1 0,-1 0 0,1 0 0,-1 0 0,1 0 0,-1 0 0,0 0 0,0 0 0,0 1 0,0-1 0,0 0 0,0 1 0,0-1 0,0 1 0,-1-1 0,1 1 0,-1-1 0,1 1 0,-3-1 0,0-1-42,-1 1-1,1-1 0,-1 1 1,1 1-1,-1-1 0,0 1 1,0-1-1,-7 0 0,1 1-268,0 0 0,0 1 0,-1 0 0,1 1 0,0 0 0,0 0 0,-15 5 0,2 5-2480,11-2-2241,9 1-4335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17104,'0'0'3524,"0"8"-3364,-1 14 256,-6 8 65,-1 5 31,1 1-480,3 1 0,2 0-32,2-5-512,0-3-449,0-2-897,-1-6-1762,-9-7-1248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12172,'0'0'12908,"81"-17"-12043,-34 13-385,5 2-192,3 0-224,3 2-96,-4 0-736,-7-1-1571,-9-3-1216,-8-1-545,-10-6-608,-12-3-1506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13901,'0'0'6662,"57"-24"-4836,-8 13-256,4 1 63,9 1-1024,4 4-577,0 2-128,-9 3-1506,-6 0-1665,-10 0-4068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13613,'0'0'8168,"84"4"-6535,-32-4-1120,9-3-353,3-2-64,1 1-96,-10-1-641,-10 4-1345,-13-2-1153,-15 1-1537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13965,'0'0'7591,"81"5"-5156,-29-5-642,5-8-1024,1 0-288,-4 3-417,-4-3-513,-10 3-2498,-7-1-3523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7751,'2'1'9713,"5"-8"-3908,18-21-2318,30-38-3786,6-15 1036,63-112-1,-120 204-951,-4 9 99,-6 12 138,-17 53-1,15-62-415,2 0 0,0 1 0,2-1 0,-4 40 0,13-62-4385,15-15-339,-3-7-2649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0 521 8232,'14'1'2487,"408"-21"1872,-186 3-4319,-78 9-249,1520-117 4427,-1584 113-3799,676-52 1084,-752 67-1363,-25 2 4,-28 3 117,-107 0-998,-183-14 0,265 3 417,-1538 13-283,830 54 3325,737-62-2587,2 0 1310,51-1-729,2240 38 581,-971-10-3833,-1271-28 2449,-13-1 89,-1 1-1,1-1 1,-1 0-1,1-1 1,-1 1-1,1-1 1,-1 0-1,1-1 1,-1 0-1,0 0 1,8-4-1,-14 6-13,0-1 0,-1 1 0,1-1 0,0 1 0,-1-1 0,1 1 0,0-1-1,-1 1 1,1-1 0,-1 1 0,1 0 0,-1-1 0,1 1 0,-1-1 0,1 1 0,-1 0 0,1 0 0,-1-1 0,0 1 0,1 0 0,-1 0 0,1 0 0,-1 0-1,1 0 1,-1 0 0,0 0 0,1 0 0,-1 0 0,0 0 0,-26-6-672,-413-52-3924,-596-25 4886,47 59 1621,5 93 494,974-68-2370,-4 2 7,35-3-8,419-22 399,-183 5-324,1479-4-694,-1164 23-584,-502-1 1008,-40 1 130,1-2 0,-1 0 0,1-3-1,-1 0 1,45-11 0,-73 13 44,0 1 0,0-1 0,0 0 0,0 1 0,0-1 0,0 0 0,0 0 0,0-1 0,0 1 0,0 0 0,0 0 0,-1-1 0,1 1 0,-1-1 0,1 0 0,1-2 0,-3 3 0,1 0 0,-1 0 0,0 0 0,0 0 0,0 0 1,1 0-1,-1 0 0,-1 0 0,1-1 0,0 1 0,0 0 0,0 0 0,0 0 1,-1 0-1,1 0 0,0 0 0,-1 0 0,1 0 0,-1 0 0,1 1 0,-1-1 1,0 0-1,-1-1 0,-3-4 3,0 1 0,-1 1 0,1-1 0,-1 1 0,-1 0 0,1 0 0,0 1 0,-9-4 0,-39-13 107,-1 2 0,-103-19 1,-124-2 301,-991-2-119,1058 51-520,-234 42 0,168-3-6000,192-33-1184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13613,'0'0'7933,"-5"9"-6230,1-3-1386,-3 2 47,1 0 1,1 1 0,-1-1 0,1 1-1,1 0 1,0 1 0,-5 14 0,42-23 206,-23-1-582,-1 1 1,0 0-1,0 0 1,0 1-1,0 0 1,0 0-1,0 1 0,-1 0 1,12 6-1,-17-7 5,0-1 0,-1 1 0,1 0 0,-1 0-1,0 0 1,1 0 0,-1 0 0,0 0 0,0 1 0,0-1-1,0 1 1,-1-1 0,1 1 0,-1 0 0,0 0-1,1-1 1,-1 1 0,-1 0 0,1 0 0,0 0 0,-1 0-1,1 0 1,-1 0 0,0 1 0,0-1 0,0 0-1,0 0 1,-1 0 0,1 0 0,-1 0 0,0 0 0,-1 4-1,-1-2 63,1 0 0,-1 0 0,0-1 0,0 1 0,0-1-1,-1 1 1,1-1 0,-1 0 0,0 0 0,0-1 0,-1 1 0,1-1-1,-1 0 1,0 0 0,-6 3 0,3-2-11,0 0 1,0-1-1,-1 0 1,1-1-1,-1 1 1,1-1-1,-1-1 0,-18 1 1,26-2-167,-1 0 1,1 0-1,0 0 1,-1-1-1,1 1 1,0-1-1,-1 1 1,1-1-1,0 1 1,0-1-1,-1 1 1,1-1-1,0 0 1,0 0-1,0 0 1,0 0-1,0 0 1,0 0-1,-1-2 0,-12-26-6111,7 1-3340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9641,'0'0'14670,"48"-13"-13357,-26 13-608,3 0-609,7 0-96,6 1-961,2 2-1633,2-3-1442,-5 0-3555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12588,'0'0'9326,"-10"7"-8584,-3 2-420,1 0-1,0 1 1,1 1-1,0 0 1,1 0-1,0 1 1,1 0-1,0 1 1,1 0-1,0 0 1,1 1 0,-8 22-1,13-29-259,0 0 1,0 0-1,1 0 1,0 0-1,0 0 0,1 0 1,0 0-1,1 11 0,0-15-22,-1-1 0,1 1 0,0-1 0,0 1 0,0-1 0,0 0 0,0 1 0,0-1 0,1 0 0,-1 0 0,1 0 0,-1 0 0,1 0 1,0 0-1,0 0 0,0-1 0,0 1 0,0-1 0,0 1 0,0-1 0,0 0 0,1 0 0,-1 0 0,1 0 0,-1 0 0,1 0 0,2 0 0,3 0 50,1 0 1,0 0-1,0-1 1,0 0-1,0-1 0,0 0 1,0 0-1,0-1 1,-1 0-1,1 0 1,0-1-1,-1 0 1,0-1-1,0 0 1,0 0-1,0-1 1,13-10-1,-16 11-64,1-1 0,-1 1 1,0-1-1,-1 0 0,1-1 0,-1 1 1,0-1-1,0 0 0,0 0 0,-1 0 1,0 0-1,0-1 0,-1 1 0,0-1 1,0 0-1,-1 1 0,1-1 0,-1 0 1,-1 0-1,1 0 0,-1 0 0,-1 0 1,-1-12-1,1 15-41,0 0 0,-1 1 0,0-1 0,0 0 0,0 1 0,0-1-1,0 1 1,-1 0 0,1-1 0,-1 1 0,0 0 0,0 1 0,0-1 0,-1 1 0,1-1 0,0 1 0,-1 0 0,0 0 0,1 0 0,-1 1 0,-6-3 0,-41-6-3310,4 14-7801,37 0-1313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243 104 7847,'0'0'5301,"1"-11"-3037,5-29 140,-5 38-2145,0-1 0,-1 1 0,0 0 0,1-1 0,-1 1 0,0-1 0,0 1 0,-1-1 0,1 1 0,0 0 0,-1-1 0,0 1-1,1 0 1,-1-1 0,0 1 0,0 0 0,0 0 0,-3-4 0,0 5-139,0 0-1,0 0 1,1 0 0,-1 1-1,0-1 1,0 1 0,0 0-1,0 0 1,0 1 0,0-1-1,0 1 1,0 0 0,0 0-1,0 0 1,1 0 0,-1 1-1,0 0 1,1-1-1,-1 1 1,1 1 0,-4 2-1,-6 4 65,0 1 1,1 0-1,-21 23 0,22-20-84,0 1 1,1 0-1,0 1 0,-14 27 1,21-35-92,0-1 1,1 1 0,0 0-1,0-1 1,0 1-1,1 0 1,-1 0 0,2 0-1,-1 1 1,1-1-1,0 0 1,1 0-1,0 0 1,2 11 0,-2-16 0,0 0 0,0 1 0,0-1 0,1 0 0,-1 0 0,1 0 0,-1 0 0,1 0 0,0 0 0,-1-1 0,1 1 0,0-1 0,0 1 0,0-1 0,1 1 0,-1-1 0,0 0 0,0 0 0,1 0 0,-1 0 0,1-1 0,3 1 0,-4 0 6,0-1 1,0 0-1,-1 1 1,1-1-1,0 0 1,0 0-1,0-1 1,-1 1-1,1 0 1,0 0-1,0-1 1,-1 1-1,1-1 1,0 0-1,-1 1 1,1-1-1,0 0 1,-1 0-1,1 0 1,-1 0-1,1 0 1,-1-1-1,0 1 1,0 0-1,1-1 1,-1 1-1,0-1 1,0 1-1,0-1 1,-1 1-1,2-3 1,0 0 9,-1 0 1,0-1 0,0 1 0,0 0 0,0-1-1,-1 1 1,1-1 0,-1 1 0,-1-5 0,1 8-25,0 0 1,0-1-1,-1 1 1,1 0-1,0 0 0,-1 0 1,1 0-1,-1 0 1,0 0-1,1 0 1,-1 0-1,1 0 1,-1 0-1,0 0 1,0 0-1,0 1 1,0-1-1,1 0 1,-1 0-1,0 1 1,0-1-1,0 1 1,0-1-1,-1 1 1,1-1-1,0 1 1,0 0-1,0-1 1,0 1-1,0 0 1,0 0-1,-1 0 1,1 0-1,0 0 1,-2 0-1,2 0-7,1 0 0,-1 0 0,1 0 0,-1 1 0,0-1 0,1 0 0,-1 0 0,1 0 0,-1 1 0,0-1 0,1 0 0,-1 1 0,1-1 0,-1 0 0,1 1 0,-1-1 0,1 1 0,0-1 0,-1 0 0,1 1 0,-1-1 0,1 1 0,0-1 0,-1 1 0,1 0 0,0-1 0,0 1-1,0-1 1,-1 1 0,1 0 0,0-1 0,0 1 0,0-1 0,0 1 0,0 0 0,0-1 0,0 1 0,0-1 0,0 1 0,0 0 0,0-1 0,1 1 0,-1-1 0,0 2 0,1-1 5,-1 0 1,0 0-1,1 1 0,-1-1 1,1 0-1,0 0 0,-1 0 0,1 0 1,0 0-1,0 0 0,0 0 1,-1 0-1,1 0 0,0 0 1,0 0-1,0-1 0,1 1 1,-1 0-1,0-1 0,0 1 1,0 0-1,0-1 0,2 1 0,13 0 2,-1 0 0,1-1-1,0-1 1,-1 0 0,1-1-1,-1-1 1,1 0-1,-1-1 1,0-1 0,24-11-1,20-5-2,-59 21-1,1 0 1,-1 0 0,0 0 0,0 0-1,0 0 1,0 0 0,1 0 0,-1 0-1,0 0 1,0 0 0,0 0 0,0 0 0,1 0-1,-1 0 1,0 0 0,0 0 0,0 0-1,1 0 1,-1 0 0,0 0 0,0 0 0,0 0-1,0 0 1,1 0 0,-1 1 0,0-1-1,0 0 1,0 0 0,0 0 0,0 0 0,1 0-1,-1 0 1,0 1 0,0-1 0,0 0-1,0 0 1,0 0 0,0 0 0,0 1 0,0-1-1,0 0 1,0 0 0,0 0 0,0 0-1,0 1 1,0-1 0,0 0 0,0 0-1,0 0 1,0 1 0,0-1 0,-3 16-137,-11 16-40,7-21-1,-18 41 491,24-49-555,0 0 1,0-1-1,1 1 1,-1 0-1,1 0 1,0 0-1,0 0 0,0-1 1,0 1-1,1 4 1,-1-6 74,1-1-1,-1 1 1,0-1 0,1 1 0,-1-1-1,0 0 1,1 1 0,-1-1 0,1 0-1,-1 1 1,1-1 0,-1 0 0,1 0 0,-1 1-1,1-1 1,-1 0 0,1 0 0,-1 0-1,1 0 1,-1 0 0,1 0 0,-1 0 0,1 0-1,-1 0 1,1 0 0,-1 0 0,1 0-1,0 0 1,-1 0 0,1 0 0,-1 0 0,1-1-1,0 1-258,14-4-5531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19410,'0'0'8200,"74"9"-7848,-38-9-255,1 0-97,-5 0-449,-7 0-512,-6 0-608,-7 0-994,-7 1-864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19474,'0'0'2851,"78"1"-449,-36-3-480,10-5-1089,-2-3-801,0 5 0,-8 1-1089,-4 3-1505,-8-1-2691,-12 2-6855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4260,'0'0'10869,"6"-8"-8269,-1 1-2174,1 1 1,0 0-1,0 1 1,0-1-1,1 1 1,0 1-1,0-1 1,0 1-1,0 0 1,1 1-1,-1 0 1,1 0-1,0 0 0,0 1 1,0 0-1,0 1 1,13-1-1,-11 1-298,1 1 0,-1 0 0,1 1 0,0 0 0,-1 1 0,16 3 0,-25-4-129,1-1 0,0 1-1,0 0 1,0 0 0,-1 0 0,1-1-1,0 2 1,-1-1 0,1 0-1,-1 0 1,0 0 0,1 1 0,-1-1-1,0 1 1,1-1 0,-1 1-1,0-1 1,0 1 0,-1 0 0,1-1-1,0 1 1,0 0 0,-1 0-1,1 0 1,-1-1 0,0 1 0,1 0-1,-1 0 1,0 0 0,0 0-1,0 0 1,0 0 0,-1 0 0,1 0-1,0-1 1,-1 1 0,1 0-1,-1 0 1,0 0 0,0-1 0,1 1-1,-1 0 1,0-1 0,-3 4-1,-5 9 23,-1-1-1,-1 1 1,0-2-1,-1 0 0,0 0 1,-1-1-1,-1 0 1,-18 11-1,-48 42 53,79-63-77,0-1 0,0 1 0,0 0 1,0 0-1,0 0 0,0 0 0,1 1 0,-1-1 0,0 0 1,1 0-1,-1 0 0,0 0 0,1 1 0,-1-1 1,1 0-1,0 1 0,0-1 0,-1 0 0,1 3 1,0-4-7,1 1 1,-1 0 0,1 0-1,-1-1 1,0 1 0,1 0-1,-1-1 1,1 1 0,0 0-1,-1-1 1,1 1-1,0-1 1,-1 1 0,1-1-1,0 1 1,-1-1 0,1 0-1,0 1 1,0-1 0,0 0-1,-1 0 1,3 1 0,6 1-144,1-1-1,0 0 1,0 0 0,11-2 0,-11 1-77,8 1-427,50-1-3384,-25-3-2237,-4-4-5204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79 9673,'0'0'3128,"3"-10"-229,1 0-1873,-2 6-589,0 0-1,0 0 1,-1 0-1,0 0 1,0 0 0,0 0-1,0 0 1,-1 0-1,1-7 1,-1 11-376,0 0-1,0-1 1,-1 1-1,1 0 1,0 0-1,0-1 1,0 1 0,0 0-1,-1 0 1,1-1-1,0 1 1,0 0 0,0 0-1,-1-1 1,1 1-1,0 0 1,0 0-1,-1 0 1,1 0 0,0 0-1,-1-1 1,1 1-1,0 0 1,0 0-1,-1 0 1,1 0 0,0 0-1,-1 0 1,1 0-1,0 0 1,-1 0 0,1 0-1,0 0 1,-1 0-1,1 0 1,0 0-1,-1 0 1,1 1 0,0-1-1,0 0 1,-1 0-1,1 0 1,-1 1-1,-15 6 14,7 0-85,0 0 1,0 1-1,1 0 1,0 0 0,0 1-1,1 0 1,0 0 0,1 1-1,-7 12 1,9-14 19,0 1-1,0-1 1,1 0 0,0 1 0,0 0 0,1 0-1,0 0 1,1 0 0,0 0 0,0 0 0,1 0-1,1 12 1,-1-19 24,1-1 0,0 1 0,0 0 0,0-1 0,0 1 0,0-1 0,0 1-1,1-1 1,-1 0 0,0 1 0,1-1 0,-1 0 0,1 0 0,-1 0 0,1 0 0,0 0-1,-1 0 1,1-1 0,0 1 0,-1 0 0,1-1 0,0 1 0,0-1 0,0 0 0,0 0 0,-1 0-1,1 0 1,0 0 0,0 0 0,0 0 0,0 0 0,0-1 0,1 0 0,5 0 120,0 0 0,0 0-1,0-1 1,0 0 0,-1-1 0,13-5 0,-12 3-107,0 0 1,-1 0-1,0 0 0,0-1 1,0 0-1,0 0 0,-1-1 1,0 0-1,-1 0 0,0 0 1,0-1-1,0 1 0,-1-1 1,0 0-1,0-1 0,-1 1 1,0-1-1,-1 1 0,0-1 1,0 0-1,-1 0 0,0 0 1,0 0-1,-1-10 0,0 17-50,-1 0 0,1-1 0,0 1-1,-1 0 1,0 0 0,1-1 0,-1 1-1,0 0 1,0 0 0,0 0 0,0 0-1,-1 0 1,1 0 0,0 1-1,-1-1 1,1 0 0,-1 1 0,0-1-1,0 1 1,1-1 0,-1 1 0,0 0-1,0 0 1,0 0 0,0 0 0,-1 0-1,1 0 1,0 1 0,0-1 0,0 1-1,-1-1 1,1 1 0,0 0-1,-1 0 1,1 0 0,0 0 0,-4 1-1,2-1-57,1 1-1,-1-1 0,0 1 0,0 0 1,0 0-1,1 1 0,-1-1 0,0 1 1,1 0-1,0 0 0,-1 0 0,1 0 0,0 0 1,0 1-1,0 0 0,0-1 0,1 1 1,-1 0-1,1 0 0,0 1 0,-3 4 1,3-5-172,1 0 0,0 0 0,0 0 1,0 1-1,0-1 0,0 0 0,1 0 0,-1 1 1,1-1-1,0 0 0,0 1 0,0-1 1,1 0-1,-1 1 0,1-1 0,1 5 1,-1-6-104,0 0 0,1 0 0,-1-1 0,0 1 0,1 0 0,-1-1 1,1 0-1,0 1 0,-1-1 0,1 0 0,0 1 0,0-1 1,0 0-1,-1-1 0,1 1 0,0 0 0,1 0 0,-1-1 0,0 1 1,0-1-1,0 0 0,0 0 0,0 1 0,0-1 0,3-1 1,19 1-3866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11307,'0'0'1793,"-8"12"615,2-4-2051,-12 17 2059,-28 53-1,43-72-2223,-1 1 0,1-1 0,0 1-1,1 0 1,0 0 0,0 0 0,0 0 0,1 1 0,0-1 0,0 0 0,1 1 0,0-1 0,0 0 0,1 1 0,2 11-1,-1-17-123,-1-1-1,1 1 1,-1 0-1,1 0 1,-1-1-1,1 1 1,0-1-1,0 0 1,0 1-1,0-1 0,0 0 1,0 0-1,0 0 1,0 0-1,0-1 1,0 1-1,1-1 1,-1 1-1,0-1 1,0 0-1,1 0 0,-1 1 1,0-2-1,1 1 1,-1 0-1,4-1 1,2 0 79,0 0 0,0 0 0,-1-1 0,1 0 0,0 0 0,10-5 0,-11 2 30,0 0-1,0 0 1,-1-1-1,1 0 0,-1 0 1,-1 0-1,1-1 1,-1 1-1,0-1 1,-1-1-1,1 1 0,3-11 1,-6 15-150,-1 1-1,0-1 1,0 1 0,0-1 0,0 0-1,-1 1 1,1-1 0,-1 0 0,1 0-1,-1 0 1,0 1 0,0-1-1,0 0 1,-1 0 0,1 0 0,0 1-1,-1-1 1,0 0 0,0 0 0,0 1-1,0-1 1,0 1 0,-1-1 0,1 1-1,-1-1 1,1 1 0,-1 0 0,0 0-1,0 0 1,0 0 0,0 0-1,0 0 1,0 1 0,-1-1 0,1 0-1,-1 1 1,1 0 0,-1 0 0,1 0-1,-5-1 1,3 0-78,0 1 0,1 0-1,-1 0 1,0 1 0,0-1 0,0 1 0,0 0-1,0 0 1,0 0 0,0 1 0,0-1 0,0 1-1,-4 1 1,-10 5-2809,2 4-3717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4260,'3'-1'806,"41"-20"6195,-42 20-6489,-1 0-1,1 1 0,0-1 1,0-1-1,-1 1 0,1 0 0,0 0 1,-1-1-1,1 1 0,-1-1 1,0 1-1,0-1 0,1 0 0,-1 1 1,0-1-1,0 0 0,0 0 1,-1 0-1,2-2 0,-3 3-419,0 1 1,1-1-1,-1 0 0,0 0 1,0 1-1,0-1 1,0 0-1,0 1 0,1-1 1,-1 1-1,0-1 0,0 1 1,0 0-1,-1-1 0,1 1 1,0 0-1,0 0 0,0-1 1,0 1-1,0 0 0,0 0 1,0 0-1,0 0 0,0 1 1,-2-1-1,-33 3-187,23 0 106,-1 2 0,1-1 0,0 2 0,0 0 0,0 0 0,1 1 0,0 1 0,0 0 0,1 1 0,0 0 0,0 1 0,1 0 0,1 0 0,-1 1 0,2 0 0,-8 13 0,15-22-3,-1 0 0,1 0 0,0 0-1,1 1 1,-1-1 0,0 0 0,0 1-1,1-1 1,-1 0 0,1 1 0,0-1 0,0 0-1,0 1 1,0-1 0,0 1 0,1 1 0,0-2 3,-1-1 1,1 1 0,0-1 0,0 0 0,-1 0-1,1 0 1,0 1 0,0-1 0,0 0 0,1 0-1,-1 0 1,0 0 0,0-1 0,0 1 0,1 0 0,-1 0-1,0-1 1,1 1 0,1 0 0,8 1-79,0 0 0,0-1 0,0 0 0,0 0 0,18-2 0,-7 0-557,-12 1-354,1 0 0,-1-1-1,0-1 1,1 0-1,-1 0 1,14-5-1,14-9-6724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350 161 7303,'0'0'2674,"-9"-7"-1803,-25-23 394,20 13 3670,14 17-4876,0 0 1,0 0-1,0 0 1,0 0-1,0-1 1,0 1-1,0 0 1,0 0-1,1 0 1,-1 0-1,0-1 1,0 1-1,0 0 1,0 0-1,0 0 1,0 0-1,0 0 1,0-1-1,1 1 1,-1 0-1,0 0 1,0 0-1,0 0 1,0 0-1,1 0 1,-1 0-1,0 0 1,0 0-1,0 0 1,0-1-1,1 1 1,-1 0-1,0 0 1,0 0-1,0 0 1,0 0-1,1 0 1,-1 0-1,0 0 1,0 1-1,0-1 1,0 0-1,1 0 1,-1 0-1,0 0 1,0 0-1,0 0 1,1 0-1,32 11 1780,-26-8-1855,25 3 612,1-2 0,0-2 0,0 0 0,51-5 0,-3 0-389,939 5 113,384-78 721,-1324 70-993,-43 4-30,-1-1 0,54-12 0,-90 15-15,-1 0 0,1 0 1,0 0-1,0 1 1,0-1-1,0 0 0,0 0 1,-1 0-1,1-1 0,0 1 1,0 0-1,0 0 1,0 0-1,0 0 0,-1 0 1,1 0-1,0 0 0,0 0 1,0 0-1,0 0 1,0 0-1,0 0 0,0 0 1,-1 0-1,1-1 0,0 1 1,0 0-1,0 0 0,0 0 1,0 0-1,0 0 1,0 0-1,0-1 0,0 1 1,0 0-1,0 0 0,0 0 1,0 0-1,-1 0 1,1 0-1,0-1 0,0 1 1,0 0-1,0 0 0,1 0 1,-1 0-1,0 0 1,0-1-1,0 1 0,0 0 1,0 0-1,0 0 0,0 0 1,0 0-1,0-1 1,0 1-1,0 0 0,0 0 1,0 0-1,0 0 0,1 0 1,-1 0-1,-15-5 14,-100-6-80,-226 6 0,180 7 72,-567 17-370,153-1-212,498-17 522,-523 19-220,454-8 220,0 7 0,-152 39-1,277-53 27,15-4 9,-1 0 0,1 0 1,0 1-1,0 0 1,0 0-1,0 1 0,0-1 1,0 1-1,0 1 1,-7 5-1,13-9 7,0 0 1,-1 1-1,1-1 1,0 1-1,0-1 1,-1 0-1,1 1 1,0-1-1,0 1 1,0-1-1,-1 1 1,1-1-1,0 1 1,0-1-1,0 1 1,0-1-1,0 1 1,0-1-1,0 1 1,0-1-1,0 1 1,1-1-1,-1 1 1,0-1-1,0 1 1,0-1-1,0 1 1,1-1-1,-1 1 1,0-1-1,1 0 1,-1 1-1,0-1 1,1 0-1,-1 1 1,0-1-1,1 0 1,-1 1-1,0-1 1,1 0-1,-1 1 1,1-1-1,-1 0 1,1 0-1,-1 0 1,1 0-1,-1 1 1,1-1-1,0 0 1,29 9-66,-28-9 76,110 21 15,206 10-1,121-25 38,-310-7-50,2108-62 279,-2176 60-280,18 0 1,107-19 0,-183 22 2,0-1 0,0 1 1,0-1-1,0 0 1,0 0-1,-1 0 0,1 0 1,0 0-1,-1-1 0,1 1 1,2-3-1,-5 4-2,0 0 0,0-1 0,1 1 0,-1 0 0,0-1 1,0 1-1,0-1 0,0 1 0,0-1 0,0 1 0,0 0 0,0-1 0,0 1 0,0-1 1,0 1-1,0-1 0,0 1 0,0 0 0,0-1 0,0 1 0,0-1 0,0 1 0,-1-1 1,1 1-1,0 0 0,0-1 0,0 1 0,-1 0 0,1-1 0,0 1 0,-1 0 1,1-1-1,0 1 0,-1 0 0,1 0 0,0-1 0,-1 1 0,1 0 0,-1 0 0,1-1 1,-8-3 6,-1 0 1,1 0 0,-1 1-1,0 0 1,-14-3 0,-77-13-16,-167-11 0,-108 19 12,373 11-8,-549 4-2248,-650 88 1,821-45-5627,208-29-1153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13613,'0'0'6390,"-3"8"-5061,3-8-1325,-12 31 925,11-30-893,1 0-1,-1 0 1,1 0 0,-1 0-1,1 0 1,0 0 0,-1 0-1,1 0 1,0 0-1,0 0 1,0 0 0,0 0-1,0 0 1,0 0 0,0 0-1,0 0 1,0 0-1,0 0 1,1 0 0,-1 0-1,0 1 1,1-2 0,-1 1-1,1 0 1,-1 0-1,1 0 1,-1 0 0,1 0-1,0 0 1,-1 0 0,1-1-1,0 1 1,0 0-1,0-1 1,1 2 0,3-1-73,1 0 1,0-1 0,-1 1 0,1-1 0,0 0 0,-1-1 0,1 1 0,0-1 0,-1 0-1,1-1 1,9-3 0,-2-1-881,0-1-1,-1-1 1,15-10-1,0-1 100,-27 19 1143,-4 16 1047,-39 67 846,29-61-1793,2 1 1,-12 30-1,21-44-1211,1 0 0,-1 0 0,2 0 0,-1 0 0,0 17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6726,'0'0'16624,"48"21"-15022,-3-21-770,5 0-575,5-2-193,-3-3-321,-6 0-1825,-14 1-1505,-13 0-1794,-13 4-2498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13741,'0'0'7399,"75"-3"-6310,-31-6 160,7 0-864,2 2-353,-8-1-1890,-2 0-4324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72 6342,'0'0'10426,"2"-9"-7880,2-28-464,-4 36-1987,-1 0 0,1 0 0,0 0 0,0 0 0,-1 0 0,1 0 0,0 0 0,-1 0-1,1 0 1,-1 0 0,0 0 0,1 0 0,-1 0 0,0 0 0,1 0 0,-1 1 0,0-1 0,0 0 0,0 1 0,0-1 0,0 0-1,0 1 1,0-1 0,0 1 0,0-1 0,0 1 0,0 0 0,0-1 0,0 1 0,-2 0 0,-34-2 466,30 2-531,0 1-39,-1 0-1,1 0 0,0 1 1,0 0-1,0 0 1,0 1-1,0 0 0,0 0 1,1 1-1,-1 0 1,1 0-1,0 0 0,0 1 1,1 0-1,-10 10 0,9-8 5,0-1 0,0 1-1,1 0 1,0 1-1,0-1 1,1 1 0,0 0-1,1 0 1,-1 0-1,1 0 1,1 1 0,0-1-1,-2 13 1,4-20 8,0 1-1,0 0 1,0 0 0,0-1 0,1 1 0,-1 0-1,0-1 1,1 1 0,-1 0 0,1-1 0,-1 1-1,1 0 1,0-1 0,0 1 0,0-1 0,0 1-1,0-1 1,0 0 0,0 1 0,0-1 0,1 0-1,1 2 1,0-2 16,0 1 0,0 0 1,0-1-1,1 1 0,-1-1 0,1 0 0,-1 0 0,1-1 0,-1 1 0,6 0 1,2-1 34,0 0 1,0-1-1,0 0 1,-1 0-1,1-1 1,18-6-1,-19 3-31,1 1 1,-1-2-1,0 1 0,0-1 0,-1-1 0,1 0 0,13-14 0,-19 18-11,-1 0 1,0 0-1,0-1 1,0 0-1,0 1 0,-1-1 1,0 0-1,1 0 1,-1 0-1,-1 0 0,1-1 1,-1 1-1,1-1 1,-1 1-1,-1-1 0,1 1 1,-1-1-1,1 1 1,-1-1-1,0 1 0,-1-1 1,0-6-1,0 10-70,0-1 0,1 0 1,-1 1-1,0-1 0,0 0 0,0 1 0,0-1 0,0 1 1,0-1-1,0 1 0,0-1 0,-1 1 0,1 0 0,-1 0 0,1 0 1,-1 0-1,1 0 0,-1 0 0,1 0 0,-1 0 0,0 1 1,0-1-1,1 0 0,-1 1 0,0 0 0,0-1 0,0 1 1,1 0-1,-1 0 0,0 0 0,0 0 0,-2 1 0,2-1-361,-1 0-1,0 1 0,1-1 0,-1 1 1,1 0-1,0 0 0,-1 0 0,1 0 1,0 0-1,-1 0 0,1 1 0,0-1 1,0 1-1,0-1 0,0 1 0,0 0 1,1 0-1,-1 0 0,0 0 0,1 0 1,-1 0-1,0 3 0,-3 11-5228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10730,'0'0'9289,"-24"54"-7399,13-25-545,1 2-224,3 3-801,6-2-192,1 1-95,0-6-33,9-5-737,3-8-1922,0-10-2754,4-4-5669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250 100 4548,'1'-2'509,"0"1"0,0 0-1,0-1 1,0 1 0,0-1-1,0 1 1,-1-1 0,1 1 0,0-1-1,-1 0 1,1 1 0,-1-1-1,0 0 1,0 1 0,1-1-1,-1 0 1,0 1 0,0-1-1,-1 0 1,1 0 0,0 1-1,0-1 1,-1 0 0,1 1 0,-1-1-1,0 0 1,1 1 0,-1-1-1,0 1 1,-2-3 0,2 3-318,-1-1 1,0 1-1,1 0 1,-1-1 0,0 1-1,0 0 1,0 1-1,1-1 1,-1 0-1,0 0 1,0 1-1,0-1 1,-1 1 0,1 0-1,0-1 1,-3 1-1,-6 0-20,-1 1-1,1 0 1,0 1-1,0 0 1,0 1-1,-18 6 1,25-8-158,1 0-1,0 0 1,-1 1-1,1 0 1,0-1 0,0 1-1,0 0 1,0 0-1,0 1 1,0-1 0,1 1-1,-1-1 1,1 1-1,-1 0 1,1 0 0,0 0-1,0 0 1,1 0-1,-1 0 1,1 1 0,-1-1-1,1 1 1,0-1 0,0 1-1,0 3 1,2-5-1,-1-1 1,1 1-1,-1 0 1,1 0-1,0 0 1,0 0-1,0-1 1,0 1-1,0-1 1,0 1-1,0 0 1,1-1-1,-1 0 1,0 1 0,1-1-1,-1 0 1,1 0-1,0 0 1,-1 0-1,1 0 1,0 0-1,0 0 1,-1 0-1,1-1 1,3 1-1,60 16 156,-47-13-149,-2 0-31,0-1 16,1 1-1,28 12 1,-43-16-21,0 1 0,0 0 0,0 0 0,0 0 0,0 0 0,0 0 0,0 0 0,0 0 0,-1 1 0,1-1 0,0 1-1,-1-1 1,1 1 0,-1 0 0,1 0 0,-1-1 0,0 1 0,0 0 0,0 0 0,0 0 0,0 0 0,0 0 0,-1 1 0,1-1 0,-1 0 0,1 0 0,-1 0 0,0 1 0,0 1 0,-1-1 19,0 0 1,0 0 0,-1-1-1,1 1 1,-1-1-1,0 1 1,0-1 0,0 0-1,0 0 1,0 0 0,-1 0-1,1 0 1,0 0-1,-1 0 1,1-1 0,-1 0-1,0 1 1,0-1-1,-3 1 1,-59 18 116,-28-7 544,87-12-537,-1-1 0,1 0 1,0 0-1,0 0 1,-1-1-1,1 0 0,0 0 1,0-1-1,0 1 1,0-1-1,0-1 0,-9-4 1,14 7-120,0-1 0,0 0 1,-1 1-1,1-1 1,0 0-1,0 0 0,0 0 1,0 0-1,0 0 0,0 0 1,0 0-1,1 0 0,-1 0 1,0 0-1,1 0 0,-1-1 1,1 1-1,-1 0 0,1 0 1,-1-1-1,1 1 1,0 0-1,0-1 0,-1 1 1,1-1-1,0 1 0,0 0 1,1-1-1,-1 1 0,0 0 1,0-1-1,1 1 0,-1 0 1,0-1-1,1 1 0,0 0 1,-1 0-1,1 0 1,0-1-1,-1 1 0,1 0 1,0 0-1,0 0 0,0 0 1,0 0-1,0 0 0,0 0 1,0 1-1,0-1 0,0 0 1,1 1-1,0-2 0,9-4-35,0 0-1,0 0 0,1 1 0,14-4 0,59-18-8,-52 18 44,0-1-1,-1-2 0,0-1 1,56-32-1,-83 41 17,0 0 0,0 0 0,0 0 1,-1-1-1,0 0 0,6-8 0,-9 12-4,0 0 0,-1 0 0,1 0-1,0 0 1,-1 0 0,1 0 0,0 0 0,-1 0 0,0 0-1,1-1 1,-1 1 0,0 0 0,1 0 0,-1 0 0,0-1-1,0 1 1,0 0 0,0 0 0,0-1 0,0 1 0,-1 0-1,1 0 1,0 0 0,0-1 0,-1 1 0,1 0 0,-1 0-1,1 0 1,-1 0 0,0 0 0,1 0 0,-1 0 0,0 0-1,0 0 1,0 0 0,0 0 0,1 0 0,-1 1 0,0-1-1,-2-1 1,-7-2 52,0 0 0,0 0-1,0 1 1,-1 1 0,1 0-1,-1 0 1,1 1 0,-1 0 0,-13 1-1,-40 3-2208,8 5-8101,48-8-2290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9065,'0'0'13965,"28"61"-13453,-11-34-127,0-5-129,3-2-96,-1-4-64,1-4-64,0-4 32,0-8-608,1 0-898,1-12-1376,-7-11-3749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14862,'0'0'929,"-28"49"1345,12-12-640,-1 5-65,-2 4-224,1 4-63,4 2-578,4-4-447,1 1-161,5-6-64,4-7-289,0-7-543,0-10-514,8-6-1024,-3-8-2082,-1-5-1698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15951,'0'0'9289,"1"65"-8841,-2-38-256,-2 0-159,3-3-33,0-2 32,0-6-545,6-3-704,-4-6-289,-1-4-768,-6-3-5861,-11-9-2307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11275,'0'0'9849,"9"-6"-9224,4 1-510,-1 0 0,0 1 0,1 0 0,0 1-1,0 1 1,0 0 0,0 0 0,0 2 0,0-1 0,0 2 0,0 0 0,25 5 0,-32-5-116,0 1-1,0 0 0,0 0 1,0 0-1,-1 1 1,1 0-1,-1 0 0,0 0 1,0 1-1,0 0 1,0 0-1,-1 0 0,1 1 1,-1-1-1,0 1 0,-1 0 1,1 0-1,2 6 1,-4-7 21,0 0 1,-1 1 0,0-1 0,0 0 0,0 1 0,0-1 0,-1 1 0,0-1 0,0 1 0,0 0-1,0-1 1,-1 1 0,1-1 0,-1 0 0,-1 1 0,1-1 0,0 1 0,-1-1 0,0 0-1,0 0 1,0 0 0,-1 0 0,1 0 0,-1-1 0,-4 5 0,1 0 109,0 0 0,-1 0 0,0-1-1,0 0 1,-1 0 0,0-1 0,0 0 0,-1 0 0,1-1 0,-1 0 0,0-1 0,-1 1 0,1-2-1,-1 1 1,0-2 0,0 1 0,-17 1 0,26-4-206,0 0-1,0 0 1,0 0 0,0 0-1,1 0 1,-1 0-1,0 0 1,0 0 0,0-1-1,0 1 1,1 0 0,-1-1-1,0 1 1,0 0-1,1-1 1,-1 1 0,0-1-1,1 1 1,-1-1 0,1 0-1,-1 1 1,0-1-1,1 1 1,-1-1 0,1 0-1,0 0 1,-1 1 0,0-2-1,-1-24-7043,2 24 6317,0-13-6120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20019,'0'0'2018,"-36"58"-1538,27-27 129,-2 8-353,3-2-96,2 5-128,6-3-32,0-4-480,0-1-1026,0-7-608,0-6-448,0-7-2146,-6-8 255,-12-4-2689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13965,'0'0'11435,"-7"3"-11243,-3 2-127,1 0-1,1 0 0,-1 1 1,1 0-1,0 1 0,0 0 1,1 0-1,0 1 1,0-1-1,1 1 0,0 1 1,0-1-1,1 1 0,0 0 1,1 1-1,-7 18 1,2-4 19,1-1 1,2 2 0,0-1-1,1 1 1,2-1-1,-1 34 1,4-55-118,0 1-1,1-1 1,-1 1-1,1-1 0,0 0 1,0 1-1,0-1 1,0 0-1,1 0 1,-1 0-1,1 0 1,0 0-1,0 0 1,0 0-1,0-1 1,0 1-1,0-1 1,1 1-1,0-1 0,-1 0 1,1 0-1,0 0 1,0 0-1,0-1 1,3 2-1,40 12-3482,1-10-5079,-14-5-5189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10922,'0'0'12877,"2"58"-11981,6-41-351,2-3-289,2-3-128,4-2-64,1-4-64,0-5-865,-1 0-832,-4 0-737,0-11-1666,-4-3-3459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80 137 12908,'0'0'6951,"-34"70"-5318,21-44-383,1 5-65,1-1-417,4 0-575,5-3-129,2-4-128,0-6-1410,4-9-1216,10-8-2179,2 0-4452</inkml:trace>
  <inkml:trace contextRef="#ctx0" brushRef="#br0" timeOffset="1">160 1 12556,'0'0'6118,"55"40"-4421,-37-15-416,-3 5-288,-3 5-256,-5 2-160,-6 5-97,-1 4 65,-12 0-161,-9 4-224,-10-1-64,-1-1-32,-3-3-929,-1-11-1921,5-7-3941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7559,'0'0'8969,"11"0"-7496,550 18 3102,-646-28-3235,-285 11-91,413-23-560,39 0-653,147-21 1,-175 35-68,-309 81-475,159-44-1347,56-19-1425,16-8-1286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3748,'0'0'16880,"66"29"-15311,-20-26-320,12-3-512,6 0-545,4 0-128,-6 0-64,-7 0-801,-11 0-352,-15 0-192,-12 4-128,-14 5-673,-3 1-2082,-20-2-1890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11307,'0'0'9929,"77"5"-7527,-24-8-320,7-5-1121,3-2-672,1 3-225,-4-3-64,-5 4-513,-5 1-800,-7 1-1057,-9 1-1570,-9-3-3908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13325,'0'0'10591,"1"9"-10639,-1-9 49,0 2-24,0 0 1,0 0-1,0 0 0,1 0 0,-1 0 0,0 0 0,1 0 0,-1 0 1,1-1-1,0 1 0,0 0 0,0 0 0,0 0 0,0-1 0,0 1 1,0-1-1,0 1 0,0-1 0,1 1 0,-1-1 0,1 0 0,-1 1 1,1-1-1,0 0 0,-1 0 0,1 0 0,0 0 0,0-1 0,-1 1 1,1 0-1,0-1 0,0 1 0,0-1 0,0 0 0,0 0 0,0 1 1,0-1-1,0 0 0,2-1 0,-2 1 20,12 1-43,0 0 1,-1 0-1,1 2 0,-1 0 0,23 7 0,-34-9 68,1 1 0,0-1 0,0 1 0,-1-1 0,1 1-1,-1 0 1,1 0 0,-1 0 0,0 0 0,0 0 0,0 1 0,0-1-1,0 1 1,-1-1 0,1 1 0,-1 0 0,1-1 0,-1 1 0,0 0-1,0 0 1,0 0 0,-1 0 0,1 0 0,-1 0 0,1 0 0,-1 0-1,0 0 1,0 1 0,-1-1 0,1 0 0,-2 5 0,0-2 146,0 0 1,0 0-1,-1 0 0,0 0 1,0-1-1,0 1 0,-1-1 1,0 0-1,0 0 1,0 0-1,0 0 0,-1-1 1,0 0-1,0 0 0,0 0 1,-1 0-1,1-1 1,-1 0-1,0 0 0,-7 2 1,-2 2 84,0-2 0,0 0 1,-1-1-1,1 0 0,-1-1 1,0-1-1,-18 0 0,30-2-363,1 0-1,-1 0 0,0 0 1,1 0-1,-1-1 0,1 0 1,-1 0-1,1 0 0,-1 0 1,1-1-1,0 1 0,0-1 1,-1 0-1,1 0 0,-3-3 1,2 2-655,1-1 1,0 0-1,-1 0 1,2-1-1,-1 1 1,1-1-1,-1 1 1,1-1-1,0 0 1,-1-5-1,-5-22-7424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15759,'0'0'8392,"60"-24"-6951,-30 19-960,7 1-481,9 3-96,4 1-1570,1 0-2178,-1-2-4291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17040,'0'0'2461,"-12"6"-459,2-2-1798,1 0 0,-1 1 1,1 0-1,0 1 0,0 0 0,1 0 0,0 1 1,0 0-1,1 1 0,-1-1 0,2 1 0,-1 1 1,1-1-1,0 1 0,-4 10 0,6-10-196,1 0 0,0 0 0,0 0 0,1 0 0,0 1-1,1-1 1,0 1 0,1-1 0,0 1 0,0-1 0,3 18 0,-2-23-3,0 1 0,0-1-1,1 0 1,0 0 0,-1 0 0,1 0 0,1 0-1,-1 0 1,0 0 0,1-1 0,0 1 0,0-1-1,0 0 1,0 0 0,0 0 0,1 0 0,-1-1 0,1 1-1,0-1 1,0 0 0,0 0 0,0 0 0,0 0-1,0-1 1,1 0 0,-1 0 0,5 1 0,0-1 88,1 0 1,0-1 0,-1 0 0,1 0-1,-1-1 1,1 0 0,0-1 0,-1 0-1,0 0 1,1-1 0,-1 0 0,0-1-1,-1 0 1,1-1 0,-1 1 0,0-2-1,0 1 1,0-1 0,9-9 0,-11 10 19,-1-2 1,1 1-1,-1 0 0,0-1 1,-1 0-1,1 0 1,-1-1-1,-1 1 1,0-1-1,0 1 1,0-1-1,-1 0 0,0 0 1,0-1-1,-1 1 1,0 0-1,-1 0 1,0-1-1,0 1 1,-1 0-1,0-1 0,-3-14 1,2 18-90,-1 1-1,1 0 1,0-1 0,-1 1-1,0 0 1,0 0 0,0 1 0,-1-1-1,1 1 1,-1-1 0,0 1-1,0 0 1,0 1 0,0-1-1,-1 1 1,1-1 0,-1 1 0,1 1-1,-1-1 1,0 1 0,-8-2-1,8 1-161,-1 1 0,1 0 0,0 0 0,0 1-1,-1-1 1,1 1 0,0 0 0,-1 1 0,1-1 0,0 1-1,-1 0 1,1 0 0,0 1 0,0 0 0,0 0 0,0 0-1,0 0 1,1 1 0,-9 5 0,1 13-3662,12-5-2234,5-9-1477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17905,'0'0'11050,"6"53"-10249,-6-31-481,0 3-255,3-1-33,3 0-32,-1-1-513,1-3-608,0-2-897,-1-3-929,-5-6-352,0-4-1089</inkml:trace>
  <inkml:trace contextRef="#ctx0" brushRef="#br0" timeOffset="1">0 75 16239,'0'0'5413,"62"-1"-5220,-26 1-193,5 2-1730,2 0-3363,4-2-4324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56 288 9289,'-7'-13'1137,"4"8"-1123,-6-10 800,1-1 0,1 0-1,-7-22 1,12 33-576,1 1-1,0-1 1,0 1-1,0-1 1,0 1 0,1-1-1,0 0 1,0 1-1,0-1 1,1 0 0,-1 1-1,1-1 1,0 1-1,0-1 1,1 1-1,-1-1 1,1 1 0,0 0-1,0 0 1,5-6-1,1 2-59,0 0-1,1 0 0,1 1 0,-1 1 1,1 0-1,0 0 0,1 1 0,-1 0 1,1 0-1,0 1 0,0 1 0,0 0 1,1 1-1,19-2 0,-12 2-49,0 0 0,0 2 0,0 0 0,0 2 1,0 0-1,0 1 0,0 0 0,23 9 0,-33-9-99,1 1-1,-1 1 1,0-1 0,0 2 0,0-1 0,-1 1-1,0 0 1,0 1 0,0 0 0,-1 0-1,12 16 1,-15-18 70,-1 0 0,0 0 1,-1 0-1,1 1 0,-1-1 0,0 1 0,-1-1 1,1 1-1,-1 0 0,0-1 0,0 1 0,-1 0 1,0 0-1,0 0 0,0-1 0,-1 1 0,0 0 0,0 0 1,0 0-1,-1-1 0,0 1 0,-3 6 0,-2 2 266,0-1 0,-2-1 0,1 1 0,-1-1 0,-1-1 0,0 0 0,-1 0 0,-22 17 0,13-13 88,0-1 1,-2-1-1,1 0 1,-37 14-1,48-23-367,0-1 0,0 0 0,0-1 0,-12 2 0,20-4-167,0 1 0,1-1 1,-1 0-1,1 0 0,-1 0 0,1 1 1,-1-1-1,0-1 0,1 1 0,-1 0 1,1 0-1,-1-1 0,0 1 0,1-1 1,-1 1-1,1-1 0,0 1 1,-1-1-1,1 0 0,-1 0 0,1 0 1,0 0-1,0 0 0,0 0 0,-1 0 1,1 0-1,0-1 0,0 1 0,0 0 1,1-1-1,-1 1 0,0 0 1,0-1-1,1 1 0,-1-3 0,0 1-431,1 0-1,-1 1 0,1-1 0,0 0 1,0 1-1,0-1 0,0 0 1,1 1-1,-1-1 0,1 0 0,-1 1 1,1-1-1,0 0 0,0 1 1,0 0-1,0-1 0,1 1 0,-1-1 1,1 1-1,-1 0 0,1 0 1,4-3-1,16-16-6731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 13293,'0'0'5685,"-11"-3"-3806,6 1-1776,1 1 1,-1 0-1,0 0 0,0 0 1,0 1-1,0-1 1,0 1-1,0 0 0,0 1 1,0-1-1,0 1 0,0 0 1,0 0-1,1 1 0,-1-1 1,0 1-1,1 0 0,-1 0 1,1 1-1,0-1 0,0 1 1,0 0-1,0 0 0,-7 7 1,8-6 27,-1 1 0,0 0 0,1-1 0,0 1 0,0 1 0,0-1 0,1 0 0,0 1 0,0-1 0,0 1 0,1 0 0,0-1 0,0 1 0,0 8 0,1-12-103,0 0-1,0 1 0,0-1 0,1 0 1,-1 0-1,1 1 0,0-1 0,0 0 1,-1 0-1,1 0 0,1 0 0,-1 0 0,0 0 1,0 0-1,1 0 0,-1-1 0,1 1 1,0 0-1,-1-1 0,1 1 0,0-1 0,0 0 1,0 0-1,0 1 0,0-1 0,0 0 1,0-1-1,0 1 0,0 0 0,1-1 0,-1 1 1,0-1-1,0 0 0,1 1 0,-1-1 1,0 0-1,4-1 0,-1 1 12,0 0 1,-1-1-1,1 1 1,0-1-1,-1 0 0,1 0 1,-1-1-1,1 0 1,-1 1-1,1-1 0,-1-1 1,0 1-1,0-1 1,0 1-1,0-1 0,-1 0 1,1-1-1,-1 1 1,0 0-1,0-1 0,0 0 1,3-4-1,-2 0 33,1 0-1,-1-1 1,-1 1-1,0 0 1,0-1-1,0 0 0,-1 0 1,-1 0-1,0 0 1,1-16-1,-2 24-74,0 1-1,0 0 0,0-1 1,0 1-1,0-1 1,0 1-1,0-1 0,0 1 1,0 0-1,0-1 0,-1 1 1,1-1-1,0 1 1,0-1-1,0 1 0,0 0 1,-1-1-1,1 1 1,0 0-1,0-1 0,-1 1 1,1 0-1,0-1 0,-1 1 1,1 0-1,0 0 1,-1-1-1,1 1 0,-1 0 1,1 0-1,0 0 0,-1-1 1,1 1-1,-1 0 1,1 0-1,0 0 0,-1 0 1,1 0-1,-1 0 1,1 0-1,-1 0 0,1 0 1,0 0-1,-1 0 0,1 0 1,-1 0-1,1 1 1,-1-1-1,1 0 0,0 0 1,-1 0-1,-19 15-336,17-10 20,0 0 0,1 0 0,-1 1 0,1-1-1,0 1 1,1-1 0,0 1 0,0 0 0,-1 6 0,1 31-9622,2-26 541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4933,'0'0'13645,"-12"50"-11403,-1-26-705,0 4 65,2-3-898,2-1-447,6 0-257,3-8-1314,0-4-1248,5-7-1154,7-5-3715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9961,'0'0'7853,"-9"4"-5915,0 0-1379,0 1 1,1-1-1,0 1 1,0 1-1,1 0 1,-8 7-1,13-12-506,1 0 1,-1 0-1,1 0 1,-1 1-1,1-1 1,0 1-1,0-1 1,0 1-1,0 0 0,0-1 1,0 1-1,0 0 1,1 0-1,-1-1 1,1 1-1,-1 0 0,1 0 1,0 0-1,-1 0 1,1 0-1,0 0 1,0-1-1,0 1 0,1 0 1,-1 0-1,0 0 1,1 0-1,-1 0 1,1-1-1,0 1 1,-1 0-1,1 0 0,0-1 1,0 1-1,0 0 1,0-1-1,1 1 1,-1-1-1,0 0 0,1 1 1,-1-1-1,1 0 1,-1 0-1,3 2 1,59 36-106,-51-34-151,0 1-1,-1 1 0,0 0 1,0 1-1,0 0 1,-1 0-1,-1 1 1,1 1-1,8 10 0,-17-18 193,0 0 0,0 0 0,0 0-1,0-1 1,-1 1 0,1 0-1,0 0 1,-1 0 0,1 0 0,-1 0-1,0 0 1,0 0 0,0 0 0,0 0-1,0 1 1,0-1 0,0 0 0,-1 0-1,1 0 1,-1 0 0,1 0-1,-2 2 1,0 0 16,-1-1 0,1 1 0,-1-1 0,1 0 0,-1 0 0,0 0 0,0 0 0,-1 0 0,1-1 0,-6 4 0,-4 1 209,0-1 0,0 0 0,0-1-1,-1 0 1,-20 3 0,28-6-50,1-1 1,-1 0-1,1-1 1,-1 1-1,0-1 1,1 0 0,-1-1-1,0 1 1,1-1-1,-12-3 1,15 3-137,-1-1 0,1 1 0,0-1 0,-1 1 1,1-1-1,0 0 0,0 0 0,0 0 0,1 0 0,-1 0 1,0 0-1,1 0 0,-1-1 0,1 1 0,0-1 0,0 1 1,0-1-1,0 1 0,0-1 0,1 0 0,-1 1 1,1-1-1,-1 0 0,1-3 0,-1-1-55,1 0 0,0 1 0,0-1 0,0 0 0,1 1 0,0-1 0,0 0 0,1 1 0,0 0 0,0-1 0,0 1 0,1 0 0,0 0 0,0 0 0,0 0 0,5-5 0,-1 3 6,0 1 0,1-1 0,0 1 1,1 1-1,-1 0 0,1 0 0,0 0 0,1 1 1,14-5-1,17-6 55,-30 13 25,1-1 0,-1 0 0,0-1 0,-1 0 0,1-1 1,-1 0-1,18-15 0,-27 21-46,-1-1 0,1 1 0,0-1 0,-1 0 0,1 1 0,-1-1 0,1 0 1,-1 1-1,1-1 0,-1 0 0,1 1 0,-1-1 0,0 0 0,1 0 0,-1 0 0,0 1 0,0-1 0,0 0 0,0 0 1,1 0-1,-1 0 0,0 0 0,0 1 0,-1-1 0,1 0 0,0 0 0,0 0 0,0 0 0,-1 0 0,0-1-5,0 1-1,0 0 0,-1-1 1,1 1-1,0 0 0,-1 0 1,1 0-1,-1 0 0,1 0 1,-1 0-1,1 1 0,-1-1 1,-2 0-1,-52-11-48,49 12-125,-49-1-533,54 2 150,-1-1 1,1 0-1,-1 1 1,1 0-1,0 0 1,-1 0-1,1 0 1,0 0-1,0 0 1,-1 0-1,-2 3 1,0 2-5463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3908,'0'0'21300,"-1"48"-20083,9-25-640,3 2-289,0-3-160,3-5-64,3-3-64,4-3 0,-1-8-993,1-3-1249,-1 0-801,-2-15-1313,-1-2-2659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10730,'0'0'7303,"-22"56"-4837,4-23-704,-4 5-160,-2 3-642,-1-1 130,2 0-386,2-2-608,4-3-96,7-4-288,4-2-1314,6-9-1504,0-9-3204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6854,'0'0'18877,"6"11"-18108,0-1-714,-2 1 1,1-1-1,-1 1 1,-1 0-1,0 1 1,0-1-1,-1 1 1,-1-1-1,0 18 1,1 106-10754,-9-132 1003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6854,'0'0'15631,"55"-22"-14478,-25 22-448,5 0-513,3 0-128,6 0-224,-4 0-1890,1 0-2722,-6-9-7112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11979,'0'0'10410,"-9"54"-8744,3-25-289,1 3-608,2 2-545,3 2-160,0-3-32,0-1 0,0-6-961,3-6-1409,2-6-609,-1-9-1089,3-5-3266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14061,'0'0'5584,"-5"8"-4858,-14 23-320,14-23 4244,5-6-1180,0 1-3415,0-1 1,0 1-1,1-1 0,-1 1 1,1-1-1,0 1 1,-1-1-1,1 1 1,0-1-1,0 0 0,1 0 1,-1 1-1,0-1 1,1 0-1,-1 0 1,1 0-1,0 0 1,3 3-1,44 23 6,-42-25-108,-1-1-1,0 1 1,0 1-1,0-1 1,0 1 0,0 0-1,-1 1 1,0-1 0,6 8-1,-7-8 36,-1 1 0,0 0 0,-1 0-1,0 0 1,1 0 0,-2 0 0,3 7-1,-4-11 21,1 1-1,-1-1 0,0 0 1,0 1-1,0-1 0,1 1 1,-1-1-1,-1 0 0,1 1 1,0-1-1,0 1 0,0-1 1,-1 0-1,1 1 0,-1-1 1,1 0-1,-1 1 0,1-1 1,-1 0-1,0 0 0,0 1 1,0-1-1,0 0 0,0 0 1,0 0-1,0 0 0,0 0 1,0 0-1,0-1 0,0 1 1,0 0-1,-2 0 0,-10 5 31,-1-1-1,1 0 1,-1-1-1,0 0 0,0-2 1,0 1-1,0-2 0,0 0 1,0 0-1,-24-3 0,37 1-90,0 1 0,0-1 0,0 1 0,0-1 0,0 1 0,0-1 0,0 0 0,0 1 0,0-1 0,0 0 0,0 0 0,1 0 0,-1 0 0,0 0-1,1 0 1,-1 0 0,0 0 0,1 0 0,-1 0 0,1 0 0,0 0 0,-1 0 0,1 0 0,0-1 0,0-1 0,-2-34-4362,2 27 2383,0-22-5340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14894,'0'0'10698,"68"-22"-9641,-42 21-801,6 1-256,4 0-160,2 0-2018,1 0-1633,0 2-2692,-2 1-5828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13901,'0'0'3630,"12"1"-245,16 1-2146,1-2 1,-1 0-1,0-2 0,1-1 1,50-13-1,2-18-950,-76 32-275,-1 0 0,0 0 1,0-1-1,0 1 0,0-1 0,-1 0 0,1 0 0,-1-1 0,1 1 0,-1-1 0,0 1 0,-1-1 0,1 0 0,-1 0 0,1 0 1,1-6-1,-4 10-16,0-1-1,0 1 1,0-1 0,0 1 0,0 0 0,1-1 0,-1 1 0,0-1-1,0 1 1,-1-1 0,1 1 0,0 0 0,0-1 0,0 1-1,0-1 1,0 1 0,0-1 0,-1 1 0,1 0 0,0-1 0,0 1-1,-1 0 1,1-1 0,0 1 0,0 0 0,-1-1 0,1 1 0,0 0-1,-1-1 1,1 1 0,0 0 0,-1 0 0,1 0 0,-1-1 0,1 1-1,-22-1-99,-19 13 47,34-7 77,1 0 1,0 0-1,1 0 1,0 0 0,-7 9-1,11-13-8,-1 1 1,1 0-1,-1 0 1,1 0-1,0 0 0,-1 1 1,1-1-1,0 0 1,0 0-1,1 1 0,-1-1 1,0 0-1,1 1 1,-1-1-1,1 1 0,0-1 1,0 1-1,0-1 1,0 1-1,1 2 1,0-4-6,-1 0 1,1 0 0,0 0 0,0 0 0,-1 0 0,1 0 0,0-1 0,0 1 0,0 0 0,0-1 0,0 1 0,0 0 0,0-1-1,0 0 1,0 1 0,0-1 0,0 1 0,1-1 0,-1 0 0,0 0 0,0 0 0,2 0 0,31 0 181,-25 0-114,12-3-32,-1 0 0,0-1 0,0-1 1,0-1-1,20-9 0,-22 8-68,0 0 0,0 1 0,1 1 0,0 1 0,36-3 0,-54 7 30,0 1-1,0-1 1,0 0-1,0 1 1,0-1-1,-1 1 1,1 0-1,0-1 1,0 1-1,0-1 0,-1 1 1,1 0-1,0 0 1,-1-1-1,1 1 1,-1 0-1,1 0 1,-1 0-1,1 0 1,-1 0-1,1 0 1,-1 0-1,0 0 0,0 0 1,1 0-1,-1 0 1,0 0-1,0 0 1,0 0-1,0 0 1,0 0-1,0 0 1,0 0-1,-1 0 0,1 0 1,0 0-1,-1 1 1,-9 51 1020,6-39-719,4-13-301,-1 0 0,1 1 0,0-1 0,0 1 0,-1-1 0,1 0 0,0 1 0,0-1 0,0 1 0,0-1 0,1 1 0,-1-1 0,0 0 1,1 1-1,-1-1 0,1 0 0,-1 1 0,1-1 0,-1 0 0,1 0 0,0 1 0,0-1 0,0 0 0,0 0 0,0 0 0,0 0 0,2 2 0,-1-2 11,1 0-1,0-1 0,0 1 0,-1 0 0,1-1 0,0 1 0,0-1 0,0 0 0,0 0 0,0 0 1,0 0-1,0-1 0,2 0 0,15-4 62,0 0 1,0-2-1,19-9 1,-33 14-77,42-22-70,-37 17 36,0 1 0,1 0 0,0 1 0,-1 0-1,2 1 1,-1 0 0,0 1 0,21-2 0,-31 5 46,0 1 1,-1-1-1,1 1 1,-1 0-1,1 0 1,-1 0-1,1 0 1,-1 0 0,0 0-1,0 0 1,1 0-1,-1 1 1,0-1-1,0 0 1,0 1-1,1 1 1,20 18 184,43-5-1341,-51-14-2728,-1-1-3319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10570,'0'0'7805,"-11"4"-6092,1 0-1442,-1 1-1,1 0 0,1 0 1,-1 1-1,1 0 1,0 1-1,0 0 0,1 1 1,0-1-1,0 1 0,1 1 1,0 0-1,0 0 1,1 0-1,0 1 0,-8 19 1,11-21-153,0 0-1,1 0 1,0 1 0,0-1 0,1 0 0,0 1 0,0 0-1,1-1 1,0 1 0,3 12 0,-3-18-91,1 0 1,0-1 0,0 1-1,0 0 1,0 0-1,0-1 1,1 1-1,-1 0 1,1-1-1,0 0 1,0 1-1,0-1 1,0 0-1,0 0 1,0 0-1,0 0 1,1 0-1,-1-1 1,1 1 0,-1-1-1,1 1 1,0-1-1,0 0 1,-1 0-1,1 0 1,0-1-1,0 1 1,0-1-1,0 1 1,0-1-1,0 0 1,4-1-1,0 1 34,1-1 0,-1-1-1,0 1 1,0-1-1,0-1 1,-1 1-1,1-1 1,0 0-1,-1-1 1,0 0-1,0 0 1,0 0-1,0 0 1,-1-1-1,1 0 1,-1 0 0,-1-1-1,1 1 1,6-11-1,-6 9 14,-1 0 0,1-1 0,-1 1 0,0-1-1,-1 0 1,0 0 0,-1 0 0,1 0 0,-1-1 0,-1 1 0,0 0-1,0-1 1,0 1 0,-1-1 0,0 1 0,-3-16 0,2 22-86,0 0 1,0-1-1,0 1 1,0 0 0,-1 0-1,1 0 1,0 0-1,-1 0 1,0 1-1,1-1 1,-1 0 0,0 1-1,0-1 1,0 1-1,0 0 1,0 0-1,0-1 1,0 1 0,0 0-1,-1 1 1,1-1-1,-4 0 1,0-1-343,0 1 0,0 0-1,0 0 1,0 1 0,-1 0 0,1 0 0,-10 2 0,15-2 69,0 0 0,0 1 0,0-1 1,0 1-1,0-1 0,0 1 1,0-1-1,0 1 0,0 0 0,1 0 1,-1-1-1,0 1 0,0 0 1,1 0-1,-1 0 0,0-1 0,1 1 1,-1 0-1,1 0 0,-1 0 1,1 0-1,0 0 0,-1 0 0,1 0 1,0 0-1,0 1 0,0-1 1,0 0-1,0 2 0,0 8-5806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14830,'0'0'10538,"-45"64"-9129,37-38-704,5 1-513,1 1-128,2-2 32,0 0-96,0-3-32,0-2-544,2-5-641,-1-6-1282,-1-6-1088</inkml:trace>
  <inkml:trace contextRef="#ctx0" brushRef="#br0" timeOffset="1">0 127 12396,'0'0'11531,"52"-8"-10859,-20 8-544,4 0-160,1 0-1185,1 0-1121,-1 0-1474,0-4-3426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13293,'0'0'9000,"-55"33"-6886,42-11-96,2 4-961,3 0-288,2 0-225,4 1-320,2-3-127,0 0-65,0-7-577,0-3-1505,7-7-2210,3-7-4068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14926,'0'0'2007,"1"8"-1382,-2 107 5103,1-113-5662,0 0 1,0-1-1,0 1 0,1 0 1,-1-1-1,1 1 0,-1-1 0,1 1 1,0 0-1,-1-1 0,1 1 1,0-1-1,0 0 0,0 1 1,0-1-1,0 0 0,1 0 0,-1 1 1,0-1-1,0 0 0,1 0 1,-1 0-1,1-1 0,-1 1 1,1 0-1,-1 0 0,1-1 0,-1 1 1,1-1-1,0 1 0,-1-1 1,1 0-1,0 0 0,-1 0 0,1 0 1,0 0-1,0 0 0,-1 0 1,1 0-1,3-2 0,-1 2-27,1-1-1,0 0 0,-1 0 1,1 0-1,-1-1 0,0 1 1,1-1-1,-1 0 1,0 0-1,0-1 0,0 1 1,0-1-1,0 0 0,4-4 1,-5 2-25,0 0 0,0 0 0,-1 0 0,1 0 0,-1-1 0,0 1 0,-1-1 0,1 1 0,-1-1 0,0 1 0,-1-1 0,1 0 0,-1 1 0,0-1 0,-1 0 0,1 0 0,-1 1 0,-3-12 0,3 14-38,0 0-1,0 0 1,0 0 0,-1 0-1,1 0 1,-1 1 0,0-1-1,0 0 1,0 1 0,0-1-1,0 1 1,0 0 0,-1-1 0,1 1-1,-1 0 1,1 1 0,-1-1-1,0 0 1,0 1 0,0 0-1,0-1 1,0 1 0,0 0-1,0 1 1,0-1 0,-1 0-1,1 1 1,0 0 0,0 0 0,-1 0-1,1 0 1,0 0 0,-6 2-1,7-1-62,0-1-1,1 1 0,-1 0 1,0-1-1,0 1 0,1 0 1,-1 0-1,1 1 0,-1-1 1,1 0-1,-1 0 0,1 1 1,0-1-1,0 1 0,-1-1 0,1 1 1,0-1-1,0 1 0,1 0 1,-1-1-1,0 1 0,1 0 1,-1 0-1,0 2 0,0 28-5402,7-21-579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12684,'-11'1'1639,"10"-1"-1583,-14 3 1223,-1 1 0,1 0 0,-28 11 0,40-14-1011,-1 1 0,0 0-1,1 0 1,-1 1 0,1-1-1,-1 1 1,1 0 0,0-1 0,0 1-1,-3 5 1,5-6-199,0 0 0,0 0 0,0 0-1,0-1 1,1 1 0,-1 0 0,1 0 0,-1 0 0,1 0-1,0 0 1,0 0 0,0 0 0,0 0 0,0 0 0,0 0-1,1 0 1,-1 0 0,1 0 0,-1 0 0,1 0 0,-1 0-1,1-1 1,2 4 0,-1-2-18,1 0 0,0 0 0,0 0 0,0 0-1,0-1 1,0 1 0,1-1 0,-1 0 0,1 0 0,0 0-1,-1 0 1,1-1 0,0 1 0,0-1 0,0 0 0,0 0 0,0-1-1,8 1 1,1 0 17,-1 0 0,1-1-1,-1 0 1,0-1-1,17-3 1,-22 1-41,1 1 0,-1-1 0,1 0 0,-1 0 0,0-1 0,0 0 0,-1-1 0,11-8 0,-14 11-19,0 0 1,-1 0-1,1-1 1,-1 1-1,0-1 1,0 0-1,0 0 1,0 1-1,0-1 1,0-1-1,-1 1 1,0 0-1,1 0 1,-1 0-1,0-1 1,-1 1-1,1-1 0,0 1 1,-1-1-1,0 1 1,0-1-1,0-3 1,-1 5-23,0 0 0,0-1-1,-1 1 1,1 0 0,0 0 0,-1 0 0,1 0 0,-1 0 0,0 0 0,1 1-1,-1-1 1,0 0 0,0 1 0,0-1 0,-1 1 0,1 0 0,0 0 0,0 0 0,-1 0-1,1 0 1,0 0 0,-1 1 0,1-1 0,-1 1 0,-2-1 0,-66-4-740,68 5 716,0 0-125,-1 0-1,1 0 1,-1 0-1,1 1 1,-1-1-1,1 1 1,-1 0-1,-3 2 1,6-3-299,0 1 1,0-1-1,0 1 1,0 0-1,0 0 0,0-1 1,0 1-1,0 0 1,0 0-1,1 0 1,-1 0-1,0 0 0,1 0 1,-1 0-1,0 0 1,1 0-1,-1 2 0,0 8-14405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8648,'0'0'13805,"11"78"-13420,-9-39-289,-2 4-32,0-4-160,0-3-1057,0-9-865,-5-9-1794,-3-9-1857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18930,'0'0'2722,"12"-4"-1665,25-6-875,0 1-1,1 3 1,0 1 0,0 1-1,0 2 1,53 5-1,-85-3-201,0 1 0,0-1-1,0 1 1,0 1 0,0-1 0,-1 1 0,1 0 0,0 0-1,-1 1 1,0 0 0,1 0 0,-1 0 0,0 0-1,-1 1 1,1 0 0,-1 0 0,8 8 0,-10-8 176,1 0 1,0 1 0,-1-1 0,0 1 0,0 0-1,0-1 1,-1 1 0,0 0 0,0 0-1,0 0 1,0 0 0,-1 0 0,0 0-1,0 1 1,0-1 0,0 0 0,-1 0 0,0 0-1,0 0 1,-1 0 0,-1 6 0,-1-5-12,1 1 1,-1 0 0,0-1 0,0 0 0,-1 0 0,0 0 0,0-1-1,0 1 1,-1-1 0,0-1 0,0 1 0,0-1 0,0 0 0,-1 0-1,0-1 1,-8 4 0,2-1-87,-1-1-1,0-1 0,-1 0 1,1 0-1,-1-1 1,0-1-1,-17 0 0,31-2-148,0 0-1,0 0 1,0 0-1,0 0 1,0 0-1,1 0 1,-1 0-1,0-1 1,0 1-1,0 0 1,0-1-1,1 1 1,-1 0-1,0-1 1,0 1-1,1-1 1,-1 1-1,0-1 1,1 0-1,-1 1 1,0-1-1,1 1 1,-1-1-1,1 0 1,-1 0-1,1 1 1,-1-1-1,1 0 1,0 0-1,-1 0 0,1 0 1,0 1-1,0-1 1,0 0-1,-1 0 1,1 0-1,0 0 1,0 0-1,0 0 1,1 1-1,-1-1 1,0-1-1,0-1-683,1 0 0,0 0 0,0-1 0,0 1 0,0 0 0,0 0 0,0 1 0,1-1 0,-1 0 0,1 0 0,2-2 0,15-16-7538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18481,'0'0'3476,"-1"12"-1496,-8 61 362,-6 97-1134,15-171-1201,0 1 0,0 0 0,1-1-1,-1 1 1,0 0 0,0-1 0,1 1 0,-1 0-1,0 0 1,1-1 0,-1 1 0,0 0-1,0 0 1,1-1 0,-1 1 0,1 0 0,-1 0-1,0 0 1,1 0 0,-1 0 0,0-1-1,1 1 1,-1 0 0,1 0 0,-1 0-1,0 0 1,1 0 0,-1 0 0,1 0 0,-1 0-1,0 0 1,1 1 0,-1-1 0,0 0-1,1 0 1,-1 0 0,0 0 0,1 1 0,-1-1-1,0 0 1,1 0 0,-1 0 0,0 1-1,1-1 1,-1 0 0,0 1 0,0-1 0,1 0-1,-1 1 1,0-1 0,0 0 0,0 1-1,1-1 1,-1 0 0,0 1 0,0-1 0,0 0-1,0 1 1,0-1 0,0 1 0,0-1-1,0 0 1,0 1 0,0-1 0,0 1 0,0-1-1,0 1 1,20-28 312,-17 16-434,0 0 1,0 0 0,-1 0-1,-1 0 1,0 0 0,0 0-1,-1 0 1,0-1 0,-1 1-1,-1 0 1,-4-20 0,5 30 104,1 0 0,0 0 0,0 0 0,0 1 0,-1-1 0,1 0 0,0 0 0,-1 0 0,1 1 0,-1-1 0,1 0 1,-1 1-1,1-1 0,-1 0 0,1 1 0,-1-1 0,0 1 0,1-1 0,-1 1 0,0-1 0,0 1 0,1-1 0,-1 1 0,0 0 0,0-1 0,1 1 0,-1 0 1,0 0-1,0 0 0,0 0 0,0 0 0,1-1 0,-1 1 0,0 1 0,0-1 0,0 0 0,0 0 0,0 0 0,1 0 0,-1 1 0,0-1 0,0 0 0,1 1 1,-1-1-1,0 0 0,0 1 0,1-1 0,-1 1 0,0-1 0,1 1 0,-1 0 0,1-1 0,-2 2 0,0 0 63,1 0 0,-1 1 0,0-1 0,1 1-1,-1 0 1,1-1 0,0 1 0,0 0 0,0 0 0,0 0 0,0 0-1,1 0 1,0 0 0,-1 4 0,2-6 15,0 0 0,-1 0 0,1-1 1,0 1-1,0 0 0,0 0 0,0-1 0,0 1 0,0-1 1,0 1-1,0 0 0,0-1 0,0 0 0,0 1 0,0-1 0,0 0 1,0 0-1,0 1 0,0-1 0,2 0 0,34 5 681,-26-4-692,16 4-117,8 1-2013,-13-4-2446,-24-19-3307,-5 8 2493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29 17008,'0'0'5461,"-10"-1"-4521,5 1-908,0-1 1,0 1 0,0 0-1,0 0 1,0 1 0,1-1-1,-1 1 1,0 0-1,0 1 1,1-1 0,-1 1-1,1 0 1,-1 0 0,1 0-1,0 1 1,0-1-1,0 1 1,0 0 0,0 0-1,1 0 1,-1 1 0,1-1-1,0 1 1,0 0-1,0 0 1,-3 6 0,3-6 86,1 1-1,0-1 1,0 0 0,0 1 0,0-1 0,1 1 0,0-1 0,0 1 0,0 0 0,0 5 0,1-9-111,1-1 1,-1 1 0,0-1 0,0 1 0,1-1 0,-1 0 0,0 1 0,1-1 0,-1 0 0,0 1 0,1-1 0,-1 0-1,1 0 1,-1 1 0,0-1 0,1 0 0,-1 0 0,1 0 0,-1 1 0,1-1 0,-1 0 0,1 0 0,-1 0 0,1 0-1,-1 0 1,1 0 0,-1 0 0,1 0 0,-1 0 0,0 0 0,1 0 0,-1-1 0,1 1 0,-1 0 0,1 0 0,-1 0 0,1-1-1,-1 1 1,0 0 0,1 0 0,-1-1 0,1 1 0,-1 0 0,0-1 0,1 1 0,-1 0 0,1-1 0,21-14 230,24-45-34,-42 55-193,-1 0-1,0 0 1,0-1-1,0 1 0,-1-1 1,0 0-1,0 0 1,-1 0-1,1 0 0,0-6 1,-18 45-240,7-17 136,6-9 94,0 0 14,-1 0 0,2 0 1,-1 1-1,1-1 1,0 1-1,1 0 1,-1 7-1,2-14-11,0-1 0,0 1 1,0-1-1,0 1 0,1-1 0,-1 1 1,0-1-1,0 0 0,1 1 0,-1-1 1,0 1-1,0-1 0,1 0 0,-1 1 0,0-1 1,1 0-1,-1 1 0,1-1 0,-1 0 1,0 1-1,1-1 0,-1 0 0,1 0 1,-1 0-1,1 1 0,-1-1 0,1 0 1,-1 0-1,1 0 0,-1 0 0,1 0 0,-1 0 1,1 0-1,-1 0 0,1 0 0,-1 0 1,0 0-1,1 0 0,-1 0 0,1-1 1,-1 1-1,1 0 0,-1 0 0,1 0 0,-1-1 1,1 1-1,-1 0 0,1-1 0,24-13 139,-7-2-142,-1-2-1,-1 0 0,22-31 1,-40 83-392,-2-20 447,2-1-1,-1 1 1,2 0-1,-1 14 1,2-27-43,0 0 1,0 0-1,1 0 0,-1-1 0,0 1 1,0 0-1,1 0 0,-1-1 1,0 1-1,1 0 0,-1-1 1,1 1-1,-1 0 0,1-1 1,-1 1-1,1-1 0,-1 1 1,1-1-1,-1 1 0,1-1 0,0 1 1,-1-1-1,1 1 0,0-1 1,0 0-1,-1 1 0,1-1 1,0 0-1,0 0 0,-1 0 1,1 0-1,0 0 0,0 0 0,0 0 1,-1 0-1,1 0 0,0 0 1,0 0-1,0 0 0,-1 0 1,1 0-1,0-1 0,0 1 1,-1 0-1,1-1 0,0 1 1,-1-1-1,1 1 0,0-1 0,39-21 632,1-26-356,-38 45-270,0-2 1,-1 1-1,1 0 0,-1 0 0,0-1 0,0 1 1,0-1-1,-1 0 0,0 1 0,2-11 1,-21 56-512,17-37 492,-1-1 0,1 1 0,0 0 0,0 0 0,0 0 0,0-1 0,1 1 0,-1 0 0,1 0 0,0 0 0,0 0 0,1 0 0,0 5 0,0-7 16,1-1 1,-1 1-1,0-1 1,1 1-1,-1-1 1,1 0-1,0 1 1,-1-1-1,1 0 1,0 0-1,0 0 1,0 0 0,0 0-1,0-1 1,-1 1-1,1-1 1,1 1-1,-1-1 1,0 1-1,0-1 1,0 0-1,0 0 1,0 0-1,0-1 1,3 1-1,1-1-2,-1 1 0,1-1 0,-1 0 0,1-1 0,-1 1 0,0-1 0,1 0 0,-1 0-1,0-1 1,9-5 0,-11 6 35,0 0-1,-1 0 1,1 0-1,-1 0 1,0 0 0,0 0-1,0 0 1,0-1-1,0 1 1,0-1 0,-1 1-1,1-1 1,-1 0-1,1 0 1,-1 0-1,0 0 1,0 0 0,-1 0-1,1 0 1,-1 0-1,1-4 1,-2 5-19,0 0 0,0 0 0,0 1 0,0-1 0,0 0 0,0 1 0,-1-1 1,1 1-1,0-1 0,-1 1 0,0-1 0,1 1 0,-1 0 0,0 0 0,1 0 0,-1 0 0,0 0 0,0 0 0,0 1 1,0-1-1,0 0 0,0 1 0,-2-1 0,-51-9-131,35 12-1717,27 7-3485,30 10-3690,-11-11 1881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5317,'0'0'19966,"0"11"-19481,-10 96 1051,4-62-1189,2 0 1,3 58 0,1-102-334,0 0-1,0 0 1,0 0 0,0 0 0,0-1 0,0 1 0,0 0-1,0 0 1,1 0 0,-1 0 0,0 0 0,1-1 0,-1 1-1,0 0 1,1 0 0,-1-1 0,1 1 0,0 0-1,-1-1 1,1 1 0,-1 0 0,1-1 0,0 1 0,0-1-1,-1 1 1,1-1 0,1 1 0,-1-1 23,0 0 1,0 0-1,-1 0 1,1 0-1,0-1 1,0 1-1,-1 0 1,1 0-1,0-1 0,-1 1 1,1 0-1,0-1 1,-1 1-1,1-1 1,0 1-1,-1-1 1,1 1-1,-1-1 1,1 0-1,-1 1 0,1-1 1,-1 0-1,1 1 1,-1-1-1,0 0 1,1 1-1,-1-1 1,0 0-1,1-1 1,2-10-62,0 0 0,0 0 0,-1-1 0,0 1 1,-1 0-1,-1-1 0,0 1 0,-1-1 1,0 1-1,-5-21 0,6 33 14,0 0 0,0-1 0,0 1 0,0 0 0,-1 0 0,1-1 0,0 1 0,0 0 0,0 0 0,0 0 0,-1-1 0,1 1 0,0 0 0,0 0 0,0 0 0,-1 0 0,1-1 0,0 1 0,0 0 0,-1 0 0,1 0-1,0 0 1,0 0 0,-1 0 0,1 0 0,0 0 0,0 0 0,-1 0 0,1 0 0,0 0 0,-1 0 0,1 0 0,0 0 0,0 0 0,-1 0 0,1 0 0,0 0 0,0 0 0,-1 0 0,1 1 0,0-1 0,0 0 0,0 0 0,-1 0 0,1 0 0,0 1 0,0-1 0,0 0 0,-1 0 0,1 0 0,0 1 0,0-1 0,0 0 0,0 0 0,0 1 0,-1-1 0,1 0 0,0 0 0,0 1 0,0-1 0,0 0 0,0 0 0,0 1 0,0-1-1,0 0 1,0 0 0,0 1 0,0-1 0,0 1 0,0-1 7,0 1-1,0 0 0,0-1 1,0 1-1,0 0 0,0-1 1,0 1-1,0 0 0,0-1 1,0 1-1,0 0 0,0-1 1,0 1-1,0 0 0,1-1 0,-1 1 1,0-1-1,0 1 0,1 0 1,-1-1-1,0 1 0,1-1 1,-1 1-1,1-1 0,-1 1 1,1-1-1,-1 1 0,1-1 1,-1 0-1,1 1 0,-1-1 1,1 0-1,0 1 0,-1-1 1,1 0-1,-1 0 0,1 1 1,0-1-1,1 0 0,4 1 28,0-1 0,0 0 0,0 0-1,1-1 1,-1 0 0,0 0 0,0 0-1,0-1 1,0 1 0,0-1 0,0-1-1,-1 1 1,1-1 0,-1 0 0,1-1 0,-1 1-1,0-1 1,-1 0 0,1 0 0,5-7-1,-4 5 13,-1 0-1,1 0 1,-1-1-1,-1 0 0,1 0 1,-1 0-1,-1 0 1,1-1-1,-1 0 0,-1 1 1,1-1-1,-1 0 1,-1 0-1,2-16 1,-3 24-39,1-1 1,-1 1-1,0 0 1,0-1 0,0 1-1,0 0 1,0-1 0,0 1-1,0 0 1,0-1-1,0 1 1,0-1 0,0 1-1,-1 0 1,1-1 0,0 1-1,0 0 1,0-1-1,0 1 1,0 0 0,-1 0-1,1-1 1,0 1 0,0 0-1,-1-1 1,1 1 0,0 0-1,0 0 1,-1 0-1,1-1 1,0 1 0,-1 0-1,1 0 1,0 0 0,-1 0-1,1-1 1,0 1-1,-1 0 1,1 0 0,0 0-1,-1 0 1,-17 9-146,-11 22 43,22-21 185,1 1 0,1 0-1,-1 0 1,2 0 0,0 0-1,0 1 1,1 0 0,0-1-1,1 1 1,0 0 0,1 1 0,1-1-1,1 22 1,-1-32-69,1 0 1,0 0 0,0 0-1,0 0 1,0 0 0,0 0-1,0-1 1,1 1-1,-1 0 1,1-1 0,-1 1-1,1-1 1,-1 1-1,1-1 1,0 0 0,0 0-1,-1 0 1,1 0-1,0 0 1,0 0 0,0 0-1,0-1 1,0 1-1,1-1 1,-1 1 0,0-1-1,0 0 1,0 0-1,0 0 1,0 0 0,3-1-1,1 1 21,0 0 0,1-1-1,-1 1 1,0-1 0,0-1 0,0 0-1,0 1 1,0-2 0,10-4 0,-8 2-27,0-1 0,0 0 1,-1 0-1,0-1 0,0 0 1,0 0-1,-1-1 0,0 0 1,9-16-1,-26 49-345,7-17 366,0 0 1,1 0-1,-1 0 0,1 0 0,1 1 0,0 0 0,0-1 0,1 1 0,0 0 0,0 0 0,1 10 0,0-18-22,0-1 0,1 1-1,-1 0 1,0-1 0,1 1-1,-1 0 1,1-1 0,-1 1-1,1-1 1,-1 1 0,1-1-1,-1 1 1,1-1 0,0 1-1,-1-1 1,1 0 0,-1 1-1,1-1 1,0 0 0,0 1-1,-1-1 1,1 0 0,0 0-1,-1 0 1,1 0 0,0 1 0,0-1-1,-1 0 1,1 0 0,0-1-1,0 1 1,-1 0 0,1 0-1,0 0 1,-1 0 0,2-1-1,1 0-156,-1 1 0,0-1 0,0 1-1,0-1 1,0 0 0,0 0 0,0 0-1,0 0 1,-1-1 0,1 1 0,2-2-1,17-37-7367,-13 13 479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117 206 13357,'0'0'12764,"-9"-5"-12561,7 3-202,0 1 0,-1-1 0,1 1 0,0-1 0,-1 1 1,1 0-1,-1 0 0,1 0 0,-1 0 0,0 1 0,1-1 1,-1 1-1,0 0 0,0-1 0,1 1 0,-1 0 0,0 1 1,0-1-1,1 0 0,-1 1 0,0 0 0,1-1 1,-1 1-1,1 0 0,-1 0 0,1 1 0,-1-1 0,1 0 1,0 1-1,0 0 0,-1-1 0,1 1 0,0 0 0,1 0 1,-1 0-1,0 0 0,0 0 0,1 1 0,0-1 0,-2 4 1,1-4 6,1 1 0,0-1 0,-1 0 0,1 1 0,1-1 1,-1 1-1,0 0 0,0-1 0,1 1 0,0 0 0,-1-1 1,1 5-1,1-6 1,-1 0 1,0 0 0,0 0-1,1 0 1,-1-1-1,1 1 1,-1 0 0,1 0-1,-1 0 1,1 0 0,-1-1-1,1 1 1,0 0 0,-1-1-1,1 1 1,0 0-1,0-1 1,-1 1 0,1-1-1,0 1 1,0-1 0,0 1-1,0-1 1,0 0-1,0 0 1,0 1 0,-1-1-1,1 0 1,0 0 0,0 0-1,0 0 1,0 0-1,0 0 1,1 0 0,14-2 110,0 0 1,0-1-1,-1-1 1,1-1-1,-1 0 0,0 0 1,-1-2-1,0 0 1,20-12-1,-16 8-98,0 2 0,0 0-1,1 1 1,0 1 0,22-5-1,-41 12-22,1 0 0,-1 0 0,1 0-1,0 0 1,-1 0 0,1 0 0,-1 0 0,1 0-1,-1 0 1,1 0 0,-1 0 0,1 1-1,-1-1 1,1 0 0,-1 0 0,1 0 0,-1 1-1,1-1 1,-1 0 0,1 1 0,-1-1-1,0 0 1,1 1 0,-1-1 0,0 1 0,1-1-1,-1 0 1,0 1 0,1-1 0,-1 1-1,0-1 1,0 1 0,1 0 0,2 26 73,-11 28 114,8-54-184,-1 0-10,1 1 1,-1-1-1,1 0 0,-1 1 0,1-1 0,0 0 0,0 0 1,-1 1-1,1-1 0,0 0 0,0 1 0,1-1 0,-1 0 1,0 1-1,0-1 0,1 0 0,-1 1 0,0-1 1,1 0-1,-1 0 0,1 0 0,0 1 0,-1-1 0,1 0 1,0 0-1,0 0 0,0 0 0,2 2 0,-1-3-52,1 0-1,-1 1 1,1-1-1,-1 0 1,1 0-1,-1 0 0,1 0 1,-1-1-1,0 1 1,1-1-1,-1 0 1,1 1-1,-1-1 0,0 0 1,5-3-1,54-30-1598,25-31-10116,-38 28 6998,1 3 6183,-76 54 8818,-14 20-7404,11-10-1210,19-20-1116,7-7-327,1 0 1,-1 0 0,1 0-1,-1 1 1,1-1 0,0 1-1,0 0 1,1 0 0,-1 0 0,-1 5-1,4-8-162,0-1-1,0 0 0,0 1 1,0-1-1,0 0 0,0 1 1,0-1-1,0 0 0,1 1 1,-1-1-1,0 0 0,0 1 1,1-1-1,-1 0 0,0 1 1,0-1-1,1 0 0,-1 0 1,0 1-1,0-1 0,1 0 1,-1 0-1,0 0 0,1 1 1,-1-1-1,1 0 1,-1 0-1,0 0 0,1 0 1,-1 0-1,0 0 0,1 0 1,-1 0-1,1 0 0,-1 0 1,0 0-1,1 0 0,-1 0 1,0 0-1,1 0 0,-1 0 1,0 0-1,1-1 0,20-2 99,-2-4-152,-1 0-1,1-2 1,-2 0 0,1-1 0,-1-1 0,28-24 0,-15 9-93,0-2 1,35-44-1,-60 67 221,-1-1-1,1 1 1,-2-1-1,1 0 1,-1-1-1,4-8 1,-16 22 556,-11 13-308,2 1 0,-26 38 0,38-49-264,0-1-1,1 1 1,0 1 0,0-1-1,1 1 1,1-1-1,-1 1 1,2 0-1,-3 18 1,5-27-114,0 0 0,0-1 0,0 1 0,0 0 0,1 0 0,-1 0 0,0 0 1,1 0-1,0-1 0,-1 1 0,1 0 0,0-1 0,0 1 0,0 0 0,0-1 0,0 1 0,0-1 0,0 1 0,0-1 0,1 0 0,-1 1 0,0-1 0,1 0 0,0 0 0,-1 0 1,1 0-1,-1 0 0,4 1 0,2 0-958,0 0-1,0 0 1,0-1 0,0 0 0,0 0 0,10 0 0,22-1-8243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17617,'0'0'9481,"-30"52"-9609,30-43-1538,7 0-1665,1-4-1922,5-1-4164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11851,'0'0'13837,"-10"6"-12507,6-3-1207,-34 23 354,36-24-485,0-1 0,0 1 0,0 0 0,0 0 0,0 0 0,1 0 0,-1 0 0,1 1 0,-1-1 0,1 0 0,0 1 0,0-1 0,0 1 0,0-1 0,0 1 0,0 4 0,3-5-37,1-1 0,-1 0 0,1 0-1,-1 0 1,1 0 0,0-1 0,-1 1 0,1-1 0,0 0-1,0 1 1,-1-1 0,1 0 0,0-1 0,3 1 0,6 0-111,-3 0 87,0 1 0,0 1-1,-1 0 1,1 0 0,10 4-1,-17-5 94,-1-1 0,1 1 0,-1 0-1,1-1 1,-1 1 0,0 0 0,1 0-1,-1 0 1,0 0 0,1 0-1,-1 0 1,0 0 0,0 1 0,0-1-1,0 0 1,0 0 0,0 1 0,-1-1-1,1 1 1,0-1 0,-1 1-1,1-1 1,-1 1 0,1-1 0,-1 1-1,0 0 1,0-1 0,1 1-1,-1 0 1,0-1 0,-1 1 0,1-1-1,0 1 1,0 0 0,-1-1 0,1 1-1,-2 2 1,0-1 59,0 0 0,0 0-1,0 0 1,-1 0 0,0-1 0,1 1 0,-1-1 0,0 1-1,0-1 1,0 0 0,-1 0 0,1 0 0,0-1 0,-1 1-1,0-1 1,-4 2 0,-5 1 191,0-1 0,0 0 0,-18 2 0,-7-3-4025,1-3-5300,25 1-4327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15214,'0'0'5253,"-5"11"-3891,-8 18-304,2 0-1,1 1 1,1 0 0,2 0 0,-6 52 0,9 35 240,4-104-1247,1 0 0,0 1 0,1-1 0,1 0 0,0-1 0,9 23 0,-12-34-1,0-1 0,0 1 1,0-1-1,0 1 0,0-1 1,0 1-1,0-1 0,1 1 0,-1-1 1,0 1-1,0 0 0,1-1 1,-1 0-1,0 1 0,1-1 0,-1 1 1,0-1-1,1 1 0,-1-1 1,0 0-1,1 1 0,-1-1 0,1 0 1,-1 1-1,1-1 0,-1 0 1,1 0-1,-1 1 0,1-1 0,-1 0 1,1 0-1,0 0 0,2-19 732,-8-32-490,-1 32-387,-1 0 1,-1 1-1,-1 0 0,0 1 0,-2-1 1,0 2-1,-19-23 0,22 32-13,6 10-129,3-2 228,-1 0 0,1 0 0,-1 0 0,1 0 0,-1 0 0,1-1 0,0 1 0,-1 0 0,1 0 0,0-1 0,0 1 0,0 0 0,-1-1 0,1 1 0,0-1 0,0 1 0,2 0 0,4 2-13,0-1 1,0-1-1,0 1 0,1-1 0,-1 0 1,0-1-1,1 1 0,-1-1 0,0-1 1,0 0-1,1 0 0,-1 0 1,13-5-1,0-2-741,0-1 1,0 0-1,22-17 1,-17 11-742,-23 14 1439,-1-1 0,1 1 0,0 0 0,0 0 0,0 0 0,0 0 0,0 0 0,0 0 0,0 0 0,0 1 0,1-1 0,-1 1 0,0 0 0,0-1 0,0 1 0,1 0 0,-1 0 0,0 0 0,3 1 0,-4 1 158,1-1 0,0 1 0,-1 0 0,1 0-1,-1 0 1,1 0 0,-1 0 0,0 0 0,0 0 0,0 0 0,0 0 0,0 1 0,-1-1 0,1 0 0,0 5 0,-1-6-65,1 0 1,-1 0-1,1 0 1,0 1-1,-1-1 1,1 0-1,0 0 0,0 0 1,0 0-1,0 0 1,0 0-1,0 0 1,0-1-1,0 1 1,0 0-1,0 0 0,0-1 1,1 1-1,-1-1 1,0 1-1,0-1 1,1 0-1,-1 1 1,0-1-1,1 0 1,-1 0-1,0 0 0,1 0 1,-1 0-1,0 0 1,1 0-1,-1 0 1,0-1-1,1 1 1,1-1-1,55-20-90,-40 14-398,0 3-404,8 2-8006,2 0 416,-14-1 5117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0,'0'0'24028,"-21"7"-22079,17-5-1940,0 1 1,0 0 0,0 0 0,1 0-1,-1 0 1,1 0 0,-1 1 0,1 0-1,0-1 1,0 1 0,1 0 0,-1 1-1,1-1 1,0 0 0,0 1 0,1-1-1,-1 1 1,1 0 0,0-1 0,0 1-1,0 0 1,1 5 0,0-9-26,1 0-1,-1 0 1,1 0 0,0 0 0,0 0 0,-1 0-1,1 0 1,0-1 0,0 1 0,0 0 0,0-1-1,0 1 1,0-1 0,0 1 0,0-1 0,0 1 0,0-1-1,0 0 1,0 1 0,0-1 0,1 0 0,-1 0-1,0 0 1,0 0 0,0 0 0,2 0 0,34-2-2692,-8-6-1343,2-5-3519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17136,'0'0'5424,"-7"10"-4276,-1 3-730,1 0 0,0 1 0,1 0 0,1 0 1,0 0-1,0 0 0,2 1 0,-3 16 0,0 104 1718,8-128-2054,3-18 79,1-18 65,-6-41-231,0 70-2,-1 0-1,1 1 1,0-1-1,0 0 1,0 0-1,0 0 1,0 0-1,-1 0 1,1 0-1,0 0 1,0 0-1,0 1 1,0-1-1,-1 0 1,1 0-1,0 0 1,0 0-1,0 0 1,0 0-1,-1 0 0,1 0 1,0 0-1,0 0 1,0 0-1,-1 0 1,1 0-1,0 0 1,0 0-1,0 0 1,0 0-1,-1-1 1,1 1-1,0 0 1,0 0-1,0 0 1,0 0-1,-1 0 1,1 0-1,0 0 1,0 0-1,0-1 1,0 1-1,0 0 1,0 0-1,0 0 1,-1 0-1,1-1 1,0 1-1,0 0 1,0 0-1,0 0 1,0 0-1,0-1 1,-6 18-154,6-16 161,0 1 0,0-1-1,0 0 1,0 1 0,0-1-1,1 0 1,-1 1 0,0-1-1,1 0 1,-1 1 0,0-1-1,1 0 1,0 0 0,-1 1-1,1-1 1,0 0 0,-1 0-1,1 0 1,0 0 0,0 0-1,0 0 1,0 0 0,0 0-1,2 0 1,-1 1 3,0-2-1,1 1 1,-1 0-1,1 0 1,-1-1-1,1 1 1,-1-1 0,1 0-1,-1 0 1,1 0-1,-1 0 1,4-1 0,1 0 3,0 0 1,-1-1-1,1 0 1,-1 0-1,0-1 1,1 0-1,-1 0 1,0 0-1,9-7 1,8-15-98,-9 12-92,-22 41 83,5-21 120,-2 4 184,1 0 1,0 0 0,0 1-1,1-1 1,1 1 0,-2 19-1,4-30-199,0-1 0,1 1-1,-1-1 1,0 1-1,0-1 1,0 1 0,0-1-1,1 0 1,-1 1 0,0-1-1,1 1 1,-1-1-1,0 0 1,1 1 0,-1-1-1,0 0 1,1 1-1,-1-1 1,0 0 0,1 1-1,-1-1 1,1 0 0,-1 0-1,1 0 1,-1 0-1,1 1 1,-1-1 0,1 0-1,-1 0 1,1 0 0,-1 0-1,1 0 1,-1 0-1,1 0 1,-1 0 0,0 0-1,1 0 1,-1 0-1,1-1 1,-1 1 0,1 0-1,-1 0 1,1 0 0,-1-1-1,1 1 1,-1 0-1,0-1 1,1 1 0,0-1-1,22-14-1793,-19 11 587,-1 0 1,0 0 0,0 0 0,-1-1 0,1 0 0,2-8 0,3-13-6823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17104,'0'0'10666,"-37"49"-10602,37-39-64,0-1-929,0-3-2049,8-3-1635,0-2-4964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16816,'0'0'6513,"-9"8"-4479,4-4-1751,0-2-184,1 1 0,0 0 0,0 0 1,0 0-1,0 0 0,1 1 1,-1 0-1,1 0 0,0 0 1,0 0-1,0 0 0,0 0 0,1 1 1,-3 6-1,5-10-93,0-1 0,0 0 0,0 1 0,0-1 0,0 1 0,0-1 0,0 0 0,1 1 0,-1-1 0,0 0 0,0 1 0,0-1 0,0 0 0,1 1 0,-1-1 0,0 0 0,0 0 1,1 1-1,-1-1 0,0 0 0,1 0 0,-1 1 0,0-1 0,0 0 0,1 0 0,-1 0 0,0 0 0,1 1 0,-1-1 0,1 0 0,-1 0 0,0 0 0,1 0 0,-1 0 0,0 0 0,1 0 0,-1 0 0,1 0 0,0 0 0,13-1 225,-13 0-191,8-1 37,1 0 0,-1-1-1,0 0 1,0 0-1,13-9 1,-15 8-103,0 1 0,0-1-1,1 1 1,0 0 0,0 1 0,0 0 0,0 0 0,13-1 0,-21 3 39,1 1 0,-1-1 0,1 0 0,-1 0 0,0 0 0,1 1 0,-1-1 0,1 0 0,-1 1 0,0-1 0,1 0-1,-1 1 1,0-1 0,1 0 0,-1 1 0,0-1 0,0 1 0,1-1 0,-1 0 0,0 1 0,0-1 0,0 1 0,0-1 0,1 1 0,-1-1 0,0 1 0,0-1 0,0 1 0,0-1 0,0 1 0,0-1 0,0 1 0,-1-1 0,1 1 0,0-1 0,0 0 0,0 1 0,0-1 0,0 1 0,-1 0 0,1-1 22,-1 1-1,1 0 1,0-1 0,0 1-1,-1-1 1,1 1 0,0 0-1,0-1 1,0 1 0,0 0-1,0-1 1,0 1 0,0 0-1,0-1 1,0 1 0,0 0-1,0-1 1,1 1 0,-1 0-1,0-1 1,0 1 0,1-1-1,-1 1 1,0-1 0,1 1 0,-1 0-1,0-1 1,1 1 0,-1-1-1,1 0 1,-1 1 0,1-1-1,-1 1 1,1-1 0,0 0-1,-1 1 1,1-1 0,-1 0-1,1 1 1,0-1 0,-1 0-1,1 0 1,-1 0 0,2 0-1,85-17 201,-86 18-243,0-1 0,0 1 0,-1 0-1,1 0 1,0 0 0,-1-1 0,1 1 0,-1 0 0,1 0-1,-1 0 1,1 0 0,-1 0 0,0 0 0,1 0-1,-1 0 1,0 0 0,0 0 0,0 0 0,0 0-1,0 0 1,0 0 0,0 0 0,0 0 0,0 0-1,0 0 1,-1 0 0,1 1 0,2 22-522,-1-23 403,-1-1-1,1 0 0,-1 0 0,1 1 1,-1-1-1,1 0 0,0 0 1,-1 0-1,1 0 0,-1 0 1,1 0-1,0 0 0,-1 0 0,1 0 1,-1 0-1,1 0 0,-1 0 1,1 0-1,0 0 0,-1 0 1,1-1-1,-1 1 0,1 0 0,-1 0 1,1-1-1,-1 1 0,1 0 1,-1-1-1,1 1 0,-1 0 1,1-1-1,-1 1 0,0-1 1,1 1-1,-1-1 0,0 1 0,1-1 1,-1 1-1,1-2 0,12-13-4660,3-8-2008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18738,'0'0'9961,"-19"53"-9833,12-29-64,4-1-32,1 1 0,-1-2-32,3-3-704,-3-2-834,3 1-1376,0-6-2980</inkml:trace>
  <inkml:trace contextRef="#ctx0" brushRef="#br0" timeOffset="1">34 391 17008,'0'0'9929,"-32"63"-7718,30-46-1251,2-5-735,0-4-257,7-5-1890,0-3-3011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65 4740,'0'0'8745,"-63"16"-7176,49-9 129,14-5-417,17-2-160,27 0 545,27-6-161,26-7-512,18 1-545,15-4-351,9 2-1,0 3-577,-11 3-992,-11 4-1826,-12-2-3556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6662,'0'0'11595,"87"18"-10185,-12-18-642,18-2-479,16-7-193,7-2-32,6 1-32,2-2-609,-9 4-1281,-9 1-2145,-13-2-1891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78 7079,'0'0'7842,"7"-8"-4068,22-30-475,-28 37-3079,0 0 0,0 0 0,-1 0 0,1 0 0,0 0 0,0 0 0,-1 0 0,1 0 0,-1-1 0,1 1 0,-1 0 0,0 0 0,1-1 0,-1 1 0,0 0 0,0 0 0,0-1 0,0 1 0,0-2 0,0 3-137,-1-1 1,1 1-1,-1-1 0,1 1 0,-1-1 0,1 1 0,-1-1 0,1 1 1,-1-1-1,1 1 0,-1 0 0,0 0 0,1-1 0,-1 1 1,0 0-1,1 0 0,-1-1 0,0 1 0,1 0 0,-1 0 0,0 0 1,1 0-1,-1 0 0,-1 0 0,-40 9 1019,-16 28-715,54-34-370,0 0 1,0 1-1,0-1 1,1 1 0,0 0-1,0 0 1,0 0-1,0 0 1,0 1-1,1-1 1,-3 9 0,5-13-18,0 1 0,0-1 1,0 1-1,0-1 1,1 1-1,-1-1 1,0 1-1,1-1 1,-1 0-1,0 1 1,1-1-1,-1 1 1,0-1-1,1 0 1,-1 1-1,1-1 1,-1 0-1,0 0 1,1 1-1,-1-1 0,1 0 1,-1 0-1,1 0 1,-1 1-1,1-1 1,-1 0-1,1 0 1,-1 0-1,1 0 1,0 0-1,-1 0 1,1 0-1,-1 0 1,1 0-1,0-1 1,28 2 37,-23-2-24,207-11-19,-213 12 3,0 0 0,-1 0 0,1 0 1,0 0-1,-1 0 0,1 0 0,0 1 0,0-1 1,-1 0-1,1 0 0,0 0 0,0 1 1,-1-1-1,1 0 0,0 0 0,0 1 0,0-1 1,-1 0-1,1 1 0,0-1 0,0 0 1,0 0-1,0 1 0,0-1 0,0 0 1,0 1-1,0-1 0,0 0 0,0 1 0,0-1 1,0 0-1,0 1 0,0-1 0,0 0 1,0 1-1,0-1 0,0 0 0,0 1 0,0-1 1,0 0-1,1 0 0,-1 1 0,0-1 1,0 0-1,0 0 0,0 1 0,1-1 0,-1 0 1,0 0-1,0 1 0,1-1 0,-1 0 1,0 0-1,1 0 0,-1 0 0,0 1 1,0-1-1,1 0 0,-1 0 0,0 0 0,1 0 1,-1 0-1,0 0 0,1 0 0,-1 0 1,0 0-1,1 0 0,-22 18 171,-20 10 477,-1-2 0,-64 30-1,185-101-6794,-14 7-871,-20 12 139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12364,'0'0'5989,"77"-1"-4868,11-6-32,27 1-256,24 2-544,15-1-193,11 2-96,1 2-993,-7-3-1762,-12 0-2754,-20-5-2755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20 6118,'0'0'426,"0"-1"-1,0 0 1,0 0 0,0 1 0,-1-1 0,1 0 0,0 1 0,0-1-1,-1 0 1,1 1 0,-1-1 0,1 1 0,-1-1 0,1 1-1,-1-1 1,1 1 0,-1-1 0,1 1 0,-1-1 0,1 1-1,-1-1 1,0 1 0,1 0 0,-1-1 0,0 1 0,-1 0-1,-28-5 2757,-29 8-2204,45 1-891,0 1 0,0 0-1,1 1 1,-1 0 0,1 1 0,1 0-1,-1 1 1,2 1 0,-1 0 0,1 0-1,0 1 1,1 1 0,0 0 0,1 0-1,0 1 1,0 0 0,2 1 0,-1-1-1,-8 24 1,14-31-59,1 0 0,-1 0-1,1 0 1,1 0-1,-1 0 1,1 0 0,0 0-1,0 10 1,1-14-15,-1 1 0,1 0 0,-1-1-1,1 1 1,-1-1 0,1 1 0,0-1 0,0 0 0,0 1 0,0-1 0,0 0 0,0 1-1,0-1 1,0 0 0,0 0 0,1 0 0,-1 0 0,0 0 0,1 0 0,-1-1 0,1 1-1,-1 0 1,1-1 0,-1 1 0,1-1 0,-1 1 0,1-1 0,0 0 0,2 1 0,10 0-140,-1-1 1,1 0 0,0 0 0,0-2 0,-1 1-1,1-2 1,-1 0 0,16-5 0,-11 1-1882,-1 0 1,0-1-1,16-10 1,0-5-5254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93 100 9513,'0'0'7484,"0"-9"-5877,0 6-1654,0-3 475,-1-1 1,1 0-1,-1 0 1,-1 0 0,-2-8-1,4 14-367,0 0-1,-1 0 1,1 0 0,0 0-1,-1 0 1,1 0 0,-1 0-1,0 0 1,1 0 0,-1 0-1,0 1 1,1-1 0,-1 0-1,0 0 1,0 1 0,0-1-1,0 0 1,0 1 0,0-1-1,0 1 1,0-1 0,0 1-1,0-1 1,0 1 0,0 0-1,0 0 1,0 0 0,0-1-1,0 1 1,0 0 0,0 0 0,0 0-1,-1 0 1,1 1 0,0-1-1,0 0 1,0 0 0,0 1-1,0-1 1,0 1 0,0-1-1,0 1 1,0-1 0,0 1-1,0-1 1,1 1 0,-1 0-1,0 0 1,-1 1 0,-2 2-8,0 0 0,1 0 1,-1 0-1,1 1 0,0-1 1,0 1-1,0 0 1,1 0-1,0 0 0,0 0 1,0 0-1,1 1 1,-1-1-1,1 0 0,0 1 1,1-1-1,0 1 0,0 6 1,0-11-33,0-1 0,0 0 1,0 1-1,0-1 0,0 0 1,0 1-1,0-1 0,0 0 0,0 1 1,0-1-1,0 0 0,0 1 1,0-1-1,0 0 0,1 0 0,-1 1 1,0-1-1,0 0 0,0 0 1,1 1-1,-1-1 0,0 0 0,0 0 1,0 1-1,1-1 0,-1 0 1,0 0-1,1 0 0,-1 0 1,0 1-1,0-1 0,1 0 0,-1 0 1,0 0-1,1 0 0,-1 0 1,0 0-1,1 0 0,16-5 597,12-13 128,22-33-346,-48 47-422,0 1 0,0-1 0,0 0-1,0 0 1,-1 0 0,1 0 0,-1-1 0,0 1 0,-1-1-1,1 1 1,-1-1 0,2-7 0,-3 11-480,-1 1 366,1 0 1,-1 0-1,1 0 0,-1 0 0,1 0 1,-1 0-1,1 0 0,-1 0 0,1 0 1,-1 0-1,1 0 0,-1 0 0,1 0 1,-1 1-1,1-1 0,-1 0 1,1 0-1,0 1 0,-1-1 0,1 0 1,-1 1-1,1-1 0,0 0 0,-1 1 1,1-1-1,0 0 0,0 1 0,-1-1 1,1 1-1,0-1 0,-1 1 0,-11 14-2759,2 1 137,5-4-2806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6054,'0'0'15246,"-2"58"-13580,-3-34-225,-1 4-576,2-2-513,2 0-288,-1-1-32,3-5-32,0-3-352,0-4-609,0-4-480,-3-4-930,-4-5-1536,-2 0-3076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3427,'0'0'17617,"64"-6"-16944,-31 3-417,4 2-192,6-2-609,-1-6-2466,-2 0-3843</inkml:trace>
  <inkml:trace contextRef="#ctx0" brushRef="#br0" timeOffset="1">466 0 1537,'0'0'17783,"-1"10"-15627,-15 69 996,-5 34-1480,13-37-5150,8-74 3096,-1 10-2430,-1-6-2173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5765,'0'0'11243,"57"4"-9513,-28-4-353,5 0-320,1 0-641,-3-6-255,0 0-129,-5-2-577,-6-2-1024,-6-2-770,-7-5-2273,-6 2-1314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7527,'0'0'14702,"63"-29"-13965,-26 23-193,5 0-352,0 3-128,-1 0-64,-6 2-1121,-3 1-1441,-8 0-2723,-1 0-1762</inkml:trace>
  <inkml:trace contextRef="#ctx0" brushRef="#br0" timeOffset="1">502 1 6502,'0'0'11595,"0"53"-9801,-6-29-289,0 4-352,0 3-288,-1 1-288,5-1-417,-1-3-128,3-7 0,0-1-384,0-8-673,0-7-545,-3-5-1281,-1 0-2722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7399,'0'0'13997,"58"0"-13516,-24 0-353,4-4-352,5-7-2051,0 0-3330,-1-5-1570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5733,'0'0'9065,"-12"4"-5798,1 1-2807,0 0 0,1 0 1,-1 1-1,1 1 0,0 0 0,0 0 0,1 1 0,0 0 1,1 0-1,0 1 0,0 0 0,0 1 0,2 0 0,-12 19 1,15-21-297,0 0 0,0 0 0,1 0 0,0 0 0,0 1 0,1-1 0,0 0 0,0 1 0,1-1 0,1 14 0,0-19-142,-1 0 0,1 0-1,-1 0 1,1 0 0,0 0 0,0 0 0,1 0 0,-1 0 0,0-1-1,1 1 1,0 0 0,-1-1 0,1 0 0,0 1 0,1-1 0,-1 0-1,0 0 1,1 0 0,-1 0 0,1 0 0,-1-1 0,1 1 0,0-1-1,0 1 1,-1-1 0,1 0 0,0 0 0,0-1 0,0 1 0,0-1-1,4 1 1,-1-1-70,1 1 0,-1-1 0,1-1 0,-1 0-1,0 0 1,1 0 0,-1 0 0,0-1 0,10-4 0,-13 5 35,-1 0 0,1 0 1,-1-1-1,1 1 0,-1-1 1,0 1-1,0-1 0,0 0 0,0 0 1,0 0-1,0 0 0,0 0 1,-1 0-1,1-1 0,-1 1 1,0-1-1,1 1 0,-1-1 1,0 1-1,-1-1 0,1 1 1,0-1-1,-1 0 0,1 0 1,-1-3-1,0 6 27,-1-1 0,0 0 0,0 1 0,1-1 1,-1 1-1,0-1 0,0 1 0,0-1 0,0 1 0,1 0 1,-1 0-1,0-1 0,0 1 0,0 0 0,0 0 0,0 0 0,0 0 1,0 0-1,0 0 0,0 0 0,0 0 0,-1 1 0,-26 2 179,21-1-167,1 0 1,0 1 0,0 0-1,0 0 1,1 1 0,-1-1 0,1 1-1,0 0 1,0 1 0,-8 8-1,15-12-8,-1-1-1,1 0 0,-1 0 0,1 0 1,-1 1-1,1-1 0,-1-1 0,1 1 1,-1 0-1,1 0 0,-1-1 1,1 1-1,-1 0 0,1-1 0,-1 0 1,3 0-1,77-42-1036,-58 29 52,0 2 1,31-12 0,-54 24 1002,1-1 0,-1 1 0,1 0 0,-1 0 1,1 0-1,0 0 0,-1-1 0,1 1 0,-1 0 1,1 0-1,-1 0 0,1 0 0,0 0 0,-1 0 0,1 1 1,-1-1-1,1 0 0,0 0 0,-1 0 0,1 0 1,-1 1-1,1-1 0,-1 0 0,1 1 0,-1-1 1,1 0-1,-1 1 0,1-1 0,-1 1 0,0-1 1,1 0-1,-1 1 0,1-1 0,-1 2 0,5 26 1099,-15 44 525,7-58-1365,3-12-282,-4 14-70,2 1-1,0 0 1,1 0 0,0 1-1,4 27 1,3-34-4054,5-6-4211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50 152 11915,'0'0'15247,"-15"52"-14126,6-30-417,-4-2-287,6-1-321,2-4-128,5-6-1121,0-6-1185,9-6-4293,4-14-31</inkml:trace>
  <inkml:trace contextRef="#ctx0" brushRef="#br0" timeOffset="1">82 0 14926,'0'0'7431,"3"62"-14510,14-45 161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6022,'3'3'11627,"1"13"-9080,-1 16-2217,3 197 2540,-6-130-5460,0-26-3519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3427,'0'0'43,"5"-8"26,14-33 2110,-12 23-944,0 2 1,2-1 0,0 1 0,0 0 0,16-18-1,-31 47 186,0-1 0,1 1-1,1 1 1,0-1 0,1 0-1,0 1 1,0 14 0,-2 5-578,2 1 1,1-1-1,3 49 1,1-63-1472,1 1 0,8 29 0,-6-35-2061,0 0-1,0 0 1,15 25-1,-14-28-10010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9513,'0'0'-545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4773,'0'0'11621,"5"-7"-8525,0-4-2009,6-10 117,6 3 2863,-17 18-4010,1 0-1,-1 1 0,0-1 0,0 0 0,1 0 0,-1 0 0,0 0 0,0 0 0,1 0 0,-1 0 0,0 0 0,1 0 0,-1 0 0,0 1 0,0-1 0,0 0 0,1 0 0,-1 0 0,0 1 0,0-1 0,0 0 1,1 0-1,-1 0 0,0 1 0,0-1 0,0 0 0,0 0 0,0 1 0,1-1 0,-1 0 0,0 1 0,0-1 0,0 0 0,0 0 0,0 1 0,0-1 0,0 0 0,0 0 0,0 1 0,0-1 0,0 0 1,0 1-1,0-1 0,-1 0 0,1 0 0,0 1 0,0-1 0,0 1 0,0 22-342,0-20 500,-3 67 260,-20 110 1,5-56-2469,10 4-7483,8-108 1053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61 6086,'-2'-3'4411,"-8"-13"4250,10 16-8572,-1 0 0,1 0 0,0-1 0,0 1 0,-1 0 0,1 0 0,0-1 0,0 1 0,-1 0 0,1 0 0,0 0 0,-1-1 0,1 1-1,0 0 1,0 0 0,-1 0 0,1 0 0,0 0 0,-1 0 0,1 0 0,0 0 0,-1 0 0,1 0 0,-1 0 0,1 0 0,0 0 0,-1 0 0,1 0 0,0 0 0,-1 0 0,1 0 0,0 0 0,0 1 0,-1-1 0,1 0 0,0 0 0,-1 0 0,1 0 0,0 1 0,0-1 0,-1 0 0,1 0 0,0 1 0,0-1-1,-1 0 1,1 1 0,0-1 0,0 0 0,0 1 0,-2 2-85,-1 2 36,3-8 27,3-19 52,-3-1-173,0 20 125,0 5 29,2 70-2150,2-69-2231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15791,'0'0'2178,"55"-29"-3780,-41 24-7174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9033,'0'0'11141,"14"3"-9497,2 0-1337,0 0 1,0-1-1,1-1 0,-1 0 1,0-1-1,24-4 0,86-15-531,189-5 0,-312 24 34,0 0 0,1 0 0,-1 1 0,0-1 0,0 1 0,0-1 0,0 1 0,0 0 0,0 0 0,0 1 0,0-1 0,-1 0 0,1 1 0,0 0 0,-1 0 0,1 0 0,-1 0 0,3 2 0,-5-3-74,1 1 0,0-1 0,0 1-1,-1 0 1,1-1 0,-1 1 0,1-1 0,-1 1-1,0 0 1,0-1 0,0 1 0,0-1-1,0 1 1,0 0 0,0-1 0,0 1-1,-1 0 1,1-1 0,0 1 0,-1-1 0,0 1-1,1-1 1,-1 1 0,0-1 0,0 1-1,0-1 1,0 1 0,0-1 0,0 0 0,0 0-1,0 0 1,0 0 0,-1 0 0,1 0-1,-3 2 1,-26 19-4818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67 10025,'0'0'2723,"-61"16"544,51-12-480,10-3-673,16-1-673,21 0 257,17-10-1,17-6-447,13 1-770,5-5-384,1 8-192,-7 4-1506,-12 2-2433,-18 5-2500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9033,'0'0'10660,"8"-7"-9533,-2 3-1033,1-1 0,0 1 0,0 0 0,0 0 0,0 1 0,1 0 0,0 0 0,-1 1 0,1 0 0,0 1 0,0-1 0,0 1 0,0 1 1,0 0-1,0 0 0,0 0 0,0 1 0,0 0 0,0 1 0,13 4 0,-19-6-97,0 1 1,0 0-1,0 0 0,0 0 0,0 0 1,0 0-1,0 1 0,-1-1 1,1 0-1,0 1 0,-1-1 1,1 1-1,-1 0 0,1 0 0,-1-1 1,0 1-1,0 0 0,0 0 1,1 2-1,-2-2 13,0 0 0,0 0 1,0 0-1,0 0 0,0 0 0,0 0 0,0 0 1,-1-1-1,1 1 0,-1 0 0,1 0 1,-1 0-1,0-1 0,0 1 0,0 0 0,0-1 1,-1 3-1,-4 3 109,1-1 0,-1 0 0,-1 0 0,1-1 0,-1 0 0,1 0 0,-1 0 0,-11 4 0,-1 3 327,34-9-344,7 0-89,-16-2 20,13 2-84,-1 0 0,0 2 0,35 13 0,-49-17 33,-1 1 0,0-1 0,0 1-1,0 0 1,0 0 0,0 0 0,0 1 0,-1-1 0,1 1 0,-1-1-1,0 1 1,4 4 0,-6-5 15,1 0 0,0 0-1,-1 0 1,1 1 0,-1-1-1,0 0 1,1 0 0,-1 0-1,0 0 1,0 0 0,0 0-1,-1 0 1,1 1 0,-1-1 0,1 0-1,-1 0 1,1 0 0,-1 0-1,0 0 1,0 0 0,0-1-1,0 1 1,-2 2 0,-1 1 150,0 0-1,-1-1 1,1 1 0,-1-1 0,0 0 0,0-1 0,-1 1 0,1-1-1,-1 0 1,0 0 0,0 0 0,0-1 0,-10 3 0,-2 0 406,-1-1 1,0-1 0,-25 2-1,5-8-492,30-4-1563,27-3-1621,51-13-7500,-21 7 2017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17 17104,'0'0'2194,"-11"-3"-96,5 0-1941,0 1-1,0 0 0,-1 0 1,1 1-1,-1-1 1,1 2-1,-1-1 0,1 1 1,-1 0-1,0 0 0,1 0 1,-1 1-1,1 0 1,-1 1-1,1-1 0,-13 6 1,9-1-34,0 0 1,1 1-1,0 0 0,0 1 1,0 0-1,-11 14 1,18-20-117,-1 1 0,1 0 1,-1 0-1,1 0 1,0 1-1,0-1 0,1 0 1,-1 1-1,1-1 0,-1 1 1,1 0-1,0-1 1,0 1-1,1 0 0,-1 0 1,1-1-1,0 1 0,0 0 1,0 0-1,1 0 1,-1-1-1,1 1 0,2 6 1,-1-7 11,0 0 0,0 0 1,0-1-1,1 1 1,-1-1-1,1 0 0,0 0 1,0 0-1,0 0 1,0 0-1,0-1 0,0 1 1,0-1-1,0 0 0,1 0 1,-1 0-1,1 0 1,-1 0-1,0-1 0,1 0 1,4 0-1,-1 1 8,0-1 0,-1 0-1,1 0 1,0-1 0,-1 0 0,1 0-1,-1-1 1,1 1 0,-1-1 0,9-5-1,-10 4-7,0-1-1,0 0 0,-1 0 1,0 0-1,0-1 0,0 0 1,0 0-1,-1 0 0,0 0 1,0 0-1,0-1 0,0 1 1,-1-1-1,0 1 0,2-13 1,-3 16-21,0-1 0,-1 0 0,1 1 0,-1-1 0,0 1 0,0-1 0,0 0 0,0 1 0,0-1 0,0 1 1,-1-1-1,0 0 0,1 1 0,-1-1 0,0 1 0,0 0 0,0-1 0,0 1 0,-1 0 0,1 0 1,-1-1-1,1 1 0,-1 0 0,0 0 0,0 1 0,0-1 0,0 0 0,0 1 0,0-1 0,0 1 1,-1 0-1,1-1 0,0 1 0,-1 0 0,1 0 0,-1 1 0,1-1 0,-4 0 0,1 0-59,0 0 0,0 1 0,0-1 0,0 1 1,-1 0-1,1 1 0,0-1 0,0 1 0,-7 2 0,10-2-37,0-1 1,0 1-1,0 0 1,1 0 0,-1 0-1,0 0 1,0 0-1,1 0 1,-1 1-1,1-1 1,-1 1-1,1-1 1,-1 1 0,1-1-1,0 1 1,0 0-1,0 0 1,0-1-1,0 1 1,0 0 0,1 0-1,-1 0 1,0 0-1,1 0 1,0 0-1,-1 2 1,1-3-50,0 0 0,0 0 1,0 0-1,0 0 0,0 0 1,0 0-1,0 0 0,0 0 0,1 0 1,-1 0-1,0 0 0,1 0 1,-1 0-1,1 0 0,-1 0 0,1 0 1,-1 0-1,1-1 0,-1 1 1,1 0-1,0 0 0,0-1 0,-1 1 1,1 0-1,0-1 0,0 1 1,0-1-1,0 1 0,-1-1 0,3 1 1,31 5-6479,5-5-2691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115 222 14221,'0'0'3972,"-8"5"-1377,5-4-2415,-60 39 2657,60-38-2669,0 0 1,0 1-1,0 0 0,0 0 1,0 0-1,0 0 1,1 0-1,0 0 0,-1 1 1,1-1-1,1 1 1,-1-1-1,0 1 0,1 0 1,0 0-1,0 0 1,-2 8-1,4-11-158,-1 0-1,0 0 1,1-1 0,-1 1-1,0 0 1,1 0-1,-1 0 1,1 0 0,-1 0-1,1-1 1,0 1 0,-1 0-1,1 0 1,0-1-1,0 1 1,-1-1 0,1 1-1,0-1 1,0 1-1,0-1 1,0 1 0,0-1-1,0 1 1,-1-1 0,1 0-1,0 0 1,0 0-1,0 1 1,0-1 0,0 0-1,0 0 1,0 0 0,0-1-1,0 1 1,1 0-1,41-6 371,-29 0-296,-1 1 1,0-2-1,0 0 1,0 0-1,-1-1 1,0-1-1,19-18 0,-11 8-47,-1-1 0,-1-1 0,20-29-1,5-23 123,-40 67-147,-1 0 1,1 0-1,-1-1 0,0 1 0,-1 0 1,1-1-1,-1 1 0,-1-1 0,1 0 1,-1-10-1,-1 16-11,1 1 1,-1-1-1,1 1 0,-1-1 1,1 1-1,-1 0 1,0-1-1,1 1 1,-1 0-1,1 0 0,-1 0 1,0-1-1,1 1 1,-1 0-1,1 0 0,-1 0 1,0 0-1,1 0 1,-1 0-1,0 0 0,1 0 1,-1 0-1,1 0 1,-1 0-1,0 1 1,1-1-1,-1 0 0,1 0 1,-1 1-1,0-1 1,1 0-1,-1 1 0,0 0 1,-11 9 13,0 1 1,0 0-1,1 1 1,1 0-1,0 1 0,1 0 1,-9 17-1,6-13 43,3-4 77,0-1 0,1 1-1,1 1 1,0 0 0,0 0-1,2 0 1,0 0 0,-4 19-1,8-31-126,1 0 1,0 0-1,0-1 0,1 1 0,-1 0 0,0-1 1,1 1-1,-1-1 0,1 1 0,-1 0 1,1-1-1,0 1 0,-1-1 0,1 1 0,0-1 1,0 0-1,0 1 0,0-1 0,0 0 0,1 1 1,-1-1-1,0 0 0,0 0 0,1 0 1,-1 0-1,1-1 0,-1 1 0,1 0 0,-1 0 1,1-1-1,0 1 0,-1-1 0,1 0 1,2 1-1,8 1-111,0 0 1,-1-1-1,23-1 1,-22 0-203,17 0-1004,55-2-9356,-56-5 1948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7271,'0'0'13357,"-12"5"-12818,2-1-398,1 1 0,-1 0 0,1 1 0,0 0 0,-12 10 0,18-13-55,-1 1 0,1-1 0,0 1 1,0 0-1,0 0 0,0 0 0,1 0 0,-1 0 0,1 1 0,0-1 1,0 1-1,1-1 0,0 1 0,-1 0 0,1 0 0,1 0 0,-1 7 1,1-10-56,1 0 1,-1 0 0,1-1-1,0 1 1,0 0 0,-1 0-1,1-1 1,0 1-1,0 0 1,1-1 0,-1 1-1,0-1 1,0 0 0,1 1-1,-1-1 1,1 0 0,-1 0-1,1 0 1,0 0 0,-1 0-1,1 0 1,0 0-1,0-1 1,0 1 0,-1-1-1,1 1 1,0-1 0,0 1-1,0-1 1,0 0 0,0 0-1,3-1 1,69 0 845,-72 1-861,10-1 57,0-1-1,0-1 0,0 0 0,-1-1 1,1 0-1,-1-1 0,16-9 0,-23 13-11,0-2-1,0 1 1,0 0-1,-1-1 1,1 0-1,-1 1 0,0-1 1,0-1-1,0 1 1,0 0-1,0-1 1,-1 0-1,1 1 1,-1-1-1,0 0 0,0 0 1,-1 0-1,1 0 1,-1-1-1,0 1 1,0 0-1,0-1 1,0-6-1,-2 8-46,0 0 0,0 0 1,0 0-1,-1 0 0,1 0 0,-1 0 0,1 1 1,-1-1-1,0 1 0,0-1 0,0 1 0,-1 0 1,1-1-1,0 1 0,-1 0 0,1 1 0,-1-1 1,0 0-1,0 1 0,0-1 0,0 1 0,1 0 1,-2 0-1,1 0 0,0 1 0,-5-2 0,0 0-50,-1 1 0,0-1 0,0 1 0,0 1 0,0-1 0,0 2 0,0-1 0,-14 4 0,21-4-89,1 0 1,0 0 0,-1 0-1,1 1 1,0-1 0,-1 1-1,1-1 1,0 1 0,0 0-1,-1-1 1,1 1 0,0 0-1,0 0 1,0 0-1,0 0 1,0 0 0,0 0-1,0 0 1,1 0 0,-1 0-1,0 0 1,0 0 0,1 0-1,-1 1 1,1-1 0,-1 0-1,1 1 1,0-1-1,-1 0 1,1 1 0,0-1-1,0 3 1,0-3-289,1 1 0,-1 0-1,1-1 1,0 1 0,0 0 0,0-1-1,0 1 1,0-1 0,0 1 0,0-1-1,0 1 1,0-1 0,1 0 0,-1 0-1,1 1 1,-1-1 0,1 0 0,-1 0-1,1-1 1,0 1 0,-1 0 0,1 0-1,0-1 1,1 1 0,29 7-6143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15439,'0'0'8835,"-9"10"-7431,7-7-1354,-4 3 77,0 0 1,1 1-1,0 0 0,0 0 0,0 0 1,1 1-1,0-1 0,1 1 0,0 0 1,0 0-1,0 1 0,1-1 0,0 0 1,0 13-1,2-9-70,1 0 1,1 0 0,5 21-1,0 0-2252,-3 1-5716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5189,'0'0'16944,"53"-9"-17489,-16 18-2401,4-2-2916,3-4-5413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14830,'0'0'1735,"-11"-2"-278,4 2-1351,1-2 2,-1 1 0,0 0 0,1 1 0,-1 0 0,0 0 0,1 0 0,-1 1 0,0 0 0,1 0 0,-1 0 0,1 1 0,-1 0 0,1 1 0,0-1 0,0 1 0,0 0 0,-9 7 0,12-7-27,-1 0-1,1 0 0,0 1 1,0-1-1,0 1 0,0 0 0,1 0 1,0 0-1,0 0 0,0 0 1,0 0-1,0 1 0,1-1 1,0 1-1,0-1 0,-1 7 1,2-8-46,1-1-1,-1 0 1,0 0 0,1 0 0,-1 0 0,1 0 0,-1 0 0,1 0 0,0 0 0,0 0 0,0 0 0,0 0 0,0-1 0,1 1 0,-1 0 0,0-1 0,1 1 0,-1-1 0,1 1 0,0-1 0,-1 0 0,1 0 0,0 1-1,0-1 1,0 0 0,0-1 0,0 1 0,0 0 0,0-1 0,0 1 0,0-1 0,0 1 0,0-1 0,0 0 0,0 0 0,4 0 0,-1 0 9,0 0-1,0 0 1,1 0 0,-1 0-1,0-1 1,0 0 0,0 0 0,0 0-1,0-1 1,0 1 0,0-1-1,-1 0 1,1-1 0,-1 1 0,1-1-1,-1 0 1,0 0 0,0-1-1,0 1 1,0-1 0,-1 1 0,1-1-1,-1-1 1,0 1 0,0 0-1,-1-1 1,1 1 0,-1-1 0,0 0-1,0 1 1,-1-1 0,1 0 0,-1 0-1,0-1 1,0 1 0,-1-6-1,0 10-45,0 1 0,0-1-1,0 1 1,0-1-1,0 0 1,0 1-1,0-1 1,0 0 0,0 1-1,0-1 1,-1 1-1,1-1 1,0 0 0,0 1-1,-1-1 1,1 1-1,-1-1 1,1 1-1,0-1 1,-1 1 0,1-1-1,-1 1 1,1-1-1,-1 1 1,1 0 0,-1-1-1,1 1 1,-1 0-1,0 0 1,1-1-1,-1 1 1,1 0 0,-1 0-1,0 0 1,1-1-1,-1 1 1,0 0-1,1 0 1,-1 0 0,1 0-1,-1 0 1,0 1-1,1-1 1,-1 0 0,0 0-1,1 0 1,-1 0-1,1 1 1,-1-1-1,0 0 1,1 1 0,-1-1-1,1 0 1,-1 1-1,0 0 1,-2 0-10,-1 1 0,1 0 1,-1 0-1,1 1 0,0-1 0,0 1 1,-5 5-1,5-3-113,0 0 0,1 0 0,-1 1-1,1-1 1,0 1 0,1-1 0,-1 1 0,1 0 0,-1 7 0,2-8-746,0 0-1,0 0 1,0 0 0,0-1 0,1 1-1,0 0 1,1 5 0,7 6-6379</inkml:trace>
  <inkml:trace contextRef="#ctx0" brushRef="#br0" timeOffset="1">251 205 12684,'0'0'4388,"-45"62"-3427,35-36-224,-1 5-289,9-4-384,2-2-1377,2-6-3171,12-7-1922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59 10122,'0'-32'3928,"0"11"2916,-23 42-4922,20-17-1913,0 0-1,0 1 0,0-1 1,0 0-1,1 1 0,0-1 1,0 1-1,0 0 0,-1 5 1,3-8-10,0-1 1,0 1-1,0-1 0,0 1 1,1 0-1,-1-1 1,0 1-1,1-1 0,-1 1 1,1-1-1,-1 0 1,1 1-1,0-1 1,-1 1-1,1-1 0,0 0 1,0 0-1,0 1 1,0-1-1,0 0 0,0 0 1,0 0-1,1 0 1,-1 0-1,0-1 0,1 1 1,-1 0-1,0 0 1,1-1-1,-1 1 0,1-1 1,2 1-1,42 14 103,-29-10-99,0 0 0,0 1 0,0 1 1,30 18-1,-46-24-6,0-1 1,1 1 0,-1-1 0,0 1-1,0 0 1,0 0 0,1 0-1,-1 0 1,0 0 0,0 0 0,-1 0-1,1 0 1,0 0 0,0 0 0,0 0-1,-1 0 1,1 1 0,0-1-1,-1 0 1,1 1 0,-1-1 0,0 0-1,1 1 1,-1-1 0,0 1-1,0-1 1,0 0 0,0 1 0,0-1-1,0 1 1,0-1 0,-1 0-1,1 1 1,0-1 0,-1 1 0,1-1-1,-1 0 1,0 0 0,1 1-1,-1-1 1,0 0 0,0 0 0,0 0-1,0 0 1,1 0 0,-2 0-1,1 0 1,0 0 0,-2 1 0,-4 3 57,0 0 0,0-1 0,-1 0 0,1 0 1,-1-1-1,-15 5 0,6-4 318,1-1 0,0 0 1,-1-2-1,0 0 0,-32-2 0,45 0-279,0 1-1,0-1 1,-1 0-1,1 0 1,0 0-1,0-1 0,0 0 1,0 1-1,0-1 1,1-1-1,-1 1 1,-4-4-1,6 4-82,0 0 1,1 0-1,0 0 0,-1 0 1,1 0-1,0-1 0,0 1 1,0 0-1,0-1 0,1 1 1,-1 0-1,0-1 0,1 1 1,0-1-1,0 1 0,0-1 1,0 1-1,0-1 1,0 1-1,0-1 0,1 1 1,-1 0-1,2-4 0,0 1-13,0 0 0,1 1 0,-1-1 0,1 1-1,0 0 1,0-1 0,0 1 0,1 1 0,-1-1 0,1 0 0,0 1-1,0 0 1,0 0 0,7-4 0,68-32-24,-76 37 25,68-24 18,-47 18-1,0-1 0,33-17 0,-57 26-12,1 0 1,-1 0-1,0 0 1,1-1-1,-1 1 1,0 0-1,1 0 1,-1 0 0,0 0-1,0 0 1,1 0-1,-1-1 1,0 1-1,1 0 1,-1 0-1,0 0 1,0-1-1,1 1 1,-1 0 0,0 0-1,0-1 1,0 1-1,1 0 1,-1-1-1,0 1 1,0 0-1,0 0 1,0-1 0,0 1-1,0 0 1,0-1-1,0 1 1,1 0-1,-1-1 1,0 1-1,0 0 1,0-1-1,-1 1 1,1 0 0,0-1-1,0 1 1,0 0-1,0-1 1,0 1-1,0 0 1,0-1-1,-1 1 1,-19-8-1,-28 2-435,39 6 103,-27 2-1642,23 6-2257,9 9-4243,4-8 291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12460,'0'0'9289,"21"48"-8489,0-32-383,1-2-193,4-5-96,4-5-32,6-4-961,-4 0-1185,-1-8-2082,-2-6-3747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10634,'0'0'5766,"-72"70"-3941,46-35-544,-4 1-95,1 5-161,5 1-353,4 0-480,8-1-192,2-3-1889,10-6-5254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7719,'0'0'6844,"9"4"-5312,5 2-1141,1-1-1,0-1 1,0-1 0,0 0-1,0 0 1,1-2-1,-1 0 1,0-1 0,22-2-1,156-26-148,-116 15-76,178-14 693,-523 77 578,163-27-594,-202 17 0,377-50-698,0-3 0,134-43-1,-122 32-146,-76 22 0,34-9-35,-31 6 26,-22 5 24,-28 7-20,1 1-1,0 2 1,-73 30 0,-47 13-466,157-52 220,1 0 8,0-1 1,0 1 0,0 0 0,1-1 0,-1 0-1,0 1 1,0-1 0,0 0 0,-1 0-1,1 0 1,0 0 0,0 0 0,0-1-1,0 1 1,0-1 0,1 1 0,-4-2 0,3-14-6162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4420,'0'0'17526,"-10"3"-16383,-23 6-528,1 2 1,1 1 0,0 2 0,1 1 0,0 1 0,1 2 0,-31 24 0,59-42-600,1 1 0,-1-1 0,0 1 0,1-1 0,-1 0 1,0 1-1,1-1 0,-1 1 0,1 0 0,-1-1 0,1 1 0,-1-1 0,1 1 1,0 0-1,-1-1 0,1 1 0,0 0 0,-1 0 0,1-1 0,0 1 0,0 0 1,0 0-1,0-1 0,-1 1 0,1 0 0,1 1 0,-1-1-6,1-1 0,0 1 0,-1 0 0,1-1 0,0 1 0,0 0 0,0-1 0,0 1 0,-1-1 0,1 0 0,0 1 0,0-1 0,0 0 0,0 0-1,0 1 1,0-1 0,2 0 0,61 0-1351,-48-1-73,56 1-7053,-35 0 92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3267,'0'0'17184,"11"0"-14920,10-3-1926,-1 0 0,0-1 1,0-1-1,0-1 0,0-1 1,-1-1-1,23-12 0,-23 10-450,0 0 0,0-1 0,-1-1 0,-1 0 0,0-2 0,-1 0 0,0-1 0,14-17-1,-36 40 26,-3 4 403,1 0 1,0 0 0,-10 24-1,16-29-1065,0 0-1,0 0 1,0 0-1,1 0 1,0 0-1,0 11 1,1-6-5695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51 17713,'0'0'9417,"9"-1"-8638,6 1-475,79-6 463,-87 5-652,0 0 0,0 0-1,0-1 1,0 1 0,0-2 0,0 1-1,-1-1 1,1 0 0,-1-1-1,12-7 1,-18 11-112,0 0 1,1 0 0,-1 0-1,0-1 1,0 1-1,0 0 1,1 0-1,-1 0 1,0 0-1,0 0 1,0 0-1,0-1 1,1 1-1,-1 0 1,0 0-1,0 0 1,0 0 0,0-1-1,0 1 1,0 0-1,0 0 1,0 0-1,0-1 1,0 1-1,1 0 1,-1 0-1,0-1 1,0 1-1,0 0 1,0 0 0,0 0-1,0-1 1,-1 1-1,1 0 1,0 0-1,0 0 1,0-1-1,0 1 1,0 0-1,0 0 1,0 0-1,0-1 1,0 1-1,-1 0 1,1 0 0,0 0-1,0 0 1,0 0-1,0-1 1,0 1-1,-1 0 1,1 0-1,0 0 1,0 0-1,0 0 1,-1 0-1,1 0 1,0-1-1,-22-1 196,-25 9 8,34-2-226,1 1 0,-1 0-1,1 0 1,0 2 0,-17 12 0,25-17 6,0 1 1,0-1-1,1 1 1,-1-1-1,1 1 0,-1 0 1,1 0-1,1 1 1,-1-1-1,0 1 0,1-1 1,0 1-1,0 0 1,1 0-1,-1 0 0,1 0 1,-1 10-1,2-13-65,0-1-1,0 1 1,0-1 0,1 1-1,-1-1 1,0 1 0,1-1-1,0 1 1,-1-1-1,1 0 1,0 1 0,-1-1-1,1 0 1,0 0 0,0 0-1,0 1 1,0-1-1,0 0 1,1 0 0,-1 0-1,0-1 1,0 1 0,1 0-1,-1 0 1,0-1 0,1 1-1,-1-1 1,1 1-1,2 0 1,48 4-6742,-12-4-3665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2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 8488,'0'0'21044,"8"-2"-20638,-6 1-375,0 0 1,0 1 0,0-1-1,0 1 1,0-1 0,1 1-1,-1 0 1,0 0 0,0 0-1,0 0 1,0 1 0,3 0-1,2 10 292,-13 15-6,-4-2 9,-24 40 0,25-52-216,1 1 0,1 1 0,0 0 0,1 0 0,0 0 0,1 0 0,1 1-1,0 0 1,-2 23 0,7-36-109,-1-1 1,1 0-1,0 0 0,0 0 0,0 0 0,0 0 0,0 0 1,0 0-1,0 0 0,0 0 0,1 0 0,-1-1 0,0 1 0,0 0 1,1-1-1,-1 1 0,0-1 0,1 0 0,-1 1 0,1-1 0,-1 0 1,0 0-1,1 0 0,-1 0 0,1 0 0,-1 0 0,0 0 1,3-1-1,47-2-8,-16-5 7,-1-2 0,0-1 0,47-22 0,-76 26-2258,-6-9-5419,-4 3 123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15182,'0'0'12839,"0"9"-11627,-26 243 661,12-151-1043,-1 110 1,18-187-1022,-3-23 177,0-1 0,1 0 0,-1 0 0,0 0 0,0 1 0,0-1-1,0 0 1,0 0 0,0 0 0,0 1 0,1-1 0,-1 0-1,0 0 1,0 0 0,0 0 0,1 1 0,-1-1 0,0 0-1,0 0 1,0 0 0,1 0 0,-1 0 0,0 0 0,0 0-1,0 0 1,1 0 0,-1 0 0,0 0 0,0 0 0,1 0 0,-1 0-1,0 0 1,0 0 0,1 0 0,-1 0 0,0 0 0,0 0-1,0 0 1,1 0 0,-1 0 0,0 0 0,0 0 0,3-3-232,-1 1 1,0 0 0,0-1 0,0 0 0,0 1-1,0-1 1,-1 0 0,1 0 0,-1 0 0,2-5-1,5-19-5679,-1-1-5120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55 237 5125,'0'0'454,"-2"12"3581,-12 53-1303,3-18-706,2 1-1,-5 73 1,12 60-1829,0 85 17,3-252-210,1 0 0,0-1 0,1 1 0,1-1 0,0 1 0,0-1 0,2-1 0,0 1 0,0-1 0,1 0 0,15 21 0,-16-26 0,-1 1 1,2-1-1,-1 0 1,1 0-1,0-1 1,1 0-1,-1 0 0,1-1 1,0 0-1,1 0 1,-1-1-1,1 0 1,0 0-1,0-1 1,0-1-1,0 1 1,19 1-1,3-5 48,1-1 1,-1-2-1,0-1 1,0-2 0,37-12-1,-24 6-84,74-10 0,-34 17-293,146 10 0,-11 1 243,-179-7-14,-1-1 0,0-2 0,59-15 0,-55 8 13,38-11-1639,1 3 1,96-10-1,-121 22 2365,80-22 0,-9 1 41,-98 26-538,0 0-1,60 4 1,-5 1 245,-76-4-251,-1 1 0,1-1 0,0-1 0,-1 1 1,1-1-1,-1-1 0,0 0 0,0 0 0,0-1 0,-1 1 0,11-10 1,-11 8-20,0 1 1,0 0 0,1 0 0,-1 1 0,1 0 0,0 0 0,0 1 0,0 0 0,1 0 0,-1 1 0,1 0 0,12-1 0,61 3 1330,-81 1-1451,1 0 1,-1 0-1,0 0 0,1 0 1,-1 0-1,0 0 0,0 1 0,1-1 1,-1 0-1,0 0 0,0 1 1,-1-1-1,1 1 0,0-1 1,0 1-1,-1-1 0,1 1 1,-1 0-1,1-1 0,-1 1 1,0 0-1,0-1 0,1 1 0,-1 3 1,1 5-122,-2-36 111,1 16-56,1 1 1,0-1-1,1 1 0,0-1 1,1 1-1,-1 0 0,2 0 1,-1 0-1,1 0 0,1 0 1,-1 1-1,1 0 0,12-14 1,-13 17-120,32-59-233,-2-1 0,40-105 1,-29 62 454,-40 95-7,63-157-232,-61 146 210,0 0-1,-1-1 1,-2 1 0,0-1 0,-1-30 0,-3 55-101,0-1 0,0 1 0,0 0 1,0 0-1,-1 0 0,1-1 0,0 1 1,0 0-1,0 0 0,-1 0 0,1-1 1,0 1-1,0 0 0,-1 0 0,1 0 1,0 0-1,0 0 0,-1-1 0,1 1 1,0 0-1,0 0 0,-1 0 0,1 0 1,0 0-1,-1 0 0,1 0 0,0 0 1,0 0-1,-1 0 0,1 0 0,0 0 1,-1 0-1,1 1 0,0-1 0,0 0 1,-1 0-1,1 0 0,0 0 0,0 0 1,-1 0-1,1 1 0,0-1 0,0 0 1,0 0-1,-1 0 0,1 1 0,0-1 1,0 0-1,0 0 0,0 1 0,-1-1 1,1 0-1,0 1 0,-8 9-6111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9513,'0'0'3571,"10"7"-3208,4 3-186,77 49 723,-79-53-778,0 1 0,0-2 1,1 0-1,0 0 0,0-1 1,23 4-1,-9-6 35,0-2 0,1 0 0,-1-2 1,1-1-1,-1-1 0,0-1 0,-1-1 0,27-11 1,-16 8 70,0 1 1,0 1 0,0 2-1,1 2 1,0 2 0,53 4 0,229 41 191,-228-28-343,27 3 81,1-5 1,0-5 0,217-13 0,-180-4 223,-1 8 1,206 25 0,74-3 47,-364-25-259,1-3 0,-1-3 1,140-36-1,-125 19 123,-35 8-1,0 2 1,1 3 0,0 2-1,108-7 1,-51 18 299,-109 0-625,0 0 1,-1 1 0,1-1 0,0 0 0,-1 1-1,1-1 1,-1 0 0,1 1 0,0-1 0,-1 1-1,1-1 1,-1 1 0,1-1 0,-1 1 0,1-1-1,-1 1 1,0-1 0,1 1 0,-1 0 0,0-1 0,1 1-1,-1-1 1,0 1 0,1 1 0,-1-2-165,0 0-1,0 1 1,0-1 0,0 0 0,0 1-1,0-1 1,0 0 0,0 1 0,0-1-1,0 0 1,0 1 0,-1-1-1,1 0 1,0 1 0,0-1 0,0 0-1,0 1 1,-1-1 0,1 0 0,0 1-1,0-1 1,0 0 0,-1 0 0,1 1-1,0-1 1,0 0 0,-1 0 0,1 0-1,0 1 1,-1-1 0,1 0 0,0 0-1,-1 0 1,-12 3-6792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12748,'0'0'11307,"-22"70"-9642,3-28-768,-1 3-384,5 0-321,4-2-96,8-8-32,3-5-64,0-4 0,8-12-384,0-6-705,-3-8-865,-3 0-1345,-2-10-929,0-14-4164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12716,'0'0'8680,"50"-9"-6982,-21 18 31,9 2-607,3 0-354,3-3-351,3 1-257,1-2-128,-3-2-320,-8-4-705,-7 2-513,-10-2-544,-12 2-480,-15 1-7976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5285,'0'0'9545,"-52"17"-6278,45-9-672,7 0-898,0 3-384,14-2 33,10-1-289,7-1-353,7-3-383,-2 1-161,4-3-128,-7 0-256,-8 2-929,-7 0-1506,-10 4-1409,-8-2-3459</inkml:trace>
  <inkml:trace contextRef="#ctx0" brushRef="#br0" timeOffset="1">1 231 14157,'0'0'7079,"49"10"-5317,-13-10-897,8 0-737,6-6-481,3 1-2305,-5-1-3044,-2 2-4035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5 7847,'-8'-1'7031,"-6"-1"-5857,-1 1-1,0 1 1,1 0 0,-23 3 0,32-2-1020,1 0 1,0 0-1,-1 0 1,1 0-1,0 0 1,0 1-1,-1 0 1,2 0-1,-1 0 1,0 1-1,0-1 0,1 1 1,-1 0-1,1 0 1,0 0-1,-1 0 1,2 0-1,-1 1 1,0 0-1,1-1 1,-4 7 0,6-9-137,-1 0 1,1 0 0,-1 1-1,1-1 1,-1 0 0,1 0 0,-1 0-1,1 1 1,0-1 0,0 0 0,0 1-1,0-1 1,0 0 0,0 0 0,0 1-1,0-1 1,0 0 0,1 0 0,-1 1-1,0-1 1,1 0 0,-1 0-1,1 0 1,0 0 0,-1 1 0,2 0-1,0-1 3,0 1 0,-1-1-1,1 0 1,0 0 0,0 0-1,0 0 1,0-1 0,0 1-1,0 0 1,1-1 0,-1 0-1,0 1 1,0-1 0,3 0-1,5 0-16,0-1 0,0 1-1,0-2 1,0 0 0,19-6 0,-17 3-274,0-1 1,0-1 0,0 0 0,13-11 0,23-14 131,-69 72 469,-38 40 774,23-34-183,2 1 0,2 2 0,-43 91 0,69-122-1389,10-13-3989,-3-6 3796,1 0-1,0 0 0,0 0 1,-1 0-1,1-1 0,-1 1 1,1-1-1,-1 1 0,1-1 1,-1 1-1,0-1 1,1-1-1,13-18-5227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 16047,'0'0'5846,"-6"10"-4416,-2 1-1092,1-2-82,0 0-1,0 1 0,1 0 1,1 0-1,0 0 1,0 1-1,-5 17 0,10-27-250,0 0-1,0-1 1,0 1-1,0 0 1,0 0-1,0-1 1,0 1-1,0 0 0,0 0 1,0-1-1,1 1 1,-1 0-1,0-1 1,1 1-1,-1 0 1,0-1-1,1 1 1,-1 0-1,1-1 0,-1 1 1,1-1-1,-1 1 1,1-1-1,-1 1 1,1-1-1,0 0 1,-1 1-1,1-1 1,0 1-1,0-1 1,30 4 140,-22-4-127,-1-1 1,1 0 0,0-1-1,-1 0 1,9-3-1,0-4-177,0-1 0,0 0 0,-1-1 1,-1 0-1,0-2 0,-1 0 0,0 0 0,22-30 0,-35 42 228,-4 4-8,-1 0-1,1 0 1,0 0-1,0 1 1,0-1-1,0 1 1,-2 4-1,-1-1 59,-3 3 74,-25 30 716,33-38-828,-1 0-1,1 1 1,0-1 0,-1 0 0,1 0 0,0 1 0,0-1 0,0 0 0,1 1 0,-1-1 0,1 1 0,-1-1 0,1 1 0,0-1-1,0 1 1,0 2 0,1-4-59,1 0-1,-1 0 1,0 0-1,1-1 0,-1 1 1,1 0-1,-1-1 1,1 1-1,-1-1 0,1 0 1,0 1-1,-1-1 1,1 0-1,-1 0 1,1 0-1,0 0 0,2-1 1,31-2 78,-25 0-249,0-1-1,0 0 1,-1-1-1,0 0 1,0-1-1,0 0 1,-1 0-1,1 0 1,-2-1-1,1-1 1,7-8-1,-14 15 54,-2 4 66,-1 1 0,0 0 0,0 0 0,0-1 0,0 1 0,-1-1 0,1 0 0,-5 5 0,-4 6 81,-3 16 887,15-17-2717,-1-12 1390,1-1 0,-1 0 0,0 1 0,1-1 0,-1 1 0,1-1 0,-1 0 1,1 0-1,0 1 0,-1-1 0,1 0 0,-1 0 0,1 0 0,-1 1 0,1-1 1,0 0-1,-1 0 0,1 0 0,-1 0 0,1 0 0,0 0 0,-1 0 0,2-1 0,14-1-13325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17424,'0'0'5013,"-6"12"-3849,-22 45 43,-8 13-456,4 1 0,-24 78-1,55-147-746,0 0 0,1 0 0,-1 0-1,1 0 1,-1 0 0,1 0 0,0 0-1,0 0 1,0 1 0,1-1 0,-1 0-1,0 0 1,1 3 0,0-5 0,-1 1 1,1 0-1,-1-1 0,0 1 1,1 0-1,0-1 1,-1 1-1,1-1 0,-1 1 1,1-1-1,0 1 1,-1-1-1,1 1 0,0-1 1,-1 0-1,1 1 1,0-1-1,0 0 0,-1 0 1,1 1-1,0-1 0,0 0 1,-1 0-1,2 0 1,4-1 20,-1 1 0,1-1 0,-1 0 1,1-1-1,-1 0 0,0 1 0,0-2 1,8-3-1,30-17-9,40-28 0,-79 49-27,-25 37-90,6-8 491,17-27-378,-1 1 0,0-1 0,0 1 0,0-1 0,0 1 0,0-1 0,0 0 0,1 1 0,-1-1 0,0 0 0,0 0 1,1 0-1,-1 0 0,0 0 0,0 0 0,0 0 0,1-1 0,1 0 0,2 0-114,0-1 0,-1 0 0,1 0 0,-1-1 1,1 1-1,-1-1 0,0 0 0,0 0 0,0 0 0,-1-1 0,6-6 0,-7 9-651,-1-1 0,0 1 0,0-1 0,-1 0 0,1 1 0,0-1 0,0 0-1,-1 0 1,1 1 0,-1-1 0,0 0 0,1-3 0,-1 0-7767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78 214 13997,'4'-8'4591,"2"-4"-3194,-1 0 1,-1 0-1,1 0 0,-2-1 0,0 1 0,2-24 0,-5 36-1383,0 0 1,0 0-1,0-1 0,0 1 1,0 0-1,-1-1 0,1 1 1,0 0-1,0 0 0,0-1 1,-1 1-1,1 0 0,0 0 0,0 0 1,0-1-1,-1 1 0,1 0 1,0 0-1,0 0 0,-1 0 1,1 0-1,0 0 0,-1-1 1,1 1-1,0 0 0,0 0 0,-1 0 1,1 0-1,0 0 0,-1 0 1,1 0-1,0 0 0,-1 0 1,1 0-1,0 0 0,0 0 1,-1 1-1,1-1 0,0 0 0,-1 0 1,1 0-1,0 0 0,0 0 1,-1 1-1,1-1 0,0 0 1,-16 8-26,8-1-4,1 0-1,-1 1 1,1 0 0,1 0-1,0 0 1,0 1-1,0 0 1,1 0 0,1 0-1,-1 1 1,2 0-1,-1 0 1,1 0 0,1 0-1,0 0 1,-1 13 0,2-21 13,1-1 0,0 0 1,0 1-1,0-1 0,0 1 1,1-1-1,-1 0 1,0 1-1,1-1 0,-1 0 1,0 1-1,1-1 0,0 0 1,-1 0-1,1 1 1,0-1-1,0 0 0,-1 0 1,1 0-1,0 0 0,0 0 1,0 0-1,0 0 1,0 0-1,1 0 0,-1-1 1,2 2-1,0-1 11,0 0 0,0-1 1,0 1-1,0-1 0,1 1 0,-1-1 0,0 0 1,0-1-1,1 1 0,-1 0 0,5-2 0,4-1 47,0-1 0,0 0 0,-1-1 0,1 0 0,14-10 0,-3-1 99,-1 0 1,-1-2-1,35-36 1,-49 46-128,0 0 0,-1 0 1,0 0-1,0-1 1,-1 0-1,0-1 1,0 1-1,-1-1 0,0 1 1,-1-1-1,0 0 1,-1-1-1,2-11 1,-4 21-37,0 0 1,0 1-1,0-1 1,1 0-1,-1 1 1,0-1 0,0 0-1,0 0 1,0 1-1,-1-1 1,1 0-1,0 0 1,0 1 0,0-1-1,-1 0 1,1 1-1,0-1 1,0 0-1,-1 1 1,1-1 0,-1 0-1,1 1 1,-1-1-1,1 1 1,-1-1-1,1 1 1,-1-1 0,1 1-1,-1-1 1,-1 0-1,1 1-10,0 0-1,-1 0 1,1 1-1,-1-1 0,1 0 1,0 0-1,-1 1 1,1-1-1,0 1 0,0-1 1,-1 1-1,1-1 1,0 1-1,-2 1 0,-37 35-219,29-24 220,-62 82-56,66-84 114,0-1 0,1 2 1,0-1-1,1 1 0,0 0 0,1 0 1,-3 13-1,6-24-38,1 0 1,0 0-1,0 0 0,0 0 1,0 0-1,0 0 1,0 0-1,0 0 1,0 0-1,0 0 0,0 0 1,0 0-1,1 0 1,-1 0-1,0 0 1,1 0-1,-1 0 0,1 0 1,-1 0-1,1 0 1,-1 0-1,1-1 1,0 1-1,-1 0 0,1 0 1,0-1-1,0 1 1,0 0-1,-1-1 1,1 1-1,2 0 0,0 0 10,1 0-1,-1 0 0,1 0 1,0-1-1,-1 1 0,1-1 0,0 0 1,0 0-1,5-1 0,12-3 43,0 0-1,28-10 1,-45 13-53,38-13-58,-25 7-6,0 2 1,0-1-1,1 2 1,0 1-1,30-3 1,-48 6 59,1 0 0,-1 0 0,1 0 0,-1 0 0,1 0 0,-1 0 0,1 0 1,-1 0-1,0 0 0,1 0 0,-1 0 0,1 1 0,-1-1 0,1 0 0,-1 0 0,0 0 0,1 1 1,-1-1-1,1 0 0,-1 0 0,0 1 0,1-1 0,-1 0 0,0 1 0,0-1 0,1 1 1,-1-1-1,0 0 0,0 1 0,1-1 0,-1 1 0,0-1 0,0 1 0,-4 18 282,2-15-143,0 0-1,0 0 1,0-1 0,-1 1-1,0-1 1,0 0-1,-4 5 1,33-51 1033,-18 34-1129,-5 5 7,1 1 0,-1 0 0,-1-1-1,1 0 1,0 0 0,-1 0 0,0 0-1,0 0 1,0 0 0,-1 0 0,1 0 0,-1-1-1,0 1 1,1-8 0,-7 13-6241,12 1-4924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1249,'0'0'25336,"5"-29"-42024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16303,'0'0'5627,"-8"12"-4159,-13 21-110,-19 40 0,34-61-1178,0 2 0,0-1-1,1 1 1,1-1 0,1 1-1,0 0 1,-2 25-1,5-37-169,0-1 0,1 0-1,-1 1 1,1-1 0,-1 0-1,1 0 1,0 1 0,-1-1-1,1 0 1,0 0-1,0 0 1,0 0 0,-1 0-1,1 0 1,1 0 0,-1 0-1,0 0 1,0-1 0,0 1-1,0 0 1,0 0-1,1-1 1,-1 1 0,0-1-1,1 0 1,-1 1 0,0-1-1,1 0 1,1 1 0,54 5-240,-27-3-593,-25-1 764,0-1-1,-1 1 1,1-1 0,-1 1-1,1 1 1,-1-1 0,0 0-1,0 1 1,0 0 0,0 0-1,5 5 1,-8-7 64,0 0 0,0 1 0,-1-1 0,1 0-1,0 0 1,0 1 0,-1-1 0,1 0 0,-1 1 0,1-1 0,-1 1 0,0-1-1,0 0 1,1 1 0,-1-1 0,0 1 0,0-1 0,0 1 0,-1-1 0,1 1-1,0-1 1,0 1 0,-1-1 0,1 0 0,-1 1 0,1-1 0,-1 0 0,0 1-1,1-1 1,-1 0 0,0 0 0,0 0 0,0 1 0,0-1 0,0 0 0,0 0 0,0 0-1,0-1 1,-1 1 0,1 0 0,-2 1 0,-6 4 172,0-1 1,0 1-1,-1-2 0,0 1 1,-14 4-1,19-8-83,0 1 0,0-1 0,0 0 0,0 0 0,0 0 0,0-1 0,0 1 0,0-1 0,0-1 1,0 1-1,-1-1 0,1 0 0,-6-2 0,10 3-140,0-1 0,0 1 0,0-1 0,1 1 1,-1-1-1,0 1 0,0-1 0,1 0 0,-1 1 0,1-1 1,-1 0-1,0 0 0,1 0 0,0 1 0,-1-1 0,1 0 1,-1 0-1,1 0 0,0 0 0,0 0 0,-1 0 0,1 0 1,0 0-1,0 0 0,0 0 0,0 0 0,0 1 0,0-1 1,0 0-1,1 0 0,-1 0 0,0 0 0,0 0 0,1 0 1,-1 0-1,1 0 0,-1 0 0,0 1 0,1-1 0,0-1 0,1-2-721,1 1-1,-1-1 1,1 1-1,-1 0 1,1 0-1,0 0 1,0 0-1,4-3 1,17-9-5655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14286,'0'0'11504,"-5"9"-10383,-12 16-657,6-11-329,1 0 0,1 1 0,0 0 0,1 0 0,1 1 0,-6 17 0,23-39 239,3-9-390,-7 5-124,0 0 0,-1-1 0,0 0 0,-1 0 0,0 0 0,0 0 0,-1 0 0,2-16 0,-26 64 193,20-36-34,0 1 0,0-1 0,1 1 0,-1 0-1,1-1 1,0 1 0,-1 0 0,1-1 0,0 1-1,0 0 1,0-1 0,0 1 0,0 0 0,0-1-1,1 1 1,-1 0 0,1-1 0,-1 1 0,1 0-1,-1-1 1,1 1 0,0-1 0,0 1 0,0-1-1,0 1 1,2 1 0,-1-2 1,0 0 0,0 0 0,1 0 0,-1 0-1,1-1 1,-1 1 0,1-1 0,-1 1 0,1-1 0,-1 0 0,1 0 0,-1 0 0,1-1-1,-1 1 1,5-1 0,9-3 35,-1-1 0,1 0-1,-1-1 1,20-11 0,-17 5-37,-13 9-62,0 0 0,-1 0 0,1 0-1,0 0 1,0 1 0,1 0 0,-1 0 0,8-2 0,-15 32-276,-6-5 262,6-19 90,1-1 0,0 0 0,0 1 0,0-1-1,0 1 1,0-1 0,1 1 0,-1-1-1,1 7 1,1-8-21,-1-1 0,1 0 0,0 0 0,0 0 0,0 0 0,0 1 1,-1-1-1,2 0 0,-1-1 0,0 1 0,0 0 0,0 0 0,0 0 0,1-1 0,-1 1 0,0 0 0,0-1 0,1 0 0,-1 1 0,1-1 0,-1 0 0,0 1 0,1-1 1,-1 0-1,1 0 0,-1 0 0,0 0 0,1 0 0,-1-1 0,3 1 0,30-2-136,1-1 0,0-2 0,-1-1 0,46-15 0,-74 20 167,-1 0-1,0 1 0,0-1 0,0 1 1,0 1-1,0-1 0,0 1 0,0 0 1,0 0-1,0 0 0,0 1 0,9 4 1,-6-3 88,1-1 1,-1 1 0,0-1 0,13 2 0,26-5-91,20 0-671,-32 11-7111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39 14157,'0'0'12348,"-10"-7"-12028,5 3-275,2 1-35,0 1 0,-1-1 0,1 1 0,0-1-1,-1 1 1,0 0 0,1 0 0,-1 1 0,0-1 0,0 1 0,0 0 0,0 0 0,0 0 0,0 0 0,0 1 0,-1 0 0,1-1 0,0 2 0,0-1 0,0 0 0,0 1 0,0 0 0,0 0 0,-6 2 0,3 1-16,1 0 0,1 0 0,-1 1 0,0 0 0,1 0 0,0 0 0,0 0-1,1 1 1,0 0 0,-6 9 0,8-12-5,0 1-1,0-1 1,1 1-1,-1 0 0,1 0 1,-1 0-1,1 0 1,1 0-1,-1 0 1,0 0-1,1 0 0,0 0 1,0 0-1,0 0 1,0 0-1,1 0 1,0 0-1,0 0 1,0 0-1,1 4 0,1-5-209,0 0-1,-1 0 1,1 0-1,0 0 1,0-1-1,0 0 1,1 1-1,-1-1 1,1-1-1,-1 1 1,1 0-1,-1-1 1,1 1-1,0-1 1,0 0-1,0-1 1,0 1-1,0-1 1,7 1-1,5 0-2411,1-1 0,0 0-1,24-4 1,2-8-5177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10314,'0'0'10810,"-11"8"-9967,4-3-741,-37 29 947,40-31-925,1 0 0,0 0-1,0 0 1,1 1 0,-1-1 0,1 1 0,-1 0-1,1 0 1,0 0 0,0 0 0,1 0 0,-3 8-1,4-11-116,0-1 0,0 1 0,1-1 1,-1 1-1,0 0 0,0-1 0,0 1 0,0 0 0,1-1 0,-1 1 0,0-1 0,0 1 0,1-1 0,-1 1 0,1-1 0,-1 1 0,0-1 0,1 1 0,-1-1 0,1 1 0,-1-1 0,1 0 0,-1 1 0,1-1 0,0 0 0,-1 1 0,1-1 0,-1 0 0,1 0 0,-1 0 0,1 0 0,0 1 0,-1-1 0,1 0 0,0 0 0,-1 0 0,2 0 1,31-1 112,-25 1-75,10-2-141,1-1 1,-1 0-1,23-8 1,-29 6-143,1 2 1,-1 0-1,1 0 1,0 1-1,0 0 1,0 2-1,-1-1 1,23 3-1,-34-2 239,0 1 0,-1-1 0,1 1-1,-1-1 1,1 0 0,-1 1 0,1-1 0,-1 1-1,1-1 1,-1 1 0,1 0 0,-1-1 0,1 1-1,-1-1 1,0 1 0,0 0 0,1-1 0,-1 1-1,0 0 1,0 0 0,0-1 0,1 1 0,-1 0 0,0-1-1,0 1 1,0 0 0,0 0 0,0-1 0,-1 1-1,1 0 1,0-1 0,0 1 0,0 0 0,-1-1-1,1 1 1,-1 1 0,0 17-1506,2-19 1337,-1 1 1,0-1-1,0 1 1,1-1-1,-1 1 1,0-1-1,1 1 1,-1-1-1,1 1 1,-1-1-1,1 1 1,-1-1-1,1 0 1,-1 1-1,1-1 1,-1 0-1,1 1 1,0-1-1,-1 0 1,1 0-1,-1 0 1,1 0-1,0 1 1,-1-1-1,1 0 1,-1 0-1,1 0 1,0 0-1,-1 0 1,2-1-1,17 0-3878,5-4-1090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118 131 7687,'0'0'9551,"-9"-2"-7672,4 2-1641,0-1 0,0 1 0,-1 0-1,1 0 1,0 0 0,0 1 0,-1-1 0,1 1 0,0 1 0,-6 1 0,8-2-131,1 0 0,-1 1 0,0-1 0,1 0 1,-1 1-1,1-1 0,0 1 0,-1 0 0,1 0 0,0 0 0,0 0 1,0 0-1,0 1 0,1-1 0,-1 1 0,0-1 0,1 1 0,0-1 1,0 1-1,0 0 0,0 0 0,0-1 0,0 1 0,0 4 0,1-6-103,0-1 0,0 1 0,0-1 0,0 1 0,0-1 0,0 1 0,0-1 0,1 1 0,-1-1 0,0 1 0,0-1 0,0 1 0,1-1 0,-1 1 0,0-1 0,1 1 0,-1-1 0,0 1 0,1-1 0,-1 1 0,1-1-1,-1 0 1,0 1 0,1-1 0,-1 0 0,1 0 0,-1 1 0,1-1 0,-1 0 0,2 1 0,24 2 95,25-9-406,-36 1 221,1-1-1,-1-1 1,0-1-1,-1 0 1,0 0-1,0-1 1,16-15-1,-8 5 108,-2 0 0,0-2 0,24-32-1,-34 38-4,-81 101 700,66-79-573,0 1 0,0-1 1,0 1-1,1 0 0,1 0 0,-1 0 1,1 0-1,1 1 0,-1-1 0,1 1 0,0 13 1,2-21-132,0 0 0,1 1 0,0-1 1,-1 1-1,1-1 0,0 0 0,-1 1 0,1-1 1,0 0-1,0 0 0,0 0 0,0 0 0,1 0 1,-1 0-1,0 0 0,0 0 0,0 0 1,1 0-1,-1-1 0,1 1 0,-1 0 0,0-1 1,1 0-1,-1 1 0,1-1 0,-1 0 0,1 1 1,-1-1-1,1 0 0,-1 0 0,1 0 0,2-1 1,55-3 150,-48 0-174,0 0 0,0-1 1,0 0-1,-1 0 0,1-1 1,-1-1-1,-1 0 0,1 0 1,-1-1-1,-1 0 0,10-11 1,-13 12-17,-33 46 110,24-35-40,1 0 1,0 0 0,0 0-1,0 0 1,0 0-1,0 1 1,1-1-1,0 1 1,0 0 0,0-1-1,1 1 1,-1 0-1,1 0 1,-1 10 0,3-14-55,-1 0 0,1 0 0,0-1 0,-1 1 0,1 0 1,0 0-1,0-1 0,0 1 0,-1 0 0,1-1 1,0 1-1,0-1 0,0 1 0,0-1 0,0 0 0,0 1 1,0-1-1,0 0 0,0 0 0,0 0 0,0 1 1,0-1-1,0 0 0,0 0 0,0-1 0,0 1 0,1 0 1,-1 0-1,0 0 0,0-1 0,0 1 0,1-1 0,39-11-3048,-29 5 991,-1-1 0,0 0 1,-1-1-1,1 0 0,9-13 1,6-8-4494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12075,'0'0'5232,"-10"11"-3801,-6 6-575,1 2 0,0-1-1,1 2 1,1 0 0,-18 39 0,-20 87 30,53-218-4868,-2 71 4015,0 0 1,1-1-1,-1 1 0,0-1 1,0 1-1,1 0 1,-1-1-1,0 1 0,1 0 1,0-1-1,-1 1 0,1 0 1,0-1-1,-1 1 0,1 0 1,0 0-1,0 0 0,0 0 1,0 0-1,0 0 1,0 0-1,0 0 0,1 0 1,-1 1-1,2-2 0,-1 2 164,0 1 0,1-1 0,-1 1 0,0-1 1,0 1-1,1-1 0,-1 1 0,0 0 0,0 0 0,0 0 0,3 3 0,31 11 372,-26-13-522,1-1 1,0 0-1,-1 0 1,1-1-1,0-1 1,0 1 0,-1-2-1,1 0 1,-1 0-1,1-1 1,-1 0-1,0 0 1,0-1-1,0-1 1,-1 0-1,1 0 1,-1-1-1,0 0 1,11-10-1,-13 11-52,-13 11 9,1 0 0,0 0 0,0 1 0,0 0 0,1 0 0,-6 13 0,3-7 139,3-6 57,1 0 0,-1 0 0,1 0 0,0 1 1,1-1-1,0 1 0,0 0 0,1 0 0,-1 13 1,2-20-197,0-1 1,1 1 0,-1-1-1,1 1 1,-1-1 0,0 1-1,1-1 1,-1 1 0,1-1 0,-1 0-1,1 1 1,-1-1 0,1 0-1,0 0 1,-1 1 0,1-1-1,-1 0 1,1 0 0,-1 0 0,1 0-1,0 0 1,-1 0 0,1 0-1,-1 0 1,1 0 0,0 0 0,-1 0-1,1 0 1,-1 0 0,1 0-1,0-1 1,-1 1 0,1 0-1,23-8-446,-19 4-402,-1 0 1,0-1-1,0 0 1,0 0-1,-1 0 1,0 0-1,1 0 1,-2-1-1,5-10 1,3-14-5739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13100,'0'0'13517,"-34"52"-13485,39-39-576,9-3-2019,1-1-1633,1 0-3939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6662,'0'0'9807,"-7"9"-6599,1-4-2656,0-1-13,1 1 0,1-1 0,-1 1 0,1 0 0,-1 0 0,2 0 0,-1 1 0,0-1 0,1 1 0,0 0 0,0 0 0,-2 8 0,6-13-515,-1-1-1,0 1 0,1-1 0,-1 1 1,1 0-1,-1-1 0,1 1 0,-1-1 1,1 1-1,-1-1 0,1 1 0,-1-1 1,1 0-1,-1 1 0,1-1 0,0 0 1,-1 1-1,1-1 0,0 0 0,-1 0 1,1 0-1,0 1 0,-1-1 0,1 0 1,0 0-1,0 0 0,-1 0 0,1 0 1,1 0-1,29-1 93,-22 1-49,8-1-45,1-1 0,-2-1 0,30-8-1,-32 7-54,0 0-1,0 1 0,0 1 0,1 0 0,-1 1 1,19 1-1,-29 25 436,-2-2 594,0-21-1001,-1 0 0,1 0 0,0-1-1,0 1 1,0-1 0,0 0 0,0 0-1,0 1 1,0-1 0,1 0 0,-1-1 0,0 1-1,1 0 1,-1-1 0,0 1 0,1-1-1,-1 0 1,3 0 0,13 0-3292,-5-5-4250,0-6-4758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15951,'0'0'7495,"20"66"-5669,-12-38-513,-2 0-544,1 0-385,2-3-224,4-1-128,-1-6-32,6-4-768,-1-5-1026,3-4-832,-5-5-321,3-1-929,-4-15-2018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5189,'0'0'25016,"-3"12"-24931,-39 114-117,44-123-4279,6-11 1635,9-13-3827,-5 0-3411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12172,'0'0'9224,"-41"55"-7878,19-27-97,-2 7-352,1-2-161,3 5-191,3-4-129,4 0-320,3-6-32,5-2-256,5-9-1345,0-9-1859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15887,'0'0'2146,"-30"61"288,18-26-704,0 2-32,2 1-417,-1-2-544,7-2-513,-1-6-160,5-4-192,0-9-1122,0-3-1280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13613,'0'0'5445,"11"-5"-3555,5 0-1492,-1 0 1,1 1 0,0 1-1,1 0 1,-1 2-1,0-1 1,1 2 0,-1 0-1,0 1 1,1 1-1,24 6 1,-29-4-412,0 0 0,-1 0 0,1 1 0,-1 1 0,0 0 0,-1 1 0,0-1 0,0 2 0,11 10 0,-18-15 34,-1-1-1,1 1 0,-1 0 1,0 0-1,0 0 0,0 0 1,-1 0-1,1 0 1,-1 0-1,0 1 0,1-1 1,-2 0-1,1 1 1,0-1-1,-1 1 0,1-1 1,-1 1-1,0-1 1,0 1-1,0-1 0,-1 1 1,1-1-1,-1 1 1,0-1-1,0 1 0,0-1 1,0 0-1,-1 1 0,0-1 1,1 0-1,-1 0 1,0 0-1,0 0 0,-1-1 1,1 1-1,-4 3 1,-3 4 90,0-1 0,0 0 0,-1 0 0,0-1 0,0 0 1,-1-1-1,0 0 0,-1-1 0,1 0 0,-1-1 0,0 0 1,0-1-1,-1 0 0,0-1 0,1 0 0,-17 0 0,28-2-247,0-1 0,0 0 0,0 0 0,0 0 0,0 0 0,0-1 0,0 1 0,0 0 0,0 0 0,0-1 0,0 1 1,0 0-1,0-1 0,1 1 0,-1-1 0,0 1 0,0-1 0,0 1 0,-1-2 0,-2-19-7576,4-1-5554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15631,'0'0'2786,"51"1"129,-12-1-897,15 0-512,10-3-257,5-5-705,1 0-352,-6 0-128,-9 4-544,-14 4-865,-16 0-897,-17 0-225,-8 9-736,-8 2-3107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13837,'0'0'7079,"75"6"-5350,-15-8-223,8-7-353,8-3-609,-1 3-415,-5 4-258,-8 2-1953,-9 3-2594,-5 0-3652</inkml:trace>
  <inkml:trace contextRef="#ctx0" brushRef="#br0" timeOffset="1">951 1 16720,'0'0'7495,"-30"48"-5669,28-26-97,2-1-576,0-2-480,16-2-449,7-3-128,6-6-64,7-4-480,-1-4-641,0 0-673,-7-4-1024,-1-6-866,-4-6-1537,-7-2-2306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15439,'0'0'2850,"-52"63"33,24-26-481,2 4 33,-1 5-738,5-2-736,4 2-609,7 0-320,5-1 33,1-5-97,2-4-1186,0-7-3170,3-7-6598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13036,'0'0'833,"-16"92"-673,-2-18 97,3 18-65,-3 14-160,3 8 64,0 5 160,3 2-96,1-1-96,7-3-96,1-11 128,3-12-288,0-13-577,4-17-800,5-15-321,-1-17-288,-2-14-2787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12780,'0'0'315,"13"7"16,-5-1-214,1-2 0,0 1 0,0-1 0,0 0 0,1-1 0,-1 0 0,1 0 0,0-1 0,0-1 0,0 1 0,14-1 0,32-7 308,-1-1 1,1-3-1,-2-3 0,56-20 0,-14 5-352,92-20-85,2 7 0,2 9 0,284-12 0,150 42 212,-134 2 1725,-379-6-1394,0-5-1,0-5 1,-2-5 0,175-57-1,-268 73-450,-9 2 9,0 1 1,0-1-1,0-1 0,-1 1 0,0-1 1,13-9-1,-17 4 35,-15 5 42,-21 3 88,29 1-243,-63 1-1282,20 1-1569,-47-6 1,91 4 2620,1 0 1,0 0-1,0 0 1,0 0 0,0-1-1,-1 1 1,1 0 0,0-1-1,0 1 1,0-1 0,0 1-1,0-1 1,0 1 0,0-1-1,0 0 1,0 1-1,0-1 1,0 0 0,1 0-1,-1 0 1,0 0 0,0 0-1,1 0 1,-1 0 0,1 0-1,-1 0 1,1 0 0,-1 0-1,1 0 1,-1-3-1,-3-22-4724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62 8648,'0'0'-64,"-47"-2"-833,43-6 129,4-1-33,4-3 192,11-3-512,1 0-2146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41 616 3716,'0'0'4035,"2"8"-3960,1 8-87,-2-4-226,2-1-1,-1 1 0,7 17 1,-5-31 2605,0-14-506,3-17 456,-5 3-1160,0 0 1,-2 0 0,-1 0 0,-8-47 0,-2-49 836,18-173-1428,-7 297-562,0 1 1,0-1 0,0 0-1,0 1 1,-1-1-1,1 0 1,0 1-1,-1-1 1,1 1-1,-1-1 1,0 1-1,1-1 1,-1 1-1,-2-4 1,2 5 0,1 0-1,-1-1 1,1 1-1,-1 0 1,1-1-1,-1 1 1,1 0 0,-1 0-1,1 0 1,-1-1-1,0 1 1,1 0 0,-1 0-1,1 0 1,-1 0-1,0 0 1,1 0 0,-1 0-1,1 0 1,-1 0-1,0 0 1,1 1 0,-1-1-1,1 0 1,-1 0-1,0 1 1,-2 0 10,1 1 0,0-1 0,-1 1 0,1 0 0,0 0 0,0 0 0,0 0 0,0 0 0,1 1 0,-1-1 0,1 0 0,-1 1 0,1-1 0,0 1 0,-1 2 0,-2 8-77,2 0-1,-1 0 1,2 0-1,0 0 0,0 0 1,1 0-1,1 0 1,0 0-1,1 0 1,0 0-1,1 0 0,0 0 1,1-1-1,1 1 1,0-1-1,1 0 0,9 15 1,-11-16-1434,-4-5-4145,-4-6 1647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15535,'0'0'8909,"23"-6"-8706,127-3-3208,-149 9 3028,0 0 0,0 0 1,0 0-1,-1 0 0,1 0 0,0 0 1,0 1-1,0-1 0,0 0 0,-1 1 1,1-1-1,0 0 0,0 1 0,-1-1 1,1 1-1,0-1 0,-1 1 0,1-1 1,0 1-1,-1 0 0,1-1 0,-1 1 1,1 0-1,-1-1 0,1 1 0,0 1 1,1 27 822,-3-21-565,0 0 0,-1 0-1,-1 0 1,-6 15-1,-20 24 871,23-39-897,0 0 1,0 0-1,1 1 1,0 0-1,1 0 1,0 0-1,0 1 1,1-1 0,0 1-1,-2 14 1,6-23-245,-1 0 1,1 0 0,-1 0 0,1 0-1,0-1 1,-1 1 0,1 0 0,0 0-1,0 0 1,-1-1 0,1 1 0,0 0-1,0-1 1,0 1 0,0-1 0,0 1-1,0-1 1,0 1 0,0-1 0,0 0-1,0 0 1,0 1 0,0-1 0,0 0-1,0 0 1,0 0 0,0 0-1,1 0 1,-1 0 0,0 0 0,0-1-1,0 1 1,0 0 0,0-1 0,1 0-1,43-10 207,-26 3-193,-1 0 1,-1-2-1,27-18 0,-37 22 110,0 1 0,1-1 0,-2-1 0,1 1-1,-1-1 1,0 0 0,0 0 0,-1-1 0,0 0-1,4-9 1,-8 16-104,-1 0 0,1 1 0,-1-1 0,1 0 0,-1 0 0,0 0 0,0 0 0,1 0 0,-1 0 0,0 0 0,0 0 0,0 0 0,0 0 0,0 0 0,0 0-1,0 0 1,-1 0 0,1 0 0,0 1 0,-1-3 0,1 3-22,-1 0 0,1 0 0,-1-1 0,1 1 0,-1 0-1,1 0 1,-1-1 0,1 1 0,-1 0 0,1 0 0,-1 0 0,1 0-1,-1 0 1,1 0 0,-1 0 0,0 0 0,1 0 0,-1 0 0,1 0-1,-1 0 1,1 0 0,-1 0 0,1 0 0,-2 1 0,-1 0-10,0 0 1,0 1 0,0-1 0,1 1-1,-1 0 1,0-1 0,1 1 0,-1 0-1,1 1 1,-4 2 0,5-3-1,0-1 0,0 0 0,0 0-1,0 0 1,0 0 0,1 1 0,-1-1 0,0 0 0,1 1 0,-1-1 0,1 1 0,-1-1 0,1 1 0,0-1 0,-1 1 0,1-1-1,0 1 1,0-1 0,0 1 0,0-1 0,0 1 0,1-1 0,-1 1 0,0-1 0,1 0 0,0 3 0,1-3 4,-1 1 0,1-1 1,-1 0-1,1 0 0,-1 0 1,1 0-1,0 0 1,0-1-1,0 1 0,-1 0 1,1-1-1,0 0 0,0 1 1,0-1-1,0 0 0,0 0 1,2 0-1,6 0 19,-1 0 0,0-1 0,0 0 0,0-1 0,0 0 0,0-1 1,14-5-1,31-26 89,-50 32-103,-1-1 0,1 0-1,-1 0 1,0 0 0,0 0-1,0 0 1,-1-1 0,1 1-1,-1-1 1,0 1 0,0-1-1,3-6 1,-6 10-9,0-1 0,1 1 0,-1-1 0,0 1 1,1 0-1,-1 0 0,0-1 0,1 1 0,-1 0 0,0 0 0,0 0 0,1 0 0,-1 0 0,0 0 1,0 0-1,1 0 0,-1 0 0,0 0 0,0 1 0,1-1 0,-1 0 0,0 0 0,1 1 0,-1-1 0,0 0 1,1 1-1,-2 0 0,-6 4-17,-1 1 0,1 1 0,0-1 0,0 1 0,1 1 1,-11 13-1,13-16 31,1 0 0,0 1 1,1-1-1,-1 1 0,1 0 1,1 0-1,-1 0 0,1 0 1,0 0-1,0 1 0,-2 11 1,5-17-10,0 0 1,-1 0-1,1 0 1,0 0 0,-1 0-1,1 0 1,0 0-1,0-1 1,0 1-1,0 0 1,0 0-1,0-1 1,0 1 0,0-1-1,0 1 1,0-1-1,0 1 1,0-1-1,0 1 1,1-1-1,-1 0 1,0 0 0,0 0-1,0 0 1,1 0-1,-1 0 1,0 0-1,0 0 1,2 0 0,41-4 76,-28 0-124,0-2 1,0 0-1,0-1 0,22-14 1,-22 12-35,0 1 0,0 0 1,31-9-1,-46 17 78,-1 0 0,0 0 0,0 0 0,0 0 1,1 0-1,-1 0 0,0 0 0,0 0 0,1 0 0,-1 0 0,0 0 0,0 0 0,0 0 0,1 0 0,-1 1 1,0-1-1,0 0 0,0 0 0,1 0 0,-1 0 0,0 0 0,0 0 0,0 1 0,0-1 0,1 0 1,-1 0-1,0 0 0,0 0 0,0 1 0,0-1 0,0 0 0,0 0 0,0 1 0,0-1 0,1 0 0,-1 0 1,0 0-1,0 1 0,0-1 0,0 0 0,0 0 0,0 1 0,0-1 0,0 0 0,-2 18 113,-8 15 80,-9 28 18,17-33-4052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 26 12460,'-16'-3'395,"-45"-7"26,-121-2 0,-84 14 381,210 0-668,-88 5 437,-168 31 1,-138 50-401,-27 4-142,343-73 383,-214 4 0,62-32-133,236 4-301,-1-2 0,1-2 1,-77-25-1,122 33-23,-20-9 394,21 5-389,16 1-555,-5 2-143,0 0 0,0 0 0,0-1 0,-1 1 0,1-1 0,0-1 0,8-6 0,29-21-5951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15759,'0'0'2947,"5"54"-2499,-5-17 33,-2 8-353,1 1-32,-1 1-128,2-5-545,0-7-1120,-1-7-1635,-3-10-543,-6-10-4325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13485,'0'0'2119,"3"-10"-64,-1 6-1933,-1-1-1,1 1 0,0 0 1,0 0-1,1 0 0,-1 0 1,1 0-1,0 0 0,0 1 1,0-1-1,0 1 1,1 0-1,-1 0 0,1 0 1,0 1-1,0-1 0,0 1 1,0 0-1,0 0 0,1 0 1,-1 1-1,0-1 0,1 1 1,0 0-1,8 0 0,53-8-49,1 3 0,0 4 1,82 6-1,-133-3-131,0 1 0,0 1 0,0 0 0,0 1 0,-1 0 0,1 1-1,22 12 1,-34-16 67,-1 1-1,0 0 0,0-1 0,1 2 0,-1-1 0,0 0 0,-1 0 0,1 1 0,0 0 0,-1-1 0,1 1 0,-1 0 0,0 0 0,0 1 0,0-1 0,-1 0 0,1 1 0,-1-1 0,1 1 0,-1-1 0,0 1 0,-1 0 0,1-1 1,-1 1-1,1 0 0,-1-1 0,0 1 0,-1 0 0,1 0 0,0-1 0,-1 1 0,0 0 0,0-1 0,0 1 0,-1-1 0,1 1 0,-1-1 0,-3 6 0,-2 2 186,-1 0-1,0 0 1,-1-1-1,0 0 1,-1 0-1,0-1 1,0 0 0,-1-1-1,0-1 1,-20 12-1,-8 1 577,0-2 1,-43 13-1,59-22-622,-2-2 0,1-1 0,-1-1 0,0-1 1,0-1-1,-34 0 0,58-3-213,0 0-1,0 0 1,0 0 0,0 0-1,0 1 1,0-1 0,0-1-1,0 1 1,0 0-1,0 0 1,0 0 0,0 0-1,0-1 1,1 1 0,-1 0-1,0-1 1,0 1 0,0-1-1,0 1 1,0-1 0,0 0-1,1 1 1,-1-1 0,0 0-1,1 1 1,-1-1 0,0 0-1,1 0 1,-1 0 0,1 1-1,-1-1 1,1 0 0,-1 0-1,1 0 1,0 0-1,0 0 1,-1 0 0,1 0-1,0 0 1,0 0 0,0 0-1,0 0 1,0 0 0,0 0-1,0 0 1,0 0 0,1 0-1,-1-2 1,2-1-631,0-1 1,0 1-1,1 0 0,-1-1 1,1 1-1,0 0 0,0 1 1,0-1-1,5-4 0,33-26-8015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13677,'0'0'6588,"3"12"-5265,2 44 85,-3 109-1,-2-95-1211,-1-68-160,1 0 0,1-1-1,-1 1 1,0 0 0,0 0-1,1-1 1,-1 1-1,0 0 1,1-1 0,0 1-1,-1-1 1,1 1 0,0-1-1,1 3 1,5-4 496,-1-15-307,-3-5-196,0-1 0,-1 1 0,-1 0 0,-3-29 0,1 38-66,0 1-1,0-1 1,-1 1-1,-1 0 1,0-1-1,0 1 1,-1 1 0,0-1-1,-1 0 1,-6-10-1,10 19-58,18 11-384,-5-6-498,0 0 1,0-1-1,1-1 1,-1 0-1,1-1 1,-1 0-1,1-1 1,0 0 0,15-3-1,8-3-4109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31 10186,'0'0'5423,"-11"2"-2983,4 0-2201,1-1-1,-1 1 1,1 1 0,0-1-1,-1 1 1,1 0 0,0 0-1,1 1 1,-1 0 0,0 0-1,1 0 1,0 1 0,0-1-1,1 1 1,-1 0 0,-3 6-1,1-2-6,1-1-1,1 1 0,-1 0 1,1 1-1,1-1 0,0 1 1,0 0-1,1 0 0,0 0 1,1 0-1,-2 18 0,4-27-225,0 0-1,0 0 0,1 0 1,-1 0-1,0 0 0,1 0 1,-1 0-1,1-1 0,-1 1 1,1 0-1,-1 0 0,1-1 1,-1 1-1,1 0 0,0 0 1,-1-1-1,1 1 0,0-1 1,0 1-1,0-1 0,-1 1 1,1-1-1,0 1 0,0-1 1,0 0-1,0 0 0,0 1 1,0-1-1,0 0 1,0 0-1,0 0 0,-1 0 1,1 0-1,0 0 0,0 0 1,0 0-1,0 0 0,0-1 1,0 1-1,0 0 0,0 0 1,0-1-1,0 1 0,0-1 1,5-1-7,0 0 0,-1 1 0,1-2 0,-1 1 1,0-1-1,7-4 0,-1-2-164,0 0 0,0-1 0,-1-1 0,-1 1 0,1-1 0,-2-1 0,0 0 0,0 0 0,-1-1 0,9-22 0,-26 57 725,8-20-551,0 1-1,1-1 1,-1 1-1,1 0 0,-1 0 1,1 0-1,0 0 1,0 0-1,0 0 1,1 0-1,-1 0 1,1 0-1,0 0 0,0 0 1,0 0-1,0 0 1,0 0-1,1 5 1,0-7 1,1 0 1,-1 0 0,0-1 0,0 1-1,0 0 1,1 0 0,-1 0 0,1-1-1,-1 1 1,0-1 0,1 1 0,-1-1-1,1 0 1,-1 1 0,1-1 0,-1 0-1,1 0 1,-1 0 0,1 0 0,-1 0-1,1 0 1,1-1 0,38-5-18,6-8-836,-35 9 531,1 1 0,0 1 0,0 0 0,1 1 0,-1 0 0,17 1 0,-29 1 341,0 0-1,-1 1 1,1-1-1,0 1 1,0 0-1,-1-1 1,1 1-1,0 0 1,-1-1-1,1 1 1,-1 0-1,1 0 1,-1-1 0,1 1-1,-1 0 1,0 0-1,1 0 1,-1 0-1,0 0 1,1 0-1,-1-1 1,0 1-1,0 0 1,0 0-1,0 0 1,0 0-1,0 0 1,0 0 0,0 0-1,-1 0 1,1 0-1,0 0 1,0 0-1,-1-1 1,1 1-1,-1 0 1,0 1-1,-11 38 1351,11-39-1365,1-1-5,0 1 0,-1-1 0,1 1 0,0-1 0,-1 1 0,1 0 0,0-1 1,0 1-1,-1-1 0,1 1 0,0-1 0,0 1 0,0 0 0,0-1 0,0 1 0,0-1 0,0 1 0,0 0 0,0-1 0,0 1 0,0-1 0,0 1 0,1 0 0,-1-1 0,0 1 0,0-1 1,1 1-1,-1-1 0,0 1 0,1 0 0,17-5 441,20-21 154,-8-4-956,-23 21 204,0 0-1,1 1 0,0 0 0,0 0 1,12-6-1,-17 61 480,-3-45-272,0 0 0,0 0 0,0-1 0,0 1 0,1 0 0,-1 0 1,1-1-1,-1 1 0,1 0 0,0-1 0,0 1 0,0-1 0,1 1 0,-1-1 0,0 0 0,1 1 1,0-1-1,-1 0 0,5 4 0,-3-5 33,0 1 0,0-1 0,0 0 0,0 0 0,0 0 1,0 0-1,0-1 0,0 1 0,0-1 0,0 0 0,1 1 0,-1-2 0,0 1 0,0 0 1,0-1-1,1 1 0,4-3 0,-2 2-31,0-1 1,-1-1-1,1 1 0,-1-1 1,1 0-1,-1-1 0,0 1 1,0-1-1,0 0 1,0 0-1,-1 0 0,0-1 1,0 0-1,0 0 0,0 0 1,-1 0-1,0 0 1,0-1-1,0 1 0,-1-1 1,3-7-1,-4 9-49,0 0 1,0 1-1,0-1 1,-1 0-1,1 0 0,-1 0 1,0 0-1,0 0 0,0 1 1,0-1-1,-1 0 1,0 0-1,0 0 0,0 1 1,0-1-1,0 0 0,-1 1 1,1-1-1,-1 1 0,0-1 1,0 1-1,-1 0 1,1 0-1,-1 0 0,1 0 1,-1 1-1,0-1 0,0 1 1,0-1-1,0 1 0,-1 0 1,1 0-1,0 0 1,-6-1-1,-6-6-1513,35 9-3254,4 2 2475,7-3-1724,1-2-2060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4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16015,'0'0'5798,"-36"47"-4197,22-13 289,1 4-929,9 1-289,1 0-191,3 0-225,3-3-224,8-2-32,0-2-1377,-4-5-2050,-1-1-3236</inkml:trace>
  <inkml:trace contextRef="#ctx0" brushRef="#br0" timeOffset="1">1 682 16560,'0'0'9224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6342,'0'0'2984,"2"-8"-1601,3-25 202,-5 34-1513,0-1 1,0 0-1,0 0 0,0 0 0,-1 0 0,1 0 0,0 0 0,0 0 0,0 0 0,0 0 1,0 0-1,-1 0 0,1 0 0,0 0 0,0 0 0,0 0 0,0 0 0,0 0 0,-1 0 1,1 0-1,0 0 0,0 0 0,0 0 0,0 0 0,0 0 0,-1 0 0,1 0 0,0 0 0,0 0 1,0-1-1,0 1 0,0 0 0,0 0 0,0 0 0,-1 0 0,1 0 0,0 0 0,0 0 1,0-1-1,0 1 0,0 0 0,0 0 0,0 0 0,0 0 0,0 0 0,0-1 0,0 1 1,0 0-1,-9 11 286,0 15 77,0 1-1,1 0 1,2 0-1,1 0 1,1 1 0,-1 32-1,-2 16-38,-25 130-25,-17 189 480,48-380-774,0-2 8,1 1-1,0-1 1,0 0 0,2 0 0,2 14 0,-3-23-74,0-1 1,0 1 0,1-1-1,-1 1 1,1-1 0,0 0-1,0 0 1,0 0-1,0 0 1,0 0 0,1 0-1,-1-1 1,1 1 0,0-1-1,0 0 1,0 0 0,0 0-1,0 0 1,0 0 0,1 0-1,-1-1 1,1 0 0,3 1-1,24 6 41,1-3 0,63 4-1,-4 0-35,-39-5-5,0-2 0,1-3-1,-1-2 1,75-13 0,-69 8-6,57-1 3,154 7 0,-148 5 8,123-15 0,-101-8 61,-69 8 18,107-4 0,-109 16-374,73-1-155,-127-1-639,0 0-1,-1 0 1,0-2-1,1 0 1,29-13-1,-23 4-1782,-1-4-1190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2837 1152 11211,'1'-14'814,"1"1"0,0-1 0,1 1 1,1 0-1,7-20 0,5-16 221,15-73-207,-5-1 1,-6-2-1,-5 0 1,-2-206-1,-15 311-593,0-1 0,-2 1 0,0 0 0,-1 1 0,-15-35 0,20 53-237,0 1-1,0-1 1,-1 1 0,1-1-1,0 1 1,0-1 0,0 1 0,0-1-1,0 0 1,0 1 0,0-1 0,0 1-1,0-1 1,0 1 0,0-1-1,0 0 1,1 1 0,-1-1 0,0 1-1,0-1 1,0 1 0,1-1 0,-1 1-1,0-1 1,1 1 0,-1-1 0,0 1-1,1 0 1,-1-1 0,1 0-1,22-4-321,-97 4 325,-297 15 67,296-5-67,-334 24 25,199-37-1,66 0-21,-180 17-1,175 2-3,-110 15-25,210-21 23,1 2 0,-1 2 1,-57 24-1,48-12-11,-99 37-2,139-57 16,0 0 0,0-1 0,-1-1 0,1-1 0,-1-1 0,-34-1-1,46-1-22,0-1 0,0 0 0,0 0 0,1-1 0,-1 1 0,1-2 0,-1 1 0,1-1 0,0 0-1,0 0 1,1 0 0,-1-1 0,-9-10 0,11 10 5,-1 0 1,0 0-1,0 0 0,-1 1 0,0 0 1,0 0-1,0 0 0,0 1 0,0 0 1,-1 0-1,1 0 0,-1 1 0,1 0 1,-13-2-1,13 4 6,0 1-1,0-1 1,-1 1 0,1 0-1,0 1 1,1-1 0,-1 1-1,0 0 1,0 1 0,1-1-1,-1 1 1,1 0-1,0 1 1,0-1 0,0 1-1,0 0 1,1 0 0,0 1-1,0-1 1,0 1 0,0 0-1,0 0 1,-2 6 0,5-9-368,1-7 166,0 0 0,1 1 0,-1-1 0,1 1 0,0 0 0,0-1 1,3-4-1,30-66-2713,-14 36-4489,-15 28-1308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248 132 9513,'7'-9'4175,"-4"4"-3702,2-2 146,1 0-1,-2 0 1,1-1-1,-1 1 1,0-1-1,-1 0 1,1 0-1,-2-1 1,1 1-1,-1 0 1,1-11-1,-3 18-561,0 0 0,-1 1 0,1-1 0,0 0 0,-1 1 0,1-1 0,0 0-1,-1 1 1,1-1 0,-1 1 0,1-1 0,-1 1 0,1-1 0,-1 1 0,0-1 0,1 1 0,-1-1 0,1 1 0,-1 0-1,0-1 1,1 1 0,-1 0 0,0 0 0,0-1 0,1 1 0,-1 0 0,0 0 0,1 0 0,-1 0 0,0 0 0,0 0-1,1 0 1,-1 0 0,0 0 0,0 0 0,1 1 0,-1-1 0,0 0 0,-1 1 0,-32 11 746,23-3-602,0 0 0,1 0 1,0 1-1,1 1 0,0 0 0,0 0 0,1 0 0,1 1 0,0 0 0,-9 21 0,7-11 4,1 0-1,1 0 0,1 1 1,0 0-1,-2 37 0,6-51-178,1 0 0,0 1 0,1-1-1,0 0 1,1 0 0,0 0 0,0 1 0,1-1-1,0 0 1,1 0 0,0-1 0,0 1 0,1-1-1,0 1 1,0-1 0,1 0 0,0-1 0,0 1-1,1-1 1,0 0 0,0 0 0,1-1 0,8 7 0,-2-4-21,-10-8-17,0 1 1,-1 0 0,1 0 0,0 0 0,-1 0 0,1 0-1,-1 1 1,0-1 0,3 4 0,-5-5-400,-24-27-3988,-70-58-5176,49 45 7583,3 0 4670,41 38-2505,1 1 1,-1-1-1,1 1 0,-1-1 0,1 1 0,-1-1 0,1 1 0,-1-1 0,1 1 0,0-1 0,-1 0 0,1 1 0,0-1 0,-1 1 0,1-1 0,0 0 0,0 0 0,0 1 0,0-1 1,0 0-1,0 1 0,0-1 0,0 0 0,0 1 0,0-1 0,0 0 0,0 0 0,1 0 0,16-12 1660,39 0-1763,-47 11 263,42-6-277,51-12-4286,-68 9-2011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10186,'0'0'10303,"-8"13"-9027,-5 9-864,2 1-1,0 0 1,1 0 0,2 2 0,-10 41 0,14-51-234,2 0 1,0 1-1,1-1 0,1 1 0,3 29 0,-3-42-260,1 1-1,0-1 1,-1 0-1,2 1 1,-1-1-1,0 0 0,1 0 1,-1 0-1,1 0 1,0 0-1,0 0 1,0 0-1,0-1 1,1 1-1,-1-1 1,1 1-1,-1-1 1,1 0-1,0 0 0,0 0 1,0 0-1,0-1 1,0 1-1,0-1 1,0 0-1,1 0 1,-1 0-1,1 0 1,-1-1-1,0 1 0,1-1 1,3 0-1,50-1-7652,-26-6 1121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33 147 8200,'-5'2'1103,"4"-2"-585,-1 0 1,1 1 0,0-1 0,-1 1-1,1-1 1,-1 1 0,1 0 0,0-1-1,0 1 1,0 0 0,-1 0-1,1 0 1,0 0 0,0 0 0,0 0-1,0 0 1,0 0 0,1 0 0,-1 1-1,0-1 1,0 0 0,1 1-1,-1-1 1,1 0 0,-1 2 0,4-2-83,-1 0 1,1 0 0,0 0 0,0 0 0,0-1 0,0 0 0,0 0 0,0 1 0,0-2 0,5 1 0,-4-1 10,11 0-252,0-1 1,0-1-1,0-1 1,0 0-1,-1-1 1,0 0-1,0-2 1,0 1-1,-1-1 1,0-1-1,0-1 1,-1 0-1,0 0 1,0-1-1,14-17 1,-24 26-191,-1-1 0,1 0 0,-1 1 0,1-1 1,-1 0-1,0 0 0,1 1 0,-1-1 0,0 0 0,0 0 0,-1 0 1,1-1-1,0 1 0,-1 0 0,1 0 0,-1 0 0,0 0 1,1-1-1,-1 1 0,-1-3 0,1 4-18,-1-1-1,0 1 1,0 0 0,0 0 0,0 0-1,-1 0 1,1-1 0,0 1-1,0 1 1,-1-1 0,1 0-1,-1 0 1,1 0 0,0 1 0,-1-1-1,1 1 1,-1-1 0,0 1-1,1 0 1,-1-1 0,1 1-1,-1 0 1,0 0 0,1 0 0,-1 0-1,-2 1 1,-7 0-33,1 0 0,-1 1 1,0 1-1,1-1 0,0 2 0,0-1 0,0 2 1,0-1-1,1 1 0,-1 1 0,1-1 1,0 2-1,1-1 0,-14 14 0,14-12 31,0 0 0,0 0-1,1 1 1,0 0-1,0 1 1,1-1 0,1 1-1,-1 0 1,2 1-1,-1-1 1,1 1 0,1 0-1,-4 21 1,7-30-30,0 0 1,0 0-1,0 0 1,0 0-1,0 0 1,0 0-1,0-1 1,1 1-1,-1 0 1,1 0-1,0 0 1,-1 0 0,1-1-1,0 1 1,0 0-1,0-1 1,0 1-1,1-1 1,-1 1-1,0-1 1,1 1-1,-1-1 1,0 0-1,1 0 1,0 0-1,-1 0 1,1 0-1,0 0 1,-1 0-1,1 0 1,0-1-1,0 1 1,0-1-1,0 1 1,0-1-1,3 0 1,8 2-780,0-2-1,-1 0 1,1 0-1,18-4 0,-25 3 385,47-11-3937,2-8-1826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14029,'0'0'8296,"-7"10"-7282,-29 54-152,-32 52 431,60-103-1234,-1 0 0,-1-1 0,0 0 0,-1-1 0,0 0 0,-17 12 0,27-22-173,0-1 1,0 1-1,0 0 0,-1 0 1,1 0-1,0-1 0,-1 1 1,1-1-1,0 1 0,-1-1 1,1 0-1,0 1 0,-1-1 1,1 0-1,-1 0 0,1 0 1,-1 0-1,1 0 0,0 0 1,-1 0-1,1-1 0,-1 1 1,1 0-1,0-1 0,-1 1 1,1-1-1,0 1 0,-1-1 1,1 0-1,0 0 0,0 0 1,0 0-1,-1 1 0,1-1 1,0-1-1,0 1 0,1 0 1,-1 0-1,0 0 0,0 0 1,0-1-1,1 1 0,-1 0 0,1-1 1,-1 1-1,1 0 0,-1-2 1,-3-11-2078,-1 0 1,2 0 0,-4-27 0,5 23-633,-4-8 560,-1-8 2592,5 13 8935,15 24-4849,8 11-2875,-5-4-737,123 52 1272,-65-38-4584,-1-12-6212,-55-12 1711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15214,'0'0'3908,"-1"11"-2093,3 10-718,1-1-1,10 41 1,4 26 418,-15-73-1339,-1-1 0,-1 0 0,0 0 1,-1 0-1,0 0 0,-1 0 0,-1 0 1,0 0-1,0-1 0,-9 20 0,9-26-295,0 0-1,-1 0 1,0-1 0,0 1-1,0-1 1,-1 1-1,1-1 1,-1-1-1,-8 7 1,8-8-489,0 1 1,0-1-1,0-1 1,-1 1-1,0-1 1,1 0-1,-1 0 1,0-1-1,0 0 1,0 0-1,0 0 1,-6 0-1,-2-1-8243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17969,'0'0'9129,"60"10"-8233,-19-8-639,8 0-129,4 0-128,-1 0-64,-1 1-1217,-7-2-1858,-9 3-1185,-8-2-2723,-10 2-3075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15022,'0'0'7623,"54"14"-5925,-8-14-801,4 0-705,7-2-128,-3-5-64,3 1-1025,-7 2-1665,-5-2-2403,-1 3-1698</inkml:trace>
  <inkml:trace contextRef="#ctx0" brushRef="#br0" timeOffset="1">1013 1 13485,'0'0'7687,"-62"46"-5733,39-20-160,-6 3-866,3 1-319,-4 3-64,5-4-225,3-3-160,2-4-128,4-6-32,1-7-384,4-6-898,2-3-1376,1-7-1058,-1-14-3426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14414,'0'0'13132,"70"54"-12139,-33-31-160,7 3-417,2 1-288,6-2-96,0 2-160,-1-4-865,-3-2-416,-6-2-1474,-4-3-1953,-9-5-6215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1 695 5317,'0'-3'10764,"1"-10"-5042,13-95-2451,28-233-1139,-31 112-4360,-6 290-11417,-5-34 7149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14478,'0'0'5920,"5"-8"-3502,5-16-1478,0 0 0,-1-1-1,-2 0 1,9-44 0,9-118 445,-21 150-1164,5-111-184,-8 84-7601,-1 47 896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3812,'0'0'19485,"-2"9"-18695,0-3-750,-1 1 178,1-1 1,1 1-1,-1 0 1,1-1 0,0 1-1,1 8 1,0-14-175,0 1-1,0-1 1,0 0 0,0 1-1,1-1 1,-1 0 0,1 1-1,-1-1 1,1 0 0,-1 1-1,1-1 1,0 0 0,-1 0 0,1 0-1,0 0 1,0 0 0,0 0-1,0 0 1,0 0 0,0 0-1,0 0 1,1-1 0,-1 1-1,0 0 1,0-1 0,0 1-1,1-1 1,-1 1 0,0-1-1,1 0 1,-1 1 0,0-1 0,1 0-1,-1 0 1,0 0 0,1 0-1,-1 0 1,1 0 0,-1-1-1,0 1 1,1 0 0,1-1-1,-2 0 8,0 1 0,1-1-1,-1 0 1,0 0 0,1 0-1,-1 0 1,0 0-1,0 0 1,0 0 0,0 0-1,0 0 1,0 0 0,0-1-1,0 1 1,0 0 0,-1-1-1,1 1 1,0-1-1,-1 1 1,1-1 0,-1 1-1,0-1 1,1 1 0,-1-1-1,0 1 1,0-1-1,0 1 1,0-1 0,0 1-1,-1-1 1,1 0 0,-1-1-1,1 3-47,0-1-1,-1 1 0,1 0 0,-1-1 0,1 1 1,0-1-1,-1 1 0,1 0 0,-1-1 1,1 1-1,-1 0 0,1 0 0,-1-1 1,1 1-1,-1 0 0,0 0 0,1 0 1,-1 0-1,1 0 0,-1 0 0,1 0 0,-1 0 1,0 0-1,1 0 0,-1 0 0,1 0 1,-1 0-1,1 0 0,-1 0 0,1 1 1,-1-1-1,0 0 0,1 0 0,0 1 1,-1-1-1,1 0 0,-1 1 0,1-1 1,-1 1-1,1-1 0,0 0 0,-1 1 0,1-1 1,-1 1-1,1-1 0,0 1 0,0-1 1,-1 1-1,-18 22-5,15 13 207,7-31 125,6-22 46,-3-24 2,-6 41-375,0 0 1,0 0-1,0 0 1,0 0 0,0 0-1,-1 0 1,1 0-1,0 0 1,0 0-1,0 0 1,0 0-1,0 0 1,0 0 0,0 0-1,0 0 1,0 0-1,0 0 1,0 0-1,0 0 1,0 0 0,0 0-1,0 0 1,-1-1-1,0 27-61,1-25 57,-1 3 1,1 1 1,0-1-1,1 1 0,-1-1 0,1 1 0,2 8 1,-3-12 1,1-1 1,-1 1 0,1 0 0,-1 0-1,1 0 1,0-1 0,-1 1 0,1 0-1,0-1 1,-1 1 0,1 0-1,0-1 1,0 1 0,0-1 0,0 0-1,-1 1 1,1-1 0,0 0 0,0 1-1,0-1 1,0 0 0,0 0-1,0 0 1,0 0 0,0 0 0,0 0-1,0 0 1,0 0 0,0 0 0,0 0-1,0 0 1,0-1 0,0 1 0,0 0-1,-1-1 1,1 1 0,0-1-1,0 1 1,0-1 0,0 0 0,4-2 3,-1 0 0,0-1 1,-1 1-1,1-1 0,-1 0 1,0 0-1,0 0 0,0 0 1,0-1-1,-1 1 0,1-1 1,-1 0-1,0 1 0,-1-1 1,1 0-1,-1 0 0,0 0 1,0 0-1,0-6 0,-5 7-378,-4 11 71,-6 11-389,-8 31-2701,9-16-2761,5-12-3520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77 3844,'0'0'10863,"-1"-8"-8487,-4-27-198,5 33-2059,0 1 1,-1 0-1,1 0 1,0 0-1,-1 0 1,1 0-1,-1 1 1,1-1-1,-1 0 0,1 0 1,-1 0-1,0 0 1,1 0-1,-1 1 1,0-1-1,0 0 1,1 1-1,-1-1 1,0 0-1,0 1 0,0-1 1,0 1-1,0-1 1,0 1-1,0 0 1,0-1-1,0 1 1,0 0-1,0 0 1,0 0-1,0 0 0,0 0 1,0 0-1,0 0 1,0 0-1,0 0 1,-2 1-1,-33 11 985,25-3-925,1 0 0,0 1 1,0 0-1,1 0 0,0 1 0,1 0 1,1 0-1,-1 1 0,2 0 1,0 1-1,0-1 0,1 1 1,0 0-1,2 0 0,-1 1 1,2-1-1,-1 1 0,2 0 1,0-1-1,1 1 0,1 18 1,-1-30-167,1 0 0,-1 0 0,1 0 0,0 0 1,-1 0-1,1 0 0,0 0 0,0 0 0,0 0 1,0 0-1,1-1 0,-1 1 0,0 0 0,1-1 1,0 1-1,-1-1 0,1 1 0,0-1 0,-1 0 1,1 0-1,0 0 0,0 0 0,0 0 0,0 0 1,0 0-1,0-1 0,0 1 0,0-1 0,1 1 1,-1-1-1,0 0 0,0 0 0,0 0 0,0 0 1,4-1-1,1 1 52,1-1 0,-1-1 0,0 1 0,0-1 0,0 0 1,0-1-1,0 0 0,0 0 0,7-5 0,-2 1-1,0-1-1,0-1 1,-1 0-1,0-1 1,0 0-1,-1-1 1,-1 1-1,0-2 1,0 0 0,-1 0-1,-1 0 1,0-1-1,-1 0 1,0 0-1,-1-1 1,0 0-1,-1 1 1,-1-2 0,0 1-1,1-24 1,-4 36-54,1 0 1,-1 0-1,-1 0 1,1-1 0,0 1-1,0 0 1,-1 0-1,1 0 1,-1-1 0,0 1-1,0 0 1,1 0-1,-2 0 1,1 0 0,0 1-1,0-1 1,0 0-1,-1 0 1,1 1 0,-1-1-1,1 0 1,-1 1-1,0 0 1,0-1 0,0 1-1,1 0 1,-1 0-1,0 0 1,0 0 0,-1 0-1,1 1 1,0-1-1,0 1 1,0-1 0,0 1-1,-1 0 1,1 0-1,0 0 1,0 0 0,0 0-1,-1 0 1,-3 1-1,-2 1-16,0-1-1,-1 1 1,1 1-1,0-1 1,0 1-1,1 1 1,-1-1-1,0 1 1,1 1-1,-8 5 1,8-4-243,-25 24 57,31-29-102,0 0 0,0 0 1,0 1-1,0-1 0,0 1 0,1-1 1,-1 1-1,0-1 0,1 1 0,-1-1 1,1 1-1,-1 0 0,1 1 0,15-8-10799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17745,'0'0'4671,"0"9"-2632,-4 80 1724,0-48-3261,3 0 0,4 56 0,8-57-296,-10-39-390,0 1 1,-1-1 0,1 0-1,0 1 1,0-1-1,0 0 1,0 0 0,0 1-1,0-1 1,0 0-1,0 0 1,0 0 0,0 0-1,1 0 1,-1-1-1,0 1 1,1 0 0,-1-1-1,0 1 1,1 0-1,-1-1 1,1 0 0,2 1-1,-10-15-12713,-10 1 1323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 14734,'0'0'9379,"-8"-2"-7008,-2 2-2198,1 0 0,-1 1 1,0 0-1,0 0 0,1 1 1,-1 0-1,1 1 0,-1 0 1,1 0-1,0 1 0,0 1 1,1-1-1,-10 7 0,0 0-37,0 1-1,1 1 1,0 0 0,0 2-1,-20 23 1,35-37-136,1 1 1,0-1-1,-1 1 0,1 0 0,0-1 0,0 1 1,0 0-1,0 0 0,0 0 0,0 0 1,0 0-1,0 0 0,1 0 0,-1 0 0,1 0 1,0 0-1,0 0 0,0 3 0,0-4-22,1 1-1,-1-1 1,1 0-1,0 0 1,-1 0-1,1 0 1,0 0-1,0 0 1,0 0-1,0-1 1,-1 1 0,1 0-1,1 0 1,-1-1-1,0 1 1,0 0-1,0-1 1,0 1-1,0-1 1,0 0-1,1 1 1,1-1-1,11 2-563,0 0-1,0-1 1,0-1-1,19-2 1,-17 1-517,34-4-2714,2-6-1815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12684,'0'0'13485,"70"-6"-12172,-25-2-736,3-6-353,3-2-192,-3 1-224,-5-1-1858,-11 2-3011,-9 3-6534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11659,'0'0'16410,"3"-9"-15614,20-54-160,47-87 0,-36 80-430,-30 67 36,-2 10-95,1 25-50,-2 42-96,-1-72 9,-2 39-34,1-29-112,0 1 0,0-1-1,2 1 1,-1-1 0,2 1 0,4 18 0,4-17-1905,2-14-3627,-5-7-439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21588,'0'0'9225,"21"24"-21140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6951,'0'0'15823,"-47"56"-13293,24-26-544,6 1-833,1 1-480,-1 3-513,8-2-96,3-5-64,1-2-224,2-6-257,0-5 65,0-6-385,-2-3-448,1-6-993,-2 0-1122,-2-8-2753,-2-11-6087</inkml:trace>
  <inkml:trace contextRef="#ctx0" brushRef="#br0" timeOffset="1">1 97 18065,'0'0'8264,"42"52"-6631,-12-30-255,10-2-674,9-1-415,10-4-193,3-2-64,0-5-769,-1-4-1921,-6-4-3076,-9 0-7975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71 11339,'0'0'1382,"-11"-4"-325,4 2-822,5 1-173,0 0-1,0 0 1,-1 0 0,1 0 0,0 0 0,-1 0 0,1 1 0,0-1 0,-1 1-1,1 0 1,-1 0 0,1 0 0,-1 0 0,1 0 0,-1 0 0,1 1 0,0-1-1,-1 1 1,1-1 0,0 1 0,-1 0 0,1 0 0,0 0 0,0 0-1,0 1 1,0-1 0,0 1 0,-3 2 0,-4 10 70,1 0-1,0 0 1,1 1-1,0 1 1,1-1 0,1 1-1,-5 24 1,-13 118-138,23-157 11,-7 68 12,3 0 0,4-1 1,11 105-1,-8-153 22,1 0 0,1 0 0,1 0 0,0-1 0,15 30 0,-18-44 10,0 0 1,0 0-1,1 0 0,-1 0 1,1-1-1,0 1 0,0-1 1,1 0-1,-1 0 0,9 5 1,-10-7 18,1-1 0,-1 0 0,0 1-1,1-1 1,-1-1 0,0 1 0,1 0 0,-1-1 0,1 1 0,-1-1 0,1 0 0,-1-1 0,1 1 0,-1 0 0,1-1 0,-1 0 0,1 0 0,-1 0-1,5-2 1,1-2 135,0 0-1,0-1 1,0 0-1,-1 0 1,0-1-1,-1 0 1,1-1-1,-1 0 0,-1 0 1,1 0-1,6-12 1,5-10 316,-1-1 1,14-36-1,-17 31-321,-1 0 0,-2-1 0,-2 0-1,-1 0 1,-2-1 0,-1 0 0,-1-66 0,-6 81-276,0-1 0,-1 1 0,-1 0 1,-1 0-1,-16-42 0,15 50-208,0 1 0,-2 0 0,0 1-1,0 0 1,-1 0 0,-1 0 0,0 1 0,0 1 0,-20-17-1,23 22-424,-1 1 0,0 0 0,0 0 0,-11-5 0,-32-7-5476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5221,'0'0'4543,"-10"8"-3198,2-2-1129,0 1-1,1 0 1,0 0-1,0 0 0,1 1 1,0 0-1,0 0 1,1 1-1,0 0 1,0 0-1,1 0 0,0 0 1,-4 15-1,-4 36 123,2-1-1,2 1 0,3 1 0,3-1 0,8 95 1,-5-149-247,-1-1 0,1 0-1,0 1 1,0-1 0,1 0 0,0 1 0,0-1 0,0 0 0,0 0 0,1 0 0,0-1 0,0 1 0,0-1 0,0 1 0,1-1 0,0 0 0,0-1 0,0 1 0,0-1 0,1 1 0,-1-1 0,1 0-1,0-1 1,0 1 0,7 2 0,-6-4 10,1 1-1,-1-1 0,1 0 0,0 0 0,0-1 0,-1 0 1,1 0-1,0-1 0,-1 1 0,1-1 0,0-1 0,-1 0 1,1 1-1,-1-2 0,0 1 0,0-1 0,0 0 0,0 0 1,0-1-1,8-6 0,-3 0 35,1-1 1,-2-1-1,0 1 0,0-2 1,-1 1-1,0-1 0,-1-1 1,-1 1-1,0-1 1,-1-1-1,0 1 0,-1-1 1,4-21-1,-3 8-7,-2-1 0,0 1 0,-2-1 1,-1 0-1,-2 0 0,-4-38 0,3 57-128,0-1 0,-1 1 0,0 0 0,0 0 0,-1 0 0,0 0 0,-1 1 0,0 0 0,0 0 0,-1 0 0,-1 0 0,1 1 0,-9-8 0,11 13-168,1 0-1,-1 0 1,0 1-1,0-1 1,0 1-1,0-1 1,0 1-1,0 1 1,-1-1 0,1 1-1,-1-1 1,1 1-1,-7 0 1,6 1-276,0 0 0,1 0 0,-1 1 0,0 0 0,0 0 1,1 0-1,-1 0 0,1 1 0,-1 0 0,1 0 0,-1 0 1,1 0-1,0 1 0,0-1 0,-4 5 0,-33 30-10238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4292,'0'0'13186,"-3"10"-11755,-11 37-232,3 0 1,1 1-1,-4 71 1,9-44-113,10 128-1,4-131-827,25 95-1,-19-108-263,-3 1 0,7 105 0,-18-139-420,-2 1-1,0-1 0,-8 36 0,6-48-378,-1-1 0,0 0-1,-1 0 1,0 0 0,-1 0-1,0-1 1,-1 0 0,-10 12-1,5-10-3161,1-8-892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12492,'0'0'7468,"1"8"-6352,-1-6-1069,1-1 1,-1 1-1,0 0 0,1 0 0,0 0 1,-1-1-1,1 1 0,0 0 1,0-1-1,0 1 0,0-1 1,0 1-1,0-1 0,0 1 1,0-1-1,1 0 0,-1 1 0,1-1 1,-1 0-1,1 0 0,-1 0 1,1 0-1,0 0 0,-1-1 1,4 2-1,5 0 177,-1 0 0,1-1 1,0-1-1,15 0 0,-6 0-18,274 2 1800,314-5-1877,-184-28-12,20-1 220,-232 26-179,352 36-1,-473-21-717,-90-12-402,0 0 0,0 0 0,-1 0 0,1 0 1,-1 1-1,0-1 0,0 0 0,0 0 0,0 1 1,-1-1-1,-1-2 0,-7-14-7067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18033,'0'0'5098,"11"3"-3603,322 75-521,-285-67-1089,-39-10 89,1 1-14,-1 0 0,0 0 0,1 1 0,13 6 0,-22-8 51,0-1 0,0 1 0,0-1 1,0 1-1,0-1 0,0 1 0,0 0 0,0 0 0,0 0 0,0-1 0,0 1 0,0 0 0,0 0 0,-1 0 0,1 0 1,0 1-1,-1-1 0,1 0 0,-1 0 0,1 0 0,-1 0 0,1 1 0,-1-1 0,0 0 0,0 0 0,0 1 1,0-1-1,0 0 0,0 0 0,0 1 0,0-1 0,0 0 0,0 0 0,-1 1 0,1-1 0,0 0 0,-1 0 1,1 0-1,-1 0 0,0 1 0,1-1 0,-1 0 0,-1 1 0,-5 6 230,0-1-1,-1 0 1,0 0-1,0-1 1,0 1 0,-1-2-1,0 1 1,-11 4-1,-8 6 275,-81 46 600,44-26-1625,-87 64 1,137-91-2795,8-7-3049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8232,'0'0'6043,"0"8"-3123,0 29-924,0-36-1918,0 0 0,0 0 0,0 0 0,0 0-1,1 0 1,-1 0 0,0-1 0,1 1 0,-1 0-1,1 0 1,-1 0 0,1-1 0,-1 1 0,1 0-1,-1 0 1,1-1 0,0 1 0,-1 0 0,1-1-1,0 1 1,0-1 0,-1 1 0,1-1-1,0 0 1,0 1 0,0-1 0,0 0 0,0 1-1,-1-1 1,1 0 0,0 0 0,0 0 0,0 0-1,2 0 1,28-4 1134,-21 0-1025,0 0-1,0-1 1,-1 0 0,0 0 0,1-1 0,-2 0-1,1-1 1,11-11 0,59-68 359,-77 83-526,17-20 125,-1-1-1,-2 0 1,0-1-1,21-45 1,-31 55-97,0 0 0,-1 0 0,-1 0-1,0 0 1,-1-1 0,-1 0 0,0 0 0,-1 1 0,-1-1 0,-2-21 0,-1 27 54,-1 13 3,0 16 2,3-6-35,1 0-1,1 0 0,0 0 0,1 0 1,0 0-1,1-1 0,0 1 0,1-1 0,1 1 1,0-1-1,1-1 0,0 1 0,0-1 0,1 0 1,1 0-1,13 15 0,-10-16-266,-1 0 0,1 0 1,0-1-1,1-1 0,0 0 0,17 8 1,-15-9-948,1-1 0,0-1 0,1 0 0,-1 0 0,29 3 1,5-5-9632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11819,'0'0'10047,"-12"-3"-7420,7 1-2492,-1 0 0,0 0 0,0 0 0,0 1 0,0 0 0,0 0 0,0 1 0,0 0 0,0 0 0,0 0 0,0 1 0,0 0 0,0 0 0,0 0 0,0 1 0,0 0 0,0 0 0,1 0 0,-1 1 0,1 0 0,0 0 0,0 0 0,-5 5 0,4-3-69,0 1 0,1 0 0,-1 0 0,2 1 0,-6 7 1,8-11-52,1 0 0,-1-1 0,1 1-1,0 0 1,0 0 0,0 0 0,0 0 0,1 0 0,-1 0 0,1 0 0,0 0 0,-1 0 0,1 0 0,1 0 0,-1 0 0,2 6 0,-2-8-6,1 1-1,0-1 0,0 0 0,0 1 1,1-1-1,-1 0 0,0 0 1,0 0-1,1 0 0,-1 0 1,1 0-1,-1 0 0,1 0 1,-1 0-1,1-1 0,-1 1 1,1-1-1,0 1 0,-1-1 1,1 0-1,0 1 0,-1-1 1,1 0-1,2 0 0,46-2 174,-46 2-166,15-4-10,0 0 1,-1-1 0,0-1-1,0 0 1,0-1-1,24-15 1,44-17-176,-86 39 162,0 0 0,1 0 0,-1 0 1,0 0-1,0 0 0,0 0 0,0 0 0,1 0 0,-1 0 0,0 0 0,0 0 1,0 0-1,1 0 0,-1 0 0,0 0 0,0 0 0,0 0 0,1 0 0,-1 0 1,0 0-1,0 0 0,0 0 0,0 0 0,1 0 0,-1 0 0,0 0 0,0 0 1,0 0-1,0 1 0,1-1 0,-1 0 0,0 0 0,0 0 0,0 0 0,0 0 0,0 1 1,0-1-1,0 0 0,1 0 0,-1 0 0,0 0 0,0 1 0,0-1 0,0 0 1,0 0-1,0 0 0,0 1 0,-2 12-23,-8 12 256,10-25-225,-2 3 31,-14 38 534,16-40-544,0 0-1,0-1 1,-1 1 0,1 0 0,0 0 0,0-1-1,0 1 1,0 0 0,0 0 0,0 0 0,0-1-1,0 1 1,0 0 0,0 0 0,1 0 0,-1-1 0,0 1-1,0 0 1,1 0 0,-1-1 0,1 1 0,-1 0-1,1-1 1,-1 1 0,1 0 0,-1-1 0,1 1 0,-1-1-1,1 1 1,-1-1 0,1 1 0,0-1 0,0 1-1,-1-1 1,1 0 0,0 1 0,-1-1 0,1 0 0,0 0-1,0 1 1,0-1 0,-1 0 0,1 0 0,0 0-1,1 0 1,8-1 70,-1 0 0,1 0-1,0-1 1,-1 0 0,1-1-1,-1 0 1,1 0 0,-1-1-1,14-8 1,-13 6-160,1 1 1,-1 0-1,1 1 0,1 0 1,-1 1-1,14-2 0,-24 5 53,0 0 0,-1 1 0,1-1 1,0 1-1,-1-1 0,1 1 0,-1-1 0,1 1 0,-1-1 0,1 1 0,-1 0 0,1-1 0,-1 1 0,1 0 0,-1-1 0,0 1 0,0 0 0,1-1 1,-1 1-1,0 0 0,0 0 0,0 0 0,0-1 0,0 1 0,0 0 0,0 0 0,0-1 0,0 1 0,0 0 0,0 0 0,0-1 0,0 1 0,-1 0 1,1 0-1,-1 1 0,2 23-313,-1-24 238,0 0 0,0-1 0,1 1-1,-1 0 1,0-1 0,0 1 0,1-1-1,-1 1 1,0 0 0,1-1 0,-1 1-1,1-1 1,-1 1 0,1-1 0,-1 1-1,1-1 1,-1 0 0,1 1 0,-1-1-1,1 0 1,-1 1 0,1-1 0,0 0-1,-1 0 1,1 1 0,-1-1 0,1 0-1,0 0 1,-1 0 0,1 0 0,1 0-1,3 0-1006,0 0-1,0 0 1,0 0-1,0-1 1,0 0-1,0 0 0,0 0 1,0-1-1,7-3 1,16-8-7418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4484,'0'0'19347,"16"70"-19123,-38-37-128,-2 0-32,-4 1-32,1-4 32,-1-2-64,1-6-993,4-4-640,5-10-674,2-8-1761,3 0-1569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13196,'0'0'11051,"55"-16"-9706,-25 26-448,3 2-449,6 4-255,3-1-161,-1 3 0,-1-3-801,-5-4-2274,-8-5-2818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3491,'0'0'16870,"-3"8"-16139,-1 0-555,1 1 0,1-1 0,-1 0 1,1 1-1,1 0 0,0-1 0,0 1 0,1 0 0,0 0 1,0-1-1,1 1 0,3 13 0,5 27 592,7 23-392,-4 1-1,5 116 1,-18-195-630,0 1-1,-1 0 1,0-1-1,0 1 0,0 0 1,-1 0-1,1 0 1,-1 1-1,-6-9 1,-4-7-260,-17-34-462,-47-97 1018,80 154 28,-1 0 0,1 0-1,0 0 1,-1-1 0,1 1-1,1-1 1,-1 0 0,0 0-1,0 0 1,1 0 0,-1-1-1,1 0 1,0 1 0,-1-1-1,1 0 1,0-1 0,6 1 0,-3 1-665,0-1 1,-1 0-1,1-1 1,0 0-1,0 0 1,0-1-1,0 1 1,0-1-1,0-1 1,8-2-1,10-12-4322,-2-5-1937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8872,'0'0'9353,"-10"4"-8104,5-3-1120,0 1 1,1 0-1,-1 0 0,1 0 0,-1 1 0,1-1 0,0 1 0,0 0 0,0 0 0,0 0 0,1 1 0,-1 0 0,1-1 0,0 1 0,0 0 0,0 0 0,1 1 0,-1-1 0,1 1 0,0-1 0,1 1 0,-3 7 1,0 0 223,1 0 0,1 1 0,-1-1 0,2 1 1,0 0-1,1-1 0,0 1 0,0 0 0,4 17 0,-3-26-365,0 0 0,0 0 0,1 0-1,-1-1 1,1 1 0,0 0 0,0 0-1,0-1 1,1 0 0,-1 1-1,1-1 1,0 0 0,0 0 0,0 0-1,0-1 1,0 1 0,1-1-1,-1 1 1,1-1 0,-1 0 0,1-1-1,0 1 1,0-1 0,0 1 0,0-1-1,0 0 1,0-1 0,0 1-1,0-1 1,0 1 0,8-2 0,-7 2-549,-1-1 0,1 0 0,0 0 0,-1-1 0,1 1 0,0-1 0,-1 0 1,1 0-1,-1 0 0,1-1 0,-1 0 0,0 0 0,1 0 0,-1 0 1,5-4-1,9-15-5861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11179,'0'0'10473,"-52"75"-9223,31-38-578,2 0-383,1-2-225,5-1 0,4-7-64,4-6 0,3-7-481,-1-9-255,0-18-6151,0-9 1250</inkml:trace>
  <inkml:trace contextRef="#ctx0" brushRef="#br0" timeOffset="1">0 106 10122,'0'0'11274,"48"34"-10985,-21-24-129,5-1-64,1-5-64,2-4-128,-5 0-1346,-5 0-1088,-6-9-2146,-6-5-97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9513,'0'0'10378,"-1"64"-8809,1-31-512,1 4 128,1 6-256,-2 1-384,0 4-321,-11 1-96,-7-1-96,-4-2-32,-2-6-1505,-2-12-2659,1-11-7271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1467 4164,'0'0'15268,"-1"0"-15190,1 0 1,0 0-1,-1 0 1,1 0-1,0 0 1,-1 0-1,1 0 1,0 0-1,0 0 1,-1 0-1,1 0 1,0-1-1,-1 1 1,1 0-1,0 0 1,0 0-1,-1-1 1,1 1-1,0 0 1,0 0-1,0 0 1,-1-1-1,1 1 1,0 0-1,0 0 1,0-1-1,0 1 1,0 0-1,-1-1 1,1 1-1,0 0 1,0-1-1,0 1 1,10-8 64,-1 0 0,1-1-1,-2 0 1,1 0 0,8-13 0,21-21-23,34-24 248,144-100 0,97-33-314,-15-1-33,-109 69-15,397-281 1536,-390 244-501,-192 165-1553,-6 7 802,-16 14 653,-7 4-2914,5-11-6996,15-10-600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12340 224,'-15'9'4309,"14"-8"-3769,-1 0 1,0 0-1,1 0 0,-1-1 1,1 1-1,-1 1 0,1-1 1,0 0-1,-1 0 0,1 0 1,0 1-1,0-1 1,0 1-1,0-1 0,0 1 1,0-1-1,0 1 0,0-1 1,1 1-1,-1 0 1,0 2 3293,21-41-589,2 5-2390,-17 24-768,1-1-1,0 1 0,0 1 1,10-11-1,8-7 174,-1-1-1,-1-1 1,21-36-1,-17 26-196,33-38 0,227-273 711,-109 127-545,-64 83 452,354-394-294,43-27-323,-309 305-39,69-80 14,34 2 91,-20 24 18,534-556 105,-620 662-143,467-417-29,-297 288-72,709-666 56,-383 324 147,-483 465 56,121-113-167,365-370 150,149-257-160,-723 807-86,406-417 21,-269 292-14,724-690 519,-849 830-512,249-224 9,308-304 296,-628 578 503,-64 76-784,-3 8-5469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10346,'0'0'12919,"6"8"-11665,2 6-524,-1 1-1,10 28 1,-12-26-537,2 0 0,0 0 0,1-1 0,0 0 0,13 17 0,-19-31-263,-1 0 0,1 0-1,0 1 1,0-2-1,0 1 1,0 0-1,0 0 1,0 0-1,0-1 1,1 1 0,-1-1-1,0 0 1,1 0-1,-1 0 1,1 0-1,0 0 1,-1 0 0,1-1-1,0 1 1,-1-1-1,1 0 1,0 0-1,0 0 1,-1 0 0,1 0-1,0-1 1,-1 1-1,1-1 1,0 0-1,-1 1 1,1-1-1,-1 0 1,1-1 0,-1 1-1,1 0 1,-1-1-1,0 1 1,0-1-1,0 0 1,0 0 0,3-4-1,3-2-910,0-1 0,-1 0 0,-1 0 0,0-1 0,0 0 0,-1 0 0,0 0 0,6-19 0,3-23 646,-12 41 3039,-10 35-450,-7 21 105,-31 62 0,30-73-1684,0 2-1,3 0 0,-13 50 0,24-59-1055,11-34-12749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5605,'0'0'19763,"30"71"-19539,-26-32-128,2 0-96,-3 0-32,3-7-1281,-3-6-961,2-9-961,-5-8-1249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15182,'0'0'4533,"-12"0"-1603,10 0-2829,-11 1 594,-1 0 1,1 0-1,-20 6 0,31-6-579,-1-1 0,0 1-1,1-1 1,-1 1 0,0 0-1,1 0 1,0 0-1,-1 1 1,1-1 0,-1 1-1,1-1 1,0 1 0,0 0-1,0 0 1,0-1-1,0 1 1,0 1 0,1-1-1,-1 0 1,1 0 0,-1 1-1,1-1 1,0 1-1,0-1 1,0 1 0,0-1-1,1 1 1,-2 4 0,3-6-111,0 0 1,0 0-1,-1 0 1,1 0-1,0 0 1,0 0 0,0 0-1,0 0 1,0 0-1,0 0 1,0-1-1,0 1 1,0 0 0,1-1-1,-1 1 1,0-1-1,0 1 1,1-1-1,-1 0 1,0 1 0,0-1-1,1 0 1,-1 0-1,0 0 1,1 0-1,-1 0 1,0 0 0,2-1-1,45-1 89,-47 2-88,13-2-42,0-2 0,0 1 0,0-1-1,-1-1 1,15-8 0,-17 8 0,0 0 0,1 0-1,-1 1 1,1 1 0,0 0 0,0 1-1,17-2 1,-29 4 45,0 0 0,1 0 0,-1 0-1,1 0 1,-1 0 0,0 0 0,1 1 0,-1-1-1,1 0 1,-1 0 0,0 0 0,1 1 0,-1-1-1,0 0 1,1 0 0,-1 1 0,0-1 0,1 0-1,-1 1 1,0-1 0,0 0 0,1 1 0,-1-1-1,0 0 1,0 1 0,0-1 0,0 0 0,1 1-1,-1-1 1,0 1 0,0-1 0,0 0 0,0 1-1,0-1 1,0 1 0,0-1 0,0 0 0,0 1-1,0-1 1,0 1 0,-1 0 0,-4 23 651,1-9-377,33-15-5,45-19-907,-59 14 295,-1 1 1,1 1 0,-1 0 0,30-2-1,-43 5 341,-1 0-1,1 1 1,-1-1-1,1 1 0,0-1 1,-1 0-1,1 1 1,-1-1-1,1 1 0,-1-1 1,1 1-1,-1 0 1,0-1-1,1 1 0,-1-1 1,0 1-1,1 0 1,-1-1-1,0 1 0,0 0 1,0 0-1,1-1 1,-1 1-1,0 0 1,0-1-1,0 1 0,0 0 1,0-1-1,0 1 1,-1 0-1,1 0 0,0-1 1,-1 2-1,-4 37 958,2-22-544,8-16-352,1 0 0,-1 0 0,1-1-1,0 0 1,-1 0 0,12-2 0,50-22-281,-57 20 113,-1-1 1,1 1 0,1 1-1,-1 0 1,1 0-1,-1 1 1,14-1-1,-22 21 740,-2-9-3274,0-6-812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14638,'0'0'8840,"11"-1"-8274,22-2-481,0 0 1,0 3-1,0 1 1,1 1-1,-2 2 1,1 1-1,0 1 0,44 16 1,-74-21-46,1 0 0,-1 1 0,0-1 0,0 1 0,0 0 0,0 0 0,0 0 1,-1 0-1,1 0 0,-1 1 0,1-1 0,-1 1 0,0 0 0,0-1 0,0 1 0,0 0 0,0 0 1,-1 0-1,0 1 0,1-1 0,-1 0 0,1 5 0,-2-4 22,0 0 1,0 0-1,0 0 1,-1 0-1,1 0 1,-1 0-1,0 0 1,0 0-1,0 0 0,-1-1 1,1 1-1,-1 0 1,0-1-1,0 1 1,0-1-1,0 0 1,-1 1-1,-4 3 0,-4 4 60,-1 0-1,0-1 0,0-1 0,-1 0 1,0 0-1,-1-2 0,0 1 0,0-2 0,0 0 1,-1-1-1,0 0 0,0-1 0,-1-1 0,1 0 1,-1-1-1,-17 0 0,33-3-585,1 0-1,-1 0 1,1 0-1,-1 0 1,1 0-1,-1 0 1,1 0 0,0 0-1,-1 0 1,1 0-1,0 0 1,0 0-1,0 0 1,0 0-1,-1 1 1,1-1 0,2 0-1,17-10-6544,6-5-2792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16656,'0'0'9641,"62"5"-8808,-13-5-353,6-5-352,5 0-96,-5 2-736,-7 3-1667,-9 0-896,-12 0-1409,-13 4-1026,-12 4-928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13741,'0'0'9097,"80"3"-7400,-40-6-1120,8-1-481,-2-1-128,-1 1-1217,-4-2-1986,-6 0-3716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8968,'0'0'15359,"-4"11"-13661,-11 33-332,14-42-1307,1 0 1,-1 0-1,1 0 0,0 0 0,-1 0 0,1 0 0,0-1 1,0 1-1,0 0 0,0 0 0,1 0 0,-1 0 0,1 0 1,-1 0-1,1 0 0,-1-1 0,1 1 0,0 0 1,0 0-1,0-1 0,0 1 0,0 0 0,2 1 0,-1-1-19,1 0-1,0 1 0,0-1 1,0 0-1,1-1 1,-1 1-1,0 0 0,1-1 1,-1 0-1,1 0 0,4 1 1,6 0-422,1 0 0,-1-1 1,1-1-1,24-2 0,-33 1-171,0 0 1,1 0-1,-1-1 0,0 0 1,-1 0-1,1-1 0,0 1 0,-1-1 1,1 0-1,-1-1 0,0 1 0,7-7 1,1-3-2587,0 0 1,18-27-1,-15 19 1648,-15 19 3830,-2 6 613,-10 22 8,-1-1 1,-29 46-1,26-49-2071,1 2 1,2 0-1,-18 46 0,25-56-714,2 1-1,0 1 1,-1 24-1,3 16-4550,1-36-1758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 6 7431,'0'0'10997,"-10"0"-10511,-492 17 1206,68 1-2535,429-18 804,-24-3-1701,28 2 1512,0 1 0,0-1-1,0 1 1,1-1 0,-1 1 0,0-1 0,0 0 0,1 1-1,-1-1 1,1 0 0,-1 0 0,1 1 0,-1-1-1,1 0 1,-1 0 0,1 0 0,0 1 0,-1-1 0,1 0-1,0 0 1,0 0 0,-1 0 0,1 0 0,0 0 0,0 0-1,0 0 1,1-1 0,-1-12-3808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848 25 3587,'0'0'5643,"-9"-4"-4463,-6-1-651,0 1 0,-1 0 0,0 1 1,0 1-1,0 0 0,0 1 0,0 1 0,0 1 1,-25 3-1,-158 38 2165,133-26-1861,29-8-370,-137 38 1117,154-40-1524,1 2 1,0 0 0,0 1-1,0 1 1,1 1 0,-22 17 0,38-26-63,0-1 1,0 1-1,0-1 0,0 1 1,1 0-1,-1-1 1,1 1-1,-1 0 1,1 0-1,0 0 1,-1 0-1,1 0 1,0 1-1,0-1 1,1 0-1,-1 0 1,0 1-1,1-1 1,0 0-1,-1 1 1,1 2-1,1-3 11,-1 0 0,1 1-1,0-1 1,0 0 0,0 1-1,0-1 1,0 0 0,1 0-1,-1 0 1,1 0 0,0 0 0,-1 0-1,1 0 1,0-1 0,0 1-1,3 2 1,9 4 33,1 1 1,0-2-1,1 0 1,25 8-1,-40-15-39,86 26-54,167 28 0,-24-24-3353,-143-23-1754,-4-3-3812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7335,'0'0'15246,"-1"11"-14824,-15 102 871,6-49-333,-4 96 1,14-159-944,0 0 0,0 0-1,-1 0 1,1 0 0,0 0 0,0 0 0,0 0 0,0 0 0,1 0 0,-1 0 0,0 0-1,0 0 1,1 0 0,-1 0 0,0 0 0,1 0 0,-1 0 0,1-1 0,-1 1 0,1 0-1,-1 0 1,1 0 0,0-1 0,0 1 0,-1 0 0,1-1 0,0 1 0,0 0 0,0-1-1,-1 1 1,1-1 0,0 1 0,0-1 0,0 0 0,0 1 0,0-1 0,0 0 0,0 0-1,0 0 1,0 0 0,0 0 0,0 0 0,0 0 0,0 0 0,0 0 0,0 0 0,0 0-1,0 0 1,0-1 0,0 1 0,0-1 0,1 0 0,4-1 123,0-1 1,-1 0-1,1 0 0,-1 0 1,0-1-1,0 0 0,6-5 1,4-7-4,0-2 0,14-23 0,-19 27-4,-13 65-170,-5-23 151,4-17-80,1 1-1,0-1 1,1 0 0,-1 18 0,4-29-2,1 0 1,-1 0 0,1 0-1,-1 0 1,1 0 0,-1 0-1,1 0 1,-1 0 0,1-1-1,-1 1 1,1 0 0,-1-1-1,1 1 1,-1-1 0,0 0-1,2-1 1,6-3 38,-2-1 0,1 0 0,-1-1-1,11-12 1,8-7-3,-29 61-6174,1-20 809,0-10-372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9 174 7623,'0'0'11798,"-2"-5"-13095,1 4 1299,0-1 1,0 1 0,1-1-1,-1 0 1,0 1 0,1-1-1,0 0 1,-1 1 0,1-1-1,0 0 1,0 0 0,0 0-1,0 1 1,0-1 0,0 0-1,0 0 1,1-1 0,20-31-4461,-19 31 3743,11-16-6992,-4 0 6384,-2-4 6046,1-15 9860,-13 70-10591,-8 63-1967,11-35-1459,3-59-552,-1 0 1,1-1 0,-1 1-1,1-1 1,-1 0 0,1 1-1,-1-1 1,1 1 0,0-1 0,-1 0-1,1 1 1,0-1 0,-1 0-1,1 0 1,0 1 0,0-1-1,-1 0 1,1 0 0,0 0-1,-1 0 1,1 0 0,0 0 0,0 0-1,-1 0 1,1 0 0,0-1-1,-1 1 1,1 0 0,0 0-1,-1-1 1,1 1 0,0 0 0,0-1-1,26-9 175,24-40-55,-45 42-137,1-1 0,1 2 0,0-1 0,0 1-1,0 0 1,16-9 0,-24 16-5,0 0 0,0 0 0,1-1 0,-1 1 0,0 0 0,0 0 0,0 0 0,1 0 0,-1 0 0,0 0 0,0 0 0,0-1 1,1 1-1,-1 0 0,0 0 0,0 0 0,1 0 0,-1 0 0,0 0 0,0 0 0,1 0 0,-1 0 0,0 0 0,0 1 0,0-1 0,1 0 0,-1 0 0,0 0 0,0 0 0,1 0 0,-1 0 0,0 0 0,0 1 0,0-1 0,0 0 0,1 0 0,-1 0 0,0 0 0,0 1 0,0-1 0,0 0 0,0 0 0,1 1 0,0 12-103,-1-12 116,-1 0 0,1 0 0,0 0 0,0-1 1,-1 1-1,1 0 0,0 0 0,0 0 0,0 0 0,0 0 0,0 0 0,0-1 0,0 1 0,1 0 0,-1 0 0,0 0 0,0 0 0,1-1 0,-1 1 0,1 0 1,-1 0-1,0 0 0,1-1 0,-1 1 0,1 0 0,0-1 0,-1 1 0,1 0 0,0-1 0,-1 1 0,1-1 0,0 1 0,-1-1 0,1 1 0,0-1 0,0 0 1,0 1-1,-1-1 0,1 0 0,0 0 0,0 0 0,0 1 0,0-1 0,0 0 0,0 0 0,1 0 0,3-2 25,0 0 0,0 1 1,0-2-1,0 1 0,0 0 0,0-1 0,8-7 1,-9 7-48,0 1 1,-1-1-1,1 1 1,0-1-1,1 1 0,-1 0 1,0 0-1,0 1 1,1 0-1,-1-1 1,1 1-1,5 0 1,-9 2 4,0-1-1,0 1 1,-1 0 0,1-1 0,0 1-1,-1 0 1,1 0 0,-1 0 0,1 0-1,-1 0 1,1-1 0,-1 1 0,0 0-1,1 0 1,-1 0 0,0 0 0,0 0-1,0 0 1,1 0 0,-1 0 0,0 0-1,-1 0 1,1 0 0,0 0-1,0 0 1,0 0 0,-1 1 0,-4 31 8,-14-9-738,7-21-2894,4-17-4318,4-3 838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9513,'0'0'8808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90 9961,'0'0'9295,"10"-1"-7630,1 0-1018,-1-1 0,1 0 0,-1-1 0,18-7 0,-24 9-507,-1 0 0,0 0 1,0-1-1,-1 1 0,1-1 1,0 1-1,0-1 0,-1 0 1,1 0-1,-1 0 0,0-1 1,1 1-1,-1-1 0,0 1 0,0-1 1,-1 1-1,1-1 0,0 0 1,-1 0-1,0 0 0,0 0 1,0 0-1,0 0 0,1-6 0,-3 8-124,1 1 0,-1-1-1,1 0 1,-1 1-1,1-1 1,-1 1-1,0-1 1,1 1-1,-1-1 1,0 1-1,0 0 1,1-1-1,-1 1 1,0 0 0,0-1-1,0 1 1,1 0-1,-1 0 1,0 0-1,0 0 1,0 0-1,1 0 1,-1 0-1,0 0 1,0 0-1,0 0 1,0 0 0,1 1-1,-2-1 1,-28 6-184,22-2 159,0 1-1,0 0 0,0 1 0,1 0 1,-1 0-1,1 0 0,1 1 1,-8 10-1,9-12 32,1 0 0,0 1 0,1-1 0,-1 1-1,1 0 1,0 0 0,1 0 0,0 0 0,0 1 0,0-1 0,0 1 0,0 9 0,2-15-40,0 0 0,0 0 0,1 0 0,-1 0-1,0 0 1,1 0 0,-1-1 0,1 1 0,-1 0 0,1 0 0,-1 0 0,1-1 0,-1 1-1,1 0 1,0 0 0,-1-1 0,1 1 0,0-1 0,0 1 0,-1-1 0,1 1 0,0-1-1,0 1 1,0-1 0,0 0 0,0 1 0,-1-1 0,1 0 0,0 0 0,0 0 0,0 0 0,2 0-1,37 1-1808,-31-2 1102,0 0-569,0 1 0,-1-2 0,1 0 0,0 0-1,-1 0 1,14-6 0,17-10-6201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7719,'0'0'17761,"-10"6"-17056,0 0-636,-50 34 794,58-39-841,-1 1 1,1 0-1,0 0 1,0-1-1,0 2 1,0-1-1,0 0 0,0 0 1,0 1-1,1-1 1,-1 1-1,1-1 0,0 1 1,0 0-1,0-1 1,0 1-1,0 0 0,1 0 1,-1 0-1,1-1 1,0 7-1,1-8-19,0 1 0,0-1-1,0 0 1,1 0 0,-1 0 0,1 0-1,-1 0 1,1 0 0,-1-1-1,1 1 1,0 0 0,-1-1 0,1 1-1,0-1 1,-1 1 0,1-1 0,0 0-1,-1 0 1,1 0 0,0 0 0,0 0-1,2-1 1,45-2 116,-34-1-128,0 0 0,0-1 0,0 0-1,-1-2 1,28-15 0,27-11-155,-69 33 151,0 0 0,0 0 0,1 1 0,-1-1 0,0 0 0,1 1 0,-1-1 0,0 1 1,0-1-1,0 0 0,1 1 0,-1-1 0,0 0 0,0 1 0,0-1 0,0 1 0,0-1 0,0 1 0,0-1 0,0 0 1,0 1-1,0-1 0,0 1 0,0-1 0,0 1 0,0-1 0,0 0 0,0 1 0,0-1 0,-1 1 0,1-1 0,0 0 1,0 1-1,-1 0 0,-4 17 54,1 5 15,4-22-40,0-1-1,1 1 1,-1-1 0,0 1 0,0-1-1,1 1 1,-1-1 0,1 1 0,-1-1-1,0 0 1,1 1 0,-1-1 0,1 1-1,-1-1 1,1 0 0,-1 0 0,1 1-1,-1-1 1,1 0 0,-1 0 0,1 1-1,-1-1 1,1 0 0,0 0 0,4 0 58,0 0-1,-1 0 1,1 0 0,-1-1 0,1 0 0,-1 0 0,9-3 0,49-23 69,-52 21-410,0 1-1,0 0 1,0 0-1,1 1 1,-1 1 0,1 0-1,0 0 1,14-1-1,-24 5 219,0-1 0,-1 0 0,1 0 0,0 1 0,0-1 0,-1 0 0,1 1 0,0-1 0,0 1 0,-1-1 0,1 1 0,0-1 0,-1 1 0,1-1 0,-1 1 0,1 0 0,-1-1 0,1 1 0,-1 0 0,1-1 0,-1 1 0,0 0 0,1 0 0,-1-1 0,0 1 0,0 0 0,1 0 0,-1 0 0,0 0 0,0-1 0,0 1 0,0 0 0,0 0 0,0 0 0,0 0 0,0-1 0,-1 1 0,1 1 0,-1-1 47,1 0 1,0 0-1,0 0 0,0 1 1,0-1-1,0 0 0,0 0 1,0 0-1,0 0 0,0 0 1,0 0-1,1 0 0,-1 0 1,0 0-1,1 0 0,-1 0 0,1 0 1,-1 0-1,1 0 0,0 0 1,-1 0-1,1 0 0,0-1 1,-1 1-1,1 0 0,0 0 1,0-1-1,0 1 0,0 0 1,0-1-1,0 1 0,0-1 1,0 0-1,2 1 0,3 0 53,1-1-1,0-1 0,0 1 1,0-1-1,-1 0 0,1-1 1,0 1-1,-1-1 0,1-1 1,-1 1-1,0-1 0,0 0 1,0-1-1,6-4 0,-4 3-283,1 0 1,-1 1-1,1 0 0,-1 0 0,1 1 0,12-3 0,-20 7 180,0-1 0,-1 1 1,1-1-1,0 1 0,-1 0 0,1-1 0,-1 1 1,1-1-1,-1 1 0,1 0 0,-1 0 1,1-1-1,-1 1 0,0 0 0,1 0 1,-1-1-1,0 1 0,0 0 0,0 0 0,0 0 1,1 0-1,-1-1 0,0 1 0,0 0 1,0 0-1,-1 0 0,1 1 0,0 37 755,0-30-460,0-2-109,1-1 0,0 1 0,0 0 0,1-1 0,0 0 0,0 1 0,1-1-1,0 0 1,0 0 0,0 0 0,1-1 0,-1 1 0,1-1 0,1 0 0,4 5 0,-1-1-186,-1 0 0,-1 0 1,0 1-1,7 12 0,-12-20 111,0 1-1,0-1 1,-1 0 0,1 0-1,0 1 1,-1-1 0,0 1-1,1-1 1,-1 0 0,0 1-1,0-1 1,-1 1 0,1-1-1,0 0 1,-1 1 0,1-1-1,-1 0 1,0 1 0,0-1-1,0 0 1,0 0 0,0 0-1,0 0 1,-1 0 0,1 0-1,-1 0 1,1 0-1,-1 0 1,0-1 0,0 1-1,0-1 1,0 1 0,0-1-1,0 0 1,0 1 0,0-1-1,0-1 1,-1 1 0,1 0-1,0 0 1,-3 0 0,0 0 73,1 1 1,-1-1 0,1 0 0,-1 0 0,1-1-1,-1 0 1,0 1 0,1-1 0,-1-1-1,0 1 1,1-1 0,-1 0 0,1 0 0,-1 0-1,1 0 1,-1-1 0,1 0 0,0 0-1,0 0 1,-6-4 0,6 2-161,1-1 0,-1 1 1,1 0-1,0-1 0,0 0 0,0 0 0,1 0 0,0 0 1,0 0-1,0 0 0,1-1 0,-1 1 0,1 0 0,0-1 1,1 1-1,0-1 0,-1 0 0,2 1 0,-1-1 0,1 1 1,0-1-1,0 1 0,0 0 0,1-1 0,-1 1 1,2 0-1,-1 0 0,0 0 0,1 0 0,0 0 0,0 1 1,0-1-1,1 1 0,7-8 0,2 3 68,0 1 0,1 0 0,0 1 0,0 0 0,24-7 0,26-13-6807,-50 19 618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 13869,'0'0'6139,"-10"3"-4324,-2 1-1313,0 1 0,0 0 0,1 1-1,-18 11 1,25-15-402,1 0-1,-1 1 1,0-1 0,1 1-1,0 0 1,0 0 0,0 0-1,0 1 1,0-1 0,1 1-1,-1 0 1,1-1 0,0 1-1,0 0 1,0 0 0,1 0-1,-1 1 1,1-1 0,0 0-1,0 6 1,4-9-66,1 0 0,0 0 0,0-1 0,0 1 0,-1-1 0,1 0 0,0 0 0,0 0 0,0 0 0,6-2 0,42-15-198,-44 14-26,1-1 0,0 1 0,1 0 0,-1 1-1,0 0 1,16-1 0,-24 3 180,0 0-1,-1 0 1,1 1 0,0-1 0,-1 0-1,1 0 1,-1 0 0,1 0-1,0 1 1,-1-1 0,1 0 0,-1 0-1,1 1 1,-1-1 0,1 0-1,-1 1 1,1-1 0,-1 1 0,0-1-1,1 1 1,-1-1 0,1 1-1,-1-1 1,0 1 0,1-1 0,-1 1-1,0-1 1,0 1 0,0 0-1,1-1 1,-1 1 0,0-1 0,0 2-1,0 26 31,2 1 369,-1-28-375,-1-1 1,1 1-1,-1-1 1,1 0 0,0 1-1,-1-1 1,1 1-1,-1-1 1,1 0 0,0 0-1,-1 1 1,1-1-1,0 0 1,-1 0-1,1 0 1,0 0 0,-1 0-1,1 0 1,0 0-1,-1 0 1,1 0 0,0 0-1,-1 0 1,1 0-1,0 0 1,-1-1-1,1 1 1,0 0 0,-1 0-1,1-1 1,-1 1-1,1 0 1,-1-1 0,1 1-1,-1-1 1,1 1-1,-1-1 1,1 1 0,-1-1-1,1 1 1,-1-1-1,1 0 1,20-23 217,-17 16-196,0-1 1,0 1-1,0-1 0,-1 0 0,-1 0 0,0 0 1,0 0-1,0-1 0,-1 1 0,-1 0 1,1-1-1,-2 1 0,-1-13 0,2 19 12,35 8-2621,-11-4-673,3-1-1825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13164,'0'0'10106,"-5"9"-9321,-5 14-439,0 1-1,2 0 1,1 0 0,1 0 0,1 1 0,1 0-1,2 0 1,-1 37 0,3-60-332,0 0 1,0 0-1,0-1 0,1 1 1,-1 0-1,0 0 0,1 0 0,-1 0 1,1 0-1,-1 0 0,1-1 1,0 1-1,0 0 0,0-1 1,0 1-1,0 0 0,0-1 1,0 1-1,1-1 0,-1 0 0,0 1 1,1-1-1,-1 0 0,1 0 1,0 0-1,-1 0 0,1 0 1,0 0-1,0 0 0,-1-1 1,1 1-1,0-1 0,0 1 0,0-1 1,0 0-1,0 1 0,0-1 1,0 0-1,-1-1 0,1 1 1,0 0-1,0 0 0,2-1 1,8-1 117,-1-1 1,0 1-1,0-2 1,0 0 0,18-9-1,-28 13-130,0 0-1,0 0 0,0-1 0,-1 1 1,1 0-1,0 0 0,0 0 0,0 0 1,0 0-1,-1 0 0,1 0 0,0 0 1,0 0-1,0 0 0,0 1 1,-1-1-1,1 0 0,0 1 0,0-1 1,0 0-1,-1 1 0,1-1 0,0 1 1,-1-1-1,1 1 0,0-1 0,-1 1 1,1 0-1,-1-1 0,1 1 0,-1 0 1,1 0-1,0 1 1,0-1 1,0 0-1,0 0 1,0 0-1,0 0 0,0-1 1,0 1-1,0 0 1,1 0-1,-1-1 0,0 1 1,0 0-1,1-1 1,-1 1-1,3-1 0,3 0 35,0 0 0,1-1-1,-1 0 1,0 0-1,1-1 1,-1 0-1,0 0 1,0-1-1,-1 0 1,12-6-1,-12 5-46,1 1 0,1-1 0,-1 2-1,0-1 1,1 1 0,0 0 0,-1 0-1,14 0 1,-20 2 0,0 1 0,0-1 0,0 1 0,0-1-1,0 1 1,0 0 0,0-1 0,0 1 0,-1 0 0,1 0 0,0 0 0,-1-1-1,1 1 1,0 0 0,-1 0 0,1 0 0,-1 0 0,1 0 0,-1 0 0,0 0-1,1 0 1,-1 1 0,0-1 0,0 0 0,0 0 0,0 0 0,0 0 0,0 0-1,0 1 1,0 44-1,0-36 38,0-9-12,-1 1 1,1 0-1,0-1 1,0 1 0,0-1-1,1 1 1,-1 0-1,0-1 1,1 1-1,-1-1 1,1 1-1,-1 0 1,1-1-1,1 2 1,-2-3-19,0 0-1,1 0 1,-1 0-1,1 0 1,-1 0-1,0 0 1,1 0-1,-1 0 1,1 0-1,-1 0 1,0 0 0,1 0-1,-1-1 1,1 1-1,-1 0 1,0 0-1,1 0 1,-1-1-1,0 1 1,1 0 0,-1 0-1,0-1 1,0 1-1,1 0 1,-1-1-1,0 1 1,0 0-1,0-1 1,1 1 0,-1-1-1,0 1 1,0-1-1,11-23-2648,-5 0-4729,-5 9-1117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17777,'0'0'6182,"50"26"-11531,-30-19-1890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66 9001,'0'0'9336,"11"1"-7505,-9-1-1750,9 1 392,0-1 0,1 0-1,-1-1 1,14-2 0,-23 3-380,0 0 0,1-1 0,-1 1 0,0-1 0,0 1 0,0-1 1,1 0-1,-1 0 0,0 0 0,0 0 0,0 0 0,0 0 0,0-1 0,-1 1 0,1-1 0,0 1 1,-1-1-1,1 0 0,-1 0 0,1 0 0,-1 1 0,0-1 0,0-1 0,0 1 0,0 0 1,0 0-1,0 0 0,0 0 0,-1-1 0,1 1 0,-1-4 0,0 4-44,-1 1-1,0 1 1,0-1-1,0 0 1,0 0-1,1 0 1,-1 0-1,0 0 0,-1 1 1,1-1-1,0 1 1,0-1-1,0 0 1,0 1-1,0 0 1,0-1-1,-1 1 1,1 0-1,0 0 1,0-1-1,-1 1 1,1 0-1,0 0 1,0 0-1,-3 1 0,-36 0 118,36 1-158,-1-1 1,1 1 0,0 0 0,0 0 0,0 0 0,0 1 0,0-1 0,1 1 0,-1 0 0,1 0-1,-1 0 1,1 1 0,0-1 0,1 1 0,-1-1 0,0 1 0,1 0 0,-4 8 0,5-10-7,0 0 1,0-1 0,1 1 0,-1 0 0,0 1 0,1-1 0,-1 0 0,1 0 0,0 0 0,-1 0 0,1 0-1,0 0 1,0 1 0,1-1 0,-1 0 0,0 0 0,1 0 0,-1 0 0,1 0 0,0 0 0,-1 0 0,1 0-1,0 0 1,0 0 0,0 0 0,1-1 0,-1 1 0,0 0 0,1-1 0,-1 1 0,1-1 0,0 1 0,-1-1-1,1 0 1,0 1 0,0-1 0,0 0 0,0 0 0,-1-1 0,5 2 0,3 0-967,0 0 0,-1 0 0,1-1-1,16 0 1,10-1-5986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10250,'0'0'11013,"1"11"-9663,0 42 95,-2-1 0,-12 73 0,9-89-871,4-34 36,1-22-304,0-40-723,-1 63 414,1-1 0,-1 1 0,1-1 0,0 1 0,0-1 0,0 1-1,0-1 1,0 0 0,0 0 0,1 0 0,-1 1 0,1-1 0,-1 0 0,1-1 0,0 1 0,0 0-1,0-1 1,0 1 0,0-1 0,0 1 0,0-1 0,1 0 0,-1 0 0,0 0 0,1 0-1,-1 0 1,1 0 0,-1-1 0,1 0 0,-1 1 0,1-1 0,-1 0 0,1 0 0,-1 0 0,1 0-1,-1-1 1,6 0 0,0 0 65,1-1 0,-1 0-1,0 0 1,1-1 0,-1 0-1,0 0 1,-1 0 0,1-1-1,-1-1 1,10-6 0,-4-1-5,1-1 0,-2 0 0,0-1 0,15-23 0,-22 29-39,0 0 1,-1 0-1,0 0 0,0 0 0,-1-1 0,0 0 1,0 0-1,-1 1 0,0-1 0,1-18 0,-13 30-381,-2 10 292,1 1 0,1 0-1,0 0 1,-12 26 0,-6 8 59,19-35 43,5-8 2,0 0 1,1-1-1,0 1 0,0 1 1,0-1-1,1 0 0,-1 1 1,-2 9-1,8-14 1,-1-1-1,0 1 1,0-1-1,1 0 1,-1 0-1,0 1 1,0-2-1,1 1 0,-1 0 1,4-1-1,49-14 143,-41 10-192,-1 1 0,2 1 0,-1 0 0,0 1 0,15 0 1,-27 2 4,-1 0 1,0 0 0,1 0-1,-1 1 1,0-1 0,1 0-1,-1 1 1,0-1 0,0 1 0,1-1-1,-1 1 1,0 0 0,0-1-1,0 1 1,0 0 0,0 0 0,0 0-1,0 0 1,0 0 0,0 0-1,0 0 1,0 0 0,-1 0 0,1 0-1,0 1 1,-1-1 0,1 0-1,-1 0 1,1 1 0,-1-1-1,1 3 1,1 46-26,-2-37 156,0-12 45,13-18-28,5-3-2856,1 15-8327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9801,'0'0'15450,"0"10"-14596,-4 151 1265,27-187-779,-19 18-1332,-1 0 0,1-1-1,-2 1 1,1 0 0,-1-1 0,0 0-1,-1 1 1,0-1 0,-1 0 0,0-12-1,0 20-172,0 2-114,-1-1 235,1 0-1,0 1 1,0-1 0,-1 1 0,1-1 0,0 1 0,0-1-1,0 0 1,-1 1 0,1-1 0,0 1 0,0-1-1,0 1 1,0-1 0,0 1 0,0-1 0,0 1 0,0-1-1,0 1 1,0-1 0,0 1 0,0-1 0,0 0-1,0 1 1,1-1 0,-1 1 0,0-1 0,0 1-1,0-1 1,1 0 0,-1 1 0,0-1 0,1 1 0,-1-1-1,0 0 1,1 1 0,-1-1 0,0 0 0,1 0-1,-1 1 1,1-1 0,-1 0 0,1 0 0,-1 1 0,0-1-1,1 0 1,-1 0 0,1 0 0,0 0 0,24 8-2369,73-3-6415,-92-5 8428,1 0 0,0 0-1,-1-1 1,1 0 0,-1 0 0,1-1 0,-1 0 0,0 0 0,1 0 0,-1-1 0,0 0 0,8-5 0,-14 7 590,1 1 1,0 0-1,-1-1 0,1 1 0,-1-1 1,1 1-1,0-1 0,-1 0 1,1 1-1,-1-1 0,1 1 0,-1-1 1,0 0-1,1 1 0,-1-1 1,0 0-1,1 0 0,-1 1 1,0-1-1,0 0 0,0 0 0,0 1 1,1-3-1,-15-3 3726,11 6-3736,0 0-1,0 0 0,0 0 0,0 0 0,1 1 0,-1 0 1,0-1-1,0 1 0,0 0 0,0 0 0,1 0 0,-1 1 1,-2 1-1,-1 2 176,1 0 0,0 1 1,0 0-1,1 0 0,-5 8 1,8-12-254,-1 0 0,1 0 0,0 1 0,0-1 0,0 0 0,0 1 1,1-1-1,-1 1 0,1-1 0,-1 1 0,1-1 0,0 1 0,0-1 1,0 1-1,0 0 0,1-1 0,-1 1 0,1-1 0,1 4 0,-1-4-57,1 0-1,-1-1 1,1 0-1,0 1 1,0-1-1,0 0 0,0 0 1,0 0-1,0 0 1,0 0-1,0-1 1,0 1-1,0 0 1,1-1-1,-1 0 0,0 1 1,0-1-1,0 0 1,5-1-1,43-4 594,-45 4-612,0-1 0,-1-1 0,1 1 0,-1-1-1,0 0 1,1 0 0,-1 0 0,-1 0 0,1-1 0,0 0 0,-1 0 0,0 0-1,0 0 1,0 0 0,0-1 0,-1 1 0,0-1 0,1 1 0,-2-1 0,1 0-1,-1 0 1,1 0 0,-1 0 0,-1 0 0,1-6 0,-1 11-33,0-1 0,0 1-1,0 0 1,0 0 0,0-1 0,0 1 0,-1 0 0,1 0 0,0 0 0,0-1-1,0 1 1,-1 0 0,1 0 0,0 0 0,0 0 0,0 0 0,-1-1 0,1 1-1,0 0 1,0 0 0,-1 0 0,1 0 0,0 0 0,0 0 0,0 0 0,-1 0-1,1 0 1,0 0 0,0 0 0,-1 0 0,1 0 0,0 0 0,0 0 0,-1 0 0,1 0-1,0 0 1,0 0 0,-1 0 0,1 1 0,0-1 0,0 0 0,0 0 0,-1 0-1,1 0 1,0 0 0,0 1 0,0-1 0,-1 0 0,1 0 0,0 0 0,0 1-1,0-1 1,0 0 0,0 0 0,0 1 0,-1-1 0,-11 11-36,11-9 53,0-1-1,0 1 0,-1-1 1,1 1-1,0-1 0,1 1 1,-1 0-1,0 0 0,0-1 0,1 1 1,-1 0-1,1 0 0,-1 0 1,1 0-1,0 0 0,0 0 1,0 0-1,0 0 0,0 0 1,0-1-1,0 1 0,2 3 1,-1-4 28,1 0 1,0 1 0,-1-1-1,1 0 1,0 0 0,0 0-1,0 0 1,0-1 0,0 1-1,0-1 1,0 1 0,0-1-1,1 0 1,-1 1 0,0-1-1,0 0 1,0 0 0,0-1-1,4 0 1,0 0-22,-1-1-1,1 1 1,-1-1 0,0-1-1,0 1 1,0-1 0,0 0 0,0 0-1,0 0 1,-1-1 0,0 1-1,1-1 1,-1 0 0,5-8-1,1 2-202,-20 51-428,9-40 627,1 0 0,-1 1 0,0-1 0,1 1 0,0-1 0,-1 1-1,1-1 1,0 0 0,0 1 0,0-1 0,0 1 0,0-1 0,0 1 0,0-1 0,0 1 0,0-1 0,1 1-1,-1-1 1,1 1 0,-1-1 0,1 0 0,0 1 0,-1-1 0,1 0 0,2 3 0,-1-3 24,-1-1 1,1 1-1,0 0 1,0-1-1,-1 0 1,1 1 0,0-1-1,0 0 1,0 0-1,0 0 1,-1 0-1,1 0 1,0 0-1,0 0 1,0-1 0,0 1-1,2-2 1,7-1 122,0-2 1,0 1-1,0-2 1,0 1 0,12-10-1,-12 6-299,4-1-741,-22 28 314,7-17 600,-1 0 1,0 0 0,1 0 0,-1 0-1,1 0 1,-1 0 0,1 0 0,-1 0-1,1 0 1,0 0 0,-1 0-1,1 0 1,0 0 0,0 0 0,0 0-1,0 0 1,0 0 0,0 0-1,0 1 1,0-1 0,1 2 0,-1-3-37,1 0 0,0 0 0,-1 1 0,1-1 0,0 0 0,0 0 0,-1 0 0,1 1 0,0-1 0,0 0 0,0 0 0,-1 0 0,1 0 0,0-1 0,0 1 0,-1 0 0,1 0 0,0 0-1,-1-1 1,1 1 0,0 0 0,0-1 0,25-12-3469,-6 1-6043,-6 3-2641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191 143 8936,'-18'27'12777,"18"-24"-12286,-1 1 1,1 0-1,-1-1 1,1 1-1,0 0 1,1 0-1,-1-1 1,2 8-1,2 13-159,-3 0-112,0 0 1,-1 0-1,-2 0 0,0 0 1,-10 38-1,9-48-84,-1-1 0,0 0 0,-1 0-1,0 0 1,-1 0 0,-1-1 0,0 0 0,0 0-1,-2-1 1,1 0 0,-12 12 0,19-22-98,0 0 1,0-1 0,0 1-1,0 0 1,0 0 0,0 0-1,0 0 1,0-1 0,-1 1-1,1-1 1,0 1 0,0-1-1,-1 1 1,1-1 0,0 0-1,-1 1 1,1-1 0,0 0-1,-1 0 1,1 0 0,0 0-1,-1 0 1,1 0 0,0-1-1,-3 1 1,2-2-10,0 1 0,1 0 0,-1 0 0,0-1 0,0 1 0,1-1 0,-1 0 1,1 0-1,-1 1 0,1-1 0,0 0 0,-1 0 0,0-4 0,-2-3-91,0 0 0,1-1 0,0 0 0,1 0 1,-2-16-1,3 16-53,1 1 1,0 0 0,0 0 0,1 0-1,0 0 1,1 0 0,0 0-1,0 0 1,1 0 0,0 1-1,1-1 1,6-10 0,-1 4-282,2 1 0,-1 1 1,2 0-1,0 0 1,23-17-1,-7 5-2200,-1 0-1,47-58 1,-62 68 2588,-2-1 1,0-1 0,-1 1-1,11-26 1,-17 22 3756,-16 32-2784,-18 30-613,1 25 1592,28-62-1798,0 0 1,1 0-1,0 0 0,0 1 1,0-1-1,0 0 0,1 0 0,0 1 1,0-1-1,1 0 0,1 10 1,-1-13-127,0-1 0,0 0 0,0 0 0,0 0 0,0 0 0,0 0 0,0 0 0,0 0 0,1 0 0,-1 0 1,0 0-1,0-1 0,1 1 0,-1-1 0,1 1 0,-1-1 0,0 1 0,1-1 0,-1 0 0,1 1 0,-1-1 0,1 0 0,1 0 1,44-1 208,-32 1-321,-6 0-374,-8-1 479,0 1-1,0 0 1,0 0-1,1 0 0,-1 0 1,0 0-1,0 0 1,0 0-1,1 0 1,-1 1-1,0-1 0,0 0 1,0 1-1,0-1 1,0 1-1,0-1 1,2 2-1,4 14-5610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13549,'0'0'12801,"1"9"-12614,0 50 510,-2 0 1,-10 65-1,10-115-659,1-8-7,-1 0-1,1 0 0,0 0 1,0 0-1,-1 0 1,1 0-1,0 0 1,0 0-1,0-1 1,0 1-1,0 0 0,0 0 1,1 0-1,-1 0 1,0 0-1,0 0 1,1 0-1,-1 0 1,0 0-1,1-1 0,0 2 1,10-16 379,9-34-182,-6-13-431,9 108-726,-20-43 943,-1-1-1,1 0 1,0 0 0,1 0-1,-1 0 1,1-1 0,-1 1-1,1-1 1,0 0-1,-1 0 1,1 0 0,0 0-1,0-1 1,1 0-1,-1 0 1,0 0 0,0 0-1,1 0 1,-1-1-1,0 0 1,1 0 0,-1 0-1,0-1 1,1 1-1,6-3 1,-3 2 47,0-1 0,0 0 0,1-1 0,-1 0 0,0 0 0,-1 0 1,1-1-1,-1 0 0,0-1 0,0 0 0,0 0 0,7-7 0,-8 5-21,0-1 1,-1 1-1,0-1 0,7-13 0,-10 18-44,-1 0 0,0 0 0,1-1 0,-1 1-1,0-1 1,-1 1 0,1-1 0,-1 1 0,1-1 0,-1 1-1,0-1 1,0 1 0,-1-1 0,0-6 0,0 10-16,1 0 1,0-1 0,-1 1-1,1 0 1,0 0 0,0 0-1,-1-1 1,1 1-1,-1 0 1,1 0 0,0 0-1,-1 0 1,1 0 0,0 0-1,-1 0 1,1 0-1,-1 0 1,1 0 0,0 0-1,-1 0 1,1 0 0,0 0-1,-1 0 1,1 0-1,-1 0 1,1 0 0,0 1-1,-1-1 1,1 0-1,0 0 1,-1 0 0,1 1-1,0-1 1,0 0 0,-1 0-1,1 1 1,0-1-1,0 0 1,-1 1 0,1-1-1,0 1 1,-13 11-128,-39 64 3,48-70 195,1 0 1,0 0 0,1 1-1,-1-1 1,1 1-1,0-1 1,1 1 0,0 0-1,0 0 1,0-1-1,1 10 1,1-15-36,0 1 0,0 0 0,0 0 0,0-1 0,0 1 0,0-1 0,1 1 0,-1-1 0,1 1 0,-1-1 1,1 0-1,0 0 0,-1 0 0,1 0 0,0 0 0,0 0 0,0 0 0,-1 0 0,1-1 0,0 1 0,0-1 0,0 0 0,0 1 0,0-1 0,0 0 0,0 0 0,0 0 0,3-1 0,62-2 256,-53 0-237,0 0 1,0-1 0,18-8-1,-26 10-14,0 0-1,-1-1 1,1 0-1,-1 0 1,1-1-1,-1 0 1,0 0-1,0 0 1,-1 0 0,5-6-1,-10 10-35,-1 0 0,1 0 0,-1-1 0,1 1 0,-1 0 0,1 0 0,-1 0 0,1 1 0,-1-1 0,1 0 0,-1 0 0,1 1 0,-1-1 0,1 1 0,-2 0 0,0 1 0,0 0 0,0 1 0,0-1 0,0 0 1,0 1-1,1-1 0,-1 1 0,1 0 0,-1 0 0,1 0 0,0 0 1,1 1-1,-1-1 0,0 0 0,1 1 0,0-1 0,0 1 1,0-1-1,0 1 0,0 0 0,0 4 0,2-6-126,-1 0-1,0 0 1,0 0-1,1 0 1,-1 0-1,1-1 1,-1 1-1,1 0 1,0 0-1,0-1 1,0 1-1,0 0 1,0-1-1,0 1 1,0-1-1,1 1 1,1 1-1,-1-2-374,1 1 0,0 0 0,0-1-1,-1 1 1,1-1 0,0 0 0,0 0 0,0 0 0,0 0-1,1-1 1,-1 1 0,0-1 0,4 0 0,24 1-10252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61 6438,'1'-2'861,"0"0"0,0 0 0,-1 0-1,1 0 1,0 0 0,-1 0 0,0 0 0,1 0 0,-1 0 0,0-1-1,0 1 1,0 0 0,0 0 0,-1-3 0,1 5-660,-1-1 0,1 0 0,0 1 0,-1-1 0,1 1 0,-1-1 0,1 0 0,-1 1 0,1-1 0,-1 1 0,1-1 0,-1 1 0,1-1 0,-1 1 0,0 0 0,1-1 0,-1 1 0,0 0 0,1-1 0,-1 1 0,0 0 0,1 0 0,-1 0 0,0-1 0,0 1 0,-1 0 0,-1 1-132,0-1-1,0 1 0,0-1 1,-1 1-1,1 0 0,0 0 1,0 1-1,0-1 0,1 1 1,-1-1-1,0 1 0,0 0 1,1 0-1,-1 0 1,1 0-1,0 1 0,-3 3 1,0 0-43,1 0 1,0 0 0,0 1-1,0-1 1,1 1 0,0 0-1,1 0 1,-1 0 0,1 0 0,1 1-1,-1-1 1,1 0 0,0 1-1,1-1 1,0 1 0,1 7-1,-1-14-12,1 0-1,-1-1 1,1 1 0,-1 0-1,1-1 1,0 1-1,-1-1 1,1 1-1,0-1 1,-1 1-1,1-1 1,0 1-1,0-1 1,-1 1 0,1-1-1,0 0 1,0 0-1,0 1 1,-1-1-1,1 0 1,0 0-1,0 0 1,0 0-1,0 0 1,-1 0 0,1 0-1,0 0 1,0 0-1,0 0 1,0-1-1,0 1 1,-1 0-1,1-1 1,0 1-1,1-1 1,30-12 630,16-23-291,-40 29-352,0 0-1,1 0 1,0 1-1,0 0 1,1 1-1,0 0 1,-1 0-1,20-5 1,-29 10-10,1 0-1,0 0 1,-1 0 0,1 0-1,0 0 1,-1 0 0,1 0 0,-1 0-1,1 0 1,0 0 0,-1 0 0,1 1-1,-1-1 1,1 0 0,0 0-1,-1 1 1,1-1 0,-1 0 0,1 1-1,-1-1 1,1 1 0,-1-1 0,0 1-1,1-1 1,-1 1 0,1-1 0,-1 1-1,0-1 1,1 1 0,-1-1-1,0 2 1,6 27-69,-11 29 170,-1-38 244,4-27 767,5-35-337,11-44-644,-14 86-135,1 0 0,-1 0 0,0 0 0,1-1 0,-1 1-1,0 0 1,0 0 0,1 0 0,-1 0 0,0 0-1,1-1 1,-1 1 0,0 0 0,1 0 0,-1 0 0,1 0-1,-1 0 1,0 0 0,1 0 0,-1 0 0,0 0 0,1 1-1,-1-1 1,0 0 0,1 0 0,-1 0 0,0 0 0,1 0-1,-1 1 1,0-1 0,0 0 0,1 0 0,-1 0-1,0 1 1,0-1 0,1 0 0,-1 1 0,20 12-39,-9-6 33,-6-5 23,0 0 0,0-1 0,0 1 0,1-1 1,-1 0-1,0-1 0,1 1 0,-1-1 0,0 0 0,1 0 0,-1-1 0,0 0 0,1 0 0,-1 0 0,0-1 0,0 1 0,0-1 1,6-3-1,-3 1 5,-1-1 0,1 0 1,-1-1-1,1 1 0,-2-1 1,1-1-1,-1 1 0,0-1 1,9-14-1,-13 70-554,-18 76 828,17-126-469,0 1-1,-1 0 0,1-1 0,0 1 0,0 0 0,0-1 1,0 1-1,-1-1 0,1 1 0,0-1 0,-1 1 0,1-1 0,0 0 1,-1 1-1,1-1 0,-1 0 0,1 0 0,-1 1 0,1-1 1,0-2-1,11-39-9897,-9 14 266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14350,'0'0'7302,"26"55"-8230,-11-46-1763,5 2-3138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 4676,'0'0'3550,"-8"-2"-2445,-11-5-940,8 3 674,1 1 0,-1-1 1,1 1-1,-1 1 0,0 0 1,0 1-1,0 0 0,-1 1 1,-10 0-1,21 0-829,1 0 0,0 0 0,0 1 1,-1-1-1,1 0 0,0 0 0,0 0 0,-1 0 0,1 0 0,0 0 1,0 1-1,-1-1 0,1 0 0,0 0 0,0 0 0,0 1 0,-1-1 1,1 0-1,0 0 0,0 0 0,0 1 0,0-1 0,0 0 0,0 1 1,-1-1-1,1 0 0,0 0 0,0 1 0,0-1 0,0 0 0,0 0 1,0 1-1,0-1 0,0 0 0,0 1 0,0-1 0,0 0 0,0 0 1,0 1-1,1-1 0,-1 0 0,0 0 0,0 1 0,0-1 0,0 0 1,0 0-1,1 1 0,-1-1 0,0 0 0,0 0 0,0 0 0,0 1 1,1-1-1,13 11-19,9-6 105,1 0 0,0-2-1,-1-1 1,1-1 0,45-3-1,-9 0 84,978-21 437,0 0-31,-123 63 1828,-815-30-2301,1-5 0,129-9 0,-135-13-288,-1 1-3043,-71 13-641,-1-3-1798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14894,'0'0'7789,"-8"10"-6022,-2 2-1265,0 0 1,1 1-1,1 0 0,-8 16 1,12-22-445,1 0 1,1 0-1,-1 0 1,1 1-1,0-1 1,1 1-1,0-1 1,0 1-1,1-1 1,0 1-1,0 0 1,3 14-1,11 38-340,-8-40 252,-1 0-1,-1 1 1,-1-1 0,0 1 0,-2 0 0,0 0 0,-3 24 0,2-43 35,0-1 1,0 0-1,0 0 1,0 0-1,0 0 0,-1 0 1,1 0-1,0 0 1,-1 0-1,1 0 0,-1-1 1,1 1-1,-1 0 1,1 0-1,-1 0 0,1 0 1,-1 0-1,0-1 1,0 1-1,1 0 0,-1-1 1,0 1-1,0-1 1,0 1-1,0-1 0,0 1 1,0-1-1,0 1 1,0-1-1,0 0 0,0 1 1,0-1-1,0 0 1,0 0-1,0 0 0,0 0 1,0 0-1,0 0 1,0 0-1,0 0 0,0-1 1,0 1-1,0 0 1,-2-1-1,1 0 12,-1 0-1,1 0 1,-1-1-1,1 1 1,0 0-1,-1-1 1,1 0-1,0 1 1,0-1-1,0 0 1,0 0-1,1 0 1,-1 0-1,0-1 1,-1-2-1,0-3-40,0 1-1,1-1 1,0 1-1,1-1 1,0 0-1,0 0 1,0 0-1,1 1 1,0-1-1,1 0 1,-1 0-1,5-15 1,-1 10 2,0 0 0,2 0 1,-1 0-1,1 1 0,1-1 1,15-18-1,4-1-588,1 1 0,2 2 1,62-50-1,-84 73 318,7-5 920,-11 13-114,-5 9-216,-5 5-83,-10 34 500,16-47-667,1 0 0,-1 0 0,0 0 0,1 0 0,0 0 0,0 0 0,0 0 0,0 0 0,0 0-1,1 0 1,-1 0 0,1 0 0,2 5 0,-2-6-33,0-1-1,0 0 1,1 0-1,-1 0 1,1 0 0,-1 0-1,1-1 1,-1 1 0,1 0-1,-1-1 1,1 1-1,0-1 1,-1 1 0,1-1-1,0 0 1,-1 0-1,1 1 1,0-1 0,-1 0-1,1-1 1,0 1-1,0 0 1,-1 0 0,1-1-1,0 1 1,-1-1-1,3-1 1,45-19 185,-6-14-133,-36 27-108,1 1 1,0 1-1,0-1 1,0 1-1,15-7 0,-22 14 25,0 0 0,0 0 0,0 0 0,0 0 0,0 0 0,-1 0 0,1 1 0,0-1 0,-1 0 0,1 0 0,-1 1 0,1-1 0,-1 1 0,0-1 0,1 0 0,-1 1 0,0-1 0,0 0 0,0 1 0,0-1 0,0 1 0,-1 2 0,7 25-176,-5-28 191,0 0 1,1 0-1,-1 0 1,1 0-1,-1-1 1,1 1-1,-1 0 1,1-1-1,0 1 1,-1-1-1,1 0 1,0 1-1,-1-1 1,1 0-1,0 0 1,-1 0-1,1 0 1,0 0-1,-1-1 1,1 1-1,0 0 1,-1-1-1,1 1 1,0-1-1,1-1 1,45-22-327,-39 19 117,17-7-1763,9-5-6555,-29 11 2635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17585,'0'0'8424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13933,'0'0'8659,"2"-9"-7928,1 3-668,0-1 0,0 0-1,0 1 1,1 0 0,0 0-1,0 0 1,1 0 0,0 1-1,0-1 1,0 1 0,0 0-1,1 1 1,0-1 0,0 1-1,0 1 1,0-1 0,1 1-1,-1 0 1,1 0 0,0 1-1,0 0 1,12-2 0,-18 4-55,0 0 1,0 0-1,0 1 1,0-1-1,0 1 0,0-1 1,0 1-1,0-1 1,-1 1-1,1 0 1,0-1-1,0 1 0,-1 0 1,1 0-1,0 0 1,-1-1-1,1 1 1,-1 0-1,1 0 1,-1 0-1,1 0 0,-1 0 1,0 0-1,0 0 1,1 0-1,-1 0 1,0 0-1,0 0 1,0 0-1,0 0 0,0 0 1,0 0-1,-1 2 1,-1 40 228,2-41-222,-10 55 162,6-39-172,1 0 0,-1 32 0,3-50-4,1 1 1,0 0-1,0-1 0,0 1 0,0-1 1,1 1-1,-1 0 0,0-1 1,0 1-1,0-1 0,0 1 0,1-1 1,-1 1-1,0 0 0,0-1 0,1 1 1,-1-1-1,0 1 0,1-1 0,-1 0 1,1 1-1,-1-1 0,1 1 1,-1-1-1,1 0 0,-1 1 0,1-1 1,-1 0-1,1 1 0,-1-1 0,1 0 1,0 0-1,23-3 110,20-20 51,-32 13-133,-2 0-1,1 0 1,-1-1 0,-1 0 0,0-1-1,-1 0 1,13-24 0,-22 43-106,0 1 1,1-1 0,0 1 0,0-1 0,2 12-1,-1 4 33,-1-21 45,0 0 1,0 0 0,0 0-1,0-1 1,0 1-1,1 0 1,-1 0-1,0 0 1,1-1-1,-1 1 1,1 0 0,0 0-1,0-1 1,0 1-1,0-1 1,0 1-1,0-1 1,0 1 0,0-1-1,0 0 1,1 1-1,-1-1 1,1 0-1,-1 0 1,1 0-1,-1 0 1,1 0 0,-1 0-1,1-1 1,0 1-1,0 0 1,-1-1-1,1 1 1,0-1 0,0 0-1,0 0 1,-1 1-1,1-1 1,0 0-1,2-1 1,0 1 23,0-1 0,0 1 1,0-1-1,1 0 0,-2-1 0,1 1 0,0-1 1,0 1-1,0-1 0,-1 0 0,1-1 0,-1 1 1,0-1-1,1 1 0,-1-1 0,0 0 0,3-4 1,-2 1 102,-1 1 0,0-1 0,0 0 0,0 0 0,-1 0 0,1-1 1,-2 1-1,1 0 0,-1-1 0,0 1 0,0-1 0,-1 0 0,1 1 0,-2-1 0,0-10 1,1 17-136,0 0 0,0 0 0,0 0 1,0 0-1,0 0 0,0 1 0,-1-1 1,1 0-1,0 0 0,0 0 0,0 0 1,0 0-1,0 0 0,0 1 0,0-1 1,0 0-1,0 0 0,0 0 0,-1 0 1,1 0-1,0 0 0,0 0 1,0 0-1,0 0 0,0 0 0,0 1 1,-1-1-1,1 0 0,0 0 0,0 0 1,0 0-1,0 0 0,0 0 0,-1 0 1,1 0-1,0 0 0,0 0 0,0 0 1,0 0-1,0 0 0,-1 0 0,1-1 1,0 1-1,0 0 0,0 0 0,0 0 1,0 0-1,0 0 0,-1 0 0,1 0 1,0 0-1,0 0 0,0 0 1,0 0-1,0-1 0,0 1 0,0 0 1,0 0-1,0 0 0,-1 0 0,1 0 1,0 0-1,0-1 0,0 1 0,-4 11-83,4-7 94,0 1 0,0-1 1,0 1-1,1-1 0,-1 0 0,1 1 0,1 4 1,-1-8 23,-1-1-1,1 1 1,-1 0 0,1-1 0,-1 1 0,1 0 0,0-1 0,-1 1 0,1-1 0,0 1 0,-1-1 0,1 1 0,0-1 0,-1 1 0,1-1 0,0 0 0,0 0-1,0 1 1,-1-1 0,1 0 0,0 0 0,0 0 0,0 0 0,0 0 0,0 0 0,-1 0 0,1 0 0,0 0 0,0 0 0,0 0 0,-1-1 0,1 1 0,0 0-1,0-1 1,0 1 0,-1 0 0,1-1 0,0 1 0,-1-1 0,1 1 0,0-1 0,-1 1 0,1-1 0,0 0 0,0 0 0,20-24 594,1 0-2424,-20 29-5506,0 19 1841,-2-7 935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13196,'0'0'3236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47 16528,'0'0'5504,"3"-8"-3513,7-27-1046,-7 31-705,0 14-119,-2 13-71,-3 8 373,-2 0 0,-1 0 0,-1 0 0,-15 42 0,-8 39 755,22-77-733,2 0 0,0 53 0,8-81-257,3-13 46,4-16 27,-5 2-359,-1-1 0,-1 0 0,-1 0 0,-1-29 0,2-24-629,-3 73 706,0 1 1,1-1-1,-1 0 0,0 1 1,1-1-1,-1 0 0,0 1 0,1-1 1,-1 0-1,1 1 0,-1-1 0,1 1 1,-1-1-1,1 1 0,-1-1 1,1 1-1,0 0 0,-1-1 0,1 1 1,0 0-1,-1-1 0,1 1 0,0 0 1,-1 0-1,1-1 0,0 1 1,0 0-1,-1 0 0,1 0 0,0 0 1,0 0-1,-1 0 0,3 1 0,33 3-339,-15 0 107,-13-5 245,0 0 1,0-1-1,0 1 1,-1-1-1,1-1 1,-1 0-1,1 0 1,-1 0-1,0-1 1,0 0-1,-1 0 1,1-1-1,-1 0 1,0 0-1,0 0 1,0-1-1,-1 0 0,0 0 1,0 0-1,-1-1 1,0 1-1,0-1 1,0 0-1,-1-1 1,0 1-1,0-1 1,-1 1-1,0-1 1,0 0-1,-1 1 1,1-14-1,-2 21-6,1-1-1,-1 0 1,0 0-1,0 0 0,0 1 1,0-1-1,0 0 1,0 0-1,0 0 0,-1 1 1,1-1-1,0 0 0,0 0 1,-1 1-1,1-1 1,0 0-1,-1 0 0,1 1 1,0-1-1,-1 0 1,1 1-1,-1-1 0,1 1 1,-1-1-1,0 1 0,1-1 1,-1 1-1,0-1 1,1 1-1,-1-1 0,0 1 1,1 0-1,-1-1 1,0 1-1,0 0 0,1 0 1,-1-1-1,0 1 1,0 0-1,0 0 0,1 0 1,-1 0-1,0 0 0,-1 0 1,0 1-36,-1 0-1,1-1 1,0 1 0,0 0 0,0 0-1,-1 0 1,1 0 0,0 1-1,0-1 1,0 1 0,1-1 0,-1 1-1,-3 3 1,-3 5 33,1-1 1,0 1-1,1 0 0,0 1 0,1 0 1,0-1-1,0 2 0,1-1 1,1 0-1,0 1 0,0 0 0,1 0 1,1 0-1,0 16 0,1-26 22,0-1-1,1 0 1,-1 0 0,1 1-1,0-1 1,-1 0 0,1 0-1,0 0 1,0 0 0,0 0-1,0 0 1,0 0-1,0 0 1,0 0 0,0 0-1,0-1 1,0 1 0,0 0-1,0-1 1,1 1 0,-1-1-1,0 1 1,1-1-1,-1 1 1,0-1 0,2 0-1,48 7 34,-22-4-740,-26-2 381,0 1-1,0-1 1,0 1 0,0 0-1,-1 0 1,1 0 0,0 0-1,-1 0 1,1 1 0,-1-1-1,3 5 1,-4-7 73,0 1 0,-1 0 1,1 0-1,0-1 0,-1 1 0,1 0 0,-1 0 0,1 0 1,-1-1-1,0 1 0,1 0 0,-1 0 0,0 0 0,0 0 1,1 0-1,-1 0 0,0 0 0,0 0 0,0 0 0,0 0 1,0 0-1,0 0 0,0 0 0,-1 0 0,1-1 0,0 1 1,0 0-1,-1 0 0,1 0 0,-1 0 0,1 0 0,-1 0 1,1-1-1,-1 1 0,1 0 0,-1 0 0,0-1 0,1 1 1,-1 0-1,0-1 0,0 1 0,1-1 0,-3 2 0,-10 1-6526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16784,'0'0'160,"47"0"-1473,-20 0-3300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 14798,'0'0'1660,"-9"0"337,-6-1-1607,2 0 528,1 1 0,-1 0 0,1 0 0,-16 4 0,26-4-851,0 1 0,-1-1 1,1 0-1,0 1 0,0 0 0,0 0 0,0 0 0,0 0 0,0 0 0,0 0 0,0 0 0,0 0 0,1 1 0,-1-1 0,0 1 0,1-1 1,-1 1-1,1 0 0,-1 0 0,1-1 0,0 1 0,0 0 0,0 0 0,0 0 0,0 0 0,0 1 0,1-1 0,-1 0 0,1 0 0,0 0 0,-1 5 1,1-6-65,1 0 0,-1 0 0,1 1 0,0-1 1,-1 0-1,1 0 0,0 0 0,0 0 0,-1 0 1,1 0-1,0 0 0,0 0 0,0 0 1,0 0-1,0 0 0,0-1 0,1 1 0,-1 0 1,0-1-1,0 1 0,0-1 0,1 1 0,-1-1 1,0 0-1,3 1 0,38 7 27,-35-7-74,6 1-24,-2-1-60,0 1 0,0 0 0,21 7 0,-31-9 136,1 0 0,-1 1 0,0-1 0,1 1 0,-1 0 0,0-1 0,1 1 0,-1 0 1,0 0-1,0 0 0,0 0 0,0 0 0,1 0 0,-1 0 0,-1 0 0,1 0 0,0 0 1,0 1-1,0-1 0,-1 0 0,1 1 0,0-1 0,-1 0 0,0 1 0,1-1 0,-1 1 1,0-1-1,1 1 0,-1-1 0,0 1 0,0-1 0,0 1 0,-1-1 0,1 0 0,0 1 0,0-1 1,-1 3-1,-1-1 60,0-1 0,0 1 1,0-1-1,0 1 0,0-1 0,0 0 1,0 0-1,-1 0 0,1 0 1,-1 0-1,0 0 0,1-1 1,-1 1-1,0-1 0,0 0 0,-5 2 1,-50 11 318,55-14-480,0 1 1,0-1-1,1 0 0,-1 0 1,0 0-1,0 0 0,0 0 1,0-1-1,0 1 1,-4-3-1,6 3-150,0-1-1,0 0 1,0 0 0,1 0 0,-1 0-1,1 0 1,-1 1 0,0-1-1,1 0 1,0 0 0,-1-1 0,1 1-1,-1 0 1,1 0 0,0 0 0,0 0-1,0 0 1,0 0 0,0 0-1,0 0 1,0 0 0,0-1 0,0 1-1,0 0 1,1 0 0,-1 0-1,0 0 1,1 0 0,0-2 0,9-20-6452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10442,'0'0'13773,"-16"70"-12364,9-40-320,-3 2-288,6-2-224,3-1-385,1-4-128,0-2 0,0-3 0,5-4-673,2-2-512,1-4-865,-1-5-1409,4-1-1281,3-4-3716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 17489,'0'0'2210,"-9"7"-235,6-4-1815,-37 36 1628,38-37-1683,0 0 0,1 1 0,-1-1 0,1 0 1,-1 1-1,1-1 0,0 0 0,0 1 0,0-1 0,0 1 1,1 0-1,-1-1 0,1 1 0,0 0 0,-1-1 0,1 1 1,0 0-1,1-1 0,-1 1 0,0 0 0,1-1 0,1 6 1,-1-7-82,1 1 1,-1 0-1,1-1 0,-1 0 1,1 1-1,0-1 1,-1 0-1,1 0 0,0 0 1,0 0-1,0 0 1,0 0-1,0-1 1,0 1-1,0-1 0,0 1 1,0-1-1,0 0 1,0 0-1,0 0 1,0 0-1,1 0 0,-1 0 1,3-1-1,-1 1 25,1-1-1,0 0 0,-1 0 1,1 0-1,0 0 1,-1 0-1,0-1 0,1 0 1,7-5-1,-7 3 71,-1-1 1,1 0-1,-1 0 0,-1 0 1,1-1-1,-1 0 0,4-7 1,-6 10-106,1 1 1,-1 0 0,0-1 0,-1 1 0,1-1-1,0 1 1,-1-1 0,1 1 0,-1-1-1,0 0 1,0 1 0,0-1 0,0 1 0,0-1-1,0 0 1,-1 1 0,1-1 0,-1 1 0,0-1-1,-2-4 1,2 6-80,1 1 0,-1-1 0,0 0-1,0 0 1,0 1 0,1-1 0,-1 0 0,0 1 0,0-1-1,0 1 1,0 0 0,0-1 0,0 1 0,0-1-1,0 1 1,0 0 0,0 0 0,0 0 0,0 0 0,0 0-1,-1 0 1,1 0 0,0 0 0,0 0 0,0 0-1,0 1 1,0-1 0,0 0 0,0 1 0,0-1 0,0 0-1,0 1 1,0 0 0,0-1 0,1 1 0,-1-1-1,0 1 1,0 0 0,0 0 0,1-1 0,-1 1 0,-1 2-1,2-3-155,-1 1 0,0 0-1,1 0 1,-1-1 0,1 1-1,-1 0 1,1 0-1,-1 0 1,1-1 0,-1 1-1,1 0 1,0 0 0,-1 0-1,1 0 1,0 0-1,0 0 1,0 0 0,0 0-1,0 0 1,0 0 0,0 0-1,0 0 1,0 0-1,0 0 1,1 0 0,-1-1-1,0 1 1,0 0 0,1 0-1,-1 0 1,1 0-1,-1 0 1,1-1 0,-1 1-1,1 0 1,0 0-1,-1-1 1,1 1 0,0 0-1,0-1 1,-1 1 0,1-1-1,0 1 1,0-1-1,0 1 1,0-1 0,0 0-1,1 1 1,16 3-5496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15919,'0'0'2958,"-8"12"-2136,-3 6-541,0 0 1,1 1 0,1 0 0,1 1-1,1-1 1,0 2 0,2-1 0,-4 24-1,5 45 333,5-81-574,-1 0 0,1-1 0,1 1 0,-1-1 1,1 0-1,1 0 0,-1 1 0,1-1 0,6 10 0,-9-17-2,0 0 1,0-1-1,0 1 0,0 0 1,0 0-1,0-1 1,0 1-1,0 0 1,0-1-1,0 1 0,0 0 1,0 0-1,0-1 1,0 1-1,0 0 1,0-1-1,1 1 0,-1 0 1,0 0-1,0-1 1,0 1-1,0 0 1,1 0-1,-1 0 0,0-1 1,0 1-1,0 0 1,1 0-1,-1 0 1,0 0-1,0-1 0,1 1 1,-1 0-1,0 0 1,1 0-1,-1 0 1,0 0-1,0 0 0,1 0 1,-1 0-1,0 0 1,1 0-1,-1 0 1,0 0-1,0 0 0,1 0 1,-1 0-1,0 0 1,1 0-1,-1 0 1,0 0-1,0 0 0,1 1 1,-1-1-1,0 0 1,0 0-1,1 0 1,-1 0-1,0 1 1,0-1-1,0 0 0,1 0 1,-1 0-1,0 1 1,0-1-1,4-36 1141,-3 24-949,5-37 234,12-83-560,-14 115-113,0 0 0,1 0 0,1 1 0,0 0 0,13-23 0,-18 37 197,-1 0 0,1 0-1,0 0 1,0 0 0,0 1 0,1-1 0,-1 0 0,0 1 0,1-1 0,-1 0 0,1 1 0,-1 0 0,1-1 0,0 1 0,-1 0 0,1 0 0,0 0 0,0 0 0,0 0 0,0 1 0,0-1 0,0 0 0,0 1 0,0 0 0,0-1 0,0 1 0,0 0 0,0 0 0,0 0 0,0 0 0,1 1 0,-1-1 0,0 0 0,0 1 0,0 0 0,0-1 0,0 1-1,0 0 1,-1 0 0,1 0 0,0 0 0,0 0 0,-1 1 0,1-1 0,0 0 0,2 4 0,0-1-150,0 1 0,1 0-1,-2 0 1,1 0 0,0 1-1,-1-1 1,0 1 0,-1 0-1,1 0 1,-1 0 0,0 0-1,-1 0 1,1 1 0,0 10-1,-2-15 274,-1 0 0,0 0-1,1 0 1,-1 0 0,0 0-1,0 0 1,0 0 0,0-1-1,-1 1 1,1 0 0,0-1-1,-1 1 1,1 0 0,-1-1-1,1 0 1,-1 1 0,0-1-1,1 0 1,-1 0 0,0 0-1,0 0 1,0 0 0,0-1-1,0 1 1,0-1 0,0 1-1,-4 0 1,-6 1 413,0 0 0,0 0 0,-19 0 0,27-2-521,0 0 0,0-1-1,0 1 1,-1-1 0,1 0 0,0 0 0,0 0 0,-6-4 0,9 5-174,0 0-1,0-1 1,0 0-1,1 1 1,-1-1-1,0 1 1,1-1-1,-1 0 1,0 1-1,1-1 1,-1 0-1,1 0 1,-1 0-1,1 1 0,-1-1 1,1 0-1,0 0 1,-1-1-1,1 0-320,0 1 0,0-1 0,0 1 0,0-1-1,1 1 1,-1-1 0,0 1 0,1 0-1,-1-1 1,1 1 0,0-1 0,-1 1-1,1 0 1,0 0 0,0 0 0,1-2-1,13-10-7920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3075,'65'2'7513,"33"4"-4851,65 2-2481,677 0 1598,-331-1-1737,2118 58 732,48-43 32,-474-35-411,-1233 32-426,-213-2 3,-439-12 28,703 5 0,-1013-10-14,-5 0-38,1-1-1,-1 1 1,0 0-1,1 0 0,-1 0 1,0 0-1,1 0 1,-1 0-1,0 0 1,1 0-1,-1 0 0,0 1 1,0-1-1,1 0 1,-1 1-1,0-1 0,0 1 1,1 0-1,-1-1 1,0 1-1,0 0 1,0 0-1,1 1 0,-6 0-2370,-14-2-1085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11243,'0'0'6342</inkml:trace>
  <inkml:trace contextRef="#ctx0" brushRef="#br0" timeOffset="1">38 0 4805,'0'0'224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11147,'0'0'13714,"4"4"-12550,-2-3-1073,0 0 0,0 0 0,1 1 0,-1-1 0,0 0 0,1-1 0,-1 1 0,0 0 0,1-1 1,-1 1-1,1-1 0,-1 0 0,0 0 0,1 0 0,-1 0 0,1 0 0,2-1 0,3 0 20,0-1 0,-1 0 0,1-1 0,0 0 0,10-5 0,-8 3-70,-1 0 1,0-1-1,0 0 0,0 0 0,-1-1 0,0 0 0,0-1 1,-1 0-1,9-11 0,-15 18-40,-1 1 1,1-1 0,-1 1-1,0 0 1,1-1-1,-1 1 1,0-1 0,1 0-1,-1 1 1,0-1-1,1 1 1,-1-1 0,0 1-1,0-1 1,0 0-1,0 1 1,0-1 0,1 1-1,-1-1 1,0 0-1,0 1 1,-1-1 0,1 1-1,0-1 1,0 0-1,0 1 1,0-1 0,0 1-1,-1-1 1,1 1-1,0-1 1,0 0 0,-1 1-1,1-1 1,0 1-1,-1-1 1,1 1 0,-1 0-1,1-1 1,-1 1-1,1-1 1,-1 1 0,1 0-1,-1-1 1,1 1-1,-1 0 1,1 0 0,-1-1-1,1 1 1,-1 0-1,0 0 1,1 0 0,-1 0-1,1 0 1,-1 0-1,0 0 1,1 0 0,-1 0-1,0 0 1,1 0-1,-1 0 1,1 0 0,-1 0-1,0 0 1,0 1-1,-43 10-213,33-5 200,0 0 0,0 1-1,0 1 1,1 0 0,-13 13 0,17-16 50,2 0-1,-1 1 1,0-1 0,1 1-1,0-1 1,0 1 0,1 1-1,0-1 1,0 0 0,0 1-1,-2 10 1,5-16-30,-1 0 1,1 0-1,0 0 0,0 0 0,0 0 0,1-1 1,-1 1-1,0 0 0,0 0 0,0 0 1,1 0-1,-1-1 0,0 1 0,1 0 0,-1 0 1,0 0-1,1-1 0,-1 1 0,1 0 0,0-1 1,-1 1-1,1 0 0,-1-1 0,1 1 1,0-1-1,0 1 0,-1-1 0,1 1 0,0-1 1,1 1-1,34 6 122,-22-8-704,1 1 0,-1-2 0,18-3 0,5-9-3606,1-4-2632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15278,'0'0'9097,"12"1"-7746,-3 0-1130,-4 0-119,1 0 1,-1 0-1,1-1 1,-1 1-1,1-1 0,-1-1 1,1 1-1,-1-1 1,1 0-1,-1 0 0,0-1 1,1 0-1,8-4 1,19-12 183,-2-1 0,40-32 0,-61 42-179,1 0 0,-1 0 0,-1-1 0,0 0-1,0-1 1,-1 0 0,0 0 0,-1-1 0,9-20 0,-47 100-280,22-51 234,0 0 0,1 1-1,1 0 1,1 0 0,-7 34 0,12-47-256,-3 46 681,5-26-1936,6-6-3626,5-11-3903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11819,'0'0'5557,"10"9"-4916,21 18-109,-1 2-1,-2 1 1,-1 1 0,31 46 0,-38-42 179,-1 1 1,-2 1 0,-2 0 0,14 53-1,-21-62-449,-2 1 0,-2 0 0,0 0 0,-2 0 0,-1 0-1,-5 51 1,3-72-234,0 0 0,-1 0-1,-1-1 1,1 1 0,-1 0 0,0-1-1,-9 14 1,10-18-185,1 0 0,-1 0 0,-1 0-1,1-1 1,0 1 0,0-1 0,-1 1 0,0-1 0,1 0 0,-1 0 0,0 0-1,0 0 1,0-1 0,0 1 0,0-1 0,0 0 0,-1 0 0,1 0 0,0 0-1,-1 0 1,-3-1 0,6 0-70,0 0-1,1 0 0,-1 0 0,0 0 1,1 0-1,-1 0 0,0 0 1,1 0-1,-1-1 0,0 1 0,1 0 1,-1 0-1,0-1 0,1 1 1,-1-1-1,1 1 0,-1 0 0,1-1 1,-1 1-1,1-1 0,-1 1 1,1-1-1,-1 0 0,1 1 1,-1-1-1,1 1 0,0-1 0,-1 0 1,-5-13-6361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7976,'0'0'14349,"8"-6"-13340,-4 4-942,-2 0-13,-1 1 1,1 0-1,-1 0 0,1 0 1,0 0-1,0 0 0,-1 0 0,1 1 1,0-1-1,0 0 0,0 1 1,0-1-1,2 1 0,-2 1-11,-1 0 0,0-1 0,0 1 0,0 0 0,0 0 0,0 1 0,0-1 0,0 0 0,0 0 0,0 0-1,-1 1 1,1-1 0,0 0 0,-1 1 0,1-1 0,-1 0 0,1 1 0,-1-1 0,0 1 0,0-1 0,0 1 0,0-1-1,0 1 1,0-1 0,0 3 0,3 64 1131,-3-48-990,1 0 1,1-1-1,0 1 0,1-1 0,11 33 1,-14-50-182,0-1 1,1 1-1,-1-1 1,1 1 0,-1-1-1,1 0 1,-1 1-1,1-1 1,0 0-1,0 1 1,-1-1 0,1 0-1,0 0 1,0 0-1,1 0 1,-1 0-1,0 0 1,0 0 0,0 0-1,0 0 1,1-1-1,-1 1 1,0 0-1,1-1 1,-1 1 0,1-1-1,-1 1 1,1-1-1,-1 0 1,1 0-1,-1 0 1,1 0-1,-1 0 1,1 0 0,-1 0-1,1 0 1,-1 0-1,0-1 1,1 1-1,-1-1 1,1 1 0,-1-1-1,0 1 1,1-1-1,-1 0 1,0 0-1,0 0 1,1 0 0,0-1-1,5-3-442,-1-1 1,1 0-1,-1-1 0,0 1 0,-1-1 0,10-15 0,-10 11-1820,1 0-1,-2 0 1,8-22-1,-5-2-5678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8840,'0'0'7944,"0"50"-5670,0-24-769,0 1-223,4 2-450,3-2-351,0-5-353,3-8-96,0-7-608,1-7-1026,0-7-192,-2-16-1409,-5-5-1890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47 12620,'0'0'2183,"0"10"-250,-2 8-1214,-2 65 2518,4-77-3007,0 1 0,0-1 0,1 0 0,0 0 0,0 1 0,1-1 0,-1 0 0,1 0 0,1 0 0,4 9 0,-5-13-175,-1 0 1,1-1-1,0 1 0,0-1 1,0 1-1,0-1 1,0 0-1,0 0 0,0 0 1,0 0-1,1 0 1,-1 0-1,0-1 0,0 1 1,1-1-1,-1 0 0,0 1 1,1-1-1,2 0 1,54-6 667,-24 1-766,-32 5 40,-1 0 0,0 0 0,0 0 1,0 0-1,1 0 0,-1 1 0,0-1 0,0 1 0,0 0 0,0 0 0,0-1 0,0 1 0,0 0 0,0 1 0,0-1 0,0 0 0,-1 0 0,1 1 0,0-1 0,-1 1 0,1 0 0,-1-1 1,0 1-1,0 0 0,1 0 0,-1 0 0,0 0 0,0 0 0,-1 0 0,2 2 0,-1 2 34,0 0-1,0 0 1,0 0-1,-1 0 1,0 0 0,0 0-1,0 0 1,-1 0 0,0 0-1,-2 9 1,1-11-54,0 1 1,0 0-1,0 0 1,-1-1-1,1 1 1,-1-1-1,0 0 1,-1 0 0,1 0-1,-1 0 1,1 0-1,-1-1 1,0 0-1,-1 0 1,1 0-1,0 0 1,-1-1-1,0 1 1,1-1-1,-1 0 1,0-1-1,0 1 1,0-1-1,0 0 1,0 0-1,-1-1 1,1 1-1,0-1 1,0 0-1,0-1 1,-1 1-1,-4-2 1,8 1-412,0 0 1,0 0-1,0-1 0,0 1 1,0-1-1,1 1 0,-1-1 1,1 0-1,-1 1 0,1-1 1,-1 0-1,1 0 0,0 0 1,0 0-1,0 0 0,-1-4 1,-9-22-5915</inkml:trace>
  <inkml:trace contextRef="#ctx0" brushRef="#br0" timeOffset="1">1 96 14606,'0'0'7079,"52"-13"-6343,-31 2-512,2-1-127,0-4-1187,1-4-1824,-1-4-2916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 10314,'0'0'7393,"-7"10"-4793,5-6-2428,-26 47 1753,26-47-1801,1-1 0,-1 1-1,1 0 1,0 0 0,0 0 0,0 0 0,1 1 0,0-1 0,-1 0-1,1 0 1,1 0 0,-1 0 0,1 0 0,-1 0 0,3 5 0,-3-8-111,1 1 1,-1-1 0,1 0-1,0 0 1,0 0-1,0 0 1,0 0 0,0 0-1,0 0 1,0 0-1,0 0 1,0-1-1,0 1 1,0 0 0,1-1-1,-1 1 1,0-1-1,0 1 1,1-1 0,-1 1-1,0-1 1,1 0-1,-1 0 1,1 0 0,-1 0-1,0 0 1,1 0-1,-1 0 1,0 0 0,1 0-1,-1-1 1,0 1-1,1 0 1,-1-1 0,0 0-1,0 1 1,1-1-1,-1 1 1,2-3 0,3 0 93,0 0 1,1-1 0,-2 0 0,1-1-1,10-9 1,-9 6-54,0 0-1,-1-1 0,10-17 1,-14 24-42,-1-1 0,0 1 0,0-1 0,1 1-1,-1-1 1,-1 1 0,1-1 0,0 0 0,-1 0 0,1 1 0,-1-1 0,0 0 0,0 0 0,0 0 0,0 1 0,-1-1 0,1 0 0,-1 0 0,0 1 0,-1-4 0,1 4-10,-1 1-1,0-1 1,1 1 0,-1 0 0,0 0 0,0 0 0,0 0 0,0 0 0,0 0 0,0 0 0,0 1 0,0-1 0,0 1-1,-1-1 1,1 1 0,0 0 0,0 0 0,0 0 0,-1 0 0,1 0 0,0 1 0,-3 0 0,-1-1-325,-1 1 0,0 1 0,1-1 1,-1 1-1,1 1 0,-8 2 0,7 0-713,-7 3-4804,6-7-2493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890 1 5765,'0'0'9599,"-10"2"-8104,-23 8-437,1 1 1,0 2-1,1 1 1,-31 20-1,-7 1-350,-490 249 899,510-265-3051,49-19 1344,-1 0 1,1 0-1,-1 0 1,1 1 0,-1-1-1,1 0 1,0 0 0,-1 0-1,1 0 1,-1 0 0,1 0-1,-1 0 1,1 0 0,0-1-1,-1 1 1,1 0 0,-1 0-1,1 0 1,0 0 0,-1 0-1,1-1 1,-1 1 0,1 0-1,0 0 1,-1-1 0,1 1-1,0 0 1,0-1 0,-1 1-1,1 0 1,0-1 0,-1 0-1,1 0-231,0-1-1,1 1 1,-1-1-1,0 0 1,1 1 0,-1-1-1,1 1 1,-1-1-1,1 1 1,0-1-1,0 1 1,0 0-1,-1-1 1,3-1-1,19-25-4894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929 1 10730,'-12'5'2851,"-216"95"1858,100-36-3492,2 6 0,-144 108 0,240-156-1179,1 1 1,2 1 0,-42 48 0,68-72-40,0 1 1,0 0-1,0 0 1,1 0-1,-1 0 0,1-1 1,-1 1-1,0 0 1,1 0-1,0 0 1,-1 0-1,1 0 1,-1 0-1,1 0 1,0 0-1,0 1 1,0-1-1,0 0 1,0 0-1,0 0 1,0 0-1,0 1 1,1-1 8,-1 0 0,1-1 1,-1 1-1,1 0 0,0-1 1,-1 1-1,1-1 0,0 1 1,0-1-1,-1 1 0,1-1 1,0 0-1,0 1 0,0-1 1,0 0-1,0 1 0,-1-1 1,1 0-1,0 0 0,1 0 1,56-4 393,4-9-232,70-24-1,41-10-91,-98 36-828,77-1 0,-67 6-4012,-31 0-2733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0:1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6887,'0'0'8973,"4"-1"-8103,57-6 136,122 2-1,-62 4-811,1215-52 986,-755 36-1104,311-19-45,-660 5 124,-248 33-137,-1-1 0,-31-2 0,-9 1-297,-49 4-364,-991 60-897,-138 28 1749,1090-83-162,123-8-30,-14 1 18,-53-2-1,89 0-24,0 0-1,0 0 1,0 0 0,0 0 0,-1 0 0,1 1 0,0-1 0,0 0 0,0 0 0,0 0-1,0 0 1,-1 0 0,1 0 0,0 0 0,0 0 0,0 0 0,0 0 0,-1 0 0,1 0-1,0-1 1,0 1 0,0 0 0,0 0 0,0 0 0,-1 0 0,1 0 0,0 0 0,0 0-1,0 0 1,0 0 0,0 0 0,0-1 0,-1 1 0,1 0 0,0 0 0,0 0 0,0 0-1,0 0 1,0 0 0,0-1 0,0 1 0,0 0 0,0 0 0,0 0 0,0 0 0,0-1-1,0 1 1,0 0 0,0 0 0,0 0 0,0 0 0,0 0 0,0-1 0,0 1 0,0 0-1,0 0 1,10-8 147,18-4-210,71-3 109,1 4 1,141 2-1,-106 6-76,1153-13 105,-721 15-543,394-42-23,-938 42 139,48-7 286,-28-4-2743,-75 17-1034,4-1 4078,-61 12-118,0-4 0,-132 0 0,131-8-118,-192 9-1034,134-9-1564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14 182 12139,'0'0'9481,"-4"12"-9438,1 2-12,1-1 0,0 1 0,0 0 0,2-1 0,0 1 0,2 22 0,-2-33-5,0 1 1,1 0 0,-1-1 0,1 1 0,0 0 0,0-1 0,0 1 0,1-1 0,-1 0 0,1 1 0,0-1 0,0 0-1,0 0 1,0 0 0,0 0 0,1 0 0,-1 0 0,1-1 0,0 1 0,0-1 0,0 0 0,0 0 0,0 0-1,1 0 1,-1-1 0,0 1 0,1-1 0,-1 0 0,1 0 0,0 0 0,-1 0 0,1-1 0,0 1 0,3-1 0,-1-1 55,0 0 0,0 0 0,-1-1 0,1 1 1,-1-1-1,0 0 0,1-1 0,-1 1 0,0-1 1,0 0-1,0-1 0,-1 1 0,1-1 1,-1 0-1,0 0 0,0 0 0,0-1 0,-1 1 1,1-1-1,-1 0 0,2-5 0,1 0-52,0 0 0,-1 0 0,-1-1 0,1 0 0,-2 0 0,0 0 0,0 0 0,-1 0 0,2-21 0,-4 31-22,0 0 0,0 1 0,0-1 0,0 0-1,0 0 1,0 0 0,-1 1 0,1-1 0,0 0 0,0 0 0,-1 1-1,1-1 1,0 0 0,-1 1 0,1-1 0,-1 0 0,1 1-1,-1-1 1,1 0 0,-1 1 0,1-1 0,-1 1 0,0-1 0,0 0-1,0 1-6,1 0-1,-1 0 0,1 0 1,-1 0-1,1 0 0,-1 0 1,0 0-1,1 1 0,-1-1 1,1 0-1,-1 0 0,1 0 1,-1 1-1,1-1 0,-1 0 1,1 0-1,-1 1 0,1-1 1,0 0-1,-1 1 0,1-1 1,-1 1-1,1-1 0,0 1 1,-1-1-1,1 1 0,0-1 1,0 0-1,-1 1 0,1 0 1,0-1-1,0 1 0,0-1 0,0 1 1,0-1-1,-1 2 0,-1 5-6,0 1-1,0-1 1,1 1-1,0-1 1,0 1-1,1 0 1,0-1-1,0 1 1,1 0-1,2 14 1,-2-19 39,0 0 0,0-1-1,0 1 1,0-1 0,0 1 0,1-1 0,-1 0 0,1 0 0,-1 1 0,1-1 0,0 0-1,0 0 1,0 0 0,0-1 0,0 1 0,0 0 0,0-1 0,1 0 0,-1 1-1,1-1 1,-1 0 0,1 0 0,-1 0 0,1-1 0,-1 1 0,1 0 0,0-1 0,0 0-1,-1 0 1,1 0 0,0 0 0,-1 0 0,6-1 0,-4 0 42,1 0 1,-1 0 0,0 0-1,1 0 1,-1-1 0,0 0-1,0 0 1,0 0 0,0 0-1,0-1 1,-1 0 0,1 1-1,-1-1 1,0 0 0,0-1-1,0 1 1,0-1 0,0 1-1,-1-1 1,3-4-1,-1 0-25,0 0 0,-1 0 0,0 0 0,0-1 0,-1 1 0,0-1 0,-1 1-1,0-1 1,0-12 0,-2 19-203,-2 9 48,3-6 103,0 0 0,0 0 0,0 0 0,0-1 0,0 1 0,0 0 0,0 0 0,0 0 0,1 0 0,-1 0 0,0 0 0,0-1 0,1 1 0,-1 0 0,1 0 0,-1 0 0,1-1 0,-1 1 0,1 0 0,-1-1 0,1 1 0,0 0 0,-1-1 0,1 1 0,1 0 0,1 1 15,0-1 0,1 0 0,-1 0-1,1 0 1,-1 0 0,1 0 0,-1-1-1,1 0 1,0 0 0,-1 0 0,1 0-1,-1 0 1,1-1 0,-1 1 0,1-1-1,-1 0 1,1 0 0,-1 0-1,1-1 1,-1 1 0,0-1 0,0 0-1,0 0 1,0 0 0,5-4 0,6-5 24,-1-1 0,-1 1 1,23-28-1,1-15 39,-34 50-65,0 0 0,0 1-1,-1-1 1,1 0-1,-1 0 1,0 0-1,0 0 1,0-1-1,-1 1 1,1 0-1,-1 0 1,0 0 0,-1-7-1,0 11-11,1-1 0,0 1 1,0 0-1,-1-1 0,1 1 0,0-1 0,-1 1 0,1 0 1,0-1-1,-1 1 0,1 0 0,-1 0 0,1-1 0,-1 1 1,1 0-1,0 0 0,-1 0 0,1-1 0,-1 1 1,1 0-1,-1 0 0,1 0 0,-1 0 0,1 0 0,-1 0 1,1 0-1,-1 0 0,1 0 0,-1 0 0,1 0 0,-1 1 1,1-1-1,-1 0 0,1 0 0,-1 0 0,1 1 0,-1-1 1,1 0-1,0 0 0,-1 1 0,1-1 0,0 0 0,-1 1 1,1-1-1,0 1 0,-1-1 0,1 0 0,-1 2 0,-18 16-75,12-9 100,2-1 1,-1 1 0,1 0 0,0 0-1,1 1 1,0 0 0,1-1 0,0 1-1,0 0 1,-2 21 0,6-30-21,-1 1 1,0-1 0,1 0-1,-1 0 1,1 0-1,-1 1 1,1-1-1,0 0 1,-1 0-1,1 0 1,0 0-1,0 0 1,0 0 0,-1 0-1,1-1 1,0 1-1,0 0 1,1 0-1,-1-1 1,0 1-1,0 0 1,0-1 0,0 1-1,0-1 1,1 0-1,-1 1 1,0-1-1,2 0 1,44 7 72,-35-6-94,4 1-196,54 5-3120,-22-6-4737,-16-3-2217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12139,'0'0'6882,"5"10"-6194,8 24 131,-2 1 0,-2 0 0,0 0 1,4 53-1,-6-39-117,2 0 1,16 52 0,-24-100-637,-1 0 0,0 0 1,0 0-1,0 0 0,1 0 1,-1 1-1,0-1 1,1 0-1,-1 0 0,1 0 1,0 0-1,-1 0 0,1 0 1,0 0-1,-1 0 1,1-1-1,0 1 0,0 0 1,0 0-1,1 0 0,4-20 905,-5-46-359,-1 62-652,-5-38-14,-17-67 0,21 105-127,2 7 182,0 0-1,1 0 0,0 0 0,-1 0 1,1 0-1,1-1 0,-1 1 1,0-1-1,1 0 0,0 1 0,0-1 1,0 0-1,0-1 0,0 1 0,1 0 1,-1-1-1,1 0 0,-1 0 1,1 0-1,0 0 0,0-1 0,0 1 1,0-1-1,0 0 0,0 0 0,0-1 1,0 1-1,1-1 0,-1 0 0,0 0 1,0 0-1,1 0 0,-1-1 1,0 0-1,6-2 0,2 0 13,1-1 1,-1-1-1,0 0 0,0 0 0,0-1 0,0-1 0,-1 0 1,-1-1-1,1 0 0,10-10 0,-7 0-6,11-7-40,-14 27-39,-3 17-59,-7-12 166,1 1 1,0-1-1,1 0 1,-1 0-1,1 0 1,1-1-1,-1 1 0,5 6 1,-6-11-9,-1-1 1,1 1-1,0-1 1,-1 0-1,1 0 1,0 0 0,0 0-1,-1 0 1,1 0-1,0 0 1,0 0-1,0-1 1,0 1-1,0-1 1,0 1-1,1-1 1,-1 0-1,0 0 1,0 0-1,0 0 1,0 0-1,0 0 1,0-1-1,0 1 1,0-1-1,0 1 1,0-1-1,0 0 1,0 0-1,0 0 1,0 0-1,0 0 1,1-2-1,14-8-307,-1-1 0,0-1 0,-1 0 1,0-1-1,-2 0 0,22-29 0,-33 32-11839,-1 6 9264,1-10-5083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10346,'0'0'4292,"62"31"-8168,-37-31-4035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60 163 8136,'0'0'12508,"-7"10"-11403,3-4-1049,-32 52 1727,34-55-1648,1 0-1,-1 0 1,1 0 0,-1 0-1,1 1 1,0-1 0,0 0 0,0 1-1,1-1 1,-1 1 0,1-1-1,0 1 1,0-1 0,0 1 0,1-1-1,-1 1 1,1-1 0,1 6-1,-1-8-120,0 0-1,1 0 0,-1-1 0,0 1 0,0 0 0,1 0 1,-1-1-1,0 1 0,1-1 0,-1 1 0,1-1 0,-1 1 1,1-1-1,-1 0 0,0 0 0,1 0 0,-1 0 0,1 0 0,2 0 1,30-5 181,-24 1-169,1 0-1,-1-1 0,0 0 0,0-1 0,-1 0 0,0 0 0,0-1 0,0 0 0,14-17 0,-9 9-104,0-1 0,-2-1 0,0 0 0,14-28 0,-21 35 25,0 0 0,-2 0 0,1-1 0,-1 0 0,-1 1 1,0-1-1,0 0 0,0-19 0,-2 29 52,0 1 1,0 0-1,0-1 1,0 1-1,1 0 1,-1 0-1,0-1 1,0 1-1,0 0 1,0-1-1,0 1 1,0 0-1,0-1 0,0 1 1,0 0-1,0 0 1,0-1-1,-1 1 1,1 0-1,0-1 1,0 1-1,0 0 1,0 0-1,0-1 1,0 1-1,-1 0 1,1-1-1,0 1 1,0 0-1,0 0 1,-1 0-1,1-1 1,0 1-1,0 0 1,-1 0-1,1 0 1,0 0-1,-1-1 1,1 1-1,0 0 1,0 0-1,-1 0 1,1 0-1,-12 11-45,-7 24 6,16-28 94,1 0 0,0 0 0,1 1 0,-1-1 0,1 1 0,1-1 0,0 1 0,0-1 0,0 1 0,3 13 0,-2-18-183,-1 0 0,2-1 0,-1 1 0,0 0 0,0-1 1,1 1-1,-1 0 0,1-1 0,0 0 0,0 1 0,0-1 0,3 3 0,-2-3-499,0 0-1,0 0 1,0-1-1,0 1 1,0-1-1,1 1 1,-1-1-1,0 0 1,1-1-1,-1 1 1,1 0-1,4-1 1,22 1-9530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9161,'0'0'6096,"1"-8"-3149,-1-26-678,0 33-2200,0 1-1,0-1 1,0 1 0,0-1 0,0 0 0,0 1 0,-1-1 0,1 1 0,0-1-1,0 1 1,-1-1 0,1 1 0,0-1 0,0 1 0,-1-1 0,1 1 0,-1-1-1,1 1 1,0-1 0,-1 1 0,1 0 0,-1-1 0,1 1 0,-1 0 0,1-1-1,-1 1 1,1 0 0,-1 0 0,0-1 0,1 1 0,-1 0 0,1 0 0,-1 0-1,1 0 1,-1 0 0,0 0 0,1 0 0,-1 0 0,1 0 0,-1 0-1,0 0 1,1 0 0,-1 0 0,1 1 0,-1-1 0,1 0 0,-2 1 0,-20 13 895,18-8-865,0 1-1,0-1 0,0 1 1,1 0-1,0 0 0,0 0 0,1 0 1,0 0-1,0 1 0,0-1 1,1 0-1,1 1 0,-1 0 0,1-1 1,0 1-1,2 7 0,-2-14-78,1 0 0,-1 0 0,1 0 1,0 0-1,0 0 0,0 0 0,-1-1 0,1 1 0,0 0 0,0 0 0,0-1 0,0 1 0,0-1 0,0 1 0,0-1 0,0 1 0,0-1 0,1 0 0,-1 0 0,0 1 0,0-1 0,0 0 0,0 0 1,0 0-1,1 0 0,-1 0 0,0-1 0,0 1 0,0 0 0,0 0 0,0-1 0,0 1 0,2-1 0,37-16 665,-24 5-604,-1-1 0,0-1 0,-1-1 0,0 0 0,-2 0 0,0-1 0,13-23 0,-24 38-72,5 40-645,-5-34 643,-1 1-1,1-1 1,0 1-1,0-1 1,0 1 0,1-1-1,0 0 1,0 1-1,0-1 1,1 0-1,0 0 1,0-1-1,0 1 1,0-1 0,1 1-1,0-1 1,6 5-1,-5-5-194,0-1 1,1-1-1,-1 1 0,1-1 0,0 0 0,-1 0 0,1 0 1,0-1-1,0 0 0,0 0 0,0-1 0,0 1 1,0-1-1,0 0 0,0-1 0,8-1 0,28-10-4392,-3-12-3428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14542,'0'0'6021,"2"12"-5545,3 112 1501,-5-68-753,10 77 0,-10-131-1216,1 1 0,-1-1 0,0 0 0,0 1 0,1-1 0,0 1 0,-1-1 0,1 0 0,0 0 0,0 1 0,0-1 0,0 0 0,1 0 0,-1 0 0,1 0 0,-1 0 0,1 0 0,-1-1 0,1 1 0,0 0 0,0-1 0,0 1 0,0-1 0,0 0 0,0 0 0,1 0 0,-1 0 0,4 1 0,-3-2-7,0 0 0,1-1 0,-1 1 0,0-1 0,0 0 0,0 0 1,0 0-1,0 0 0,-1-1 0,1 1 0,0-1 0,-1 0 0,1 0 0,0 0 1,-1 0-1,0 0 0,0 0 0,0-1 0,0 1 0,0-1 0,2-2 0,2-4-249,-1 0-1,0 0 0,0 0 1,-1-1-1,0 1 0,-1-1 1,0 0-1,2-13 0,4-82-3346,-8 77 2510,3 11 460,1 29 476,2 30 533,-6-3 74,0-14 619,5 45 1,-5-65-1028,0 0 0,0 0 0,0 0 0,1 0 0,0 0 0,0-1 0,0 1 0,0 0 0,1-1 0,0 1 0,0-1 0,0 0 0,0 0 0,7 5 0,4-2-2046,1-6-3145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12876,'0'0'8760,"7"13"-8076,17 44 3,-3 2 0,24 103 0,2 5 716,-47-167-1376,0 0 0,0 0 0,0 0 0,0 0 0,0 0 0,0 0 0,0 0-1,0 0 1,1 0 0,-1 0 0,0 0 0,0-1 0,0 1 0,0 0 0,0 0-1,0 0 1,0 0 0,0 0 0,1 0 0,-1 0 0,0 0 0,0 0 0,0 0-1,0 0 1,0 0 0,0 1 0,0-1 0,0 0 0,1 0 0,-1 0 0,0 0 0,0 0-1,0 0 1,0 0 0,0 0 0,0 0 0,0 0 0,0 0 0,0 0 0,0 0-1,0 0 1,0 1 0,1-1 0,-1 0 0,0 0 0,0 0 0,0 0 0,0 0-1,0 0 1,0 0 0,0 0 0,0 0 0,0 1 0,0-1 0,0 0 0,0 0-1,0 0 1,0 0 0,0 0 0,3-14 673,-1-22-354,-1-296-832,-2 330 457,1 0 0,0 0-1,0 0 1,1 0 0,-1 0-1,0 0 1,1 0 0,-1 0 0,1 0-1,-1 0 1,1 0 0,0 0-1,0 0 1,0 0 0,0 1 0,0-1-1,1 0 1,-1 1 0,0-1-1,1 1 1,-1-1 0,1 1-1,-1 0 1,1 0 0,0-1 0,0 1-1,-1 0 1,1 1 0,0-1-1,0 0 1,0 0 0,0 1 0,0-1-1,0 1 1,0 0 0,0-1-1,0 1 1,0 0 0,0 0 0,0 1-1,1-1 1,-1 0 0,4 2-1,-4-1 21,0-1-1,0 1 0,1 0 1,-1 1-1,0-1 0,0 0 1,0 1-1,0-1 0,0 1 1,0-1-1,-1 1 0,1 0 1,0 0-1,-1 0 0,0 0 1,1 0-1,-1 0 0,0 0 1,0 1-1,0-1 0,0 0 1,0 0-1,-1 1 1,1-1-1,-1 1 0,0-1 1,1 1-1,-1-1 0,0 1 1,-1-1-1,1 0 0,0 1 1,-1-1-1,1 1 0,-1-1 1,0 0-1,1 1 0,-3 2 1,-1 2 60,-1 1 0,0-1 1,0 0-1,-1 0 0,0 0 1,0-1-1,-1 0 0,1 0 1,-1-1-1,-1 0 0,1 0 1,-1 0-1,0-1 0,0 0 1,0-1-1,0 0 0,-1 0 1,1-1-1,-1 0 1,-11 1-1,20-4-471,0 0-1,0-1 1,1 1 0,-1 0 0,1-1-1,-1 1 1,1 0 0,-1 0 0,1 0-1,0-1 1,0 1 0,-1 0 0,1 0-1,0 0 1,0 0 0,0 0 0,2-1-1,18-13-5739,6-1-2136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 9737,'0'0'11883,"-9"-1"-10815,6 1-1014,0 0 1,0 0-1,0 0 0,0 0 0,-1 0 0,1 0 1,0 1-1,0 0 0,0-1 0,0 1 1,0 1-1,0-1 0,0 0 0,0 1 0,0-1 1,1 1-1,-1 0 0,1 0 0,-1 0 0,1 0 1,0 0-1,-1 0 0,1 1 0,0-1 1,1 1-1,-1 0 0,0 0 0,1-1 0,0 1 1,-1 0-1,-1 6 0,1-3 27,0 0-1,0 0 1,0 0 0,1 0-1,0 0 1,0 0 0,0 1-1,1-1 1,0 0 0,0 0-1,1 1 1,-1-1-1,3 7 1,-2-11-50,-1 0-1,1 0 1,0 0 0,0 0-1,0-1 1,0 1-1,0 0 1,0-1 0,0 1-1,0 0 1,1-1 0,-1 0-1,1 1 1,-1-1-1,1 0 1,0 0 0,2 2-1,-1-2 5,0 0-1,0-1 1,0 1-1,0-1 1,-1 1-1,1-1 0,0 0 1,0 0-1,0-1 1,0 1-1,0 0 1,0-1-1,-1 0 1,1 0-1,5-2 1,-2 0 16,1-1 0,-1 1 0,0-1 0,0-1 0,-1 1 0,1-1 0,-1 0 0,0 0 0,-1 0 0,1-1 1,-1 0-1,7-12 0,-8 14-34,0-1 0,-1 0 0,0-1 0,1 1 0,-2 0 1,1-1-1,0 1 0,-1-1 0,0 1 0,-1-1 0,1 1 0,-1-1 1,0 0-1,0 1 0,-1-1 0,-2-11 0,2 16-29,0 0 0,1-1 0,-1 1 0,0 0 0,0-1 0,0 1 0,0 0 1,0 0-1,0 0 0,-1 0 0,1 0 0,0 0 0,0 0 0,-1 1 0,1-1 0,0 0 0,-1 1 0,1-1 0,-1 1 0,1-1 0,-1 1 0,1 0 0,-1 0 0,1-1 0,-1 1 0,-3 1 1,4-1-138,0 0 1,0 0 0,0 0 0,-1 0 0,1 0-1,0 0 1,0 1 0,0-1 0,0 1 0,0-1-1,-1 1 1,1-1 0,0 1 0,0-1 0,0 1-1,0 0 1,1 0 0,-1 0 0,0-1 0,0 1 0,0 0-1,1 0 1,-1 0 0,0 0 0,1 0 0,-1 0-1,1 0 1,-1 1 0,1-1 0,0 0 0,-1 0-1,1 0 1,0 0 0,0 2 0,-1 2-981,1 3-1878,2-3-1927,5 0-3581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9 7175,'0'0'12593,"-8"-2"-10319,7 2-2238,-3-1 154,0 0 0,1 0 0,-1 0-1,0 0 1,1 1 0,-1-1 0,0 1-1,0 0 1,0 0 0,1 0 0,-1 1-1,0 0 1,0-1 0,1 1 0,-1 0 0,1 1-1,-1-1 1,1 1 0,-1-1 0,1 1-1,0 0 1,0 0 0,0 1 0,0-1-1,-4 5 1,4-5-185,1 1 0,-1 0 0,1 0 0,0 0 0,0 0 0,0 0 0,0 0 0,0 1 0,1-1 0,0 1 0,-1-1 1,1 1-1,0-1 0,1 1 0,-1-1 0,1 8 0,2-10-15,1 0 1,0 0-1,0-1 1,-1 1-1,1-1 1,0 0 0,0 0-1,0 0 1,0 0-1,0 0 1,0 0-1,2-2 1,10-1-450,0-1 1,-1-1-1,22-10 1,-25 9-62,-1 2 1,2-1-1,-1 1 1,0 1-1,1 0 1,-1 1 0,17-2-1,-28 5 549,0-1 0,1 1 0,-1-1 0,0 0 0,1 1 0,-1-1 0,0 1 0,0-1 0,1 1 0,-1-1 0,0 1 0,0-1 0,0 1 0,0-1 0,0 1 0,1-1 0,-1 1 0,0-1 0,0 1 0,0-1 1,-1 1-1,1-1 0,0 1 0,0-1 0,0 1 0,0-1 0,0 1 0,-1-1 0,1 1 0,0-1 0,0 1 0,-1-1 0,1 0 0,0 1 0,-1 0 0,-9 19 1206,-5-2 94,0 0 0,-20 18 0,28-30-1088,0 0 1,0 0-1,0-1 1,-1 1-1,0-2 1,0 1-1,0-1 1,-13 4-1,21-8-264,0 0 1,0 0-1,0 0 0,0 0 0,0 0 0,-1 0 0,1 0 1,0 0-1,0 1 0,0-1 0,0 0 0,0 0 0,0 0 1,0 0-1,-1 0 0,1 0 0,0 0 0,0 0 1,0 0-1,0 0 0,0 0 0,0 0 0,0-1 0,0 1 1,-1 0-1,1 0 0,0 0 0,0 0 0,0 0 0,0 0 1,0 0-1,0 0 0,0 0 0,0 0 0,0 0 1,-1 0-1,1 0 0,0-1 0,0 1 0,0 0 0,0 0 1,0 0-1,0 0 0,0 0 0,0 0 0,0 0 0,0 0 1,0-1-1,0 1 0,0 0 0,0 0 0,0 0 1,0 0-1,0 0 0,0 0 0,0 0 0,0 0 0,0-1 1,0 1-1,0 0 0,0 0 0,0 0 0,0 0 0,7-11-1668,10-11-1840,30-24-7120,-19 20 1507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13933,'0'0'7004,"-10"5"-4890,-53 31 462,59-34-2485,1 0 0,-1 1 0,1-1-1,-1 1 1,1 0 0,0 0 0,0 0 0,1 0 0,-1 0 0,1 1 0,-1-1 0,1 1 0,0 0-1,0-1 1,1 1 0,-1 0 0,1 0 0,-1 5 0,5-8-82,-1 0 0,1 0 0,0 0 0,0 0 0,0-1 1,0 1-1,1-1 0,-1 0 0,0 0 0,0 0 0,0 0 0,5-1 0,-1 1-31,24-1-369,38 2-729,-68 0 1123,0-1-1,0 0 1,0 1-1,0-1 1,0 1-1,0-1 1,0 1-1,-1 0 1,1-1-1,0 1 1,0 0-1,-1 0 1,1 0-1,0-1 1,-1 1-1,1 0 1,-1 0-1,1 0 1,-1 0-1,1 0 1,-1 0-1,0 0 1,0 0-1,1 0 1,-1 0-1,0 0 1,0 0-1,0 0 1,0 0-1,0 0 1,0 0-1,0 0 1,-1 0-1,1 0 1,0 0-1,0 0 1,-1 0-1,1 0 1,-2 2-1,-17 38 1009,-19 1 135,36-39-1114,-1-1-1,0 0 1,1 0 0,-1 0 0,0 0-1,0 0 1,0-1 0,0 1 0,0-1 0,-1 0-1,1 0 1,0 0 0,-1 0 0,-3 0-1,6-3-437,1 0-1,-1-1 0,1 1 1,0 0-1,-1 0 0,1 0 0,0 0 1,0 0-1,0-1 0,0 1 1,1 0-1,-1 0 0,1 0 0,-1 0 1,2-4-1,12-19-5786,3-4-3405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0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9 4901,'0'0'6470,"0"0"-6450,-1-1 1,1 1 0,0-1-1,0 1 1,-1-1 0,1 1-1,-1-1 1,1 1 0,0-1-1,-1 1 1,1-1 0,-1 1-1,1 0 1,-1-1 0,1 1-1,-1 0 1,1-1 0,-1 1-1,1 0 1,-1 0 0,0-1-1,0 1 1,-1 38-47,2-24 31,-1 225 382,-42 315 0,-31-3 425,-80 484-188,-5 149-225,70 7-380,78-1021-10,11-166-9,-97 1982 85,94-1221 132,3-531-2809,0-257-483,0-10-1666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15086,'0'0'5670,"-3"53"-3172,-2-29-608,0 0-609,3-4-769,2-3-415,0-6-65,0-4-257,2-5-1536,1-2-1218,0-3-1954,-2-11-6566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8008,'0'0'14990,"3"9"-13709,4 14-464,-1 0 0,-1 1 0,3 40 1,-5-33-540,2 0 1,12 43 0,-17-72-276,0-1-1,0 0 1,0 0-1,1 1 1,-1-1-1,0 0 1,1 0-1,-1 0 1,1 0-1,-1 1 1,1-1-1,0 0 1,-1 0-1,1 0 1,0 0-1,0 0 1,-1 0-1,1-1 1,0 1-1,0 0 1,0 0-1,0-1 1,0 1-1,0 0 1,1-1-1,-1 1 1,0-1-1,0 1 1,0-1-1,0 0 1,1 0-1,-1 1 1,0-1-1,0 0 1,1 0-1,-1 0 1,0 0-1,0 0 1,1 0-1,-1-1 1,0 1-1,0 0 1,0-1-1,1 1 1,-1-1-1,0 1 1,0-1-1,0 0 1,0 1-1,0-1 1,1-1-1,7-5-306,0-1 0,-1 0 0,0-1 0,11-14 0,-6 6-980,-12 16 1231,1-1 0,-1 0 1,0 0-1,1 1 1,-1-1-1,1 1 1,-1-1-1,1 1 0,0 0 1,-1 0-1,1 0 1,0 0-1,0 0 0,0 0 1,0 0-1,0 0 1,0 1-1,0-1 1,0 1-1,0 0 0,0-1 1,0 1-1,4 0 1,-4 2 72,-1-1 1,1 1-1,-1-1 1,1 1-1,-1-1 1,0 1 0,0 0-1,0-1 1,0 1-1,0 0 1,0 0-1,0 0 1,-1 0-1,1 0 1,0 0 0,-1 0-1,0 0 1,0 0-1,1 0 1,-1 0-1,0 0 1,-1 0-1,1 3 1,-1 1 103,1-1 0,-1 0 1,0 1-1,0-1 0,0 0 0,-1 0 1,1 0-1,-1 1 0,-1-2 0,1 1 1,-1 0-1,0 0 0,0-1 0,0 0 1,0 0-1,-1 0 0,0 0 0,0 0 0,0 0 1,0-1-1,-1 0 0,1 0 0,-1 0 1,0-1-1,1 1 0,-1-1 0,-1 0 1,1-1-1,0 1 0,0-1 0,0 0 1,-10 0-1,14-1-150,0 0 0,1 0 0,-1 0 0,0 0 0,0 0 1,1 0-1,-1-1 0,0 1 0,0 0 0,1 0 0,-1-1 0,0 1 0,0-1 0,1 1 1,-1-1-1,1 1 0,-1-1 0,0 1 0,1-1 0,-1 1 0,1-1 0,-1 0 0,1 1 1,-1-1-1,1 0 0,0 1 0,-1-1 0,1-1 0,-2-29-2912,3 22 991,1-1 1,0 1 0,1 0-1,4-12 1,7-9-4289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11915,'0'0'10314,"2"64"-8584,-2-34-289,0 0-384,0-1-512,0-1-417,0-6-96,8-2-32,0-4-385,0-5-1152,-1-7-1314,0-4-1377,1 0-4356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572 146 10698,'0'0'8664,"9"3"-7441,-3-1-1064,0-1 0,1 0 0,-1 0 0,0-1 0,0 1 0,0-1 0,1-1 1,-1 1-1,8-2 0,-11 1-138,0 0 0,-1 1 0,1-1 0,-1 0 1,1 0-1,0-1 0,-1 1 0,0 0 0,1-1 0,-1 0 1,0 1-1,0-1 0,0 0 0,0 0 0,0 0 0,0 0 1,-1 0-1,1-1 0,-1 1 0,1-1 0,-1 1 0,0-1 1,0 1-1,0-1 0,0 1 0,-1-1 0,1 0 0,0-4 1,-1 7-18,0-1 0,0 1 0,0 0 1,0-1-1,0 1 0,0-1 1,0 1-1,0 0 0,0-1 1,0 1-1,-1 0 0,1-1 1,0 1-1,0 0 0,0-1 1,0 1-1,-1 0 0,1 0 0,0-1 1,0 1-1,0 0 0,-1 0 1,1-1-1,0 1 0,-1 0 1,1 0-1,0 0 0,0-1 1,-1 1-1,1 0 0,0 0 0,-1 0 1,1 0-1,0 0 0,-1 0 1,1 0-1,0 0 0,-1 0 1,-20 2 80,-17 13 126,33-11-119,1-1-1,-1 1 1,1 0-1,0 0 1,0 0-1,0 1 1,0 0-1,1-1 1,0 1-1,0 0 1,0 1-1,0-1 1,1 0-1,0 1 1,0-1-1,1 1 1,-1 0-1,1 0 1,1-1-1,-1 8 1,1-12-65,0 0 0,0 0 0,0-1 0,1 1 0,-1 0 1,0 0-1,0-1 0,1 1 0,-1 0 0,1-1 0,-1 1 0,1 0 0,-1-1 1,1 1-1,-1 0 0,1-1 0,-1 1 0,1-1 0,0 1 0,-1-1 1,1 0-1,0 1 0,0-1 0,-1 0 0,2 1 0,30 6 403,29-10-1186,-59 2 527,-1 1 0,0 0 0,0-1 0,0 1 0,0-1 0,0 1 0,0-1 0,0 1 0,0-1 0,0 0 0,0 0 0,0 1 0,0-1 0,0 0 0,1-2 1,1-11-6113,-6-1-2195</inkml:trace>
  <inkml:trace contextRef="#ctx0" brushRef="#br0" timeOffset="1">0 23 17424,'0'0'5157,"61"-14"-7335,-36 5-5957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11787,'0'0'13314,"3"0"-13132,6-1-110,-1 0 1,0-1-1,0 0 0,0-1 1,0 0-1,-1 0 1,1 0-1,-1-1 1,11-7-1,-15 10-57,0-1 0,0 0 0,-1 1 0,1-1 0,0 0-1,-1-1 1,1 1 0,-1 0 0,0-1 0,0 1 0,0-1 0,0 0 0,0 0 0,0 1-1,-1-1 1,1 0 0,-1-1 0,0 1 0,0 0 0,0 0 0,-1 0 0,1-1-1,-1 1 1,1 0 0,-1-1 0,-1-5 0,0 8-15,-1 0 1,1 1 0,-1-1-1,0 1 1,1-1-1,-1 1 1,0-1-1,1 1 1,-1 0-1,0 0 1,0 0-1,1 0 1,-1 0-1,0 0 1,0 1-1,1-1 1,-1 0-1,0 1 1,1-1-1,-3 2 1,-2 1 3,1 1 1,0 0 0,0 0 0,1 0 0,-1 0 0,1 1-1,0-1 1,0 1 0,0 0 0,1 1 0,0-1 0,0 0-1,0 1 1,-3 11 0,1-5 23,1 1 0,1 0-1,0 0 1,1 0 0,1 0 0,-1 13 0,2-24-29,0-1 0,0 0 1,0 1-1,0-1 0,0 1 1,0-1-1,0 0 0,1 1 1,-1-1-1,1 0 0,-1 1 1,1-1-1,-1 0 0,1 0 1,0 0-1,-1 1 0,1-1 1,0 0-1,0 0 0,0 0 1,0 0-1,0 0 0,0 0 1,0-1-1,0 1 1,2 1-1,0-1-171,0-1 0,-1 1 0,1-1 0,0 1 1,0-1-1,-1 0 0,1 0 0,0 0 0,0-1 0,0 1 0,-1 0 0,5-2 1,4-2-1691,-1 1 1,1-2-1,-1 1 1,0-2-1,16-10 1,10-13-8714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84 13421,'0'0'7441,"-7"5"-7361,-4 1-47,-20 17 2460,32-47-1522,1 13-387,-1 20-324,-3 11-40,0-1 1,-1 0 0,-1 0-1,-9 27 1,7-28 3,1 1-1,1 0 0,0 0 1,-1 29-1,28-71 44,-2-3-682,-2 0-1,0-1 0,-2-1 1,-1-1-1,-2 0 0,16-43 1,-39 108 1060,1 0 0,1 1-1,3-1 1,-1 64 0,5-68-601,1-3-18,-1-1 1,-1 1-1,-2-1 1,-1 0 0,-7 30-1,19-125 342,18-5-1530,43-79-1,4-10 712,-72 159 445,0 7-20,-3 20 53,0 37 1340,3-61-1310,1-1 0,-1 0 0,1 0 0,0 0 1,-1-1-1,1 1 0,-1 0 0,1 0 0,-1-1 0,1 1 0,-1-1 1,1 0-1,-1 1 0,0-1 0,1 0 0,1-2 0,10-10-44,-1-1 0,0-1 0,-1 0 0,-1 0-1,0-1 1,-1-1 0,-1 0 0,0 0 0,8-29-1,-20 113-551,-3 32 1356,7-99-808,0 1-1,0-1 1,0 1 0,0-1-1,0 1 1,0-1 0,0 1-1,0-1 1,0 1 0,1-1-1,-1 0 1,0 1 0,0-1-1,0 1 1,1-1 0,-1 1-1,0-1 1,0 0 0,1 1-1,-1-1 1,0 0 0,1 1-1,-1-1 1,0 0 0,1 1-1,-1-1 1,1 0 0,-1 0-1,1 1 1,-1-1 0,0 0-1,1 0 1,-1 0 0,2 0-1,19-4-1123,2-8-2395,-9 1-3373,-3-5-3004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9385,'1'0'4260,"1"0"-1762,-2 5-288,0 10-64,0 4-192,0 3 32,0 1-160,0 3-481,-5-5-576,2-2-417,1-7-320,2-2 0,0-5-384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13164,'0'0'12396,"25"7"-14926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12460,'0'0'10885,"0"10"-10213,-8 121 1026,3-72-588,3 92 1,2-150-1127,0 0 1,0 0-1,0 0 0,0 0 1,0 0-1,1 0 0,-1 0 1,0 0-1,1 0 1,-1 0-1,1-1 0,-1 1 1,1 0-1,-1 0 0,1 0 1,-1 0-1,1 0 1,0-1-1,-1 1 0,1 0 1,0-1-1,0 1 0,0 0 1,0-1-1,0 1 1,-1-1-1,1 0 0,0 1 1,0-1-1,0 0 0,0 1 1,0-1-1,0 0 1,0 0-1,0 0 0,0 0 1,0 0-1,0 0 0,0 0 1,0 0-1,0 0 1,2-1-1,20-8-4176,-6-7-5091,-11 3 971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 9065,'0'0'18962,"-12"-19"-18930,14 26-32,3 0-1154,0-4-1696,-3-3-1795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1:1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4008 496 6278,'-8'-10'128,"-16"-21"154,-1 1 0,-2 2-1,-1 0 1,-1 2 0,-1 1 0,-2 2-1,0 0 1,-49-24 0,16 17-265,-2 3 0,-2 2-1,0 4 1,-1 3 0,-72-10 0,-365-24 68,473 50-84,-584-20 110,441 26 12,-272 42 0,343-27-61,1 4-1,2 5 1,-176 73-1,208-69-42,2 4-1,0 3 1,3 3 0,2 3-1,-114 102 1,147-116 18,1 1 0,2 1 0,1 2 0,1 0 0,2 2 1,2 1-1,2 0 0,1 2 0,2 0 0,2 1 0,1 1 0,2 0 0,3 1 0,1 0 0,2 0 0,2 1 0,1 0 1,5 51-1,0-72-34,1 0 0,0-1 1,2 1-1,1-1 1,1 0-1,0 0 0,2-1 1,1 0-1,0 0 1,18 26-1,-10-23 9,1-1 0,0-1 0,2 0-1,1-2 1,0 0 0,1-1 0,32 19 0,1-7 18,1-1 0,2-4 0,0-2 0,2-2-1,0-3 1,116 19 0,-14-14 67,205 3 0,167-29-29,-153-18 10,523-95 1,353-184 1889,-1234 292-1940,381-123 362,-330 102-284,-2-4 1,-1-3-1,85-55 0,-139 78-72,1-2 1,-2 1-1,0-2 0,-1 0 1,0-1-1,-1-1 1,-1-1-1,15-22 0,-23 30-8,-1-1 0,0 0 0,0 0 0,-1 0-1,0 0 1,-1-1 0,-1 1 0,0-1 0,0 0 0,-1 0-1,-1 0 1,1 0 0,-2 1 0,0-1 0,-1 0-1,0 0 1,-4-13 0,0 7-7,-2 0 1,0 0-1,-1 1 1,0 0-1,-2 0 0,0 1 1,-1 1-1,0 0 0,-1 0 1,-16-12-1,-7-5 63,-2 1 0,-78-48 0,-6 10 188,-3 6 0,-2 5 0,-248-76-1,168 78-269,-389-51 0,401 86 1,-1 8 0,-250 16 1,318 7-299,0 6 1,1 5-1,1 6 0,-185 65 1,-155 107-3350,236-88 411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7239,'0'0'17638,"4"11"-17286,3 5-518,-2 0-1,0 0 1,-1 1-1,4 33 0,-7-44-585,0-4-1584,-1-19-12053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11531,'0'0'10762,"12"-4"-14157,-2 4-1890,0-1-2434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13933,'0'0'3758,"0"9"-2327,49 288 3184,-2-25-955,-47-273-2568,-18-132 378,16 126-1451,-8-43-636,1 0 1,3-1-1,2 1 0,5-84 1,-1 130 569,0 0-1,1 0 1,0 0 0,0 0 0,0 0 0,0 0-1,1 0 1,-1 0 0,1 0 0,0 1-1,0-1 1,1 0 0,-1 1 0,1 0 0,-1 0-1,1 0 1,0 0 0,0 0 0,1 0 0,-1 1-1,0 0 1,1-1 0,0 1 0,-1 0-1,1 1 1,0-1 0,0 1 0,0 0 0,0 0-1,0 0 1,6 0 0,-10 1 50,1 0 0,-1 0 0,0 0 0,1 1 0,-1-1 0,0 0 0,1 0 0,-1 1 0,0-1 0,0 0 0,1 1 0,-1-1 0,0 0 0,0 1 0,0-1 0,0 1 0,1-1 0,-1 0 0,0 1 0,0-1 0,0 0 0,0 1 0,0-1 0,0 1 0,0-1 0,0 0 0,0 1 0,0-1 0,0 1 0,0-1 0,0 0 0,0 1 0,-1-1 0,1 1 0,0-1 0,0 0 0,0 1 0,-1-1 0,1 0 0,0 1 0,0-1 0,-1 0 0,1 0 0,0 1 0,-1-1 0,1 0 0,-14 23 95,13-21-118,-3 5-163,-2 5-2035,0-7-2465,1-4-1312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11339,'0'0'10442,"-3"10"-9839,-3 22 225,0 1 0,3 0 0,0 1 0,2-1 0,2 0 0,5 40 0,-2-41-590,1-1 0,2 0 0,20 57 0,-27-88-218,0 1 1,0-1 0,0 1 0,1-1 0,-1 1-1,0-1 1,0 0 0,0 1 0,0-1 0,1 1 0,-1-1-1,0 0 1,0 1 0,1-1 0,-1 1 0,0-1 0,1 0-1,-1 1 1,0-1 0,1 0 0,-1 0 0,0 1-1,1-1 1,-1 0 0,1 0 0,-1 0 0,0 1 0,1-1-1,-1 0 1,1 0 0,-1 0 0,1 0 0,-1 0 0,1 0-1,-1 0 1,1 0 0,-1 0 0,1 0 0,-1 0-1,0 0 1,1 0 0,-1 0 0,1-1 0,-1 1 0,1 0-1,-1 0 1,0 0 0,1-1 0,-1 1 0,1 0 0,-1 0-1,0-1 1,1 1 0,-1 0 0,0-1 0,0 1-1,1-1 1,-1 1 0,0 0 0,0-1 0,1 1 0,-1-1-1,0 0 1,17-30 541,-17 29-556,21-52 90,-15 35-176,1 1 0,0 0 0,1 1 0,1 0 0,1 0 0,13-17 0,-22 32 64,-1 1 1,1 0 0,0 0-1,0-1 1,0 1 0,1 0-1,-1 0 1,0 0 0,0 0-1,1 0 1,-1 0 0,0 1-1,1-1 1,-1 0 0,1 1-1,-1-1 1,1 1 0,-1-1-1,1 1 1,-1 0 0,1-1-1,-1 1 1,1 0-1,-1 0 1,1 0 0,0 1-1,-1-1 1,1 0 0,-1 0-1,1 1 1,-1-1 0,1 1-1,-1-1 1,1 1 0,-1 0-1,0 0 1,1 0 0,-1-1-1,0 1 1,0 0 0,1 1-1,-1-1 1,0 0 0,0 0-1,0 0 1,0 1 0,-1-1-1,1 0 1,0 1 0,0-1-1,-1 1 1,1-1 0,-1 1-1,1-1 1,-1 1 0,0-1-1,0 1 1,1-1 0,-1 1-1,0 0 1,-1-1 0,1 4-1,-1 3 15,0-1-1,-1 1 1,0 0-1,0-1 0,0 1 1,-1-1-1,0 0 1,-1 0-1,0 0 0,0 0 1,0-1-1,-1 1 1,-6 6-1,7-8 11,-1 0 0,1 0 0,-1 0 0,-1 0 0,1-1 0,-1 0 0,1 0 1,-1 0-1,0-1 0,-1 0 0,1 0 0,-1 0 0,1-1 0,-1 0 0,-8 1 0,15-3-50,-1 0 0,0 0 0,0-1-1,1 1 1,-1 0 0,0-1 0,0 1 0,1-1-1,-1 1 1,0 0 0,1-1 0,-1 0 0,1 1 0,-1-1-1,0 1 1,1-1 0,-1 0 0,1 1 0,0-1-1,-1 0 1,1 0 0,0 1 0,-1-1 0,1 0 0,0 0-1,0 0 1,0 1 0,-1-1 0,1 0 0,0 0-1,0 0 1,0 1 0,0-1 0,1 0 0,-1 0 0,0 0-1,0 1 1,0-1 0,1-1 0,7-35-3239,0 15-291,2 1 0,17-28 0,-18 32 212,12-19-6821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9097,'0'0'9769,"1"10"-8130,0 37 1147,-7 80 1,8-80-2162,6-31-287,-7-16-320,0 0 0,0 0-1,0 0 1,-1 0 0,1 0 0,0 0-1,0 0 1,0 0 0,-1-1-1,1 1 1,0 0 0,0-1-1,-1 1 1,1 0 0,0-1 0,-1 1-1,1-1 1,0 1 0,-1-1-1,1 1 1,-1-1 0,1 0 0,-1 1-1,1-1 1,-1 0 0,1 0-1,5-9-35,0 0 1,0 0-1,-1 0 0,0-1 0,-1 1 0,0-1 0,-1 0 0,0 0 0,-1-1 0,0 1 0,-1 0 1,0-1-1,-1 0 0,0 1 0,-1-1 0,-2-14 0,3 25 12,0 0 0,0 0 0,0 0-1,0 1 1,-1-1 0,1 0 0,0 0 0,0 0 0,-1 0-1,1 0 1,0 0 0,-1 1 0,1-1 0,-1 0-1,1 0 1,-1 1 0,1-1 0,-1 0 0,0 1 0,1-1-1,-1 0 1,0 1 0,0-1 0,1 1 0,-1-1 0,0 1-1,0 0 1,0-1 0,1 1 0,-1 0 0,0-1 0,0 1-1,0 0 1,0 0 0,0 0 0,0 0 0,0 0-1,0 0 1,-1 0 0,1 1 15,0 0-1,0-1 0,-1 1 1,1 0-1,0 0 0,0 0 1,0 0-1,0 0 1,0 1-1,1-1 0,-1 0 1,0 0-1,0 0 1,1 1-1,-1-1 0,1 0 1,-1 1-1,1-1 0,0 1 1,-1-1-1,1 0 1,0 1-1,0-1 0,0 3 1,0-3 6,0 1 0,0-1 1,0 1-1,0-1 1,1 0-1,-1 1 0,0-1 1,1 0-1,-1 1 0,1-1 1,-1 0-1,1 0 1,0 1-1,-1-1 0,1 0 1,0 0-1,0 0 0,0 0 1,0 0-1,0 0 1,0 0-1,0 0 0,0-1 1,0 1-1,2 1 1,0-1-123,1 0 1,-1 0-1,1 0 1,0 0 0,-1-1-1,1 1 1,0-1 0,-1 0-1,7 0 1,2-2-1294,-1 0 0,0 0 0,0-1-1,0 0 1,20-9 0,-6-2-5390,0 0-3924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10154,'0'0'11312,"-7"0"-9722,3 0-1452,1 0-1,0 1 1,-1-1-1,1 1 1,0-1-1,0 1 0,0 0 1,0 0-1,0 1 1,0-1-1,0 0 1,0 1-1,0 0 0,1 0 1,-5 3-1,3 0 67,-1-1 0,2 1 0,-1 0 0,1 0 0,-1 0 0,1 0 0,1 0 0,-1 1 0,-2 9 0,3-12-143,1 1 0,0-1 1,0 1-1,1-1 0,-1 1 0,1-1 0,-1 1 0,1-1 0,1 1 1,-1 0-1,0-1 0,1 1 0,1 4 0,-2-7-40,0 0 0,1-1 0,-1 1 0,1 0 0,-1-1 0,1 1 0,-1 0 0,1-1 0,-1 1 0,1-1 0,-1 1 0,1-1 0,0 1 0,-1-1 0,1 1 0,0-1 0,0 0 0,-1 1 0,1-1 0,0 0 0,0 0 0,0 0 0,0 1 0,2-1 13,-1-1-1,1 1 1,-1 0-1,1-1 1,-1 1-1,0-1 1,1 0-1,-1 0 0,0 0 1,0 0-1,4-2 1,0-2-13,1 0 1,-1-1 0,0 1 0,-1-1-1,0 0 1,0-1 0,0 1-1,5-10 1,23-46-347,-29 55-298,-9 22 628,2 1-1,-1 0 1,2 0 0,0 0-1,1 0 1,0 0 0,3 17-1,-2-32-52,0-1-1,0 1 1,0 0-1,1 0 1,-1 0-1,0 0 1,1 0-1,-1 0 0,1-1 1,-1 1-1,1 0 1,-1 0-1,1-1 1,-1 1-1,1 0 1,0-1-1,0 1 0,-1 0 1,1-1-1,0 1 1,0-1-1,-1 1 1,1-1-1,0 0 1,0 1-1,0-1 0,0 0 1,0 0-1,0 1 1,0-1-1,-1 0 1,1 0-1,0 0 1,0 0-1,0 0 0,0 0 1,0-1-1,1 1 1,0-1-490,-1 1 1,1 0 0,0-1-1,-1 0 1,1 1 0,-1-1-1,0 0 1,1 0-1,-1 1 1,0-1 0,1 0-1,-1-1 1,2-1 0,10-14-8843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18097,'0'0'7463,"26"-62"-8103,3 40-1571,7-5-863,7-3-1923,3-4-416</inkml:trace>
  <inkml:trace contextRef="#ctx0" brushRef="#br0" timeOffset="1">495 137 12139,'0'0'12172,"-6"-48"-12396,27 34-1346,4-6-1441,6-4-2690,5-6-4388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10122,'0'0'14285,"13"-49"-14317,2 40-416,4-2-1122,1 0-768,3 2-609,-3 0-1537,2 1 1153,-3 3-2339</inkml:trace>
  <inkml:trace contextRef="#ctx0" brushRef="#br0" timeOffset="1">212 27 10794,'0'0'10891,"0"4"-10795,0-8-961,0-5-2691,0-8-10473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1 673,'0'0'1729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0 1 3459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1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4736 519 4324,'-6'-12'2984,"-22"-45"-1753,-45-83 692,63 124-1842,-1 0 0,0 1 0,-1 1 0,-1 0 0,0 1 0,-27-21 0,12 15-115,-2 2 1,0 1-1,0 2 0,-2 1 1,0 1-1,0 1 1,-52-8-1,-242-23-292,292 39 334,-852-19 116,731 23-13,-117 4 765,-478 70 0,590-46-418,1 7 0,2 7-1,3 6 1,-193 91 0,244-90-284,1 5 1,-106 77-1,166-102-137,2 2-1,1 1 1,2 2 0,1 2 0,2 1-1,2 2 1,-35 55 0,55-75-43,1 1 0,1 0 0,1 1-1,0 0 1,2 0 0,1 1 0,0 0 0,2 0 0,1 1 0,-1 43 0,5-47 2,1 0-1,0 0 1,2 0 0,0 0-1,2-1 1,0 1 0,1-2 0,0 1-1,2-1 1,0 0 0,1 0-1,24 30 1,-2-11 10,1-1-1,2-2 1,1-2 0,2-1 0,1-2 0,1-2-1,2-1 1,84 38 0,-33-26 9,2-3 0,1-4 0,130 22 0,35-8 11,271 9 0,268-28 34,-191-32-191,-4-51-459,-427 26 586,278-86 0,-359 84 27,-1-4 0,-2-5 0,-3-3 0,115-76 0,-174 100 1,-2-1 0,0-2 0,-2-1 0,0-1 1,-2-1-1,26-35 0,-43 50-17,-1 0 0,-1 0 1,0 0-1,0-1 0,-2 0 1,1 0-1,-2 0 0,0-1 1,0 0-1,-1 0 0,-1 0 1,-1 0-1,0 0 0,0 0 1,-1-1-1,-1 1 0,-1 0 1,0 0-1,-6-21 0,2 17 4,-2 1 1,1 0-1,-2 0 0,0 1 0,-1 0 1,-1 1-1,-1 0 0,0 1 0,-17-17 1,-9-4 37,-2 2 1,-50-33 0,-2 7 35,-3 4 0,-1 4 0,-128-47-1,-326-76 207,285 110-624,-4 11 1,-1 12 0,-472-10-1,509 51-2015,16 0-1683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77 104 3459,'-52'-47'166,"27"32"18037,30 16-11762,10-1-7954,67-14 2622,-27 4-831,0 2 0,62 0 0,-33 5-54,-83 3 11,-22 0 139,-19 1-318,0 2-1,0 2 1,0 1 0,1 2-1,0 2 1,-69 27 0,87-30-8,15-5-134,24-2-4,12-3 89,-1-1 0,0-2 0,0-1 0,30-11 1,26-7-29,-71 22-108,0 0 0,0 1-1,21-1 1,-35 3 105,-8 15 213,-15-7-103,-1 0 0,1-2 1,-1-1-1,-1-1 0,-46 2 0,32-2 56,-43 8 0,121-19-1713,50-1 0,-25 2-2722,-2-3-4309,-14 0-5355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50 3331,'-12'2'10006,"6"3"-4152,6-4-5754,1-1 1,-1 1 0,0-1 0,0 0 0,0 1-1,0-1 1,0 1 0,1-1 0,-1 0 0,0 1-1,0-1 1,1 1 0,-1-1 0,0 0 0,1 1-1,-1-1 1,0 0 0,1 0 0,-1 1 0,1-1-1,-1 0 1,0 0 0,1 1 0,-1-1 0,1 0-1,-1 0 1,1 0 0,-1 0 0,0 0 0,1 0-1,-1 0 1,1 0 0,-1 0 0,1 0 0,-1 0-1,1 0 1,-1 0 0,1 0 0,-1 0 0,1 0-1,23-1 720,0-1 0,0 0 0,0-2 0,0-1-1,44-15 1,-48 13-1266,0 1 0,1 0-1,0 2 1,0 0 0,1 2-1,-1 0 1,1 1 0,21 2 0,-42-1 142,0 1 1,1-1-1,-1 0 0,0 0 1,0 1-1,0-1 1,0 1-1,1-1 1,-1 1-1,0-1 1,0 1-1,0 0 1,0-1-1,0 1 1,0 0-1,0 0 1,-1 0-1,1 0 1,0 0-1,1 2 1,-1 5-7075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 1153,'0'0'13666,"-13"-1"-11456,7-1-2035,0 1-1,0 1 0,-1-1 0,1 1 0,0 1 1,-1-1-1,1 1 0,0 0 0,0 0 0,-1 1 1,1-1-1,0 1 0,0 1 0,1-1 0,-1 1 1,0 0-1,1 1 0,-6 4 0,0 2-135,1 0 0,0 2 0,0-1-1,1 1 1,1 0 0,0 1 0,1 0-1,0 0 1,1 1 0,0 0 0,1 0 0,1 0-1,0 0 1,1 1 0,1 0 0,0 0-1,1-1 1,1 31 0,0-43-32,1 0-1,-1 0 1,0 0-1,1-1 1,0 1-1,-1 0 1,1 0 0,0 0-1,0 0 1,0-1-1,0 1 1,0 0-1,0-1 1,0 1 0,1-1-1,-1 1 1,1-1-1,-1 0 1,1 1-1,-1-1 1,1 0 0,2 1-1,0-1 16,0 1 0,-1-1 0,1 0-1,0-1 1,0 1 0,0-1 0,0 0 0,0 1 0,0-2-1,7 0 1,-1 0 30,1-2 0,-1 1 0,1-1 0,-1-1 0,0 0-1,0 0 1,14-10 0,-21 13 53,0-1 1,0 0-1,-1 0 1,1 0-1,0 0 0,-1 0 1,0-1-1,1 1 0,-1-1 1,0 1-1,0-1 1,-1 0-1,1 0 0,0 0 1,-1 0-1,0 0 0,0 0 1,0 0-1,0 0 1,0-1-1,-1 1 0,1-5 1,-1 7-52,-1 0 1,1 0-1,-1 0 1,1 0-1,-1 0 1,1 1 0,-1-1-1,0 0 1,0 1-1,1-1 1,-1 0-1,0 1 1,0-1 0,0 1-1,1-1 1,-1 1-1,0-1 1,0 1-1,0-1 1,0 1-1,0 0 1,0 0 0,0 0-1,0-1 1,0 1-1,0 0 1,-1 0-1,-35 0 77,28 0-60,3 0-51,1 0 0,-1 1-1,0 0 1,0 0 0,1 0-1,-7 2 1,10-2-101,1-1-1,-1 1 0,1 0 1,-1-1-1,1 1 0,0 0 1,-1 0-1,1 0 1,0 0-1,-1 0 0,1 0 1,0 0-1,0 1 0,0-1 1,0 0-1,0 1 1,0-1-1,1 1 0,-1-1 1,0 1-1,1-1 0,-1 1 1,1-1-1,-1 1 1,1-1-1,0 3 0,0-4-54,0 1-1,0-1 0,0 1 1,0 0-1,0-1 0,0 1 0,0-1 1,0 1-1,1-1 0,-1 1 1,0-1-1,0 1 0,1-1 1,-1 0-1,0 1 0,1-1 0,-1 1 1,0-1-1,1 0 0,-1 1 1,1-1-1,-1 0 0,0 1 1,1-1-1,-1 0 0,1 1 0,-1-1 1,1 0-1,-1 0 0,1 0 1,-1 0-1,1 0 0,0 1 1,-1-1-1,2 0 0,20-1-5079,7-6-2050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59 5189,'0'0'13106,"-8"1"-11147,1-1-1728,0 2 0,1-1 0,-1 1 0,1 0 0,0 0 0,-1 0 0,1 1 0,0 0 1,-6 4-1,10-6-211,0 0 0,0 1 0,0-1 1,0 1-1,0 0 0,0-1 1,1 1-1,-1 0 0,0 0 0,1 0 1,0 0-1,-1 0 0,1 0 0,0 1 1,0-1-1,0 0 0,0 1 1,1-1-1,-1 1 0,0-1 0,1 1 1,0-1-1,0 1 0,0-1 1,0 1-1,0-1 0,0 1 0,0-1 1,1 0-1,0 1 0,-1-1 0,1 1 1,1 2-1,0-3-7,-1 0 1,1 0-1,-1 0 1,1-1-1,0 1 0,0 0 1,0-1-1,0 1 1,0-1-1,0 1 1,1-1-1,-1 0 0,0 0 1,1 0-1,-1 0 1,1-1-1,-1 1 0,1-1 1,-1 1-1,1-1 1,-1 0-1,1 0 0,-1 0 1,1 0-1,-1 0 1,1-1-1,4 0 0,1-1 55,1 1-1,-1-1 0,0-1 0,1 0 0,-1 0 0,0 0 1,8-5-1,-3-1-27,0 0 1,0-1-1,16-17 0,-25 23 64,-1 1-1,1-1 0,-1 0 1,0 0-1,0-1 0,-1 1 1,1 0-1,-1-1 0,0 0 1,0 1-1,-1-1 1,0 0-1,1 0 0,-1 0 1,0-6-1,-2 9-40,1 1-1,-1 0 1,1-1-1,-1 1 1,0-1-1,1 1 1,-1 0 0,0 0-1,0-1 1,0 1-1,0 0 1,0 0 0,-1 0-1,1 0 1,0 0-1,0 0 1,-1 1 0,1-1-1,0 0 1,-1 1-1,1-1 1,-1 0 0,1 1-1,-1 0 1,1-1-1,-1 1 1,1 0-1,-1 0 1,1 0 0,-1 0-1,-2 0 1,-52 3 64,51-1-227,0 0-1,-1-1 1,1 2 0,1-1-1,-1 1 1,0-1 0,0 1 0,1 1-1,0-1 1,0 1 0,0-1-1,0 1 1,0 0 0,1 1 0,0-1-1,0 0 1,0 1 0,0 0-1,1 0 1,-1 0 0,1 0 0,1 0-1,-1 0 1,1 0 0,0 1-1,0-1 1,0 7 0,1-11-57,1 0 0,-1 0 0,1 1 1,0-1-1,0 0 0,-1 0 0,1 0 0,0 0 1,0 0-1,0 0 0,0 0 0,0-1 0,0 1 1,1 0-1,-1 0 0,0-1 0,0 1 0,0-1 0,1 1 1,-1-1-1,0 1 0,1-1 0,-1 0 0,0 0 1,1 0-1,-1 0 0,0 0 0,1 0 0,1 0 0,44-3-4181,-11-7-24,3-6-362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7335,'0'0'11088,"-9"9"-10453,3-3-474,0 0 0,1 1 0,-1-1-1,1 1 1,1 0 0,-1 1 0,1-1 0,1 1 0,-1-1 0,1 1 0,1 0-1,0 1 1,0-1 0,-2 16 0,4-21-108,0-1 0,0 1 1,0-1-1,0 1 0,0-1 0,0 1 0,1-1 1,0 0-1,-1 1 0,1-1 0,0 0 0,0 0 1,0 1-1,0-1 0,0 0 0,2 2 0,-1-3-14,0 0 1,0 0-1,-1 0 0,1 0 0,0-1 1,0 1-1,0 0 0,0-1 0,0 0 0,0 1 1,0-1-1,0 0 0,0 0 0,0 0 0,0 0 1,0-1-1,0 1 0,0 0 0,-1-1 1,1 1-1,2-2 0,2 0 74,-1 0 0,0-1 0,0 1 0,-1-1 0,1 0 1,0 0-1,-1-1 0,0 0 0,0 1 0,0-1 0,0-1 0,0 1 0,-1 0 0,0-1 0,0 0 0,3-6 1,-2 4 112,0-1 0,-1 0 0,0 1 0,-1-1 0,1-1 0,-1 1 0,-1 0 0,0 0 0,0-1 0,0-10 0,-2 17-206,1 0 0,0 0 0,0 1 0,-1-1 0,1 0 0,-1 1 0,0-1 0,1 0 0,-1 1 0,0-1 0,0 1 0,0-1 0,0 1 0,0-1 0,0 1 0,-1 0 0,1 0 0,0-1 0,-1 1 0,1 0 0,-1 0 0,-1-1 0,-41-11-1932,17 6-2070,11-1-1223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6342,'35'-5'14101,"3"-4"-10044,4-2-3405,71-17-548,-27 20-363,-28 7-4329,-48 1-473,-4-4-4329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97 2883,'-3'-8'7511,"0"-1"-6518,-1 1 1,0 0 0,0 0-1,-1 0 1,0 0 0,0 1-1,-7-8 1,10 14-914,1-1 1,0 1-1,-1-1 1,1 1-1,-1 0 1,0 0-1,1 0 0,-1 0 1,0 0-1,0 0 1,0 0-1,1 0 1,-1 1-1,0-1 0,0 1 1,0-1-1,0 1 1,0 0-1,0 0 1,0 0-1,0 0 0,0 0 1,0 0-1,0 1 1,0-1-1,0 1 0,0-1 1,0 1-1,0 0 1,0 0-1,0 0 1,1 0-1,-1 0 0,0 0 1,1 0-1,-1 0 1,1 1-1,-1-1 1,1 1-1,0-1 0,-1 1 1,1-1-1,0 1 1,-1 3-1,-6 7-86,1 0 1,1 0-1,0 1 0,1 0 0,1 0 0,-1 0 1,2 1-1,0 0 0,1-1 0,0 1 0,1 28 1,1-41 4,-1-1 1,1 1 0,0 0-1,0 0 1,0 0 0,0 0-1,0-1 1,1 1-1,-1 0 1,0 0 0,0 0-1,0-1 1,1 1 0,-1 0-1,0 0 1,1-1-1,-1 1 1,1 0 0,-1-1-1,1 1 1,-1 0 0,1-1-1,-1 1 1,1-1 0,0 1-1,-1-1 1,1 1-1,0-1 1,-1 1 0,1-1-1,0 1 1,0-1 0,-1 0-1,1 0 1,0 1-1,0-1 1,0 0 0,-1 0-1,1 0 1,0 0 0,0 0-1,0 0 1,-1 0 0,1 0-1,0 0 1,0-1-1,0 1 1,0 0 0,-1 0-1,1-1 1,0 1 0,1-1-1,3-1 33,0-1 0,0 0 0,0 1-1,0-1 1,0-1 0,6-5 0,2-4 4,0 0 1,-1-1 0,0 0 0,-2 0-1,1-1 1,-2-1 0,0 0 0,11-28 0,-38 108 140,2 0 1,3 1-1,-7 122 1,20-187-201,-1 0 0,1 1 0,0-1 0,0 0 0,0 0 0,0 0-1,0 1 1,0-1 0,0 0 0,0 0 0,0 1 0,0-1 0,0 0 0,0 0 0,0 0 0,0 1 0,0-1 0,0 0 0,0 0 0,0 0 0,0 1 0,1-1 0,-1 0 0,0 0 0,0 0 0,0 1 0,0-1 0,0 0 0,0 0 0,1 0 0,-1 0 0,0 0 0,0 1 0,0-1 0,0 0 0,1 0 0,-1 0 0,0 0 0,0 0 0,0 0 0,1 0 0,-1 0 0,0 0 0,0 0 0,1 0 0,-1 0 0,0 0 0,0 0 0,11-9-1277,7-16-1840,-5-8-2727,1-5-3529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 9993,'0'0'6374,"-4"8"-4852,-3 6-1166,-51 100 1389,52-101-1646,1 1-1,0 0 1,1 1 0,0-1-1,1 1 1,-1 27 0,4-41-92,-1 0 1,1 0-1,0-1 0,0 1 1,0 0-1,1 0 0,-1 0 1,0-1-1,0 1 0,0 0 1,1 0-1,-1 0 0,0-1 1,1 1-1,-1 0 1,0-1-1,1 1 0,-1 0 1,1-1-1,-1 1 0,1 0 1,0-1-1,-1 1 0,1-1 1,0 1-1,-1-1 0,1 1 1,0-1-1,-1 0 0,1 1 1,0-1-1,0 0 1,1 1-1,1-1 20,0 0 1,0 0-1,0 0 1,0-1-1,0 1 1,0-1-1,0 1 1,-1-1-1,6-2 1,3-2 50,0 0 0,0-1 1,19-13-1,-20 10-6,0 1 0,-1-2 0,0 1 0,0-1 0,-1-1 0,-1 0 1,0 0-1,0 0 0,-1-1 0,0 0 0,-1 0 0,0 0 0,-1-1 0,-1 0 0,0 0 0,0 0 0,0-22 0,-3 34-44,0 0-1,0 0 1,0 0-1,0 1 1,0-1-1,0 0 1,0 0-1,-1 0 1,1 0-1,0 0 1,-1 0-1,1 0 1,0 0-1,-1 0 1,1 1-1,-1-1 1,0 0-1,1 0 1,-1 0-1,0 1 1,1-1-1,-1 1 1,0-1-1,0 0 1,1 1-1,-1-1 1,0 1-1,0-1 1,0 1-1,0 0 1,0-1-1,0 1 1,0 0-1,0 0 1,0 0-1,1 0 1,-1 0-1,0 0 1,0 0-1,0 0 1,0 0-1,0 0 1,0 0-1,0 0 1,0 1-1,-1-1 1,-2 1-27,-1 1 0,1-1 0,0 1 0,0-1 0,0 1 0,1 0 0,-1 1 0,0-1 0,-5 5 0,3 0-97,0-1 0,0 1 1,0 0-1,1 1 0,0-1 0,-5 11 1,9-15-190,-1 1 0,1-1 0,0 0 0,0 1 0,0-1 0,1 1 0,-1-1 0,1 1 0,0-1 0,0 1 1,0 6-1,1-10 100,-1 1 0,0-1 0,0 1 0,1-1 0,-1 1 0,0-1 0,1 1 0,-1-1 0,0 1 0,1-1 0,-1 0 1,1 1-1,-1-1 0,1 0 0,-1 1 0,1-1 0,-1 0 0,1 1 0,-1-1 0,1 0 0,-1 0 0,1 0 0,-1 1 0,1-1 1,-1 0-1,1 0 0,0 0 0,-1 0 0,1 0 0,-1 0 0,1 0 0,0 0 0,-1 0 0,1-1 0,0 1 0,3 0-722,17-1-3550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6246,'0'0'12401,"-4"9"-11510,-13 27-239,-15 48-1,28-72-470,0 1 0,1 0 0,0 0 0,1-1 0,1 1 0,0 1-1,1-1 1,2 22 0,-2-34-172,1 0-1,-1 0 0,0 0 0,1 0 1,-1 1-1,1-1 0,-1 0 0,1 0 0,-1 0 1,1 0-1,0 0 0,-1-1 0,1 1 1,0 0-1,0 0 0,0 0 0,0-1 1,0 1-1,0 0 0,0-1 0,0 1 1,0-1-1,0 1 0,2 0 0,0 0 45,0-1 0,1 1 0,-1-1 0,1 0 0,-1 0 0,0 0 0,1 0-1,5-2 1,1-1 144,1 0 0,-1 0-1,0-1 1,16-8 0,-11 3-109,-1-1 1,1 0-1,-2-1 0,1-1 1,15-17-1,-24 24-22,-1 0-1,1-1 1,-1 1-1,-1-1 1,1 0-1,-1 0 1,0 0-1,0-1 1,-1 1-1,0-1 1,0 1-1,0-1 1,-1 0-1,0 0 1,0 1 0,-1-13-1,-1 16-94,1 1 1,-1-1-1,0 0 1,0 1-1,0-1 0,-1 1 1,1 0-1,0-1 1,-1 1-1,0 0 0,1 0 1,-1 0-1,0 0 1,0 0-1,0 0 0,0 0 1,0 1-1,-1-1 1,1 1-1,-1-1 0,1 1 1,-1 0-1,1 0 1,-1 0-1,1 1 0,-1-1 1,-4 0-1,-38-5-2599,6 5-3371,36 1 5316,-28 0-9316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6370 2819,'0'0'4025,"-8"4"-3139,2 0-567,4-2-175,0-1 1,0 1 0,-1-1-1,1 0 1,0 1 0,-1-1-1,1 0 1,-1 0 0,1-1-1,-1 1 1,1-1 0,-6 1-1,8-1-77,0 0 0,-1 0 0,1 0-1,0 0 1,0 0 0,-1 0 0,1 0-1,0 0 1,-1 0 0,1 0 0,0 0-1,0 0 1,-1 0 0,1 0 0,0-1-1,0 1 1,-1 0 0,1 0 0,0 0-1,0-1 1,0 1 0,-1 0 0,1 0-1,0 0 1,0-1 0,0 1 0,0 0-1,-1 0 1,1-1 0,0 1 0,0 0-1,0 0 1,0-1 0,0 1 0,0 0-1,0-1 1,0 1 0,0 0-1,0 0 1,0-1 0,0 1 0,0 0-1,0-1 1,0 1 0,0 0 0,0 0-1,0-1 1,0 1 0,1 0 0,-1 0-1,0-1 1,0 1 0,0 0 0,0 0-1,1-1 1,-1 1 0,0 0 0,1-1-1,9-12 3086,29-15 353,56-36-1602,-90 62-1895,1-1 0,-1 1 1,1 0-1,0 1 0,0 0 1,6-1-1,27-8 510,125-62 347,-117 49-797,54-37-1,-66 37-78,2 2 0,0 2 0,43-17 0,-28 15 60,-2-3 1,89-55 0,-24 11-45,191-83 6,-229 124-26,-47 17 29,0-1 0,47-24 0,679-342 685,-672 337-272,-2-3 0,82-58 0,443-252-109,-397 237-305,307-141 97,-116 62-91,-244 113 125,773-409 85,446-230-191,-336 238-12,148-69-11,-17-33 8,-1140 569-23,1419-761 48,-1418 759-61,89-51-7,190-139-1,-276 173-1385,-15 8-2318,-4 2-1742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13261,'0'0'7911,"-2"14"-7884,-27 746 363,29-757-391,-1 241 279,2-3 1070,-36 285 0,7-337-674,-3 14-402,-7 289-1,62-135-207,-17-191 57,-6-96-5319,-4-78-6343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8552,'0'0'15999,"2"9"-15433,-1-3-516,1 0 0,-1-1 0,1 1 0,0 0 0,0-1 0,1 1-1,0-1 1,0 0 0,0 1 0,0-2 0,1 1 0,0 0 0,0-1 0,0 1 0,0-1 0,1-1-1,0 1 1,0 0 0,0-1 0,0 0 0,0 0 0,11 3 0,-9-4-352,0 0 0,0-1 0,1 0 0,-1 0 0,0-1 0,1 0 0,-1 0-1,1-1 1,-1 0 0,0 0 0,0-1 0,0 0 0,8-3 0,16-13-5157,-5-9-3372,-15 12 1085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3619,'0'0'10891,"-32"68"-8361,14-29-800,-4 5-33,1 5-287,1 3-321,1-1-417,5-6-383,5-5-225,5-9 0,4-10-224,0-8-1378,0-10-1281,10-3-2722,-3-6-2851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17232,'0'0'6855,"-25"64"-5574,13-35-704,2 2-385,3-5-128,1-3-64,6-2-32,0-6-769,0-3-704,0-2-898,0-3-1280,-4-5-2595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3203,'0'0'17814,"11"-7"-17109,-5 3-597,0 0-9,1 0 1,-1 0-1,1 1 0,0 0 1,0 0-1,0 1 1,0 0-1,0 0 0,0 0 1,14 0-1,12 1 136,84 0 41,-106 2-274,1 1 1,-1-1-1,1 2 0,-1 0 0,0 0 0,0 1 0,19 9 1,-28-12 22,0 0 0,0 0 0,0 0 0,0 0 0,0 1 0,0-1 0,0 1 1,-1-1-1,1 1 0,-1 0 0,1 0 0,-1 0 0,1 0 0,-1 0 1,0 0-1,0 0 0,0 0 0,0 0 0,0 0 0,-1 1 0,1-1 0,-1 0 1,1 0-1,-1 1 0,0-1 0,0 0 0,0 1 0,0-1 0,0 0 0,-1 1 1,1-1-1,-1 0 0,0 1 0,1-1 0,-1 0 0,0 0 0,0 0 1,0 0-1,0 0 0,-1 0 0,-2 3 0,-2 4 272,-1-1-1,0 0 0,-1 0 1,1-1-1,-1 0 1,-1 0-1,-17 10 1,14-10-199,0-1 1,-1 0-1,0-1 1,0-1-1,0 0 1,0 0-1,-1-2 1,0 1-1,1-2 1,-20 0-1,33-1-206,-1 0 0,0 0 0,1 0 0,-1 0 1,1 0-1,-1 0 0,1 0 0,-1 0 0,1 0 0,-1 0 0,1-1 0,-1 1 0,1 0 0,-1 0 0,1-1 0,-1 1 0,1 0 0,-1-1 0,1 1 0,0 0 0,-1-1 0,1 1 0,-1 0 0,1-1 0,0 1 0,0-1 0,-1 1 0,1-1 0,0 1 0,0-1 0,-1 1 0,1-1 0,0 0 0,0 0-381,0 0 0,0 0 1,0-1-1,0 1 0,0 0 1,1 0-1,-1 0 0,0 0 1,0 0-1,1 1 0,-1-1 1,1 0-1,-1 0 0,1 0 1,-1 0-1,1 0 1,0 0-1,1-1 0,13-9-8175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11787,'0'0'7335,"50"16"-5381,-10-16-417,11 0-544,5 0-288,6-3-353,-4-4-159,-5 1-129,-11 1-609,-13 5-992,-11 0-898,-16 0-768,-2 8-640,-17 1-1506</inkml:trace>
  <inkml:trace contextRef="#ctx0" brushRef="#br0" timeOffset="1">85 114 7143,'0'0'9833,"58"5"-8135,-16-5-513,7-1-609,6-4-287,-3 0-193,0 0-961,-6-1-4292,-2 0-8360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58 4388,'0'0'14387,"4"-8"-11275,11-26-587,-14 33-2468,-1 1-1,0-1 1,0 1-1,0-1 1,0 1-1,0-1 0,0 1 1,0-1-1,0 1 1,0-1-1,0 1 1,-1-1-1,1 1 0,0-1 1,0 1-1,0-1 1,-1 1-1,1-1 0,0 1 1,0-1-1,-1 1 1,1-1-1,0 1 1,-1 0-1,1-1 0,-1 1 1,1 0-1,0-1 1,-1 1-1,1 0 1,-1 0-1,1-1 0,-1 1 1,1 0-1,-1 0 1,1 0-1,-1-1 1,1 1-1,-1 0 0,1 0 1,-1 0-1,1 0 1,-1 0-1,0 0 0,-27 1 482,25-1-385,-7 1-132,1 1 0,0 0 0,0 1 0,0 0 0,0 0-1,1 1 1,-1 0 0,1 0 0,0 1 0,0 0 0,0 0 0,1 1 0,-8 7-1,9-8-25,1 1 0,-1-1 0,1 1-1,0 0 1,1 0 0,-1 0 0,1 1-1,0 0 1,1 0 0,0 0 0,0 0-1,0 0 1,1 0 0,0 1 0,1 0-1,-2 9 1,4-15-56,0 1-1,-1-1 1,1 1-1,0-1 1,0 0-1,0 0 1,0 0-1,0 0 1,1 0-1,-1 0 1,1 0-1,-1 0 1,1 0-1,0 0 1,0-1-1,0 1 1,0-1-1,0 1 1,0-1-1,0 0 1,0 0-1,0 0 1,1 0-1,-1 0 1,0-1-1,1 1 1,2 0-1,8 2-1505,1 1-1,0-2 1,19 1-1,9-1-4960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14382,'-10'3'2172,"5"-2"-1876,-9 4 898,-1 1 0,-25 13 0,37-18-1027,-1 1 0,1 0-1,0 0 1,0 0 0,0 0-1,1 0 1,-1 1 0,0-1-1,1 1 1,0 0 0,-1 0-1,1 0 1,0 0-1,1 0 1,-1 0 0,0 0-1,1 1 1,0-1 0,0 1-1,-1 4 1,2-7-134,0 1-1,1-1 1,-1 0 0,1 1 0,-1-1-1,1 0 1,-1 1 0,1-1 0,0 0-1,0 0 1,0 1 0,-1-1 0,1 0-1,0 0 1,0 0 0,1 0-1,-1 0 1,0 0 0,0 0 0,0-1-1,1 1 1,-1 0 0,0-1 0,1 1-1,-1-1 1,0 1 0,1-1 0,-1 0-1,1 1 1,-1-1 0,1 0-1,-1 0 1,0 0 0,3-1 0,58 0 626,-56 1-628,2-1 1,0-1 0,0 1 0,0-1 0,0-1 0,12-5 0,-18 7-16,1 0-1,-1 0 1,0 0-1,1 0 1,-1 0-1,0-1 1,0 1 0,0-1-1,0 0 1,0 1-1,-1-1 1,1 0-1,-1 0 1,1 0-1,-1 0 1,1 0-1,-1-1 1,0 1 0,0 0-1,0-1 1,1-4-1,-2 6 15,-1 0-1,1 0 0,0 0 0,-1 0 1,1 1-1,0-1 0,-1 0 1,1 0-1,-1 0 0,1 0 1,-1 1-1,0-1 0,1 0 1,-1 1-1,0-1 0,0 0 1,1 1-1,-1-1 0,0 1 1,0-1-1,0 1 0,0-1 1,0 1-1,1 0 0,-1 0 0,0-1 1,0 1-1,0 0 0,0 0 1,0 0-1,0 0 0,0 0 1,-1 0-1,-43 0 136,33 0-126,11 0-46,-1 1 0,1-1 0,-1 0 0,1 1-1,-1-1 1,1 0 0,-1 1 0,1 0 0,0-1 0,-1 1-1,1 0 1,0 0 0,0 0 0,-2 1 0,1 5-870,14-2-1299,42-5-8207,-17 0-1623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17040,'0'0'7976,"-39"55"-7208,35-34-351,4 2-193,0 0-192,0-1 0,0-2-576,2 0-1026,-2-2-992,0-4-834,0-5-2465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12300,'0'0'11434,"72"-10"-11305,-32 14-33,1-1-224,5-3-1602,0 0-2082,0-2-3330</inkml:trace>
  <inkml:trace contextRef="#ctx0" brushRef="#br0" timeOffset="1">545 1 10186,'0'0'8776,"-62"40"-7591,45-20 0,6 2-320,5 0-385,6-2-351,0 1-33,4-2-64,3 1-961,-1-4-705,-3-1-960,-3-2-3396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15022,'0'0'7880,"66"0"-7048,-29-2-223,3-3-257,3-1-224,-1-1-63,-3-2-354,-3 0-1216,-12 0-1026,-8-3-127,-11 2-2755,-5-3-5445</inkml:trace>
  <inkml:trace contextRef="#ctx0" brushRef="#br0" timeOffset="1">19 0 13741,'0'0'7047,"65"4"-6054,-24-1-577,5 0-320,5-3-96,-5 0-1505,2 0-2243,-6 0-2914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13357,'0'0'3197,"9"-4"-2956,0 1-113,1 1 0,0-1 1,-1 2-1,1-1 0,0 2 1,16 0-1,76 6 684,-16 0-435,800-10 700,-291-3-147,1065-4 986,-6 1-1750,-1587 16-566,-61-5-118,-8 0-39,-32-6-413,27 4 711,0 0 1,1-1-1,-1 0 0,0-1 0,1 1 1,-13-7-1,-3-12-2518,21 19 2255,0 0-1,0 0 1,0 0-1,0 0 1,0 0-1,0 0 0,1 0 1,-1 0-1,1 0 1,-1-1-1,1-3 1,0-10-4502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1922,'0'0'18161,"-13"52"-16848,6-27-256,1 2-256,1 4-481,5 0-256,0 0 64,0-1-288,0-3-1345,5-9-1506,-3-6-2754</inkml:trace>
  <inkml:trace contextRef="#ctx0" brushRef="#br0" timeOffset="1">1 152 10602,'0'0'7271,"62"-10"-7015,-30 10-192,9 0-448,4 0-3300,2 0-2049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 15022,'0'0'3059,"-10"-1"-982,3 0-1782,-1 1 0,1 0 1,-1 0-1,0 1 1,1-1-1,-1 2 0,1-1 1,0 1-1,-8 3 0,11-3-170,0 0-1,0 0 0,0 0 0,0 0 1,1 1-1,-1-1 0,1 1 0,0 0 1,0 0-1,0 0 0,0 0 0,0 1 0,1-1 1,-1 1-1,1 0 0,0 0 0,0 0 1,0 0-1,1 0 0,-2 6 0,1-2-72,1 0-1,0 1 1,0-1-1,1 0 1,0 1-1,0-1 1,1 1-1,0-1 0,1 0 1,0 0-1,4 13 1,-5-18-40,0-1-1,0 1 1,1 0 0,-1-1 0,0 1-1,1-1 1,0 0 0,0 1-1,0-1 1,0 0 0,0 0 0,0 0-1,0 0 1,1-1 0,-1 1 0,1-1-1,-1 1 1,1-1 0,-1 0 0,1 0-1,0 0 1,0 0 0,-1 0-1,1-1 1,0 1 0,0-1 0,0 0-1,0 0 1,0 0 0,0 0 0,0-1-1,-1 1 1,1-1 0,0 1 0,0-1-1,4-2 1,-5 2 3,0 0-1,1 0 1,-1-1 0,0 1-1,0-1 1,0 1-1,0-1 1,-1 0 0,1 0-1,0 0 1,-1 0 0,1 0-1,-1 0 1,0 0-1,1-1 1,-1 1 0,0 0-1,-1-1 1,1 1 0,0-1-1,-1 1 1,1-1-1,-1 1 1,0-1 0,0 1-1,0-5 1,0 6-8,0 1 0,-1 0-1,1-1 1,0 1 0,-1-1 0,1 1-1,0 0 1,-1-1 0,1 1 0,-1 0 0,1-1-1,-1 1 1,1 0 0,0 0 0,-1-1-1,1 1 1,-1 0 0,1 0 0,-1 0 0,1 0-1,-1 0 1,1 0 0,-1-1 0,0 1-1,1 0 1,-1 1 0,1-1 0,-1 0 0,1 0-1,-1 0 1,1 0 0,-1 0 0,1 0-1,-1 1 1,1-1 0,-1 0 0,-19 9-18,19-8 19,0 0 1,0 0-1,0 0 0,0 0 0,-1 0 0,2 0 1,-1 1-1,0-1 0,0 0 0,0 0 0,0 1 0,1-1 1,-1 0-1,1 1 0,-1-1 0,1 1 0,-1-1 1,1 1-1,0-1 0,0 0 0,0 1 0,0-1 1,0 1-1,0-1 0,1 4 0,0-4-1,0 1 0,0-1 0,0 0 0,1 0 0,-1 0 0,0 0 0,1 0 0,-1 0 0,1 0 0,-1 0 0,1 0 0,0-1-1,-1 1 1,1 0 0,0-1 0,-1 0 0,1 1 0,2-1 0,4 1-87,1 0 0,-1-1 1,0 1-1,1-2 0,-1 1 0,1-1 0,-1-1 0,11-2 1,29-22-776,-52 32 636,0 0-1,1 0 1,0 0-1,0 1 1,1-1-1,0 1 0,0 0 1,0 0-1,1 0 1,0 0-1,1-1 0,-1 1 1,1 0-1,2 12 1,7-11-5563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17489,'0'0'3459,"-34"69"-1954,18-38-544,4 0-416,6-4-353,6-1-160,0-6-32,6-5-64,5-4-801,-2-5-96,-1-6-288,-7 0-897,-5-4-4580,-11-7-2051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11435,'0'0'9096,"80"-9"-7878,-40 9-674,8 0-416,1 0-128,-1 0-1601,0 0-4133,-6-5-9032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 15375,'0'0'4110,"-8"-1"-2973,3 0-1098,0 1 1,0 0-1,0 0 0,0 0 0,0 1 1,0-1-1,0 1 0,0 0 0,0 1 0,0-1 1,0 1-1,1 0 0,-1 1 0,1-1 1,0 1-1,-1-1 0,1 1 0,0 0 0,1 1 1,-1-1-1,1 1 0,-4 4 0,0-1 93,0 0 0,1 0 0,-1 1 1,2-1-1,-1 2 0,1-1 0,0 0 0,1 1 0,0 0 0,1 0 0,-1 0 0,2 1 0,-1-1 0,-1 17 0,4-24-111,1-1 1,-1 1-1,1 0 1,-1-1-1,1 1 0,-1 0 1,1-1-1,0 1 1,0-1-1,0 1 0,0-1 1,0 1-1,0-1 1,0 0-1,0 0 0,1 1 1,-1-1-1,0 0 0,1 0 1,-1 0-1,1 0 1,-1-1-1,1 1 0,-1 0 1,1-1-1,0 1 1,-1-1-1,1 1 0,0-1 1,3 1-1,60 3 105,-56-4-146,11 0-203,-12 1-263,1-1-1,-1 0 1,0 0-1,1 0 1,-1-1 0,0-1-1,0 0 1,0 0-1,0 0 1,13-6-1,-21 8 475,0 0-1,0-1 0,0 1 0,0 0 1,-1 0-1,1 0 0,0 0 1,0 0-1,0 0 0,0 0 0,0-1 1,-1 1-1,1 0 0,0 0 0,0 0 1,0 0-1,0 0 0,0-1 0,0 1 1,0 0-1,0 0 0,0 0 1,0-1-1,0 1 0,0 0 0,0 0 1,0 0-1,0 0 0,0-1 0,0 1 1,0 0-1,0 0 0,0 0 0,0-1 1,0 1-1,0 0 0,0 0 1,0 0-1,0 0 0,0-1 0,0 1 1,0 0-1,0 0 0,1 0 0,-1 0 1,0 0-1,0-1 0,0 1 0,0 0 1,0 0-1,1 0 0,-1 0 1,0 0-1,0 0 0,0 0 0,0 0 1,1 0-1,-1 0 0,0-1 0,0 1 1,0 0-1,1 0 0,-1 0 1,0 0-1,-14-1-4345,13 1 3773,-8 0-4722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11050,'0'0'14734,"-7"5"-14296,-21 17-214,27-22-220,1 1 0,0-1 0,-1 0 0,1 1 0,0-1 0,-1 0 0,1 1 0,0-1 0,-1 0 0,1 1 0,0-1 0,0 1 0,0-1 0,-1 1 0,1-1 0,0 1 0,0-1 0,0 1 0,0-1-1,0 1 1,0-1 0,0 1 0,0-1 0,0 0 0,0 1 0,0-1 0,0 1 0,0-1 0,1 1 0,-1-1 0,0 1 0,0-1 0,0 1 0,1-1 0,-1 0 0,0 1 0,0-1 0,1 1 0,-1-1 0,0 0 0,1 1 0,-1-1 0,1 0-1,-1 0 1,0 1 0,1-1 0,-1 0 0,1 0 0,-1 1 0,1-1 0,-1 0 0,1 0 0,-1 0 0,0 0 0,1 0 0,-1 0 0,1 0 0,-1 0 0,1 0 0,-1 0 0,1 0 0,0 0 0,29 3-147,-24-3-72,-1 0 0,1-1 0,-1 1 0,1-2 0,-1 1 0,0 0 0,0-1 0,1 0 0,-1 0 1,0-1-1,-1 0 0,1 1 0,0-2 0,6-4 0,-27 46 1042,10-27-974,-8 12 852,1 2 1,-13 35 0,23-50-1744,0 1-1,1 0 1,0-1 0,0 1-1,1 16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17457,'0'0'7431,"46"13"-7816,-26-13-2433,3 0-4069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15246,'0'0'7538,"0"10"-7137,0-8-370,0 1 1,1 0 0,-1 0-1,1-1 1,-1 1 0,1 0-1,0 0 1,0-1 0,0 1-1,0-1 1,3 5 0,-2-5-12,0-1 1,0 1-1,0-1 0,0 1 1,0-1-1,0 0 1,1 0-1,-1 0 1,1 0-1,-1 0 1,0-1-1,1 1 1,-1-1-1,1 1 0,-1-1 1,1 0-1,0 0 1,3-1-1,7 1-344,1 0-1,-1-2 0,0 1 1,1-2-1,-1 0 0,14-5 1,-22 6 184,-1 1-1,1-1 1,0-1 0,-1 1 0,0 0 0,0-1-1,0 0 1,0 0 0,0-1 0,0 1-1,-1-1 1,1 1 0,-1-1 0,0 0 0,-1 0-1,1-1 1,-1 1 0,1-1 0,2-8 0,-7 10 1329,-7 8-539,-7 7 265,-5 15 375,1 0 0,-23 42 0,37-58-1090,0 1 1,0 0 0,1 1 0,1-1 0,1 1-1,-1 0 1,2 0 0,0 0 0,-1 16 0,8-14-1405,0-5-6828,-5-5-824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5317,'0'0'16239,"57"3"-14541,-22-8-193,7 1-672,7 0-545,0 4-223,-2 0-65,-5 0-769,-11 1-705,-9 8-768,-16-1-2018,-6 1-2754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15567,'0'0'1954,"76"-3"1056,-24-4-1408,10-4-769,1 2-609,-4 3-256,-5 1-1922,-8 2-4868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13869,'0'0'6000,"10"1"-5204,27 2-596,1 2 1,-1 1 0,0 2-1,0 2 1,-1 1-1,54 25 1,-87-35-193,0 0-1,0 1 1,-1-1 0,1 1 0,0 0-1,-1 0 1,1 0 0,-1 0 0,0 0-1,0 0 1,0 1 0,0-1 0,0 1-1,0-1 1,-1 1 0,1 0 0,-1 0-1,0 0 1,0 0 0,0 0 0,1 3-1,-2-1 32,0-1-1,0 1 0,0 0 0,-1-1 1,0 1-1,0 0 0,0-1 1,0 1-1,-1-1 0,1 1 0,-1-1 1,-4 7-1,-7 9 144,-1-1 1,-1 0-1,-1 0 1,-23 20-1,38-38-177,-73 65 828,-118 81 0,100-79-822,88-65-837,-6 4 1875,8-7-3606,3-6-5140,11-19-3855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48 4068,'0'0'15444,"9"-6"-13720,-1 0-1404,0 1 1,0 1-1,0 0 0,1 0 1,0 0-1,-1 1 0,1 0 1,1 1-1,-1 0 0,17-1 0,-21 3-87,9-1-39,-1 1 1,0 0 0,18 3 0,-29-3-189,-1 1 0,1-1 0,0 0 0,-1 1 0,1 0 0,0-1 1,-1 1-1,1 0 0,-1 0 0,1 0 0,-1 0 0,1 0 0,-1 0 0,3 2 1,-4-2-4,0 0 1,1 0-1,-1 0 1,0 0 0,1 1-1,-1-1 1,0 0 0,0 0-1,0 0 1,0 0 0,0 0-1,0 0 1,0 0-1,-1 0 1,1 0 0,0 0-1,-1 0 1,1 0 0,0 0-1,-1 0 1,1 0-1,-1 0 1,0 0 0,1 0-1,-1 0 1,-1 1 0,-4 4 76,0 0 1,-1 0 0,0-1-1,0 0 1,0-1 0,0 1 0,-1-1-1,-12 5 1,-17 9 917,37-17-603,40 1-448,-39-1 57,1 0 1,-1 0-1,0 0 1,0 0-1,1 0 1,-1 1-1,0-1 1,0 0-1,0 1 1,0-1-1,0 1 1,-1-1-1,1 1 1,0-1-1,-1 1 1,1-1-1,-1 1 1,1 0-1,-1-1 1,0 1-1,0 0 1,0-1-1,0 1 1,0 0-1,0 0 1,0-1-1,0 1 1,-1 0-1,1-1 1,-1 1-1,1-1 1,-1 1-1,0-1 1,1 1-1,-2 1 1,-2 5 110,0 0 0,0-1 1,-1 1-1,0-1 0,-8 9 1,9-12-84,0 0 1,0 0 0,-1 0 0,1 0 0,-1-1-1,-6 4 1,10-6-6,44-1-529,-40 0 452,0 0 0,0 0 1,0 0-1,0 1 0,0-1 0,0 1 0,0 0 0,0 0 0,0 0 1,-1 0-1,1 1 0,0-1 0,-1 1 0,1 0 0,0-1 0,-1 1 1,0 0-1,0 1 0,4 2 0,-6-3 49,1-1 0,0 1 0,-1-1 0,1 1 0,-1-1 0,0 1 0,1-1 0,-1 1 0,0 0 0,0-1 0,0 1 0,0-1 0,0 1 0,0 0 0,-1-1 0,1 1 0,0-1 0,-1 1 0,1-1 0,-1 1 0,0-1 0,1 1 0,-1-1 0,0 0 0,0 1 0,0-1 0,0 0 0,0 0 0,0 0 0,0 0 0,0 0 0,-1 0 0,1 0 0,0 0 0,-1 0 0,1 0 0,-1-1 0,-2 2 0,-7 4 149,0 0 0,0-1-1,0-1 1,0 0-1,-1 0 1,0-1-1,0-1 1,0 0 0,0 0-1,0-1 1,-1-1-1,1 0 1,-16-3-1,27 3-168,1 0 1,-1 0-1,1 0 0,0 0 0,-1 0 0,1 0 0,-1 0 0,1 0 0,0-1 0,-1 1 0,1 0 0,-1 0 0,1 0 0,0-1 0,-1 1 0,1 0 0,0-1 0,0 1 0,-1 0 1,1-1-1,0 1 0,0 0 0,-1-1 0,1 1 0,0 0 0,0-1 0,0 1 0,-1-1 0,1 1 0,0-1 0,0 1 0,0 0 0,0-1 0,0 1 0,0-1 0,0 1 0,0-1 1,0 1-1,0 0 0,0-1 0,0 1 0,1-1 0,-1 1 0,0 0 0,0-1 0,0 1 0,1-1 0,-1 1 0,0 0 0,0-1 0,1 1 0,-1 0 0,1-1 0,16-16-2819,40-10-6812,-16 10 1297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15439,'-8'0'1574,"-2"0"-1170,0 0-1,-1 1 0,1 0 1,0 0-1,0 1 0,0 1 1,0 0-1,-16 7 1,21-8-300,1 0 1,-1 1 0,1-1 0,0 1 0,0 0-1,0 0 1,0 1 0,1-1 0,-1 1 0,1 0 0,0 0-1,0 0 1,0 0 0,1 1 0,-1-1 0,1 1 0,0-1-1,0 1 1,1 0 0,0 0 0,-2 8 0,3-10-58,-1-1-1,1 1 1,0-1 0,0 1 0,0-1 0,1 1-1,-1-1 1,0 1 0,1-1 0,0 1 0,0-1 0,-1 0-1,1 1 1,1-1 0,-1 0 0,0 0 0,1 1-1,-1-1 1,1 0 0,-1-1 0,1 1 0,2 2 0,1-1 9,-1 0 0,1 0 0,0 0 0,0-1 1,0 0-1,0 0 0,0 0 0,0-1 0,1 0 1,5 1-1,1 0 7,-1-1-1,0-1 1,0 0 0,1-1-1,-1 0 1,0 0 0,0-1-1,0 0 1,21-8 0,-25 6-23,0-1-1,-1 1 1,1-1 0,-1 0 0,0 0 0,-1-1-1,1 0 1,-1 0 0,0 0 0,4-8 0,-7 12-22,-1 1 0,0-1 0,0 0 0,1 0 0,-1-1 0,-1 1 0,1 0 1,0 0-1,0 0 0,-1-1 0,1 1 0,-1 0 0,0 0 0,0-1 0,0 1 1,0 0-1,0-1 0,0 1 0,0 0 0,-1-1 0,1 1 0,-1 0 0,0 0 1,0 0-1,0-1 0,0 1 0,0 0 0,0 0 0,0 0 0,-1 1 0,1-1 1,-1 0-1,1 0 0,-1 1 0,0-1 0,0 1 0,-3-3 0,-2 1-212,0-1-1,0 1 0,-1 0 1,1 1-1,-1 0 0,0 0 1,0 1-1,0-1 0,0 2 1,0-1-1,0 1 1,-13 2-1,21-2 135,0 0 0,-1 0 0,1 0 0,0 0 0,-1 0 1,1 0-1,0 0 0,-1 0 0,1 0 0,0 0 0,-1 0 0,1 0 0,0 0 0,0 0 0,-1 0 1,1 0-1,0 0 0,-1 0 0,1 1 0,0-1 0,0 0 0,-1 0 0,1 0 0,0 0 1,0 1-1,-1-1 0,1 0 0,0 0 0,0 1 0,0-1 0,-1 0 0,1 0 0,0 1 0,0-1 1,0 0-1,0 1 0,0-1 0,0 0 0,0 1 0,0-1 0,0 0 0,0 0 0,0 1 0,0-1 1,0 0-1,0 1 0,0-1 0,0 0 0,0 1 0,0-1 0,0 0 0,0 1 0,0-1 1,0 0-1,1 0 0,-1 1 0,0-1 0,0 0 0,0 0 0,1 1 0,17 10-3450,8-9-681,5-2-1243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10794,'0'0'7463,"-12"2"-5637,0 0-1529,-1 1 0,1 0 0,0 1 1,0 1-1,1 0 0,-19 10 0,25-12-74,-1 0 0,1 1 1,-1 0-1,1 0 0,0 0 0,1 1 0,-1 0 0,1 0 0,0 0 0,0 0 1,0 0-1,1 1 0,0 0 0,0 0 0,0 0 0,1 0 0,-2 7 0,3-10-192,1-1 0,-1 0-1,1 1 1,0-1 0,0 1-1,0-1 1,0 1-1,0-1 1,1 1 0,-1-1-1,1 1 1,0-1 0,-1 1-1,1-1 1,0 0-1,0 0 1,1 1 0,-1-1-1,0 0 1,1 0 0,-1 0-1,1 0 1,2 1-1,-1 0-5,1 0-1,1 0 1,-1-1-1,0 0 1,0 0-1,1 0 0,-1 0 1,1-1-1,0 0 1,-1 0-1,9 1 0,-4-1 4,0 0-1,0-1 0,-1 0 0,1 0 1,0-1-1,0-1 0,0 1 0,-1-1 1,1-1-1,-1 0 0,1 0 0,-1 0 1,12-8-1,-17 9 18,0 0 1,0-1-1,0 0 0,-1 1 1,1-1-1,-1 0 0,1-1 1,-1 1-1,0 0 1,0 0-1,-1-1 0,1 0 1,-1 1-1,1-1 0,-1 0 1,0 1-1,0-1 1,-1 0-1,1 0 0,-1-4 1,0 5-26,-1 0-1,1-1 1,-1 1 0,0 0 0,0 0 0,0 1-1,0-1 1,-1 0 0,1 0 0,-1 0 0,0 1-1,0-1 1,1 1 0,-2 0 0,1-1 0,0 1 0,0 0-1,-1 0 1,1 0 0,-1 1 0,0-1 0,1 0-1,-1 1 1,0 0 0,-3-1 0,-3-2-278,0 1 1,1 0-1,-2 1 1,1 0-1,0 1 0,0 0 1,0 0-1,-1 1 1,1 0-1,0 1 0,-13 2 1,13 2-2297,6 1-5387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18161,'0'0'8040,"-10"61"-7304,-1-30-319,3 0-289,2-2-96,6-5 0,0-3-160,1-4-705,7-4-672,-3-4-801,-2-5-769,-13-4-11595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14510,'0'0'4932,"73"-20"-3330,-38 14-801,5 4-577,2-1-160,2 3-448,-4-2-1859,-1-1-4034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 14478,'0'0'3123,"-9"-1"-972,0 1-1999,1 0 0,-1 0 0,0 1 0,1 1 0,-1-1 0,1 1 0,-1 1 0,1 0 0,0 0 0,0 0 0,0 1 0,0 1 0,1-1 0,0 1 0,0 0 0,-11 10 0,10-7 125,0 0 1,0 1-1,1-1 1,-9 15-1,14-20-211,0 0 1,1 0-1,-1 0 0,0 0 1,1 1-1,0-1 0,0 0 1,0 1-1,0-1 1,0 0-1,1 1 0,0-1 1,-1 1-1,1-1 0,1 1 1,-1-1-1,0 1 0,2 5 1,0-7-32,-1-1 0,0 1 0,1-1 0,-1 0 0,1 1 0,0-1 0,-1 0 0,1 0 0,0 0 0,0 0 0,-1 0 0,1-1 0,0 1 0,0 0 0,0-1 0,0 0 0,0 1 0,0-1 0,0 0 0,0 0 0,0 0 0,3 0 0,46-6 596,-43 4-605,0-1 1,-1 0 0,0-1 0,1 0-1,-2 0 1,1 0 0,0-1 0,-1 0-1,0 0 1,0-1 0,5-5-1,-7 7-25,-1 0 0,1 0-1,-1-1 1,-1 1-1,1-1 1,-1 1-1,1-1 1,-1 0 0,-1 0-1,1 0 1,-1 0-1,0 0 1,0 0-1,0 0 1,0 0 0,-1 0-1,-1-11 1,1 16-20,0-1 0,0 1 0,0-1 0,-1 1 0,1-1 0,0 1 0,0 0-1,-1-1 1,1 1 0,0-1 0,-1 1 0,1 0 0,0-1 0,-1 1 0,1 0 0,0 0 0,-1-1 0,1 1 0,-1 0 0,1 0 0,0-1 0,-1 1 0,1 0 0,-1 0 0,1 0 0,-1 0 0,1 0 0,-1 0 0,1 0 0,-1 0 0,1 0 0,-1 0 0,1 0 0,0 0 0,-1 0 0,1 0 0,-1 0 0,1 0 0,-1 0 0,1 1 0,-1-1 0,1 0 0,0 0 0,-1 1 0,1-1 0,-1 0 0,1 1 0,0-1 0,-1 0 0,1 1 0,-1 0 0,-19 17-893,18-13 596,-1 0-1,1 1 0,0-1 1,1 0-1,-1 1 0,0 6 1,1-10-138,1 0 0,0 1 0,0-1 1,0 0-1,0 1 0,0-1 1,0 0-1,1 1 0,-1-1 1,1 0-1,-1 1 0,1-1 1,0 0-1,0 0 0,0 0 0,0 0 1,3 4-1,8 4-7159</inkml:trace>
  <inkml:trace contextRef="#ctx0" brushRef="#br0" timeOffset="1">324 190 14830,'0'0'2562,"-29"48"-992,11-18 96,2 1-193,3-1-384,6-2-416,6-6-513,1-10-256,2-7-1826,11-5-1057,5-2-3043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 10858,'0'0'2477,"-9"6"534,4-3-2672,-34 21 2201,37-22-2406,0-1-1,0 1 1,0 0-1,1 0 0,-1-1 1,0 1-1,1 0 0,-1 0 1,1 1-1,-1-1 0,1 0 1,0 0-1,0 1 0,0-1 1,1 0-1,-1 1 0,0 4 1,1-5-106,1-1 1,-1 1-1,1 0 1,0 0-1,-1-1 1,1 1-1,0 0 1,0-1-1,0 1 1,0-1-1,1 0 1,-1 1-1,0-1 1,1 0-1,-1 1 1,0-1 0,1 0-1,2 1 1,38 21 88,-26-14-104,-11-6 5,6 3-14,-1 0 0,1 1 0,-1 1-1,-1-1 1,10 11 0,-17-17-3,-1 1-1,1-1 0,-1 1 0,0 0 0,0 0 1,1 0-1,-1 0 0,0 0 0,-1 0 0,1 0 1,0 0-1,0 0 0,-1 0 0,0 0 0,1 0 0,-1 0 1,0 1-1,0-1 0,0 0 0,0 0 0,0 0 1,-1 0-1,1 1 0,-1-1 0,1 0 0,-1 0 1,0 0-1,0 0 0,0 0 0,0 0 0,0 0 1,0-1-1,0 1 0,-1 0 0,1 0 0,-3 1 0,-2 3 137,0 0 0,-1-1 0,0 1 0,0-2-1,-1 1 1,-9 4 0,13-7 4,1 0 0,-1-1 0,0 1 0,0-1-1,1 0 1,-1 0 0,0 0 0,0-1 0,0 1 0,0-1 0,0 0 0,0 0-1,0-1 1,0 1 0,0-1 0,-4 0 0,6-1-122,1 1-1,-1 0 1,0-1 0,1 1-1,-1-1 1,1 0 0,-1 1-1,1-1 1,0 0 0,0 0-1,0 0 1,0 0 0,0 0-1,0 0 1,1 0-1,-1 0 1,1 0 0,-1 0-1,1 0 1,0 0 0,0-1-1,0 1 1,0 0 0,0 0-1,0 0 1,0 0 0,1-1-1,0-2 1,0-1-86,1 0 0,-1 0 0,1 1 0,0-1 0,0 0 1,0 1-1,1-1 0,0 1 0,4-6 0,4 1 43,0 1 0,0 0 1,1 0-1,0 2 0,24-13 0,-26 16 68,0-1 0,0-1 0,-1 1 0,1-2 0,-1 1 0,0-1 0,-1-1 0,0 0 0,0 0 1,9-12-1,-16 18-15,0 1 0,0-1 0,0 0 0,0 1 0,0-1 0,-1 0 1,1 0-1,-1 1 0,1-1 0,-1 0 0,1 0 0,-1 0 1,0 0-1,0 0 0,0 1 0,0-1 0,0 0 0,0 0 1,-1 0-1,1 0 0,-1 0 0,1 1 0,-1-1 0,0 0 1,1 0-1,-1 1 0,-2-3 0,1 2 0,0 0 1,0-1-1,-1 2 1,1-1-1,-1 0 1,0 0-1,0 1 1,1-1-1,-1 1 1,0 0-1,0 0 1,0 0-1,0 0 1,0 1-1,-5-1 0,3 0-64,0 1-1,0 0 1,0 0-1,0 0 1,0 1-1,0 0 0,0 0 1,1 0-1,-1 0 1,-6 3-1,8-3-48,1 1-1,0-1 1,0 0 0,-1 0-1,1 1 1,0-1-1,0 1 1,0 0 0,0 0-1,1 0 1,-1 0-1,0 0 1,1 0 0,0 0-1,-1 0 1,1 1 0,0-1-1,0 0 1,0 1-1,0 3 1,0 14-4688,10-11-2734,5-2-2562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17136,'0'0'6502,"-51"45"-4099,39-28-642,6-1-672,6-3-608,0-3-353,12-1 0,8-4-64,3-3-352,0-2-865,0 0-929,-1 0-1410,-3-9-543,-1-2-1026,-2-3-1666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12876,'0'0'6983,"-27"46"-4004,12-23-641,1 2-961,-2 3-448,1 1-320,0 6-225,3 0-288,2 5-96,1-1 32,2-2-32,3-4-769,4-7-1761,0-9-3300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9097,'0'0'21001,"3"8"-20473,-1-5-469,0 1-1,-1-1 1,0 1-1,0 0 1,0-1-1,0 1 1,-1 0-1,1 0 1,-1 0-1,0 0 1,0-1-1,0 1 1,-1 0-1,0 0 1,1 0-1,-1-1 1,0 1-1,-1 0 1,1-1-1,-1 1 1,1-1-1,-1 0 1,0 1 0,-3 2-1,-51 77 264,31-49-203,1 2-1,-29 59 1,53-94-119,-1 0 0,1 0 0,-1 0 0,0 0 0,1 1 0,0-1 0,-1 0 0,1 0 0,0 0 0,-1 0 0,1 1 0,0-1 0,0 0 0,0 0 0,0 0 0,0 1 0,0-1 0,1 0 0,-1 0 0,0 0 0,1 1 0,-1-1 0,1 0 0,-1 0 0,1 0 0,-1 0 0,2 2 0,0-2 0,0 0 0,-1 0 0,1 0 0,0 0 0,0-1 0,0 1 0,0-1 0,0 1 0,0-1 0,0 0 0,0 1 0,0-1 0,0 0 0,4-1 0,10-1 0,-1 0 0,1-2 0,17-5 0,-31 8 0,22-6-13,29-9-723,0-2 0,53-27 0,-105 45 435,-1 0 0,1-1-1,-1 1 1,1 0 0,-1 0 0,1-1-1,-1 1 1,1 0 0,-1-1 0,0 1-1,1 0 1,-1-1 0,0 1 0,1-1-1,-1 1 1,0-1 0,1 1 0,-1-1-1,0 1 1,0-1 0,0 1-1,1-1 1,-1 1 0,0-1 0,0 1-1,0-1 1,0 1 0,0-1 0,0 0-1,0-8-8458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1 623 12524,'0'0'8093,"11"-7"-7041,53-36-752,-3-3 1,-1-3 0,-3-2-1,-2-2 1,-3-3 0,-1-2 0,-4-3-1,53-86 1,-89 124-249,4-6-71,-10 29-44,-3 17-46,-6 75-475,1-51 1000,2-1-1,1 0 0,8 53 1,-6-81-790,1 0 1,0 1-1,1-1 1,1 0-1,11 22 1,-11-26-364,0-1 1,0 1-1,1-1 0,0 0 0,1 0 1,-1-1-1,1 0 0,1 0 0,8 6 1,-3-5-7347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7655,'0'0'18012,"-5"8"-15877,-12 21-1539,1 0 0,2 0 0,1 2-1,-17 59 1,-20 142 1390,41-153-4083,3-5-3843,5-59 765,1-46-11145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9737,'0'0'6748,"10"-7"-5232,3-2-973,1 0 0,0 1 0,29-11-1,-35 15-410,-1 2 0,1-1 0,0 1 0,1 0-1,-1 1 1,0 0 0,0 0 0,1 0 0,-1 1-1,0 1 1,11 1 0,-18-2-108,-1 1 0,1-1 0,-1 0 0,0 1 0,1-1 0,-1 1 0,0-1-1,0 1 1,1-1 0,-1 0 0,0 1 0,0-1 0,0 1 0,1-1 0,-1 1 0,0-1 0,0 1 0,0-1 0,0 1 0,0-1 0,0 1 0,0-1 0,0 1 0,0-1 0,0 1 0,-1-1-1,1 1 1,0-1 0,0 1 0,0-1 0,0 1 0,-1-1 0,1 1 0,0-1 0,-1 1 0,1-1 0,-1 1 0,-10 18 555,-37 33 675,37-41-1034,0 0 0,1 0 0,0 1 0,1 1-1,-10 17 1,19-29-218,0-1-1,0 1 0,0-1 0,0 1 1,0-1-1,0 1 0,0-1 0,0 1 1,1-1-1,-1 1 0,0-1 0,0 1 1,1-1-1,-1 0 0,0 1 0,1-1 1,-1 1-1,0-1 0,1 0 0,-1 1 1,0-1-1,1 0 0,-1 0 0,1 1 1,-1-1-1,1 0 0,-1 0 0,1 1 1,-1-1-1,1 0 0,-1 0 0,1 0 0,-1 0 1,1 0-1,-1 0 0,1 0 0,-1 0 1,1 0-1,-1 0 0,1 0 0,-1 0 1,1 0-1,0-1 0,35 1 67,-26 0-78,124-2-2131,-133 2 2135,0 0 1,-1 0-1,1 0 0,0 0 1,-1 0-1,1 0 1,0 0-1,-1 1 1,1-1-1,-1 0 0,1 1 1,0-1-1,-1 0 1,1 1-1,-1-1 0,1 0 1,-1 1-1,1-1 1,-1 1-1,1-1 0,-1 1 1,0-1-1,1 1 1,-1 0-1,0-1 1,1 1-1,-1-1 0,0 1 1,0 0-1,0-1 1,1 1-1,-1-1 0,0 1 1,0 0-1,0-1 1,0 1-1,0 0 1,0-1-1,0 1 0,0 0 1,-1-1-1,1 1 1,0 0-1,0-1 0,0 1 1,-1-1-1,1 1 1,0 0-1,-1-1 0,1 1 1,-1 0-1,-21 29 831,4-16-28,0-1 0,-29 16 0,39-24-562,-1-1 1,1-1-1,-1 1 1,1-1-1,-1-1 1,0 1 0,0-1-1,-17 1 1,26-4-251,0 1 1,0 0-1,-1 0 1,1-1-1,0 1 1,0 0-1,0 0 1,-1-1-1,1 1 1,0 0 0,0-1-1,0 1 1,0 0-1,0-1 1,0 1-1,-1 0 1,1-1-1,0 1 1,0 0-1,0-1 1,0 1-1,0 0 1,0-1 0,0 1-1,1 0 1,-1-1-1,0 1 1,0 0-1,0-1 1,0 1-1,0 0 1,0-1-1,1 1 1,-1 0 0,0 0-1,0-1 1,0 1-1,1 0 1,-1 0-1,0-1 1,1 1-1,8-16-1305,61-44-6623,-49 43 4291,19-13-4675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28 5637,'0'0'9700,"-8"6"-5947,-7 6-2542,0 0 0,0 2 0,-23 26 0,34-35-1051,-1 0 0,1 0 0,1 1-1,-1-1 1,1 1 0,0-1-1,0 1 1,1 0 0,0 0 0,0 1-1,0-1 1,1 0 0,-1 1-1,2-1 1,-1 1 0,1-1 0,0 12-1,1-17-137,0 0-1,0 0 1,0 1 0,0-1-1,0 0 1,0 0-1,0 0 1,0 0-1,0 0 1,1 0-1,-1 0 1,0-1 0,0 1-1,1 0 1,-1-1-1,1 1 1,-1-1-1,1 1 1,-1-1-1,0 0 1,1 1 0,-1-1-1,1 0 1,0 0-1,-1 0 1,3-1-1,45-4 615,-36 1-576,0-1 1,0 0-1,-1-1 1,0 0-1,0-1 1,0 0-1,-1-1 1,18-16 0,-23 19-45,-1 0 0,1 0 0,-1-1 1,0 0-1,0 0 0,-1 0 1,0 0-1,0-1 0,-1 0 0,1 0 1,-1 0-1,-1 0 0,0 0 1,0-1-1,0 1 0,-1-1 0,1-7 1,-2 13-6,0 0-1,0 1 1,0-1 0,-1 0 0,1 1 0,0-1 0,-1 1 0,1-1 0,-1 1-1,0-1 1,0 1 0,1-1 0,-1 1 0,0-1 0,0 1 0,0 0 0,0 0-1,-1 0 1,1-1 0,0 1 0,0 0 0,-1 0 0,1 1 0,-2-2 0,-1 0 0,0 1 0,-1-1 0,1 1 0,0 0 1,-1 0-1,1 1 0,0-1 0,-1 1 0,-4 0 1,-2 1-17,0 0 0,1 0 1,0 1-1,-1 0 0,1 1 1,0 0-1,-14 7 1,-38 30-17,59-38-6,-1 1-1,1-1 1,0 1-1,0 0 1,0 0 0,0 0-1,1 0 1,-1 1-1,1-1 1,0 1 0,0 0-1,0-1 1,0 1-1,1 0 1,-2 6 0,3-9-125,1 0 0,-1 0 1,1-1-1,0 1 1,-1 0-1,1 0 0,0-1 1,-1 1-1,1-1 1,0 1-1,0 0 1,-1-1-1,1 1 0,0-1 1,0 0-1,0 1 1,0-1-1,0 0 1,-1 1-1,1-1 0,0 0 1,0 0-1,0 0 1,0 0-1,0 0 0,0 0 1,0 0-1,0 0 1,0 0-1,1-1 1,36-2-3430,-6-6-711,3-7-1992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 7271,'0'0'13340,"-9"10"-12154,4-6-1056,-7 9 392,0 0 1,-18 26 0,27-37-448,1 1 0,0 1 0,0-1 1,0 0-1,0 1 0,1-1 0,-1 1 0,1-1 1,0 1-1,0-1 0,0 1 0,1 0 0,-1 0 1,1-1-1,0 1 0,0 0 0,0 0 0,0 0 1,1-1-1,0 1 0,2 7 0,-1-9-38,0 0 0,0-1 0,0 1 0,0 0 0,0-1 0,0 1 0,1-1 0,-1 0 0,1 1 0,-1-1 0,1-1 0,0 1-1,-1 0 1,1 0 0,0-1 0,-1 0 0,1 1 0,0-1 0,0 0 0,-1-1 0,5 1 0,4-1 41,-1 0-1,1 0 1,-1-1 0,16-5-1,-18 4-57,0-1-1,0-1 0,0 1 0,0-1 1,-1 0-1,0-1 0,0 0 1,9-9-1,-13 12 54,-1 1 1,1-1-1,-1 0 0,0 1 1,0-1-1,0 0 0,0 0 1,-1-1-1,1 1 0,-1 0 1,0 0-1,1-1 0,-2 1 1,1-1-1,0 1 0,-1-1 1,1 1-1,-1-1 0,0 1 1,0-1-1,-1 1 0,1-1 1,-1 1-1,-1-7 0,0 8-32,0-1 0,0 0 0,-1 0 0,1 1 0,-1-1-1,1 1 1,-1 0 0,0 0 0,0 0 0,0 0 0,0 0-1,0 1 1,0-1 0,-1 1 0,1 0 0,0 0 0,-1 0-1,1 0 1,-7 0 0,-70-4-170,79 5 125,-8 0-299,-18 1-1453,9 4-3990,10 0-3863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47 246 2018,'0'0'3294,"-1"-9"-3369,0-49 1571,2 47-564,0 0 0,1 0 0,0 0 0,1 0 0,0 1 0,1-1 0,6-13 0,-8 19 75,25-40 3223,-26 43-3690,0-1 1,0 1 0,1 0 0,-1 1-1,1-1 1,-1 0 0,1 0-1,0 1 1,0-1 0,0 1-1,0-1 1,0 1 0,0 0-1,0 0 1,0 0 0,0 0 0,4-1-1,-5 5-323,0 0 0,0 1 0,-1-1-1,1 0 1,-1 1 0,0-1 0,1 0 0,-1 0-1,-1 7 1,0-4-36,1 10-91,-2 0 0,0 1 1,-1-1-1,-1 0 0,-8 24 0,-39 80 48,15-38 326,29-65-411,3-9-44,1-1 0,0 1 0,1 0 0,-1 0 1,1 1-1,-1 14 0,4-22-9,1 0 0,-1-1 0,1 1 0,0 0 0,-1-1 0,1 1 0,0-1 0,-1 1 0,1-1 0,0 0 0,0 0 0,-1 1 0,1-1 0,0-1 0,0 1 0,2 0 0,33-3 0,-21-2-797,1-1 0,-1-1 0,0 0 0,0-1 0,-1-1 0,0 0 0,-1-2 0,0 1 0,18-19 0,-22 15-6714,-4 0-5707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18642,'0'0'10687,"-2"8"-10377,-60 280 2781,27-96-3054,39-253-142,1 1-1,28-117 1,-17 103 69,-31 197-151,2-45 190,-16 73 416,35-228-302,63-170-117,-73 304-411,-16 15 480,-47 108 1,64-194-5469,3-17-370,2 1-1625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8616,'0'0'22048,"6"0"-21488,51-5-6,104-5-553,-158 12 40,-11 4-23,-10 3 14,1-4 81,0-2 0,-1 0 0,-31 1 0,33-3-24,-1 1 0,1 0 0,0 1 0,-19 5 0,27-3-558,14-2-845,19-8-3288,-6-11-2402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10314,'0'0'14413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 4452,'0'0'20697,"21"-31"-20030,-20 14 378,-8 19-40,-10 26-514,15 2-311,2-30-167,0 0 1,1 1-1,-1-1 0,0 0 1,0 1-1,0-1 0,1 0 1,-1 1-1,0-1 1,0 0-1,1 0 0,-1 1 1,0-1-1,1 0 0,-1 0 1,0 0-1,1 1 1,-1-1-1,0 0 0,1 0 1,-1 0-1,0 0 0,1 0 1,-1 0-1,1 0 1,-1 0-1,0 0 0,1 0 1,-1 0-1,1 0 0,-1 0 1,0 0-1,1 0 1,-1 0-1,1 0 0,2-2 44,0 0-1,0 1 0,0-1 1,0 0-1,-1 0 0,1-1 1,-1 1-1,1 0 0,-1-1 1,0 0-1,0 1 0,3-7 1,8-24-223,-13 32-944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41 3395,'0'0'21647,"-1"4"-20926,-3 10 112,11-26 52,-4 7-758,-1-1 1,0 0-1,0 1 1,0-1-1,2-11 0,-5 16-129,0 1 0,0 0 0,0 0 0,0 0 0,0 0 0,1 0 0,-1 0 0,0 0 0,0 0 0,0 0-1,0 0 1,0 0 0,0 1 0,1-1 0,-1 0 0,0 1 0,0-1 0,0 1 0,1-1 0,-1 1 0,0-1-1,-1 2 1,-22 31-1155,16-18-1427,-2-2-3657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71 15214,'0'0'3107,"1"13"-2952,3 354 379,-3-361-556,-2-1 0,1 1 0,-1-1 0,0 0 0,0 1 0,0-1 0,-1 0 0,-2 6 0,3-9 27,0 0-1,0-1 1,0 1-1,0-1 1,0 1 0,0-1-1,-1 1 1,1-1-1,0 0 1,-1 0-1,1 1 1,-1-1-1,0 0 1,1-1 0,-1 1-1,0 0 1,1 0-1,-1-1 1,0 1-1,0-1 1,0 1-1,1-1 1,-1 0 0,0 0-1,0 1 1,-3-2-1,3 1-2,0-1 0,1 1-1,-1-1 1,0 0 0,1 0-1,-1 0 1,1 0 0,-1 0-1,1 0 1,-1 0 0,1 0-1,0 0 1,0-1 0,-1 1-1,1-1 1,0 1 0,0-1-1,0 1 1,1-1 0,-1 1-1,0-1 1,1 0 0,-1 0-1,1 1 1,-1-1 0,1 0-1,-1-3 1,-4-57-122,4 56 129,1-16 26,1-1 0,1 1 0,1 0 0,1-1 0,1 2 0,0-1 0,2 0 0,1 1 0,0 0 0,21-34 0,-23 44-9,1 0 0,0 1 0,0 0 0,1 1-1,1-1 1,0 2 0,0-1 0,1 1 0,-1 1 0,2-1 0,-1 2 0,1-1 0,0 2 0,0-1 0,1 2 0,0-1-1,0 2 1,0-1 0,0 2 0,25-3 0,-31 5 17,35 2-190,-41-2 158,1 0 0,0 1-1,0-1 1,0 1 0,0-1 0,-1 1-1,1-1 1,0 1 0,0-1 0,-1 1-1,1 0 1,-1-1 0,1 1 0,0 0-1,-1 0 1,1-1 0,-1 1-1,0 0 1,1 0 0,-1 0 0,0 0-1,1 0 1,-1-1 0,0 1 0,0 0-1,0 0 1,0 0 0,0 0 0,0 0-1,0 0 1,0 0 0,0 0-1,0 0 1,0 0 0,-1-1 0,1 1-1,0 0 1,-1 0 0,1 0 0,-1 1-1,-1 2 108,0 0-1,0 0 1,-1-1-1,1 1 1,-1 0-1,0-1 0,0 1 1,0-1-1,-1 0 1,1 0-1,-5 2 1,-49 31 692,35-23-526,-16 10-172,-39 26 293,33-10-2993,41-34-3744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18321,'0'0'8200,"0"-54"-7591,2 35-193,4 1-320,3 0-96,-2 1-576,6 4-994,-3 6-960,1 0-545,0 3-2947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11050,'0'0'14158,"53"-47"-14126,-40 36-320,4-4-2019,0-9-2337,4-9-4741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14542,'0'0'10954,"32"-51"-13356,-17 31-897,1-1-3075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16432,'0'0'10249,"53"-10"-11402,-37-2-1826,-2-4-1793,-1-6-7272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10698,'0'0'10602,"50"-33"-12364,-33 18-2978,-5-4-3524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19058,'0'0'5253,"47"-58"-11371,-27 40-2338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1 645 16624,'0'0'8520,"-1"-60"-8360,17 42-160,3-1-256,3-4-1922,3-5-2050,2-3-4228</inkml:trace>
  <inkml:trace contextRef="#ctx0" brushRef="#br0" timeOffset="1">351 202 15631,'0'0'10794,"21"-65"-10666,1 42-160,3-2-705,6-1-2081,0-5-1474,1 0-3652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9449,'-15'54'993,"1"1"769,5-1-129,1-2-1313,3-7-256,5-3 1,0-7-450,0-5-1280,3-5-930,4-1-3459</inkml:trace>
  <inkml:trace contextRef="#ctx0" brushRef="#br0" timeOffset="1">10 1100 7175,'-5'66'1986,"3"-6"-1506,0-6-128,2-6-320,0-8-2017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6406,'-13'386'1033,"7"-177"2440,-55 651-484,32-523-6674,29-192-1390,2-107 831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5029,'0'0'8135,"0"9"-6341,0 9-705,-3 3-32,1 4-576,-1 8 31,0 4-95,2 4-97,-2 7-192,1 0-32,-1 4-64,-2 1-192,-2-1-769,-1-1-1217,-1-4-1602,-2-7-576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0 12844,'0'0'8360,"-11"4"-7314,-4 3-920,1 0-1,0 1 0,0 1 0,1 0 0,0 1 0,1 0 0,0 1 1,-15 17-1,-48 59 104,36-40-65,-2-2 0,-79 69-1,117-112-394,-1 1 0,1-1 0,-1 0 0,1 0 0,-1 0 0,0 0 0,0 0 0,-4 0 0,7-2 5,1 1 0,-1-1 0,0 0 0,0 0 0,0 0 0,0 0 0,1 0 0,-1-1 0,0 1 0,0 0 0,0 0 0,1 0 0,-1-1 0,0 1 0,0 0 0,1-1 0,-1 1 0,0-1 0,0 1 0,1-1 0,-1 1 0,0-1 0,1 1 0,-1-1 0,1 0 0,-1 1 0,1-1 0,-1 0 0,1 1 0,0-1 0,-1 0 0,1 0 0,0 1 0,-1-1 0,1 0 0,0 0 0,0 0 0,0 1 0,0-1 0,0 0 0,0 0 0,0-1 0,-1-30-7910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77 14350,'0'0'1505,"-51"1"-1473,34-1-1537,-4 0-97,-1-8 1634,-5-4-32,-2-2-416,-6-2-577,-5 0-865,-4 4-6085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4306 16 10890,'-42'14'647,"-1"-2"0,0-2 0,-1-1 0,0-3 0,-49 2 0,52-8-2026,-1-1 0,1-2 1,-45-10-1,-98-16-3863,-248 3 7169,218 24-3828,-396 17 5601,-157 5-1797,501-22-1997,155 7 1099,-174 31 0,175-18 1044,-177 6-1,216-28-1491,-1-2 0,-72-17 0,6 1-252,116 20-312,18 2-251,-1 0 0,1 0 1,0-1-1,0 1 0,-1-1 0,1 0 0,0 0 0,0-1 0,0 1 0,0-1 0,-7-4 0,-5-10-5176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1076 69 8808,'0'0'1351,"-4"-9"165,2 5-1410,1 1 0,-1-1 0,1 1 0,-1 0-1,0-1 1,0 1 0,0 0 0,-1 0 0,1 1 0,-1-1 0,0 0 0,0 1-1,0 0 1,0-1 0,0 1 0,0 1 0,0-1 0,-1 0 0,1 1 0,-1-1-1,1 1 1,-1 0 0,0 0 0,1 1 0,-1-1 0,0 1 0,0 0 0,1 0-1,-7 0 1,-21 1 82,0 1 0,1 2 0,0 0 0,-1 3 0,2 0 0,-1 2-1,1 1 1,0 1 0,1 2 0,-40 23 0,15-3-11,0 3 0,3 1 0,1 3 0,-50 53 1,64-56 80,1 0 1,2 3-1,3 0 1,0 2 0,-41 85-1,56-95-168,0 1-1,3 0 0,0 1 1,3 0-1,0 1 0,2 0 1,2 0-1,2 0 0,1 43 0,2-62-64,1 0 0,0 0-1,2 0 1,0 0-1,0 0 1,1-1-1,1 0 1,1 0 0,0 0-1,1-1 1,0 0-1,1-1 1,1 0-1,0 0 1,1-1-1,0 0 1,15 11 0,-8-9 17,0-1 0,2 0 1,-1-1-1,2-2 0,-1 0 1,1-1-1,1-1 0,0-1 1,0-1-1,0-1 0,39 4 1,-29-6 50,1-2 0,0-1 0,0-1 0,0-2-1,-1-2 1,1-1 0,-1-1 0,0-1 0,-1-2 0,0-2 0,-1-1 0,0-1 0,-1-1 0,0-1 0,-1-2 0,34-29 0,-31 21 9,-2-1 1,0-2-1,-2-1 1,-2-1-1,0-1 1,-2-1-1,-2-1 0,-1-1 1,22-52-1,-29 54-102,-2 0 0,0 0 0,-3-1 0,0 0 0,-2-1 1,-2 1-1,-1-1 0,-2 0 0,-1 0 0,-2 0 0,-7-39 0,7 60 3,-1 1 1,-1 0-1,0 0 0,-1 0 1,0 0-1,-1 0 0,-1 1 1,0 0-1,0 1 1,-1 0-1,0 0 0,-1 0 1,-1 1-1,1 0 0,-2 1 1,-19-14-1,16 14-296,-1 1-1,1 1 1,-2 1-1,1 0 1,0 1-1,-1 0 1,0 1-1,0 1 1,0 1-1,-1 0 1,1 1-1,-1 1 1,-28 3-1,-4 8-3849,11 8-3106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3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3149 427 5221,'-8'-7'4372,"-30"-18"-4104,-1 2 0,0 1 0,-2 2 0,0 2 0,-1 2 0,-1 1 0,0 3 0,-1 1 0,-66-7 0,-51 3-444,-211 5 1,323 10 307,-124 2 482,0 8 0,0 7 0,-189 45 0,255-37-481,2 6 1,1 3-1,2 6 1,1 3-1,3 5 1,-101 66-1,158-87-61,1 2 0,1 2 0,1 1 1,-41 47-1,63-61-75,1 1 0,1 0 1,0 1-1,2 1 0,0-1 0,2 2 1,0 0-1,1 0 0,2 1 1,-10 44-1,13-45 6,2 1 0,0-1 1,2 1-1,0-1 0,2 1 0,0-1 1,2 1-1,0-1 0,1 0 0,2 0 1,0-1-1,1 0 0,1 0 0,1-1 1,1 0-1,1-1 0,0 0 0,1-1 1,1 0-1,1-1 0,1-1 0,26 22 1,3-3 48,0-1 1,3-3-1,0-2 1,2-2 0,1-3-1,1-1 1,1-3-1,103 25 1,-35-19 9,1-6 0,1-5-1,125-2 1,-95-12 76,0-7-1,-1-6 1,0-7-1,-1-7 1,-2-6-1,-1-6 1,174-71-1,-209 63 524,208-118 1,-278 139-587,-3-3 0,0-1 0,-2-2-1,-1-2 1,-1-1 0,-2-1 0,50-69 0,-71 83-76,0 0 0,-2 0 0,0-1 0,-2 0 0,0-1 0,-2 0 0,0 0 0,-1-1 0,-2 1 0,-1-1 0,0-1 0,-2 1 0,0 0-1,-2 0 1,-1 0 0,-1 0 0,-1 0 0,-1 0 0,-1 0 0,-1 1 0,-1 0 0,-1 1 0,-1 0 0,-1 0 0,-24-35 0,10 21-12,-1 1-1,-2 2 0,-2 0 1,-1 2-1,-1 2 1,-62-45-1,44 41 10,-1 3-1,-1 2 1,-1 3 0,-85-29-1,44 26-77,-1 5 0,-1 4 0,-1 4 1,0 4-1,-185 3 0,154 17-1452,0 5 1,0 6-1,-172 50 1,76-9-4051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8776,'0'0'2472,"11"3"-1041,22 5-445,1-2 0,0-1 0,0-1 0,0-2 1,38-3-1,189-21 1177,-167 12-1814,385-18-13,-451 33-313,-28-5-78,1 0-1,-1 0 1,0 0-1,1 1 1,-1-1-1,1 0 0,-1 0 1,0 1-1,1-1 1,-1 0-1,0 1 1,1-1-1,-1 0 1,0 1-1,0-1 0,1 1 1,-1-1-1,0 0 1,0 1-1,0-1 1,1 1-1,-1-1 1,0 1-1,0-1 0,0 0 1,0 1-1,0-1 1,0 2-1,-1-1-169,0 1-1,0-1 1,0 1-1,0-1 0,-1 1 1,1-1-1,0 0 1,-1 0-1,1 1 1,-1-1-1,1 0 1,-1 0-1,0-1 1,1 1-1,-1 0 0,0-1 1,0 1-1,1 0 1,-1-1-1,0 0 1,-3 1-1,-37 5-4386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21 11755,'0'0'956,"-8"-4"490,0 1-1266,0 0-1,0 0 1,0 1-1,0 0 0,0 1 1,0 0-1,-1 0 0,1 0 1,0 1-1,-1 1 0,1-1 1,0 1-1,0 1 1,-12 3-1,-79 32 1593,1 5 1,-149 89-1,241-128-1683,-21 12 274,0 0 1,1 2-1,1 1 0,-27 24 1,51-41-366,0 0 0,0 0 1,1-1-1,-1 1 1,0 0-1,0 0 0,0 0 1,1 0-1,-1 0 0,0 0 1,1 0-1,-1 0 0,1 0 1,0 0-1,-1 0 0,1 1 1,0-1-1,-1 0 0,1 0 1,0 0-1,0 0 0,0 2 1,1-2 3,-1 0 0,1 0-1,0 0 1,-1-1 0,1 1 0,0 0 0,0-1 0,-1 1 0,1 0 0,0-1-1,0 1 1,0-1 0,0 1 0,0-1 0,0 0 0,0 1 0,0-1 0,0 0 0,0 0-1,1 1 1,12 0 42,0 0 0,-1-1 0,17-1 0,-13 0 8,157-5-48,53 1-476,-186 7 253,-1 1 0,0 2-1,61 15 1,40 24-6080,-82-28-2413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82 107 14253,'-9'0'2574,"7"0"-2309,-40-1 2565,41 1-2713,0 0 1,0 0-1,0 0 0,0 0 1,0 0-1,0 0 0,0 0 0,0 0 1,0 1-1,-1-1 0,1 0 1,0 1-1,1-1 0,-1 0 1,0 1-1,0 0 0,0-1 1,0 1-1,0-1 0,0 1 1,1 0-1,-1 0 0,0 0 1,0-1-1,1 1 0,-1 0 1,1 0-1,-1 0 0,1 0 1,-1 0-1,1 0 0,0 0 1,-1 0-1,1 0 0,0 0 1,0 0-1,-1 2 0,2-2-69,0 0-1,0 0 0,-1 1 0,1-1 0,0 0 0,0 0 1,0 0-1,0 0 0,0 0 0,0 0 0,1 0 0,-1 0 1,0-1-1,0 1 0,1 0 0,-1-1 0,0 1 0,1-1 0,-1 1 1,0-1-1,1 0 0,-1 0 0,1 1 0,-1-1 0,1 0 1,0 0-1,49 1 437,-40-1-293,6 0-118,0-1-1,0 0 1,0-2-1,1 0 1,-2 0 0,1-2-1,0 0 1,-1-1-1,0 0 1,-1-2 0,1 1-1,-1-2 1,-1 0-1,19-15 1,-31 22-65,-1 1 0,1-1 0,0 0 0,0 0-1,-1 0 1,1 0 0,-1 0 0,0 0 0,1 0 0,-1-1 0,0 1 0,0 0 0,1-5-1,-2 6-2,0 0-1,0 1 1,0-1-1,-1 0 0,1 0 1,0 0-1,0 0 1,0 1-1,-1-1 0,1 0 1,0 0-1,-1 1 0,1-1 1,-1 0-1,1 0 1,-1 1-1,1-1 0,-1 1 1,1-1-1,-1 0 0,0 1 1,1-1-1,-1 1 1,0-1-1,1 1 0,-2-1 1,-3-1 0,0 1 0,1 0 0,-1-1 0,0 2 0,0-1-1,0 0 1,0 1 0,0 0 0,0 0 0,0 1 0,-8 1 0,0 1-1,0 2-1,0-1 0,0 2 1,0 0-1,1 0 0,0 1 1,0 0-1,1 1 0,-13 12 1,5-4 16,1 1 0,2 0 0,-1 1 0,-18 29 0,30-40 11,0 0 0,1 0-1,0 1 1,1 0 0,0-1 0,-4 13 0,7-18-25,-1-1-1,1 1 1,0-1 0,0 0-1,0 1 1,0-1 0,0 1-1,0-1 1,0 1-1,0-1 1,1 0 0,-1 1-1,1-1 1,-1 0 0,1 1-1,-1-1 1,1 0-1,0 0 1,-1 1 0,1-1-1,0 0 1,0 0 0,0 0-1,0 0 1,0 0 0,0 0-1,0 0 1,0 0-1,1-1 1,-1 1 0,0 0-1,0-1 1,1 1 0,-1-1-1,0 1 1,1-1-1,-1 1 1,1-1 0,-1 0-1,0 0 1,1 0 0,-1 0-1,1 0 1,1 0-1,11 0-270,0 0-1,0-1 0,-1 0 0,1-1 0,0 0 1,20-7-1,40-22-5443,-25 6-1931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13549,'0'0'5434,"-10"6"-4665,-3 4-356,0 0 0,1 1 1,0 1-1,-17 19 0,-11 21 1585,-89 122 1391,114-151-3314,1 1 1,1 1 0,2 0-1,0 1 1,-12 45-1,23-71-80,0 1-1,-1-1 1,1 0-1,0 0 0,0 1 1,0-1-1,0 0 1,-1 0-1,1 1 1,0-1-1,0 0 1,0 1-1,0-1 1,0 0-1,0 1 0,0-1 1,0 0-1,0 1 1,0-1-1,0 0 1,0 0-1,0 1 1,0-1-1,0 0 1,0 1-1,0-1 1,1 0-1,-1 1 0,0-1 1,0 0-1,0 0 1,0 1-1,1-1 1,-1 0-1,0 0 1,0 1-1,0-1 1,1 0-1,-1 0 0,12-9-20,14-26-58,-24 33 37,293-370-3871,-274 354 3885,-13 13 20,-11 10-32,-62 75 69,45-58 350,0 2 0,2 0 0,0 1 1,2 1-1,-14 29 0,29-53-329,0 0-1,0 0 1,0 0 0,1 0 0,-1 0-1,1 0 1,-1 0 0,1 0 0,0 0-1,0 0 1,0 0 0,0 0 0,0 3-1,0-5-29,1 1-1,-1-1 0,0 0 0,0 1 0,1-1 0,-1 0 1,0 1-1,1-1 0,-1 0 0,1 1 0,-1-1 1,0 0-1,1 1 0,-1-1 0,1 0 0,-1 0 0,1 0 1,-1 0-1,1 1 0,-1-1 0,1 0 0,-1 0 1,1 0-1,-1 0 0,1 0 0,-1 0 0,1 0 0,-1 0 1,0 0-1,1-1 0,-1 1 0,2 0 0,4-2 24,0 0 1,0-1-1,-1 0 0,1 0 0,-1 0 0,9-7 0,49-41-157,-2-2 1,-3-3-1,63-79 0,-116 132 158,-11 16 62,-23 40 200,6-10-32,11-10 232,12-33-493,0 1 0,0-1 0,0 1 0,0 0 0,0-1 0,0 1 0,1-1 0,-1 1 0,0 0 0,0-1 0,0 1 0,1-1 0,-1 1 0,0-1 0,1 1 0,-1-1 0,0 1 0,1-1 0,-1 1 0,1-1 0,-1 1 0,1-1 0,-1 0 0,1 1-1,-1-1 1,1 0 0,-1 1 0,1-1 0,-1 0 0,1 0 0,-1 0 0,1 1 0,0-1 0,-1 0 0,1 0 0,-1 0 0,1 0 0,0 0 0,-1 0 0,1 0 0,0 0 0,-1 0 0,1-1 0,-1 1 0,1 0 0,-1 0 0,1 0 0,0-1 0,10-2 14,0 0 1,0 0 0,0-1 0,-1-1 0,0 0 0,17-10 0,59-47-389,-59 41 144,1-3 98,2-1-48,-30 25 171,0 0 1,0 1 0,0-1-1,0 0 1,0 0 0,-1 0-1,1 0 1,0 0 0,0 0-1,0 0 1,0 0 0,0 0-1,0 0 1,0 0 0,0 0-1,0 1 1,0-1 0,0 0-1,0 0 1,0 0 0,0 0-1,1 0 1,-1 0-1,0 0 1,0 0 0,0 0-1,0 0 1,0 0 0,0 1-1,0-1 1,0 0 0,0 0-1,0 0 1,0 0 0,0 0-1,0 0 1,0 0 0,0 0-1,0 0 1,0 0 0,1 0-1,-1 0 1,0 0 0,0 0-1,0 0 1,0 0 0,0 0-1,0 0 1,0 0 0,0 0-1,-13 21 75,3-8-12,-31 49 391,38-57-370,1 0 0,-1 0 1,1 0-1,0 1 0,1-1 0,-1 0 1,1 1-1,0-1 0,0 1 1,1 10-1,0-15-73,1-1 1,0 1 0,-1 0-1,1 0 1,0 0-1,0 0 1,0-1-1,0 1 1,0 0-1,0-1 1,0 1-1,0-1 1,0 1-1,0-1 1,0 1 0,0-1-1,0 0 1,0 1-1,0-1 1,0 0-1,1 0 1,-1 0-1,0 0 1,0 0-1,0 0 1,0 0-1,0-1 1,2 1 0,37-6 19,-27 1-393,-1 0 1,0-1-1,0 0 0,11-9 1,11-13-2582,-14-3-3445,-21 26-1205,-4 5 5189,-5 6 280,5 1-1777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13036,'0'0'14318,"-50"35"-13133,35-12-256,0 1-417,2-1-255,7-2-193,2-4 0,4-5-96,0-4-353,0-3-832,9-5-1217,-2 0-2114,4-10-5126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8808,'0'0'14729,"3"14"-13341,-2-11-1299,1 6 49,0-1-1,-1 0 1,0 1-1,0-1 1,-1 1 0,0-1-1,0 1 1,-1-1-1,0 1 1,-1-1 0,-3 13-1,-56 119 911,37-91-878,-25 77 0,48-124-202,1-1 0,-1 0 0,1 0 0,-1 0 0,1 0-1,-1 1 1,1-1 0,0 0 0,0 0 0,-1 1 0,1-1 0,0 0-1,0 0 1,0 1 0,0-1 0,1 0 0,-1 1 0,0-1 0,1 0 0,-1 0-1,0 0 1,1 1 0,-1-1 0,2 2 0,-1-3-75,1 0 0,-1 0 0,0 0 0,0 0 0,1 0 0,-1 0 0,0 0 0,0-1 0,1 1 0,-1 0 0,0-1 0,0 1-1,0-1 1,1 1 0,-1-1 0,0 1 0,0-1 0,0 0 0,1-1 0,57-47-6931,-57 47 6397,26-27-6155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16592,'0'0'1377,"68"31"128,-34-10-384,1 1-512,4 0-449,-2 0-128,6-2-288,-3-6-1217,-7-9-2755,-7-5-3812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11339,'0'0'14686,"-7"8"-14179,3-3-477,-43 54 594,43-54-662,1 0 1,-1 1-1,1 0 0,0-1 1,0 1-1,1 0 1,0 1-1,0-1 0,0 0 1,0 9-1,2-15-72,0 0 0,0 1 0,0-1 0,0 0 0,0 0-1,0 1 1,1-1 0,-1 0 0,0 0 0,0 0 0,0 1 0,0-1 0,1 0 0,-1 0 0,0 0-1,0 0 1,0 1 0,1-1 0,-1 0 0,0 0 0,0 0 0,1 0 0,-1 0 0,0 0 0,0 0-1,1 0 1,-1 0 0,0 0 0,0 0 0,1 0 0,-1 0 0,0 0 0,0 0 0,1 0 0,-1 0 0,0 0-1,0 0 1,1 0 0,-1 0 0,0 0 0,0 0 0,1 0 0,-1-1 0,0 1 0,0 0 0,0 0-1,1 0 1,-1 0 0,0-1 0,0 1 0,0 0 0,0 0 0,1 0 0,-1-1 0,0 1 0,0 0-1,13-12-4573,0-7-4274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13293,'0'0'7537,"-4"11"-6106,-29 75 1131,16-49-1987,2 2 1,2 0 0,2 1-1,-11 67 1,21-106-572,1 1 1,0-1-1,0 0 1,-1 1-1,1-1 1,0 1-1,0-1 1,0 0-1,1 1 0,-1-1 1,0 0-1,1 1 1,-1-1-1,0 0 1,1 1-1,-1-1 1,1 0-1,0 0 0,-1 0 1,1 0-1,0 1 1,0-1-1,0 0 1,0 0-1,0-1 1,0 1-1,0 0 1,0 0-1,0 0 0,0-1 1,2 2-1,2-1-19,0-1-1,0 1 0,0-1 0,0 0 0,0 0 1,0-1-1,9-1 0,49-14-1420,-51 11 1074,0 2 0,1 0-1,-1 0 1,1 1 0,23-1 0,-35 3 358,0 0 0,-1 0 0,1 0 0,0 0 0,-1 0 0,1 0 0,0 1 0,0-1 0,-1 0 0,1 0 0,-1 1 0,1-1 0,0 0 0,-1 1 0,1-1 0,-1 0 0,1 1 0,0-1 0,-1 1 0,1-1 0,-1 1 0,0-1 0,1 1 0,-1-1 0,1 1 0,-1 0 0,0-1 0,1 1 0,-1 0 0,0 0 0,-2 26 174,-1-20-12,1-1 0,-1 1 0,-1 0-1,1-1 1,-7 9 0,0-4 383,0 0 0,-1-1 0,0 0 0,-22 14-1,28-21-378,0 0-1,-1 0 0,1 0 0,-1-1 0,1 1 0,-1-1 0,0-1 0,0 1 0,0-1 0,0 0 0,0 0 0,-1-1 0,-11 0 0,16-1-237,1 1 1,-1-1-1,1 0 0,-1 1 0,1-1 0,-1 0 0,1 0 0,-1 0 0,1 0 0,0-1 0,0 1 0,-1 0 0,1 0 0,0-1 0,0 1 0,0-1 0,0 1 0,1-1 0,-1 1 0,0-1 0,1 1 1,-1-1-1,1 0 0,-1 1 0,1-1 0,0 0 0,-1 1 0,1-1 0,0 0 0,0 0 0,0 1 0,1-1 0,-1 0 0,1-1 0,7-32-5197,7 10-3617,2 12-666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17681,'0'0'5584,"-6"10"-3604,-5 9-1328,-32 55 1302,39-66-1823,1 0 0,-1 0-1,1 0 1,1 0 0,0 1-1,0-1 1,-2 16 0,5-23-126,-1-1 0,0 1 0,0-1 0,0 1 0,0-1 0,0 1 0,1-1 0,-1 1 0,0-1 0,0 1 0,1-1 0,-1 1 0,0-1 0,1 0 0,-1 1 0,1-1 0,-1 1 0,0-1 0,1 0 0,-1 1 0,1-1 0,-1 0 0,1 0-1,-1 1 1,1-1 0,-1 0 0,1 0 0,-1 0 0,1 0 0,-1 0 0,1 0 0,0 0 0,-1 1 0,1-2 0,-1 1 0,1 0 0,-1 0 0,1 0 0,-1 0 0,1 0 0,-1 0 0,1 0 0,-1-1 0,1 1 0,-1 0 0,1 0 0,0-1 0,25-13 151,49-78-525,-75 92 368,0 0 0,0 0-1,0 0 1,1 0 0,-1 0-1,0 0 1,0 0 0,0 0-1,1 0 1,-1 0 0,0 0-1,0-1 1,0 1 0,0 1-1,1-1 1,-1 0 0,0 0-1,0 0 1,0 0 0,1 0-1,-1 0 1,0 0 0,0 0-1,0 0 1,0 0 0,1 0-1,-1 0 1,0 0 0,0 1-1,0-1 1,0 0 0,0 0-1,1 0 1,-1 0 0,0 0-1,0 1 1,0-1 0,0 0-1,0 0 1,0 0 0,0 0 0,0 1-1,0-1 1,0 0 0,0 0-1,0 1 1,6 15-109,7 11-6,-9-24 127,1 0 0,0 0 0,0-1 0,1 1 0,-1-1 0,0 0 0,1-1 1,-1 1-1,1-1 0,0 0 0,-1-1 0,1 1 0,11-2 0,79-6 163,-89 6-172,57-9-356,-33 4-128,63-3-1,-93 9 489,-1 0 0,1 1 0,-1-1 0,1 0 0,-1 0-1,1 0 1,0 0 0,-1 1 0,1-1 0,-1 0 0,1 1-1,-1-1 1,1 0 0,-1 1 0,0-1 0,1 1 0,-1-1-1,1 0 1,-1 1 0,0-1 0,1 1 0,-1-1-1,0 1 1,0 0 0,1-1 0,-1 1 0,0-1 0,0 1-1,0-1 1,0 1 0,0 0 0,0-1 0,1 1 0,-1-1-1,-1 1 1,1-1 0,0 2 0,0-1 8,0 0 0,0 0 0,0 0 0,0-1 0,0 1 1,0 0-1,0 0 0,0 0 0,1 0 0,-1 0 0,0-1 0,0 1 1,1 0-1,-1 0 0,1 0 0,-1-1 0,1 1 0,-1 0 0,1-1 0,-1 1 1,1 0-1,0-1 0,-1 1 0,1-1 0,0 1 0,-1-1 0,1 1 1,0-1-1,0 1 0,0-1 0,-1 0 0,1 1 0,0-1 0,0 0 0,0 0 1,0 0-1,-1 0 0,1 0 0,0 0 0,1 0 0,119-9 31,-93 4-810,0 2 0,1 2 0,-1 0 1,57 7-1,-64 0 786,-3 0-1369,-6-5-2760,-11-7-4204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17264,'0'0'4196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147 274 11243,'0'0'10057,"-8"-8"-8765,3 4-1111,-20-17 333,24 21-492,0-1-1,-1 1 1,1-1-1,0 1 1,0 0-1,0 0 1,0 0-1,-1-1 1,1 1-1,0 0 1,0 0-1,0 1 1,-1-1-1,1 0 1,0 0-1,0 0 1,0 1-1,0-1 1,0 1-1,0-1 1,-1 1-1,1-1 0,0 1 1,0 0-1,0-1 1,1 1-1,-1 0 1,0 0-1,-1 1 1,-9 9 177,1 1 0,1 1 0,-16 25-1,22-33-110,0 0 0,1 1 0,0-1-1,0 0 1,0 1 0,0-1-1,1 1 1,0 0 0,0 0-1,1-1 1,-1 1 0,1 0 0,2 11-1,-2-16-71,1 0 0,0 0 0,0 0-1,0 0 1,0 0 0,0 0 0,0 0 0,0 0-1,0 0 1,0 0 0,0 0 0,1-1 0,-1 1-1,0 0 1,0-1 0,1 1 0,-1-1 0,1 0-1,-1 1 1,0-1 0,1 0 0,-1 0-1,1 0 1,-1 0 0,0 0 0,1 0 0,-1 0-1,1-1 1,1 1 0,44-11 162,-38 7-168,-1-1 0,1 0 0,-1-1 1,-1 1-1,1-2 0,-1 1 0,0-1 1,-1 0-1,1 0 0,-2-1 0,1 0 1,-1 0-1,0 0 0,0-1 0,-1 0 1,0 1-1,-1-1 0,0-1 0,-1 1 1,1 0-1,-2-1 0,1 1 0,-1-1 1,-1-11-1,0 21-12,0 0 1,0-1 0,0 1-1,0 0 1,0-1-1,0 1 1,0-1 0,0 1-1,0 0 1,-1-1-1,1 1 1,0 0 0,0 0-1,0-1 1,0 1-1,-1 0 1,1-1 0,0 1-1,0 0 1,-1 0-1,1-1 1,0 1-1,0 0 1,-1 0 0,1 0-1,0-1 1,-1 1-1,1 0 1,0 0 0,-1 0-1,1 0 1,0 0-1,-1 0 1,1-1 0,0 1-1,-1 0 1,1 0-1,0 0 1,-1 0 0,1 0-1,0 1 1,-1-1-1,1 0 1,0 0 0,-1 0-1,1 0 1,0 0-1,-1 0 1,1 0 0,0 1-1,-1-1 1,1 0-1,0 0 1,-1 0 0,1 1-1,0-1 1,0 0-1,-1 1 1,1-1 0,-16 17-91,15-15 93,-1 1 0,1 0-1,0-1 1,0 1 0,0 0 0,0 0 0,0 0 0,1 0 0,0 0 0,-1 0 0,1 0 0,0 0 0,0 0 0,0 0 0,2 5 0,-1-6 8,0-1-1,0 1 1,0-1-1,1 0 1,-1 1-1,0-1 1,1 0-1,-1 0 1,1 0-1,-1 0 1,1 0-1,0 0 1,-1 0-1,1-1 1,0 1-1,-1 0 1,1-1-1,0 0 1,0 1-1,0-1 1,-1 0 0,1 0-1,0 0 1,0 0-1,0 0 1,3-1-1,4 0 8,0-1 1,0 0-1,0-1 0,0 0 1,0 0-1,-1-1 0,1 0 0,-1 0 1,0-1-1,0 0 0,0-1 1,6-6-1,10-8-7,-1-2 1,27-32-1,-37 40-41,0-1-1,-1-1 0,-1 0 0,-1 0 0,0-1 1,14-33-1,-31 65-64,0-1 1,0 0 0,-13 18-1,-19 34 323,25-36-10,1 1 1,2-1 0,1 2 0,1 0 0,2 0 0,1 0-1,2 1 1,1 0 0,1-1 0,2 1 0,1 0 0,9 48-1,-6-56-216,-1 1 0,0 34-1,-3-55 7,0 1-1,-1 0 0,1 0 1,-1 0-1,0 0 1,0-1-1,-1 1 0,0 0 1,0-1-1,0 1 1,-1-1-1,0 0 0,0 0 1,0 0-1,0 0 1,-6 6-1,8-10 4,0 0 1,0 0-1,0 0 0,0 0 0,0-1 1,0 1-1,0 0 0,0 0 0,-1-1 1,1 1-1,0-1 0,0 1 0,-1-1 1,1 1-1,0-1 0,-1 0 0,1 0 1,0 1-1,-1-1 0,1 0 0,0 0 1,-1 0-1,1-1 0,-1 1 0,1 0 1,0 0-1,-2-1 0,1-1 20,0 0 0,0 1 0,0-1 0,0 0 0,1 0 0,-1 1 0,1-1-1,-1-1 1,1 1 0,0 0 0,0 0 0,0 0 0,-2-5 0,-1-7 31,1 1 1,0-1-1,0 0 1,0-16-1,2 12-69,0-1-1,1 1 0,1-1 1,1 1-1,6-28 0,-7 39-7,2 1 0,-1-1 0,0 1 0,1 0-1,0 0 1,1 0 0,0 0 0,-1 1 0,2-1 0,-1 1-1,0 0 1,1 1 0,0-1 0,0 1 0,1 0-1,-1 0 1,1 0 0,11-5 0,10-2-1739,56-14 0,-16 5-4608,-10-1-3464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108 131 4740,'0'0'4581,"9"-6"-1725,-4 3-2655,32-27 3125,-34 28-2945,-1 0-1,0-1 1,0 1-1,0-1 0,0 1 1,0-1-1,-1 0 1,1 0-1,-1 0 1,0 0-1,0 0 1,0 0-1,0 0 0,0 0 1,0-6-1,-1 8-300,0 1 1,-1-1-1,1 1 0,0-1 0,0 1 0,-1-1 0,1 1 1,0-1-1,0 1 0,-1-1 0,1 1 0,0-1 0,-1 1 1,1 0-1,-1-1 0,1 1 0,-1 0 0,1-1 0,0 1 1,-1 0-1,1-1 0,-1 1 0,0 0 0,1 0 0,-1 0 1,1 0-1,-1 0 0,1-1 0,-1 1 0,1 0 0,-1 0 1,1 0-1,-1 0 0,0 0 0,1 1 0,-1-1 0,1 0 1,-1 0-1,1 0 0,-1 0 0,0 1 0,-26 8 381,14-1-342,0 1-1,0 0 1,1 0 0,1 2-1,-16 15 1,22-20-72,0-1 1,1 0-1,-1 1 1,1 0-1,1 0 1,-1 0 0,1 1-1,0-1 1,0 1-1,1 0 1,0 0-1,0 0 1,-2 13-1,4-20-41,0 1 0,0 0 1,0 0-1,0-1 0,1 1 0,-1 0 0,0 0 0,0-1 0,0 1 0,1 0 0,-1-1 0,0 1 0,1 0 1,-1-1-1,0 1 0,1-1 0,-1 1 0,1-1 0,-1 1 0,1-1 0,-1 1 0,1-1 0,0 1 1,-1-1-1,1 1 0,-1-1 0,1 0 0,0 1 0,-1-1 0,1 0 0,1 0 0,28-1 168,-22-1-132,1 0-1,-1-1 1,0-1-1,14-7 1,-9 3-24,-2-1 0,1-1 1,-1 0-1,-1-1 1,0 0-1,13-17 0,-18 20-2,0 0 0,-1 0 0,1 0 0,-1 0 0,-1 0 0,0-1 0,0 0 0,0 0 0,-1 1 0,-1-1 0,2-16 0,-3 25-16,-1 0 0,1-1 0,0 1 1,0 0-1,0 0 0,0-1 0,0 1 0,0 0 0,0 0 0,-1 0 1,1-1-1,0 1 0,0 0 0,0 0 0,0 0 0,-1 0 0,1-1 0,0 1 1,0 0-1,0 0 0,-1 0 0,1 0 0,0 0 0,0 0 0,-1 0 1,1 0-1,0-1 0,0 1 0,-1 0 0,1 0 0,0 0 0,0 0 0,-1 0 1,1 0-1,0 1 0,0-1 0,-1 0 0,1 0 0,0 0 0,0 0 1,-1 0-1,1 0 0,0 0 0,0 0 0,0 0 0,-1 1 0,1-1 1,0 0-1,0 0 0,-13 8-2,8-3 33,0 1 1,0-1-1,1 1 0,-1 0 0,1 0 0,1 1 0,-1-1 0,1 1 0,0 0 0,1-1 0,0 1 0,0 1 1,0-1-1,1 0 0,0 0 0,0 12 0,1-18-22,1 0 1,-1 0-1,1 0 0,0 0 1,-1 0-1,1-1 1,0 1-1,0 0 0,-1 0 1,1-1-1,0 1 1,0 0-1,0-1 0,0 1 1,0-1-1,0 1 1,0-1-1,0 0 0,0 1 1,0-1-1,0 0 1,0 0-1,0 1 0,0-1 1,0 0-1,1 0 1,-1 0-1,0-1 0,0 1 1,1 0-1,37-7 180,-28 3-190,0-1-1,0 0 1,-1-1 0,0-1-1,0 0 1,-1 0-1,0 0 1,0-1 0,-1-1-1,0 1 1,0-1-1,-1-1 1,0 1-1,11-22 1,-42 79-278,20-43 310,0 1 0,1 1 0,0-1 1,0 0-1,0 1 0,1 0 0,0-1 0,0 1 1,1 0-1,-1 8 0,2-14-21,1-1 0,0 1 0,0 0 0,-1 0 0,1-1 0,0 1 0,0 0 0,0-1 0,0 1 0,0-1 0,0 1 0,0-1-1,0 0 1,0 1 0,0-1 0,0 0 0,0 0 0,0 1 0,0-1 0,0 0 0,0 0 0,0 0 0,0 0 0,0-1 0,2 1 0,33-2 101,-35 2-102,11-1-15,-1-1 0,0-1 0,1 0 0,-1-1 0,0 0-1,12-6 1,-19 8 2,1 0 0,0-1-1,-1 1 1,0-1-1,0 0 1,0 0 0,0 0-1,0-1 1,0 0-1,-1 1 1,0-1 0,0 0-1,0-1 1,0 1-1,-1 0 1,4-8 0,-6 12 3,0 0 0,0-1 1,1 1-1,-1 0 0,0-1 1,0 1-1,0 0 0,0-1 1,0 1-1,0 0 0,1-1 1,-1 1-1,0 0 1,0-1-1,0 1 0,0-1 1,0 1-1,-1 0 0,1-1 1,0 1-1,0 0 0,0-1 1,0 1-1,0 0 0,0-1 1,0 1-1,-1 0 0,1 0 1,0-1-1,0 1 0,-1 0 1,1-1-1,0 1 1,0 0-1,-1 0 0,1 0 1,-1-1-1,-13 6-56,-13 16-48,17-10 104,0 0 0,1 1 0,-10 16 0,17-25 17,0 0 0,1 0-1,-1 0 1,0 1 0,1-1-1,0 0 1,0 1 0,0-1-1,0 1 1,0-1 0,1 1-1,-1 0 1,1-1-1,0 1 1,0-1 0,0 1-1,1-1 1,-1 1 0,2 4-1,0-7-8,0 1-1,0-1 1,0 0-1,0 0 0,0 1 1,0-2-1,0 1 0,0 0 1,1 0-1,-1-1 0,0 1 1,0-1-1,1 1 1,-1-1-1,0 0 0,1 0 1,-1 0-1,5-1 0,46-5 108,24-16-364,-63 16 200,1 1 0,-1 1 0,1 0 0,0 1 0,28-2 0,-42 5 60,0 1-1,-1 0 0,1-1 1,-1 1-1,1 0 0,-1-1 0,1 1 1,-1 0-1,1 0 0,-1 0 0,0-1 1,1 1-1,-1 0 0,0 0 0,0 0 1,1 0-1,-1-1 0,0 1 0,0 0 1,0 0-1,0 0 0,0 0 1,0 0-1,-1 0 0,1-1 0,0 2 1,0 7 434,7-21-82,14-58 23,-18 57-383,1-1-1,0 1 0,10-24 0,-13 35-22,1 1-1,-1 0 1,0 0-1,0 0 1,0 0 0,1 0-1,-1 0 1,0 0-1,1 0 1,-1 1-1,1-1 1,-1 0-1,1 1 1,-1-1 0,1 1-1,-1 0 1,1-1-1,-1 1 1,1 0-1,1 0 1,40 1-2230,-26 0 350,16-1-3133,6 0-4137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32 208 13933,'13'1'1507,"-1"-1"0,0 0-1,1-1 1,-1 0 0,19-5 0,-18 2-1417,0 0 0,-1 0 0,1-1 1,-1-1-1,0 0 0,-1 0 0,0-1 0,0-1 1,0 0-1,-1 0 0,0-1 0,0-1 1,-1 1-1,11-17 0,-18 24-79,0 0-1,-1-1 1,1 1 0,-1-1 0,0 1-1,1-1 1,-1 0 0,0 0 0,-1 1-1,1-1 1,0 0 0,-1 0 0,0 0-1,1 0 1,-1 0 0,0 0-1,-1-5 1,0 6-6,0 0 1,0 1-1,0-1 0,0 0 1,0 1-1,-1-1 0,1 1 1,0 0-1,-1-1 0,1 1 1,-1 0-1,1 0 0,-1 0 0,1 0 1,-1 0-1,0 0 0,0 0 1,1 1-1,-1-1 0,0 1 1,0-1-1,0 1 0,0-1 0,0 1 1,0 0-1,-3 0 0,-5 1 24,-1-1-1,0 1 1,1 1-1,-1 0 1,1 0-1,0 1 0,0 1 1,0-1-1,0 2 1,0-1-1,1 1 1,0 1-1,0 0 1,0 0-1,1 1 1,0 0-1,-9 10 0,7-8 71,2 0 0,-1 1 0,2 0 0,-1 1 0,1 0 0,1 0 0,0 0 0,0 1 0,1 0 0,1 0 0,0 0 0,1 0 0,0 1 0,-1 14 0,4-24-88,0 0 0,0-1 0,1 1 0,-1 0 0,1-1 0,0 1 0,0-1 0,0 1 0,0-1 0,0 1 0,0-1 0,1 1 0,-1-1 0,1 0 0,-1 0 0,1 0 0,0 0 0,0 0 0,0 0 0,0 0 0,0-1 0,1 1 0,-1-1 0,0 0 0,1 1 0,-1-1 0,1 0 0,-1 0 0,1-1 0,4 2 0,10 2-394,1-1 0,-1 0 0,29-1 0,-35-1-156,81 0-6539,-50-1 405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8 14061,'0'0'3097,"-9"-1"-337,1-1-2392,0 0 1,0 1 0,0 0-1,0 0 1,0 1 0,0 0-1,0 1 1,0 0 0,0 0 0,0 1-1,0 0 1,0 0 0,1 0-1,-10 5 1,4 1-146,0 1 0,1 0-1,-1 1 1,2 1 0,-12 11 0,20-18-202,-1-1 0,1 1 0,0 0 0,0 0 0,1 0 0,-1 0 0,1 0 0,-1 1 0,2-1 0,-1 1 0,0 0 0,1-1 0,0 1 0,0 0 0,0 0 0,1 0 0,-1-1 0,1 1 0,0 0 0,1 5 0,0-7-46,0-1 0,0 0 0,1 0 0,-1 1 1,1-1-1,-1 0 0,1 0 0,0-1 0,-1 1 0,1 0 1,0 0-1,0-1 0,1 1 0,-1-1 0,0 0 0,0 0 0,1 0 1,-1 0-1,0 0 0,1 0 0,-1 0 0,1-1 0,-1 0 1,5 1-1,68 2-2819,-62-3 1883,-2 0-775,1-1 1,0 0-1,-1-1 0,0 0 0,20-7 0,14-8-9592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10890,'-8'2'2766,"-6"3"-1540,0 0 0,0 1 1,1 0-1,-17 11 0,25-15-961,1 1 1,0 0-1,0 0 1,0 0-1,0 1 0,0-1 1,1 1-1,-1 0 0,1 0 1,0 0-1,0 0 0,0 1 1,1-1-1,0 1 0,0 0 1,0 0-1,0 0 0,0 5 1,1-9-240,1 0 1,0 0 0,0 0-1,0 0 1,1 0-1,-1-1 1,0 1-1,0 0 1,0 0 0,1 0-1,-1 0 1,0 0-1,1 0 1,-1-1-1,1 1 1,-1 0 0,1 0-1,0 0 1,-1-1-1,1 1 1,-1 0-1,1-1 1,0 1 0,0-1-1,-1 1 1,1-1-1,0 1 1,0-1 0,1 1-1,37 6 287,38-14-158,-59 2-317,1 0 0,25-12 0,-32 12 69,1 0 1,-1 0 0,1 1 0,0 1 0,0 0-1,21-1 1,-33 4 117,0 1-1,0 0 1,-1 0-1,1 0 1,0 0 0,-1 0-1,1 0 1,0 0-1,-1 0 1,0 0-1,1 0 1,-1 0-1,0 0 1,1 0-1,-1 0 1,0 1-1,0-1 1,0 0 0,0 0-1,0 0 1,0 0-1,0 0 1,0 0-1,0 1 1,-1-1-1,1 0 1,-1 1-1,1 0 13,-1-1-1,1 1 0,-1-1 0,1 1 0,0-1 0,0 1 0,0 0 1,0-1-1,0 1 0,0-1 0,0 1 0,1-1 0,-1 1 0,1-1 1,-1 1-1,1-1 0,-1 1 0,1-1 0,0 1 0,0-1 1,-1 0-1,1 1 0,0-1 0,2 2 0,13-2 27,-1 0-1,1-1 0,-1 0 1,1-2-1,-1 1 0,1-2 1,-1 0-1,0-1 1,0-1-1,23-10 0,-19 8-290,0 0 0,1 2 0,0 0-1,0 1 1,33-3 0,-52 9 227,-1 0-1,1 0 1,-1-1 0,1 1 0,0 0-1,0-1 1,0 1 0,0-1 0,0 1-1,0-1 1,0 1 0,0-1-1,0 0 1,1 0 0,-1 0 0,3 2-1,8 0-1116,0-2-1,0 0 0,0 0 1,0-1-1,0 0 0,0-1 1,0-1-1,12-3 0,-1-1-5757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10474,'0'0'3358,"-9"-2"-107,4 0-2998,0 1 0,-1-1 0,1 1 0,-1 0 0,0 1 1,1-1-1,-1 1 0,0 0 0,1 1 0,-1-1 0,0 1 0,1 0 1,-1 1-1,1-1 0,0 1 0,-1 0 0,1 0 0,0 1 0,0-1 0,0 1 1,0 1-1,1-1 0,-6 5 0,7-5-101,0 0 1,0 0-1,1 0 1,-1 1-1,1-1 1,0 1-1,0-1 1,0 1-1,1 0 1,-1 0-1,1 0 1,0 0-1,0 0 1,-1 7-1,2-9-133,0 0 1,1-1-1,-1 1 0,1 0 0,-1 0 0,1-1 0,0 1 0,0-1 0,0 1 0,0 0 0,0-1 0,0 1 0,0-1 0,0 0 0,0 1 0,1-1 0,-1 0 0,0 0 0,1 0 1,-1 0-1,1 0 0,0 0 0,-1 0 0,1-1 0,0 1 0,-1 0 0,1-1 0,0 0 0,0 1 0,-1-1 0,1 0 0,0 0 0,0 0 0,0 0 0,2 0 0,5 0-31,0 0-1,-1 0 0,1-1 0,-1 0 0,1 0 1,-1-1-1,0 0 0,0-1 0,1 1 0,-2-2 1,10-4-1,4-4-52,-1-2 1,31-26-1,-51 40 69,1-1-1,-1 1 1,1-1-1,-1 1 1,1-1-1,-1 1 1,1-1-1,-1 1 1,1-1-1,0 1 0,-1 0 1,1-1-1,0 1 1,-1 0-1,1-1 1,0 1-1,-1 0 1,1 0-1,0 0 1,-1 0-1,1 0 0,0 0 1,0 0-1,-1 0 1,1 0-1,1 0 1,2 16 193,-4-14-185,0 0 0,0-1-1,0 1 1,1 0 0,-1 0-1,1 0 1,-1 0 0,1-1-1,-1 1 1,1 0 0,0-1-1,0 1 1,0 0 0,0-1-1,0 1 1,0-1 0,0 0-1,3 3 1,2-1-85,1 0 0,0-1 0,0 0 0,1 0 0,-1 0-1,0-1 1,0 0 0,1 0 0,13-1 0,69-7-3296,-69 3 1042,-1-1 0,35-13 0,10-3-3524,-22 13 5647,-31 10 5875,-2 3-3687,14 3-1968,-3-8-1650,-12-1 1288,-1 1 1,1 0 0,-1 0-1,0 1 1,1 1 0,11 2-1,-18-3 517,1 1 0,0-1-1,-1 1 1,1-1-1,-1 1 1,1 0-1,-1 0 1,0 0 0,0 0-1,0 0 1,0 1-1,0-1 1,0 1 0,-1-1-1,1 1 1,-1-1-1,0 1 1,1 0-1,-1 0 1,-1 0 0,1 0-1,0 3 1,19 68 2224,11 52-1598,-28-110-575,-1-1-1,-1 1 0,0-1 0,-1 1 0,-1-1 0,-2 17 0,0-21 149,0-1-1,-1 1 0,0-1 0,-1 0 1,0 0-1,0 0 0,-10 12 1,10-15 9,0-1 0,0 1 1,0-1-1,-1 0 0,0-1 0,0 0 1,0 0-1,0 0 0,-1 0 1,-14 6-1,20-11-342,-1 1 0,1 0 1,-1-1-1,1 0 0,-1 1 0,1-1 1,-1 0-1,1 0 0,-1 1 0,1-1 1,-1-1-1,0 1 0,1 0 0,-1 0 0,1 0 1,-1-1-1,1 1 0,-1-1 0,1 1 1,-1-1-1,1 0 0,-1 0 0,1 1 1,0-1-1,0 0 0,-3-2 0,2 0 4,0-1 0,0 1 0,0 0-1,0-1 1,1 1 0,-1-1 0,1 1 0,0-1 0,0 0-1,-1-7 1,0-9 14,1-1 0,1 1 0,3-25 0,-3 43-47,1-8-93,0-1 0,1 1 0,0-1 0,1 1 0,0 0 0,1-1 0,0 2 0,0-1-1,1 0 1,1 1 0,0 0 0,0 0 0,0 1 0,1-1 0,0 1 0,1 1 0,0 0 0,0 0 0,1 0 0,14-8 0,-2 3-474,0 1 0,1 1 0,24-8 0,73-18-5099,-68 21 1613,15-5-8960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2301 4356,'0'0'11590,"16"-5"-10688,19-11-634,0-1 0,-1-2 0,0-1 0,39-32 0,1345-1062 2673,-397 216-2700,-991 872-233,27-26 15,-53 48-30,0 0 0,0 0 1,-1-1-1,1 1 0,-1-1 0,0 0 0,-1 0 0,1 0 0,2-10 0,-5 15-58,0-1 0,0 0 0,0 0 0,0 0 0,0 0 0,0 0 0,0 0 0,0 1 0,0-1 0,-1 0 0,1 0 0,0 0-1,0 0 1,-1 1 0,1-1 0,-1 0 0,1 0 0,-1 1 0,1-1 0,-1 0 0,0 0 0,1 1 0,-1-1 0,0 1 0,1-1 0,-1 1 0,0-1 0,0 1 0,1-1 0,-1 1-1,0 0 1,0-1 0,0 1 0,0 0 0,1 0 0,-1 0 0,0 0 0,0 0 0,-1 0 0,-42-2-3106,35 2 2164,-33 0-3680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0 3395,'-3'10'5803,"-27"84"-3721,8-28 139,-27 136 0,11 79-940,-81 442-972,113-697-269,-105 482 1000,39 5-411,-9 135-459,80-636-306,-1 8 384,1-19-1326,0-9-1628,1-16-1666,0-6-3027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13100,'0'0'1495,"13"3"-950,40 4 236,1-1 0,92-3 1,126-20 246,-100 5-882,845 10-189,-443 12 1239,-173-7-390,625-14 326,-715-11-1066,-251 14 60,-1-2 0,0-3 1,67-23-1,-125 35-187,1 1-1,-1 0 1,0-1 0,1 1 0,-1-1 0,0 0 0,0 1-1,1-1 1,-1 0 0,0 0 0,0 0 0,0 1-1,0-1 1,0-1 0,2-1 0,-1-15-6637,-2 6 1600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17072,'0'0'2595,"11"8"-2371,17 9-134,1-1-1,1-2 1,0 0 0,52 14-1,-77-27-81,9 3 2,-1 0 0,1 1 0,-1 0 0,0 1 0,17 10 0,-27-13-7,0-1-1,0 1 1,0-1-1,0 1 1,0 0-1,-1 0 1,0 1-1,1-1 1,-1 0-1,0 1 1,-1-1-1,1 1 1,0 0-1,-1-1 1,0 1-1,0 0 1,0 0-1,-1 0 1,1 0-1,-1 0 1,0 0-1,0 0 1,-1 7-1,-1 0 70,0-1 0,-1 1-1,0-1 1,-1 0 0,0-1-1,0 1 1,-1 0-1,0-1 1,-1 0 0,-9 12-1,-12 10 336,-39 38-1,53-56-341,-179 162 1287,105-98-2528,75-71-1883,6-5-3571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1 641 16784,'0'0'2157,"6"-11"-1335,30-44-223,3 2 0,90-94 0,-60 71-517,174-195 3,-240 268-82,22-20-14,-15 22-55,-6 17-73,-6 19 361,-2 1 1,-10 42 0,-3 21 70,16-89-479,-3 19 366,1 0 0,2 0 1,1 0-1,4 38 0,-3-62-277,0 1 0,0 0 0,1-1 0,0 1 0,0-1 0,0 1 0,0-1 1,1 0-1,0 0 0,0 0 0,1 0 0,4 5 0,-5-8-187,0 1-1,0-1 0,0 0 0,1 0 1,-1 0-1,1-1 0,-1 1 0,1-1 1,0 1-1,0-1 0,-1-1 1,1 1-1,0 0 0,0-1 0,0 0 1,0 0-1,0 0 0,0 0 1,0-1-1,4 0 0,25-8-8235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 9449,'0'0'5547,"-2"12"-4731,-26 278 2735,7-44-23,25-274-1849,1-17-1395,12-46 0,-7 51-422,2 1-1,1 1 0,2 0 0,2 1 0,1 1 1,2 0-1,1 1 0,32-37 0,-52 70 112,0 1 1,0-1-1,1 1 0,-1-1 0,0 1 0,1 0 0,-1 0 0,1-1 1,0 1-1,-1 0 0,1 0 0,0 1 0,0-1 0,-1 0 0,4 0 1,-4 1 16,0 0 0,-1 0 0,1 0 0,-1 1 0,1-1 0,0 0 0,-1 0 0,1 0 0,-1 1 0,1-1 0,-1 0 0,1 1 0,-1-1 0,1 1 0,-1-1 0,1 1 0,-1-1 0,0 0 0,1 1 0,-1 0 0,0-1 0,1 1 0,-1-1 0,0 1 0,1-1 0,-1 1 0,0 0 0,0-1 0,0 2 0,1 1 16,-1 1 0,1 0 0,-1-1 0,0 1 0,-1-1-1,1 1 1,0-1 0,-1 1 0,0-1 0,0 1 0,0-1 0,0 1-1,-1-1 1,1 0 0,-3 4 0,-5 3 95,0 0-1,-1-1 1,0 0 0,0-1 0,-1 0-1,0 0 1,0-1 0,-1-1-1,-16 8 1,14-8-328,0 1-1,1 1 1,0 0-1,0 1 1,-23 21-1,30-22-3300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6887,'0'0'9822,"-1"9"-7500,1-5-2322,-2 8 256,2 0 1,-1 0-1,1 0 0,1 0 0,0 0 1,1 0-1,0 0 0,7 22 1,5-9-83,1-1 0,30 39 0,11 15-1583,-55-76 1147,0 0-1,1-1 0,-1 1 0,0 1 1,0-1-1,0 0 0,0 0 1,-1 0-1,1 0 0,0 1 0,-1-1 1,0 0-1,0 1 0,1-1 0,-1 0 1,-1 5-1,0-6-4,1 0 0,-1 1-1,0-1 1,0 0 0,0 0 0,0 0 0,0 0-1,0-1 1,-1 1 0,1 0 0,0 0 0,0-1-1,0 1 1,-1 0 0,1-1 0,0 0 0,-1 1-1,1-1 1,-1 0 0,1 1 0,0-1 0,-1 0-1,1 0 1,-1 0 0,-2-1 0,-22 1-3070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27 330 5349,'0'0'7655,"-26"-49"-5445,27 28-224,19-3-480,14-5-129,7-3-224,11 0-512,2-1-481,1-1-224,-5-2-1986,-12-3-5189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2110 5669,'0'0'12113,"12"-11"-11205,785-620 1992,-430 357-3361,394-317-3077,-256 192 4594,-465 368-732,-12 10-31,-2 0-1,0-2 1,38-43 0,-63 65-272,0 0 1,0 0 0,0 0 0,0 0 0,0 0-1,-1-1 1,1 1 0,-1 0 0,1 0-1,-1-1 1,1 1 0,-1 0 0,1 0 0,-1-1-1,0 1 1,0 0 0,0-1 0,0 1-1,0-1 1,0 0 0,0 1-49,-1 0-1,0 0 1,1 0-1,-1 0 1,1 1 0,-1-1-1,0 0 1,0 1 0,1-1-1,-1 0 1,0 1 0,0-1-1,0 1 1,0 0 0,0-1-1,0 1 1,1-1 0,-1 1-1,0 0 1,-2 0 0,-8-2-908,-1 1 1,1 1 0,-22 2-1,15-1-1077,-28 1-3679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11691,'0'0'2119,"13"8"-1505,19 12-237,-2 2-1,-1 1 0,43 45 1,137 163 809,145 150-819,280 214 108,-623-584-601,88 75 395,-89-79-717,1 1 0,-1-2-1,1 1 1,1-2 0,-1 1 0,1-2-1,23 7 1,2-8-4554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57 13613,'0'0'3438,"-6"-8"-1751,3 4-1598,-1 0 1,0 0 0,0 0 0,0 0 0,0 1-1,0 0 1,-1 0 0,1 0 0,-1 1-1,0-1 1,1 1 0,-1 0 0,-1 0-1,1 1 1,0 0 0,0 0 0,0 0-1,-1 0 1,1 1 0,0 0 0,-1 0 0,1 0-1,0 1 1,-1 0 0,1 0 0,-10 3-1,2 0 25,-1 1-1,1 0 0,1 0 0,-1 2 0,-22 14 1,28-16-72,0 0 0,0 0 0,0 1 0,1 0 0,0 0 0,0 0 0,1 1 0,0 0 1,0 0-1,-7 14 0,11-19-45,0 0 0,1 0 0,-1 0 0,1 0 0,-1 0 0,1 0 0,0 0 0,0 0 0,0 0 0,0 0 1,0 0-1,1 0 0,-1 1 0,1-1 0,-1 0 0,1-1 0,-1 1 0,1 0 0,0 0 0,0 0 0,0 0 0,0 0 0,1-1 0,-1 1 1,0-1-1,1 1 0,-1-1 0,1 1 0,-1-1 0,1 0 0,0 0 0,2 2 0,6 3 52,1-1 0,0 0-1,0 0 1,17 4 0,-11-3-20,22 6 31,-28-10-59,-1 1-1,1 0 1,-1 1-1,0 0 0,0 0 1,-1 1-1,1 1 1,11 8-1,-20-13-2,0 0-1,1 0 1,-1 1 0,0-1-1,0 0 1,0 1-1,0-1 1,0 1 0,0-1-1,-1 1 1,1-1 0,0 1-1,-1-1 1,1 1 0,-1 0-1,0-1 1,1 1-1,-1 0 1,0 0 0,0-1-1,0 1 1,0 0 0,-1-1-1,1 4 1,-2-2 67,1 0-1,-1 1 1,1-1-1,-1 0 1,0 0-1,-1 0 1,1 0 0,0 0-1,-1-1 1,-5 6-1,-6 3 211,-1-1 0,-1 0-1,-24 11 1,38-20-295,-22 12-280,-47 20 831,27-23-5455,41-10-532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11050,'0'0'2264,"12"3"-1469,-5-2-680,1 1-1,-1 1 0,0-1 1,0 1-1,0 0 0,0 1 1,0 0-1,0 0 0,-1 0 1,0 1-1,11 10 0,632 601 4064,40-42-1988,-624-520-1799,664 475 1174,41-63-135,-748-453-1508,-16-8-169,1 0 0,0-1 0,0 0 0,0-1 0,1 1 0,-1-1 0,1-1 0,9 3 0,-17-5 49,1 0 1,-1-1-1,0 1 1,0 0-1,0 0 1,0-1-1,0 1 1,0 0-1,0-1 1,1 1-1,-1 0 0,0 0 1,0-1-1,0 1 1,0 0-1,0 0 1,0-1-1,0 1 1,0 0-1,-1-1 1,1 1-1,0 0 1,0 0-1,0-1 1,0 1-1,0 0 1,0 0-1,0-1 1,-1 1-1,1 0 1,0 0-1,0 0 1,0-1-1,0 1 1,-1 0-1,-14-17-8931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 13357,'1'-4'1121,"-1"1"1858,-3 12-2179,-6 12-223,-5 7-257,-1 6-96,3 8-64,1-1-127,5-2-1,5-7-32,1-7-481,0-6-544,0-7-256,1-7-1378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15118,'0'0'2515,"10"-5"-1368,6-2-824,0 1 0,0 1 0,1 1 0,0 0 0,0 1 0,0 0 0,29 1 0,-18 1-140,154 5 453,-165-3-623,0 2 1,-1 0-1,1 0 1,-1 2-1,0 0 1,0 1-1,-1 0 0,24 14 1,-36-18-12,0 0 0,0 0 1,0 0-1,0 0 0,0 1 0,0-1 1,-1 1-1,1 0 0,-1 0 0,0 0 1,0 0-1,0 0 0,0 0 1,-1 1-1,1-1 0,-1 0 0,0 1 1,0 0-1,0-1 0,0 1 0,0-1 1,-1 1-1,0 0 0,0-1 0,0 1 1,0 0-1,-1 0 0,1-1 1,-1 1-1,0-1 0,0 1 0,0-1 1,-3 7-1,-1 0 115,-1-1-1,1 1 1,-2-1 0,1 0 0,-1-1-1,-1 0 1,1 0 0,-1 0 0,-1-1-1,-11 7 1,-8 4 61,0-2 1,-2-1-1,0-1 1,0-2-1,-2-1 0,1-2 1,-1 0-1,0-3 1,-1 0-1,0-2 0,-49-1 1,81-3-294,-1 0 1,1 0-1,0 0 1,0 0-1,0 0 0,0 0 1,0-1-1,0 1 1,0 0-1,0-1 1,1 1-1,-1-1 1,0 1-1,0-1 0,0 1 1,0-1-1,0 1 1,1-1-1,-1 0 1,0 0-1,1 1 0,-1-1 1,0 0-1,1 0 1,-1 0-1,0-1 1,-2-28-5797,3 23 3635,0-29-12250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8392,'0'0'6406,"66"1"-5990,-19-6 930,14-4-289,14 1-289,12 2-575,14-2-129,1 4-1506,2-1-3522,-5 1-2532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12684,'0'0'3043,"48"26"-1121,-30-18-993,4-3-161,2-2-255,7-3-97,2 0-160,6 0-95,0 0-161,1-3-1154,-2-4-2881,0-3-4485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5349,'0'0'11819,"46"10"-11178,11-6-161,15-4-288,18 2-127,15-2-1,17 0-32,14-2-545,10-4-480,6-2-1569,2 3-33,0-2-928,-9 2-4933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10410,'0'0'3715,"57"40"-1280,-41-30-1122,4-3-544,3-1-65,3-3-127,8-3-321,5 0-160,0-2-448,-1-11-2595,-5-2-5221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17328,'0'0'-64,"55"19"192,-16-16 193,16-2 383,15-1-191,20 0-321,12-10-128,10-3-352,13-3-929,8-1-769,2-2-1153,-1-2-1441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8168,'0'0'10025,"65"11"-9865,-25-9 1090,3 2 287,7 2-864,7 0-449,-2 0-192,-2 3 32,-3 2-384,-7-4-1762,-9-4-2627,-10-3-4419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92 6246,'0'0'1425,"4"-9"3182,-2 1-3584,15-40 2099,-1 21 2887,-15 47-2547,-1-6-3096,-10 185 857,4-161-2662,-14 54 0,13-73-1673,7-18 2692,-1 0 0,1 0 0,-1 0 1,0-1-1,1 1 0,-1 0 0,0 0 0,1-1 1,-1 1-1,0-1 0,0 1 0,1 0 1,-1-1-1,0 1 0,0-1 0,0 0 0,0 1 1,-1-1-1,-9 1-6146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14638,'0'0'6320,"3"9"-5967,3 7-246,0-1 1,2 0-1,-1 0 1,2 0-1,0-1 0,1 0 1,19 20-1,-28-33-59,0 0 0,1 0 0,-1 0-1,1 0 1,0 0 0,-1 0 0,1 0-1,0-1 1,-1 1 0,1-1 0,0 1-1,0-1 1,-1 0 0,1 0 0,0 0-1,0 1 1,0-2 0,-1 1 0,1 0-1,0 0 1,0-1 0,0 1 0,-1-1-1,1 1 1,0-1 0,-1 0 0,1 0-1,0 1 1,-1-1 0,1 0 0,-1-1-1,0 1 1,2-1 0,5-6 312,0 0 1,-1 0-1,0-1 0,8-12 0,-8 11-373,39-60 252,12-18-786,-15 38-4964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68 5317,'0'0'10164,"4"-9"-7991,12-29-299,-15 38-1828,-1-1 1,0 1-1,0-1 0,1 1 1,-1-1-1,0 1 0,0-1 1,0 1-1,0-1 0,0 1 1,0-1-1,0 0 0,0 1 1,0-1-1,0 1 0,0-1 1,0 1-1,0-1 0,0 1 1,-1-1-1,1 0 1,0 1-1,0-1 0,-1 1 1,1-1-1,0 1 0,0 0 1,-1-1-1,1 1 0,-1-1 1,1 1-1,0 0 0,-1-1 1,1 1-1,-1 0 0,1-1 1,-1 1-1,1 0 1,-1 0-1,1-1 0,-1 1 1,0 0-1,-25-2 592,22 2-354,-11 0-193,1 1 0,0 0 0,0 1 0,0 1 0,0 0 0,-16 6 1,22-6-70,0 0 0,0 0 1,1 1-1,0 0 1,-1 1-1,1 0 1,1 0-1,-1 0 1,1 0-1,0 1 1,-11 13-1,17-18-22,0-1 0,-1 1 0,1-1 0,0 1 0,-1 0 0,1-1 0,0 1-1,-1-1 1,1 1 0,0 0 0,0-1 0,0 1 0,0 0 0,0-1 0,-1 1 0,1 0 0,0-1 0,0 1 0,1 0-1,-1-1 1,0 1 0,0-1 0,0 1 0,0 0 0,1-1 0,-1 1 0,0 0 0,0-1 0,1 1 0,-1-1 0,0 1-1,1-1 1,-1 1 0,1-1 0,-1 1 0,1-1 0,-1 1 0,1-1 0,-1 0 0,1 1 0,-1-1 0,1 0 0,0 1-1,-1-1 1,1 0 0,-1 0 0,1 0 0,0 1 0,-1-1 0,1 0 0,0 0 0,-1 0 0,1 0 0,0 0 0,0 0-1,49 2 29,-39-2-3,9 0 7,68 6 49,-82-5-90,-1 0-1,0 0 0,0 0 1,1 1-1,-1-1 1,0 1-1,0 1 0,-1-1 1,1 1-1,0 0 1,-1 0-1,0 0 0,6 5 1,-9-6 14,1 0 0,-1 0 1,0-1-1,0 1 0,1 0 0,-1 0 1,-1 1-1,1-1 0,0 0 0,0 0 1,-1 0-1,0 0 0,1 1 0,-1-1 1,0 0-1,0 1 0,0-1 0,0 0 1,0 0-1,-1 1 0,1-1 0,-1 0 1,1 0-1,-1 0 0,0 0 0,0 1 1,0-1-1,0 0 0,0-1 0,-1 1 1,1 0-1,0 0 0,-1 0 0,0-1 1,1 1-1,-1-1 0,0 1 0,0-1 1,-2 1-1,-5 6 220,-1-1-1,0-1 1,0 0 0,-1 0 0,-21 7 0,-65 7 2125,73-17-4677,22-2 1038,24-7-2325,2-3-1804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8840,'3'-10'1671,"-1"2"-1336,13-51 2971,-14 54-2836,0 1 0,1 1 0,-1-1 1,1 0-1,0 0 0,0 0 0,0 1 0,1 0 1,-1-1-1,1 1 0,0 0 0,6-6 1,-9 9-427,1 0 1,-1 0-1,1 0 1,-1 0 0,1 0-1,-1 0 1,1 0 0,-1 0-1,0 0 1,1 0-1,-1 0 1,1 0 0,-1 0-1,1 0 1,-1 1 0,1-1-1,-1 0 1,1 0-1,-1 0 1,0 1 0,1-1-1,-1 0 1,1 1 0,-1-1-1,0 0 1,1 1-1,-1-1 1,0 0 0,0 1-1,1-1 1,-1 1 0,0-1-1,0 0 1,1 1-1,-1-1 1,0 1 0,0-1-1,0 1 1,0-1 0,0 1-1,0-1 1,0 1-1,0-1 1,0 1 0,0-1-1,0 1 1,3 31 688,-3-28-553,0 58 63,-2 0 0,-3 0 0,-27 121 0,31-177-700,-2 5-4526,-7-18-985,3-3-209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15663,'0'0'7132,"1"-8"-6566,1 1-548,-1 1 0,2-1 0,-1 0-1,1 1 1,0 0 0,0-1 0,1 1 0,0 1 0,0-1 0,0 0 0,1 1 0,0 0 0,6-6 0,211-215 249,-221 225-287,-1 1 1,0 0-1,0-1 0,0 1 1,1 0-1,-1 0 1,0-1-1,1 1 1,-1 0-1,0 0 1,0-1-1,1 1 1,-1 0-1,0 0 0,1 0 1,-1 0-1,1 0 1,-1-1-1,0 1 1,1 0-1,-1 0 1,0 0-1,1 0 1,-1 0-1,1 0 0,-1 0 1,0 0-1,1 0 1,-1 0-1,0 1 1,1-1-1,-1 0 1,0 0-1,1 0 1,-1 0-1,0 0 0,1 1 1,-1-1-1,0 0 1,1 0-1,-1 1 1,0-1-1,1 0 1,-1 0-1,0 1 1,0-1-1,0 0 0,1 1 1,-1-1-1,0 0 1,0 1-1,0-1 1,0 0-1,0 1 1,0-1-1,1 1 1,-1-1-1,0 0 0,0 1 1,0-1-1,0 1 1,4 30-698,-4-27 580,9 136-6312,-6-92 854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744 8584,'-70'-29'4811,"52"20"-4733,1 0-1,0-1 1,1-1 0,0-1-1,0 0 1,-20-23 0,19 17-47,-1 0 1,-1 1-1,0 1 1,-1 1-1,0 1 1,-1 0 0,-1 2-1,0 0 1,-1 2-1,0 0 1,-43-10 0,-36 0-375,-1 4 0,-195-3 0,12 1-91,174 3 465,-130-35 0,-104-48 51,-201-42-55,363 110 29,-1 9 0,-1 7 0,-263 15 0,360 8 17,1 3 0,1 5 0,0 3-1,1 4 1,1 3 0,-141 69 0,118-41-2,2 5 0,3 4 0,3 5 0,-129 115 0,154-113-77,4 3 1,3 3-1,3 3 0,4 3 1,3 2-1,4 3 1,4 2-1,-64 163 1,67-123 163,5 3 1,6 1 0,6 2-1,7 1 1,-13 267 0,35-332-99,3 0 0,3 1-1,3-1 1,3-1 0,40 136 0,-33-155-32,2-1 1,3-1-1,1-1 0,3-2 0,1 0 1,3-2-1,1-1 0,60 61 1,-27-44-36,3-2 1,2-4 0,3-2 0,2-4-1,2-4 1,127 56 0,-12-22-76,340 89 0,-295-108-430,454 52 1,-526-99 493,0-7 0,1-7 0,277-39 0,-227 3 59,-1-9 0,-2-10 0,-3-9 0,-3-9 0,321-164 0,-433 184-76,-3-4 0,-2-4 0,-2-4 0,-4-4 0,-3-3 1,86-101-1,-89 81 143,-4-3 0,-5-3 1,-4-4-1,-4-2 0,64-153 1,-99 191-36,-2 0 1,-3-2-1,-3 0 1,-3-2 0,-3 1-1,-4-2 1,0-90 0,-9 99-38,-3 1 1,-3 0-1,-3 0 1,-2 0-1,-3 1 1,-3 1 0,-2 1-1,-44-90 1,30 85-36,-3 1 0,-3 3-1,-2 1 1,-3 1 0,-3 3 0,-1 2 0,-3 3 0,-2 1 0,-81-54 0,66 56-139,-3 4 0,-1 3 0,-2 3 0,-2 4 0,-1 3 0,-1 3 0,-155-30 0,86 36-1610,-257-3 0,125 22-2128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0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89 289 5349,'0'-13'-149,"0"-10"1139,0-70 1963,-1 86-1947,0-1 0,0 1 0,-1 0 0,0-1 1,0 1-1,-4-8 0,7 32 2144,-5 27-2720,1-15-134,-21 187 604,11-122 65,-2 106-1,18-195-1039,2-15 83,4-20 64,58-409 88,-62 333 27,-28 285-304,-18 184 394,56-558-345,8-205-13,-43 450 60,-21 250-111,23-135 216,100-748-1558,-84 615 1416,3 55 1,1-18 81,-5 127 68,2 135-499,1-326-57,2 9-309,3-8-3509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 4708,'0'0'7832,"-9"-1"-6006,-1 1-1067,-16-2-105,-1 1 6693,55 2-6578,-4 1-578,0 2 1,0 1 0,41 14 0,-41-11-182,0-1-1,1-1 1,40 4 0,-45-9 9,-9 1 0,1-1 0,-1-1 1,1 0-1,-1 0 0,1-1 0,-1-1 0,1 0 1,13-4-1,-56 0 2298,-360 1-1287,354 9-539,29-2-364,26-2-281,359-9-22,-595 11 630,56 10-422,161-12-41,0 1-1,0-1 1,0 0 0,0 0 0,0 0-1,0 0 1,0 1 0,0-1-1,0 1 1,0-1 0,0 1-1,0-1 1,0 1 0,0-1-1,0 1 1,1 0 0,-1-1-1,0 1 1,0 0 0,1 0 0,-2 1-1,2-1-20,0-1-1,0 1 0,1 0 1,-1-1-1,0 1 0,0-1 1,1 1-1,-1-1 0,0 1 1,1-1-1,-1 1 1,0-1-1,1 1 0,-1-1 1,1 1-1,-1-1 0,1 0 1,-1 1-1,1-1 0,-1 0 1,1 1-1,-1-1 1,1 0-1,0 0 0,-1 0 1,1 1-1,-1-1 0,1 0 1,0 0-1,-1 0 0,1 0 1,-1 0-1,1 0 1,0 0-1,0 0 0,31 2-2543,0 0-1,0-2 1,44-5-1,-31-3-4199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2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91 6502,'-1'3'186,"0"0"0,0 0 0,0 0 1,0 0-1,1 1 0,-1-1 0,1 0 0,-1 1 0,1-1 0,0 0 0,1 1 0,-1-1 0,1 0 1,-1 1-1,1-1 0,0 0 0,0 0 0,0 0 0,1 0 0,-1 0 0,1 0 0,0 0 0,2 4 1,0-4-77,0 0 1,1-1 0,-1 1 0,0-1 0,1 0 0,0 0 0,-1 0 0,1-1 0,0 1-1,0-1 1,0-1 0,0 1 0,0-1 0,0 1 0,6-2 0,21-1 241,-1-2 0,1-1 0,-1-2 0,-1 0 0,1-3 0,51-22 0,49-15-126,-84 35-164,0 3 0,0 1 0,1 3 0,88 1 0,189 32 543,-158-10-212,85-1 59,-105-9 190,169 31-1,-280-32-27,-1-2 0,59 2 1,-77-7-378,-1-1 1,0-1 0,1-1 0,-1 0-1,0-1 1,-1 0 0,1-1 0,15-8 0,18-8 405,2 3 0,65-15 0,-22 7-368,-57 7-173,-1 0 154,-33 20-455,0 0 1,-1 1-1,1-1 0,0 1 0,-1-1 1,0 1-1,1 0 0,-1 0 1,0 0-1,0 0 0,0 1 0,0-1 1,-1 1-1,1-1 0,-1 1 0,2 3 1,6 6-1127,4 2-1518,-5-6-2460,-3-3-3954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4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 3203,'0'0'6401,"-8"3"-5937,-6 3-413,1 0 73,38-6 86,-2-1-143,1 2 1,-1 0 0,1 2-1,29 7 1,-24-4 93,-1-2 0,40 1 1,-8-7 209,79-15 1,17-1-213,327-23 1837,-81 19-538,-100 24 133,-116 3-743,-145-8-770,-1-2 0,1-1 0,-2-3-1,59-18 1,-46 11 29,88-14 1,99 13 644,-239 19-1164,-1 1-1,1 0 1,-1-1-1,1 1 1,-1-1-1,0 1 1,0-1-1,0 1 1,0-1-1,-3 4 1,-12 8-4932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11659,'13'2'1057,"169"41"-18,90 18 2225,263-22-77,3-44-2504,379-40 2382,-432 16-893,-328 22-1804,366-30-53,-520 37-375,31-6-66,-33 6 99,-1 0 0,0 0 0,1 0 0,-1 0-1,1 0 1,-1-1 0,0 1 0,1 0 0,-1 0 0,1 0-1,-1 0 1,0-1 0,1 1 0,-1 0 0,1 0 0,-1 0-1,0-1 1,1 1 0,-1 0 0,0-1 0,0 1 0,1 0-1,-1-1 1,0 1 0,0 0 0,1-1 0,-1 1 0,0-1-1,0 1 1,0 0 0,0-1 0,0 1 0,0-1 0,1 1-1,-1-1 1,0 1 0,0 0 0,0-1 0,-1 1 0,1-1-1,0 1 1,0-1 0,0 1 0,0 0 0,0-1 0,0 1-1,0-1 1,-1 1 0,1 0 0,0-1 0,0 1 0,-1 0-1,1-1 1,0 1 0,-1 0 0,1-1 0,0 1 0,-1 0-1,1 0 1,0-1 0,-1 1 0,1 0 0,0 0 0,-1 0-1,1-1 1,-1 1 0,1 0 0,-1 0 0,-69-34-5643,13 6-52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8040,'0'0'7228,"13"6"-6790,34 12-97,1-2 0,0-2 0,1-2 0,1-2 0,94 6 0,271-11-366,-404-5 43,146-8 512,219-38 0,153-61 1211,97-16-368,-454 100-1047,2 7 0,225 9-1,-189 30-1078,-81-5-1753,3-11-3785,-33-10-4364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4036,'0'0'5071,"6"-36"-6763,7 9-1020,-6 20-1959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46 6887,'2'-16'6726,"0"3"-3587,-2 1-993,0 8 2114,0 10-3299,-5 14-737,-4 8-160,1 3 0,2 4 0,0 2-64,5-6-224,-1 1-353,2-4-800,-2-6-833,-2-3-1249,-5-7-2179,-8-3-4259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5669,'0'0'12236,"-4"-3"-9193,19 1-2482,0 1 1,1 1 0,-1 0-1,0 1 1,27 6-1,15 0 554,-2-2-987,-35-2-12,-1-1 1,1-1 0,-1 0 0,1-2 0,-1 0 0,0-1 0,37-9-1,-37 6-74,0 2 0,1 1 0,-1 0-1,0 1 1,26 3 0,-8-2-10,69 6 189,-1 3-1,106 25 0,-81-12-107,168 9-35,-93-13-60,-39-1-5,326 52 7,-284-29 5,76 18 3,-223-46-22,1-3 0,0-2 0,0-4 0,68-4 0,-5 2 1,-27-5 4,-62 2-4,1 1 0,41 5 0,-40 4 3,15 1 23,-52-9 15,-8 4-9828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118 117 4516,'0'0'14334,"9"-1"-13304,69-10-2,148-40-1,-212 46-1015,-1 1 0,1 1-1,29-4 1,-38 7 6,0 0-1,0 0 1,0 1-1,0-1 1,0 1-1,0 0 1,0 0-1,0 1 1,0 0-1,0 0 1,-1 0-1,1 0 1,-1 1 0,6 3-1,-10-6-13,1 0 1,-1 0-1,1 1 1,-1-1-1,1 0 0,-1 1 1,1-1-1,-1 0 0,0 1 1,1-1-1,-1 0 1,1 1-1,-1-1 0,0 1 1,0-1-1,1 0 0,-1 1 1,0-1-1,0 1 1,1-1-1,-1 1 0,0-1 1,0 1-1,0-1 1,0 1-1,0-1 0,0 1 1,0 0-1,0-1 0,0 1 1,0 0-1,-16 6 101,-40-4 63,45-3-117,-506 1 4711,540-3-4909,0 0 0,41-10 1,-9 0 106,29-2-14,-30 3-668,0 2 0,1 3 0,107 1 0,-246 11 1784,19 1-656,-303 0 1036,385-8-1549,1-1 0,25-6 0,16-2 108,11 3-891,99 5-1,-124 5-3410,67 13-1,-61-6-4138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15278,'0'0'4357,"6"56"-3172,10-41-256,3-2-289,5-4-352,1-5-223,4-4-1,3-1-64,1-14-225,1-3-415,-3-4-802,-1-1-736,-4 1-1633,-6 1-770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12204,'0'0'2300,"-8"12"33,-40 72 2214,-48 112 0,21 9-3007,71-176-2823,7-27-2639,6-14-925,-2-5-2194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5381,'0'0'19757,"9"-12"-19602,36-60-199,43-61-2004,-87 132 2001,0-1 0,-1 1 1,1 0-1,0 0 0,1 0 1,-1 0-1,0 0 0,0 0 1,0 0-1,1 0 1,-1 0-1,0 0 0,1 1 1,-1-1-1,3 0 0,-4 1 39,1 0 0,-1 0 0,1 0-1,-1 1 1,1-1 0,-1 0 0,1 0-1,-1 0 1,0 1 0,1-1 0,-1 0-1,1 1 1,-1-1 0,0 0 0,1 1-1,-1-1 1,0 1 0,1-1 0,-1 1-1,0-1 1,0 0 0,1 1 0,-1-1-1,0 1 1,0-1 0,0 1 0,0-1-1,0 1 1,0 0 0,1 55 139,-1-39-149,0 14-434,0 81 1195,0-38-7211,0-62-2020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7623,'0'0'12716,"-3"84"-11819,3-43-256,0 5 31,3-2-159,9-5-257,4-9-224,3-8 0,3-9-32,3-11-320,-1-2-769,1-16-705,-2-9-608,-3-9-1986,-2 1-1410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8008,'0'0'3010,"-2"64"-447,-5-20-417,0 8-801,4 3-384,-2-1 160,1-4-256,3-6-385,1-9-223,0-13-193,0-12-545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13196,'0'0'2445,"3"-11"-1089,0 2-985,-1-1 0,2 1 0,0-1 0,0 1 0,6-10 0,-8 16-276,0 0 0,0 0 0,1 0 0,-1 0 0,1 0 0,-1 1 0,1-1 1,0 1-1,0 0 0,0 0 0,0 0 0,1 0 0,-1 0 0,0 1 0,1 0 0,-1-1 1,1 1-1,0 0 0,-1 1 0,7-2 0,-8 3-65,0-1 0,1 1 1,-1-1-1,0 1 0,0 0 0,0 0 0,0-1 1,-1 1-1,1 1 0,0-1 0,0 0 0,0 0 1,-1 1-1,1-1 0,-1 1 0,1-1 0,-1 1 1,0 0-1,0-1 0,1 1 0,-1 0 0,0 0 1,0 0-1,-1 0 0,1 0 0,0 0 0,-1 0 1,1 0-1,-1 0 0,0 1 0,0 3 0,3 11 344,-1 1 0,-1 31 0,-1-40-273,-3 43 712,-2-1 1,-3 0-1,-24 87 1,20-90-550,14-43-280,5-9-3,13-15-62,-15 13 15,108-96-5870,-66 61-587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10570,'0'0'11691,"70"16"-11082,-42-16-385,6 0-128,4 0-96,0 0-641,3 0-1056,-1 0-898,-8 0-1665,-3 0-929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13741,'0'0'539,"9"2"849,36 7-29,-13-3-1081,-1 0 1,58 21-1,-85-25-55,-1 1-1,-1-1 1,1 1 0,0 0-1,-1 0 1,1 0-1,-1 0 1,0 0-1,0 1 1,0-1 0,0 1-1,-1-1 1,1 1-1,-1 0 1,0-1 0,0 1-1,0 0 1,-1 0-1,1 0 1,-1 0-1,0-1 1,-1 7 0,1 11 380,-1 0 0,-7 36 0,-18 55-54,3-41-4087,15-49-840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13 119 14958,'7'-8'1751,"3"-3"-1268,1 1 0,0 1-1,1 0 1,0 1 0,0 0-1,1 0 1,0 2 0,1-1-1,-1 2 1,1 0 0,22-5-1,-12 5-321,0 1-1,0 1 1,1 1-1,-1 1 1,1 1-1,-1 2 1,41 6-1,-58-7-171,0 1-1,-1 0 1,1 0-1,0 0 1,0 1-1,-1 0 1,0 0 0,1 0-1,-1 1 1,0 0-1,-1 0 1,1 1-1,-1 0 1,0 0-1,0 0 1,0 0-1,-1 1 1,0 0 0,0 0-1,0 0 1,-1 0-1,0 1 1,0-1-1,-1 1 1,1 0-1,-1-1 1,-1 1 0,1 0-1,-1 0 1,0 11-1,-1-10 25,0 0 0,-1 0 0,1 0-1,-2 0 1,1 0 0,-1-1 0,0 1-1,-1 0 1,0-1 0,0 1 0,0-1 0,-1 0-1,-6 8 1,3-5 144,-1 0-1,-1-1 1,0 0-1,0 0 1,-1-1-1,0 0 1,-19 11-1,2-5 220,0-1 0,-1-2 0,0 0 0,-1-2 0,0-1 0,-39 5 0,57-11-341,-80 9 273,84-10-347,0-1 1,0 0 0,1 0-1,-1-1 1,0 0-1,1 0 1,-1 0-1,0-1 1,1 0-1,-10-4 1,14 4-227,0 0 1,0 0-1,1 0 1,-1 0-1,1 0 1,0 0 0,-1 0-1,1 0 1,0 0-1,0-1 1,0 1-1,1 0 1,-1-1-1,1 1 1,-1-1 0,1 1-1,0-1 1,0 1-1,0-1 1,0 1-1,0-1 1,0 1-1,1 0 1,-1-1 0,1 1-1,0-1 1,1-2-1,14-22-7155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10762,'0'0'4581,"3"-8"-3930,-2 5-581,0 0-1,0 0 1,1 1 0,-1-1 0,1 0 0,-1 1 0,1-1-1,0 1 1,0-1 0,0 1 0,0 0 0,0 0 0,1 0-1,-1 0 1,1 1 0,-1-1 0,1 0 0,4-1 0,4 0 100,-1 0 0,1 0 1,0 1-1,0 1 0,14-1 1,668 9 652,-463 4-840,184 12 338,-126-7-2612,-98-9-5071,-167-7 1997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12460,'0'0'459,"10"-3"705,129-54 2806,65-22-2586,-198 77-1354,1 0 1,-1 1-1,1-1 0,-1 1 1,1 1-1,-1-1 1,1 1-1,11 1 0,-16 0 41,1-1 1,-1 1-1,1 0 0,-1 0 0,0 0 1,0 0-1,0 0 0,1 1 0,-1-1 0,0 1 1,-1-1-1,1 1 0,0 0 0,0 0 0,-1 0 1,1 0-1,-1 0 0,0 0 0,1 0 0,-1 0 1,0 0-1,0 1 0,0-1 0,-1 0 1,2 5-1,3 23 516,0 0 0,-2 1 0,-1-1 0,-4 44 0,2-19-31,-15 246 1441,6-150-2935,4-1-5150,5-117-1893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4773,'0'0'13949,"4"2"-13714,6 0-172,-1-1 1,0 0-1,1 0 1,-1-1-1,0 0 1,1 0-1,-1-1 1,0-1-1,10-2 1,34-2 128,23 6-48,130 17 1,30 1-76,112-38 23,-198 8-72,-108 9 69,0 1 0,0 3 1,0 1-1,0 2 0,0 2 0,73 20 0,-74-13 5,0-2-1,1-2 0,1-1 0,-1-2 0,1-2 0,0-2 1,0-2-1,0-2 0,0-2 0,49-10 0,-13 2 507,1 3 0,-1 4 0,99 6 0,-69 0-448,-108-1-926,-31 4-8114,8-4-684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54 3491,'0'0'6695,"-8"0"-5505,-7 2-776,-3 0 412,12-2 3539,33 7-3794,1-1 0,0-1 0,0-1 0,0-1-1,53-3 1,145-25 183,-41 3-43,-135 18-187,84-6 255,176 11 0,214 0-422,-238-7-260,322-11 229,58 56-134,-473-33-771,-110-8-8846,-63 2 3921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8776,'-7'8'929,"2"0"-609,0-1 417,2 1-64,1 0-385,2 1-192,0 4-32,0 2 128,0 7 65,-1 3-33,1 7-96,-2 3-96,2 5-32,-1 4-416,1 0-930,0 6-1024,0 1-2210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15118,'-4'10'2408,"3"-5"-2199,-17 69 3123,17-70-3145,0 1-1,0-1 1,1 1 0,0 0 0,0-1-1,0 1 1,0 0 0,1 0 0,-1-1-1,1 1 1,0-1 0,1 1 0,-1-1-1,1 1 1,2 4 0,-2-8-173,-1 1 1,1-1-1,0 0 1,-1 1-1,1-1 1,0 0-1,0 0 1,0 0-1,0 0 1,0-1-1,0 1 1,0 0-1,0-1 1,0 1-1,0-1 1,0 0-1,0 0 1,0 0-1,0 0 1,0 0-1,1 0 1,-1 0-1,0-1 1,0 1-1,0-1 1,0 1-1,0-1 1,0 0-1,0 0 1,2-1-1,5-3-123,0 0 0,0 0 0,-1-1 0,14-11 0,57-62-5003,-36 35-4035,-53 78 13957,-6 7-1776,2 0 1,-11 51 0,13-34-1793,-4 63 1,14-107-1440,-1 21 151,6-17-4307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12011,'0'0'2616,"0"8"-1938,0 44-64,0-52-588,0 1 0,0-1 1,1 1-1,-1-1 0,0 1 0,0-1 0,0 0 0,0 1 1,0-1-1,1 1 0,-1-1 0,0 0 0,0 1 0,1-1 1,-1 0-1,0 1 0,1-1 0,-1 0 0,0 1 1,1-1-1,-1 0 0,0 0 0,1 1 0,-1-1 0,1 0 1,-1 0-1,0 0 0,1 0 0,-1 0 0,1 1 0,-1-1 1,1 0-1,-1 0 0,0 0 0,1 0 0,-1 0 0,1 0 1,-1 0-1,1-1 0,-1 1 0,0 0 0,1 0 1,-1 0-1,1 0 0,-1 0 0,1-1 0,-1 1 0,0 0 1,1 0-1,-1-1 0,0 1 0,1 0 0,-1-1 0,0 1 1,0 0-1,1-1 0,22-17 831,67-129-366,-90 147-459,0 0 1,0 0-1,0 0 0,0 0 1,0 0-1,0-1 1,0 1-1,0 0 0,0 0 1,1 0-1,-1 0 0,0 0 1,0-1-1,0 1 0,0 0 1,0 0-1,0 0 0,1 0 1,-1 0-1,0 0 0,0 0 1,0 0-1,0 0 0,0 0 1,1-1-1,-1 1 0,0 0 1,0 0-1,0 0 1,0 0-1,1 0 0,-1 0 1,0 0-1,0 0 0,0 0 1,0 0-1,1 0 0,-1 1 1,0-1-1,0 0 0,0 0 1,0 0-1,0 0 0,1 0 1,-1 0-1,0 0 0,0 0 1,0 0-1,0 0 1,0 1-1,0-1 0,1 0 1,-1 0-1,0 0 0,0 0 1,0 0-1,0 1 0,0-1 1,4 17 1046,-4 33-318,0-41-650,-2 65 540,1-37-1435,1-1-4315,0-44-885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12172,'0'0'13004,"5"53"-12588,-5-19-256,0 0-96,0-1-32,0-3 0,0-7-224,0-6-1537,0-9-1827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 6951,'0'0'17360,"-6"0"-15929,-560 26 1403,490-27-2867,30-1-262,1 2 0,-55 7 0,72 2-301,9-2-1883,6-5-3372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261 431 11339,'0'0'2018,"12"6"784,-7-3-2582,4 1 304,0 1-1,0-2 1,0 1-1,1-1 1,9 2-1,-16-5-378,0 1 0,1-1 1,-1 0-1,0 0 0,0 0 0,0 0 0,1 0 0,-1-1 0,0 1 0,0-1 1,0 0-1,0 0 0,0 0 0,0 0 0,0-1 0,0 1 0,0-1 0,-1 0 0,1 0 1,-1 0-1,1 0 0,-1 0 0,3-4 0,0 0 42,0-1 1,-1 0-1,0 1 0,-1-2 0,1 1 1,-1 0-1,-1-1 0,1 1 0,-2-1 1,1 0-1,-1 0 0,0 1 0,0-1 1,-1 0-1,0 0 0,0 0 0,-1 0 1,-3-12-1,2 9-32,-1 0 1,-1 0-1,0 0 1,-1 0-1,0 1 1,0-1-1,-1 1 0,0 1 1,-1-1-1,0 1 1,-1 1-1,-9-10 1,-3 2-116,-1 1 1,-1 0-1,-1 2 0,0 0 1,0 2-1,-2 1 1,1 0-1,-1 2 0,0 1 1,-1 1-1,1 1 1,-1 1-1,-34 0 1,60 4-42,0 0 1,0 0-1,0 0 0,0 0 1,0 0-1,0 0 1,0 1-1,0-1 1,0 0-1,0 0 1,0 0-1,0 0 1,0 0-1,0 0 1,0 0-1,0 0 1,0 0-1,0 0 1,0 1-1,0-1 1,0 0-1,0 0 0,0 0 1,0 0-1,0 0 1,0 0-1,0 0 1,0 0-1,0 0 1,0 0-1,0 1 1,0-1-1,0 0 1,0 0-1,0 0 1,0 0-1,0 0 1,0 0-1,0 0 1,-1 0-1,1 0 1,0 0-1,0 0 0,0 0 1,0 0-1,0 0 1,0 0-1,0 0 1,0 0-1,0 0 1,0 1-1,-1-1 1,1 0-1,0 0 1,0 0-1,0 0 1,0 0-1,0 0 1,0-1-1,0 1 1,12 8-73,20 6-47,-7-9-345,-1-1-1,1-1 0,0-1 0,42-3 1,-50 0-803,0-1-1,0-1 1,-1 0 0,24-9 0,14-11-6142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4612,'0'0'9652,"9"-3"-9550,6 0-80,0-1 0,0 2 0,0 0 0,1 1 0,-1 0 0,1 2 0,16 1 0,35 2-207,0-3-1,95-12 1,31 0-23,233 0 1474,233 7 445,-346 7-1324,-250-1-180,-1 2 0,-1 3 0,1 3 0,73 22 0,-53-10 144,88 11-1,-62-25-5941,-115-8-1642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588 273 10218,'0'0'11856,"-11"-8"-10649,-13-6-737,-1 1 0,0 0 0,-1 2 0,0 1 0,-51-12-1,-157-20 238,110 22-560,124 20-134,-1 0 1,0 0 0,1 0 0,-1 0 0,0 0 0,1 0 0,-1 0 0,0-1 0,1 1 0,-1 0 0,0 0 0,1-1 0,-1 1 0,0 0 0,1-1 0,-1 1 0,1 0 0,-1-1 0,1 1 0,-1-1 0,1 1 0,-1-1 0,1 1 0,-1-1 0,1 0-1,10-10 53,34-8-180,-40 17 141,46-16-823,1 1 0,82-14-1,-54 21-4088,2 6-4235,-54 4 2511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4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87 552 11147,'0'0'1756,"-9"2"347,7-2-1978,0 1 1,0-1-1,0 1 0,-1-1 1,1 0-1,0 0 0,0 0 0,0 0 1,0 0-1,0 0 0,0 0 0,0-1 1,0 1-1,0-1 0,0 0 0,0 0 1,0 1-1,0-1 0,0 0 1,0 0-1,0-1 0,1 1 0,-1 0 1,0-1-1,1 1 0,-1-1 0,1 1 1,0-1-1,-1 0 0,1 1 0,0-1 1,0 0-1,0 0 0,0 0 0,1 0 1,-1 0-1,0 0 0,1 0 1,0 0-1,-1 0 0,1 0 0,0-4 1,-6-40 492,2 0-1,2 1 1,6-77 0,-4 114-606,1 0-1,0 0 0,1-1 1,0 1-1,0 1 0,0-1 1,1 0-1,0 1 1,1-1-1,0 1 0,0 0 1,1 0-1,0 0 0,0 1 1,0 0-1,1 0 0,7-7 1,-1 5-145,1 0 1,0 0-1,1 1 1,0 1 0,0 0-1,0 1 1,0 0-1,21-3 1,59-20-3909,-48 8-1463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4164,'0'0'8104,"0"53"-7432,1-36 33,2-1-289,2 0-31,-3 2-97,-1-1-224,3 0-32,-1 0-448,-1-3-1666,-2 3-1217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6566,'-8'49'449,"1"-2"63,4-1 65,0 0-481,3-1-673,0-4-1056,0-2-1506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0 2723,'-1'12'74,"-24"312"-430,-23 168 6067,-17 139-4571,45-354-6567,-23 18 10219,16-132-5852,-14 215 2773,32-214-3688,-24 127 1160,3-46 1422,8 216 6210,23-372-4680,0-26-6191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1527 4132,'0'0'13949,"0"-11"-12710,7-73-446,3 1 0,29-110 0,-7 42-557,-24 107-189,168-806 1460,-149 740-589,-48 216-277,20-101-641,-152 552 157,47 12-63,80-300-36,32-343 23,3 0-1,25-96 0,-16 87-54,58-256-776,40-227-1121,-112 532 1553,0-56 1,-14 100 338,-6 24 28,1 1 0,1 0 1,-16 72-1,11-38 133,-124 553 1347,98-245-1913,36-133-2864,9-308-3511,0 18 989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13421,'0'1'93,"-1"-1"0,1 1-1,-1 0 1,1 0 0,0 0 0,0 0 0,0 0 0,-1 0 0,1 0 0,0 0 0,0-1 0,0 1-1,0 0 1,1 0 0,-1 0 0,0 0 0,0 0 0,0 0 0,1 0 0,-1 0 0,0-1 0,1 1-1,-1 0 1,1 0 0,-1 0 0,1-1 0,0 1 0,0 0 0,1 1 49,1 0 0,-1 0 1,1-1-1,-1 1 0,1-1 0,-1 0 1,1 0-1,0 0 0,4 1 0,70 6 1379,-69-8-1158,321-2 730,-113-3-798,-215 5-262,33 2 407,-33-2-382,0 1-1,0-1 0,0 0 1,0 1-1,0-1 1,0 0-1,0 1 0,0-1 1,0 1-1,0-1 0,0 1 1,0 0-1,0 0 0,0-1 1,0 1-1,0 0 0,-1 0 1,1 0-1,0 0 0,-1 0 1,1 0-1,-1 0 0,1 0 1,-1 0-1,1 1 1,-1-1-6,-1 0 0,0 0 0,0 0 0,1-1 0,-1 1 0,0 0 0,0-1 0,0 1 0,0 0 0,0-1 0,0 1 0,0-1 0,0 0 0,0 1 0,0-1 0,0 0 1,0 0-1,0 1 0,0-1 0,0 0 0,0 0 0,0 0 0,0 0 0,0-1 0,-1 1 0,1 0 0,-1-1 0,-1 1 33,-352-21 1006,155 3-1071,179 17-35,10-1 12,0 2-1,0-1 1,0 2-1,-14 1 1,25-2-1,0 0 0,0 0 0,-1 0 1,1 0-1,0 1 0,0-1 0,0 0 1,0 0-1,-1 0 0,1 0 0,0 1 1,0-1-1,0 0 0,0 0 0,0 0 1,0 0-1,-1 1 0,1-1 0,0 0 1,0 0-1,0 0 0,0 1 0,0-1 1,0 0-1,0 0 0,0 1 0,0-1 0,0 0 1,0 0-1,0 0 0,0 1 0,0-1 1,0 0-1,0 0 0,0 0 0,0 1 1,1-1-1,-1 0 0,0 0 0,0 0 1,0 1-1,0-1 0,0 0 0,0 0 1,1 0-1,-1 0 0,0 1 0,0-1 1,0 0-1,1 0 0,9 10-119,5-4 92,0 0 0,1 0 1,0-1-1,-1-1 1,2-1-1,23 2 0,103 0 112,-135-5-81,367-9-784,-374 9-813,-14-1-5022,-6-2-1896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7751,'0'0'13704,"14"-11"-13453,18-10-91,0 1 0,1 1 0,54-21 0,-55 28-155,0 1 0,0 2 0,1 2-1,0 1 1,1 1 0,-1 2 0,1 1-1,63 5 1,-85-1 6,-1 2 0,0-1 0,1 1 0,19 11 0,-4-3-60,-36-14 26,0 1 1,0 0 0,1 1 0,-1 0 0,0 0 0,-10 2 0,-16 0 43,-469 0 209,477-5 401,45-2-334,46-4-264,293-25-105,-203 29-4431,-113 4-1658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4356,'0'0'14649,"11"0"-13838,60 9 372,124 32-1,-5 18-960,-13-2-56,-146-49-130,0-2 1,1-1-1,59 1 1,-45-6 113,231 6 1563,-250 0-733,-14-3-2289,-1-2-6316,-6-1 770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2723,'0'0'768,"-6"54"-2049,6-47 673,0 2-962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11627,'9'0'107,"-8"0"-99,833 36 2738,-392 13-2422,-299-40 662,159-11 0,-193-9 743,130-31 0,-151 23-930,1 4 1,162-7-1,-225 24-699,0 1-1,51 12 1,-52-8-23,1-2-1,50 3 1,-61-8-77,-5 1-17,1 0 0,-1-1 0,0-1 0,1 1 0,-1-2-1,0 1 1,0-2 0,0 1 0,17-8 0,-20 2-2285,-8 2-2640,-8-2-6680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22 599 512,'0'0'2648,"-1"9"-2050,1 0-424,-5 44 1389,5-50-623,-1 0 0,0 0 0,0 0-1,0 0 1,0-1 0,0 1 0,-1-1 0,1 1 0,-1 0 0,-3 2 0,11-17 4161,0-19-4056,-3 14-433,122-517 749,-123 524-1596,16-53 575,-17 61-586,0 0 0,0 0 0,-1 0 0,1 0 0,0 0 0,0 1 1,1-1-1,-1 0 0,0 0 0,1 1 0,-1-1 0,1 1 0,-1-1 0,1 1 0,0 0 0,0 0 0,-1-1 1,1 1-1,0 0 0,0 1 0,0-1 0,0 0 0,0 1 0,4-2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5285,'0'0'15310,"-32"69"-14925,32-30-225,0 7-160,7 10-288,-2 9-1186,0 6-1120,-5 7-1794,0 6-1890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5285,'-3'124'1185,"2"-3"64,1 0 65,0-3-546,0-6-576,0-9-480,0-5-833,0-10 481,0-8 640,0-4 512,-2-4 417,-2 2-353,0 2-447,-2 3-1571,0 6-2466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6919,'-47'277'7780,"-12"140"-6362,52-359-1065,-24 299 2217,31-323-2568,1 0 0,1 0 0,2 0 0,2 0 0,1 0 0,2-1 0,1 0 0,17 38 0,-26-69-247,9 16-583,-2-9-4025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6822,'1'70'321,"1"1"-289,1-1 320,2-1-160,0-7-256,-2-5-1922</inkml:trace>
  <inkml:trace contextRef="#ctx0" brushRef="#br0" timeOffset="1">37 1495 9769,'0'92'2755,"0"0"-2915,0-5-2018,0 0-993</inkml:trace>
  <inkml:trace contextRef="#ctx0" brushRef="#br0" timeOffset="2">38 2455 4324,'0'83'737,"0"-5"-2851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7399,'0'70'32,"0"-4"-64,0-7-448,0-4-5094</inkml:trace>
  <inkml:trace contextRef="#ctx0" brushRef="#br0" timeOffset="1">14 709 5605,'5'64'1314,"-1"1"-1507,-3-3-287,1-5 64,-2-5-3172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6758,'0'87'441,"2"184"1299,7-91 3142,31 131-4081,-39-303-745,1 0 1,0-1 0,0 1-1,1 0 1,0-1 0,0 1-1,1-1 1,0 0 0,0 0-1,1 0 1,9 11-1,11 15-1717,-17-10 153,-8-22 1440,0-1-1,0 1 1,0-1-1,0 1 1,-1 0-1,1-1 1,0 1-1,0-1 1,-1 1-1,1-1 1,0 0-1,-1 1 1,1-1 0,0 1-1,-1-1 1,1 0-1,-1 1 1,1-1-1,-1 0 1,1 1-1,-1-1 1,1 0-1,-1 1 1,1-1-1,-1 0 1,1 0-1,-1 0 1,1 0-1,-1 0 1,0 0-1,1 0 1,-1 0-1,1 0 1,-1 0-1,1 0 1,-2 0-1,-17 0-4244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8392,'0'71'-160,"0"-4"32,-3 2 192,-1-7 0,3-1 0,-1-3 320,-1-1 289,3 2-161,-2 0-352,2-2-63,0 0-97,0-2-609,-3-2-2306</inkml:trace>
  <inkml:trace contextRef="#ctx0" brushRef="#br0" timeOffset="1">1 1901 641,'4'70'3651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8008,'6'304'-2707,"37"151"7880,-13-113-3722,-12-95 226,-2 279-888,-15-262 2858,-1-259-3605,1 0 1,1 0-1,-1 0 0,0 0 0,1 0 0,0 0 0,1 0 0,-1-1 0,1 1 0,5 6 0,9 18-1505,-10 1-4081,-7-25 2698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5765,'0'0'-1665,"11"47"5060,-7-21-1857,-2 5-1026,-1 0-64,-1 0-127,0 4-65,0-5-32,3-3-96,1-2-32,1-6-96,0-1-384,0-1-1217,-2 0-4261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17168,'0'0'-768,"-62"-1"639,41 1 65,14 0-128,10 5-192,13-2-577,10-1 480,9 2 33,8-3-32,11 1-577,-1-2-929,-16-12-3011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4837,'33'-3'12361,"9"2"-9407,55-4-3071,300-31-258,-226 33-4781,252 27 0,-136-1 5693,383-14 11042,-478-9-10600,-159-7-827,-32 7-174,-1 0 0,0 0 0,0 0 0,0 0 0,1 0 0,-1-1 0,0 1 0,0 0 0,0 0 0,0 0 0,1 0-1,-1-1 1,0 1 0,0 0 0,0 0 0,0 0 0,0-1 0,0 1 0,1 0 0,-1 0 0,0 0 0,0-1 0,0 1-1,0 0 1,0 0 0,0-1 0,0 1 0,0 0 0,0 0 0,0-1 0,0 1 0,0 0 0,0 0 0,0 0 0,-1-1-1,1 1 1,0 0 0,0 0 0,0-1 0,-18-10-2803,-20-2-4755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9353,'-7'56'865,"0"2"-193,2 1-191,5-4-417,0-5-288,0-4-577,0-5-1121,7-5-2498</inkml:trace>
  <inkml:trace contextRef="#ctx0" brushRef="#br0" timeOffset="1">18 677 3427,'0'58'2627,"-4"2"-1987,1 3 417,0-1 481,1 0-353,2-1 352,0 0 193,0-1-673,0-2-865,0 2-128,5-6-544,-1-1-1410,2-5-1345,1-4-3139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45 320,'0'0'5157,"29"-44"-5669,-24 44-2147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3651,'0'0'5899,"1"19"-4321,-2-8 4185,-5-8-5159,-1-1 1,1 1 0,-1-1 0,1 0-1,-1-1 1,0 0 0,0 0 0,0 0-1,0-1 1,0 0 0,-7 0-1,13 0-616,-13 12-2873,5-4-4581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8840,'0'0'10528,"0"-8"-9973,0-51-651,9 52-10298,-6 0 6022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2193 1 5509,'0'0'9946,"-8"6"-9354,-26 20 33,31-24-391,1-1 0,-1 1 0,1-1 0,-1 0-1,0 0 1,0-1 0,1 1 0,-1 0 0,0-1 0,0 0 0,0 1 0,0-1 0,0 0 0,1-1 0,-1 1 0,-5-2 0,-6 1 326,-92 1-270,-392 16 2602,466-14-2652,-1-2-1,1-1 1,-55-8 0,67 6-201,-37-1 670,-65 2 0,67 3-546,-34 0 5,18 1 39,-114-13-1,24 2-84,49 4-89,88 4 8,-1 1-1,1 1 0,-1 1 1,1 2-1,0 0 1,-38 12-1,36-6-48,20-8 35,-1 1-1,1-1 0,-1 0 1,1 0-1,-1-1 0,0 1 1,-13-1-1,-42 4 396,0-1-3289,64-5 2161,0 0 0,-1 0 0,1 0-1,0 0 1,0 0 0,-1-1 0,1 1 0,-1-1 0,1 1-1,-1-1 1,2-3 0,2 0-1326,16-18-4753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4324,'0'0'12268,"-19"65"-12012,18-31-128,1 5-64,0 6-32,0 7 0,0 9-32,0 7-96,0 9-224,0 4-833,0 2-1922,0-1-1153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7591,'0'80'417,"0"-8"255,0-7-384,0-6-288,1-9-736,0-3-353,2-3 768,0 4 450,-3 0 127,0 1-32,0 4 96,0 1-224,0 1-608,0 5-3204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95 1281,'0'0'21605,"8"-4"-21397,14-1-82,1 0-1,0 1 1,0 1-1,0 2 1,0 0 0,27 3-1,74-6-11,-93 1-83,11-1 63,82-19 0,-123 20 291,-12-2-235,-14 0-77,-16 6-58,-1 1 0,1 2-1,-1 3 1,-53 14-1,54-11 240,1-1-1,-1-2 0,0-2 1,-60-1-1,100-4-251,1 0 0,-1 0 0,1 0 0,-1-1-1,1 1 1,-1 0 0,1 0 0,-1-1 0,1 1 0,-1 0-1,1-1 1,-1 1 0,1 0 0,0-1 0,-1 1 0,1-1-1,-1 1 1,1-1 0,0 1 0,0-1 0,-1 1 0,1-1 0,0 1-1,0-1 1,0 1 0,-1-1 0,1 0 0,0 1 0,0-1-1,0 1 1,0-1 0,0 1 0,0-1 0,0 0 0,0 1-1,0-1 1,1 1 0,-1-1 0,0 1 0,0-1 0,0 1-1,1-1 1,-1 1 0,0-1 0,1 0 0,15-25-103,-5 19 91,1 1-1,0 0 1,0 0 0,0 1-1,1 1 1,0 0 0,0 1-1,0 0 1,0 1 0,21 0-1,-4 0-23,1 2 0,-1 2 0,48 8-1,-52-5-136,0 1 1,0 1-1,44 18 0,-70-25 174,0 0 1,-1 0-1,1 0 1,0 0-1,0 1 0,0-1 1,-1 0-1,1 0 1,0 0-1,0 0 1,0 0-1,0 0 0,-1 0 1,1 0-1,0 0 1,0 1-1,0-1 0,0 0 1,-1 0-1,1 0 1,0 0-1,0 1 1,0-1-1,0 0 0,0 0 1,0 0-1,0 1 1,-1-1-1,1 0 0,0 0 1,0 0-1,0 1 1,0-1-1,0 0 1,0 0-1,0 0 0,0 1 1,0-1-1,0 0 1,0 0-1,0 0 0,0 1 1,1-1-1,-1 0 1,0 0-1,0 0 1,0 1-1,0-1 0,0 0 1,0 0-1,0 0 1,0 1-1,1-1 1,-1 0-1,0 0 0,0 0 1,-19 3 335,-101 4 166,22-2-195,-139 25 1,219-23-188,28-3-196,30 0-62,6-6-744,1-1-1,70-16 1,23-12-7316,-138 30 8020,70-16-8842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66 5765,'-6'-3'11165,"16"-2"-8310,19-2-2445,217 5 1282,-69 3-1590,-147-3 740,-22 1 305,-22 0-115,-96-2-846,6 2-143,-178-24 1,267 19-47,27 1-163,29 1 41,25 3 137,0 2-1,0 4 1,0 2 0,95 23 0,-281-25 714,-171-4-993,774-15 21,-421 11-1023,-21 3-2688,-24 0-1280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89 5541,'0'0'15460,"6"-28"-9566,-12 26-5525,1 0 0,-1 1 1,0-1-1,0 1 0,1 1 1,-12-1-1,-24-5 195,15 0-362,0 0-1,0 1 0,0 2 0,-34 0 0,-108 9 283,24 0-9,102-5-399,-11-1 151,-1-1 1,-67-11-1,110 7-1886,14 0-2310,18-3-4854,-8 4 1205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12364,'0'0'7911,"-7"53"-6758,7-27-352,0 1-417,0-1-223,0 3-129,0-5 0,3-2 64,-3-2 32,0-4 64,0-2-160,0-3-32,0 1-641,0-6-1729,-6 1-2883,-5-6-6438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8616,'0'0'12262,"-1"11"-11530,1 23 207,-2 0 1,-2 0-1,-11 50 1,3-35-353,9-32-538,-2 0 0,0 0 0,0 0 1,-11 19-1,6-27-2736,14-22-5581,1 8 3144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45 3587,'0'0'18968,"-5"3"-18109,1-1-658,0 0 0,0 0-1,0 0 1,0-1 0,0 0-1,0 1 1,0-2 0,0 1-1,0 0 1,-1-1 0,1 0-1,0 0 1,0 0 0,-1 0-1,1-1 1,0 1 0,0-1-1,0 0 1,-1 0 0,1-1-1,-5-2 1,-10-2-12,0 0 0,-1 1 0,1 1 0,-1 1 1,0 1-1,-1 1 0,-31 1 0,43 0-170,10 0-452,2 1-173,0-1 0,0-1 0,0 1 0,0 0-1,-1-1 1,1 1 0,0-1 0,0 0-1,-1 0 1,1 0 0,-1 0 0,1 0 0,-1-1-1,1 1 1,2-3 0,5-6-5555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7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372 306 4036,'-50'36'2266,"3"1"0,-62 63 0,93-82-2047,0 0-1,2 0 1,0 2 0,1 0-1,1 0 1,1 1-1,1 1 1,1 0 0,-8 31-1,6-7-42,3 1-1,1 0 1,3 0-1,1 1 1,3-1 0,2 1-1,2-1 1,2 0-1,2 0 1,2 0-1,2-1 1,2-1-1,2 0 1,2-1-1,1-1 1,31 49-1,-37-73-165,-1-1-1,2 0 0,1-1 1,0-1-1,1 0 0,0-1 0,1 0 1,1-2-1,0 0 0,31 15 0,-41-23 14,1-1-1,-1-1 1,1 0-1,0 0 1,0-1-1,0 0 1,1-1-1,-1 0 1,0 0-1,1-1 1,-1 0-1,0 0 1,1-1-1,-1-1 1,0 1-1,0-2 1,0 1-1,0-1 0,0 0 1,-1-1-1,1 0 1,-1-1-1,0 1 1,0-2-1,-1 1 1,1-1-1,8-9 1,4-6 128,0-2 0,-2 0 0,-1 0 0,-1-2 0,-1 0 0,-1-1 0,21-55 0,-5-7 393,23-107-1,-26 74-406,-4 0 0,-6-1-1,-6-1 1,-6-187 0,-6 279 9,-3 0-1,0 1 1,-2-1 0,-2 1 0,0 0 0,-19-41 0,23 63-90,0-1 0,-1 1 1,0 0-1,0 1 0,-1-1 0,0 1 1,0 0-1,0 1 0,-1-1 1,0 1-1,-11-7 0,12 10-40,0 1 0,0-1 0,0 1 1,0 0-1,0 0 0,0 1 0,0 0 0,-1 0 0,1 1 0,0-1 0,-1 1 0,1 1 0,-1-1 0,1 1 0,0 0 0,0 0 0,-1 1 0,-7 3 1,-3 3-28,0 0 1,1 1-1,0 1 1,0 0 0,1 1-1,1 0 1,0 2 0,0 0-1,-14 17 1,-101 140-197,127-167 203,-3 4-19,-95 145-596,84-126 82,2 1-1,1 0 0,-18 54 1,29-61 75,1-10-4815,10-26-772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16592,'0'0'2167,"-1"8"-1366,-1 0-470,1 3-159,-1 0 0,1 0 0,1 0 0,2 19 0,-2-28-58,0 0 0,0 0-1,0 0 1,1 0 0,-1 1-1,1-1 1,0 0 0,0 0-1,0 0 1,0 0-1,0 0 1,0-1 0,0 1-1,0 0 1,1 0 0,-1-1-1,1 1 1,-1-1 0,1 1-1,0-1 1,0 0 0,-1 1-1,1-1 1,0 0 0,0 0-1,0-1 1,0 1-1,0 0 1,0-1 0,1 1-1,-1-1 1,0 1 0,3-1-1,2-1 177,0 0 0,1 0-1,-1-1 1,0 1 0,0-2-1,0 1 1,0-1-1,-1 0 1,1-1 0,-1 1-1,0-1 1,0 0 0,9-9-1,-1 1-620,0 0-1,-1-1 0,-1-1 1,15-22-1,-20 21-3021,-6 6-4173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12748,'0'0'11307,"6"75"-10987,-6-38-288,0 1 0,0-4-160,0-3-256,0-4-97,-3-9 193,0-7 64,3-9-129,-2-2-287,1-5-1058,-5-10-2658,1-6-3620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14798,'0'0'8077,"5"-8"-6961,39-57 63,67-103 295,-84 129-932,-26 38-541,-1 1 0,1-1 0,-1 1 0,0-1-1,1 1 1,-1-1 0,1 1 0,0-1-1,-1 1 1,1-1 0,-1 1 0,1 0 0,-1-1-1,1 1 1,0 0 0,-1 0 0,1 0 0,0-1-1,-1 1 1,1 0 0,0 0 0,-1 0 0,1 0-1,0 0 1,-1 0 0,1 0 0,0 0 0,-1 0-1,1 1 1,0-1 0,-1 0 0,1 0 0,0 0-1,-1 1 1,1-1 0,0 0 0,-1 1 0,1-1-1,-1 1 1,1-1 0,-1 1 0,1-1 0,-1 1-1,1-1 1,-1 1 0,0-1 0,1 1-1,-1-1 1,0 1 0,1 0 0,-1-1 0,0 1-1,0 0 1,0-1 0,1 1 0,-1 0 0,0-1-1,0 1 1,0 0 0,0-1 0,0 1 0,0 1-1,6 29 86,4 57 0,0-1-2011,3-29-3299,-5-40-1582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5541,'0'0'17217,"1"8"-16214,5 65-261,-2 0-1,-12 127 1,-36 151 914,-14 110-766,53-377-665,4 1-1,3 0 1,20 122 0,-11-128-870,-10-26-4134,-1-53 4560,0 0 1,0 1 0,0-1-1,0 1 1,0-1 0,0 0 0,0 1-1,0-1 1,0 1 0,0-1-1,0 0 1,-1 1 0,1-1-1,0 0 1,0 1 0,0-1-1,-1 0 1,1 1 0,0-1-1,0 0 1,0 1 0,-1-1-1,1 0 1,0 0 0,-1 1 0,1-1-1,0 0 1,-1 0 0,1 1-1,0-1 1,-1 0 0,1 0-1,-1 0 1,1 0 0,0 0-1,-1 0 1,1 0 0,0 0-1,-1 0 1,1 0 0,-1 0-1,1 0 1,0 0 0,-1 0 0,1 0-1,-1 0 1,1 0 0,-1 0-220,-13 0-10858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15054,'0'0'7720,"13"3"-6381,20 5-745,0-2-1,1-2 0,0-1 0,45-1 1,155-17 559,-76 4-948,281-5-115,530-39-10,-458 20-374,-432 35 82,1 4 1,0 3 0,-1 4 0,107 28 0,-151-27-626,-25-8-143,0 0 0,0-1 0,1 0 1,-1-1-1,14 1 0,-25-6-3810,-4-10 1177,-8-5-2344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7399,'0'0'12289,"9"-1"-10752,-3 1-1282,41-4 1733,55 3 1,-89 1-1909,1 1 1,-1 1-1,1 0 0,-1 1 0,0 0 1,0 1-1,0 0 0,0 1 0,16 10 0,-25-13-61,-1 0 0,1 0-1,-1 1 1,0 0 0,0-1-1,0 1 1,0 1-1,0-1 1,-1 0 0,1 1-1,-1-1 1,0 1-1,0-1 1,0 1 0,-1 0-1,1 0 1,-1 0 0,1 5-1,-1-3 29,-1 0 0,0 0 0,0 1 0,-1-1-1,0 0 1,0-1 0,0 1 0,-1 0 0,1 0 0,-1 0-1,-4 7 1,-4 5 55,-1 0 0,-1-1 0,0 0-1,-1 0 1,-1-2 0,-18 17 0,31-31-112,-90 79 92,25-37-3672,35-30-2010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7079,'0'0'17216,"13"2"-15641,-5 0-1389,0-1 1,-1-1-1,1 1 1,0-1-1,0-1 1,-1 1-1,1-1 1,0-1-1,-1 1 0,1-1 1,-1-1-1,0 1 1,10-6-1,24-13-63,-1-2 0,-1-2 0,-2-2-1,0-1 1,-2-2 0,-1-1 0,-2-2 0,32-40-1,-64 72-137,0 1-1,0 0 0,0-1 0,1 1 1,-1 0-1,0 0 0,0-1 1,0 1-1,0 0 0,1 0 0,-1-1 1,0 1-1,0 0 0,0 0 1,1 0-1,-1-1 0,0 1 0,0 0 1,1 0-1,-1 0 0,0 0 1,0 0-1,1 0 0,-1-1 0,0 1 1,1 0-1,-1 0 0,0 0 1,1 0-1,-1 0 0,0 0 0,0 0 1,1 0-1,-1 0 0,0 0 1,1 0-1,-1 1 0,0-1 0,0 0 1,1 0-1,-1 0 0,0 0 1,0 0-1,1 0 0,-1 1 0,0-1 1,0 0-1,1 0 0,-1 0 1,0 1-1,8 22-298,-2 49 345,-4-54-57,0 8-26,12 48 1,-11-63-1366,1 0 0,0-1 0,10 20 0,-1-12-4215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3812,'0'0'18134,"0"8"-17210,0 0-718,-1-1 39,0 1-1,1 0 0,0-1 0,1 1 0,0 0 0,3 12 0,-3-18-223,0 0 0,0 1-1,0-1 1,0 0 0,0 0-1,0 0 1,1 0 0,-1 0-1,1-1 1,0 1 0,-1 0-1,1-1 1,0 1 0,0-1-1,0 0 1,0 1 0,0-1-1,0 0 1,1 0 0,-1-1-1,0 1 1,0 0 0,1-1-1,-1 1 1,0-1 0,1 0-1,-1 0 1,0 0 0,4 0-1,-1 0 10,0-1-1,0 0 1,-1 0 0,1 0-1,0 0 1,-1-1-1,1 0 1,-1 0-1,0 0 1,1 0 0,-1-1-1,0 0 1,0 1-1,-1-2 1,1 1-1,-1 0 1,1-1 0,-1 1-1,0-1 1,0 0-1,-1 0 1,1 0-1,-1-1 1,0 1 0,2-7-1,-7 35-132,1-15 56,0 1-1,1-1 1,0 1 0,1-1 0,1 14 0,-1-21 60,1 0 0,-1 0 1,1-1-1,-1 1 0,1 0 1,-1-1-1,1 1 0,0 0 1,0-1-1,0 1 0,0-1 1,0 1-1,0-1 0,0 0 1,0 1-1,1-1 0,-1 0 1,1 0-1,-1 0 0,1 0 1,-1 0-1,1 0 0,-1 0 1,1-1-1,0 1 0,-1-1 1,1 1-1,0-1 0,0 1 1,-1-1-1,1 0 0,0 0 1,0 0-1,2 0 0,-1-1 102,0 1 0,0-1-1,0 1 1,0-1 0,0 0-1,0 0 1,0-1 0,0 1-1,0 0 1,-1-1 0,1 0 0,0 0-1,-1 0 1,0 0 0,1 0-1,-1 0 1,0 0 0,0-1-1,0 1 1,-1-1 0,1 0-1,0 1 1,-1-1 0,2-6 0,-1 6-36,0-1 0,-1 0 0,0 0 0,0-1 1,0 1-1,0 0 0,-1 0 0,0 0 0,0-1 1,0 1-1,0 0 0,0 0 0,-1 0 0,0 0 1,0-1-1,0 1 0,0 0 0,-4-6 0,5 9-97,-1 0-1,1 0 1,0 0-1,-1 1 0,1-1 1,-1 0-1,0 0 1,1 0-1,-1 0 1,0 1-1,1-1 0,-1 0 1,0 1-1,0-1 1,0 0-1,0 1 1,0-1-1,1 1 1,-1 0-1,0-1 0,0 1 1,0 0-1,0-1 1,0 1-1,0 0 1,0 0-1,0 0 0,0 0 1,0 0-1,-1 0 1,1 0-1,0 0 1,0 0-1,0 1 0,0-1 1,0 0-1,0 1 1,1-1-1,-1 1 1,0-1-1,0 1 0,0-1 1,0 1-1,0-1 1,1 1-1,-1 0 1,0 0-1,0-1 0,1 1 1,-1 1-1,0-1-151,0-1 0,0 1 0,1 0 0,-1 0 0,1-1 0,-1 1 0,1 0 0,-1 0 0,1 0-1,-1 0 1,1 0 0,0 0 0,-1 0 0,1 0 0,0 0 0,0 0 0,0 0 0,0 0 0,0 0 0,0 0-1,0-1 1,0 1 0,0 0 0,0 0 0,1 0 0,-1 0 0,0 0 0,1 0 0,-1 0 0,0 0 0,1 0 0,-1 0-1,1-1 1,0 1 0,-1 0 0,1 0 0,0-1 0,-1 1 0,1 0 0,0-1 0,0 1 0,-1 0 0,1-1 0,0 0-1,2 2 1,39 0-6727,-15-2 1900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8392,'0'0'8018,"7"11"-7836,15 27-97,-1 1 1,-2 1 0,18 54 0,31 68-178,-48-125-126,2-2 1,1 0-1,34 38 1,41 34-3435,-97-106 3390,1 0 1,-1 1-1,0-1 0,0 0 1,0 0-1,0 1 0,0-1 1,0 0-1,0 1 0,0-1 1,-1 1-1,1-1 0,0 1 1,-1 0-1,1-1 0,-1 1 1,0 1-1,0-2 76,0 0 0,-1-1 0,1 1 1,0-1-1,-1 1 0,1-1 0,-1 1 0,1-1 1,-1 1-1,1-1 0,-1 0 0,1 1 0,-1-1 0,1 0 1,-1 1-1,0-1 0,1 0 0,-1 0 0,1 1 1,-1-1-1,0 0 0,1 0 0,-1 0 0,0 0 1,1 0-1,-1 0 0,0 0 0,0 0 0,-31-4-2464,3-4 6153,-19-8-695,27 11-1361,0-2-1,0-1 1,0 0 0,1-2-1,-36-23 1,54 32-1280,0-2-1,0 1 1,1 0-1,-1 0 1,0-1 0,1 1-1,0-1 1,-1 1-1,1-1 1,0 1-1,0-1 1,1 0-1,-1 0 1,1 1 0,-1-1-1,1 0 1,0 0-1,0 0 1,0 1-1,0-1 1,0 0 0,1 0-1,-1 0 1,1 1-1,0-1 1,0 0-1,0 1 1,0-1 0,0 0-1,1 1 1,2-5-1,7-10-99,0 0 0,1 0 1,19-19-1,-20 23 276,216-218 595,-38 46-4124,-139 124-3380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8616,'0'0'12348,"-9"7"-11243,5-4-1067,0 0 78,0-1-1,0 2 0,0-1 0,0 0 1,0 1-1,1-1 0,0 1 0,-1 0 0,2 0 1,-1 0-1,0 1 0,1-1 0,0 1 0,0-1 1,0 1-1,0 0 0,1 0 0,0 0 0,0 0 1,0 0-1,0 9 0,2-13-103,-1 1 1,1-1-1,0 0 0,-1 0 1,1 0-1,0 0 0,0 0 1,0 0-1,-1 0 0,1 0 0,0 0 1,0 0-1,0-1 0,1 1 1,-1 0-1,0-1 0,0 1 1,0-1-1,0 1 0,1-1 1,-1 1-1,0-1 0,0 0 1,1 0-1,-1 0 0,0 0 1,1 0-1,-1 0 0,0 0 0,0 0 1,1 0-1,-1 0 0,2-1 1,2 0 18,-1 1 0,0-1 0,1 0 0,-1 0 1,0 0-1,0-1 0,0 0 0,8-3 0,16-23-113,-27 26 34,0 1 0,0 0-1,0 0 1,0 0 0,-1-1 0,1 1 0,0-1 0,-1 1-1,1 0 1,-1-1 0,1 1 0,-1-1 0,0 1-1,1-1 1,-1 1 0,0-1 0,0 0 0,0 1 0,0-1-1,-1 1 1,1-1 0,0 1 0,-1-3 0,0 4 5,1-1-1,0 1 1,-1 0 0,1 0 0,-1-1-1,1 1 1,0 0 0,-1 0 0,1 0-1,-1 0 1,1 0 0,-1 0 0,1-1-1,-1 1 1,1 0 0,-1 0 0,1 0-1,-1 1 1,1-1 0,0 0 0,-1 0 0,1 0-1,-1 0 1,1 0 0,-1 0 0,1 1-1,0-1 1,-1 0 0,1 0 0,-1 1-1,1-1 1,0 0 0,-1 1 0,1-1-1,0 0 1,-1 1 0,1-1 0,0 1-1,-14 13-100,13-13 136,-15 27-51,16-27 48,-1 0 0,0 0 1,1 1-1,-1-1 0,1 0 0,-1 1 0,1-1 1,0 1-1,-1-1 0,1 0 0,0 1 0,0-1 1,0 1-1,0-1 0,0 1 0,0-1 0,1 0 0,-1 1 1,1 2-1,0-4-63,0 1 0,-1-1 0,1 0 1,0 1-1,0-1 0,0 0 0,0 1 0,0-1 0,0 0 1,0 0-1,-1 0 0,1 0 0,0 0 0,0 0 1,0 0-1,0 0 0,0 0 0,0 0 0,0-1 1,0 1-1,0 0 0,-1-1 0,1 1 0,1-1 0,20-10-6905,-12 1-163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 10826,'0'0'11045,"-9"9"-10500,3-3-390,0 0 0,1 0 0,-1 1 1,2 0-1,-1 0 0,1 0 0,0 0 0,0 1 0,0 0 1,1 0-1,1 0 0,-1 0 0,2 0 0,-3 14 0,4-16-161,1 1 0,-1-1 0,1 1-1,0-1 1,1 0 0,0 0 0,0 1 0,0-1-1,0 0 1,1-1 0,0 1 0,0 0-1,1-1 1,0 0 0,5 7 0,22 37-1069,-29-47 1067,-1 0 0,0 0 0,0 1 0,0-1 0,0 0 0,0 1 0,0-1 0,-1 0 0,1 1 0,-1-1 0,0 1 0,1-1 1,-1 1-1,0-1 0,-1 1 0,1-1 0,0 1 0,-1-1 0,1 1 0,-1-1 0,0 0 0,0 1 0,0-1 0,0 0 0,0 0 0,0 0 0,-1 1 0,1-1 0,-1-1 0,1 1 0,-1 0 0,0 0 0,0-1 0,0 1 1,0 0-1,0-1 0,0 0 0,0 0 0,0 0 0,-1 0 0,1 0 0,0 0 0,-1 0 0,1-1 0,-1 1 0,1-1 0,-1 1 0,1-1 0,0 0 0,-5-1 0,5 1 22,0 0-1,0-1 1,1 0-1,-1 1 0,0-1 1,1 0-1,-1 0 1,1 0-1,-1 0 0,1 0 1,-1 0-1,1 0 1,0 0-1,-1-1 1,1 1-1,0 0 0,0-1 1,0 1-1,0-1 1,0 1-1,1-1 0,-1 0 1,0 1-1,1-1 1,-1 0-1,1 0 1,-1 1-1,1-1 0,0 0 1,0 0-1,0 0 1,0 1-1,0-1 1,1-2-1,-2-3-49,1 0 0,1 0-1,0-1 1,0 1 0,0 0 0,0 0 0,1 1 0,3-9-1,5 0 48,0 0 0,1 1-1,1 0 1,0 0 0,0 1-1,2 1 1,24-19 0,-18 15 121,-1 0 0,0-1 0,16-22 0,-34 38-77,1-1-1,-1 0 1,0 1 0,0-1-1,0 0 1,0 0-1,0 0 1,0 0-1,0 0 1,-1 0 0,1 0-1,0-4 1,-1 5-30,0 0 0,0 0 0,-1 0 0,1 1 1,0-1-1,0 0 0,0 0 0,-1 0 0,1 1 1,0-1-1,-1 0 0,1 0 0,0 1 0,-1-1 1,1 0-1,-1 1 0,1-1 0,-1 1 0,0-1 1,1 1-1,-1-1 0,0 1 0,0-1 0,-1 0-8,0 0-1,0 1 1,0-1-1,-1 1 1,1-1-1,0 1 0,0 0 1,0 0-1,0 0 1,-1 0-1,1 1 1,0-1-1,0 1 0,0-1 1,0 1-1,0 0 1,0-1-1,0 1 0,0 0 1,0 0-1,0 1 1,0-1-1,-1 2 1,-5 2 115,1 1 0,0 0 1,1 1-1,-1-1 0,-5 9 1,10-12-92,0 0 0,0 0 0,0 0 0,1-1 0,0 1 0,-1 1 0,1-1 0,0 0 0,0 0 0,0 0 0,1 1 0,-1-1 0,1 0 0,0 0 0,0 1 0,0-1 0,1 6 0,0-8-204,0 1 1,0-1-1,0 1 0,0-1 1,0 1-1,0-1 1,0 0-1,1 0 1,-1 1-1,0-1 0,1 0 1,-1 0-1,1 0 1,-1 0-1,1-1 1,0 1-1,-1 0 1,1-1-1,0 1 0,0-1 1,-1 1-1,1-1 1,0 0-1,0 0 1,2 0-1,46-2-8748,-24-7-2775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12844,'0'0'6022,"-57"35"-5734,49-21-160,4-1-128,3-3-96,1-2-352,0 1-129,0-5-127,6-2-386,3-2-383,1 0-321,3-2 1,-1-8-1474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 1569,'52'-10'5937,"-38"4"790,-15 1-479,-10 3-2453,-1 5-4427,-4 6 1372,0 1 0,1 1-1,1 0 1,-19 18 0,33-29-741,-1 0 0,1 0 0,0 1-1,-1-1 1,1 0 0,0 0 0,-1 1 0,1-1 0,0 0-1,0 1 1,-1-1 0,1 0 0,0 0 0,0 1 0,0-1-1,0 0 1,-1 1 0,1-1 0,0 1 0,0-1-1,0 0 1,0 1 0,0-1 0,0 0 0,0 1 0,0-1-1,0 1 1,0-1 0,0 0 0,0 1 0,0-1 0,0 0-1,0 1 1,1-1 0,-1 0 0,0 1 0,0-1-1,0 0 1,1 1 0,-1-1 0,0 0 0,0 1 0,1-1-1,20 5-339,30-6-818,-50 0 1067,0 1 70,0 0 0,0 0 0,0-1 0,0 1 0,0 0-1,0 0 1,0 0 0,-1 0 0,1 0 0,0 0 0,0 0 0,0 0 0,0 1 0,0-1 0,0 0 0,0 1-1,0-1 1,-1 0 0,1 1 0,0-1 0,0 1 0,0-1 0,-1 1 0,1 0 0,0-1 0,0 2 0,-1-1 43,1 0 1,-1 0-1,0 0 1,-1 0 0,1 1-1,0-1 1,0 0-1,0 0 1,-1 0 0,1 0-1,0 0 1,-1 0-1,1 0 1,-1 0-1,1 0 1,-1 0 0,0 0-1,0 1 1,-5 5 281,1-1 0,-1 1 0,-1-1 0,-11 9 0,10-9-28,0 0 0,0-1 0,-1 0 0,0 0 0,0-1 0,0 0 0,-1-1 0,1 0 0,-1 0 0,0-1-1,-13 1 1,23-3-423,-1 0-1,1 0 1,0 0-1,-1 0 0,1 0 1,0-1-1,-1 1 0,1 0 1,0 0-1,0 0 1,-1-1-1,1 1 0,0 0 1,0-1-1,0 1 1,-1 0-1,1 0 0,0-1 1,0 1-1,0 0 0,0-1 1,0 1-1,-1 0 1,1-1-1,0 1 0,0 0 1,0-1-1,0 1 1,0 0-1,0-1 0,0 1 1,0-1-1,0 1 1,0 0-1,1-1 0,-1 1 1,0 0-1,0-1 0,0-3-1774,0-9-5951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3876,'-1'6'9404,"-2"3"-3503,-3 4-2432,-5 8-3058,-3 8-2276,7-12 3613,3-2-1523,-1 1 1,2 0-1,0 0 0,1 0 0,0 17 0,2-32-217,0-1 0,0 0-1,0 1 1,0-1 0,0 1 0,0-1 0,0 0-1,0 1 1,0-1 0,0 0 0,0 1 0,1-1-1,-1 0 1,0 1 0,0-1 0,0 0 0,0 1 0,0-1-1,1 0 1,-1 1 0,0-1 0,0 0 0,1 0-1,-1 1 1,0-1 0,0 0 0,1 0 0,-1 1-1,0-1 1,1 0 0,-1 0 0,0 0 0,1 0-1,-1 0 1,0 1 0,1-1 0,-1 0 0,0 0 0,1 0-1,0 0 1,18-8 410,14-18 109,8-34-350,-24 34-85,-12 20-43,-3 7 2,-5 39-16,2-28-34,0 0 0,0-1-1,1 1 1,1 0 0,2 15 0,-2-24 9,-1-1 0,1 1 0,0-1 0,0 1-1,0-1 1,0 1 0,1-1 0,-1 0 0,0 0 0,1 0 0,0 0-1,-1 0 1,1 0 0,0 0 0,0-1 0,0 1 0,0 0 0,1-1-1,-1 0 1,0 0 0,1 1 0,-1-1 0,0-1 0,1 1 0,-1 0-1,1 0 1,0-1 0,-1 0 0,4 1 0,-1-1 79,-1 0-1,1 1 1,0-2 0,0 1-1,0-1 1,-1 1 0,1-1-1,0 0 1,-1-1 0,1 1-1,-1-1 1,1 0 0,-1 0 0,0-1-1,0 1 1,0-1 0,0 0-1,0 0 1,0 0 0,-1 0-1,0-1 1,0 0 0,0 1-1,0-1 1,0 0 0,-1 0 0,1-1-1,-1 1 1,0 0 0,-1-1-1,1 0 1,-1 1 0,0-1-1,0 0 1,0 1 0,-1-1-1,1 0 1,-1 0 0,0 0-1,-1 1 1,1-1 0,-1 0 0,-2-8-1,2 10-150,0 1 0,0-1-1,0 1 1,0-1 0,0 1-1,0-1 1,-1 1 0,1 0-1,-1-1 1,0 1-1,0 0 1,1 0 0,-2 0-1,1 0 1,0 1 0,0-1-1,0 0 1,-1 1 0,1 0-1,-1 0 1,1-1 0,-1 1-1,1 1 1,-1-1 0,0 0-1,1 1 1,-1-1 0,0 1-1,0 0 1,-2 0 0,4 0-113,0 0 1,1 1 0,-1-1-1,1 0 1,-1 1 0,1-1-1,-1 1 1,1-1 0,-1 0 0,1 1-1,0-1 1,-1 1 0,1 0-1,-1-1 1,1 1 0,0-1-1,0 1 1,-1-1 0,1 1-1,0 0 1,0-1 0,0 1-1,0 0 1,0-1 0,0 1-1,0-1 1,0 1 0,0 0 0,0-1-1,0 1 1,0 0 0,0-1-1,0 1 1,0 0 0,1 0-1,-1 0-331,0 0-1,1 1 1,-1-1 0,1 0-1,-1 0 1,1 1-1,-1-1 1,1 0-1,-1 0 1,1 0 0,0 0-1,0 0 1,0 0-1,-1 0 1,1 0-1,0 0 1,0 0-1,2 0 1,14 3-5649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88 10698,'0'0'11376,"-10"3"-9812,3 0-1383,-1 0 0,1 1 0,0-1 0,0 1 0,0 1 0,-10 7 0,14-9-124,0-1-1,0 1 0,0 0 1,0 0-1,1 0 0,-1 1 1,1-1-1,0 1 1,0-1-1,0 1 0,1 0 1,-1 0-1,1 0 1,0 0-1,0-1 0,0 2 1,1-1-1,-1 5 1,1-9-54,0 1 1,1 0 0,-1 0 0,0 0 0,0 0 0,1-1-1,-1 1 1,1 0 0,-1-1 0,1 1 0,-1 0-1,1 0 1,-1-1 0,1 1 0,-1-1 0,1 1 0,0-1-1,-1 1 1,1-1 0,0 1 0,0-1 0,-1 0-1,1 1 1,0-1 0,0 0 0,0 1 0,-1-1 0,1 0-1,0 0 1,0 0 0,1 0 0,35 1 118,-27-1-89,182-16 2439,-214-15-49,17 21-2405,1 0-1,-1 0 0,-4-19 1,8 27-202,0 0 0,1 0 0,-1 0 0,1 0 0,-1 0 0,1 0 0,0 0 0,0 0 0,0 0 0,0 0 0,0 0 0,0 0 0,0-1 0,1 1 0,-1 0 0,1 1 0,0-1 0,-1 0 0,1 0 0,0 0 0,0 0 0,0 0 0,0 1 0,0-1 0,1 0 0,-1 1 0,3-2 0,84-37-14998,-61 28 7916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8200,'0'0'16607,"-7"8"-16041,-1 3-433,0 0 0,1 1-1,0 0 1,1 0 0,1 0 0,0 1-1,0 0 1,2 0 0,-1 0-1,2 0 1,-1 0 0,2 1-1,0 18 1,1-30-131,0-1-1,0 0 1,0 0 0,0 1-1,1-1 1,-1 0 0,1 0-1,-1 1 1,1-1-1,-1 0 1,1 0 0,0 0-1,-1 0 1,1 0 0,0 0-1,0 0 1,0 0 0,0 0-1,0 0 1,0-1-1,0 1 1,0 0 0,0 0-1,0-1 1,0 1 0,0-1-1,0 1 1,1-1 0,-1 0-1,0 1 1,0-1-1,1 0 1,-1 0 0,0 0-1,1 0 1,-1 0 0,0 0-1,0 0 1,1 0-1,-1 0 1,0-1 0,0 1-1,1-1 1,-1 1 0,2-2-1,3 0 20,0 0 0,0 0-1,0-1 1,0 0-1,-1 0 1,1-1 0,8-7-1,33-42 1093,-44 50-1226,-1 0 1,1 0-1,-1 0 0,0-1 0,0 1 0,-1-1 0,1 1 0,-1-1 0,1 0 0,-1 0 0,0 1 0,-1-1 0,1 0 0,-1 0 0,1-6 0,-12 10-7526,-2 5 480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10474,'0'0'11178,"58"47"-10537,-37-46-449,1-1-160,-1 0-832,-1 0-1891,-5-1-4452</inkml:trace>
  <inkml:trace contextRef="#ctx0" brushRef="#br0" timeOffset="1">400 1 8456,'0'0'16698,"0"12"-15689,-8 39-112,-1 0 0,-27 78 0,34-122-811,-1-1 9,1 0 0,0 0 0,1 0 0,-1 0 0,1 0 0,0 0 0,1 1 0,0-1 1,0 0-1,1 10 0,1-14-74,-1-1 0,1 0 0,0 1 0,0-1 0,0 0 0,0 0 0,1 0 0,-1-1 0,0 1-1,0 0 1,0-1 0,1 0 0,-1 1 0,0-1 0,1 0 0,-1 0 0,0 0 0,1 0 0,-1-1 0,3 0 0,4 1 41,14 0-102,1-2 1,0 0 0,0-2 0,40-11 0,-1-11-6834,-37 11-2677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4260,'0'31'8392,"-2"-1"-3493,0-1-1671,4 48 0,-2-77-3216,0 1 0,0-1-1,0 1 1,0 0 0,0-1 0,1 1 0,-1-1 0,0 1 0,0 0 0,1-1 0,-1 1 0,0-1 0,1 1-1,-1-1 1,0 1 0,1-1 0,-1 1 0,1-1 0,-1 1 0,0-1 0,1 0 0,-1 1 0,1-1-1,0 0 1,-1 1 0,1-1 0,-1 0 0,1 0 0,-1 0 0,2 1 0,22-5 611,17-20 595,-30 15-1020,-1 0 0,-1-1 0,0-1 1,-1 1-1,0-1 0,0-1 0,9-19 0,-17 71-389,1-21 195,-1-6 51,-1-2-69,1-1-1,0 0 0,1 0 0,4 20 0,-5-29 27,0 1-1,0-1 0,1 0 1,-1 0-1,1 1 0,-1-1 1,1 0-1,0 0 0,-1 0 0,1 0 1,0 0-1,0 1 0,0-2 1,0 1-1,0 0 0,0 0 1,0 0-1,0 0 0,0 0 1,0-1-1,0 1 0,1-1 1,-1 1-1,0-1 0,0 1 0,1-1 1,-1 0-1,0 1 0,1-1 1,-1 0-1,0 0 0,1 0 1,-1 0-1,0 0 0,1 0 1,-1-1-1,0 1 0,1 0 0,-1-1 1,0 1-1,0-1 0,1 1 1,-1-1-1,0 0 0,0 1 1,2-2-1,6-5 81,0 0 1,0 0 0,0-1-1,-1 0 1,0 0-1,0-1 1,-1 0-1,-1 0 1,1-1-1,-1 0 1,-1 0-1,0-1 1,0 1-1,2-12 1,-5 19-57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1140 11627,'0'0'9956,"13"-8"-8541,399-254 3085,-203 125-4238,-186 121-255,449-294-2,-24-32-679,-432 329 570,-12 11-23,0-1 0,0 0-1,0 1 1,-1-2 0,1 1 0,-1 0 0,0-1 0,0 1 0,0-1 0,-1 0 0,1 0-1,3-8 1,-10 11-3948,-10 4 815,-1 5-3343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8360,'0'0'7682,"9"-2"-7148,394-46 291,626-42-108,62 118 394,-81 20-1039,-1-55-16,-983 6-52,215-1-280,-238 2 73,0 0 1,0 0-1,0 1 0,-1 0 1,1-1-1,0 1 0,0 0 1,0 0-1,0 1 1,2 1-1,13 12-5869,-10-6 125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7399,'0'0'12038,"9"12"-11205,522 529 3346,-245-268-2982,-196-184-942,219 235 872,-307-323-1294,13 16 351,-14-17-335,-1 0 0,0 1 0,1-1-1,-1 1 1,0-1 0,1 0 0,-1 1 0,1-1 0,-1 0-1,1 1 1,-1-1 0,1 0 0,-1 0 0,1 1 0,-1-1-1,1 0 1,0 0 0,-1 0 0,1 0 0,-1 0 0,1 0-1,-1 0 1,1 0 0,0 0 0,-1 0 0,1 0 0,-1 0-1,1 0 1,-1 0 0,1-1 0,0 1 0,4-9-5529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5029,'0'0'10442,"74"-20"-9642,-34 12-223,13 1-129,8-2-320,9-3-63,5 2-226,4-2-800,-1 1-576,-3 2-1282,-5 1-736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9385,'0'0'4196,"67"14"-2114,-37-10-641,5-1-576,7-3-353,2 0-351,3 0-129,2-3-32,-4-6-513,-1 0-544,-9-1-1185,-6-1-2466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10698,'0'0'4677,"70"16"-3396,-27-13-192,12-3-256,10 0-225,13 0-480,3-1-64,9-8-640,5-3-1218,-3 0-1473,-2-2-352,-8-1-994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10890,'0'0'4645,"63"24"-2275,-37-16-929,-1-3-224,9-2-192,0-3-256,5 0-545,6 0-128,-2-10-96,1-1-128,-1 0-929,-7-1-608,-8-1-2147,-10 0-4356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16560,'0'0'1409,"10"52"-1409,-7-40 0,-3 1-64,0 1-481,0-2-576,0-2-768,0 0-674,0-3-1056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11627,'0'0'3956,"-5"9"-2472,1 1-1414,0 1 0,0-1 0,1 0 0,1 1 0,-1 0 0,2 0 0,-1 12 0,1-20-54,1-1 1,0 1-1,0 0 0,0 0 0,0-1 0,1 1 0,-1 0 1,1-1-1,-1 1 0,1 0 0,0-1 0,0 1 0,0-1 0,0 1 1,1-1-1,-1 0 0,1 1 0,-1-1 0,1 0 0,0 0 0,0 0 1,0 0-1,0 0 0,0-1 0,0 1 0,1-1 0,-1 1 0,0-1 1,1 0-1,-1 0 0,1 0 0,0 0 0,-1 0 0,1 0 1,0-1-1,-1 1 0,1-1 0,0 0 0,5 0 0,-2-1 217,0 0 1,0 0-1,-1 0 0,1-1 0,0 0 0,0 0 0,-1-1 0,1 1 0,-1-1 1,0-1-1,0 1 0,0-1 0,0 1 0,-1-1 0,1-1 0,-1 1 0,5-7 1,12-24-2054,-13-2-4721,-8 25-1931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14221,'0'0'6823,"0"49"-6022,0-24-353,0 1-320,2-1-96,-1-5-224,0-3-256,-1-3-65,0-6-224,0-12-4355,-2-14-1154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2242,'0'0'16624,"9"-9"-15674,8-9-633,-1-1 0,-1 0 0,-1-2 0,22-40 1,-24 43-171,-12 18-151,0 0 1,0 0 0,1 0 0,-1 0 0,0 0 0,0 0-1,0 0 1,0 0 0,0 0 0,1-1 0,-1 1 0,0 0 0,0 0-1,0 0 1,1 0 0,-1 0 0,0 0 0,0 0 0,0 0-1,0 0 1,1 0 0,-1 0 0,0 0 0,0 1 0,0-1-1,0 0 1,1 0 0,-1 0 0,0 0 0,0 0 0,0 0 0,0 0-1,1 0 1,-1 0 0,0 1 0,0-1 0,0 0 0,0 0-1,0 0 1,0 0 0,0 0 0,1 1 0,-1-1 0,0 0 0,0 0-1,5 34-792,-2-15 288,7 36-4889,-3-33-48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12812,'0'0'3459,"56"2"-3074,-14-11-193,10 0-128,7-2 0,9-4-128,5-3-1794,-2-3-832,-2-1-1282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70 281 2787,'0'0'10500,"-5"-10"-6790,1 4-3223,1 0 0,0 0 0,0-1 0,0 1 0,1-1-1,-3-13 1,4 17-358,1-1 0,0 1-1,0 0 1,1 0 0,-1 0 0,0 0-1,1 0 1,0 0 0,0 0 0,0 0-1,0 0 1,0 0 0,1 1-1,-1-1 1,1 0 0,0 1 0,-1-1-1,1 1 1,0 0 0,1-1 0,-1 1-1,5-3 1,33-23-185,2 1 0,1 2-1,77-31 1,-109 51-45,-11 4 89,1 1 0,-1 0 0,1-1 0,-1 1 0,1-1 0,-1 1 0,1 0-1,0 0 1,-1-1 0,1 1 0,0 0 0,-1 0 0,1 0 0,0 0-1,-1 0 1,1 0 0,0 0 0,0 0 0,-1 0 0,1 0 0,0 0 0,-1 0-1,1 0 1,0 1 0,-1-1 0,1 0 0,-1 0 0,1 1 0,0-1 0,-1 0-1,1 1 1,-1-1 0,1 1 0,-1-1 0,1 1 0,-1-1 0,1 1-1,-1-1 1,0 1 0,1-1 0,-1 1 0,0 0 0,1-1 0,-1 1 0,0 0-1,0-1 1,1 1 0,-1 0 0,0-1 0,0 1 0,0 0 0,0-1-1,0 1 1,0 0 0,0-1 0,0 1 0,0 0 0,-1-1 0,1 1 0,0 0-1,0-1 1,0 1 0,-1 0 0,-16 59 21,13-48 38,-13 52 232,2 2 0,4 0 0,2 0 0,3 1-1,3 0 1,3 0 0,11 91 0,-8-132-210,4 63 310,-7-81-188,0-1 0,0 1 0,-1 0 0,0-1 0,0 1 0,-1-1 0,0 1 1,-5 11-1,6-17-98,-1 1 0,1-1 0,-1 0 1,0 1-1,0-1 0,0 0 0,0 0 0,0 0 1,0 0-1,-1 0 0,1-1 0,-1 1 1,1-1-1,-1 1 0,1-1 0,-1 0 1,0 0-1,0 0 0,0 0 0,1-1 1,-1 1-1,0-1 0,0 0 0,0 0 0,0 0 1,0 0-1,0 0 0,0-1 0,0 1 1,0-1-1,1 0 0,-1 0 0,0 0 1,-4-2-1,-4-2-17,0 0 0,0-1 0,0 0 0,1 0 0,0-1 0,-17-17 0,10 8-121,2-1-1,-16-20 0,27 32-116,1 1-1,0-1 1,0 1 0,0-1-1,1 0 1,-1 0-1,1-1 1,1 1 0,-1 0-1,1-1 1,-1 1-1,2-1 1,-1 1-1,0-10 1,2 13-66,0 0 0,0 0 0,-1 0 0,1 1 0,1-1-1,-1 0 1,0 0 0,0 1 0,1-1 0,-1 1 0,0-1 0,1 1 0,0 0 0,-1 0 0,1-1-1,0 1 1,-1 0 0,4-1 0,42-17-3877,-29 12 1793,26-11-3315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7527,'0'0'2498,"55"-5"353,-29 5-64,-3 0-801,-1 5-961,-3 8-417,-1-2-191,0 3-225,-1-4-128,3-1-32,-2-4-32,-2-5-192,1 0-321,-2-7-640,-9-5-2819,-6-2-8648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7976,'0'0'3459,"11"-6"-1612,4-2-1329,2 0 0,-1 1-1,1 1 1,0 1 0,1 1 0,-1 0 0,20-1-1,-4 2-221,1 1 0,-1 2 0,0 2 0,1 1 0,-1 1 0,42 12 0,-64-13-289,-1 0-1,0 2 0,0-1 0,0 1 1,-1 0-1,1 1 0,-1 0 1,0 1-1,-1 0 0,8 8 1,-10-8-3,-1 0 1,0 0-1,0 0 1,-1 0 0,0 1-1,0 0 1,-1 0-1,0 0 1,0 0 0,-1 1-1,0-1 1,0 1-1,-1-1 1,0 12 0,-1 0 50,-1 0 0,0-1 1,-2 1-1,0 0 1,-1-1-1,-2 0 1,1 0-1,-2 0 1,-1-1-1,-11 21 1,-15 20 922,-68 89 1,67-100-562,-4 5 137,-36 49 464,-84 153 0,141-220-922,1 1 0,1 1 0,2 0 0,2 1 0,2 0 0,1 1 0,2 0 0,-4 67 0,11-91-91,-1 11 18,0 1-1,2-1 1,1 1-1,11 50 1,-11-71-15,0 1 1,0-1-1,0 0 1,1 0-1,0 0 0,0-1 1,1 1-1,-1-1 1,1 0-1,1 0 0,-1 0 1,1 0-1,-1-1 0,1 1 1,1-1-1,-1-1 1,0 1-1,1-1 0,0 0 1,0 0-1,0 0 0,0-1 1,0 0-1,0 0 1,12 1-1,-2-1 7,0-1 1,0 0-1,1-1 1,-1-1-1,0 0 1,0-2-1,0 0 1,0 0-1,25-10 1,-19 4-532,-1 0 1,23-14 0,34-31-4783,-48 28-681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14221,'0'0'6337,"7"4"-4810,12 4-792,-1-2 1,1 0-1,0-1 0,21 3 1,-20-5-534,1 1 0,0 2 0,-1 0 0,37 16 0,-55-21-203,0 0 0,0 1 1,0-1-1,0 0 0,0 1 0,0 0 1,0-1-1,-1 1 0,1 0 0,-1 0 0,1 0 1,-1 0-1,1 0 0,-1 0 0,0 0 1,0 0-1,0 1 0,0-1 0,-1 0 0,1 1 1,0 2-1,-1 0 0,0-1 1,-1 0-1,1 1 1,-1-1-1,0 0 1,0 1-1,0-1 0,0 0 1,-1 0-1,0 0 1,-2 4-1,-8 11-1,-1-1-1,0 0 1,-29 29 0,31-36-2,-22 25-132,10-9-1013,-1-1 0,-33 26 1,42-43-4879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14382,'0'8'3710,"-3"26"-2241,-1 0 0,-9 35 0,5-34-826,2 1 0,-3 56 0,9-91-640,0 0-1,0 0 1,0 0-1,0 0 0,0 0 1,0 0-1,1-1 0,-1 1 1,0 0-1,0 0 0,1 0 1,-1 0-1,1 0 0,-1 0 1,1-1-1,-1 1 0,1 0 1,-1 0-1,1-1 0,0 1 1,-1 0-1,1-1 0,0 1 1,0-1-1,-1 1 0,1-1 1,2 2-1,-1-2 10,1 1-1,-1-1 1,1 1-1,-1-1 0,1 0 1,0 0-1,-1 0 1,1 0-1,-1 0 1,4-2-1,63-21 145,-62 20-173,2-2 24,1 1-1,0 1 0,0 0 0,0 0 0,0 1 0,18-2 0,-28 4 17,1 0 0,-1 0 0,0 0 0,1 0 0,-1 0 0,0 0 1,0 0-1,1 0 0,-1 0 0,0 0 0,1 0 0,-1 0 0,0 1 0,0-1 0,1 0 0,-1 0 0,0 0 0,0 0 0,1 0 0,-1 1 0,0-1 0,0 0 0,0 0 0,1 1 0,-1-1 1,0 0-1,0 0 0,0 0 0,0 1 0,0-1 0,1 0 0,-1 1 0,0-1 0,0 0 0,0 0 0,0 1 0,0-1 0,0 0 0,0 1 0,0-1 0,0 0 0,0 0 0,0 1 1,-7 17 812,-16 14 89,9-18-740,-2 0 0,0-1 0,-20 12 0,28-19-111,-1-1 1,0 0-1,0-1 0,0 0 1,0-1-1,-1 0 1,0 0-1,-14 2 0,24-5-91,-1 0-1,1 0 0,-1 0 0,1 0 0,-1 0 1,1 0-1,-1 0 0,1 0 0,0 0 0,-1 0 1,1 0-1,-1 0 0,1 0 0,-1 0 0,1 0 1,-1 0-1,1-1 0,0 1 0,-1 0 0,1 0 0,0 0 1,-1-1-1,1 1 0,-1 0 0,1-1 0,0 1 1,-1 0-1,1-1 0,0 1 0,0 0 0,-1-1 1,1 1-1,0 0 0,0-1 0,0 1 0,-1-1 1,1 1-1,0-1 0,0 1 0,0 0 0,0-1 0,0 1 1,0-1-1,0 1 0,0-1 0,0 1 0,0-1 1,0 1-1,0-1 0,0 1 0,1 0 0,-1-1 1,0 1-1,0-1 0,0 1 0,1 0 0,-1-1 1,0 1-1,1-1 0,17-25-2869,40-24-6749,-23 25 1383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11 287 13293,'0'0'11648,"-2"9"-10725,-1 3-768,-2 33 80,5-44-240,1 0-1,-1-1 1,1 1 0,-1 0-1,1 0 1,-1-1-1,1 1 1,0 0-1,-1-1 1,1 1 0,0-1-1,0 1 1,0-1-1,-1 1 1,1-1 0,0 0-1,0 1 1,0-1-1,0 0 1,0 1 0,0-1-1,-1 0 1,1 0-1,0 0 1,0 0-1,0 0 1,0 0 0,0 0-1,0 0 1,0-1-1,1 1 1,34-7-601,-30 3 474,-1 0 0,1 0 0,-1 0 0,0-1-1,0 1 1,0-1 0,-1-1 0,0 1 0,6-10 0,-8 13 134,-5 30 318,-3-10-52,3-11-167,0 0 1,0 0-1,1 0 0,0 0 1,1 1-1,-1-1 1,1 1-1,1 0 0,0-1 1,0 11-1,1-17-82,-1 0 0,1 0 0,-1-1 0,1 1 0,0 0 0,-1 0-1,1 0 1,0 0 0,0-1 0,0 1 0,0 0 0,-1-1 0,1 1 0,0-1 0,0 1-1,0-1 1,0 1 0,0-1 0,0 0 0,0 1 0,1-1 0,-1 0 0,0 0 0,0 0 0,0 0-1,0 0 1,0 0 0,0 0 0,0 0 0,0 0 0,0 0 0,0-1 0,2 0 0,36-11 299,-18-1-275,-2-1 0,0 0 0,-1-1 0,0-1-1,-1-1 1,-1 0 0,-1-1 0,22-33 0,-1-5-490,50-110 1,-73 136 277,-9 21 117,-9 22 33,-20 43 151,6-13 339,-19 59 0,34-88-398,1 1 0,0-1 0,0 1-1,2 0 1,0 0 0,1 0 0,0-1 0,4 23-1,-3-32-73,1-1-1,0 1 1,0 0 0,0-1-1,1 1 1,-1-1-1,5 6 1,-6-9-19,-1 0 0,1 0 0,-1 0 0,1 0 0,0 0 0,0 0 0,0 0 0,-1 0 0,1 0 0,0-1 0,0 1 0,0 0 0,0-1 0,0 1 0,1 0 0,-1-1 1,0 1-1,0-1 0,0 0 0,0 1 0,1-1 0,-1 0 0,0 0 0,0 1 0,1-1 0,-1 0 0,0 0 0,0-1 0,1 1 0,-1 0 0,0 0 0,0-1 0,0 1 0,3-1 0,-3-3-175,-1 1 0,1 0 0,0-1 0,-1 1 0,0-1 0,0 1 0,0-1 0,0 1 0,-1-1 0,1 1 0,-1-1 0,0 1 0,0 0 0,-2-6 0,-6-6-476,0 0-1,-2 0 1,1 1 0,-2 0-1,0 1 1,0 0 0,-28-21-1,-31-33 5018,74 62-590,13 3-2776,19 1-1289,-33 1 548,122 0-1140,-42 0-6617,-44 0-949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26 14542,'0'0'6956,"-8"1"-4623,-1 2-2129,1 0 0,-1 0 0,1 1 0,0 0 1,0 0-1,0 1 0,1 0 0,-1 1 0,1-1 0,1 1 1,-1 1-1,1-1 0,0 1 0,0 0 0,1 1 1,0-1-1,1 1 0,-1 0 0,1 0 0,1 0 1,-1 1-1,2-1 0,-3 11 0,5-18-196,0 0 1,0 0-1,0 0 0,0 0 0,0 0 0,0 0 0,0-1 1,1 1-1,-1 0 0,0 0 0,1 0 0,-1 0 0,1 0 1,-1 0-1,1 0 0,-1-1 0,1 1 0,-1 0 0,1 0 0,0-1 1,0 1-1,-1 0 0,1-1 0,0 1 0,0-1 0,0 1 1,-1-1-1,1 1 0,0-1 0,0 0 0,0 1 0,0-1 1,0 0-1,0 0 0,0 1 0,0-1 0,0 0 0,0 0 1,0 0-1,0 0 0,0-1 0,0 1 0,0 0 0,0 0 1,0-1-1,0 1 0,1-1 0,4 0 0,0 0 0,0-1 0,0 0 0,-1 0 0,1 0 1,8-6-1,9-9-113,-2-1 0,0 0 0,0-2 1,-2-1-1,-1 0 0,0-2 0,17-28 0,-51 79 142,2 1-1,-10 32 0,22-56-27,-15 48 353,16-49-334,0 0 0,0 0 0,1 0 0,-1 0 0,1 0 1,0 0-1,0 0 0,1 0 0,-1-1 0,1 1 0,1 7 0,-1-10-85,1 0 0,-1 1 0,0-1 0,0 0 0,1 0 0,-1 0 0,1 0 0,-1 0 0,1 0 0,-1 0 0,1-1 0,-1 1 0,1 0 0,0-1 0,-1 0 0,1 1 0,0-1 0,0 0 0,-1 0 0,1 0 0,0 0 0,0 0 0,-1 0 0,1 0 0,0-1 0,0 1 0,-1-1 0,3 0 0,2 0-845,1-1 1,-1 0-1,-1 0 0,1-1 1,0 1-1,9-7 0,8-10-5493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17649,'0'0'2140,"-3"10"-148,-1 1-1326,-57 169 4544,53-149-4972,1 1 1,1 0-1,2 0 0,0 36 1,4-68-301,0 1 0,0 0 0,0 0 1,0-1-1,0 1 0,0 0 1,1 0-1,-1-1 0,0 1 0,0 0 1,1 0-1,-1-1 0,0 1 0,1 0 1,-1-1-1,1 1 0,-1-1 0,1 1 1,-1 0-1,1-1 0,-1 1 1,1-1-1,0 0 0,-1 1 0,1-1 1,0 1-1,-1-1 0,1 0 0,0 1 1,0-1-1,-1 0 0,1 0 1,0 0-1,0 0 0,-1 0 0,1 0 1,0 0-1,0 0 0,-1 0 0,1 0 1,0 0-1,0 0 0,-1 0 0,1 0 1,0-1-1,0 1 0,-1 0 1,1-1-1,0 1 0,-1 0 0,1-1 1,-1 1-1,2-2 0,3 0-1149,0 0-1,0-1 1,0 0-1,0 0 1,-1-1-1,6-4 1,8-13-6439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14414,'0'0'6502,"-12"5"-4383,7-3-1916,-78 37 2053,78-36-2137,0 0 1,-1 0-1,1 1 0,1-1 1,-1 1-1,0 0 1,1 1-1,0-1 0,0 1 1,0-1-1,1 1 0,-1 1 1,1-1-1,-3 8 0,5-12-116,1-1 0,0 0-1,0 1 1,0-1 0,0 1-1,0-1 1,0 0 0,0 1-1,0-1 1,0 0 0,1 1-1,-1-1 1,0 0-1,0 1 1,0-1 0,0 1-1,0-1 1,1 0 0,-1 1-1,0-1 1,0 0 0,0 0-1,1 1 1,-1-1 0,0 0-1,1 0 1,-1 1-1,0-1 1,1 0 0,-1 0-1,0 0 1,1 1 0,-1-1-1,0 0 1,1 0 0,21 3-55,22-7-471,-44 4 522,47-8-885,72-1 0,-119 9 902,0 0 0,0 0 0,0 0 0,1 0 1,-1 0-1,0 0 0,0 0 0,0 0 0,0 0 0,1 0 1,-1 0-1,0 0 0,0 0 0,0 0 0,0 1 1,1-1-1,-1 0 0,0 0 0,0 0 0,0 0 0,0 0 1,0 0-1,1 1 0,-1-1 0,0 0 0,0 0 0,0 0 1,0 0-1,0 1 0,0-1 0,0 0 0,0 0 1,0 0-1,0 1 0,0-1 0,0 0 0,0 0 0,0 0 1,0 0-1,0 1 0,0-1 0,0 0 0,0 0 0,0 0 1,0 1-1,-6 12 428,-9 10-47,8-15-483,0-1 0,0-1 0,-1 1 0,1-1 0,-1 0 0,-1-1 0,1 0 0,-13 6 0,20-11-576,-2 1-273,2-16-11684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12364,'0'0'6523,"-9"4"-4708,2-1-1602,0 1 0,1-1 0,0 1 0,0 0 0,0 1-1,0-1 1,0 1 0,1 1 0,0-1 0,0 1 0,1-1 0,-1 1 0,1 1-1,0-1 1,1 1 0,0-1 0,0 1 0,0 0 0,1 0 0,0 0-1,0 0 1,1 1 0,-1 6 0,2-12-186,0-1-1,0 0 1,0 0-1,0 1 1,0-1 0,1 0-1,-1 0 1,0 0-1,1 0 1,-1 1 0,1-1-1,-1 0 1,1 0-1,0 0 1,-1 0-1,1 0 1,0 0 0,0 0-1,0 0 1,-1-1-1,1 1 1,0 0 0,0 0-1,0-1 1,0 1-1,2 0 1,0 0 34,0 0-1,1 0 1,-1 0 0,0-1-1,0 1 1,1-1 0,-1 0 0,1 0-1,5-1 1,-1 0 34,0 0 1,0-1-1,-1 0 1,1 0-1,-1-1 0,1 0 1,-1 0-1,8-5 0,-12 6-57,0 0 0,0-1 0,0 1-1,-1-1 1,1 1 0,-1-1-1,1 0 1,-1 0 0,0 0 0,0 0-1,0 0 1,0-1 0,-1 1-1,1-1 1,-1 1 0,0-1-1,0 1 1,0-1 0,0-6 0,-1 8-24,-1-1 0,1 1 0,-1 0 0,0-1 0,0 1 0,0 0 0,0-1 0,0 1 0,0 0 0,0 0 0,-1 0 0,1 0 0,-1 0 0,0 0 0,0 1 0,1-1 0,-1 0 0,0 1 0,0-1 0,-1 1 0,1 0 0,0 0 0,0 0 0,-1 0 0,1 0 0,0 0 0,-1 1 0,1-1 0,-4 0 0,-35-4-746,14 5-5647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17873,'0'0'8488,"-27"72"-7687,16-38-449,4 2-128,0-1 32,4-2-95,0-4-65,3-7-64,0-5 0,8-9-449,7-7-832,5-1-1377,5-5-1122,1-8-2498,5-5-3331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68 16111,'0'0'5622,"-11"0"-4902,5 0-659,1-1 0,-1 1-1,1 1 1,-1-1 0,1 1-1,0 0 1,-1 0 0,1 0-1,0 1 1,0 0 0,0 0-1,0 0 1,0 1 0,0 0-1,1 0 1,-1 0 0,1 0-1,0 1 1,0-1 0,0 1-1,-3 5 1,3-4-10,0 0 0,1 0 0,-1 0 0,1 1 0,1-1 0,-1 1 0,1 0 0,0-1 0,0 1 0,1 0 0,-1 0 0,1 1 0,1-1 1,-1 0-1,1 10 0,1-15-50,-1 0 0,1 0 0,0 0 1,-1 1-1,1-1 0,0 0 0,0 0 1,-1 0-1,1 0 0,0 0 1,0 0-1,0 0 0,1 0 0,-1-1 1,0 1-1,0 0 0,0-1 0,0 1 1,1-1-1,-1 1 0,0-1 0,1 1 1,-1-1-1,0 0 0,1 0 1,-1 0-1,0 1 0,1-1 0,2-1 1,43-3 307,-37 1-274,-1-1 0,0 0 1,0-1-1,0 0 0,0 0 1,-1-1-1,0 0 0,0 0 0,0-1 1,-1 0-1,0 0 0,-1-1 1,0 0-1,0 0 0,0 0 1,-1-1-1,0 0 0,-1 0 1,0 0-1,0-1 0,-1 1 1,0-1-1,-1 0 0,0 0 0,1-19 1,-3 28-66,0 1 0,0-1 0,0 0 0,0 1 1,0-1-1,0 0 0,0 1 0,0-1 0,0 0 0,0 1 1,0-1-1,0 0 0,0 1 0,0-1 0,-1 0 0,1 1 0,0-1 1,-1 1-1,1-1 0,0 0 0,-1 1 0,1-1 0,0 1 1,-1-1-1,1 1 0,-1-1 0,1 1 0,-1 0 0,0-1 0,1 1 1,-1 0-1,1-1 0,-1 1 0,0 0 0,1-1 0,-1 1 1,0 0-1,1 0 0,-1 0 0,0 0 0,1 0 0,-1 0 0,0 0 1,1 0-1,-1 0 0,0 0 0,1 0 0,-1 0 0,-1 1 1,0-1-133,1 1 0,-1 0 0,0 0 0,0 0 0,1 0 0,-1 0 0,1 0 1,-1 1-1,1-1 0,-1 0 0,1 1 0,0-1 0,0 1 0,0-1 1,0 1-1,-2 3 0,-3 37-5935,6-27 1458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12268,'0'0'6486,"-11"4"-4244,0 0-1774,0 1 1,1-1-1,0 2 0,0 0 1,-13 10-1,20-15-327,0 1 0,1 0 0,-1 1 1,1-1-1,-1 1 0,1-1 0,0 1 1,0-1-1,0 1 0,0 0 0,0 0 0,1 0 1,-1 0-1,1 1 0,0-1 0,0 0 0,0 0 1,0 1-1,1-1 0,-1 1 0,1-1 0,0 0 1,0 1-1,0-1 0,0 1 0,1-1 0,1 5 1,-1-7-129,0 1 1,0-1-1,0 1 1,0-1-1,0 1 1,1-1-1,-1 0 1,0 0-1,1 0 1,-1 0-1,1 0 1,0 0-1,-1 0 1,1 0-1,0 0 1,-1-1 0,1 1-1,0-1 1,0 1-1,0-1 1,-1 0-1,1 0 1,0 0-1,0 0 1,0 0-1,0 0 1,-1 0-1,1 0 1,0-1-1,0 1 1,0-1-1,1 0 1,3-1 0,0 1 0,0-1 0,-1 0 0,1 0 0,-1-1 0,0 1 1,0-1-1,1-1 0,4-3 0,-6 3 7,-1 1 1,0-1-1,0 0 0,0 0 1,0 0-1,-1-1 0,1 1 1,-1-1-1,0 1 0,0-1 1,-1 0-1,1 1 0,-1-1 1,0 0-1,-1 0 0,1 0 1,-1 0-1,0 0 1,0 0-1,-1 0 0,0-5 1,0 8-74,1 1 1,-1 0-1,1 0 1,-1 0-1,0 0 1,1 1 0,-1-1-1,0 0 1,0 0-1,0 0 1,0 0-1,1 1 1,-1-1 0,0 0-1,0 1 1,-1-1-1,1 1 1,0-1-1,0 1 1,0 0-1,0-1 1,0 1 0,0 0-1,-1 0 1,1 0-1,0 0 1,0 0-1,0 0 1,0 0 0,-1 0-1,1 0 1,0 1-1,0-1 1,0 0-1,0 1 1,-2 0 0,0 0-318,1 0 0,-1 0 0,0 0 0,0 0 0,0 1 0,1-1 0,-1 1 0,1 0 0,-1 0 0,1 0 0,0 0 0,-3 3 0,-2 17-3380,9-8-2538,3-7-413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13581,'0'0'8963,"-10"11"-7047,-1 1-1355,0 0-1,1 1 1,0 1-1,-7 15 1,13-22-383,0 0 1,1 0 0,0 1-1,0 0 1,1-1 0,0 1-1,0 0 1,1 0 0,0 0-1,0 0 1,1 0 0,1 14-1,-1-20-172,0 0 1,1-1-1,-1 1 0,1-1 0,-1 1 0,1-1 0,0 1 1,-1-1-1,1 0 0,0 1 0,0-1 0,0 0 0,0 1 1,0-1-1,1 0 0,-1 0 0,0 0 0,0 0 0,1 0 1,-1 0-1,2 0 0,1 1-49,1-1 0,-1 1 0,0-1 1,0 0-1,1-1 0,-1 1 0,9-1 0,6-1-337,0-1-1,33-7 1,-44 7 260,-15 9 1387,-28 13-656,16-10-379,-1-1 0,-26 9-1,5-16-349,41-2 66,-1 0 1,1 0-1,-1 0 0,1-1 0,-1 1 0,1 0 0,-1 0 0,1 0 1,-1 0-1,1-1 0,0 1 0,-1 0 0,1 0 0,-1-1 0,1 1 0,-1 0 1,1-1-1,0 1 0,-1 0 0,1-1 0,0 1 0,0-1 0,-1 1 1,1 0-1,-1-2 0,2 1-96,-1 0 0,0 0 0,0 0 0,1 0 1,-1 0-1,1 0 0,-1 0 0,1 0 0,-1 1 0,1-1 0,0 0 0,-1 0 1,1 0-1,0 1 0,-1-1 0,1 0 0,0 1 0,2-2 0,43-22-7592,-18 11 1238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 15951,'0'0'9855,"-8"8"-8852,-28 24-383,35-30-593,-1-1 0,1 0 1,-1 1-1,1-1 0,0 1 1,-1-1-1,1 1 0,0 0 1,0 0-1,0-1 0,0 1 1,1 0-1,-1 0 0,0 0 1,1 0-1,-1 0 0,1 0 1,0 0-1,0 0 0,0 2 1,0-3-23,1 1 0,-1-1 0,1 0 0,0 0 0,0 1 0,-1-1 0,1 0 0,0 0 0,0 0 0,0 0 0,0 0 0,0-1 0,1 1 0,-1 0 0,0 0 0,0-1 0,1 1 0,-1 0 0,0-1 0,3 1 0,7 2-104,0-1-1,0 0 1,0-1 0,19-1-1,-30 0 99,24 1-192,-17 0 197,-1 0 1,1-1-1,0 0 1,0 0-1,0-1 1,-1 1-1,1-2 1,0 1-1,-1-1 1,9-3-1,-15 5 45,1 0 0,-1-1-1,1 1 1,-1-1 0,0 1 0,1-1 0,-1 1-1,0-1 1,0 1 0,1-1 0,-1 1-1,0-1 1,0 1 0,0-1 0,0 1 0,0-1-1,1 1 1,-1-1 0,0 0 0,0 1 0,0-1-1,-1 1 1,1-1 0,0 1 0,0-1 0,0 1-1,0-1 1,0 1 0,-1-1 0,1 1 0,0-1-1,0 1 1,-1-1 0,1 1 0,0-1-1,-1 1 1,1-1 0,-1 1 0,0-1 0,-21-22 908,12 13-481,7 6-371,0 1-38,0-1 0,0 1 0,1-1 0,-1 0 0,1 0 0,0 0 0,0-1 0,0 1 0,0 0 0,1-1 0,0 1 0,-2-10 0,7 13-69,0 0 0,-1 0 0,1 0 0,0 0-1,0 0 1,0 1 0,0 0 0,0 0 0,0 0-1,6 1 1,-3-1-22,55 1-1546,0-1-5401,-31 0-1085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11691,'0'0'9737,"-28"50"-7463,16-23-864,1-1-545,7-1-257,1-4-256,3-6-287,0-4-33,6-6-225,1-5-896,0 0-480,-3-8-353,-3-6-1089,-1-6-2786,0-7-6951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16143,'0'0'6438,"63"41"-6438,-42-33-1345,2-3-2146,2 0-3396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14638,'0'0'3091,"-9"1"-208,-64 18 1626,70-18-4381,0 0 1,0-1 0,0 2 0,0-1 0,0 0 0,0 0-1,0 1 1,1 0 0,-1-1 0,0 1 0,1 0 0,-1 0-1,1 1 1,0-1 0,0 0 0,0 1 0,0 0 0,0-1-1,1 1 1,-1 0 0,1 0 0,-1 0 0,1 0 0,-1 3-1,3-4-142,-1-1 0,0 0 0,1 0-1,-1 0 1,1 0 0,0 0-1,-1-1 1,1 1 0,0 0 0,-1 0-1,1 0 1,0 0 0,0-1-1,0 1 1,0 0 0,0-1 0,0 1-1,0-1 1,0 1 0,0-1-1,0 0 1,0 1 0,0-1 0,0 0-1,0 1 1,1-1 0,38 7-1086,-30-6 600,41 5-1923,-35-6 2138,0 2 1,-1 0 0,1 0-1,-1 2 1,0 0 0,0 0-1,15 8 1,-29-12 309,-1 0-1,1 1 1,-1-1 0,1 0 0,-1 0 0,0 1 0,1-1-1,-1 0 1,0 1 0,1-1 0,-1 1 0,0-1 0,1 0-1,-1 1 1,0-1 0,0 1 0,1-1 0,-1 1 0,0-1-1,0 1 1,0-1 0,0 1 0,0-1 0,0 1 0,0-1-1,0 1 1,0-1 0,0 1 0,0-1 0,0 1 0,0-1-1,0 1 1,0-1 0,0 1 0,0-1 0,-1 1 0,1-1-1,0 0 1,0 1 0,-1-1 0,1 1 0,0-1-1,-1 0 1,1 1 0,0-1 0,-1 0 0,1 1 0,-1-1-1,1 0 1,0 1 0,-1-1 0,1 0 0,-1 0 0,1 0-1,-1 1 1,1-1 0,-1 0 0,1 0 0,-1 0 0,0 0-1,-36 15 923,32-13-867,-14 6-32,0-1 0,0-1 0,0-1 0,-1 0 0,0-2 0,-23 2 0,36-6-3112,6-4-3225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5733,'0'0'19411,"0"9"-18771,-1 4-444,3 29 463,-1-41-628,-1 0 1,1 0 0,0 0-1,-1-1 1,1 1 0,0 0 0,0 0-1,0 0 1,0-1 0,0 1 0,-1 0-1,1-1 1,0 1 0,0-1-1,1 1 1,-1-1 0,0 0 0,0 1-1,0-1 1,0 0 0,0 0 0,0 0-1,0 0 1,1 0 0,-1 0 0,2 0-1,33-3 383,-24-1-384,-1 0 0,0-1 0,0 0 0,0-1 0,-1 0 0,11-8 0,-9 5-23,1 1-1,28-12 1,-41 20-3,1 1 1,-1 0 0,0-1 0,1 1 0,-1 0 0,0-1 0,1 1-1,-1 0 1,0-1 0,0 1 0,1 0 0,-1 0 0,0-1 0,0 1-1,0 0 1,0 0 0,0-1 0,0 1 0,0 0 0,-1-1 0,1 1-1,0 0 1,0 0 0,0-1 0,-1 2 0,-5 25 210,3-20-117,-9 38 220,12-44-299,-1 0-1,1 0 1,0 0-1,0 0 1,-1 0-1,1 0 0,0 0 1,0 0-1,0 0 1,0 0-1,0-1 1,0 1-1,1 0 1,-1 0-1,0 0 1,0 0-1,1 0 1,-1 0-1,1 0 1,-1-1-1,1 1 1,-1 0-1,1 0 1,-1 0-1,1-1 1,-1 1-1,1 0 1,0-1-1,0 1 1,-1-1-1,1 1 1,0-1-1,0 1 1,0-1-1,-1 1 1,1-1-1,0 0 1,2 1-1,1-1 9,0 1 0,0-1-1,0-1 1,0 1 0,1-1 0,-1 1-1,0-1 1,0 0 0,0 0-1,-1-1 1,1 1 0,0-1 0,7-4-1,-3-1-186,0 1 0,0-2 0,13-14 0,2-3-609,-36 63 304,8-30 299,-5 7-1602,6-5-4129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78 12043,'0'0'5974,"-9"-4"-3823,3 1-1891,0 1 0,0-1 0,0 1 0,-1 1-1,1-1 1,-10 0 0,12 2-163,1 0 0,0 0-1,0 1 1,0-1 0,0 1-1,0-1 1,0 1 0,0 0 0,0 1-1,0-1 1,0 0 0,0 1 0,0 0-1,1-1 1,-1 1 0,1 0 0,-1 0-1,-3 5 1,4-5-5,0 0-1,0 0 0,0 0 1,1 0-1,-1 0 0,0 0 1,1 0-1,0 0 0,0 1 1,-1-1-1,1 1 1,1-1-1,-1 1 0,0-1 1,1 1-1,-1-1 0,1 4 1,0-5-71,1 1 1,0-1-1,0 0 1,0 1-1,0-1 1,0 0-1,0 0 1,0 0 0,1 0-1,-1 0 1,0-1-1,1 1 1,-1 0-1,0 0 1,1-1-1,-1 1 1,1-1-1,-1 1 1,1-1-1,-1 0 1,1 0-1,-1 1 1,1-1-1,0 0 1,-1 0-1,1-1 1,-1 1 0,4-1-1,177-11-1067,-182 12 1060,1 0 1,-1 0 0,1 0-1,-1 0 1,0 1-1,1-1 1,-1 0 0,1 0-1,-1 1 1,1-1 0,-1 0-1,0 1 1,1-1-1,-1 0 1,0 1 0,1-1-1,-1 1 1,0-1 0,0 1-1,1-1 1,-1 0-1,0 1 1,0-1 0,0 1-1,1-1 1,-1 1 0,0-1-1,0 1 1,0-1-1,0 1 1,0-1 0,0 1-1,0-1 1,0 1 0,0-1-1,-1 1 1,1-1 0,0 1-1,-5 24 1115,4-21-525,9-20-345,5-34-239,-12 44-40,0-1-1,0 0 1,1 1-1,0-1 1,0 1 0,4-9-1,-3 14 11,-1 0-1,0 0 0,0 0 0,0 0 0,1 0 1,-1 1-1,0-1 0,1 1 0,-1-1 0,1 1 1,-1 0-1,1 0 0,-1 0 0,0 0 0,1 1 1,2 0-1,6-1 2,64 5-217,-55-3-37,1 0-1,0-1 1,0-1 0,41-6-1,-59 4 269,0 1 0,-1 0 0,1 0 0,0-1 0,0 0 0,-1 1 0,1-1 0,-1 0 0,0 0 0,1-1 0,-1 1 0,3-5 0,-4 7 4,-1-1-1,1 0 1,-1 1 0,0-1 0,1 1 0,-1-1 0,0 0 0,1 1-1,-1-1 1,0 1 0,0-1 0,1 0 0,-1 0 0,0 1 0,0-1 0,0 0-1,0 1 1,0-1 0,0 0 0,0 1 0,0-1 0,0 0 0,-1 0-1,1 1 1,0-1 0,0 0 0,-1 1 0,1-1 0,0 1 0,-1-1-1,1 0 1,0 1 0,-1-1 0,1 1 0,-1-1 0,1 1 0,-1-1-1,1 1 1,-1-1 0,1 1 0,-1 0 0,0-1 0,1 1 0,-1 0 0,0-1-1,1 1 1,-1 0 0,0 0 0,1 0 0,-1 0 0,0 0 0,1-1-1,-1 1 1,0 0 0,0 1 0,1-1 0,-1 0 0,-1 0 0,-4 0 37,0 0 1,0 0-1,0 0 1,0 1-1,0-1 1,1 2-1,-1-1 1,0 1 0,0-1-1,1 2 1,-1-1-1,1 1 1,0-1-1,0 1 1,-7 5-1,9-5-12,0 0-1,0 0 0,0-1 0,0 2 1,1-1-1,-1 0 0,1 0 0,0 1 1,0-1-1,0 1 0,1 0 0,-1 0 1,1 0-1,0-1 0,0 1 0,0 0 1,0 0-1,1 1 0,-1-1 0,1 0 1,0 0-1,1 0 0,0 6 0,0-8-73,-1 0-1,1 0 0,0 1 1,0-1-1,0 0 0,0 0 1,0 0-1,1 0 0,-1-1 1,1 1-1,-1 0 0,1 0 1,-1-1-1,1 1 0,0-1 1,0 1-1,0-1 0,3 2 1,0-1-742,1 1 1,-1-1 0,1 0 0,0 0 0,0-1 0,7 2 0,19-1-7280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3972,'-2'-7'9572,"-4"4"-4191,-12 4-1644,-16 15-3679,28-10 19,-1 1 0,1 0 0,0 0 0,1 1 0,0 0 0,0 0 0,0 0 0,1 0 0,1 1 0,-1 0-1,1 0 1,1-1 0,0 2 0,0-1 0,0 0 0,1 18 0,1-25-65,0-1 0,0 0 0,0 0-1,1 0 1,-1 0 0,0 1 0,1-1 0,-1 0 0,1 0-1,-1 0 1,1 0 0,0 0 0,-1 0 0,1 0 0,0 0-1,0 0 1,0 0 0,0 0 0,-1-1 0,1 1 0,0 0-1,0-1 1,1 1 0,-1 0 0,0-1 0,0 1 0,0-1-1,0 0 1,0 1 0,1-1 0,-1 0 0,0 0 0,0 0-1,0 0 1,1 0 0,-1 0 0,0 0 0,0 0 0,0 0-1,1-1 1,-1 1 0,2-1 0,4 0 22,-1-1 0,1 1 0,0-1 0,-1-1 0,0 1 0,9-6 0,5-4-18,-1-2 0,29-26 0,-42 35 22,0-1-1,0 0 0,0-1 1,-1 1-1,0-1 1,-1 0-1,1 0 0,-1-1 1,-1 1-1,6-16 1,-11 20 289,-7 11-229,-13 21-165,16-21 104,-9 9-17,9-10-15,1-1-1,-1 1 1,1 0-1,-6 12 0,31-24 124,-3-6-119,-1-1-1,0 0 0,0-1 0,-1-1 0,18-22 0,-1 3 18,-31 32-37,1 47 956,1-45-876,0 0 0,-1 0-1,1 0 1,0 0-1,0-1 1,0 1-1,0-1 1,0 0 0,0 0-1,1 0 1,-1 0-1,0 0 1,0-1-1,4 0 1,45-18-99,-19 6-3931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9449,'0'0'17809,"1"9"-17142,0 3-559,-2 1-1,1-1 1,-2 1-1,0-1 1,0 0-1,-1 0 1,0 0-1,-1 0 1,-8 14-1,5-4-2,-1-3-54,2 1-1,1 0 1,0 0 0,1 0-1,-1 36 1,5-56-78,0 1-1,0-1 0,0 1 1,0-1-1,0 1 0,0-1 1,1 0-1,-1 1 0,0-1 1,0 1-1,0-1 1,1 1-1,-1-1 0,0 0 1,1 1-1,-1-1 0,0 0 1,0 1-1,1-1 0,-1 0 1,1 0-1,-1 1 1,0-1-1,1 0 0,-1 0 1,1 1-1,-1-1 0,1 0 1,-1 0-1,0 0 0,1 0 1,-1 0-1,1 0 1,-1 0-1,1 0 0,-1 0 1,1 0-1,-1 0 0,1 0 1,-1 0-1,1 0 0,-1 0 1,0-1-1,1 1 1,-1 0-1,1 0 0,-1 0 1,0-1-1,1 1 0,-1 0 1,1 0-1,-1-1 0,0 1 1,1 0-1,-1-1 1,24-19-7416,-16 5 1021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13741,'0'0'6038,"-10"8"-5462,4-4-488,1 1 0,-1 0 1,1 1-1,0-1 0,0 1 0,1 0 0,0 0 0,0 0 0,0 1 0,1 0 0,0-1 0,1 1 0,-1 0 0,1 0 1,-2 10-1,3-7-6,-1-1 0,2 1 1,-1-1-1,1 1 1,1-1-1,-1 1 1,4 12-1,-3-19-76,0 0-1,0 0 1,0-1-1,0 1 1,1 0 0,-1-1-1,1 1 1,0-1 0,0 0-1,0 0 1,0 1-1,0-1 1,0 0 0,0-1-1,1 1 1,-1 0 0,1-1-1,-1 1 1,1-1-1,0 0 1,-1 0 0,1 0-1,0 0 1,0 0-1,0-1 1,0 1 0,4-1-1,10 1-7,0-1 0,0-1 0,0-1 0,0 0 0,-1-1 0,1-1 0,-1 0 1,0-2-1,30-13 0,-16 7 139,-30 12-109,0 0 0,1 0 0,-1 0 0,0 0 0,1 0 0,-1-1 0,0 1 0,0 0 0,1 0 0,-1 0 0,0 0 0,1 0 0,-1 0 0,0 0 1,0 0-1,1 0 0,-1 0 0,0 0 0,1 0 0,-1 0 0,0 1 0,1-1 0,-1 0 0,0 0 0,0 0 0,1 0 0,-1 0 0,0 1 0,0-1 0,1 0 0,-1 0 0,0 0 0,0 1 0,0-1 0,1 0 1,-1 0-1,0 1 0,0-1 0,0 0 0,0 0 0,0 1 0,1-1 0,-1 0 0,0 1 0,0-1 0,0 0 0,0 1 0,0-1 0,0 0 0,0 0 0,0 1 0,0-1 0,0 1 0,-4 27 1021,3-26-1013,0 0 0,0 0-1,1 0 1,-1 0-1,1 0 1,-1 0 0,1 0-1,0 0 1,0 1 0,0-1-1,0 0 1,0 0-1,0 0 1,0 0 0,1 0-1,-1 0 1,1 0-1,0 0 1,0 0 0,0 0-1,1 2 1,3-2 3,1-1 0,0 0 1,0 0-1,0 0 0,1 0 0,-1-1 0,0 0 1,0-1-1,0 1 0,0-1 0,0 0 1,0-1-1,10-3 0,12-5 49,38-19-1,-53 23-85,12-8-8,-18 10 0,1-1 0,0 1-1,-1 0 1,1 1 0,1 0 0,-1 0-1,0 1 1,1 0 0,-1 0 0,15-1-1,-22 4 30,0 0 0,-1 0 0,1 0 0,-1 0 0,1 0 0,-1 0 0,1 0 0,-1 0 0,0 0 0,1 0 0,-1 0-1,0 0 1,0 1 0,0-1 0,0 0 0,0 0 0,0 0 0,0 0 0,0 0 0,0 1 0,-3 26 787,0-15-1064,2-10 394,0 0 0,1 0-1,-1 0 1,1 0 0,0 0 0,-1 0-1,1 0 1,0 0 0,1 3 0,8 2-2022,13-10-4411,-13-2-2558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16303,'0'0'5008,"9"-2"-2702,1 1-1673,55-10 1340,-62 10-1946,0 0 0,0 0 0,1 0 0,-1 0 0,0 0 0,0-1 0,0 1-1,0-1 1,-1 0 0,1 0 0,0 0 0,-1 0 0,1-1 0,-1 1 0,0-1 0,0 1 0,4-6 0,-6 8-25,0-1 1,0 1-1,0 0 1,0-1-1,1 1 1,-1 0-1,0-1 1,0 1-1,0 0 1,0-1-1,0 1 1,0-1-1,0 1 1,0 0-1,0-1 0,0 1 1,0 0-1,0-1 1,0 1-1,0 0 1,0-1-1,-1 1 1,1-1-1,0 1 1,0 0-1,0 0 1,0-1-1,-1 1 1,1 0-1,0-1 1,0 1-1,-1 0 0,1 0 1,0-1-1,-1 1 1,1 0-1,-17-2 40,-17 12-15,27-4-29,0-1 1,0 2-1,1-1 1,0 1-1,1-1 0,-1 2 1,1-1-1,1 1 1,-1-1-1,1 1 0,1 0 1,-1 1-1,1-1 1,1 1-1,0-1 0,0 1 1,0 0-1,1-1 1,1 13-1,0-19-75,1-1-1,0 0 1,-1 0 0,1 0 0,0 0-1,0 0 1,0 0 0,0 0-1,0 0 1,0 0 0,1 0-1,-1-1 1,0 1 0,0 0 0,0-1-1,1 1 1,-1-1 0,0 1-1,1-1 1,-1 0 0,0 0-1,1 1 1,-1-1 0,1 0 0,-1 0-1,0 0 1,1-1 0,-1 1-1,0 0 1,1 0 0,-1-1-1,2 0 1,45-11-10045,-21-4-3176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14862,'0'0'2600,"-12"4"-326,-85 29 1033,89-29-2981,-1-1 0,1 2 0,-1-1 0,1 1 0,0 0 0,1 1-1,-1 0 1,1 0 0,1 0 0,-10 11 0,16-16-324,0-1 1,0 0 0,0 1-1,0-1 1,-1 1 0,1-1-1,0 1 1,0-1-1,0 1 1,0-1 0,0 0-1,0 1 1,0-1-1,0 1 1,0-1 0,0 1-1,1-1 1,-1 1 0,0-1-1,0 0 1,0 1-1,0-1 1,1 1 0,-1-1-1,0 0 1,0 1-1,1-1 1,-1 0 0,0 1-1,1-1 1,-1 0-1,0 1 1,1-1 0,-1 0-1,0 0 1,1 1 0,-1-1-1,1 0 1,-1 0-1,0 0 1,1 0 0,-1 0-1,1 1 1,-1-1-1,1 0 1,-1 0 0,1 0-1,-1 0 1,0 0 0,1 0-1,-1 0 1,1-1-1,-1 1 1,1 0 0,37 0-332,-29 0 44,198-13-2731,-207 13 3018,1 0 1,-1 0-1,1 0 1,-1 0-1,1 0 1,-1 0-1,1 0 1,-1 0-1,0 0 1,1 0-1,-1 0 1,1 0-1,-1 1 1,1-1-1,-1 0 1,0 0-1,1 0 1,-1 1-1,1-1 1,-1 0-1,0 1 1,1-1-1,-1 0 1,0 1-1,1-1 1,-1 0-1,0 1 1,0-1-1,1 0 1,-1 1-1,0-1 1,0 1-1,0-1 1,1 1-1,-1-1 1,0 1-1,0-1 1,0 0-1,0 1 1,0-1-1,0 1 1,0-1-1,0 1 1,0-1-1,0 1 1,0-1-1,-1 1 1,1-1-1,0 0 1,0 1-1,0-1 1,0 1-1,-1-1 1,1 1-1,0-1 1,-1 0-1,1 1 1,0-1-1,-1 0 1,0 1-1,-18 23 535,2-11 311,0 0 0,-32 17 0,41-26-606,0 0 0,0 0 1,-1-1-1,0 0 0,1-1 0,-1 0 1,0 0-1,-16 1 0,25-3-313,-1 0 0,1 0 0,0-1 0,-1 1 0,1 0 0,0 0 0,-1 0 0,1 0 0,0 0 0,0-1 0,-1 1-1,1 0 1,0 0 0,0-1 0,-1 1 0,1 0 0,0 0 0,0-1 0,0 1 0,-1 0 0,1 0 0,0-1 0,0 1 0,0 0 0,0-1 0,0 1 0,-1 0 0,1-1 0,0 1 0,0 0 0,0-1 0,0 1-1,0 0 1,0-1 0,0 1 0,0 0 0,1-1 0,-1 1 0,0 0 0,0-1 0,0 1 0,0 0 0,0-1 0,0 1 0,1 0 0,-1-1 0,0 1 0,0 0 0,0 0 0,1-1 0,-1 1 0,0 0 0,0 0 0,1-1-1,-1 1 1,0 0 0,1 0 0,-1 0 0,15-18-4060,5 4-2200,3-2-3951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11627,'0'0'12764,"-9"8"-12086,-27 25-272,35-32-396,0 0 0,0 0 0,0 0 0,0 0 0,0 0 1,0 0-1,1 1 0,-1-1 0,0 0 0,0 1 0,1-1 1,-1 0-1,1 1 0,0-1 0,-1 1 0,1-1 0,0 1 0,0-1 1,0 3-1,0-3-17,0 0 0,1 0 0,-1 0 0,1 0 0,-1 0 0,1 0 0,0 0 0,-1 0 0,1 0 0,0 0 0,0-1 1,0 1-1,-1 0 0,1 0 0,0-1 0,0 1 0,0-1 0,0 1 0,2 0 0,5 2-164,0 0-1,1-1 1,-1 0-1,18 1 1,-17-1-88,2-1-51,22 3-186,-33-4 500,1 0 0,0 0 0,0 0 0,0 1 0,0-1 0,0 0 0,0 0-1,0 0 1,-1 1 0,1-1 0,0 1 0,0-1 0,0 0 0,-1 1 0,1 0 0,0-1 0,0 1 0,-1-1 0,1 1 0,-1 0 0,1-1 0,0 3 0,-2-1 43,-1 1 1,0-1 0,0 0 0,-1 0-1,1 0 1,0 0 0,-1 0 0,1 0-1,-1 0 1,1-1 0,-1 0-1,0 1 1,0-1 0,-5 1 0,-1 3 31,-10 6-59,14-8-174,-1 1 0,0-1 0,0 0 0,0 0 0,0 0 0,0-1 0,-10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 8840,'0'0'17259,"2"10"-16538,-1 10-489,-2 0 0,0 0 1,-1 0-1,-1 0 0,-1 0 0,-1-1 1,-11 31-1,-5 33 247,12-44-488,7-32-239,2-12-230,1-125-2277,2 130 2751,-1 0 0,1 0 0,0 0 0,0 0 0,-1 1 0,1-1-1,0 1 1,-1 0 0,6 2 0,-7-3 18,9 2 65,1 0-1,-1-1 0,1 0 0,-1-1 1,1 0-1,0-1 0,-1 0 0,1-1 1,-1 0-1,0 0 0,1-1 0,-1 0 1,0-1-1,-1-1 0,1 1 1,12-9-1,-14 9-59,-1 0 1,0-1 0,0 0-1,-1 0 1,0 0-1,1-1 1,-2 0 0,1 0-1,-1-1 1,0 0-1,0 1 1,-1-2 0,1 1-1,-2 0 1,1-1-1,-1 0 1,0 0 0,-1 0-1,0 0 1,0 0-1,0-10 1,-2 17-22,0 1-1,0-1 1,0 1 0,0-1 0,0 1 0,0-1-1,-1 1 1,1-1 0,0 0 0,0 1 0,-1-1-1,1 1 1,0-1 0,-1 1 0,1 0-1,0-1 1,-1 1 0,1-1 0,-1 1 0,1 0-1,-1-1 1,1 1 0,-1 0 0,1-1-1,-1 1 1,1 0 0,-1 0 0,1 0 0,-1-1-1,1 1 1,-1 0 0,1 0 0,-1 0-1,0 0 1,1 0 0,-1 0 0,1 0 0,-1 0-1,1 0 1,-1 0 0,0 1 0,1-1 0,-1 0-1,1 0 1,-1 0 0,1 1 0,-1-1-1,1 0 1,-1 1 0,-29 15-111,19-5 133,-1 1 0,1 0 0,1 0 0,1 1 0,-1 0 0,2 1 0,0 0 0,1 0 0,0 1 0,1-1 0,-5 19 0,11-32-10,0 0 0,0 0 0,-1 0 0,1 0 1,0 0-1,0 0 0,0 0 0,0 0 0,0 0 0,1 0 0,-1 0 1,0 0-1,0 0 0,0-1 0,1 1 0,-1 0 0,1 0 0,-1 0 0,1 0 1,-1 0-1,1-1 0,-1 1 0,1 0 0,0-1 0,-1 1 0,1 0 0,0-1 1,-1 1-1,1-1 0,0 1 0,1 0 0,1 0 7,0 0-1,0-1 0,0 1 1,0-1-1,0 1 0,0-1 1,0 0-1,0 0 0,6-1 1,7-2-75,-1 0 0,0-1 0,15-6 0,1-3-370,-20 7 296,1 1 0,-1 1 0,1 0 0,0 1 0,0 0 0,0 0 0,13 0 0,-25 3 145,1 0-1,-1 0 0,0 0 1,1 0-1,-1 1 1,1-1-1,-1 0 1,0 0-1,1 0 1,-1 0-1,1 0 1,-1 1-1,0-1 0,1 0 1,-1 0-1,0 1 1,1-1-1,-1 0 1,0 1-1,0-1 1,1 0-1,-1 1 0,0-1 1,0 0-1,1 1 1,-1-1-1,0 1 1,0-1-1,0 0 1,0 1-1,0-1 1,0 1-1,1-1 0,-1 0 1,0 1-1,-3 22 549,-12 18 48,11-34-525,-8 25 536,12-31-497,19-18-3924,-10 5-982,1-2-2552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65 9737,'0'0'12412,"9"-4"-11932,6-1 661,1 0 0,31-6-1,-46 11-1057,0-1 0,0 0-1,1 0 1,-1 0 0,0 0-1,0 0 1,0 0 0,0 0 0,0 0-1,0 0 1,0 0 0,0-1-1,-1 1 1,1 0 0,0-1-1,0-1 1,-1 2-73,1 1 0,-1 0 0,0-1 0,1 1 0,-1-1 0,0 1 1,0 0-1,1-1 0,-1 1 0,0-1 0,0 1 0,0-1 0,0 1 0,0-1 0,0 1 0,0-1 0,0 1 0,0-1 0,0 1 0,0-1 0,0 1 0,0-1 0,0 1 1,0-1-1,0 1 0,0-1 0,0 1 0,-1 0 0,1-1 0,0 1 0,0-1 0,-1 1 0,1-1 0,0 1 0,-1 0 0,1-1 0,0 1 0,-1 0 0,1-1 0,-1 1 0,1 0 1,0 0-1,-1-1 0,1 1 0,-1 0 0,-6 1-14,0 0 1,1 1 0,0-1-1,-1 2 1,1-1-1,0 1 1,0 0-1,0 0 1,0 0 0,1 1-1,-1 0 1,1 0-1,0 0 1,0 1 0,-5 7-1,0-2 44,1 1 0,0 1 0,0-1-1,1 1 1,1 1 0,-8 16 0,15-27-27,-1-1 1,0 1-1,1-1 1,-1 0-1,1 1 1,0-1-1,-1 1 0,1-1 1,0 1-1,0-1 1,0 1-1,0 0 1,0-1-1,0 1 1,0-1-1,1 1 0,-1-1 1,1 1-1,-1-1 1,1 0-1,-1 1 1,1-1-1,0 1 0,0-1 1,-1 0-1,1 0 1,0 1-1,0-1 1,0 0-1,1 0 1,-1 0-1,0 0 0,0 0 1,1-1-1,-1 1 1,0 0-1,1 0 1,-1-1-1,0 1 1,1-1-1,-1 1 0,1-1 1,-1 0-1,1 1 1,-1-1-1,3 0 1,12 2-599,0-1 0,-1 0 1,30-3-1,-19 0-1797,16 2-3608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3587,'0'0'17927,"-5"10"-16160,-3 5-1283,1 0 0,1 1 0,0-1 0,1 1 0,1 0 0,0 1 0,1-1 0,-1 26 0,4-41-469,1 0 1,-1 0-1,1 0 0,-1 0 1,1 0-1,0 0 1,-1 0-1,1 0 0,0-1 1,0 1-1,-1 0 1,1 0-1,0-1 0,0 1 1,0 0-1,0-1 1,0 1-1,0-1 0,0 1 1,0-1-1,0 0 1,0 1-1,0-1 1,1 0-1,-1 0 0,0 0 1,0 0-1,0 0 1,0 0-1,0 0 0,0 0 1,1 0-1,-1 0 1,0-1-1,1 1 0,44-11 82,-32 3-85,0-1 0,-1 0 0,23-21 0,-4 4-1,-31 25-9,-1 1 1,0 0 0,1 0-1,-1 0 1,0 0 0,0 0-1,1 0 1,-1 0 0,0 0-1,1 0 1,-1 0 0,0 0-1,1 0 1,-1 0 0,0 0-1,0 0 1,1 0 0,-1 0-1,0 0 1,1 1 0,-1-1-1,0 0 1,0 0-1,1 0 1,-1 0 0,0 1-1,0-1 1,0 0 0,1 0-1,-1 1 1,0-1 0,0 0-1,0 0 1,1 1 0,-1-1-1,0 0 1,0 0 0,0 1-1,0-1 1,0 0 0,0 1-1,0-1 1,0 0 0,0 0-1,0 1 1,0-1-1,0 0 1,0 1 0,0-1-1,0 0 1,0 1 0,0-1-1,0 0 1,0 0 0,0 1-1,0-1 1,-1 0 0,1 0-1,0 1 1,-1 35 310,0-4-86,2-31-217,0 0 0,-1-1 1,1 1-1,0 0 0,0-1 0,0 1 0,0-1 0,0 1 0,0-1 0,0 1 1,0-1-1,1 0 0,-1 0 0,0 1 0,0-1 0,0 0 0,0 0 1,0 0-1,0 0 0,0 0 0,1 0 0,-1-1 0,0 1 0,0 0 0,1-1 1,31-8 99,-18 1-139,-1 0 0,23-18 0,21-13-274,-58 39 300,0 0 0,0 0 0,0 0 0,1-1 0,-1 1 0,0 0 0,0 0 0,0 0 0,1 0 0,-1 0 0,0 0 0,0 0 1,0-1-1,1 1 0,-1 0 0,0 0 0,0 0 0,0 0 0,1 0 0,-1 0 0,0 0 0,0 0 0,0 0 0,1 0 0,-1 0 0,0 0 0,0 0 0,1 1 0,-1-1 0,0 0 0,0 0 0,0 0 0,1 0 0,-1 0 0,0 0 0,0 0 0,0 1 0,0-1 0,1 0 0,-1 0 0,0 0 0,0 0 0,0 0 1,0 1-1,0-1 0,0 0 0,1 0 0,-1 0 0,0 1 0,0-1 0,-3 17 2,-14 25-7,14-36-83,3-6-40,0 1 0,-1-1-1,1 1 1,0-1 0,0 1-1,-1-1 1,1 1 0,0 0-1,0-1 1,0 1 0,0-1-1,-1 1 1,1-1 0,0 1-1,0 0 1,0-1 0,0 1 0,0-1-1,1 1 1,-1-1 0,0 1-1,0 0 1,0-1 0,0 1-1,1-1 1,-1 1 0,0-1-1,1 1 1,17 0-6428,-2-7-482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14350,'0'0'3582,"-11"1"-652,-2 2-2245,1 0 0,-1 1-1,1 0 1,0 1-1,0 0 1,-16 10 0,23-13-498,-1 1 1,1 1-1,0-1 1,0 1-1,0 0 1,1 0-1,0 0 1,-1 0-1,1 1 1,1 0-1,-1 0 1,1 0-1,0 0 1,0 1-1,0-1 1,1 1-1,0 0 0,-2 8 1,3-14-184,1 1 0,0 0 1,0-1-1,0 1 0,0 0 0,0-1 1,0 1-1,0 0 0,0-1 1,1 1-1,-1 0 0,0-1 0,0 1 1,0-1-1,1 1 0,-1 0 0,0-1 1,1 1-1,-1-1 0,0 1 0,1-1 1,-1 1-1,1-1 0,-1 1 0,1-1 1,-1 1-1,1-1 0,-1 0 0,1 1 1,-1-1-1,1 0 0,0 1 0,27-1-202,-21-1 23,0-1 0,0 0 1,0 0-1,0-1 0,-1 0 0,7-4 1,-2 0-234,0-1 1,-1 0-1,0-1 1,-1 0-1,0-1 1,0 0-1,-1 0 1,0-1-1,-1 0 1,0 0-1,6-16 1,-38 53 631,18-17-181,-28 43 1062,33-49-984,0 1 1,1-1 0,-1 1 0,1 0 0,-1 0 0,1-1 0,0 1 0,0 0 0,1 0 0,-1 0 0,1 0 0,0 7 0,1-11-117,0 1 1,0 0-1,-1-1 0,1 1 0,0 0 0,0-1 1,0 1-1,0-1 0,0 1 0,0-1 0,0 0 0,0 1 1,0-1-1,0 0 0,0 0 0,0 0 0,0 0 0,0 0 1,0 0-1,0 0 0,0 0 0,0 0 0,0 0 1,0 0-1,1-1 0,29-5-193,-16-1-206,-1 0 1,0-1-1,0-1 1,-1 0-1,23-21 0,-21 16 304,2 1 0,30-18 0,-47 33 222,0 1-1,0 0 1,-1 0-1,1-1 1,-1 1-1,1 0 1,-1-1-1,0 1 1,0 0-1,-3 4 1,-1 3-43,1-4 126,0 1 0,1-1 0,0 1-1,1-1 1,-1 1 0,1 0 0,0 0 0,0 9 0,2-15-195,0-1 0,0 1 1,1 0-1,-1-1 0,0 1 0,1 0 0,-1-1 1,1 1-1,-1 0 0,1-1 0,-1 1 0,1-1 1,-1 1-1,1-1 0,0 1 0,-1-1 1,1 1-1,0-1 0,-1 0 0,1 1 0,0-1 1,-1 0-1,1 1 0,0-1 0,0 0 0,-1 0 1,1 0-1,0 0 0,0 0 0,-1 0 0,1 0 1,0 0-1,0 0 0,0 0 0,-1 0 0,1-1 1,1 1-1,32-7 88,-18 0-136,0 0 0,0-2 0,27-18 0,-28 16-117,1 2 1,0 0 0,25-11 0,-41 22 198,0 0 1,-1-1-1,1 1 1,0 0-1,0-1 1,-1 1-1,1 0 0,-1-1 1,0 1-1,1-1 1,-1 1-1,0-1 1,0 1-1,-1 1 1,-17 33 387,15-15-147,4-21-288,0 0 1,0 1 0,0-1-1,0 0 1,0 1 0,0-1-1,0 0 1,0 1-1,0-1 1,0 1 0,0-1-1,1 0 1,-1 1 0,0-1-1,0 0 1,0 0 0,1 1-1,-1-1 1,0 0 0,0 0-1,1 1 1,-1-1 0,0 0-1,0 0 1,1 1 0,-1-1-1,0 0 1,1 0 0,-1 0-1,0 0 1,1 0 0,-1 0-1,1 1 1,-1-1 0,0 0-1,1 0 1,-1 0 0,1 0-1,11-2-56,0 1-1,-1-2 1,1 1 0,-1-2-1,1 1 1,-1-2-1,0 0 1,-1 0-1,17-10 1,-14 7-320,0 1 1,1 1-1,0 0 0,0 0 0,18-3 1,-32 9 383,1 0 0,-1 0 0,0-1 0,1 1 0,-1 0 1,0 0-1,1 0 0,-1 0 0,0 0 0,1 0 0,-1 0 1,0 0-1,1 0 0,-1 0 0,0 0 0,1 0 0,-1 0 0,0 0 1,1 0-1,-1 1 0,0-1 0,1 0 0,-1 0 0,0 0 1,0 0-1,1 1 0,-1-1 0,0 0 0,1 0 0,-1 1 0,0-1 1,0 0-1,0 0 0,1 1 0,-1-1 0,0 0 0,0 1 1,0-1-1,0 0 0,0 1 0,1-1 0,-1 0 0,0 1 0,-7 20 526,-21 23-76,26-41-488,-6 5-1017,0-6-3397,2-2-1328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14638,'0'0'8039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13997,'0'0'9182,"-4"12"-8595,-15 44 226,3 1-1,3 1 1,2 0-1,-5 83 1,17-144-773,-1 1 0,1-1 0,0 1 1,0-1-1,1 1 0,-1 0 0,0-1 0,1 1 0,3-4 0,3-6 2,43-90 33,-29 55-80,38-59-1,-58 103 0,1 0 0,-1 0 1,1 0-1,-1 0 0,1 1 0,0-1 0,0 1 0,0 0 1,0 0-1,1 0 0,4-2 0,-8 4 1,1 0 1,0-1-1,-1 1 1,1 0-1,0 0 1,-1 0-1,1 0 1,0 0-1,-1 0 1,1 0-1,0 0 1,-1 0-1,1 0 0,0 0 1,0 0-1,-1 1 1,1-1-1,-1 0 1,1 0-1,0 1 1,-1-1-1,1 0 1,-1 1-1,2 0 1,-2 0-7,1 0 1,0 0 0,-1 0 0,1 1-1,0-1 1,-1 0 0,0 1 0,1-1-1,-1 1 1,0-1 0,0 0 0,0 1-1,0-1 1,0 1 0,0-1 0,0 3-1,-1 0 9,-1-1 0,1 1 0,0-1 0,-1 1 0,0-1 0,0 1 0,0-1 0,0 0 0,0 0 0,-1 0 0,1-1 0,-1 1-1,0 0 1,0-1 0,-5 4 0,-52 32 46,55-35-44,-12 7-11,11-6-12,0 0-1,-1 0 0,0 0 1,0-1-1,0 0 1,-15 3-1,55-29-7434,-18 10 4090,14-6-4202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3107,'0'0'19015,"4"10"-17685,-2-4-1138,0-2-78,-1 1 0,1-1 1,-1 1-1,0-1 0,0 1 0,-1 0 0,1-1 1,-1 1-1,0 0 0,0-1 0,-1 1 1,1 0-1,-1-1 0,-2 8 0,-2 0 106,0 1 0,1 0 0,1 0-1,0 0 1,-1 25 0,4-38-216,0 0 0,0 1 0,0-1 0,0 0 0,0 0 0,1 1 0,-1-1 0,0 0 0,0 0 0,0 1 0,1-1-1,-1 0 1,0 0 0,0 0 0,0 1 0,1-1 0,-1 0 0,0 0 0,0 0 0,1 0 0,-1 0 0,0 1 0,0-1 0,1 0 0,-1 0 0,0 0 0,1 0 0,-1 0 0,0 0 0,1 0 0,-1 0 0,0 0 0,0 0 0,1 0 0,-1 0 0,0 0 0,1-1 0,-1 1 0,0 0-1,0 0 1,1 0 0,-1 0 0,0 0 0,0-1 0,1 1 0,-1 0 0,0 0 0,0 0 0,0 0 0,1-1 0,-1 1 0,0 0 0,0 0 0,0-1 0,0 1 0,15-13 62,-10 4-80,0 0-1,-1 0 0,-1-1 0,1 1 1,-2-1-1,1 0 0,-1 1 1,-1-1-1,0 0 0,0 0 1,-1-18-1,0 27-86,3 27-3065,-1-24 2561,1 0 0,0-1-1,0 1 1,0-1 0,0 0 0,0 0 0,0 0 0,0 0 0,1-1-1,-1 1 1,0-1 0,0 0 0,7 0 0,12 0-4451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41 15022,'0'0'7042,"-3"14"-6605,-12 48 72,3 0-1,2 1 1,-1 105-1,10-167-496,1 1-1,0-1 0,0 0 1,0 1-1,0-1 1,1 0-1,-1 1 0,0-1 1,1 0-1,-1 0 1,0 1-1,1-1 0,0 0 1,-1 0-1,1 1 1,0-1-1,-1 0 0,1 0 1,0 0-1,0 0 1,0 0-1,0 0 1,0 0-1,0-1 0,0 1 1,0 0-1,0 0 1,1-1-1,-1 1 0,0-1 1,0 1-1,1-1 1,1 1-1,-1-1 70,0-1 1,0 1-1,0 0 0,0-1 1,-1 1-1,1-1 1,0 1-1,0-1 0,0 0 1,0 0-1,0 0 0,-1 0 1,1 0-1,0 0 1,-1 0-1,1-1 0,-1 1 1,1-1-1,-1 1 0,0-1 1,2-2-1,4-7 65,-1 0 0,-1-1-1,0 0 1,0 0-1,-1 0 1,0 0 0,-1-1-1,-1 1 1,2-17-1,-2-4-137,-1 1 0,-5-49-1,-7 45-249,4 29-106,3 25 9,4-16 332,0 0 0,0 0 0,0 0 0,0 0 0,0 0 0,0 0 0,0 0 0,1 0 0,-1 0 0,1 0-1,-1-1 1,1 1 0,0 0 0,0 0 0,0 0 0,0-1 0,0 1 0,0 0 0,0-1 0,1 1 0,-1-1 0,0 1 0,4 1 0,-2-2 13,0 0 0,0 0 0,0 0 1,0 0-1,0-1 0,0 0 0,1 1 1,-1-1-1,0 0 0,0-1 0,1 1 1,-1 0-1,0-1 0,0 0 0,4-1 1,3-1 21,-1-1-1,1 0 1,-1 0 0,0-1 0,-1 0-1,1-1 1,-1 0 0,0 0 0,7-8 0,61-70 466,-60 65-348,-14 48-530,-11 40-58,5-47 726,1 0 0,1 0-1,1 0 1,2 25-1,0-41-585,0 1 0,0 0 0,1-1-1,0 1 1,0-1 0,1 0 0,4 8-1,-4-9-422,0 0-1,1 0 1,-1-1-1,1 0 1,0 0-1,0 0 1,0 0-1,1-1 1,8 6-1,0-2-8600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 9769,'0'0'10143,"-9"-3"-8520,6 2-1559,0-1 0,0 1 0,0 0 0,-1 1 0,1-1-1,0 1 1,0-1 0,-1 1 0,1 0 0,0 0 0,-1 0 0,1 1 0,0-1 0,0 1 0,-1 0 0,1 0-1,0 0 1,0 0 0,0 0 0,0 1 0,0-1 0,0 1 0,1 0 0,-1 0 0,0 0 0,1 0 0,0 1-1,-1-1 1,1 0 0,0 1 0,0 0 0,0-1 0,1 1 0,-3 4 0,2-5 37,1 0 0,-1 1 0,1-1 0,-1 1 0,1 0 0,0-1 0,-1 1 0,2 0 0,-1 0 0,0 0 1,0 0-1,1 0 0,0 0 0,-1-1 0,1 1 0,0 0 0,1 0 0,-1 0 0,1 4 0,1-5-84,-1 0 0,1-1 0,0 1 0,0 0 0,0-1 0,0 0 0,0 1 0,0-1 0,0 0 0,0 0 0,0 0 0,0 0 0,1 0 0,-1-1 0,0 1 0,1-1 0,-1 1 0,1-1 0,-1 0 0,0 0 0,1 0 0,-1 0 0,3-1 0,0 1-20,0-1 0,0 0 0,0 0 0,1 0-1,-2 0 1,1-1 0,0 1 0,0-1 0,0-1 0,-1 1 0,1-1 0,-1 1 0,0-1 0,4-4 0,-5 5-3,0-1-1,-1 1 1,0-1 0,1 0 0,-1 1 0,0-1 0,0 0-1,-1 0 1,1 0 0,0-1 0,-1 1 0,0 0 0,0 0 0,0-1-1,0 1 1,-1-1 0,1 1 0,-1-1 0,0 1 0,0-1-1,-1-5 1,1 8-70,0-1-1,-1 1 1,0 1-1,1-1 1,-1 0-1,1 0 1,-1 0-1,0 0 1,0 0-1,0 1 1,1-1-1,-1 0 1,0 0-1,0 1 1,0-1-1,0 1 1,0-1-1,0 1 1,0 0-1,0-1 1,0 1-1,-1 0 1,1-1-1,0 1 1,0 0-1,0 0 1,0 0-1,0 0 1,0 0-1,0 0 0,-1 1 1,1-1-1,-1 1 1,-18 8-4357,19-9 3910,0 1 0,0 0 1,1 0-1,-1 0 0,0 0 1,1-1-1,-1 1 0,1 0 1,-1 0-1,1 0 0,-1 0 1,1 0-1,0 0 0,-1 1 1,1-1-1,0 0 0,0 0 1,0 1-1,0 6-6161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97 12492,'0'0'7730,"-9"2"-7148,2 0-485,1 0 1,0 1 0,0-1-1,0 1 1,1 0 0,-1 1-1,1-1 1,-1 1 0,1 0-1,0 1 1,1-1-1,-1 1 1,1 0 0,0 0-1,0 0 1,0 0 0,1 1-1,0 0 1,0 0 0,0 0-1,1 0 1,0 0 0,-2 7-1,4-12-57,-1 0 1,0 0-1,1 0 0,0 1 0,-1-1 1,1 0-1,0 0 0,-1 1 0,1-1 1,0 0-1,0 1 0,0-1 0,0 0 1,0 1-1,1-1 0,-1 0 0,0 0 1,1 1-1,-1-1 0,0 0 0,1 0 1,0 0-1,-1 1 0,1-1 0,0 0 1,-1 0-1,1 0 0,0 0 0,0 0 1,0 0-1,0 0 0,0-1 0,0 1 1,0 0-1,2 0 0,-1 0-27,1-1 0,0 0 0,0 1 0,-1-1 0,1-1 0,0 1 0,-1 0 0,1-1 0,0 1-1,-1-1 1,1 0 0,-1 0 0,1 0 0,-1 0 0,1 0 0,-1 0 0,3-3 0,6-4 28,0-1-1,-1 0 1,0-1 0,-1 0 0,0-1-1,-1 1 1,0-2 0,0 1-1,-2-1 1,1 0 0,-1-1 0,-1 1-1,0-1 1,-1 0 0,0-1 0,-1 1-1,-1-1 1,1-17 0,-6 26 83,-5 13-94,-5 13-35,-1 7 24,-31 67 2,42-87 96,0 1-1,0 0 1,1 0 0,0 0-1,1 0 1,0 0 0,0 0-1,1 0 1,1 10 0,0-17-105,-1-1 0,1 0-1,0 1 1,0-1 0,0 0 0,0 1 0,0-1 0,0 0 0,0 0 0,0 0-1,0 0 1,0 0 0,1 0 0,-1 0 0,0 0 0,1 0 0,-1-1 0,1 1-1,-1-1 1,1 1 0,-1-1 0,1 1 0,-1-1 0,1 0 0,-1 0-1,1 0 1,-1 0 0,1 0 0,0 0 0,-1 0 0,1 0 0,2-1 0,3 0 8,1 0 0,-1 0 0,1-1 0,-1 0 0,12-4 0,-11 2-27,-1 0 0,1 0-1,-1-1 1,0 0 0,-1 0-1,1-1 1,-1 0 0,0 0 0,-1 0-1,1-1 1,-1 1 0,-1-1-1,1-1 1,-1 1 0,0-1-1,-1 1 1,0-1 0,4-13 0,-9 18 163,-5 10-97,-4 11 35,8-12 30,0 0-1,0 0 1,1 0 0,0 0-1,0 1 1,1-1-1,-1 1 1,1-1 0,1 1-1,-1-1 1,1 1-1,1 12 1,0-18-110,0 0 0,0 0 0,0 0-1,0 0 1,1 0 0,-1-1 0,0 1 0,0 0 0,1 0-1,-1-1 1,0 1 0,1-1 0,-1 1 0,1-1 0,-1 0-1,0 0 1,1 1 0,-1-1 0,1 0 0,-1 0 0,1 0-1,1-1 1,36-3 52,-28 0-91,0 0 0,0 0 0,0-1 0,-1-1 0,18-12 0,-23 15 8,-1 0 1,1-1-1,-1 0 0,1 0 1,-1 0-1,0 0 0,-1 0 0,1-1 1,-1 0-1,0 0 0,0 0 0,0 0 1,3-10-1,-36 58-148,28-39 101,-1 0-10,0 1 1,1 0 0,-1 0-1,1 0 1,0 0-1,1 0 1,-1 0-1,1 0 1,0 1 0,0-1-1,1 1 1,-1-1-1,1 0 1,0 1-1,2 8 1,-1-13-190,0 0-1,0 0 1,0 0-1,0 0 1,0 0-1,1 0 1,-1-1-1,0 1 1,0 0 0,1-1-1,-1 1 1,0-1-1,1 1 1,-1-1-1,0 1 1,1-1 0,-1 0-1,1 0 1,-1 0-1,1 0 1,1 0-1,34-4-7814,-11-6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11307,'0'0'10895,"-11"4"-9298,-4 2-1114,0 0 1,1 1-1,-17 11 1,27-16-377,0 0 1,0 0-1,0 1 1,1 0-1,-1 0 1,1 0-1,0 0 1,0 0-1,0 1 1,0-1-1,1 1 1,-1 0-1,1-1 1,0 1-1,0 0 0,0 1 1,1-1-1,0 0 1,-2 8-1,3-11-113,1 0 0,-1 1 0,1-1 0,-1 0 0,1 0-1,-1 0 1,1-1 0,0 1 0,0 0 0,-1 0 0,1 0 0,0 0-1,0-1 1,0 1 0,0 0 0,0-1 0,0 1 0,0-1-1,0 1 1,0-1 0,0 1 0,0-1 0,0 0 0,0 0-1,1 1 1,-1-1 0,0 0 0,0 0 0,2 0 0,43 1-2218,-38-1 1109,0 0 236,21-1-3633,-1-6-3475,-7-4-752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9961,'0'0'5985,"-7"8"-3119,-8 11-1787,2 1-1,0 0 1,1 1-1,1 0 0,1 1 1,-12 41-1,18-50-666,2-9-320,1 0 0,-1 0 0,1 0 0,0 1 0,0-1-1,0 0 1,1 1 0,0-1 0,0 1 0,0-1 0,0 1 0,1 4 0,0-9-86,-1 0 0,0 0 0,0 1 0,1-1 0,-1 0 0,0 0 0,1 0 0,-1 0 0,1 0 0,-1 0 0,0 0 0,1 0 0,-1 0 0,0 0 0,1 0 0,-1 0 0,0 0 0,1 0 0,-1 0 1,0 0-1,1 0 0,-1 0 0,1 0 0,-1 0 0,0-1 0,0 1 0,1 0 0,-1 0 0,0 0 0,1-1 0,-1 1 0,0 0 0,0 0 0,1-1 0,-1 1 0,0 0 0,0-1 0,0 1 0,1 0 0,-1 0 0,0-1 0,0 1 0,0 0 0,0-1 0,0 1 0,0-1 1,1 1-1,8-18-13,-1-35-388,-8 51 382,1 1 0,-1-1 0,0 1 0,0-1 0,0 0 0,0 1 0,0-1 0,0 0 1,0 1-1,-1-1 0,1 1 0,0-1 0,-1 1 0,1-1 0,-1 1 0,0-1 1,0 1-1,1-1 0,-1 1 0,0 0 0,0-1 0,0 1 0,0 0 0,-1 0 1,1 0-1,0 0 0,0 0 0,-3-2 0,3 4 8,1-1 1,-1 0 0,0 0-1,1 1 1,-1-1-1,1 0 1,-1 1-1,1-1 1,-1 1-1,1-1 1,-1 1-1,1-1 1,-1 1-1,1-1 1,0 1-1,-1-1 1,1 1-1,0 0 1,-1-1-1,1 1 1,0-1-1,0 1 1,0 0-1,-1-1 1,1 1-1,0 0 1,0-1-1,0 1 1,0 0-1,0-1 1,0 1-1,0 0 1,0-1-1,1 1 1,-1 0-1,0-1 1,0 1-1,1-1 1,-1 1-1,1 1 1,-1 0-5,0 0 0,1 0 0,-1 0 0,1 0-1,0 0 1,0 0 0,-1 0 0,1 0 0,0 0 0,1-1 0,-1 1 0,0 0 0,0-1 0,3 3 0,2-1 12,-1-1 1,1 0-1,0 0 1,0-1-1,0 0 1,0 0-1,1 0 1,-1 0-1,0-1 1,0 0-1,0-1 1,0 1-1,0-1 1,0 0-1,0-1 1,0 0-1,0 0 1,10-4-1,-5 0 10,0 0 0,0 0 0,-1-1-1,0 0 1,0 0 0,0-1 0,-1-1-1,10-12 1,-24 32 278,-1 0-1,2 0 0,-1 0 1,1 1-1,1 0 1,0 0-1,1 0 0,0 0 1,0 21-1,3-32-284,-1 0 0,1-1-1,0 1 1,-1 0 0,1-1-1,0 1 1,-1 0 0,1-1-1,0 1 1,0-1 0,0 1-1,-1-1 1,1 1 0,0-1-1,0 0 1,0 1 0,0-1-1,0 0 1,0 0 0,0 1-1,0-1 1,0 0 0,0 0-1,0 0 1,-1 0 0,1-1-1,0 1 1,0 0 0,0 0-1,2-1 1,29-8-833,-27 6 87,-1-1 1,0 0-1,0 0 0,0 0 1,0 0-1,0 0 0,4-9 1,8-21-7848,-9 6-2437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16400,'0'0'9000,"-1"54"-17584,12-42-4933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5926,'0'0'12353,"-10"9"-9962,4-4-1978,-29 27 1073,32-30-1339,1 1 0,0-1 0,0 1-1,0-1 1,0 1 0,1 0-1,-1 0 1,1 0 0,-1 0 0,1 0-1,0 0 1,0 0 0,1 0-1,-1 4 1,1-7-140,1 1 0,-1 0 0,1-1 0,-1 1 0,1-1 0,-1 1 0,1 0 0,0-1 0,-1 1 0,1-1 0,0 0 0,0 1 0,-1-1 0,1 0 0,0 1 0,0-1 0,0 0 0,-1 0 0,1 0 0,0 1 0,0-1 0,0 0 0,0 0 0,-1 0 0,1 0 0,0-1 0,0 1 0,0 0 0,-1 0 0,1 0 0,0-1 0,1 0 0,32-7-46,-14 1-125,-5 1 253,0 0-1,0 1 1,0 1 0,1 0-1,0 1 1,-1 1-1,31-1 1,-45 7 212,1 0 0,-1 1 1,-1-1-1,1 0 0,-1 0 0,1 0 0,-1 1 1,0-1-1,-2 8 0,2-6 39,0-6-360,0 1 0,0-1 0,0 1 0,0-1-1,1 1 1,-1-1 0,0 1 0,0-1 0,0 0-1,0 1 1,1-1 0,-1 1 0,0-1 0,0 0-1,1 1 1,-1-1 0,0 0 0,1 1 0,-1-1-1,0 0 1,1 1 0,-1-1 0,0 0 0,1 0-1,-1 0 1,1 1 0,-1-1 0,1 0 0,-1 0-1,0 0 1,1 0 0,-1 0 0,2 0 0,22-1-2942,21-14-8172,-23 3 1445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12492,'0'0'9716,"-9"6"-9529,0-1-86,0 0 412,0 0 0,1 0 1,0 1-1,0 0 0,0 1 0,-13 13 1,21-20-496,0 0 1,0 0 0,0 0 0,1 0-1,-1 0 1,0 0 0,0 0 0,0 0-1,0 0 1,0 0 0,0 0 0,0 0-1,1 0 1,-1 0 0,0 0 0,0 0-1,0 0 1,0 0 0,0 0 0,0 0-1,1 0 1,-1 0 0,0 0 0,0 0-1,0 0 1,0 0 0,0 0 0,0 0-1,0 0 1,0 0 0,1 1 0,-1-1-1,0 0 1,0 0 0,0 0 0,0 0-1,0 0 1,0 0 0,0 0-1,0 0 1,0 1 0,0-1 0,0 0-1,0 0 1,0 0 0,0 0 0,0 0-1,0 0 1,0 0 0,0 1 0,0-1-1,0 0 1,0 0 0,0 0 0,0 0-1,0 0 1,0 0 0,0 1 0,0-1-1,0 0 1,15-6 918,-10 4-4263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63 11307,'0'0'7436,"1"-9"-4772,0-26-427,-1 34-2140,-1 0 0,1 0 0,0 1 1,0-1-1,-1 0 0,1 0 0,0 0 1,-1 0-1,1 1 0,-1-1 0,1 0 1,-1 0-1,1 1 0,-1-1 0,0 0 1,1 1-1,-1-1 0,0 1 0,0-1 1,1 1-1,-1-1 0,0 1 0,0 0 1,0-1-1,0 1 0,1 0 0,-1-1 1,0 1-1,0 0 0,0 0 0,0 0 1,0 0-1,0 0 0,-1 0 0,-28 4 648,24-2-684,0 1 0,1 1 0,-1-1 1,1 1-1,-1 0 0,1 0 0,0 0 0,0 1 1,1 0-1,0 0 0,-1 0 0,2 0 1,-1 1-1,1 0 0,-6 11 0,1 1 69,1 0 0,0 0-1,2 1 1,-5 23 0,7-27-27,1 1-1,0-1 1,1 1 0,2 25 0,0-36-90,-1 0 0,1 0 1,0 0-1,1 0 0,-1 0 1,1 0-1,0 0 0,0 0 0,1 0 1,-1-1-1,1 1 0,0-1 0,0 0 1,1 0-1,-1 0 0,1 0 0,4 3 1,-8-7-11,0 0 0,0 0 0,0 0 1,0 0-1,0 0 0,0-1 1,0 1-1,0 0 0,0 0 1,0 0-1,0 0 0,0 0 1,0 0-1,0 0 0,0 0 0,0 0 1,0 0-1,0-1 0,0 1 1,0 0-1,0 0 0,0 0 1,0 0-1,0 0 0,0 0 1,1 0-1,-1 0 0,0 0 0,0 0 1,0 0-1,0 0 0,0 0 1,0 0-1,0-1 0,0 1 1,0 0-1,0 0 0,0 0 1,1 0-1,-1 0 0,0 0 1,0 0-1,0 0 0,0 0 0,0 0 1,0 0-1,0 0 0,0 0 1,0 0-1,0 0 0,1 0 1,-1 0-1,0 0 0,0 0 1,0 0-1,0 1 0,0-1 0,0 0 1,0 0-1,0 0 0,0 0 1,0 0-1,0 0 0,0 0 1,1 0-1,-1 0 0,-3-12 19,-8-14-111,6 19 25,0 0-1,1-1 1,0 0-1,0 0 0,1 0 1,0 0-1,1 0 1,0 0-1,-2-16 0,34 22-2753,22-6-6231,-20 0 300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16367,'0'0'8787,"-8"-1"-7612,3 1-1098,0 0 1,0 0-1,0 0 1,1 1-1,-1 0 1,0 0 0,1 0-1,-1 0 1,0 1-1,-7 4 1,9-5-43,1 0 1,-1 1 0,1-1 0,-1 1 0,1 0 0,0 0 0,0 0 0,0 0-1,0 0 1,0 1 0,0-1 0,0 0 0,1 1 0,-1 0 0,1-1 0,0 1-1,0 0 1,0-1 0,0 1 0,0 0 0,1 0 0,-1 0 0,1 3 0,0-5-32,0 0 1,0 0-1,0-1 0,1 1 1,-1 0-1,0 0 1,1 0-1,-1-1 1,1 1-1,-1 0 1,1 0-1,-1-1 1,1 1-1,0-1 1,-1 1-1,1 0 1,0-1-1,-1 1 1,1-1-1,0 1 1,0-1-1,0 0 1,-1 1-1,1-1 1,0 0-1,0 1 1,0-1-1,0 0 1,-1 0-1,1 0 1,0 0-1,0 0 1,0 0-1,0 0 1,0 0-1,0 0 1,-1 0-1,1-1 1,0 1-1,0 0 1,1-1-1,38-11 42,-27 5-186,-1 0-1,-1-2 1,0 1-1,13-13 0,34-25 60,-57 49 86,0-1 0,0 1 1,-1-1-1,1 1 0,-1 0 1,0-1-1,0 1 0,0 0 1,0-1-1,-1 4 0,-4 21-61,-4 16-1090,13-19-3422,10-21-2452,-11-3 5493,11 0-4853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13357,'0'0'9769,"-8"0"-7762,3-1-1853,-2 1 66,0-1-1,0 1 0,0 0 1,0 1-1,0 0 0,0 0 0,1 0 1,-1 1-1,0 0 0,1 0 1,-1 1-1,1 0 0,-8 4 0,-31 33 262,43-37-430,0 0 1,0 0-1,0 0 0,0 0 0,1 0 1,-1 0-1,1 0 0,-1 1 0,1-1 0,0 0 1,1 1-1,-1-1 0,0 1 0,1 6 1,0-9-47,1-1 0,-1 1 1,0 0-1,1 0 0,-1-1 1,1 1-1,-1 0 0,1-1 0,-1 1 1,1-1-1,0 1 0,-1-1 1,1 1-1,0-1 0,-1 1 1,1-1-1,0 0 0,0 1 1,-1-1-1,1 0 0,0 0 1,0 1-1,-1-1 0,1 0 0,0 0 1,0 0-1,0 0 0,0 0 1,0 0-1,34 0-184,-25-1-74,-1 1-399,-1-1 0,1 0-1,0 0 1,-1-1-1,16-5 1,19-12-7029,-16 5-705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 13357,'0'0'5589,"-2"-8"-3288,2 5-2158,-8-25 1302,8 27-1412,-1 0 1,1 1-1,-1-1 1,1 1-1,-1-1 0,1 1 1,-1-1-1,1 1 0,-1-1 1,0 1-1,1 0 0,-1-1 1,0 1-1,1 0 1,-1-1-1,0 1 0,1 0 1,-1 0-1,0 0 0,0 0 1,1-1-1,-1 1 0,0 0 1,0 0-1,1 1 1,-1-1-1,0 0 0,0 0 1,1 0-1,-1 0 0,0 1 1,0-1-1,1 0 0,-1 1 1,0-1-1,1 0 0,-1 1 1,1-1-1,-1 1 1,1-1-1,-1 1 0,0-1 1,1 1-1,0-1 0,-1 2 1,-6 5-16,1 0 1,0 1-1,0 0 1,1 0-1,0 0 1,0 0 0,1 1-1,0 0 1,1 0-1,0 0 1,0 0-1,1 1 1,0-1-1,1 1 1,0-1-1,0 1 1,1-1 0,2 19-1,-1-27-14,-1 0-1,1 0 1,0 0-1,-1 0 1,1 0 0,0 0-1,0 0 1,-1 0-1,1 0 1,0 0-1,0-1 1,0 1 0,0 0-1,0-1 1,0 1-1,1-1 1,-1 1 0,0-1-1,0 1 1,0-1-1,0 0 1,1 1-1,-1-1 1,0 0 0,0 0-1,1 0 1,-1 0-1,0 0 1,0 0 0,0-1-1,2 1 1,2-1 67,0 1 0,0-1 1,-1-1-1,1 1 0,0 0 1,8-5-1,-4-1 12,0 1 1,-1-2-1,0 1 0,0-1 1,-1-1-1,1 1 0,-2-1 1,0-1-1,0 1 1,0-1-1,-1 0 0,7-19 1,-18 63-213,4-26-118,1 1 0,0 0 1,0-1-1,0 1 0,1 0 0,0 0 0,2 10 0,-1-18 107,0 1-1,-1 0 0,1-1 0,0 1 0,0-1 0,0 0 1,0 1-1,0-1 0,1 0 0,-1 1 0,0-1 1,0 0-1,1 0 0,-1 0 0,1 0 0,-1 0 0,1 0 1,-1-1-1,1 1 0,0-1 0,-1 1 0,1-1 1,0 1-1,-1-1 0,1 0 0,0 0 0,0 0 0,-1 0 1,1 0-1,0 0 0,0 0 0,-1 0 0,1-1 1,0 1-1,1-2 0,3 1-286,-1 0 0,0 0 1,1-1-1,-1 0 0,0 0 0,0-1 1,0 1-1,0-1 0,8-7 1,-4 1 36,-1-1 0,-1 0 0,0 0 0,0-1 0,-1 0 0,0 0 0,4-13 0,-6 16 1211,-2-1 0,1 1 0,-1-1 0,0 0-1,-1 0 1,1-11 0,-15 49 2120,3-10-2871,9-14-5,-1-1-1,1 1 1,-1 0 0,1 0-1,1 0 1,-1 0 0,1 0-1,0 0 1,0 0 0,0-1-1,1 1 1,1 8 0,-1-12-50,-1 1 1,1-1-1,0 0 1,-1 1-1,1-1 1,0 0 0,0 0-1,0 0 1,0 0-1,0 0 1,0 0-1,0 0 1,0 0-1,0 0 1,1-1 0,-1 1-1,0 0 1,2 0-1,0 0 16,0-1 0,0 1 0,0-1-1,0 0 1,0 1 0,0-2 0,0 1-1,0 0 1,0 0 0,0-1 0,4-1-1,-3 1-2,-1 0 0,0-1 0,0 0-1,0 0 1,0 0 0,-1 0 0,1 0 0,0 0-1,3-5 1,-4 5-29,0 0 0,-1 0 0,1 0 0,0 0 0,0 0 0,0 1 0,1-1-1,-1 1 1,0 0 0,0-1 0,1 1 0,-1 0 0,1 1 0,4-2 0,-6 4-55,0 1 0,0 0 0,-1 0-1,1 0 1,-1 0 0,0 0 0,0 0 0,0 0 0,-1 6 0,1-5 40,-2 64 142,-4 0-1,-2-1 1,-29 108-1,37-172-26,-1-1-1,1 0 1,-1 0-1,0 0 1,1 1-1,-1-1 1,0 0-1,-1 0 1,1 0-1,0 0 1,0 0-1,-1-1 1,1 1-1,-4 2 1,4-3-1,1-1 0,-1 0 0,0 1 0,0-1 0,0 0 0,1 0 0,-1 1 0,0-1 0,0 0 0,0 0 0,0 0 0,1 0 0,-1 0 0,0-1 0,0 1 0,0 0 0,0 0 0,1 0 0,-1-1 0,0 1 0,0 0 1,1-1-1,-1 1 0,0-1 0,0 1 0,0-1 0,-3-3 126,0 0 1,0 0-1,1 0 0,-1-1 1,1 0-1,0 1 1,0-1-1,0 0 0,-3-10 1,2 4-288,1 1 1,-1-1-1,2 0 1,0-1-1,0 1 1,1 0-1,0-1 0,1 1 1,0 0-1,1-1 1,0 1-1,1 0 1,1-1-1,3-11 1,-2 13-503,0 1 1,0 0-1,1 0 0,0 1 1,1 0-1,-1 0 1,2 0-1,-1 0 1,1 1-1,11-9 1,13-9-3253,3 2-2846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16592,'0'0'6795,"-8"12"-5316,-1 1-1118,0 0 0,1 1-1,0 0 1,2 0 0,-1 1 0,-5 24-1,-17 103 1365,29-145-1750,3-20-50,-1-1-1,-2-43 1,0 69 2,0 0 1,0-1 0,0 1-1,0 0 1,1 0-1,-1-1 1,0 1 0,1 0-1,-1 0 1,1-1 0,0 1-1,-1-1 1,1 1 0,0 0-1,0-1 1,0 0-1,0 1 1,0-1 0,1 1-1,-1-1 1,0 0 0,1 0-1,-1 0 1,1 0 0,-1 0-1,1 0 1,-1 0-1,1-1 1,-1 1 0,1 0-1,0-1 1,0 1 0,-1-1-1,1 0 1,3 1 0,8 1-1454,1-1 1,0 0 0,20-1-1,-28 0 936,-1-1 0,0 1 0,0-1 0,0 0 0,0-1 0,0 1-1,0-1 1,0 0 0,0 0 0,0 0 0,-1-1 0,7-4-1,-12 4 3248,-10 6-389,-14 9 420,21-9-2288,0 0 0,1 1 0,-1-1 0,1 1 0,0 0 0,0 0 0,0 0 0,0 1 0,1-1 0,0 1 0,0-1 0,-3 10 0,5-13-390,0-1 1,0 1 0,1-1 0,-1 0 0,0 1-1,0-1 1,0 0 0,1 1 0,-1-1 0,0 1-1,1-1 1,-1 0 0,0 0 0,1 1 0,-1-1-1,0 0 1,1 1 0,-1-1 0,1 0 0,-1 0-1,0 0 1,1 0 0,-1 1 0,1-1 0,-1 0-1,1 0 1,-1 0 0,1 0 0,-1 0 0,0 0-1,1 0 1,-1 0 0,1 0 0,23 0 7,-18-1-3,61 3-397,74-4 679,-140 2-193,0 0 0,-1 0 0,1-1 0,-1 1 1,1 0-1,-1 0 0,1-1 0,0 1 0,-1 0 0,1-1 1,-1 1-1,1-1 0,-1 1 0,0-1 0,1 1 1,-1-1-1,1 1 0,-1-1 0,0 1 0,0-1 1,1 1-1,-1-1 0,0 1 0,0-1 0,1 0 0,-1 1 1,0-1-1,0 1 0,0-1 0,0 0 0,0 1 1,0-1-1,0 0 0,0 1 0,0-1 0,0 1 1,-1-1-1,1 0 0,0 1 0,0-1 0,-1 1 1,1-1-1,0 1 0,0-1 0,-1 0 0,0 0 0,-17-35 507,13 26-364,3 7-243,0-1-1,0 1 1,1-1-1,-1 0 0,1 0 1,0 0-1,0 1 1,1-1-1,-1-7 0,1 9-53,0 1 0,1 0 0,0 0 0,-1 0 0,1 0 0,-1 0 0,1 0 0,0 0 1,0 0-1,0 0 0,0 0 0,0 1 0,0-1 0,0 0 0,0 0 0,0 1 0,0-1 0,0 1 0,0-1 0,0 1 0,0-1 0,0 1 0,1 0 0,-1-1 0,0 1 0,0 0 0,1 0 0,-1 0 0,0 0 0,0 0 0,0 0 0,1 1 0,1-1 0,79 0-9543,-48 0 1110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14926,'0'0'8803,"-6"10"-7319,2-4-1257,0 0 16,-1 1 0,1 0 1,1 0-1,-1 0 1,1 0-1,0 1 1,1-1-1,0 1 0,0-1 1,-1 12-1,3-18-219,0-1-1,0 1 1,0-1-1,0 1 1,0-1 0,1 1-1,-1-1 1,0 1-1,0-1 1,0 1-1,1-1 1,-1 1-1,0-1 1,1 1-1,-1-1 1,0 0 0,1 1-1,-1-1 1,0 0-1,1 1 1,-1-1-1,1 0 1,-1 1-1,1-1 1,-1 0-1,1 0 1,-1 1-1,1-1 1,-1 0 0,1 0-1,-1 0 1,2 0-1,24-1 429,23-13-143,0-13-259,-36 19-36,0 1 1,0 0-1,1 1 1,24-8 0,-37 15 20,0-1 1,0 1 0,-1 0 0,1 0-1,0 0 1,-1 0 0,1 0 0,-1-1 0,1 1-1,-1 0 1,1 1 0,-1-1 0,0 0-1,1 0 1,-1 0 0,0 0 0,0 0 0,0 0-1,0 0 1,0 0 0,0 0 0,0 0 0,0 0-1,0 1 1,-1-1 0,0 1 0,1 0-32,0-1 1,-1 1-1,1-1 0,0 1 1,0 0-1,0-1 1,0 1-1,0-1 1,0 1-1,0-1 1,0 1-1,1-1 1,-1 1-1,1-1 0,-1 1 1,1-1-1,0 0 1,-1 1-1,1-1 1,0 0-1,0 1 1,0-1-1,1 2 1,11-3-122,40 1-310,-51-1-5,1-1-1,-1 1 1,1-1-1,-1 1 1,0-1-1,0 0 1,1 0-1,-1 0 1,0 0-1,3-2 1,-1-2-4176,-3-3-2881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15695,'0'0'7495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3267,'0'0'20692,"-1"12"-19144,-16 103 105,7-64-510,-5 94 1,16-152-1114,0 1 1,1 0 0,-1 0 0,1 0 0,0 0 0,4-6-1,5-18-16,-3-4-622,6-56-1,-15 108 573,1-12 28,0 0 1,0-1-1,0 1 0,0 0 0,1 0 0,3 10 1,-4-14 6,1-1 0,0 1 1,0 0-1,0-1 0,0 1 1,1-1-1,-1 1 1,0-1-1,0 0 0,1 1 1,-1-1-1,1 0 0,-1 0 1,1 0-1,0 0 0,-1 0 1,1 0-1,0-1 1,0 1-1,0-1 0,-1 1 1,1-1-1,0 0 0,0 1 1,4-1-1,1 0 12,1-1 0,-1 0 0,1 0 1,-1-1-1,0 1 0,1-2 0,-1 1 0,0-1 0,0 0 0,-1 0 0,1-1 1,-1 0-1,1 0 0,-1-1 0,0 1 0,-1-1 0,6-7 0,-3 5 25,-1 0 0,-1-1 0,1 0 0,-1 0 0,0-1 0,-1 0 0,0 0 0,-1 0 0,0 0 0,0-1 0,-1 0 0,3-12-1,-6 22-38,0 0-1,0 0 0,0 0 0,0 0 0,-1 0 0,1 0 0,0 0 0,0 0 0,0 0 1,0 0-1,0 0 0,0 0 0,0 0 0,0 0 0,0 0 0,-1 0 0,1 0 0,0 0 0,0 0 1,0 0-1,0 0 0,0-1 0,0 1 0,0 0 0,0 0 0,0 0 0,0 0 0,0 0 1,0 0-1,0 0 0,-1 0 0,1 0 0,0 0 0,0 0 0,0-1 0,0 1 0,0 0 1,0 0-1,0 0 0,0 0 0,0 0 0,0 0 0,0 0 0,0 0 0,0 0 0,0-1 1,0 1-1,0 0 0,0 0 0,0 0 0,0 0 0,0 0 0,1 0 0,-10 12-70,-7 22 49,5-8 58,2 1 0,2 0 0,0 0 0,1 1-1,-2 53 1,7-80-26,1 1-1,1 0 0,-1-1 0,0 1 0,0 0 0,0-1 1,1 1-1,-1-1 0,1 1 0,0-1 0,-1 1 0,1-1 1,0 1-1,0-1 0,0 1 0,0-1 0,0 0 0,0 0 1,0 1-1,0-1 0,0 0 0,1 0 0,-1 0 0,0 0 1,4 1-1,-1-1 2,0 1 0,0-1 0,0 0 0,1 0 0,-1-1 0,0 1-1,1-1 1,-1 0 0,9-1 0,-1-1 2,-1 0-1,1 0 0,-1-1 0,1-1 0,-1 0 0,21-10 1,-22 7-2,1-1 1,-2 1 0,1-2-1,-1 1 1,12-17 0,-18 22 27,0 0 0,0-1 0,0 1 0,-1-1 0,0 0 0,0 0 0,0 0 1,0 0-1,-1 0 0,0-1 0,1 1 0,-1 0 0,-1-1 0,1 1 0,-1 0 0,0-1 0,0 1 1,0-1-1,-1-4 0,1 8-29,-1 1-1,1-1 1,-1 0 0,0 1 0,1-1 0,-1 1-1,1-1 1,-1 1 0,0-1 0,0 1 0,1-1-1,-1 1 1,0 0 0,0-1 0,1 1 0,-1 0-1,0 0 1,0 0 0,0 0 0,1 0 0,-1-1-1,0 1 1,0 1 0,0-1 0,0 0 0,1 0-1,-1 0 1,0 0 0,0 1 0,0-1 0,1 0 0,-2 1-1,-26 11-43,22-7 42,-1 1 1,2-1 0,-1 1-1,1 0 1,0 0 0,0 1 0,-4 7-1,8-13-15,0 0-1,0 1 0,0-1 0,0 1 1,1-1-1,-1 1 0,0-1 0,1 1 1,-1-1-1,1 1 0,0 0 0,0-1 1,-1 1-1,1 0 0,0-1 0,0 1 1,0 0-1,1-1 0,-1 1 0,0-1 1,1 1-1,-1 0 0,1-1 0,-1 1 1,1-1-1,0 1 0,-1-1 0,1 1 1,0-1-1,0 0 0,0 1 0,0-1 1,0 0-1,1 0 0,-1 0 0,0 0 0,1 0 1,-1 0-1,3 1 0,34 11-4301,-11-10-3745,2-3-7632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22 104 5061,'0'0'16228,"9"3"-13569,1 0-2215,1 0-1,0-1 1,-1 0 0,1-1-1,0 0 1,0-1 0,0 0 0,16-3-1,-21 2-413,0 0 1,0 0-1,-1 0 0,1-1 0,-1 0 0,1 0 0,-1 0 0,0-1 1,0 0-1,0 0 0,0 0 0,0-1 0,-1 1 0,1-1 1,-1 0-1,0 0 0,-1-1 0,1 1 0,4-9 0,-7 12-27,0 0 0,0 0 0,-1 0 0,1-1 0,0 1 0,-1 0 0,1 0 0,-1-1 0,0 1 0,1 0 0,-1 0 0,0-1 0,0 1-1,0 0 1,0-1 0,0 1 0,0 0 0,0-1 0,0 1 0,-1 0 0,1-1 0,0 1 0,-1 0 0,1 0 0,-1-1 0,1 1 0,-1 0 0,-1-1 0,0 0-16,0 1 1,0-1 0,0 1 0,0 0-1,0 0 1,0 0 0,-1 0 0,1 0 0,0 1-1,-1-1 1,1 1 0,-1-1 0,-4 1-1,-3-1-65,-1 1-1,1 1 1,0 0-1,0 0 1,0 1 0,-15 5-1,16-3 78,1 0 0,0 1 0,0 1 0,0-1 0,0 1 0,1 0 0,0 1 0,1-1 0,-1 2 0,1-1 0,1 1 0,-1-1 0,1 2 0,1-1 0,-1 0 0,2 1 0,-1 0 0,1 0 0,0 0 0,-1 9 0,4-16 2,0 0 1,1-1-1,-1 1 0,0-1 1,1 1-1,0-1 1,-1 0-1,1 1 1,0-1-1,-1 0 1,1 1-1,0-1 0,0 0 1,0 0-1,0 0 1,0 1-1,1-1 1,-1 0-1,0-1 1,0 1-1,1 0 0,-1 0 1,1 0-1,-1-1 1,0 1-1,1-1 1,-1 1-1,1-1 0,-1 0 1,1 1-1,-1-1 1,1 0-1,0 0 1,1 0-1,69 0-817,-55-1 162,0 1-523,0-2 1,0 0 0,19-6-1,20-9-4831,-9 0-2763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3844,'0'0'17163,"-9"-1"-15343,-1 2-1553,1 0 1,0 1-1,0-1 0,-1 2 0,1 0 1,1 0-1,-1 0 0,0 1 1,1 0-1,0 1 0,0 0 1,0 0-1,-13 12 0,-37 34 1143,55-49-1374,1 1 0,0-1 0,-1 1 0,1 0 0,0 0 0,1 0 0,-1 0 0,0 0 0,1 0 0,0 0 0,-1 0 0,1 1 0,1-1 0,-1 0 0,0 1 0,1-1 0,0 1 0,-1-1 0,2 7 0,0-9-87,-1 0 0,1 1 0,0-1 0,0 0 0,0 0 0,0 0 0,0 0 0,0 0 0,1 0 0,-1-1 0,0 1-1,0 0 1,1-1 0,-1 1 0,0-1 0,1 1 0,-1-1 0,0 1 0,1-1 0,-1 0 0,1 0 0,-1 0 0,0 0 0,3 0 0,39 0-3841,-41-1 3391,30-4-5195,3-8-4111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 10858,'0'0'7709,"-10"-1"-6220,3 1-1238,0 0 0,0 0 0,0 1-1,0 0 1,1 0 0,-1 1 0,0 0 0,1 0-1,-12 6 1,14-6-17,0 0 0,0 0 0,0 0 1,0 1-1,0 0 0,1 0 0,-1 0 0,1 0 0,0 1 0,0-1 0,0 1 0,0 0 1,1 0-1,0 0 0,-1 0 0,1 0 0,1 1 0,-3 7 0,3-11-216,1 0 0,0-1 0,0 1 0,-1 0 0,1 0 0,0 0-1,0 0 1,0 0 0,0-1 0,0 1 0,0 0 0,0 0 0,0 0 0,1 0 0,-1-1-1,0 1 1,0 0 0,1 0 0,-1 0 0,0-1 0,1 1 0,-1 0 0,1 0 0,-1-1-1,1 1 1,0 0 0,-1-1 0,2 2 0,0-2-6,-1 1 0,1-1-1,0 1 1,-1-1 0,1 1 0,0-1-1,0 0 1,-1 0 0,1 0 0,0 0-1,0 0 1,-1 0 0,3-1 0,3 0-27,0-1 1,0 0-1,-1-1 1,1 1-1,-1-1 1,9-5-1,30-29-309,14-9-73,-59 46 400,1 0 0,-1 1 0,1-1 0,-1 0 0,1 0 0,-1 0 0,1 1-1,-1-1 1,1 0 0,-1 1 0,0-1 0,1 0 0,-1 1 0,0-1 0,1 1-1,-1-1 1,0 0 0,0 1 0,1-1 0,-1 1 0,0-1 0,0 1 0,0-1 0,1 1-1,-1-1 1,0 1 0,0-1 0,0 1 0,0-1 0,0 1 0,0-1 0,0 1-1,0-1 1,0 1 0,0-1 0,0 1 0,-1-1 0,1 1 0,0 31 193,0-28-158,0-3-15,0 0-1,0-1 0,0 1 0,1 0 1,-1 0-1,0 0 0,0 0 0,0 0 1,1-1-1,-1 1 0,0 0 0,1 0 1,-1 0-1,1-1 0,-1 1 0,1 0 1,-1-1-1,1 1 0,0 0 0,-1-1 1,1 1-1,0-1 0,-1 1 0,1-1 1,0 1-1,0-1 0,0 1 0,-1-1 1,2 0-1,33 2 259,36-20-283,-67 16-5,4 0-23,2-2-51,0 1-1,0 0 1,0 0 0,1 2-1,14-2 1,-24 8 126,0 0 0,0 0 0,-1 0 1,1 0-1,-2 0 0,1 0 0,-1 6 0,0-2 5,5-9-818,-1 1 1,1-1-1,0 0 0,-1 0 0,1 0 1,-1-1-1,1 1 0,-1-1 0,1 0 1,6-2-1,7-5-6209,2-1-4917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 2626,'0'0'22048,"-10"1"-21493,4 0-460,-1 0-1,1 0 1,-1 0-1,1 1 1,-11 4-1,15-5-18,0 0-1,1 0 1,-1 0-1,0 0 0,0 0 1,1 0-1,-1 1 1,0-1-1,1 0 0,-1 1 1,1-1-1,0 1 1,0 0-1,-1-1 0,1 1 1,0 0-1,0 0 1,1 0-1,-1 0 0,0-1 1,1 1-1,-1 0 1,1 0-1,-1 1 1,1-1-1,0 0 0,0 0 1,0 0-1,0 3 1,4-4-30,0-1 0,0 0 1,0 1-1,0-1 1,0-1-1,0 1 1,0 0-1,0-1 1,6-1-1,49-25-365,-49 22 300,0-1 0,0 2 0,1-1-1,-1 1 1,1 1 0,0 0 0,0 1 0,14-2 0,-25 5 40,1-1 1,0 1-1,-1 0 1,0 0-1,1 0 1,-1-1-1,1 1 0,-1 0 1,0 0-1,0 0 1,1 0-1,-1 0 1,0 0-1,0 0 1,0 0-1,0-1 1,0 1-1,0 0 0,0 0 1,0 0-1,-1 0 1,1 0-1,0 0 1,-1 1-1,0-1-20,1 1-1,0-1 0,-1 0 1,1 0-1,0 0 0,0 1 1,0-1-1,0 0 0,0 0 1,0 1-1,0-1 0,0 0 1,0 0-1,1 0 1,-1 1-1,0-1 0,1 0 1,-1 0-1,1 0 0,-1 0 1,1 0-1,1 2 0,4-2-70,-1 0 0,1-1 0,0 0 0,0 0 0,0 0 0,-1-1 0,1 0 0,0 0 0,-1 0 0,11-4 0,54-30-1312,-22 10 881,-48 24 523,1 1 0,-1 1 0,1-1 0,0 0-1,-1 0 1,1 0 0,-1 0 0,1 0 0,0 0 0,-1 1-1,1-1 1,-1 0 0,1 1 0,-1-1 0,1 0 0,-1 1 0,1-1-1,-1 0 1,1 1 0,-1-1 0,0 1 0,1-1 0,-1 1-1,1-1 1,-1 1 0,0 0 0,1 0-22,0 0 0,0 1-1,0-1 1,0 0 0,0 0 0,1 0 0,-1 0 0,0 0 0,0 0-1,1-1 1,-1 1 0,0 0 0,1-1 0,-1 1 0,3 0-1,4-1-321,1 0-1,-1 0 1,1-1-1,-1 0 1,13-4-1,27-1-1671,-53 35 1994,-2-6 564,2 2 0,0-1 0,-3 47 0,6-46-319,0-1 0,-2 1 0,-13 43-1,16-65-134,0 0 1,0 0-1,-1 0 0,0 0 0,1 0 0,-1 0 0,0 0 0,0-1 0,-1 1 0,1-1 0,0 0 0,-1 0 0,0 1 0,1-2 0,-1 1 0,0 0 0,0 0 0,0-1 0,0 0 0,0 1 0,0-1 0,-1 0 0,1-1 0,0 1 0,-1-1 0,1 1 1,0-1-1,-1 0 0,1 0 0,-7-1 0,9 0-59,0 0 0,0 0 1,0 0-1,0 0 1,0 0-1,0 0 1,1-1-1,-1 1 0,0 0 1,0 0-1,1-1 1,-1 1-1,1 0 0,-1-1 1,1 1-1,0-1 1,-1 1-1,1 0 1,0-1-1,0 1 0,0-1 1,0 1-1,0-3 1,4-35 75,-1 29-130,0 0 1,1 0-1,0 1 0,1 0 1,0 0-1,0 0 0,1 0 1,0 1-1,1 0 0,-1 0 1,10-7-1,12-10-1426,55-37 0,-20 17-8098,-43 29-3008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1826 1 18161,'-14'6'838,"-98"52"1276,-143 97 0,-108 103-683,211-148-1490,-750 498 2018,880-596-1902,22-12-64,0 0 0,0 0 0,0 1 0,-1-1 0,1 0 0,0 0 0,0 0 0,0 0 0,0 0 0,0 0 1,0 0-1,0 0 0,0 0 0,0 0 0,0 0 0,-1 0 0,1 1 0,0-1 0,0 0 0,0 0 0,0 0 0,0 0 0,0 0 0,0 0 0,0 0 1,-1 0-1,1 0 0,0 0 0,0 0 0,0 0 0,0 0 0,0 0 0,0 0 0,0 0 0,-1 0 0,1-1 0,0 1 0,0 0 0,0 0 0,0 0 0,0 0 1,0 0-1,0 0 0,0 0 0,0 0 0,-1 0 0,1 0 0,0 0 0,0 0 0,0-1 0,0 1 0,0 0 0,0 0 0,0 0 0,0 0 0,0 0 1,0 0-1,0 0 0,0 0 0,0-1 0,0 1 0,0 0 0,0 0 0,0 0 0,0 0 0,0 0 0,0 0 0,25-31-1857,56-66-4804,-29 31 75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18289,'0'0'5851,"14"7"-4831,3 0-887,1-1 1,0 0-1,0-1 1,0-1-1,1-1 1,-1-1-1,1 0 0,0-1 1,0-2-1,19-1 1,16-6-106,-1-2-1,90-30 1,-85 22-88,110-19-1,-167 37 67,1-1-1,-1 1 1,1 0 0,-1-1-1,1 1 1,-1 0-1,1 0 1,-1 0-1,1 0 1,-1 0-1,1 0 1,0 0-1,-1 1 1,1-1-1,-1 1 1,1-1-1,-1 1 1,0-1-1,1 1 1,-1 0-1,0 0 1,1-1-1,-1 1 1,0 0-1,0 0 1,0 1-1,1-1 1,-1 0-1,-1 0 1,1 0-1,0 1 1,0-1-1,0 0 1,-1 1-1,1-1 1,0 1-1,-1-1 1,1 1-1,-1-1 1,0 1-1,0-1 1,1 1-1,-1-1 1,0 1-1,0-1 1,-1 1-1,1-1 1,0 1-1,0 0 1,-1-1-1,1 1 1,-1-1-1,0 2 1,-3 11 221,0-1 1,-1 1 0,-1-1 0,-10 17 0,-27 43 469,-33 64 684,69-122-1829,1 1 0,1-1 0,0 1 0,1 0 0,1 0 0,0 0 0,0 22 0,4-18-7330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 18001,'0'0'2370,"-5"10"-539,0 1-1266,0-4-118,1 1 0,0 0 0,1 0 0,0 0 0,0 0 0,-2 14 1,6-21-444,-1-1 1,0 1 0,0 0 0,1 0 0,-1-1 0,0 1 0,1 0 0,-1-1 0,1 1 0,-1-1 0,1 1 0,-1-1 0,1 1-1,0-1 1,-1 1 0,1-1 0,-1 1 0,1-1 0,0 0 0,0 1 0,-1-1 0,1 0 0,0 0 0,-1 0 0,1 1 0,0-1-1,0 0 1,-1 0 0,1 0 0,0 0 0,0 0 0,-1 0 0,1 0 0,1-1 0,31-2 100,-17-2-202,-1 0 1,1-1-1,-1-1 0,0 0 0,-1-1 1,24-17-1,34-18-470,-72 42 570,1 1-1,-1-1 1,0 1-1,1 0 1,-1-1-1,1 1 1,-1 0-1,1-1 1,0 1-1,-1 0 0,1 0 1,-1 0-1,1-1 1,-1 1-1,1 0 1,0 0-1,-1 0 1,1 0-1,0 0 1,-1 0-1,1 0 1,-1 0-1,1 0 1,0 0-1,-1 1 1,1-1-1,-1 0 0,1 0 1,-1 0-1,1 1 1,0-1-1,-1 0 1,1 1-1,-1-1 1,0 0-1,1 1 1,-1-1-1,1 1 1,-1-1-1,1 1 1,-1-1-1,0 1 1,1-1-1,-1 1 1,0-1-1,0 1 0,1-1 1,-1 1-1,0 0 1,0-1-1,0 1 1,0-1-1,0 1 1,0 0-1,0-1 1,0 1-1,0-1 1,0 1-1,0 0 1,0-1-1,0 1 1,0-1-1,-1 1 0,1 0 1,0-1-1,0 1 1,-1-1-1,0 2 1,-19 57 741,12-37-628,8-21-722,-2 11 1493,2-9-3610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16111,'0'0'1511,"-4"11"-486,-8 20-290,-13 63 1,22-77-570,0 0 0,1 0-1,1 0 1,0 0 0,2 1 0,2 22 0,-3-38-128,1-1-1,-1 0 1,1 0 0,-1 1 0,1-1 0,-1 0-1,1 0 1,0 0 0,-1 0 0,1 0 0,0 0 0,0 0-1,0 0 1,0 0 0,0 0 0,0 0 0,0-1-1,0 1 1,0 0 0,0-1 0,0 1 0,0 0 0,1-1-1,-1 0 1,0 1 0,0-1 0,1 0 0,-1 0-1,0 1 1,0-1 0,1 0 0,-1 0 0,0 0-1,3-1 1,2 0 97,0 0 0,0 0 0,0-1 0,0 0 1,0 0-1,8-4 0,16-12 76,-1-1 1,-1-1-1,46-43 1,-40 34-125,51-37-1,-84 66-81,-1 0 0,0-1 0,0 1 0,0 0 0,0 0-1,0 0 1,1 0 0,-1 0 0,0-1 0,0 1 0,0 0 0,1 0-1,-1 0 1,0 0 0,0 0 0,0 0 0,1 0 0,-1 0 0,0 0-1,0 0 1,0 0 0,1 0 0,-1 0 0,0 0 0,0 0 0,1 0-1,-1 0 1,0 0 0,0 0 0,0 0 0,1 0 0,-1 0 0,0 0-1,0 0 1,0 1 0,1-1 0,-1 0 0,0 0 0,0 0 0,0 0-1,0 0 1,0 1 0,1-1 0,-1 0 0,0 0 0,0 0 0,0 0-1,0 1 1,0-1 0,0 0 0,0 0 0,0 0 0,1 1 0,-1-1-1,0 0 1,0 1 0,-2 19 76,-11 22-28,8-30-37,0 1-7,0-1-1,0 1 1,2 0-1,-1-1 0,2 2 1,-2 17-1,4-30-6,0 0 0,0-1 1,0 1-1,0 0 0,0 0 0,0 0 0,1 0 1,-1 0-1,0 0 0,0-1 0,1 1 0,-1 0 1,0 0-1,1 0 0,-1-1 0,1 1 0,-1 0 1,1-1-1,0 1 0,-1 0 0,1-1 0,0 1 1,-1-1-1,1 1 0,0-1 0,0 1 0,-1-1 1,1 1-1,0-1 0,1 0 0,1 1 8,0 0 1,0-1-1,0 0 0,1 0 0,-1 0 0,0 0 0,0 0 0,0-1 0,4 0 1,5-3 22,1 0 1,0 0 0,15-9-1,41-29-18,-53 31-17,0 0 0,1 1 0,0 1 0,0 1 0,1 1-1,29-9 1,-46 16 13,-1 0 0,1 0 0,0 0 0,0 0 0,-1 1 0,1-1 1,0 0-1,0 0 0,-1 1 0,1-1 0,0 1 0,-1-1 0,1 0 0,0 1 0,-1-1 0,1 1 0,-1 0 0,1-1 0,-1 1 0,1-1 0,-1 1 0,0 0 0,1-1 0,-1 1 0,0 0 0,1-1 0,-1 1 0,0 0 0,0 0 0,0-1 0,1 1 0,-1 0 0,0 0 0,0 0 0,0-1 0,0 1 0,0 0 0,-1 0 0,1-1 0,0 1 1,0 0-1,0 0 0,-1-1 0,1 2 0,-9 37 720,-17 19 160,20-48-944,1 0 1,0 0-1,0 0 0,2 0 0,-1 1 1,1-1-1,0 1 0,-1 17 1,14-48-5959,-3-8 10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18546,'0'0'3139,"-33"53"-4869,25-42-7943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 2018,'0'0'19837,"-10"-1"-19004,3 1-641,-1 0 0,1 0 1,-1 1-1,1 0 0,0 0 0,-12 4 0,17-5-141,0 1 0,-1 0-1,1-1 1,0 1 0,0 1-1,-1-1 1,1 0-1,0 0 1,0 1 0,0-1-1,1 1 1,-1 0-1,0-1 1,0 1 0,1 0-1,-1 0 1,1 0 0,0 0-1,0 1 1,0-1-1,0 0 1,0 0 0,0 1-1,0-1 1,1 0 0,-1 1-1,1-1 1,-1 5-1,2-7-49,-1 1 0,1-1 0,-1 1 0,1-1-1,-1 1 1,1-1 0,-1 1 0,1-1-1,-1 0 1,1 1 0,0-1 0,-1 0-1,1 0 1,0 1 0,-1-1 0,1 0 0,0 0-1,-1 0 1,1 0 0,0 0 0,-1 0-1,1 0 1,0 0 0,-1 0 0,1 0-1,0 0 1,-1 0 0,1-1 0,0 1-1,0 0 1,25-6-78,5-14-146,-28 16 198,1 1 0,1 0 1,-1 0-1,0 1 0,1-1 1,-1 1-1,1 0 1,0 0-1,8-2 0,-13 4 21,1 1 0,0-1-1,-1 0 1,1 0 0,0 1 0,-1-1-1,1 0 1,-1 1 0,1-1-1,-1 1 1,1-1 0,-1 1-1,1-1 1,-1 1 0,0-1 0,1 1-1,-1-1 1,1 1 0,-1-1-1,0 1 1,0 0 0,1-1-1,-1 1 1,0 0 0,0-1 0,0 1-1,0 0 1,0-1 0,0 1-1,0 0 1,0-1 0,0 2 0,0 30-4,0-22 8,2 51 266,0-14-309,-6 79-1,2-114 288,1 1 1,-2-1 0,0 0 0,0 1 0,-1-1 0,-1 0 0,0-1 0,0 1 0,-1-1 0,0 0 0,-10 11-1,14-19-192,0 0-1,0-1 0,0 1 0,0-1 0,-1 0 0,1 1 0,-1-1 0,1 0 0,-1 0 0,0-1 1,0 1-1,0-1 0,0 1 0,0-1 0,0 0 0,0 0 0,-1 0 0,1 0 0,0-1 1,-1 1-1,1-1 0,0 0 0,-1 0 0,1 0 0,0-1 0,-1 1 0,1-1 0,0 0 0,-4-1 1,4 0-61,-1 0 1,0 0-1,1-1 1,0 0 0,0 1-1,0-1 1,0-1-1,0 1 1,0 0 0,1-1-1,-1 1 1,1-1-1,0 0 1,0 1 0,1-1-1,-1 0 1,1 0-1,0 0 1,0 0 0,0-1-1,0 1 1,1-6-1,-1 3-175,1 1 0,0-1-1,1 1 1,-1-1 0,1 1 0,0 0-1,1-1 1,0 1 0,0 0-1,0 0 1,0 0 0,1 0-1,0 1 1,6-9 0,3-1-1897,1 0 0,0 1 0,26-20 1,0 1-5261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13068,'0'0'8771,"-1"8"-8023,1-7-740,-1 1 56,1 0 1,0 0-1,-1 0 1,1 0-1,0 1 1,0-1-1,0 0 1,0 0-1,0 0 0,1 0 1,-1 0-1,2 4 1,-1-5 4,1 0 1,-1 1 0,1-1 0,-1 0 0,1 0-1,-1-1 1,1 1 0,0 0 0,-1 0 0,1-1-1,0 1 1,0-1 0,-1 1 0,1-1-1,0 0 1,0 0 0,0 0 0,-1 0 0,1 0-1,3-1 1,5 1 67,0-1 0,-1-1 0,1 1 0,0-2 0,-1 1 0,15-7 0,-21 8-134,0 0 1,0-1 0,0 1-1,0 0 1,0-1 0,0 0 0,-1 1-1,1-1 1,-1 0 0,1 0 0,-1-1-1,0 1 1,0 0 0,0-1 0,0 1-1,0-1 1,-1 0 0,1 0-1,-1 1 1,0-1 0,0 0 0,0 0-1,0 0 1,1-4 0,-3 6-2,1 0-1,-1 0 1,1 1 0,-1-1 0,1 0-1,-1 0 1,1 1 0,-1-1-1,0 0 1,1 1 0,-1-1 0,0 0-1,0 1 1,1-1 0,-1 1 0,0 0-1,0-1 1,0 1 0,0-1-1,0 1 1,1 0 0,-1 0 0,0 0-1,0 0 1,0-1 0,0 1 0,0 0-1,0 1 1,0-1 0,0 0-1,0 0 1,0 0 0,0 0 0,1 1-1,-2-1 1,-37 10-32,29-5 23,1 1-1,0 0 1,0 1 0,0 0-1,1 0 1,-14 16 0,18-18 24,0 0 0,0 0 0,0 0 0,0 0 0,1 1 0,0 0 0,0 0 0,1 0 0,0 0 0,0 0 1,0 0-1,-2 13 0,4-18-16,0 0 1,1 0-1,-1-1 1,0 1 0,0 0-1,0 0 1,0 0-1,1 0 1,-1 0 0,0 0-1,1-1 1,-1 1-1,1 0 1,-1 0-1,1 0 1,-1-1 0,1 1-1,0 0 1,-1-1-1,1 1 1,0-1 0,0 1-1,-1 0 1,1-1-1,0 0 1,1 1-1,31 5-3,-24-6-221,1-1-1,0 0 0,-1 0 0,19-6 0,-20 4-42,1-1 0,-1 0 0,0 0-1,15-11 1,-20 13 328,-1 0-1,1 0 1,-1 0-1,0 0 1,0 0-1,0-1 1,0 1-1,0 0 1,-1-1-1,1 0 1,-1 1-1,0-1 1,1 0-1,-1 0 0,0 0 1,-1 0-1,1 0 1,0 0-1,-1-3 385,55-10-51,-33 9-395,1 1 0,0 1 0,0 1 0,37-2 0,-60 6 1,1 0 0,-1 0 0,1 1-1,-1-1 1,0 0 0,1 0-1,-1 1 1,1-1 0,-1 0 0,0 0-1,1 1 1,-1-1 0,0 1-1,0-1 1,1 0 0,-1 1 0,0-1-1,0 1 1,1-1 0,-1 0-1,0 1 1,0-1 0,0 1 0,0-1-1,0 1 1,0-1 0,0 1-1,0-1 1,0 1 0,0-1 0,0 0-1,0 1 1,0-1 0,0 1 0,0-1-1,0 1 1,0-1 0,-1 1-1,1-1 1,0 0 0,-1 1 0,-5 18 82,6-18-74,-24 43 755,18-34-497,0 1 0,1-1-1,0 1 1,-3 13 0,7-24-263,1 1-1,0-1 0,0 0 1,0 0-1,0 0 1,0 1-1,0-1 1,0 0-1,0 0 1,0 1-1,0-1 0,0 0 1,0 0-1,0 1 1,0-1-1,0 0 1,0 0-1,0 0 0,0 1 1,0-1-1,0 0 1,0 0-1,0 1 1,1-1-1,-1 0 0,0 0 1,0 0-1,0 0 1,0 1-1,0-1 1,1 0-1,-1 0 1,0 0-1,0 0 0,0 1 1,1-1-1,-1 0 1,0 0-1,0 0 1,0 0-1,1 0 0,-1 0 1,0 0-1,0 0 1,1 0-1,-1 0 1,0 0-1,0 0 0,0 0 1,1 0-1,-1 0 1,0 0-1,0 0 1,1 0-1,-1 0 1,0 0-1,0 0 0,0 0 1,1 0-1,-1-1 1,11-4 21,-10 5-20,11-9-98,1 0-1,-2-2 0,21-21 0,-24 23 27,-1 1-1,2-1 1,-1 2-1,1-1 1,1 1-1,-1 0 1,1 1 0,19-9-1,-29 15 65,1-1-1,-1 1 0,1 0 1,-1-1-1,1 1 1,0 0-1,-1 0 1,1-1-1,0 1 0,-1 0 1,1 0-1,0 0 1,-1 0-1,1 0 1,0 0-1,-1 0 0,1 0 1,0 0-1,-1 0 1,1 1-1,0-1 1,-1 0-1,1 0 1,0 1-1,-1-1 0,1 0 1,-1 1-1,1-1 1,-1 0-1,1 1 1,-1-1-1,1 1 0,0 0 1,0 1 1,-1-1-1,0 1 1,1 0 0,-1 0 0,0-1 0,0 1 0,0 0-1,0-1 1,-1 1 0,1 0 0,0 0 0,-2 2-1,-20 49 84,17-44-58,3-7-39,1 0 0,0-1 0,0 1 0,0 0-1,0 0 1,0 0 0,1 0 0,-1 0 0,0 0-1,1 1 1,-1 2 0,10-6-5328,2-5-993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 11435,'0'0'14857,"8"-2"-14788,-3 1-52,25-7 15,-29 8-27,0-1 1,0 1 0,0-1-1,0 1 1,0-1 0,0 0 0,0 1-1,0-1 1,0 0 0,0 0 0,0 0-1,0 0 1,-1 0 0,1 0-1,0 0 1,-1 0 0,1 0 0,0 0-1,-1 0 1,1 0 0,-1 0 0,0 0-1,1-1 1,-1 1 0,0-2-1,0 3-3,0 0 1,0-1-1,-1 1 0,1 0 0,0-1 0,-1 1 0,1 0 0,0 0 0,-1-1 0,1 1 0,0 0 0,-1 0 0,1 0 0,0-1 0,-1 1 0,1 0 0,-1 0 0,1 0 0,0 0 0,-1 0 0,1 0 0,-1 0 0,1 0 0,0 0 0,-1 0 0,1 0 0,-1 0 0,1 0 0,0 0 0,-1 0 0,1 0 0,-1 1 0,1-1 1,0 0-1,-1 0 0,1 0 0,0 1 0,-1-1 0,1 0 0,0 0 0,-1 1 0,1-1 0,0 0 0,0 1 0,-1-1 0,-15 11-31,11-7 28,0 1 0,1-1 0,0 1 0,0 0 1,0 0-1,0 0 0,1 1 0,0-1 1,0 1-1,0 0 0,1 0 0,0 0 1,-2 10-1,4-15-1,0 0 0,1 0 0,-1 0-1,0-1 1,1 1 0,-1 0 0,1 0 0,-1-1 0,1 1 0,-1 0 0,1-1 0,0 1-1,-1 0 1,1-1 0,0 1 0,0-1 0,-1 1 0,1-1 0,0 0 0,0 1 0,0-1-1,-1 0 1,1 1 0,0-1 0,0 0 0,0 0 0,0 0 0,1 0 0,32 4-109,-27-4 16,200 2-1250,-115-3 2839,-91 1-666,-10-2-419,1-1-1,0-1 1,-1 1 0,1-1-1,0-1 1,1 0 0,-9-6 0,12 8-404,0 0 1,0-1 0,0 1 0,1-1 0,0 0 0,-1 1 0,1-2 0,1 1-1,-1 0 1,0-1 0,1 1 0,0-1 0,0 1 0,-1-6 0,3 9-15,1 0 0,-1 1 0,0-1 0,1 0 0,-1 1 0,1-1 0,-1 0 0,0 1 0,1-1 0,-1 1 1,1-1-1,0 1 0,-1-1 0,1 1 0,-1-1 0,1 1 0,0-1 0,-1 1 0,1 0 0,0-1 0,0 1 0,-1 0 1,1 0-1,0 0 0,0-1 0,-1 1 0,1 0 0,0 0 0,0 0 0,-1 0 0,1 0 0,0 0 0,1 1 0,38-1-1064,-29 0 394,61 0-6741,-33-5-1004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13485,'0'0'8045,"-9"1"-7180,5-1-744,0 0 0,0 0 1,0 1-1,0 0 0,0 0 1,1 0-1,-1 0 0,0 0 1,0 1-1,1 0 1,-1 0-1,1 0 0,-1 0 1,1 0-1,0 1 0,0-1 1,0 1-1,0 0 1,1 0-1,-1 0 0,1 0 1,0 1-1,-1-1 0,1 0 1,1 1-1,-1 0 0,1-1 1,-1 1-1,1 0 1,0 0-1,0 0 0,1 0 1,-1 7-1,1-9-72,-1 1 0,1-1 1,0 0-1,1 1 0,-1-1 0,0 0 0,1 0 0,-1 1 0,1-1 1,-1 0-1,1 0 0,0 0 0,0 0 0,0 0 0,1 0 1,-1 0-1,0 0 0,1 0 0,-1-1 0,1 1 0,2 2 0,0-1-22,0-1 0,0 0 0,0 0 0,0 0 0,0-1 0,0 1-1,1-1 1,-1 0 0,0-1 0,9 2 0,-1-2-17,0 0 1,0 0 0,1-1 0,-1-1 0,0 0-1,0-1 1,20-7 0,-18 5-26,1-2 0,-1 1 1,-1-2-1,1 0 0,-1 0 1,-1-2-1,1 1 0,-2-1 1,1-1-1,-1 0 0,18-25 1,-20 5-51,-9 28 65,0 0 0,1 0 0,0 0 0,-1 0 0,1 0 0,0 0 0,1 0 0,-1 1 0,0-1 0,4-4 1,16-17-7,-14 16 12,-1 0-1,1 0 0,-1 0 1,7-14-1,-16 20-60,-10 6 46,-10 7 9,-5 9 46,-35 32 0,54-43 133,1-1 0,0 1-1,0 1 1,1-1-1,0 1 1,1 1 0,-8 15-1,13-24-165,0-1-1,1 1 1,-1-1-1,0 1 1,1 0-1,-1-1 0,1 1 1,-1-1-1,1 1 1,0 0-1,0-1 1,0 1-1,0 0 1,0 0-1,0-1 0,0 1 1,1 0-1,-1-1 1,0 1-1,1-1 1,-1 1-1,1 0 1,0-1-1,0 1 0,0-1 1,-1 1-1,1-1 1,0 0-1,1 1 1,-1-1-1,0 0 1,0 0-1,3 2 1,3 1 46,1-1 1,-1 0-1,1 0 1,0-1-1,0 0 0,10 1 1,-10-2-31,-1 1 0,1 0 0,0 0 0,0 1 1,11 5-1,-13-4-56,10 7-568,-21-8 133,12-4 473,0 0-1,0-1 1,0 1 0,0-1-1,-1 0 1,1-1 0,0 0-1,-1 0 1,1 0 0,5-6-1,62-45 14,-66 48-16,15-14 0,-1 0 0,0-1 0,-2-2-1,20-28 1,-29 36-4,-1-1 0,0 0 0,-1-1-1,-1 0 1,-1 0 0,0-1 0,7-31 0,-13 48-4,-1 0 0,0 1-1,0-1 1,1 0 0,-1 1 0,0-1 0,0 0 0,0 0 0,0 1-1,0-1 1,0 0 0,0 1 0,0-1 0,0 0 0,0 0 0,0 1-1,0-1 1,0 0 0,-1 1 0,1-1 0,0 0 0,-1 1 0,1-1 0,0 0-1,-1 1 1,1-1 0,-1 1 0,1-1 0,-1 1 0,1-1 0,-1 1-1,1-1 1,-1 1 0,1-1 0,-1 1 0,0-1 0,-1 1-1,-1 0 0,1 0 0,0 1 0,0-1 1,0 0-1,0 1 0,0 0 0,0-1 0,0 1 0,0 0 0,0 0 1,-2 1-1,-53 39-15,40-26 69,0 2 1,2 0 0,0 0-1,-13 21 1,22-30-27,1 1 0,0 1 0,0-1 0,1 1 0,1 0 0,-1 0 0,1 0 0,1 0 0,0 0 0,1 1 0,-1 12 0,2-21-33,0 1-1,0-1 1,0 1-1,1-1 1,0 1-1,-1-1 1,1 1-1,0-1 1,0 0-1,0 1 1,0-1-1,0 0 1,1 0 0,-1 1-1,1-1 1,-1 0-1,1-1 1,4 4-1,-2-1 69,1-1 1,0 0-1,0-1 0,0 1 0,0-1 1,0 0-1,0 0 0,8 1 1,51 6-1140,-8-8-3957,-52-1 4285,27 0-6073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37 7911,'10'-24'12322,"-18"38"-7440,-21 41-4165,24-44-708,1 0 0,0 0 0,1 1 0,0 0 0,1 0 0,0 0 0,1 0 0,0 20 0,1-31-10,0 0 0,0 0 1,0 0-1,0 0 1,1 0-1,-1 0 1,0 0-1,1 0 1,-1 0-1,1 0 1,-1 0-1,1 0 1,-1 0-1,1 0 1,0 0-1,-1 0 0,1-1 1,0 1-1,0 0 1,0 0-1,-1-1 1,1 1-1,0-1 1,0 1-1,0-1 1,2 1-1,0 0 14,0 0-1,-1-1 0,1 0 1,0 0-1,0 0 1,0 0-1,0 0 1,0 0-1,0-1 0,2 0 1,5-2 104,0 0 1,-1 0-1,0-1 1,18-10 0,-5-1 47,0-2 0,38-35 0,-53 45-80,1-1 0,-1 0 0,-1-1 0,1 0 0,-1 0 0,-1 0 0,0 0 0,0-1 0,-1 0 0,4-12 0,-8 21-85,0 1 1,0 0-1,0-1 0,0 1 0,0 0 0,0-1 0,0 1 1,0 0-1,-1-1 0,1 1 0,0 0 0,0 0 0,0-1 1,0 1-1,-1 0 0,1 0 0,0-1 0,0 1 0,0 0 1,-1 0-1,1-1 0,0 1 0,0 0 0,-1 0 1,1 0-1,0 0 0,-1 0 0,1-1 0,0 1 0,0 0 1,-1 0-1,1 0 0,0 0 0,-1 0 0,1 0 0,0 0 1,-1 0-1,1 0 0,0 0 0,-1 0 0,1 0 0,0 0 1,-1 0-1,1 0 0,0 1 0,0-1 0,-1 0 0,1 0 1,0 0-1,-1 0 0,1 1 0,0-1 0,0 0 0,-1 0 1,1 0-1,0 1 0,0-1 0,0 0 0,-1 0 1,1 1-1,0-1 0,-7 8-3,-1 0-1,2 1 1,-1 0 0,1 0 0,1 0 0,0 0-1,0 1 1,0 0 0,2 0 0,-1 0 0,1 1-1,1-1 1,-1 1 0,0 21 0,3-31 18,0 1 0,0-1 0,0 0 0,0 1 0,0-1 0,0 1 0,0-1 1,1 1-1,-1-1 0,0 1 0,1-1 0,-1 0 0,1 1 0,0-1 0,-1 0 0,1 0 0,0 1 0,0-1 1,0 0-1,0 0 0,0 0 0,0 0 0,0 0 0,0 0 0,1 0 0,-1-1 0,2 2 0,0-1 47,0 0 0,0 0-1,1-1 1,-1 0-1,0 1 1,1-1 0,-1 0-1,0-1 1,0 1 0,1 0-1,5-2 1,2-2 100,1 1 0,-1-2 0,0 1 0,0-1-1,-1-1 1,12-7 0,-14 6-99,1 0-1,-1 0 1,0 0-1,0-1 1,-1 0-1,0-1 1,-1 1-1,0-1 0,9-18 1,-16 25-32,-6 9-40,-7 14-13,13-19 21,0-1 0,0 1 0,1 0 0,-1 0 1,0 0-1,1 0 0,-1 0 0,1 0 0,0 0 0,0 0 0,0 0 1,0 0-1,0 1 0,0-1 0,0 0 0,1 0 0,-1 0 0,1 0 0,0 0 1,-1 0-1,1-1 0,0 1 0,0 0 0,0 0 0,0 0 0,0-1 0,1 1 1,-1-1-1,1 1 0,-1-1 0,1 1 0,-1-1 0,1 0 0,0 0 1,3 2-1,2-1 20,1 0-1,0 0 1,0-1 0,0 0 0,0 0 0,0-1 0,0 0 0,10-2 0,-7 1 17,0-1 0,0-1 0,0 1 0,0-2 1,-1 0-1,1 0 0,-1-1 0,0 0 0,0 0 1,0-1-1,-1-1 0,0 0 0,0 0 0,-1 0 0,0-1 1,0-1-1,8-11 0,-15 19-30,0-1-1,0 1 1,0-1-1,0 1 1,0-1-1,-1 1 1,1-1-1,0 1 1,-1-1-1,0 0 1,1 1-1,-1-1 1,0 0-1,0 1 1,0-1-1,0 0 1,0 0-1,0-1 1,0 2-5,-1 0 0,1 1 0,-1-1 0,1 0 0,-1 0 0,0 1 0,1-1 0,-1 0 0,0 1 0,1-1 0,-1 1 0,0-1 0,0 1 0,1-1 0,-1 1 0,0-1 0,0 1 0,0 0 0,0-1 0,0 1 0,1 0 0,-1 0 0,-2 0 0,-1-1-4,0 1 0,0 0 0,0 1 0,1-1 0,-1 1 0,0 0 1,0 0-1,0 0 0,0 0 0,1 0 0,-1 1 0,1 0 0,-1 0 0,-3 2 0,1 1-3,0-1-1,0 1 0,0 0 0,1 0 1,-1 1-1,1 0 0,1 0 0,-1 0 1,1 0-1,0 1 0,0 0 1,1 0-1,0 0 0,0 0 0,1 0 1,0 0-1,0 1 0,-1 8 0,3-15-74,0 0 0,0 0 0,0 1 0,1-1 0,-1 0 0,0 0 0,0 0-1,1 0 1,-1 1 0,1-1 0,-1 0 0,1 0 0,-1 0 0,1 0 0,0 0 0,-1 0 0,1 0-1,0 0 1,2 1 0,24 8-5210,0-9-2279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69 6822,'0'0'10880,"-1"-10"-7431,-2-28-908,3 37-2446,-1 0 0,1-1-1,-1 1 1,0 0 0,1 0 0,-1 0 0,0 0 0,1 0 0,-1 0 0,0 0 0,0 0 0,0 1 0,0-1 0,0 0-1,0 0 1,0 1 0,0-1 0,0 1 0,0-1 0,-1 1 0,1-1 0,0 1 0,0 0 0,0-1 0,-1 1 0,1 0-1,0 0 1,0 0 0,-1 0 0,-1 0 0,-34 6 588,31-2-676,0 0 0,1 1 1,-1-1-1,1 1 0,-1 0 1,1 0-1,1 1 0,-1-1 1,1 1-1,0 0 0,0 0 1,1 1-1,0-1 0,0 1 1,0 0-1,1-1 0,0 1 1,0 0-1,1 1 0,0-1 1,0 0-1,1 0 0,0 9 1,0-15-5,0 0 1,0 1 0,1-1 0,-1 0-1,1 1 1,-1-1 0,1 0-1,-1 1 1,1-1 0,0 0 0,0 0-1,-1 0 1,1 0 0,0 0-1,0 0 1,0 0 0,0 0 0,1 0-1,-1 0 1,0 0 0,0-1-1,0 1 1,3 1 0,1-1 16,-1 0 0,1 1 0,-1-1 0,1-1 0,0 1 0,0-1 0,6 0 1,2-1 66,0 0 1,-1-1 0,1 0 0,21-8-1,-17 4-12,0-1 0,-1-1 0,0-1-1,0 0 1,-1-1 0,0-1-1,-1 0 1,0-1 0,-1-1 0,0 0-1,14-19 1,-23 23-14,-5 7-51,-4 4-27,-4 5-44,1-1 0,0 1 0,1 1 0,0 0 0,0 0 1,1 0-1,-1 1 0,2-1 0,-9 19 0,10-20-607,1 0-1,0 1 0,0 0 1,1-1-1,0 1 0,0 0 1,-1 16-1,3-24 474,0 1 0,0 0 0,0-1 0,0 1 0,0 0 0,0-1 0,1 1 0,-1 0 0,0-1 0,0 1 0,1 0 0,-1-1 0,0 1 0,1 0 0,-1-1 0,1 1 0,-1-1-1,0 1 1,1-1 0,-1 1 0,1-1 0,0 1 0,-1-1 0,1 0 0,-1 1 0,1-1 0,0 0 0,-1 1 0,1-1 0,0 0 0,-1 0 0,1 1 0,1-1 0,25-1-5853,0-5-635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54 9865,'0'0'4175,"3"-8"-646,9-27-919,-12 34-2545,0 1-1,0 0 1,0-1 0,0 1-1,0-1 1,0 1 0,0 0-1,0-1 1,-1 1 0,1-1-1,0 1 1,0 0-1,0-1 1,0 1 0,-1 0-1,1-1 1,0 1 0,0 0-1,-1-1 1,1 1 0,0 0-1,0 0 1,-1-1 0,1 1-1,0 0 1,-1 0-1,1-1 1,0 1 0,-1 0-1,1 0 1,0 0 0,-1 0-1,1 0 1,-1 0 0,1 0-1,0-1 1,-1 1 0,1 0-1,-1 0 1,1 1 0,0-1-1,-1 0 1,1 0-1,-1 0 1,1 0 0,0 0-1,-1 0 1,1 0 0,0 1-1,-1-1 1,1 0 0,0 0-1,-1 0 1,0 1 0,-20 6 527,7 2-317,0 0-1,0 0 1,1 2-1,0 0 1,1 0-1,-18 23 1,20-16-83,19-9-102,32-8-92,-26-1-22,84-7-935,-72 4 648,-1 0 0,1 2 0,0 1 0,35 5 0,-62-5 317,0 0 0,0 0 1,1 0-1,-1 0 0,0 0 0,0 0 1,1 0-1,-1 0 0,0 0 0,1 0 1,-1 1-1,0-1 0,0 0 0,1 0 1,-1 0-1,0 0 0,0 0 1,0 0-1,1 1 0,-1-1 0,0 0 1,0 0-1,0 0 0,1 1 0,-1-1 1,0 0-1,0 0 0,0 1 0,0-1 1,0 0-1,1 0 0,-1 1 1,0-1-1,0 0 0,0 0 0,0 1 1,0-1-1,0 0 0,0 0 0,0 1 1,0 0-1,-10 10 478,-15 6 360,5-7-419,-1-1 0,-1-1 0,0 0 0,0-2 0,0-1 0,0-1 0,-42 3 0,64-7-490,0 0 0,1 0 0,-1 0-1,0 0 1,0-1 0,0 1 0,1 0 0,-1 0-1,0-1 1,0 1 0,0 0 0,1 0 0,-1-1-1,0 1 1,0 0 0,0 0 0,0-1 0,0 1-1,0 0 1,0-1 0,1 1 0,-1 0 0,0 0 0,0-1-1,0 1 1,0 0 0,0-1 0,0 1 0,-1 0-1,1 0 1,0-1 0,0 1 0,0 0 0,0-1-1,0 1 1,0 0 0,0 0 0,-1-1 0,1 1 0,0 0-1,0 0 1,0-1 0,0 1 0,-1 0 0,1 0-1,0 0 1,0-1 0,-1 1 0,1 0 0,0 0-1,0 0 1,-1 0 0,1 0 0,0 0 0,-1-1-1,1 1 1,0 0 0,0 0 0,-1 0 0,1 0 0,0 0-1,-1 0 1,1 0 0,-1 0 0,24-18-4692,-22 17 4372,28-20-6694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14734,'0'0'5936,"-12"0"-4025,1 0-1688,0 1-1,0 0 1,0 1-1,0 0 1,0 1-1,0 0 0,1 1 1,-1 0-1,1 0 1,0 1-1,-16 12 1,22-15-206,1 0 0,0 0 0,0 0 0,1 1 0,-1-1 0,0 1 0,1 0 0,0 0 0,-1 0 0,1 0 0,0 0 0,-2 5 0,4-8-18,0 1 0,0-1-1,0 1 1,0 0 0,0-1-1,0 1 1,0-1 0,0 1-1,0 0 1,0-1 0,0 1-1,1-1 1,-1 1 0,0-1-1,0 1 1,1-1 0,-1 1 0,0-1-1,1 1 1,-1-1 0,0 1-1,1-1 1,-1 1 0,1-1-1,-1 1 1,0-1 0,2 1-1,29 7-108,129-6-3052,-93-3 2769,-62 5 2051,-10 7-643,-11 5 17,-152 102 2758,162-113-3779,43-38-10410,-12 14 2765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 10474,'0'0'11728,"-9"-1"-11493,4 1-223,1 0 0,-1 0 0,1 0 0,-1 1 0,1 0 0,-1 0 0,1 0 0,0 0 0,-1 1 0,1 0 0,0-1 0,0 2 0,0-1 0,0 0 0,1 1 0,-1 0 0,1 0 0,-1 0 0,1 0 0,0 0 0,0 1 0,1-1 0,-1 1 0,1 0-1,-1 0 1,1 0 0,0 0 0,1 0 0,-1 0 0,1 1 0,0-1 0,-1 7 0,1-10-11,1 0 0,0-1 0,0 1 0,0 0 0,-1 0 0,1 0 0,0-1 0,0 1 0,0 0 0,0 0 0,0 0 0,1-1 0,-1 1 0,0 0 0,0 0 0,0 0 0,1-1 0,-1 1 0,0 0-1,1-1 1,-1 1 0,1 0 0,-1-1 0,1 1 0,-1 0 0,1-1 0,-1 1 0,1-1 0,0 1 0,-1-1 0,1 1 0,0-1 0,0 1 0,2-1 25,-1 1-1,0-1 1,1 0 0,-1 0 0,0 0-1,1 0 1,-1-1 0,0 1 0,0 0-1,1-1 1,3-1 0,4-2 114,0-1 0,0 1-1,0-2 1,12-8 0,50-61 1483,-86 120-1863,14-44 240,-1 1-1,1-1 1,-1 0-1,1 0 1,-1 1 0,1-1-1,0 0 1,-1 1 0,1-1-1,0 0 1,0 1-1,0-1 1,0 0 0,0 1-1,1-1 1,-1 1 0,0-1-1,0 0 1,1 0-1,-1 1 1,1-1 0,-1 0-1,1 0 1,0 1 0,0-1-1,-1 0 1,1 0-1,0 0 1,0 0 0,0 0-1,0 0 1,1 1 0,3-1 20,0 0 1,-1 1-1,1-2 1,0 1-1,-1 0 1,1-1 0,0 0-1,5-1 1,-2 1 30,5-1-19,-1 0 1,0-1-1,0-1 1,1 0-1,-1 0 0,18-9 1,40-10 146,-70 22 34,0-45-1302,0 44 828,0 0-1,0 0 1,1 0 0,-1 0-1,0 0 1,0 0-1,0 0 1,1 1-1,-1-1 1,0 0 0,1 0-1,-1 0 1,1 0-1,-1 1 1,1-1-1,-1 0 1,1 1 0,-1-1-1,1 0 1,0 1-1,0-1 1,-1 1-1,1-1 1,0 1 0,0-1-1,-1 1 1,1-1-1,0 1 1,0 0 0,0-1-1,0 1 1,0 0-1,0 0 1,1 0-1,17-5-5188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16335,'0'0'3049,"-11"4"-583,-2 1-1994,0 0-1,0 1 1,1 0-1,-13 9 1,21-12-379,0-1 0,0 1-1,1 0 1,-1 0 0,1 0-1,0 0 1,0 0 0,0 1-1,0 0 1,0 0 0,1-1-1,0 1 1,-1 1 0,2-1 0,-1 0-1,0 0 1,1 1 0,0-1-1,-1 7 1,2-10-94,0 1 1,1-1-1,-1 0 0,1 1 1,-1-1-1,1 0 1,-1 0-1,1 0 0,0 1 1,0-1-1,-1 0 0,1 0 1,0 0-1,0 0 0,0 0 1,0-1-1,0 1 1,0 0-1,0 0 0,1-1 1,-1 1-1,0 0 0,0-1 1,0 0-1,1 1 0,-1-1 1,0 1-1,1-1 1,-1 0-1,0 0 0,1 0 1,-1 0-1,0 0 0,1 0 1,-1 0-1,3-1 0,3 1-29,-1-1 0,1 0 0,0 0 0,-1 0-1,1-1 1,9-3 0,17-13-368,59-42 0,-43 26 607,-77 75 765,23-32-891,4-8-79,0-1 0,1 1 0,-1 0 0,0 0 0,1 0 0,-1 0 0,0-1-1,1 1 1,0 0 0,-1 0 0,1 0 0,-1 0 0,1 0 0,0 0 0,0 0 0,0 0 0,0 1 0,-1-1 0,1 0 0,1 0 0,-1 0 0,0 0 0,0 0 0,0 0 0,0 0 0,1 0 0,-1 0 0,0 0-1,1 0 1,-1 0 0,1 0 0,0 0 0,0 1 0,1-1 14,1 0 0,-1 0 1,1 0-1,-1-1 0,1 1 0,-1-1 0,1 1 0,-1-1 1,1 0-1,-1 0 0,1 0 0,-1 0 0,4-1 0,15-3 102,0 0 0,26-9-1,-47 12-119,52-17-88,-32 10 10,1 1-1,1 0 1,-1 1-1,38-4 1,-58 11 93,-1 0 0,0 0 0,0 0 1,0 0-1,0 0 0,0 0 0,-1 0 1,1-1-1,0 1 0,0 0 0,0 0 0,-1 0 1,1 0-1,-1 0 0,1-1 0,0 1 1,-1 0-1,1 0 0,-1-1 0,0 1 1,1 0-1,-1-1 0,0 1 0,1 0 0,-1-1 1,-1 1-1,-21 27 556,15-20-385,6-7-133,0 0-1,1 1 1,-1-1 0,0 1-1,0 0 1,1 0-1,0-1 1,-1 1 0,1 0-1,0 0 1,0 0 0,0 0-1,0 0 1,0 1-1,0-1 1,0 0 0,1 0-1,-1 0 1,1 3 0,2-4-24,0 0 1,1 0 0,-1 0 0,1-1 0,-1 1 0,1-1 0,-1 0 0,1 0 0,-1 0 0,1 0-1,-1 0 1,1 0 0,-1-1 0,4 0 0,11-3-71,0-1 1,-1-1-1,1-1 0,-1 0 1,15-9-1,-11 5-31,0 2 1,33-12-1,-52 21 71,-1 1 0,0-1 1,0 0-1,0 0 0,1 0 0,-1 0 0,0 0 1,0 1-1,0-1 0,0 0 0,0 0 1,0 0-1,1 0 0,-1 1 0,0-1 1,0 0-1,0 0 0,0 0 0,0 1 0,0-1 1,0 0-1,0 0 0,0 1 0,0-1 1,0 0-1,0 0 0,0 0 0,0 1 0,0-1 1,0 0-1,0 0 0,0 0 0,0 1 1,0-1-1,0 0 0,0 0 0,-1 0 0,1 1 1,0-1-1,0 0 0,0 0 0,0 0 1,0 0-1,-1 1 0,1-1 0,0 0 1,0 0-1,0 0 0,0 0 0,-1 0 0,1 0 1,0 0-1,0 1 0,0-1 0,-1 0 1,1 0-1,-10 13-35,2-6 35,5-5 31,0 0 0,0 1 0,0 0 0,1-1 0,-1 1-1,1 0 1,-1 0 0,1 0 0,0 1 0,1-1 0,-4 6-1,35-9 100,40-21-981,-58 16 562,1 1 1,0 0-1,0 0 1,0 2-1,24-3 0,-37 5 296,1 1-1,-1-1 0,1 0 0,-1 0 0,0 1 0,1-1 0,-1 0 0,0 0 0,1 1 0,-1-1 0,0 0 0,0 1 0,1-1 0,-1 0 1,0 1-1,0-1 0,0 1 0,0-1 0,1 0 0,-1 1 0,0-1 0,0 1 0,0-1 0,0 0 0,0 1 0,0-1 0,0 1 0,0-1 0,0 1 1,0-1-1,0 0 0,0 1 0,0-1 0,0 1 0,-1-1 0,1 0 0,0 1 0,0-1 0,0 1 0,-1-1 0,1 0 0,0 1 0,0-1 0,-1 0 1,1 0-1,0 1 0,-1-1 0,1 0 0,-1 1 0,-18 28 156,14-21-186,4-8 29,1 0 0,0 1 0,-1-1 0,1 0 0,-1 1 0,1-1 0,0 1 0,0-1 0,-1 0 0,1 1 0,0-1 0,0 1 0,-1-1 1,1 1-1,0-1 0,0 0 0,0 1 0,0-1 0,0 1 0,0-1 0,0 1 0,0-1 0,0 1 0,0-1 0,0 1 0,0-1 0,0 1 0,0-1 0,0 1 0,0-1 0,1 1 0,-1-1 0,0 0 0,0 1 0,1-1 0,-1 1 0,0-1 0,0 0 0,1 1 0,-1-1 0,0 0 0,1 1 0,-1-1 0,1 1 0,26-6 102,37-26-158,-61 30 25,12-7-132,64-38-350,-75 43 520,1-1 1,-1 1-1,0 0 1,0-1-1,0 0 1,0 0-1,-1 0 1,0-1 0,0 1-1,0-1 1,0 1-1,-1-1 1,4-8-1,-6 13 15,0-1 0,0 0 0,0 1-1,0-1 1,0 0 0,0 1 0,-1-1-1,1 1 1,0-1 0,0 0 0,0 1-1,0-1 1,-1 1 0,1-1 0,0 1-1,-1-1 1,1 1 0,0-1 0,-1 1 0,1-1-1,-1 1 1,1-1 0,-1 1 0,1-1-1,-1 1 1,1 0 0,-1-1 0,1 1-1,-1 0 1,1 0 0,-1-1 0,1 1-1,-1 0 1,0 0 0,1 0 0,-1 0 0,0 0-1,1 0 1,-1 0 0,1 0 0,-1 0-1,0 0 1,1 0 0,-1 0 0,1 0-1,-1 0 1,0 1 0,1-1 0,-1 0-1,1 0 1,-1 1 0,0 0 0,-36 12 247,31-9-116,0 0 0,1 0 0,-1 1 1,1 0-1,0 0 0,0 1 0,0 0 0,1 0 0,0 0 0,0 0 0,0 0 0,-2 8 0,5-12-122,1-1-1,-1 1 1,1 0-1,-1 0 1,1 0-1,0 0 0,-1 0 1,1 0-1,0 0 1,0 0-1,1 0 1,-1 0-1,0-1 0,1 1 1,-1 0-1,1 0 1,-1 0-1,1 0 1,2 2-1,-2-1-59,2-1 0,-1 0 1,0-1-1,0 1 0,1 0 0,-1-1 1,0 1-1,1-1 0,0 0 0,-1 1 0,1-1 1,0-1-1,0 1 0,-1 0 0,1-1 1,0 1-1,5-1 0,56 1-5874,-29-7-2824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11819,'1'0'192,"-1"0"-1,1 0 1,-1 0 0,1 0-1,-1 0 1,1 0-1,-1 0 1,0 0 0,1 0-1,-1 0 1,1 1-1,-1-1 1,1 0 0,-1 0-1,0 0 1,1 1-1,-1-1 1,0 0 0,1 1-1,-1-1 1,0 0-1,1 1 1,-1-1 0,0 0-1,0 1 1,1-1-1,-1 0 1,0 1 0,0-1-1,0 1 1,0-1-1,1 1 1,-1-1 0,0 0-1,0 1 1,0-1-1,0 1 1,0 0 0,-6 25 827,-19 25-943,10-25 1499,8-16-1139,0 0 0,1 0 0,0 1 1,1 0-1,0 1 0,1-1 0,0 1 0,1-1 0,-3 21 1,6-31-512,0-1 0,0 0 0,0 0 0,1 1 0,-1-1 0,0 0 1,0 0-1,0 0 0,0 1 0,0-1 0,0 0 0,0 0 0,0 0 0,1 0 1,-1 1-1,0-1 0,0 0 0,0 0 0,0 0 0,1 0 0,-1 0 1,0 0-1,0 1 0,0-1 0,1 0 0,-1 0 0,0 0 0,0 0 0,0 0 1,1 0-1,-1 0 0,0 0 0,0 0 0,0 0 0,1 0 0,-1 0 1,0 0-1,0 0 0,0 0 0,1 0 0,-1 0 0,0 0 0,0-1 0,0 1 1,1 0-1,-1 0 0,0 0 0,0 0 0,0 0 0,1 0 0,-1 0 0,0-1 1,0 1-1,12-9-5337,2-8-4699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16784,'0'0'6395,"-4"12"-5631,-11 20-296,-1-1 0,-35 51 0,41-68-433,-31 50 15,39-61-48,0 0 0,1 1 0,0-1 0,-1 0 0,1 1 1,0-1-1,1 1 0,-1-1 0,1 1 0,-1-1 0,1 1 0,0-1 0,0 1 0,1-1 0,-1 1 0,1-1 0,1 7 0,-1-9 2,0-1-1,-1 1 0,1 0 1,0 0-1,-1-1 0,1 1 1,0 0-1,0-1 0,0 1 0,0-1 1,0 1-1,-1-1 0,1 1 1,0-1-1,0 0 0,0 0 1,0 1-1,0-1 0,0 0 1,0 0-1,0 0 0,0 0 0,0 0 1,0 0-1,0 0 0,0 0 1,0-1-1,0 1 0,0 0 1,0-1-1,0 1 0,0 0 0,0-1 1,0 1-1,0-1 0,-1 1 1,1-1-1,1-1 0,32-23 82,9-39-50,-36 50-21,1 1 0,1 0 0,14-15 0,-17 24-2,0-1 0,0 2 1,1-1-1,-1 1 1,1 0-1,0 0 0,0 1 1,15-3-1,18-8 192,-26 5-73,1 1 1,-1-2 0,0 0 0,24-21-1,-35 27-116,1 0-1,-1 0 1,0 0-1,0 0 0,0-1 1,0 1-1,-1-1 0,1 1 1,-1-1-1,0 0 1,0 0-1,0 0 0,-1 0 1,1-1-1,-1 1 0,0 0 1,0 0-1,-1-1 0,1 1 1,-1-1-1,0 1 1,0 0-1,-1-7 0,0 10-13,1 0 0,-1 0 0,0 0 0,1 0 0,-1 0 0,0 1 0,0-1 0,0 0 0,0 0 0,0 0 0,0 1 0,0-1 0,0 1 0,0-1 0,0 1 0,0-1 0,0 1 0,0-1 0,0 1-1,0 0 1,0 0 0,-1-1 0,1 1 0,0 0 0,0 0 0,0 0 0,0 0 0,-1 1 0,1-1 0,0 0 0,0 0 0,0 1 0,0-1 0,0 1 0,-2 0 0,-39 18-57,23-4 47,1 1-1,0 1 1,1 1-1,-16 22 1,26-31 48,0 0 0,1 1 0,0-1 0,1 1 0,0 1 0,0-1 0,1 1 0,0 0 0,1 0 1,1 0-1,-2 12 0,3-21-36,1 0 0,0 0 0,1-1 0,-1 1 0,0 0 0,0 0 0,1 0 0,-1-1 0,1 1 0,0 0 0,-1-1 0,1 1 0,0 0 0,0-1 0,0 1 0,0-1 0,0 0 0,0 1 0,1-1 0,-1 0 0,0 1 0,1-1 0,-1 0 0,3 1 0,1 1 9,0-1 0,0 0 1,0-1-1,1 1 0,-1-1 0,0 0 0,1 0 1,7 0-1,3-1-105,0 0 1,1-1 0,-1-1 0,0 0 0,16-5-1,47-20-190,-86 31 381,1 0 0,0 1-1,0 0 1,1 0 0,0 0 0,0 1-1,0 0 1,0 0 0,-6 11-1,11-16-197,0-1 0,0 1 0,0-1-1,0 1 1,0-1 0,0 1 0,0-1 0,0 1-1,0-1 1,0 1 0,1-1 0,-1 0-1,0 1 1,0-1 0,0 1 0,0-1-1,1 1 1,-1-1 0,0 1 0,1-1 0,-1 0-1,0 1 1,1-1 0,-1 0 0,0 1-1,1-1 1,-1 0 0,1 1 0,-1-1-1,0 0 1,1 0 0,-1 0 0,1 1 0,-1-1-1,1 0 1,-1 0 0,1 0 0,-1 0-1,1 0 1,-1 0 0,1 0 0,-1 0 0,1 0-1,-1 0 1,1 0 0,-1 0 0,1 0-1,27-4-6085,-7-5-353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90 163 9673,'0'0'13768,"-10"2"-12765,9-2-995,-5 2 122,-1-1 0,1 1 0,0 0 0,-1 1 0,1 0 0,-7 4 0,11-6-88,-1 1 1,1 0-1,0-1 0,1 1 1,-1 0-1,0 0 0,0 0 0,1 0 1,0 0-1,-1 0 0,1 1 1,0-1-1,0 0 0,0 1 1,0-1-1,0 1 0,1-1 1,-1 1-1,1-1 0,-1 1 0,1 0 1,0-1-1,0 1 0,1 4 1,0-6-48,-1 1 1,1-1 0,0 0-1,0 1 1,0-1 0,0 0 0,0 0-1,0 0 1,0 0 0,1 0-1,-1 0 1,0 0 0,1 0-1,-1 0 1,0-1 0,1 1-1,-1-1 1,1 1 0,-1-1 0,1 1-1,-1-1 1,1 0 0,-1 1-1,1-1 1,-1 0 0,1 0-1,0 0 1,1-1 0,48-2-715,-38-1 457,0-1-1,-1 0 1,1-1-1,-1 0 1,0-1-1,-1 0 1,15-12-1,24-14 201,-55 39 268,-1 1-1,1 1 1,1-1-1,-1 1 1,2 0-1,-1 0 1,-3 12-1,7-19-192,0-1 0,-1 0 0,2 1-1,-1-1 1,0 0 0,0 1 0,0-1-1,0 1 1,0-1 0,0 0 0,0 1 0,0-1-1,0 0 1,1 1 0,-1-1 0,0 0-1,0 0 1,0 1 0,1-1 0,-1 0-1,0 1 1,1-1 0,-1 0 0,0 0-1,0 0 1,1 1 0,-1-1 0,0 0 0,1 0-1,-1 0 1,0 0 0,1 0 0,-1 1-1,0-1 1,1 0 0,0 0 0,20-2 307,19-10 67,-20 1-350,1-1 0,-2-1 0,0 0 0,0-2 0,-1 0 0,-1-1 0,-1 0 0,0-2-1,-1 0 1,-1 0 0,16-29 0,-21 23 262,-10 24-281,1-1-1,-1 1 0,1 0 1,0 0-1,-1 0 0,1 0 1,0 0-1,-1 0 0,1 0 1,-1 0-1,1 0 1,0 0-1,-1 0 0,1 0 1,-1 0-1,1 0 0,0 0 1,-1 0-1,1 1 0,0-1 1,-1 0-1,1 0 0,0 0 1,-1 1-1,1-1 1,0 0-1,-1 0 0,1 1 1,0-1-1,0 0 0,-1 1 1,-35 35 222,27-23-222,1 1 0,0-1 0,1 2 1,0-1-1,1 0 0,1 1 1,-7 31-1,11-38-124,-1 0 1,1 0-1,1 1 0,0-1 1,0 0-1,0 0 0,1 1 1,0-1-1,1 0 1,0 0-1,0 0 0,1 0 1,0 0-1,0 0 0,1-1 1,6 11-1,-9-17-353,-11-20-1602,-22-17 1592,23 28 545,1 0-1,0-1 1,1 1 0,0-1-1,0-1 1,1 1 0,0-1-1,1 0 1,0-1 0,-6-17-1,11 27 6,0-1-1,0 1 1,1 0 0,-1 0-1,0-1 1,1 1-1,-1 0 1,1 0-1,-1 0 1,1-1-1,-1 1 1,1 0-1,0 0 1,0 0-1,-1 0 1,1 0-1,0 0 1,0 1 0,0-1-1,0 0 1,0 0-1,0 1 1,0-1-1,0 0 1,1 1-1,-1-1 1,0 1-1,0-1 1,0 1-1,1 0 1,-1 0 0,0-1-1,1 1 1,-1 0-1,0 0 1,2 1-1,60-4 629,-49 3-597,61 0-22,33 0-4376,-62-2-2953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6246,'-5'11'13198,"-3"9"-7520,-6 9-5846,-13 46 0,24-62 296,1 0 0,1 0 0,-1 23 1,2-36-122,0 1 0,0 0 1,1-1-1,-1 1 1,0 0-1,0-1 1,0 1-1,1 0 0,-1-1 1,0 1-1,1-1 1,-1 1-1,1-1 1,-1 1-1,0 0 0,1-1 1,-1 0-1,1 1 1,0-1-1,-1 1 0,1-1 1,-1 0-1,1 1 1,0-1-1,-1 0 1,1 1-1,-1-1 0,1 0 1,0 0-1,-1 0 1,1 0-1,0 0 1,0 0-1,-1 0 0,1 0 1,0 0-1,-1 0 1,1 0-1,0 0 1,-1 0-1,1-1 0,0 1 1,-1 0-1,1 0 1,-1-1-1,2 0 0,32-15 584,-21 7-489,-1-1 1,0-1-1,-1 0 0,0 0 0,-1-1 1,0-1-1,-1 0 0,0 0 0,-1-1 1,0 0-1,-1 0 0,5-18 0,-30 89-194,13-46 92,1 1-1,0 0 1,1 0-1,0 0 0,1 0 1,0 15-1,1-26 4,1 1-1,0-1 0,0 1 0,0-1 0,0 1 0,0-1 1,1 1-1,-1-1 0,0 1 0,1-1 0,-1 1 0,1-1 1,0 1-1,-1-1 0,1 1 0,0-1 0,0 0 0,0 0 1,0 1-1,0-1 0,2 2 0,-1-2 58,0 0-1,1-1 0,-1 1 1,0-1-1,1 1 1,-1-1-1,0 0 1,1 0-1,-1 0 1,0 0-1,1 0 1,-1-1-1,0 1 0,5-2 1,-1 0 62,1-1 0,-1 0 0,0 0 0,0 0 0,-1-1-1,1 0 1,-1 0 0,0 0 0,0 0 0,0-1 0,0 0 0,-1 0 0,0-1 0,5-8 0,-4 7-84,0 0 1,-1-1-1,0 0 1,0 0-1,-1 0 1,0-1 0,-1 1-1,0-1 1,0 1-1,1-15 1,-3 23-36,0-1 0,0 1 1,0-1-1,-1 1 1,1-1-1,0 1 0,0-1 1,0 1-1,0-1 1,-1 1-1,1-1 0,0 1 1,-1 0-1,1-1 0,0 1 1,-1-1-1,1 1 1,0 0-1,-1-1 0,1 1 1,-1 0-1,1-1 0,-1 1 1,1 0-1,-1 0 1,1 0-1,-1-1 0,1 1 1,-1 0-1,1 0 1,-1 0-1,1 0 0,-1 0 1,1 0-1,-1 0 0,1 0 1,-1 0-1,1 0 1,-1 0-1,1 0 0,-1 0 1,1 1-1,-1-1 1,1 0-1,-1 0 0,1 1 1,-1-1-1,1 0 0,-1 0 1,1 1-1,0-1 1,-1 0-1,0 2 0,-24 16-25,24-18 38,0 1 0,1-1 0,-1 1 0,1-1 1,-1 1-1,1 0 0,-1-1 0,1 1 0,-1 0 0,1-1 1,0 1-1,-1 0 0,1 0 0,0-1 0,0 1 0,0 0 0,-1 0 1,1-1-1,0 1 0,0 0 0,0 0 0,0 1 0,14 0 309,-13-3-324,0 1 0,0 0 0,0 0 0,0 0 0,0 0 1,0 0-1,0 0 0,1 0 0,-1 0 0,0 0 0,0 0 0,0 1 0,0-1 0,0 0 0,0 1 0,0-1 0,0 1 0,0-1 0,0 1 0,0-1 0,0 1 0,0 0 1,-1 0-1,1-1 0,0 1 0,0 0 0,0 1 0,0 1-1,0 0 1,0 0-1,0 0 0,0 0 1,1-1-1,-1 1 1,1-1-1,-1 1 0,1-1 1,0 1-1,0-1 1,0 0-1,0 0 0,1 0 1,-1 0-1,0-1 1,1 1-1,0 0 0,-1-1 1,1 0-1,0 1 1,-1-1-1,1 0 0,0-1 1,0 1-1,0 0 1,0-1-1,0 0 0,0 0 1,0 0-1,0 0 1,0 0-1,0 0 0,0-1 1,0 1-1,0-1 1,0 0-1,-1 0 0,6-2 1,1-1 11,0-1 0,-1 0 0,1 0 0,-1-1 0,0 0 1,0-1-1,0 0 0,-1 0 0,0 0 0,9-14 0,-15 19-11,1 0 0,-1 1 0,0-1 0,0 0 1,0 0-1,0 0 0,0 0 0,-1 0 0,1-1 0,0 1 0,-1 0 0,0 0 0,1-5 0,-1 7-1,0-1 1,-1 1-1,1-1 0,0 0 1,0 1-1,0-1 1,-1 1-1,1-1 0,0 1 1,-1-1-1,1 1 1,-1-1-1,1 1 0,0-1 1,-1 1-1,1-1 0,-1 1 1,1 0-1,-1-1 1,1 1-1,-1 0 0,0-1 1,1 1-1,-1 0 1,1 0-1,-1 0 0,0-1 1,1 1-1,-1 0 1,0 0-1,-2 0-4,0 0 0,0 1 1,0-1-1,0 1 0,1 0 1,-1-1-1,0 1 0,0 0 0,1 1 1,-1-1-1,0 0 0,1 1 0,0 0 1,-1-1-1,1 1 0,0 0 0,0 0 1,0 0-1,-3 4 0,-1 1-1,1 1 0,0-1-1,1 1 1,0 0 0,0 0-1,1 0 1,0 1 0,0-1-1,1 1 1,0 0 0,0-1-1,1 1 1,0 12 0,1-19-77,1 0 1,-1 0-1,1 0 1,0 0-1,0 0 1,0-1-1,0 1 1,0 0-1,1 0 1,-1-1-1,1 1 1,-1-1-1,1 1 1,-1-1-1,1 1 1,0-1-1,-1 0 1,1 0-1,0 0 1,0 0-1,0 0 1,0 0-1,0-1 1,0 1-1,0-1 1,0 1-1,0-1 1,0 0-1,0 0 1,3 0-1,36 3-4914,-8-7-3748,-3-7-4324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17008,'0'0'5072,"-9"6"-3311,1 1-1515,1-1 0,-1 1 0,1 1 0,0-1 0,1 1 1,0 1-1,0-1 0,1 1 0,0 0 0,-5 14 0,3-7-105,2-1-1,0 1 1,1 0 0,0 0 0,1 0 0,1 0-1,0 29 1,2-44-138,0 0 0,0-1 0,0 1-1,0 0 1,0 0 0,1-1 0,-1 1-1,0 0 1,0-1 0,1 1 0,-1 0-1,0-1 1,1 1 0,-1-1 0,1 1 0,-1 0-1,1-1 1,-1 1 0,1-1 0,-1 1-1,1-1 1,0 0 0,-1 1 0,1-1 0,0 1-1,-1-1 1,1 0 0,1 1 0,25-1 91,22-18 19,-21-3-177,-23 17 50,0 0 0,0 0 0,0 1-1,0-1 1,1 1 0,-1 0 0,1 1 0,8-4-1,-13 7 25,-1 0-1,1 0 0,-1 0 1,1 0-1,-1 0 1,1 0-1,-1 0 0,1 0 1,-1 0-1,0 0 1,0 0-1,1 0 0,-1 0 1,0 0-1,0 0 1,0 0-1,0 0 0,0 0 1,0 0-1,-1 0 1,1 0-1,0 0 0,-1 2 1,-5 28 303,-16 36 72,24-65-2525,7-8 369,5-9-2582,3-7-4034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14990,'0'0'4431,"-9"5"-1143,5-3-3043,-5 2 259,0 1-1,0 1 1,1-1-1,-9 8 1,15-10-438,-1-1 1,1 1-1,-1-1 1,1 1 0,0 0-1,0 0 1,0 0-1,0 0 1,1 1 0,-1-1-1,1 0 1,0 1 0,0-1-1,0 1 1,0-1-1,1 1 1,-1 5 0,2-8-67,-1 0 0,1 0 0,-1-1 0,1 1 0,0 0 0,-1 0 0,1-1 0,0 1 0,-1-1 0,1 1 0,0 0 0,0-1 0,0 1 0,0-1 0,0 0 0,0 1 0,-1-1 0,1 0 0,0 1 0,0-1 0,0 0 0,0 0 0,0 0 0,0 0 0,0 0 0,0 0 0,0 0 0,0 0 0,0-1 0,0 1 0,0 0 0,0 0 0,1-1 0,37-10 0,-30 4 24,0 0 0,-1 0 0,0-1 0,0 0 1,-1 0-1,0-1 0,0 0 0,-1 0 1,0-1-1,-1 0 0,0 0 0,4-14 1,-10 21 1199,-6 8-754,-7 10-104,9-8-320,0 1 0,0 0 0,1 0-1,0 0 1,0 0 0,1 1 0,0 0 0,0-1 0,1 1-1,1 0 1,-2 14 0,3-22-110,1 1 1,-1-1-1,1 0 0,-1 1 0,1-1 1,0 0-1,-1 1 0,1-1 1,0 0-1,0 0 0,0 0 1,0 0-1,0 0 0,0 0 0,0 0 1,0 0-1,0 0 0,0 0 1,1-1-1,-1 1 0,0 0 0,0-1 1,1 1-1,-1-1 0,1 1 1,-1-1-1,0 0 0,1 0 0,-1 0 1,1 1-1,-1-1 0,1-1 1,1 1-1,5 0-764,-1 0 1,0 0-1,0-1 0,0 0 1,0 0-1,7-3 0,20-12-8444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3683,'0'0'24189,"9"-6"-23164,-2 1-864,0 1 1,1-1 0,-1 1 0,1 1-1,14-5 1,-21 7-151,1 1 0,-1-1 0,0 1 0,1 0 0,0-1 0,-1 1 0,1 0 0,-1 0 0,1 0 0,-1 0 0,1 0 0,-1 0 0,1 1 0,-1-1 1,1 0-1,-1 1 0,1-1 0,-1 1 0,1-1 0,-1 1 0,0 0 0,1 0 0,-1 0 0,0 0 0,0 0 0,0 0 0,1 0 0,-1 0 0,0 0 0,0 0 0,-1 1 0,1-1 0,0 0 0,0 1 0,-1-1 0,1 0 0,0 1 0,-1-1 0,0 1 0,1-1 1,-1 1-1,0-1 0,0 1 0,0-1 0,0 1 0,0 0 0,0 1 0,0 13-89,-1-1 0,-1 1 0,0-1 1,-1 0-1,-9 28 0,3-8-107,8-34 163,1 0 0,-1 0-1,1 0 1,0 0 0,-1 0 0,1 0-1,0 0 1,-1 0 0,1 1-1,0-1 1,0 0 0,0 0-1,0 0 1,0 0 0,0 0-1,1 1 1,-1-1 0,0 0-1,0 0 1,1 0 0,-1 0-1,1 0 1,-1 0 0,1 0-1,-1 0 1,1 0 0,1 1-1,-1-2 19,1 1 0,-1-1 0,1 0 0,-1 0 0,0-1 0,1 1 0,-1 0 0,1 0 0,-1-1-1,1 1 1,-1-1 0,0 1 0,1-1 0,-1 0 0,0 1 0,0-1 0,2-2 0,55-45 110,-58 48-106,54-60 43,-50 54-37,1-1 0,-1 1 0,0 0 0,-1-1-1,0 0 1,0 0 0,0 0 0,2-12 0,-4 9 10,-17 39-107,14-24 98,0 0-1,1 0 1,-1 0-1,1 1 1,1-1-1,-1 0 1,1 1 0,0-1-1,1 7 1,-1-10 1,1 0 0,-1-1 0,1 1 0,0 0 0,-1-1 0,1 1 1,0-1-1,0 1 0,0-1 0,0 0 0,0 1 0,1-1 0,-1 0 0,0 0 1,1 0-1,-1 0 0,0 0 0,1 0 0,-1 0 0,1 0 0,0 0 1,-1-1-1,1 1 0,0-1 0,-1 1 0,1-1 0,0 0 0,-1 0 0,1 0 1,0 0-1,2 0 0,4 0 26,1 0 0,-1-1 1,1-1-1,-1 1 0,1-1 0,-1-1 1,0 1-1,0-1 0,0-1 0,-1 1 1,1-1-1,7-6 0,-11 7-11,1 0 0,-1 0 0,0 0 0,0-1 0,0 1 0,0-1 0,-1 0 0,1-1 0,-1 1 0,0 0 0,0-1 0,-1 0 1,1 0-1,-1 0 0,0 0 0,-1 0 0,1 0 0,-1 0 0,0 0 0,1-8 0,-2 12-18,0 0-1,0 0 1,0 0 0,0 1 0,0-1 0,0 0 0,0 0-1,-1 1 1,1-1 0,0 0 0,0 0 0,-1 0-1,1 1 1,0-1 0,-1 0 0,1 1 0,0-1 0,-1 0-1,1 1 1,-1-1 0,0 1 0,1-1 0,-1 1 0,1-1-1,-1 1 1,0-1 0,1 1 0,-2-1 0,0 0-4,0 1 1,0 0-1,1 0 1,-1 0-1,0 0 1,0 0-1,1 0 1,-1 0-1,0 1 1,0-1-1,1 1 1,-4 0 0,0 2-11,-1-1 0,1 1 1,0 0-1,-1 0 0,1 1 1,1-1-1,-6 6 1,3-3 12,1 1 0,0 0 0,1 0 1,0 1-1,0 0 0,1 0 0,0 0 1,0 0-1,0 0 0,1 1 1,1 0-1,-1-1 0,2 1 0,-2 11 1,3-19-7,1 0 0,-1 0 1,1 0-1,-1 0 0,1 0 1,-1 1-1,1-1 1,0 0-1,-1-1 0,1 1 1,0 0-1,0 0 1,0 0-1,0 0 0,0-1 1,0 1-1,0 0 0,0-1 1,0 1-1,0-1 1,0 1-1,0-1 0,1 1 1,-1-1-1,0 0 0,0 0 1,0 0-1,1 0 1,-1 1-1,1-2 0,48 3-903,-39-2 259,35-5-3924,-16-4-2551,8-6-10170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4965,'0'0'17520,"2"12"-15593,-3 29-1136,-1 0-1,-2 1 0,-13 51 0,7-16-689,22-96 145,-5-2-224,-2-1 0,-1 0 0,0-1 0,-2 1 0,0 0 0,-2-1 0,-4-44 0,1 60 41,0 15-7,0 18 38,4-25-78,0 1-1,1-1 0,-1 1 0,1-1 0,-1 1 0,0-1 0,1 0 0,0 0 0,-1 1 0,1-1 0,0-1 0,0 1 0,0 0 1,-1 0-1,1-1 0,0 1 0,0-1 0,0 1 0,0-1 0,0 0 0,0 0 0,0 0 0,0 0 0,4 0 0,51-3 409,-46 0-389,0-1 0,0 1 0,-1-1 0,1-1 0,-1 0 0,0-1 1,-1 0-1,1 0 0,-1-1 0,12-12 0,5-1 54,-37 58-217,4-24 150,-21 63-67,26-71 100,0 0 0,1 0 0,0 1 0,0-1 0,0 0 0,1 0 0,0 1 0,0-1 0,1 0 0,1 9 0,-1-14-44,-1 0 1,1 0-1,0 0 1,-1 0-1,1 0 0,0-1 1,0 1-1,0 0 0,0 0 1,0-1-1,0 1 0,0-1 1,0 1-1,0-1 0,0 1 1,0-1-1,0 0 0,0 1 1,0-1-1,0 0 1,0 0-1,0 0 0,1 0 1,-1 0-1,0 0 0,0 0 1,0 0-1,0 0 0,0-1 1,0 1-1,0 0 0,0-1 1,1 1-1,-1-1 1,1 0-1,2-1-267,1 1 0,-1-1 0,0 0 0,1 0 0,-1-1 0,0 1 0,5-6 0,19-29-8584,-18 11-246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9545,'0'0'12972,"26"52"-17008,-3-44-2882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160 141 12908,'0'0'2322,"-11"1"91,1 0-2037,1 1 0,-1 0 0,0 1 0,1 0 0,0 1 0,0 0 0,-17 9 1,22-10-250,0-1 1,0 1 0,1 0 0,-1 0-1,0 0 1,1 0 0,0 1 0,0-1-1,0 1 1,0 0 0,0 0 0,1 0-1,0 0 1,0 0 0,0 1 0,0-1-1,1 1 1,0-1 0,-1 1 0,2 0-1,-2 8 1,3-12-118,-1 0 0,1 1 0,-1-1 0,1 1 0,-1-1 0,1 0 0,0 0 0,0 1 0,0-1 0,0 0 0,0 0 0,0 0 0,0 0 0,0 0 0,0 0 0,0 0 0,0-1 0,1 1 0,-1 0 0,0-1 0,1 1 0,-1-1 0,0 1 0,1-1 0,-1 1 0,1-1 0,-1 0 0,0 0 0,1 0 0,-1 0 0,1 0 0,-1 0 0,1 0 0,1-1 0,6 1 51,0-1 1,0 0-1,-1 0 0,17-5 1,-11 1-22,0-2 0,-1 0 0,0 0-1,0-2 1,0 1 0,-1-2 0,0 1 0,-1-2 0,18-20 0,-14 14 7,-2-1 1,0 0-1,-1 0 1,-1-1-1,-1-1 1,9-24-1,-15 24 63,-11 17-54,5 5-62,-1-1-1,1 1 1,-1 0-1,1 0 1,0-1-1,-1 2 1,1-1 0,0 0-1,-3 5 1,-2 4-16,-1 1 1,1 1 0,1-1-1,0 1 1,1 0 0,0 0 0,1 1-1,1-1 1,-2 16 0,4-19-496,0 0 0,1-1 0,0 1 0,3 17 0,7-3-4042,6-6-3395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59 11691,'-6'9'3502,"-5"10"-1951,2 1-1,0 0 1,1 0-1,-7 25 1,13-37-1467,0-1-1,1 1 1,0 0 0,0 0 0,1 0-1,0 0 1,0 0 0,1 0 0,0-1-1,0 1 1,1 0 0,0 0 0,0-1-1,1 1 1,0-1 0,6 12 0,-5-14-68,-1 0 1,0 0 0,0 1 0,0-1-1,-1 1 1,0 0 0,0 0 0,0 0-1,-1 0 1,0 0 0,0 0-1,-1 1 1,1-1 0,-2 9 0,1-14 6,0 0 1,-1 0-1,1 0 1,0-1-1,-1 1 1,1 0-1,0 0 1,-1 0-1,1-1 1,-1 1-1,1 0 1,-1-1-1,1 1 0,-1 0 1,0-1-1,1 1 1,-1-1-1,0 1 1,0-1-1,1 1 1,-1-1-1,0 0 1,0 1-1,0-1 1,1 0-1,-1 1 1,0-1-1,0 0 1,0 0-1,0 0 1,0 0-1,0 0 1,1 0-1,-1 0 1,0 0-1,0 0 1,0-1-1,0 1 1,0 0-1,1 0 1,-1-1-1,0 1 1,0-1-1,0 1 1,1 0-1,-2-2 1,-1 1 70,-1-1 0,1 0 0,0 0 0,0 0 0,0 0 0,0-1 0,0 1 0,0-1 0,-2-4 0,1 1-84,0-1 0,1 0 0,0 0 0,0 0 0,1 0 0,0 0 0,0 0-1,0-1 1,1 1 0,1-1 0,-1 1 0,1-1 0,0 1 0,1-1 0,0 1 0,0-1 0,0 1 0,4-9-1,-1 4-7,1 1 0,0 1 0,0-1 0,1 1 0,1 0-1,0 0 1,0 0 0,1 1 0,0 0 0,16-13-1,166-124-134,-207 190 1110,12-33-803,-2 2 96,1 1 1,0-1-1,0 1 1,2 0-1,0 1 1,0-1 0,-2 25-1,6-38-261,0-1 0,0 1 0,0-1-1,0 1 1,0-1 0,0 1 0,0-1 0,1 1 0,-1-1-1,0 1 1,0-1 0,0 0 0,0 1 0,1-1 0,-1 1-1,0-1 1,0 1 0,1-1 0,-1 0 0,0 1 0,1-1-1,-1 0 1,0 1 0,1-1 0,-1 0 0,1 0 0,-1 1-1,1-1 1,-1 0 0,0 0 0,1 0 0,-1 0 0,1 1-1,21-4 278,16-18-1577,-26 0-5317,-10 8 362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18257,'0'0'7848,"58"17"-9738,-43-5-1697,3-1-3492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88 7303,'0'0'8344,"-12"3"-4533,0 1-3325,1 1 1,0 0-1,0 0 0,0 1 0,1 1 0,0 0 0,-12 11 0,17-15-386,1 1 1,0 0 0,0 1-1,0-1 1,0 1-1,1-1 1,0 1-1,0 0 1,0 0 0,0 1-1,1-1 1,0 1-1,0-1 1,1 1-1,-1-1 1,1 1 0,0 0-1,1 0 1,0 0-1,0 9 1,0-14-96,0 0 0,0 0 0,1 0 0,-1 1 1,0-1-1,1 0 0,-1 0 0,1 0 0,-1 0 1,1 0-1,0 0 0,-1 0 0,1 0 0,0 0 0,0 0 1,-1 0-1,1 0 0,0-1 0,0 1 0,0 0 0,0-1 1,0 1-1,0 0 0,0-1 0,1 1 0,0-1 0,1 1 4,1 0-1,-1-1 1,1 0-1,-1 1 1,1-1-1,-1-1 0,1 1 1,-1 0-1,5-2 1,1 0 4,0-1 0,0 0 0,-1 0 0,1-1 0,-1 0 0,13-8 0,0-7 126,-1-1 1,-1 0-1,-1-2 1,-1 0-1,0-1 1,-2 0-1,15-32 0,-28 53-106,0-1-15,-1 0 0,1 0 1,0 0-1,-1 0 0,0-1 0,0 1 1,0 0-1,0 0 0,0-1 1,-1 1-1,1 0 0,-1-1 0,0-4 1,-20 20-62,10-1 103,1 1 0,0 0-1,0 1 1,2 0 0,0 0 0,0 1 0,1 0-1,1 0 1,0 1 0,1-1 0,0 1-1,1 0 1,1 0 0,0 20 0,2-34-53,0 0 1,0 0-1,0 0 0,0 1 1,0-1-1,0 0 0,1 0 1,-1 0-1,0 0 0,1 0 1,-1 0-1,1 0 1,-1 0-1,1 0 0,0 0 1,-1 0-1,1 0 0,0 0 1,0 0-1,0 0 0,0-1 1,0 1-1,0 0 1,-1-1-1,2 1 0,-1-1 1,1 2-1,1-2 7,0 1-1,1 0 1,-1-1 0,0 1-1,1-1 1,-1 0 0,1 0-1,-1 0 1,6-2 0,0 0-4,1 0 1,-1 0-1,0-2 1,0 1-1,0-1 1,9-5-1,-7 1-7,0 0 0,0 0-1,0-1 1,-1-1 0,-1 0-1,0 0 1,0-1 0,-1 0-1,0 0 1,-1-1 0,11-23-1,-40 66 281,18-21-227,-1 0 0,1 0-1,0 0 1,1 1 0,1-1 0,-1 1 0,2 0-1,-2 17 1,3-28-54,0 1-1,0 0 1,0 0-1,0-1 1,0 1-1,0 0 1,1-1-1,-1 1 1,0 0-1,0-1 1,1 1-1,-1 0 1,0-1-1,0 1 1,1-1-1,-1 1 1,1-1-1,-1 1 1,1 0-1,-1-1 1,1 0-1,-1 1 1,1-1-1,-1 1 1,1-1-1,-1 0 1,1 1-1,0-1 1,1 1-1,24-2-1522,-20-1 595,-1 1 0,1-2 0,0 1 1,-1 0-1,0-1 0,0 0 0,6-4 0,11-15-6099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10954,'0'0'10949,"-6"9"-9844,-4 6-874,1 1-1,0 0 0,2 1 0,0 0 0,0 0 0,2 0 0,0 1 1,-3 26-1,5-1 280,1 43 1,2-65 187,3-17-409,3-12 76,4-14 80,-7 5-452,0 1 0,-1-1-1,-1 1 1,-1-21-1,-1 18 13,0 14-28,-2 12 6,2 19 31,2-24-8,1 1 1,0-1 0,0 0 0,0 0-1,0 0 1,0 0 0,0 0 0,0-1-1,1 1 1,-1-1 0,0 1 0,1-1-1,-1 0 1,1 0 0,0 0 0,-1 0-1,1 0 1,0-1 0,0 1 0,0-1-1,-1 0 1,1 0 0,0 0 0,5 0-1,-1-1 49,0 1-1,0-1 0,-1 0 0,1 0 0,0-1 0,-1 0 0,1 0 0,-1 0 1,8-5-1,-6 2 6,0 0 0,0 0 0,-1-1 0,0 0 0,0-1 0,-1 1 0,1-1 0,-1-1 0,-1 1 0,0-1 0,9-15 0,-41 48-140,12-3 375,-22 42 0,33-57-231,1 0 0,-1 0 0,2 0-1,-1 1 1,1-1 0,1 1 0,-1-1 0,1 1 0,0 0-1,1 15 1,0-23-53,1 1 0,-1 0-1,1-1 1,-1 1 0,1 0 0,-1-1 0,1 1-1,-1-1 1,1 1 0,0-1 0,-1 1-1,1-1 1,0 1 0,-1-1 0,1 1-1,0-1 1,0 0 0,-1 0 0,1 1 0,0-1-1,0 0 1,-1 0 0,1 0 0,0 0-1,0 0 1,0 0 0,0 0 0,-1 0-1,1 0 1,0 0 0,0 0 0,-1-1-1,1 1 1,0 0 0,0-1 0,-1 1 0,1 0-1,1-1 1,30-14 82,-14 0-80,0-1 0,26-32 0,-37 40-21,0-1 0,0-1-1,-1 1 1,0-1 0,-1-1-1,0 1 1,6-19 0,-36 62-142,19-22 185,0 1 0,0 0 0,1-1-1,0 2 1,1-1 0,1 1-1,0-1 1,1 1 0,-2 19-1,4-31-30,0-1-1,0 1 0,0 0 1,1 0-1,-1 0 0,0-1 0,0 1 1,1 0-1,-1 0 0,0-1 0,1 1 1,-1 0-1,0 0 0,1-1 0,-1 1 1,1 0-1,0-1 0,-1 1 0,1-1 1,-1 1-1,1-1 0,0 1 1,-1-1-1,1 1 0,0-1 0,0 0 1,-1 1-1,1-1 0,1 0 0,32 2 39,-25-3-80,0-1-1,0 1 1,0-2-1,-1 0 1,10-4 0,-10 3-67,-1 0 0,0-1 0,0 0 0,-1-1 1,0 1-1,10-13 0,-13 16-23,-1-1 0,0 0 0,0-1 0,0 1 0,-1 0 0,1 0 0,-1-1 0,1 1 0,-1-1 0,-1 1 0,1-1 0,0 0 0,-1 1 0,1-1 0,-1 0 0,0 1 0,-1-8 0,0 10-103,1 0-1,-1 0 0,0 0 0,1 0 1,-1 0-1,0 0 0,0 0 1,0 0-1,0 0 0,1 0 1,-1 0-1,0 1 0,0-1 1,-1 0-1,1 0 0,0 1 1,0-1-1,0 1 0,0-1 1,-1 1-1,1 0 0,0-1 1,0 1-1,-1 0 0,-1 0 0,-9-3-5414,4-1-1592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18321,'0'0'7271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12684,'0'0'12075,"-9"4"-10083,8-4-1933,-18 9 652,1 1 0,-22 14 0,37-22-668,0 0 1,-1 0 0,1 0 0,0 1-1,0-1 1,0 1 0,0 0-1,1 0 1,-1 0 0,1 0 0,0 0-1,-1 0 1,1 1 0,1-1 0,-1 1-1,1 0 1,-1-1 0,1 1-1,0 0 1,0 0 0,1 0 0,-1 5-1,1-8-45,0 0 1,1 0-1,-1-1 0,1 1 0,0 0 0,-1 0 0,1-1 0,0 1 1,-1 0-1,1-1 0,0 1 0,0-1 0,-1 1 0,1-1 0,0 1 0,0-1 1,0 0-1,0 1 0,0-1 0,0 0 0,-1 0 0,1 1 0,0-1 1,0 0-1,2 0 0,31 0-435,-26 0 202,26 0-603,-9-1 503,-1 1 0,1 1-1,-1 1 1,25 6-1,-48-8 366,0 0-1,0 0 0,0 0 0,0 0 1,0 1-1,-1-1 0,1 0 0,0 0 1,0 1-1,0-1 0,-1 1 0,1-1 1,0 0-1,0 1 0,-1-1 0,1 1 1,0 0-1,-1-1 0,1 1 0,-1-1 1,1 1-1,-1 0 0,1 0 0,-1-1 1,1 1-1,-1 0 0,0 0 1,1-1-1,-1 1 0,0 0 0,0 0 1,1 1-1,-2 0 32,0 0 0,1 0 1,-1-1-1,0 1 0,0 0 1,0 0-1,0-1 0,-1 1 1,1-1-1,0 1 0,-1-1 1,1 0-1,-3 3 0,-60 36 847,61-38-906,-16 9-182,-31 15 618,19-18-5197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3491,'0'0'18423,"-3"12"-16779,2-5-1462,-5 17 772,1 0-1,-3 47 1,8-70-936,0 0 0,0 0-1,1 0 1,-1-1 0,0 1-1,1 0 1,-1 0 0,1 0-1,-1-1 1,1 1 0,-1 0-1,1-1 1,-1 1 0,1 0-1,0-1 1,0 1 0,-1-1 0,1 1-1,0-1 1,0 1 0,-1-1-1,1 0 1,0 1 0,0-1-1,0 0 1,0 0 0,0 0-1,-1 1 1,1-1 0,0 0-1,0 0 1,0 0 0,0 0 0,0 0-1,0-1 1,1 1 0,36-7 352,-18-3-307,-1 0 0,0-1 0,-1-1 0,0-1 0,31-30 0,-3 5-3,-46 38-62,0-1 0,1 1 0,-1 0 0,0 0 0,0-1 0,1 1 0,-1 0 0,0 0 1,0-1-1,1 1 0,-1 0 0,0 0 0,1 0 0,-1 0 0,0-1 0,0 1 0,1 0 0,-1 0 0,1 0 0,-1 0 0,0 0 1,1 0-1,-1 0 0,0 0 0,1 0 0,-1 0 0,0 0 0,1 0 0,-1 0 0,0 0 0,1 0 0,-1 0 0,0 1 0,1-1 0,-1 0 1,0 0-1,1 0 0,-1 0 0,0 1 0,0-1 0,1 0 0,-1 0 0,0 1 0,0-1 0,1 0 0,-1 1 0,3 21-7,-11 28 104,7-47-129,0 2 104,-1 0 0,1 0 0,0 0 1,0 1-1,1-1 0,0 9 1,0-12-32,0-1 0,0 0 0,1 0 1,-1 0-1,1-1 0,-1 1 1,1 0-1,0 0 0,-1 0 0,1 0 1,0 0-1,-1-1 0,1 1 0,0 0 1,0 0-1,0-1 0,0 1 1,-1-1-1,1 1 0,0-1 0,0 1 1,0-1-1,0 0 0,0 1 0,0-1 1,1 0-1,-1 0 0,0 0 1,0 0-1,0 0 0,0 0 0,0 0 1,0 0-1,0 0 0,0 0 0,2-1 1,8-1 7,-1-1-1,1 1 1,-1-2 0,0 0 0,0 0 0,0 0 0,0-2 0,-1 1-1,17-14 1,-15 12-93,0 0 0,0 0-1,0 1 1,1 0 0,-1 1-1,16-5 1,-27 10 39,1 0 1,-1 0-1,0 0 0,0 0 1,0 0-1,1 0 0,-1 0 1,0 0-1,0 0 0,1 0 1,-1 0-1,0 0 0,0 0 1,1 0-1,-1 0 0,0 0 1,0 0-1,0 0 0,1 0 1,-1 0-1,0 1 0,0-1 1,0 0-1,1 0 0,-1 0 1,0 0-1,0 0 0,0 1 1,1-1-1,-1 0 0,0 0 1,0 0-1,0 1 0,0-1 1,0 0-1,0 0 0,0 0 1,0 1-1,1-1 0,-1 0 1,0 1-1,-2 13-68,-8 13-141,6-21-173,-15 22-1985,2-18-4601,9-9-755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6502,'0'0'14958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5509,'0'0'14900,"-4"13"-13331,-81 419 4218,85-431-5761,0 0-1,-1 0 1,1 0 0,0 0 0,0 0-1,0 0 1,0 0 0,0 0 0,0 0-1,0 0 1,0 0 0,0 0 0,0 0-1,1 0 1,-1 0 0,0 0 0,1 0-1,-1 0 1,2 2 0,11-12 372,12-33-211,-18 25-270,0-1 0,-2 0 0,0 0 1,-1 0-1,-1 0 0,0-1 0,-2 1 1,0-1-1,-2-21 0,-1 30-43,-2 13-26,-1 14 35,5-13 117,0 0 0,0 0 0,1 0 0,0 0 1,-1 0-1,2 0 0,-1 0 0,0 0 0,1 0 0,-1 0 0,1-1 0,0 1 0,1-1 0,-1 1 0,0-1 1,1 0-1,0 0 0,0 0 0,0 0 0,0-1 0,0 1 0,1-1 0,-1 1 0,1-1 0,-1-1 0,1 1 0,0 0 1,0-1-1,0 0 0,0 1 0,0-2 0,5 2 0,-2-1 9,1 0 0,0 0 0,-1-1 0,1 0 0,0 0 0,-1 0 0,1-1 0,0-1-1,-1 1 1,1-1 0,-1 0 0,0-1 0,1 0 0,-1 0 0,0-1 0,12-8 0,-12 7 19,0 0 0,-1-1 1,0 0-1,0 0 0,0 0 1,-1-1-1,0 0 0,0 0 0,-1-1 1,0 1-1,0-1 0,-1 0 0,0 0 1,0 0-1,-1 0 0,3-14 0,-5 22-28,0-1-1,0 1 1,0 0-1,0-1 0,0 1 1,0 0-1,0 0 1,0-1-1,0 1 0,0 0 1,0-1-1,0 1 0,0 0 1,0 0-1,0-1 1,0 1-1,-1 0 0,1 0 1,0-1-1,0 1 1,0 0-1,0 0 0,-1-1 1,1 1-1,0 0 1,0 0-1,0 0 0,-1-1 1,1 1-1,0 0 0,0 0 1,-1 0-1,1 0 1,0 0-1,-1 0 0,1 0 1,0-1-1,0 1 1,-1 0-1,1 0 0,-15 6-41,-10 18-8,17-13 61,0 0 0,1 1 0,1 0 0,0 1 0,1-1 0,0 1 0,1 0 0,0 0 1,1 1-1,1-1 0,0 1 0,1-1 0,0 19 0,1-30 1,0 0 0,1 0-1,-1 0 1,0 0 0,1 0 0,-1 0 0,1-1 0,0 1 0,0 0-1,-1 0 1,1-1 0,0 1 0,0-1 0,1 1 0,-1-1 0,0 1 0,1-1-1,-1 1 1,0-1 0,1 0 0,0 0 0,2 2 0,1-1 18,0 0 0,0 0 1,0 0-1,0-1 1,0 0-1,1 0 0,-1 0 1,9-1-1,-3 0-2,0 0 0,0-1-1,1 0 1,-1-1 0,0-1 0,0 1 0,18-9 0,-14 4-13,-1-2 0,0 0 1,15-13-1,-25 19 9,0 0 0,0 0-1,0-1 1,-1 0 0,1 0-1,-1 0 1,0 0-1,-1 0 1,1-1 0,-1 1-1,1-1 1,-1 0 0,-1 1-1,3-8 1,-4 11-5,-1 0 0,1 1 0,0-1 0,0 1 0,0-1 0,-1 0-1,1 1 1,0-1 0,-1 1 0,1-1 0,0 1 0,-1-1 0,1 1 0,-1-1 0,1 1 0,-1-1 0,1 1 0,-1-1 0,1 1 0,-1 0 0,1-1 0,-1 1 0,0 0-1,1 0 1,-1 0 0,0-1 0,1 1 0,-1 0 0,0 0 0,1 0 0,-1 0 0,1 0 0,-1 0 0,0 0 0,1 0 0,-1 0 0,0 0 0,1 0 0,-1 1 0,0-1-1,0 0 1,-31 8 88,25-5-86,0 1 1,1 0-1,0 0 0,0 0 1,0 1-1,0 0 0,-9 10 1,13-12 13,-1-1 1,1 1 0,0 0 0,0 1 0,0-1 0,0 0 0,1 0 0,-1 1 0,1-1 0,0 1 0,0 0-1,0-1 1,0 1 0,1 0 0,-1-1 0,1 1 0,0 6 0,1-8-40,0 0 0,0 0-1,0 0 1,1 0 0,-1 0 0,0 0 0,1 0-1,-1 0 1,1-1 0,0 1 0,-1-1 0,1 1 0,0-1-1,0 1 1,0-1 0,0 0 0,0 0 0,0 0 0,0 0-1,1-1 1,-1 1 0,0 0 0,0-1 0,3 1 0,59 6-4077,-29-8-2406,2-2-5572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2947,'0'0'14306,"-2"10"-11732,-48 144 4382,-6 16-6358,43-107-540,9-41 21,0-1 0,-2 0 0,0 0 0,-13 26 0,56-133 2142,49-107-1545,-14 27-647,-70 161-48,1 1-1,-1-1 1,1 0 0,0 1 0,1 0 0,-1 0-1,0 0 1,1 0 0,0 0 0,0 1 0,0 0 0,1 0-1,-1 0 1,1 0 0,-1 1 0,7-3 0,-8 4-5,-1 1 1,1-1 0,0 1 0,-1 0 0,1 0 0,0 0 0,0 0 0,-1 1 0,1-1-1,0 1 1,-1-1 0,1 1 0,-1 0 0,1 0 0,-1 0 0,1 1 0,-1-1 0,1 0-1,-1 1 1,0 0 0,0-1 0,0 1 0,0 0 0,0 0 0,0 0 0,-1 0-1,1 0 1,-1 1 0,1-1 0,-1 1 0,0-1 0,2 5 0,-1-3-14,-1-1 0,1 1 0,-1-1 0,1 1 0,-1 0 0,0-1 0,0 1 0,-1 0 0,1 0 0,-1 0 0,0 0 0,0 0 0,0-1 0,-1 1 0,1 0 0,-1 0 0,0 0 0,0 0 0,0-1 0,-2 5 0,-1-2 57,1-1 0,-1 0 0,0 0 0,0 0 1,0 0-1,-1-1 0,0 0 0,0 0 0,0 0 0,0 0 0,-9 4 0,-1-1 81,0 0 0,-1 0 0,0-2 0,0 0 0,-1-1 0,0 0 0,1-1 0,-27 0 0,41-3-170,1 1 0,-1-1-1,0 0 1,1 0 0,-1-1-1,1 1 1,-1 0 0,1 0-1,-1-1 1,1 1 0,-1-1-1,1 1 1,-1-1 0,1 0-1,0 0 1,-1 1 0,1-1-1,-2-1 1,3 1-111,0 0 0,-1 0-1,1 1 1,0-1 0,0 0 0,-1 0 0,1 0 0,0 1-1,0-1 1,0 0 0,0 0 0,0 0 0,0 1 0,0-1-1,0 0 1,0 0 0,1 0 0,-1 1 0,0-1-1,0 0 1,1 0 0,-1 1 0,0-1 0,1-1 0,2-2-734,0 0 1,0 0 0,0 0 0,1 0 0,-1 1 0,1-1 0,0 1 0,0 0 0,5-3 0,23-10-4730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14510,'0'0'7196,"-3"12"-6774,-20 60 291,-18 60 17,36-113-656,2 0 1,0 1-1,1-1 0,0 0 1,2 21-1,0-39-65,1-1-1,-1 1 1,0 0-1,0 0 0,1 0 1,-1-1-1,1 1 1,-1 0-1,0 0 0,1-1 1,-1 1-1,1 0 1,0-1-1,-1 1 0,1-1 1,0 1-1,-1 0 0,1-1 1,0 0-1,-1 1 1,1-1-1,0 1 0,0-1 1,0 0-1,-1 0 1,1 1-1,0-1 0,0 0 1,0 0-1,0 0 1,-1 0-1,1 0 0,0 0 1,0 0-1,1 0 1,36-8 1007,-20 1-693,0-2 0,0 0 0,-1-1 0,0 0 1,28-24-1,75-74 466,-115 103-709,91-102-96,-127 135-11365,10-12 3538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14670,'0'0'6619,"-2"10"-4344,-5 13-1253,-1 1 0,-2-2 1,-23 44-1,14-32-77,-16 44 0,35-77-934,-1 1 0,0-1 1,1 1-1,-1-1 0,1 0 1,0 1-1,-1-1 0,1 1 1,0-1-1,0 1 0,0-1 1,0 1-1,0-1 0,1 4 1,-1-5-5,0 0 0,1 0 0,-1 0 0,1 1 0,-1-1 0,1 0 1,-1 0-1,1 0 0,-1 0 0,0 0 0,1 0 0,-1 0 1,1 0-1,-1-1 0,1 1 0,-1 0 0,1 0 0,-1 0 1,0 0-1,1-1 0,-1 1 0,1 0 0,-1 0 0,0-1 1,1 1-1,-1 0 0,0-1 0,1 1 0,-1-1 0,34-35 25,-24 21-113,-1 0-1,0-1 1,-1 0-1,-1 0 1,0-1 0,-1 0-1,4-22 1,-10 38 1,0 27-134,0-24 213,0-1 0,0 1-1,0 0 1,1 0 0,-1-1 0,0 1 0,0 0-1,1-1 1,-1 1 0,1 0 0,0-1 0,-1 1-1,1-1 1,0 1 0,0-1 0,0 1 0,0-1-1,0 1 1,1-1 0,-1 0 0,0 0 0,0 0-1,3 2 1,-2-2 1,1 0 0,0 0 0,-1 0-1,1-1 1,0 1 0,0 0 0,0-1 0,0 0-1,0 0 1,0 0 0,0 0 0,5-1 0,1 0 7,0-1 0,-1-1 0,1 0 0,0 0 0,-1 0 0,1-1 0,-1 0 0,7-6 0,9-9 25,32-34-1,-37 34-24,-23 43-157,-15 11 175,13-24 121,-1 0 0,1 1 0,1-1 0,0 1 0,0 1 1,1-1-1,1 0 0,-3 24 0,6-35-139,0 0 0,0-1 0,-1 1 1,1-1-1,0 1 0,1-1 0,-1 1 0,0-1 0,0 1 0,0-1 0,0 1 1,0-1-1,0 1 0,1-1 0,-1 1 0,0-1 0,0 1 0,1-1 0,-1 1 1,0-1-1,1 0 0,-1 1 0,0-1 0,1 1 0,-1-1 0,1 0 0,-1 1 1,1-1-1,-1 0 0,1 0 0,-1 0 0,1 1 0,-1-1 0,1 0 0,20-5-512,17-23-3526,-11-19-7174,-15 17-22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15022,'0'0'5862,"-6"60"-8489,19-46-4676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7976,'0'0'7868,"-9"4"-3752,-10 3-2496,1 0 0,0 2 0,-33 21 0,46-27-1421,-1 0 1,1 1-1,0 0 0,0 0 0,1 0 1,-1 1-1,1 0 0,0 0 0,0 0 1,1 0-1,-1 0 0,1 1 0,0-1 1,1 1-1,0 0 0,-1 0 0,2 0 1,-3 9-1,4-13-194,0-1 0,0 1 0,1-1 0,-1 1 0,0-1 1,1 1-1,-1-1 0,1 1 0,-1-1 0,1 0 0,0 1 0,-1-1 0,1 0 0,0 0 1,0 1-1,0-1 0,0 0 0,0 0 0,0 0 0,0 0 0,0 0 0,1 0 0,-1-1 1,0 1-1,0 0 0,1-1 0,-1 1 0,1 0 0,-1-1 0,0 0 0,1 1 0,-1-1 1,1 0-1,1 0 0,9 2-12,0-1 1,-1-1-1,19-1 1,-11 0-136,5 2-637,69-5-1618,-48-6-2251,-41 8 3276,0 0 1,1 0-1,-1 0 1,0 0-1,0-1 1,7-5-1,-2-3-7885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4260,'0'0'16923,"11"3"-16026,8 0-428,0 0 1,0-1-1,24-1 1,-37-1-565,0 0 0,0 0 0,0-1-1,0 1 1,0-2 0,0 1 0,0 0 0,0-1 0,-1 0-1,1-1 1,-1 1 0,1-1 0,-1 0 0,0-1 0,0 1-1,0-1 1,4-4 0,-8 7-89,-1 1 1,1-1-1,-1 1 0,0-1 1,1 0-1,-1 1 0,0-1 0,0 0 1,1 1-1,-1-1 0,0 0 1,0 1-1,0-1 0,0 0 1,0 1-1,0-1 0,0 0 1,0 1-1,0-1 0,0 0 0,0 1 1,0-1-1,-1 0 0,1 1 1,0-1-1,0 0 0,-1 1 1,1-1-1,-1-1 0,-21-15 2298,19 16-1581,0-1 0,0 1 0,0 0 0,0 0 0,0 0 0,-1 0 0,1 0 0,0 1-1,-1-1 1,1 1 0,0 0 0,-1 0 0,1 0 0,0 1 0,-5 0 0,1 3-252,0 1 0,0 0 0,0 0 0,1 1 0,0 0 0,0 0 0,-8 10-1,11-12-172,0-1-1,0 1 1,1 0-1,-1 0 1,1 0-1,0 1 1,0-1-1,0 0 1,1 1-1,0 0 1,0-1-1,0 1 1,0 0-1,0 8 1,2-12-88,-1 0-1,1 0 1,0 0 0,0 0-1,0 0 1,0 0 0,0 0 0,0 0-1,0 0 1,0 0 0,0-1 0,0 1-1,0 0 1,1-1 0,-1 1-1,0-1 1,1 1 0,-1-1 0,0 0-1,0 1 1,1-1 0,-1 0-1,1 0 1,-1 0 0,3 0 0,46 0 125,-39 0-136,8 0-33,39-4-1586,-54 4 970,0-2 1,0 1 0,0 0 0,0-1 0,-1 0 0,1 0 0,5-4-1,11-10-5200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9449,'0'0'17521,"65"27"-16464,-29-27-641,2-3-320,-1-6-352,-4 0-1314,-3-2-1665,-7-1-2434,-6-2-6663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33 5637,'0'0'15183,"-10"-2"-13966,7 1-1178,-1 0 1,1 0-1,-1 0 1,1 1 0,-1-1-1,1 1 1,-1 0-1,1 0 1,-1 1-1,1-1 1,-1 1-1,1 0 1,-1 0-1,1 0 1,-1 0 0,1 0-1,0 1 1,0-1-1,0 1 1,0 0-1,0 0 1,0 0-1,0 1 1,1-1-1,-1 1 1,-2 3 0,0-1 163,0 0 0,1 0 0,-1 1 1,1 0-1,1 0 0,-1 0 1,1 1-1,0-1 0,0 1 1,1-1-1,-3 13 0,5-18-177,0 0 0,0-1 0,0 1 0,0 0 0,0-1 0,0 1 0,0 0 0,1-1 0,-1 1 0,0 0 0,0-1 0,0 1 0,1-1 0,-1 1 0,0 0 0,1-1 0,-1 1 0,1-1 0,-1 1 0,1-1 0,-1 1 0,1-1 0,-1 1 0,1-1 0,-1 0 0,1 1 0,-1-1 0,1 0 0,1 1-1,25 2 395,27-13-76,-41 5-318,-2-1-1,1 0 1,-1-1-1,0 0 1,0-1-1,14-13 1,-18 15-8,0 0 1,-1-1 0,0 0 0,-1 0-1,1 0 1,-1-1 0,-1 1-1,0-1 1,0-1 0,4-11-1,-42 62-135,16-15 301,3-5 401,0 0 0,2 0 1,-19 44-1,32-65-567,-1-1 0,1 1 0,0 0 0,-1-1 1,1 1-1,0 0 0,0-1 0,-1 1 0,1 0 0,0-1 0,0 1 0,0 0 1,0-1-1,0 1 0,0 0 0,0-1 0,0 1 0,0 0 0,1-1 1,-1 1-1,0 0 0,0-1 0,0 1 0,1 0 0,-1-1 0,0 1 0,1-1 1,-1 1-1,1 0 0,-1-1 0,1 1 0,0 0 0,0-1 0,1 1-1,-1-1 1,1 0-1,-1 0 1,1 1-1,0-1 1,-1 0-1,1 0 1,-1-1-1,1 1 1,-1 0-1,1 0 1,2-2-1,3 0-55,0-1 0,0 0-1,0 0 1,0-1 0,9-6 0,-11 7-241,20-21-2097,-13 5-4349,-8 8-1063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90 10378,'0'0'9529,"-10"3"-7687,4-1-1712,0 1 0,0-1 0,0 1 1,0 1-1,0-1 0,1 1 0,-1 0 1,1 0-1,0 0 0,1 1 0,-1 0 1,1 0-1,0 0 0,0 0 0,0 1 1,1 0-1,0 0 0,0-1 0,-3 10 1,5-13-98,-2 4 123,0 0 0,1 0 0,-1 0 0,1 0 0,1 0 0,-1 1 0,1-1 0,0 0 0,0 1 0,1-1 0,0 9 1,1-15-140,-1 1 0,1 0 1,-1 0-1,1 0 1,0-1-1,-1 1 1,1 0-1,0-1 1,0 1-1,-1-1 1,1 1-1,0-1 0,0 1 1,0-1-1,0 0 1,0 1-1,0-1 1,0 0-1,0 0 1,-1 1-1,1-1 1,0 0-1,0 0 1,0 0-1,0 0 0,0 0 1,0 0-1,0-1 1,0 1-1,0 0 1,0 0-1,0-1 1,0 1-1,0-1 1,1 0-1,33-16 529,-12 0-516,-1-2 1,0 0-1,-2-1 1,0-1-1,-2-1 1,0-1-1,-2-1 0,0 0 1,15-32-1,-26 38-149,-16 27 17,-16 26 56,22-28 40,-17 25 12,-20 36 1,38-60 1,0 0 0,0 0 0,0 0 0,1 1 0,1 0 1,-1-1-1,2 1 0,-1 0 0,1 0 0,0 16 0,1-24-20,0-1-1,0 1 0,0 0 1,0-1-1,1 1 0,-1 0 1,0-1-1,0 1 0,1-1 1,-1 1-1,1-1 0,-1 1 1,0-1-1,1 1 0,-1-1 1,1 1-1,-1-1 0,1 1 1,-1-1-1,1 0 0,-1 1 1,1-1-1,-1 0 0,1 1 1,0-1-1,-1 0 0,1 0 1,0 0-1,0 1 0,27-3-1121,23-18-2311,-38 11 2381,0-2 1,-1 0-1,17-19 1,-22 23 1162,-1 0 0,0-1 1,-1 0-1,0 0 1,0-1-1,-1 1 0,5-15 1,-37 69 2713,9-1-2335,1 1 0,3 1 0,1 0 0,-11 80-1,22-112-576,1-4 132,1-4-20,1 1 0,-2-1-1,1 0 1,-1 0 0,0 0-1,-1 0 1,0 0 0,0 0-1,0-1 1,-1 1 0,0-1-1,-5 6 1,9-12 4,0 1 0,0-1 1,0 0-1,-1 0 0,1 0 1,0 0-1,0 0 0,0 1 1,-1-1-1,1 0 0,0 0 1,0 0-1,-1 0 0,1 0 1,0 0-1,0 0 0,0 0 1,-1 0-1,1 0 0,0 0 1,0 0-1,-1 0 0,1 0 1,0 0-1,0 0 0,-1 0 1,1 0-1,0 0 0,0 0 1,0 0-1,-1-1 0,1 1 0,0 0 1,0 0-1,0 0 0,-1 0 1,1 0-1,0-1 0,0 1 1,0 0-1,0 0 0,-1 0 1,1-1-1,0 1 0,0 0 1,0 0-1,0-1 0,-4-18 393,5-19-82,2 21-309,2 1 0,0 0 0,0 0 0,2 1 0,0 0 0,0 0 0,2 0 0,0 1 0,13-16 0,10-10 36,63-61-1,17 1-1960,-112 99 1864,-2 3-17,-5 5 245,1 1 0,0 0 0,0 0 1,0 0-1,1 0 0,0 1 0,1 0 0,0 0 0,0 0 0,1 0 0,0 1 1,1 0-1,0-1 0,-1 15 0,3-23-167,0-1-1,0 1 1,0 0 0,0 0 0,0 0-1,0-1 1,0 1 0,0 0 0,1 0-1,-1-1 1,0 1 0,1 0 0,-1 0-1,0-1 1,1 1 0,-1 0 0,1-1-1,-1 1 1,1-1 0,-1 1 0,1 0-1,0-1 1,-1 1 0,1-1-1,0 0 1,-1 1 0,1-1 0,0 1-1,-1-1 1,2 0 0,29-1 330,-23-1-302,-1 0 0,1-1 0,-1 0 0,1 0 0,10-8 0,-8 3 5,-1 0 1,0 0 0,-1-1 0,12-15-1,-16 19-72,-1 1 1,0-1-1,-1 0 0,1 0 0,-1 0 0,0 0 0,0-1 0,0 1 1,-1 0-1,0-1 0,0 1 0,0-7 0,-1 12-13,0 0 0,0-1 0,0 1 0,-1 0 0,1-1 0,0 1 0,0 0 0,0 0 0,0-1 0,-1 1 1,1 0-1,0 0 0,0-1 0,-1 1 0,1 0 0,0 0 0,0 0 0,-1 0 0,1-1 0,0 1 0,-1 0 0,1 0 0,0 0 0,-1 0 0,1 0 0,0 0 0,0 0 0,-1 0 0,1 0 0,0 0 0,-1 0 0,1 0 0,0 0 0,-1 0 0,1 0 0,0 0 0,-1 0 0,1 0 1,0 1-1,0-1 0,-1 0 0,1 0 0,0 0 0,0 0 0,-1 1 0,1-1 0,0 0 0,0 0 0,-1 1 0,1-1 0,0 0 0,0 0 0,0 1 0,0-1 0,-1 1 0,-14 11-897,10-6 574,1 0 0,0 1 0,0-1-1,1 1 1,0-1 0,-4 11 0,4 9-3568,4-21-512,5-4-1158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9161,'0'0'14024,"-8"4"-13677,6-3-336,0 0 1,-1 0 1,0 0-1,1 1 0,0-1 1,-1 1-1,1-1 0,0 1 1,0 0-1,0 0 0,0 0 0,0 0 1,0 0-1,0 0 0,1 1 1,-1-1-1,1 0 0,0 1 1,0 0-1,0-1 0,0 1 0,0 0 1,0-1-1,1 1 0,-1 0 1,1 0-1,0-1 0,0 1 1,0 3-1,0-2-98,1-1 1,-1 0-1,1 0 1,0 0-1,0 1 1,0-1-1,0 0 1,1 0-1,-1-1 1,1 1-1,0 0 1,-1 0-1,1-1 0,1 1 1,-1-1-1,0 1 1,1-1-1,-1 0 1,1 0-1,-1 0 1,1-1-1,0 1 1,0 0-1,0-1 1,5 2-1,21 15-1075,-28-18 1159,-1 0 0,1 0 0,-1 0-1,0 1 1,1-1 0,-1 0 0,0 0 0,1 1-1,-1-1 1,0 0 0,1 1 0,-1-1-1,0 0 1,0 1 0,1-1 0,-1 0-1,0 1 1,0-1 0,0 1 0,0-1 0,1 0-1,-1 1 1,0-1 0,0 1 0,0-1-1,0 0 1,0 1 0,0-1 0,0 1-1,0-1 1,0 1 0,0-1 0,0 0 0,0 1-1,-1 0 1,-14 8 117,-33 0 210,40-8-316,3 0-159,-15 3 833,20-4-728,0 0 0,0 0 0,0-1 0,0 1 0,0 0 0,1 0 0,-1 0 0,0 0 0,0 0 0,0 0 0,0-1 0,0 1 0,0 0 0,0 0 0,1 0 0,-1 0 0,0-1 0,0 1 0,0 0 0,0 0 0,0 0 0,0-1 0,0 1 0,0 0 0,0 0 0,0 0 0,0-1 0,0 1 0,0 0 0,0 0 0,0 0 0,0 0 0,0-1 0,0 1 1,-1 0-1,1 0 0,0 0 0,0 0 0,0-1 0,0 1 0,0 0 0,0 0 0,0 0 0,-1 0 0,1 0 0,0 0 0,0-1 0,0 1 0,0 0 0,-1 0 0,1 0 0,0 0 0,0 0 0,0 0 0,-1 0 0,19-15-3521,4-2-1388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93 5477,'4'-11'2814,"2"-1"-1841,11-27 419,-11 8 3748,-10 38-1921,-11 9-2594,2 0-593,3-1 456,0 1 1,1 0-1,1 0 1,1 1-1,0 0 1,1 0-1,1 0 1,0 1-1,2 0 1,0 0-1,-1 35 0,4-52-469,0 0-1,0 1 0,0-1 1,0 0-1,0 0 0,1 1 1,-1-1-1,0 0 0,1 0 1,-1 1-1,1-1 0,0 0 1,-1 0-1,1 0 0,0 0 1,0 0-1,-1 0 0,1 0 1,0 0-1,0 0 0,0 0 1,0 0-1,0-1 0,1 1 1,-1 0-1,0-1 0,0 1 1,0-1-1,0 1 0,1-1 1,-1 0-1,0 1 0,1-1 1,-1 0-1,0 0 0,0 0 1,1 0-1,-1 0 0,0 0 1,1 0-1,-1-1 0,0 1 0,0 0 1,1-1-1,0 0 0,4 0-2,-1-1 0,0 0-1,0 0 1,-1 0-1,1 0 1,0-1-1,-1 0 1,1 0 0,-1 0-1,5-5 1,-1-2 194,1 0-1,-1-1 1,-1 0 0,0-1-1,0 1 1,8-24 0,-16 41-213,0 0 1,0 0-1,0 0 0,1 1 1,0-1-1,0 0 1,3 12-1,-3-16 5,0 0-1,0 1 1,1-1 0,-1 0-1,1 1 1,0-1-1,0 0 1,0 0 0,0 0-1,0 0 1,0 0 0,0 0-1,1 0 1,-1 0-1,1 0 1,-1-1 0,1 1-1,0 0 1,0-1-1,-1 0 1,1 1 0,0-1-1,0 0 1,1 0 0,2 1-1,3-1 7,0 0-1,0-1 0,0 0 1,0-1-1,0 0 0,0 0 1,0 0-1,-1-1 0,1-1 0,0 1 1,-1-1-1,0 0 0,1-1 1,6-4-1,-2 2-3,0 0-1,0 1 1,0 1 0,15-4-1,-27 8 17,1 0 0,-1 0 0,1 0 0,0 0 0,-1 0 0,1 0 0,-1 0 0,1 0 0,-1 0-1,1 0 1,-1 1 0,1-1 0,-1 0 0,1 0 0,-1 1 0,1-1 0,-1 0 0,0 0 0,1 1 0,-1-1 0,1 0-1,-1 1 1,0-1 0,1 1 0,-1-1 0,0 1 0,1-1 0,-1 0 0,0 1 0,1 0 0,6 23 294,-7-21-301,1-1 1,-1 1 0,1 0 0,-1-1-1,1 1 1,0-1 0,0 1 0,0-1-1,0 1 1,1-1 0,-1 0 0,1 0 0,-1 1-1,1-1 1,0 0 0,0 0 0,-1-1-1,2 1 1,1 2 0,1-3-47,0 0 1,-1-1-1,1 1 1,0-1 0,0 1-1,-1-2 1,1 1-1,0 0 1,0-1-1,-1 0 1,1 0-1,0 0 1,-1-1-1,1 0 1,-1 1 0,0-2-1,1 1 1,-1 0-1,0-1 1,0 0-1,3-3 1,18-22-4152,-13-4-4894,-10 10-3211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4933,'0'0'13581,"48"42"-21749,-35-31 5061,1-2-3267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9001,'0'0'11787,"27"49"-10890,-2-43-193,3-1-480,4-5-160,2 0-256,0 0-1569,-2-6-1923,-5-7-2754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1281,'0'0'19587,"-3"11"-18696,-81 271 2397,77-261-3405,4-10 101,-19 47 970,22-56-843,-1 0-1,0 0 1,0-1-1,0 1 1,0 0-1,-1 0 1,1 0 0,0-1-1,-1 1 1,1-1-1,-1 1 1,0-1-1,1 0 1,-1 1-1,0-1 1,0 0 0,0 0-1,0 0 1,0-1-1,0 1 1,0 0-1,-3 0 1,4-1-100,1-1 0,-1 1 0,1 0 0,-1 0 0,1-1 0,-1 1 0,1-1 0,-1 1 0,1 0 0,-1-1 0,1 1 0,0-1 0,-1 1 0,1-1 0,0 1 0,0-1 0,-1 1 0,1-1 0,0 1 0,0-1 0,0 0 0,-1 1 0,1-1 0,0 1 0,0-1 0,0 0 0,0 1-1,0-1 1,0 0 0,1-25 51,-1 19-37,0-2-34,1 0-1,0-1 0,1 1 0,0 0 1,1 0-1,0 0 0,0 0 1,0 1-1,1-1 0,1 1 1,9-15-1,7-4-75,1 1 0,24-23 0,17-19-1482,-62 67 1469,7-12-2463,-6 2-2355,-2 4-753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 9257,'-1'-1'210,"1"1"0,0 0 0,0 0-1,0-1 1,0 1 0,0 0 0,-1 0 0,1-1 0,0 1 0,0 0 0,-1 0 0,1 0 0,0-1 0,0 1 0,-1 0 0,1 0 0,0 0-1,0 0 1,-1 0 0,1-1 0,0 1 0,-1 0 0,1 0 0,0 0 0,0 0 0,-1 0 0,1 0 0,0 0 0,-1 0 0,1 0 0,0 0-1,-1 0 1,1 1 0,0-1 0,0 0 0,-1 0 0,1 0 0,0 0 0,0 0 0,-1 0 0,1 1 0,0-1 0,0 0 0,-1 1 0,-7 17 2759,-1 29-2355,8-43 113,-7 88 1579,4 108 0,4-149-1905,26-139 111,-20 61-655,2-8-122,1 0 0,1 1 0,2 1 0,24-49 0,-35 80 260,-1 1 0,1 0 0,-1 0 1,1 0-1,0 0 0,-1 1 0,1-1 0,0 0 0,0 0 0,0 0 1,0 1-1,0-1 0,0 0 0,0 1 0,0-1 0,0 1 1,0-1-1,0 1 0,0-1 0,0 1 0,0 0 0,0 0 0,1-1 1,-1 1-1,0 0 0,0 0 0,0 0 0,0 0 0,1 0 0,-1 1 1,0-1-1,0 0 0,0 1 0,0-1 0,0 0 0,0 1 1,0-1-1,0 1 0,0 0 0,0-1 0,0 1 0,0 0 0,0-1 1,0 1-1,0 0 0,-1 0 0,1 0 0,0 0 0,0 0 0,0 2 1,3 1-10,-1 0 1,0 1 0,0 0 0,0-1 0,-1 1 0,0 0-1,0 0 1,0 0 0,2 9 0,-4-9 17,0 0-1,-1 0 1,0 1-1,1-1 1,-2-1 0,1 1-1,-1 0 1,1 0-1,-1 0 1,0-1 0,-1 1-1,1-1 1,-1 0-1,0 1 1,0-1 0,-1-1-1,1 1 1,-1 0 0,0-1-1,1 0 1,-2 0-1,1 0 1,0 0 0,0 0-1,-1-1 1,0 0-1,1 0 1,-1 0 0,0-1-1,0 0 1,0 0-1,0 0 1,-5 0 0,9-1-47,1 0 0,-1-1 1,1 1-1,-1 0 1,1 0-1,-1-1 0,1 1 1,-1-1-1,1 1 1,0 0-1,-1-1 0,1 1 1,-1-1-1,1 1 0,0-1 1,0 1-1,-1-1 1,1 1-1,0-1 0,0 1 1,0-1-1,-1 0 0,1 1 1,0-1-1,0 1 1,0-1-1,0 1 0,0-1 1,0 0-1,0 1 0,0-1 1,0 1-1,1-1 1,-1 1-1,0-1 0,0 0 1,0 1-1,1-1 1,-1 1-1,0-1 0,1 1 1,-1-1-1,12-26-3233,26-13-6045,-15 21 1837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5285,'0'0'17126,"3"12"-16027,3 11-443,-2 1-1,0-1 0,1 40 0,-6-62-641,1 0-1,0 0 1,0 0-1,0-1 1,0 1-1,0 0 1,0 0-1,0 0 1,0 0-1,0 0 0,1 0 1,-1 0-1,0 0 1,1 0-1,-1 0 1,0 0-1,1-1 1,-1 1-1,1 0 1,-1 0-1,1 0 0,0-1 1,-1 1-1,1 0 1,0-1-1,-1 1 1,1-1-1,0 1 1,0-1-1,0 1 1,0-1-1,-1 1 1,1-1-1,0 0 0,0 1 1,0-1-1,0 0 1,0 0-1,1 0 1,0 0 3,0 0 1,-1-1-1,1 1 1,0-1 0,-1 0-1,1 1 1,0-1-1,-1 0 1,1 0 0,-1 0-1,1 0 1,-1 0-1,0 0 1,0 0-1,1-1 1,-1 1 0,0 0-1,0-1 1,0 1-1,1-4 1,1 0-27,-1-1 0,0 1 0,0-1 0,0 0 0,-1 0 0,0 1 0,0-1 0,-1 0 0,1 0 0,-1 0 0,-1 0 0,1 0 0,-1 0 0,0 0 0,0 0 0,-1 0 0,0 0 0,-3-8 0,5 14-47,0 0-1,-1-1 1,1 1-1,0 0 1,0-1 0,0 1-1,0 0 1,0 0-1,-1-1 1,1 1 0,0 0-1,0 0 1,0-1-1,-1 1 1,1 0 0,0 0-1,0 0 1,-1-1-1,1 1 1,0 0 0,0 0-1,-1 0 1,1 0-1,0 0 1,-1 0 0,1 0-1,0-1 1,-1 1-1,1 0 1,0 0-1,-1 0 1,1 0 0,0 0-1,0 0 1,-1 1-1,1-1 1,0 0 0,-1 0-1,1 0 1,0 0-1,-1 0 1,1 0 0,0 0-1,0 1 1,-1-1-1,1 0 1,0 0 0,0 0-1,-1 1 1,1 0-56,0-1 0,0 1 0,-1 0 0,1-1 0,0 1 0,0 0-1,0-1 1,0 1 0,0-1 0,1 1 0,-1 0 0,0-1 0,0 1 0,0 0 0,0-1 0,1 1 0,-1-1 0,0 1 0,1 0 0,-1-1 0,0 1 0,1-1 0,-1 1 0,1-1 0,0 1 0,3 2-424,0 0 1,0 0-1,0-1 0,0 0 1,1 0-1,-1 0 1,1 0-1,0-1 1,-1 1-1,1-1 1,0 0-1,6 0 1,66 0-4017,-50-2 3782,-20 1 813,0 0-1,-1 0 1,1-1 0,0 0-1,-1 0 1,9-2 0,-14 2 295,1 0 1,0 0-1,-1 1 1,1-1-1,-1 0 1,0 0 0,1 0-1,-1 0 1,0-1-1,1 1 1,-1 0-1,0-1 1,0 1-1,0 0 1,0-1-1,-1 1 1,1-1-1,0 1 1,0-1-1,-1 0 1,1 1 0,-1-1-1,0 0 1,1 1-1,-1-1 1,0 0-1,0 0 1,0-1-1,0 2-260,0 1 0,0-1-1,0 1 1,0-1 0,0 1-1,0-1 1,0 1 0,-1-1-1,1 1 1,0-1 0,0 1-1,0-1 1,-1 1 0,1-1 0,0 1-1,0-1 1,-1 1 0,1-1-1,-1 1 1,1 0 0,0-1-1,-1 1 1,1 0 0,-1-1-1,1 1 1,0 0 0,-1 0-1,1-1 1,-1 1 0,1 0-1,-1 0 1,1 0 0,-1 0 0,-23 2 881,-17 18-631,36-16-210,1 0 1,0 1-1,0 0 0,0-1 0,0 2 0,1-1 0,0 0 1,0 1-1,0-1 0,1 1 0,0 0 0,0 0 0,0 0 1,0 7-1,2-13-101,0 1 1,1 0 0,-1 0-1,0-1 1,1 1-1,-1 0 1,0-1 0,1 1-1,-1-1 1,1 1 0,-1-1-1,1 1 1,0-1 0,-1 1-1,1-1 1,-1 1-1,1-1 1,0 1 0,-1-1-1,1 0 1,0 0 0,0 1-1,-1-1 1,1 0 0,0 0-1,-1 0 1,1 0-1,0 0 1,0 0 0,-1 0-1,1 0 1,0 0 0,0 0-1,-1 0 1,1 0 0,0 0-1,0-1 1,-1 1-1,1 0 1,1-1 0,31-12 177,-24 7-138,-1-1 0,0 0-1,0-1 1,8-9 0,-14 15-175,-1 0-1,1-1 1,0 1-1,0 0 1,-1-1-1,1 1 1,-1-1-1,0 1 1,0-1-1,0 1 1,0-1-1,0 0 1,-1 0-1,1 1 1,-1-1 0,0 0-1,0 0 1,0 0-1,0 0 1,0 1-1,-1-4 1,1 6-208,-1 0 0,1-1 0,-1 1 1,1 0-1,-1 0 0,0 0 0,1 0 0,-1 0 1,1 0-1,-1 0 0,1 0 0,-1 0 0,1 0 1,-1 0-1,1 0 0,-1 0 0,1 0 0,-1 1 1,0-1-1,1 0 0,0 0 0,-1 1 0,1-1 1,-1 0-1,1 1 0,-1-1 0,1 0 0,0 1 1,-1-1-1,1 1 0,-1-1 0,1 0 0,0 1 1,-1 0-1,-1 8-3496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 5317,'0'0'16907,"-12"-1"-16379,4 1-393,0 0 0,0 0 0,0 0 1,0 1-1,0 1 0,0-1 0,0 1 0,0 1 0,0-1 0,1 1 0,0 1 0,-14 7 1,14-6 11,-57 42 1448,60-44-1520,1 1 0,-1-1 0,1 0 0,0 1 0,0-1 0,0 1 0,1 0 0,-1 0 0,1 0-1,0 0 1,0 1 0,1-1 0,-1 0 0,0 6 0,2-9-74,0 0-1,0 0 1,0-1-1,0 1 0,0 0 1,0 0-1,1 0 1,-1 0-1,0-1 1,1 1-1,-1 0 0,1 0 1,-1-1-1,1 1 1,-1 0-1,1-1 0,-1 1 1,1-1-1,0 1 1,-1 0-1,1-1 1,0 1-1,-1-1 0,1 0 1,0 1-1,0-1 1,-1 0-1,1 1 1,0-1-1,0 0 0,0 0 1,-1 0-1,1 0 1,0 1-1,1-1 1,37 1-332,-30-1 118,24-1-1925,44-6 1,-4-8-7409,-44 7 364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36 10154,'0'0'8119,"-1"9"-7211,0-5-817,0-3-63,1 1 0,-1-1 1,1 0-1,-1 0 0,1 0 1,0 0-1,-1 1 0,1-1 0,0 0 1,0 0-1,0 0 0,0 1 1,0-1-1,0 0 0,1 0 0,-1 1 1,0-1-1,1 0 0,-1 0 1,0 0-1,1 0 0,-1 0 0,1 1 1,0-1-1,-1 0 0,1 0 1,0 0-1,0-1 0,0 1 1,0 0-1,-1 0 0,1 0 0,0-1 1,0 1-1,1 0 0,-1-1 1,0 1-1,0-1 0,0 1 0,0-1 1,0 0-1,1 1 0,-1-1 1,0 0-1,0 0 0,0 0 0,1 0 1,-1 0-1,2 0 0,5 0 115,0 0 1,0-1-1,-1 0 0,1 0 0,0 0 0,-1-1 1,15-6-1,-19 7-120,0 0 0,-1 0-1,1 0 1,-1-1 0,1 1 0,-1-1 0,0 1 0,0-1 0,0 0 0,0 0-1,0 0 1,0 0 0,0 0 0,0-1 0,-1 1 0,0-1 0,1 1 0,-1-1-1,0 1 1,0-1 0,0 1 0,0-1 0,-1 0 0,1 0 0,0-5 0,-2 7-25,1 0 0,-1 0 0,1 0-1,-1 0 1,0 0 0,1 0 0,-1 0 0,0 0 0,0 1 0,0-1 0,1 0 0,-1 0 0,0 1 0,0-1 0,0 0 0,0 1 0,0-1 0,0 1 0,-1-1 0,1 1 0,0 0 0,0-1 0,0 1 0,0 0 0,0 0 0,-1 0 0,1 0 0,0 0 0,0 0 0,-2 0 0,-39 3 22,34 0 56,1 0-1,0 0 1,-1 1 0,1 0 0,0 1-1,1 0 1,-1 0 0,1 0 0,0 1-1,0-1 1,1 2 0,0-1 0,0 0-1,0 1 1,1 0 0,0 0 0,0 0-1,1 1 1,0-1 0,-4 16 0,7-22-80,0 0 0,-1 0 1,1 0-1,0 0 0,0 0 1,0 0-1,1 0 0,-1 0 1,0 0-1,0 0 0,0 0 1,1 0-1,-1-1 0,1 1 1,-1 0-1,0 0 0,1 0 1,0 0-1,-1-1 0,1 1 1,-1 0-1,1 0 0,0-1 1,0 1-1,-1 0 0,1-1 1,0 1-1,1 0 0,1 0-187,0 0-1,1 0 0,-1 0 0,0 0 1,1 0-1,-1-1 0,0 0 1,7 1-1,1-2-1622,0 0 0,1 0 0,-1-1 1,15-5-1,11-8-6648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3683,'0'0'8996,"-10"0"-6615,1 1-1958,1-1 1,-1 2-1,0-1 1,0 1-1,0 0 1,-10 5-1,14-5-205,0 0-1,0 0 1,0 1 0,0-1-1,1 1 1,-1 0-1,1 1 1,0-1 0,0 1-1,0 0 1,0 0-1,1 0 1,-7 9 0,10-12-209,0-1 1,0 0 0,0 1 0,-1-1 0,1 0 0,0 1 0,0-1 0,0 0 0,0 1-1,0-1 1,0 1 0,0-1 0,0 0 0,0 1 0,0-1 0,0 1 0,0-1-1,0 0 1,0 1 0,0-1 0,0 0 0,0 1 0,0-1 0,1 1 0,-1-1-1,0 0 1,0 1 0,0-1 0,1 0 0,-1 1 0,0-1 0,0 0 0,1 0 0,-1 1-1,0-1 1,1 0 0,19 6 153,33-6-136,-42 0-22,122-4-710,-132 4 712,-1 0-1,1 0 1,0 0-1,-1 0 0,1 0 1,-1 0-1,1 0 0,-1 0 1,1 0-1,0 0 0,-1 0 1,1 0-1,-1 0 0,1 0 1,-1 1-1,1-1 0,-1 0 1,1 0-1,-1 1 0,1-1 1,-1 0-1,1 1 1,-1-1-1,1 0 0,-1 1 1,1-1-1,-1 1 0,0-1 1,1 1-1,-1-1 0,0 1 1,0-1-1,1 1 0,-1-1 1,0 1-1,0-1 0,0 1 1,1-1-1,-1 1 0,0 0 1,0-1-1,0 1 0,0-1 1,0 1-1,0-1 1,0 1-1,-1 0 0,1-1 1,0 1-1,0-1 0,0 1 1,0-1-1,-1 1 0,1-1 1,0 1-1,-1-1 0,1 1 1,0-1-1,-1 1 0,0 0 1,-24 27 1453,-49 15 1249,66-39-2576,0 0 0,-1-1 0,1 0 0,-1 0 0,1-1 1,-1 0-1,-14 1 0,23-3-195,0 0 1,0 0 0,0 0-1,0 0 1,0 0-1,0 0 1,-1 0 0,1 0-1,0 0 1,0 0-1,0-1 1,0 1 0,0 0-1,0 0 1,-1 0-1,1 0 1,0 0 0,0 0-1,0 0 1,0 0-1,0 0 1,0 0 0,0-1-1,0 1 1,-1 0-1,1 0 1,0 0 0,0 0-1,0 0 1,0 0-1,0 0 1,0-1 0,0 1-1,0 0 1,0 0-1,0 0 1,0 0 0,0 0-1,0-1 1,0 1-1,0 0 1,0 0 0,0 0-1,0 0 1,0 0-1,0 0 1,0-1 0,0 1-1,0 0 1,1 0-1,-1 0 1,0 0 0,0 0-1,0-1 1,8-11-2047,10-7-2150,4 2-2201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4548,'0'0'16154,"-9"4"-15599,0 0-345,1 1 1,0 0-1,0 0 0,0 1 0,-9 8 0,14-11-77,0 0 0,0 1 1,0-1-1,0 1 1,1-1-1,-1 1 1,1 0-1,0 0 1,0 0-1,0 0 0,1 0 1,-1 0-1,1 1 1,0-1-1,0 1 1,0 6-1,2-11-126,-1 1-1,1 0 1,0 0 0,-1 0 0,1-1-1,0 1 1,0-1 0,0 1-1,0 0 1,-1-1 0,1 1-1,0-1 1,0 0 0,0 1-1,0-1 1,0 0 0,0 1-1,0-1 1,0 0 0,0 0 0,0 0-1,0 0 1,0 0 0,0 0-1,2-1 1,37 1-417,-34-1 166,127-15-1342,-157 47 3492,13-20-1619,-2-1 0,1-1 0,-1 0 0,-1-1 0,1 0 0,-2-1 0,1 0-1,-1-1 1,0-1 0,0-1 0,-23 5 0,38-9-349,0 0 0,-1 0 0,1 0-1,0 0 1,-1 0 0,1 0 0,-1 0 0,1 0 0,0 0-1,0-1 1,-1 1 0,1 0 0,0 0 0,-1 0-1,1 0 1,0-1 0,-1 1 0,1 0 0,0 0 0,0 0-1,-1-1 1,1 1 0,0 0 0,0-1 0,0 1-1,-1 0 1,1 0 0,0-1 0,0 1 0,0 0 0,0-1-1,0 1 1,0 0 0,0-1 0,0 1 0,-1 0-1,1-1 1,0 1 0,0 0 0,1-1 0,-1 1 0,0 0-1,0-1 1,0 1 0,0 0 0,0-1 0,0 1-1,0 0 1,0-1 0,1 1 0,-1 0 0,0-1-1,0 1 1,0 0 0,1 0 0,-1-1 0,0 1 0,0 0-1,1 0 1,-1 0 0,0-1 0,1 1 0,-1 0 0,17-20-5178,-2 6-830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3331,'0'0'20361,"-10"1"-18669,7 0-1559,-1-1-1,1 1 1,-1 0 0,1 0-1,-1 0 1,1 0-1,0 1 1,0 0 0,-1-1-1,1 1 1,0 0 0,1 0-1,-1 1 1,0-1 0,0 0-1,1 1 1,0 0 0,-1 0-1,1 0 1,0 0-1,0 0 1,1 0 0,-1 0-1,1 0 1,-2 4 0,-4 6 91,1 0 1,1 1 0,0-1-1,0 1 1,1 0 0,1 0-1,0 0 1,1 1 0,1-1 0,0 22-1,2-35-328,-1 1-1,1 0 0,-1-1 1,1 1-1,0 0 0,0-1 0,0 1 1,0-1-1,0 1 0,0-1 1,0 0-1,0 1 0,0-1 1,1 0-1,-1 0 0,0 0 1,1 0-1,-1 0 0,1 0 1,-1 0-1,3 1 0,23 5-6624,-11-6-1001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3716,'0'0'15951,"-24"55"-13389,20-40-1185,1-3-800,3-2-449,0-4-416,3-6-1698,6 0-3523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4132,'0'0'11531,"-56"28"-8873,54-20-512,4-3-704,24-2 95,12-3 65,9 0-545,13 0-705,1-8-288,3-1-32,-3 1-448,-9-1-1538,-9 1-1601,-11-3-2820,-11-2-7622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39 2626,'0'0'16267,"-8"2"-15846,-25 7-143,33-9-272,1 0 0,-1 0 0,1 0 0,-1 0 0,1 0 0,-1 0 0,1 0 0,-1 1 0,1-1 0,-1 0 0,1 0-1,-1 0 1,1 1 0,-1-1 0,1 0 0,-1 1 0,0-1 0,1 0 0,-1 1 0,1-1 0,-1 1 0,0-1 0,0 0 0,1 1 0,-1-1 0,0 1 0,0-1 0,1 1 0,-1-1 0,0 1 0,0-1 0,0 1 0,0-1 0,0 1 0,0 0 0,0-1 0,0 1 0,0-1 0,0 1 0,0-1 0,0 1-1,0-1 1,0 1 0,0-1 0,-1 1 0,1-1 0,0 1 0,0-1 0,-1 1 0,1-1 0,0 0 0,-1 1 0,1-1 0,0 1 0,-1-1 0,1 0 0,0 1 0,-1-1 0,1 0 0,-1 1 0,1-1 0,-1 0 0,1 0 0,-1 0 0,1 1 0,-1-1 0,0 0 0,5 0 56,0-1 0,0 0 0,0 0 0,0 0 0,0-1 0,0 1 0,-1-1 0,1 0 0,0 0 0,-1 0 1,0 0-1,1-1 0,-1 0 0,0 1 0,0-1 0,0 0 0,-1 0 0,1-1 0,-1 1 0,0 0 0,0-1 0,0 0 1,0 1-1,0-1 0,-1 0 0,2-5 0,-5 9-117,0-1 1,1 1 0,-1 0-1,0 0 1,1 0 0,-1 0-1,1 0 1,-1 0-1,0 0 1,1 0 0,-1 1-1,0-1 1,1 0-1,-1 1 1,-1 0 0,-2 3 75,1 0 0,0-1 1,0 2-1,0-1 0,0 0 1,1 1-1,0-1 1,0 1-1,0 0 0,0 0 1,1 0-1,0 1 0,0-1 1,0 1-1,1-1 0,0 1 1,0-1-1,0 1 0,0 0 1,1 7-1,1-11-12,0 0 0,-1-1-1,1 1 1,0-1 0,0 1 0,0-1 0,0 1-1,1-1 1,-1 1 0,0-1 0,0 0-1,1 0 1,-1 0 0,1 0 0,-1 0-1,1 0 1,-1 0 0,1 0 0,0-1 0,-1 1-1,1-1 1,0 1 0,0-1 0,-1 0-1,1 1 1,0-1 0,0 0 0,0 0-1,2-1 1,59-1 235,-49-2-190,1 0 1,-1-1-1,0-1 0,0 0 0,0-1 0,-1 0 1,0-1-1,0-1 0,-1 0 0,0 0 1,-1-1-1,18-22 0,-26 27-7,-14 11-60,-15 17 48,25-22-28,0 0 0,0 0-1,0 0 1,0 0 0,1 1-1,-1-1 1,0 0 0,1 1-1,-1-1 1,1 0 0,-1 1-1,1-1 1,0 1 0,-1-1-1,1 1 1,0-1 0,0 3-1,1-4 3,-1 1 0,1-1-1,-1 1 1,0-1 0,1 1-1,-1-1 1,1 0 0,0 1-1,-1-1 1,1 0 0,-1 0-1,1 1 1,0-1 0,-1 0-1,1 0 1,-1 0 0,1 0-1,0 1 1,-1-1 0,1 0-1,0 0 1,-1 0-1,1 0 1,0-1 0,-1 1-1,2 0 1,61-20 182,-39 12-608,-24 8 392,1 0 0,0 0-1,-1 1 1,1-1 0,0 0-1,-1 1 1,1-1-1,0 0 1,-1 1 0,1-1-1,-1 1 1,1-1-1,-1 1 1,1-1 0,-1 1-1,1 0 1,-1-1-1,1 1 1,-1 0 0,0-1-1,1 1 1,-1 0 0,0-1-1,0 1 1,1 0-1,-1-1 1,0 1 0,0 0-1,0 0 1,0-1-1,0 1 1,0 0 0,0 1-1,0 35 91,0-29-121,6 88 27,-3-72 34,0-1 0,-2 1 0,-1 0 0,-1-1 0,-1 1 0,-10 46 0,10-62 33,-1 0 0,0-1-1,-1 1 1,0-1 0,0 0 0,0 0 0,-11 13 0,12-18 89,0 1-1,1-1 1,-1 1-1,-1-1 1,1 0-1,0 0 1,0 0-1,-1-1 0,1 1 1,-1-1-1,1 0 1,-1 0-1,0 0 1,1 0-1,-1 0 1,0-1-1,0 0 1,-7 0-1,9-1-77,1 1 0,0 0 0,-1-1 0,1 0 0,0 1 0,-1-1 0,1 0 0,0 0 0,-1 0 0,1 0 0,0 0 0,0 0 0,0 0 0,0 0 0,0 0 0,0 0 0,0 0 0,1-1 0,-1 1 0,0 0 0,1-1 0,-1 1 0,1-1 0,-1 1 0,1-1 0,0 1 0,0-1 0,-1-2 0,-1-47 100,4 37-181,0 0 0,1 0 0,0 1 0,2-1 0,-1 1 0,2 0 0,0 0 0,0 0 0,1 1 0,0 0 0,15-16-1,4-5 5,2 1-1,50-42 1,-58 56 35,1 1 1,46-27-1,-60 40-116,0 0 0,0 0-1,1 1 1,-1 0 0,1 0-1,0 1 1,0 0 0,0 0-1,0 1 1,0 0 0,0 1-1,1-1 1,-1 2 0,10 0-1,-17 0 92,-1-1 0,1 1 0,0-1 0,0 1 0,0 0 0,0-1 0,0 1 0,-1 0 0,1 0-1,0-1 1,-1 1 0,1 0 0,0 0 0,-1 0 0,1 0 0,-1 0 0,1 0 0,-1 0 0,0 0-1,1 0 1,-1 0 0,0 0 0,0 0 0,0 0 0,0 0 0,0 0 0,0 1 0,0-1 0,0 0-1,0 0 1,0 0 0,-1 0 0,1 0 0,0 0 0,-1 0 0,0 1 0,-15 38 255,0-21 184,12-14-254,0 0-1,0 0 1,0 0 0,1 0 0,-1 1-1,1-1 1,1 1 0,-4 9 0,7-14-148,1-1 0,0 0 1,0 0-1,0 0 0,0 0 1,0 0-1,0-1 0,0 1 0,0 0 1,0-1-1,0 0 0,2-1 1,13-6 95,-2-1 0,1 0 0,24-22 0,-27 21-359,0 0 0,0 0 0,1 2 0,0 0 0,18-8 0,-31 16 226,-1 0 0,0 0-1,0 0 1,1 0 0,-1 0 0,0 0 0,1 0 0,-1 0-1,0 0 1,1 0 0,-1 0 0,0 0 0,0 0-1,1 0 1,-1 0 0,0 0 0,1 0 0,-1 0-1,0 1 1,0-1 0,1 0 0,-1 0 0,0 0-1,0 0 1,1 1 0,-1-1 0,0 0 0,0 0-1,0 1 1,1-1 0,-1 0 0,0 0 0,0 1-1,0-1 1,0 0 0,0 1 0,0-1 0,1 0-1,-1 1 1,2 20-105,-6 26 286,3-44-217,1 1-86,-3 26-168,6-17-2067,5-7-3407,4-6-224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12107,'0'0'7175,"52"10"-5381,-32 0-577,0 2-352,-2 4-321,-6 3-319,-9 6-129,-3 3 0,-3 6 256,-17 2 0,-5 3-223,-3-1-97,-1-5-32,6-5-449,3-13-2562,11-14-4356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8 152 4324,'0'0'13965,"10"1"-11765,-2 0-2016,1-1 0,-1 0 0,1 0 0,-1-1 0,0-1 0,1 1 0,-1-1 0,0 0 0,0-1 0,0 0 0,0 0 0,0-1 0,-1 0 0,8-6 0,36-32-52,-48 39-118,-1 0 0,1 0-1,-1 0 1,1 0 0,-1 0 0,0-1 0,0 1 0,-1-1 0,1 0 0,-1 1 0,1-1 0,-1 0 0,0 0 0,0-5 0,-1 9 10,0-1 0,0 0-1,0 0 1,0 1 0,0-1-1,0 0 1,-1 1 0,1-1-1,0 0 1,0 1 0,-1-1-1,1 0 1,0 1 0,-1-1-1,1 1 1,0-1 0,-1 0-1,1 1 1,-1-1 0,1 1 0,-1-1-1,1 1 1,-1 0 0,0-1-1,1 1 1,-1 0 0,0-1-1,0 1 1,-26-3 447,20 4-388,0 0 0,0 0-1,0 0 1,1 1 0,-13 5 0,9-1 49,1 1 0,-1 0 0,1 1 0,0 0 0,1 0 0,0 1 0,0 0-1,1 0 1,0 1 0,-8 15 0,10-17-55,0 0-1,1 1 0,0 0 1,1 0-1,0 1 0,0-1 1,1 0-1,0 1 0,1 0 1,0-1-1,0 1 0,1 0 1,1 11-1,0-19-94,0 0 0,0 0 0,0 0 1,0 0-1,0 0 0,1 0 0,-1 0 0,1-1 1,-1 1-1,1 0 0,0-1 0,-1 1 0,1-1 0,0 0 1,0 0-1,0 1 0,0-1 0,0 0 0,1-1 0,-1 1 1,0 0-1,0-1 0,1 1 0,-1-1 0,0 0 0,0 1 1,1-1-1,-1 0 0,0 0 0,3-1 0,7 1-644,0-1-1,0 0 1,0-1-1,18-4 1,11-11-3176,-1-4-2387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14542,'-8'1'3625,"-1"1"-2962,0 0 0,0 0 1,1 1-1,-1 0 1,1 0-1,0 1 1,-10 6-1,6-3-379,-1 2 0,1 0 1,0 0-1,1 1 0,0 1 0,0 0 0,-10 15 0,20-25-281,0 0 0,0 0 0,0 0 0,0 1 0,0-1 0,0 0 0,1 1 0,-1-1 0,0 1 0,1-1 0,-1 1 0,1-1 0,0 1 0,-1-1 0,1 1 0,0-1 0,0 1 0,0-1 0,0 1 0,1 2 0,-1-3-6,1 0 1,0 0-1,-1 0 0,1 0 0,0-1 1,0 1-1,0 0 0,0 0 1,0-1-1,0 1 0,0-1 0,0 1 1,0-1-1,0 1 0,0-1 1,0 0-1,0 1 0,0-1 0,0 0 1,0 0-1,2 0 0,9 1-156,0-1-1,0-1 0,24-4 0,-29 4 27,35-6-610,-20 2 560,1 2-1,-1 0 1,1 1-1,38 3 1,-61-1 216,0 0-1,1 0 1,-1 1 0,0-1-1,0 0 1,0 1 0,0-1-1,0 0 1,0 0-1,0 1 1,1-1 0,-1 0-1,0 1 1,0-1 0,0 0-1,0 1 1,0-1 0,0 0-1,-1 0 1,1 1-1,0-1 1,0 0 0,0 1-1,0-1 1,0 0 0,0 0-1,0 1 1,-1-1 0,1 0-1,0 0 1,0 1-1,0-1 1,-1 0 0,1 0-1,0 1 1,0-1 0,0 0-1,-1 0 1,1 0-1,0 0 1,-1 0 0,1 1-1,0-1 1,-1 0 0,-11 11 463,-7 1 168,-1-2 0,-1-1 0,-38 13 0,-27 12-368,85-33-1551,19-12-5962,5-5 234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6022,'0'0'17499,"-7"11"-15652,-9 13-1389,2 0 0,0 1 1,2 1-1,1 0 0,-14 51 0,5 38-439,15-78 485,-1 1 1,-23 68-1,58-187 164,43-104-820,-63 166 41,1 1 0,0 0 0,2 1-1,0 0 1,0 1 0,2 0 0,19-18 0,-26 28 10,1 0 0,0 1 0,1-1 0,13-5 0,-19 10 50,-1-1 1,1 1-1,0 0 0,0 0 0,0 0 1,0 0-1,0 1 0,0-1 1,0 1-1,0 0 0,0 0 1,0 0-1,0 0 0,0 0 0,0 1 1,0 0-1,0-1 0,5 3 1,-7-2 25,0 0 0,0 0 0,0 0 0,0 0 1,0 0-1,-1 0 0,1 0 0,0 1 0,0-1 0,-1 0 1,1 0-1,-1 1 0,1-1 0,-1 0 0,0 1 0,0-1 1,1 0-1,-1 1 0,0-1 0,0 1 0,0-1 0,0 0 1,0 1-1,-1-1 0,1 1 0,0-1 0,-1 0 1,1 1-1,-2 0 0,1 3-20,-1 0 0,0-1 0,0 1 0,0-1 0,-1 1 0,1-1 0,-5 4 0,-5 5 35,-1 0-1,0-1 1,-24 16 0,30-24 71,0 1 0,0-1 0,0-1 0,0 1 0,-1-1 0,1-1 0,-1 1 0,0-1 0,1-1 0,-12 2 0,19-3-92,-1 0 1,1 0 0,-1 0 0,1 0-1,-1 0 1,1 0 0,-1 0 0,1 0-1,-1 0 1,1 0 0,-1 0 0,1-1 0,-1 1-1,1 0 1,-1 0 0,1-1 0,-1 1-1,1 0 1,0 0 0,-1-1 0,1 1-1,-1 0 1,1-1 0,0 1 0,-1-1 0,1 1-1,0-1 1,0 1 0,-1 0 0,1-1-1,0 1 1,0-1 0,0 1 0,-1-1-1,1 1 1,0-2 0,5-23-2554,21-22-6050,-2 21-1077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13805,'0'0'10666,"9"5"-8637,2-1-1876,0 0 1,1 0-1,-1-1 0,1-1 1,0 0-1,0 0 0,0-1 1,0-1-1,-1 0 1,1 0-1,0-1 0,0-1 1,0 0-1,15-5 1,-25 7-150,1-1 1,-1 1 0,0-1 0,1 0 0,-1 0 0,0 0 0,0 0 0,0 0 0,1 0 0,-1-1-1,0 1 1,-1-1 0,1 1 0,0-1 0,0 0 0,-1 0 0,1 0 0,-1 0 0,1 0-1,-1 0 1,0 0 0,0 0 0,2-4 0,-4 5-3,0 0 0,1 0-1,-1 0 1,1 1 0,-1-1 0,0 0 0,0 0 0,1 1-1,-1-1 1,0 1 0,0-1 0,0 1 0,0-1-1,1 1 1,-1 0 0,0-1 0,0 1 0,0 0-1,0-1 1,0 1 0,0 0 0,0 0 0,0 0-1,0 0 1,0 0 0,-2 0 0,-35 0 20,31 0-24,-4 1 4,1 0 0,0 1 0,-1 0 0,1 0 0,0 1 0,0 0-1,1 1 1,-12 6 0,15-7 28,0 0 0,0 0 0,1 0-1,0 1 1,-1 0 0,1 0 0,1 1 0,-1-1 0,1 1 0,-1 0-1,2 0 1,-1 1 0,0-1 0,-3 8 0,7-12-47,-1 0 0,1 0 1,0 0-1,-1 0 0,1 0 0,0 0 0,0 0 1,0 0-1,0 0 0,0 0 0,0 1 1,0-1-1,0 0 0,0 0 0,0 0 0,0 0 1,1 0-1,-1 0 0,1 0 0,-1 0 1,0 0-1,1 0 0,0 0 0,-1 0 0,1 0 1,0-1-1,-1 1 0,1 0 0,0 0 1,0 0-1,-1-1 0,1 1 0,0-1 1,0 1-1,0 0 0,0-1 0,0 0 0,0 1 1,0-1-1,0 0 0,0 1 0,0-1 1,0 0-1,1 0 0,1 0 0,7 1-1544,1 0 1,-1 0-1,21-3 0,-20 1-1055,26-2-6475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5733,'0'0'14788,"-10"2"-12461,-3 1-1837,-1 1 0,0 0 0,1 1 0,0 0 0,-14 9 0,22-11-349,0-1-1,0 1 1,0 0-1,1 0 1,0 0-1,-1 1 1,1 0-1,0 0 1,1 0-1,-1 0 0,1 0 1,0 1-1,0 0 1,0-1-1,0 1 1,1 0-1,0 0 1,0 1-1,-1 4 1,3-9-127,0 0 0,0 0 0,1 0 0,-1 0 0,0 0 0,1 0 0,-1 0 0,1 0 0,-1 0-1,1 0 1,-1 0 0,1 0 0,0 0 0,-1-1 0,1 1 0,0 0 0,0-1 0,-1 1 0,1 0 0,0-1 0,0 1 0,0-1 0,0 1 0,0-1 0,0 0 0,0 1 0,0-1 0,0 0 0,0 0 0,0 1 0,0-1 0,0 0 0,0 0 0,0 0 0,2-1 0,47 1-569,-40-1 185,6 0-906,-1-1 0,0-1 0,1 0-1,-1-1 1,19-8 0,35-19-9858,-40 15 2197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9545,'0'0'17489,"-35"59"-16753,29-42-319,1 1-129,1-1-160,3-6-96,1-2-32,0-3-608,0-2-866,2-4-1793,6 0-1858,-1-8-7078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 12748,'0'0'13004,"-9"0"-12235,5 0-735,0 1-1,0-1 0,1 0 1,-1 1-1,0 0 1,0 0-1,1 0 1,-1 1-1,1-1 1,-1 1-1,1-1 0,-1 1 1,1 1-1,0-1 1,0 0-1,0 1 1,0-1-1,1 1 1,-1 0-1,1 0 0,-1 0 1,1 0-1,0 0 1,0 1-1,1-1 1,-1 0-1,1 1 1,-1 0-1,1-1 0,0 1 1,0 0-1,1 0 1,-1 4-1,0-7-16,1 0 0,-1 0 0,1 1 0,0-1 0,-1 0 0,1 1 0,0-1 0,0 1 0,0-1 0,0 0 0,0 1 0,0-1 0,0 1 0,0-1 0,1 0 0,-1 1 0,1-1 0,-1 0 0,1 0 0,-1 1 0,1-1 0,0 0 0,-1 0 0,1 0 0,0 1 0,0-1 0,0 0 0,0 0 0,0 0 0,0-1 0,0 1 0,0 0 0,0 0 0,1-1 0,-1 1 0,2 0 0,0 0-9,1-1-1,-1 0 0,0-1 1,1 1-1,-1 0 1,0-1-1,0 0 0,0 0 1,0 0-1,1 0 1,-1 0-1,-1-1 0,1 1 1,0-1-1,4-3 1,14-10-53,0-2 0,-1 0 0,0-1 0,22-27 0,-49 53 27,1 2 0,1-1 0,-1 1 1,2-1-1,-1 2 0,2-1 0,-1 0 0,1 1 0,1-1 0,-2 16 0,4-25-92,0 0 0,0-1 1,0 1-1,0 0 0,1 0 0,-1 0 0,0 0 1,1 0-1,-1 0 0,0 0 0,1-1 1,-1 1-1,1 0 0,0 0 0,-1-1 1,1 1-1,0 0 0,-1-1 0,1 1 1,0-1-1,-1 1 0,1-1 0,0 1 1,0-1-1,0 1 0,0-1 0,0 0 0,-1 1 1,1-1-1,0 0 0,0 0 0,0 0 1,0 0-1,0 0 0,0 0 0,0 0 1,0 0-1,1 0 0,2 0-678,0-1-1,0 1 1,0-1 0,-1 0-1,1 0 1,0 0-1,0-1 1,5-2 0,11-10-4770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10794,'0'0'7698,"-9"11"-5402,-9 12-1378,0 1 1,-14 28 0,27-42-756,0-1 1,1 1-1,0 0 0,0 0 1,1 0-1,0 1 1,1-1-1,0 1 1,1-1-1,0 21 0,1-30-164,0 0-1,0 0 0,0-1 0,0 1 0,0 0 1,1 0-1,-1 0 0,0 0 0,0-1 1,1 1-1,-1 0 0,1 0 0,-1-1 1,0 1-1,1 0 0,-1-1 0,1 1 0,0 0 1,-1-1-1,1 1 0,0-1 0,-1 1 1,1-1-1,0 1 0,-1-1 0,1 1 0,0-1 1,0 0-1,0 1 0,-1-1 0,1 0 1,0 0-1,0 0 0,0 0 0,0 1 1,-1-1-1,1 0 0,0-1 0,0 1 0,0 0 1,0 0-1,-1 0 0,1 0 0,0-1 1,0 1-1,0 0 0,-1-1 0,1 1 1,1-1-1,2-1 15,1 0 0,-1 0 0,1-1 0,-1 1 0,0-1 0,0 0 0,5-5 0,26-32 32,-1-2-1,56-89 1,-129 171 894,32-32-813,1 1 0,0 1 0,0-1 0,1 1 0,0 0 0,0 0 0,1 1 0,1-1 0,0 1 0,0 0 0,1 0 0,0 0 0,1 0 0,0 20 0,2-30-138,-1 0-1,0 0 1,1 0 0,-1 0-1,0 0 1,1 0 0,-1-1-1,1 1 1,-1 0 0,1 0-1,0 0 1,-1-1 0,1 1-1,0 0 1,0-1 0,-1 1-1,1 0 1,0-1 0,0 1-1,0-1 1,0 0-1,0 1 1,0-1 0,0 0-1,0 1 1,-1-1 0,1 0-1,0 0 1,0 0 0,0 0-1,0 0 1,0 0 0,0 0-1,0 0 1,0 0 0,0 0-1,0-1 1,0 1 0,0 0-1,1-1 1,2 0-115,1-1 1,-2 1 0,1-1-1,0 1 1,0-1-1,0-1 1,-1 1-1,5-4 1,1-2-146,0-1-1,-1-1 1,0 1 0,0-1 0,-1 0-1,10-21 1,-24 47 702,4-11-344,0 1 0,1-1 0,0 0 0,0 1 0,1 0-1,-2 7 1,3-12-77,0 0-1,0 1 1,0-1 0,0 0-1,1 0 1,-1 0 0,0 0-1,1 0 1,-1 0-1,0 0 1,1 0 0,-1-1-1,1 1 1,0 0 0,-1 0-1,1 0 1,0 0-1,-1-1 1,1 1 0,0 0-1,0-1 1,0 1 0,0 0-1,0-1 1,0 1-1,0-1 1,0 0 0,0 1-1,0-1 1,0 0 0,0 0-1,0 1 1,0-1-1,0 0 1,0 0 0,0 0-1,0 0 1,0 0 0,0 0-1,0-1 1,1 1-1,5-1-1,-1 1-1,0-2 0,0 1 0,0 0 0,0-1 1,0 0-1,0-1 0,0 1 0,9-7 0,-9 6-59,0-1 0,0 1 0,1 1 0,-1-1 0,1 1 0,9-2 0,-16 5 48,0-1-1,1 1 1,-1-1 0,0 1 0,1-1 0,-1 1 0,0-1-1,1 1 1,-1-1 0,0 1 0,0-1 0,0 1 0,0-1-1,0 1 1,0 0 0,0-1 0,0 1 0,0-1-1,0 1 1,0 0 0,0-1 0,0 1 0,0-1 0,0 1-1,0-1 1,-1 1 0,1-1 0,0 1 0,0-1 0,-1 1-1,1-1 1,-1 2 0,-9 24 107,9-25-108,-5 19 10,1 0-1,0 1 1,1-1-1,1 1 1,0 27-1,-8 55 49,9-93 26,-1 0 1,0-1-1,0 0 1,-1 1-1,0-1 1,0 0-1,-1-1 1,-7 10-1,10-15-11,1-1 1,-1 0-1,0 1 0,0-1 0,0 0 0,-1 0 0,1 0 0,0-1 0,-1 1 0,1-1 0,-1 1 0,0-1 0,1 0 0,-1 0 0,0 0 0,0 0 0,0 0 0,0-1 0,1 0 0,-1 1 0,0-1 0,-4 0 0,5-1-20,0 1-1,0-1 1,0 0 0,0 1 0,0-1 0,0 0 0,0-1 0,0 1-1,1 0 1,-1 0 0,0-1 0,1 1 0,-1-1 0,1 1 0,-1-1-1,1 0 1,0 0 0,-1 1 0,1-1 0,0 0 0,0 0-1,1 0 1,-1 0 0,0 0 0,1-1 0,-1 1 0,1 0 0,-1 0-1,1-4 1,-1-3-26,1 0 0,0 0-1,0-1 1,1 1 0,0 0-1,0 0 1,1 0 0,0 0-1,1 0 1,0 1 0,0-1-1,1 1 1,0 0-1,1 0 1,0 0 0,6-8-1,9-7-607,1 1 0,0 1 0,39-29-1,-33 28-1103,3-4-4042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4068,'-8'-4'13837,"-1"2"-10954,0 0 63,1 2-1408,4 0-1378,2 8-224,2-3-641,0-2-2562,6-3-5285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29 16752,'20'-3'7539,"19"8"-6633,-7-1-703,-27-4-160,30-2 103,-35 2-140,1 0-1,0 0 1,-1 0 0,1 0 0,0 0 0,-1 0 0,1 0 0,0 0 0,-1-1 0,1 1 0,0 0 0,-1-1 0,1 1 0,0 0 0,-1-1 0,1 1 0,-1 0 0,1-1 0,-1 1 0,1-1-1,-1 1 1,1-1 0,-1 0 0,0 1 0,1-1 0,-1 1 0,0-1 0,1 0 0,-1 1 0,0-1 0,0 0 0,0 1 0,1-1 0,-1 0 0,0 1 0,0-1 0,0 0 0,0 1 0,0-1 0,-1-1-1,1 1-12,-1 0-1,0 0 0,0 0 0,0 0 0,0 0 0,0 1 0,0-1 0,0 0 0,-1 0 1,1 1-1,0-1 0,0 0 0,0 1 0,-1 0 0,1-1 0,0 1 0,-1 0 0,1-1 1,0 1-1,-1 0 0,1 0 0,-2 0 0,-40 0-268,34 0 221,2 0 29,-1 1 0,1 0 0,-1 0 1,1 0-1,0 1 0,-1 0 0,1 1 0,0 0 0,0 0 1,-12 8-1,16-9 19,-1 0 1,1 1-1,0-1 1,0 1-1,0 0 1,0 0-1,0 0 1,0 1-1,1-1 1,0 0-1,-1 1 1,2 0-1,-1-1 1,0 1-1,1 0 1,-1 0-1,1 0 1,0 0-1,0 0 1,1 1-1,-1 3 1,1-5-20,1-1-1,-1 0 1,1 0-1,-1 0 1,1 0 0,0 0-1,0 0 1,0 0 0,0 0-1,0 0 1,0 0 0,0 0-1,1 0 1,-1-1 0,1 1-1,-1-1 1,1 1 0,0-1-1,-1 0 1,1 1-1,0-1 1,0 0 0,0 0-1,0 0 1,0 0 0,0-1-1,0 1 1,1-1 0,-1 1-1,4 0 1,9 1-568,0 0 1,1 0 0,19-2-1,-24 0 171,26 0-3405,48-6 1,-20-6-4320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4901,'0'0'17365,"-3"10"-16078,-2 7-1172,1 0 0,0 0-1,2 1 1,0-1 0,1 24 0,1-39-115,0-1 0,0 0 0,0 0 0,0 0 0,1 1 0,-1-1 0,0 0 0,1 0 0,-1 0 0,1 0 0,-1 0 0,1 1 0,0-1 0,-1 0 1,1 0-1,0 0 0,0-1 0,0 1 0,-1 0 0,1 0 0,0 0 0,0-1 0,0 1 0,0 0 0,2 0 0,-1 0 8,1-1-1,0 1 0,0-1 1,-1 1-1,1-1 1,0 0-1,0 0 0,-1 0 1,1 0-1,5-2 1,1 0 25,1-1 0,-1 0 1,0 0-1,0-1 0,13-8 1,22-20 22,-34 23 309,0 0 0,1 1 1,1 1-1,-1 0 0,1 0 1,0 1-1,19-6 0,-30 12-338,-1 0 0,1 0 0,-1 0 0,1-1 0,-1 1 0,1 1 0,-1-1-1,1 0 1,-1 0 0,1 0 0,-1 0 0,1 0 0,-1 0 0,1 0 0,-1 1-1,1-1 1,-1 0 0,0 0 0,1 1 0,-1-1 0,1 0 0,-1 1 0,0-1 0,1 0-1,-1 1 1,0-1 0,1 1 0,-1-1 0,0 1 0,0-1 0,1 0 0,-1 1 0,0-1-1,0 1 1,0-1 0,0 1 0,0-1 0,0 1 0,0-1 0,0 1 0,0-1-1,0 2 1,-1 28 699,0-17-296,28-24 541,-15 3-959,0 1-1,1-1 0,0 2 0,0 0 0,0 0 0,1 2 1,0-1-1,0 2 0,0 0 0,24-2 0,-36 5-47,0 0 0,-1 0-1,1 1 1,-1-1-1,1 1 1,-1 0 0,0-1-1,1 1 1,-1 0 0,0 0-1,1 0 1,-1 0-1,0 0 1,0 0 0,0 0-1,0 0 1,0 0 0,0 1-1,0-1 1,0 0 0,0 1-1,-1-1 1,1 1-1,0-1 1,-1 0 0,0 1-1,1 0 1,-1-1 0,0 1-1,1-1 1,-1 1 0,0-1-1,0 1 1,-1-1-1,1 1 1,0 0 0,0-1-1,-1 3 1,0-1-307,1 0 0,-1 0-1,0 0 1,1 0 0,-2 0 0,1 0-1,0 0 1,-4 5 0,5-6-108,-1-1-1,0 0 1,0 0 0,0 0 0,0 0-1,0 0 1,0 0 0,0 0-1,0 0 1,0-1 0,-1 1 0,1 0-1,0-1 1,0 1 0,-1-1 0,1 1-1,0-1 1,-1 0 0,-1 1-1,-6-1-7667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14478,'0'0'8007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13132,'0'0'9887,"-5"15"-8654,-9 48-652,2 0-1,4 1 1,-2 98-1,10-162-559,0 0-1,0 1 1,0-1-1,-1 0 0,1 1 1,0-1-1,0 0 1,0 1-1,0-1 0,0 0 1,0 1-1,0-1 1,0 0-1,0 0 0,0 1 1,0-1-1,0 0 0,0 1 1,0-1-1,0 0 1,1 1-1,-1-1 0,0 0 1,0 1-1,0-1 1,0 0-1,0 0 0,1 1 1,-1-1-1,0 0 1,0 0-1,1 1 0,-1-1 1,0 0-1,0 0 1,1 0-1,-1 0 0,0 1 1,0-1-1,1 0 0,-1 0 1,0 0-1,1 0 1,-1 0-1,0 0 0,1 0 1,-1 0-1,0 0 1,1 0-1,15-15 578,12-29-262,-19 26-327,-1-1-1,-1 0 0,0 0 1,-2-1-1,0 0 0,-1 0 0,-1 0 1,1-25-1,-18 100-467,13-51 459,1 0 0,0 0 0,0 1 1,0-1-1,0 0 0,1 0 0,0 0 0,0-1 0,0 1 1,0 0-1,0 0 0,1 0 0,0-1 0,0 1 0,0-1 0,2 4 1,-1-5 0,0 0 0,0 0-1,0 0 1,0 0 0,0-1 0,0 1 0,0-1 0,1 0 0,-1 0 0,1 0 0,-1 0 0,0-1 0,1 1 0,-1-1 0,1 0 0,-1 0 0,1 0-1,-1-1 1,5 0 0,3-1 18,0-1 0,-1 0-1,1-1 1,-1 0 0,0-1 0,0 0-1,0 0 1,-1-1 0,0 0 0,0-1-1,13-12 1,-14 12 17,0 0-1,-1-1 1,1 0-1,-2 0 1,1-1-1,-1 0 1,0 0-1,-1-1 1,0 1 0,-1-1-1,7-19 1,-11 28-38,0 0 1,1 1-1,-1-1 1,0 0-1,0 1 1,0-1-1,1 0 1,-1 1-1,0-1 1,0 0-1,0 1 1,0-1-1,0 0 0,0 1 1,0-1-1,-1 0 1,1 1-1,0-1 1,0 0-1,0 1 1,-1-1-1,1 0 1,0 1-1,-1-1 1,1 1-1,0-1 1,-1 0-1,-14 9-97,-14 27 22,14-13 71,0 1 0,-13 33 0,24-48 6,1 0-1,0 1 0,0-1 0,1 1 0,0 0 0,1 0 0,-1 0 1,2 0-1,-1 0 0,3 17 0,-2-24 3,1 0 0,0 1 0,0-1 0,1 0 0,-1 0 0,0 0-1,1 0 1,-1 0 0,1 0 0,0-1 0,-1 1 0,1 0 0,0-1 0,0 0 0,0 1 0,0-1 0,0 0-1,1 0 1,-1 0 0,0 0 0,0 0 0,1-1 0,-1 1 0,1-1 0,-1 1 0,0-1 0,1 0 0,-1 0-1,4 0 1,5 0 9,0 0 0,0-1 0,0 0 0,-1 0 0,18-6 0,-14 2 6,0 0 0,-1-2 0,0 1 0,0-2-1,-1 0 1,17-14 0,-23 18 70,-1 0 0,0-1-1,0 0 1,0 0 0,0 0-1,-1 0 1,0-1 0,0 1-1,-1-1 1,0 0 0,0 0 0,0-1-1,-1 1 1,1-1 0,1-12-1,-4 18-72,0 0-1,0 0 0,0 0 1,0 0-1,0 0 0,-1 1 1,1-1-1,0 0 0,-1 0 1,1 0-1,-1 0 0,1 1 1,-1-1-1,1 0 0,-1 0 1,1 1-1,-1-1 0,0 0 1,1 1-1,-1-1 0,0 1 1,0-1-1,1 1 0,-1-1 1,0 1-1,0-1 0,0 1 1,0 0-1,1-1 0,-1 1 1,0 0-1,0 0 0,0 0 1,0 0-1,0 0 0,0 0 1,0 0-1,0 0 0,0 0 1,0 0-1,0 0 0,1 1 1,-1-1-1,0 0 0,-2 2 1,-1-1-1,0 0 1,-1 0 0,1 0-1,0 1 1,0 0 0,0 0 0,0 0-1,-6 5 1,6-4 1,1 0 0,0 0 0,0 1 0,1-1-1,-1 1 1,1-1 0,0 1 0,0 0 0,0 0 0,0 0 0,1 0 0,-1 0 0,1 1-1,0-1 1,1 0 0,-1 1 0,1-1 0,-1 0 0,1 1 0,1 5 0,0-7-100,0 0 1,0 0-1,0 0 1,0 0-1,0 0 1,0 0-1,1-1 1,-1 1-1,1 0 1,0-1-1,0 1 1,3 2-1,-2-2-357,0-1-1,0 1 1,1-1-1,0 0 1,-1 0-1,1 0 1,0 0-1,0 0 1,0-1-1,6 2 1,18 1-6007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9993,'0'0'14211,"1"14"-13175,-1 17-498,-2 1 0,-1-1 0,-2-1 0,-12 47 0,10-54-307,1 0 0,1 1-1,1 0 1,-2 28 0,6-52-243,0 1 0,0-1 0,0 0 1,0 1-1,0-1 0,1 0 1,-1 0-1,0 1 0,0-1 0,0 0 1,0 1-1,0-1 0,0 0 1,0 0-1,1 1 0,-1-1 0,0 0 1,0 0-1,0 0 0,0 1 1,1-1-1,-1 0 0,0 0 1,0 0-1,1 1 0,-1-1 0,0 0 1,0 0-1,1 0 0,-1 0 1,0 0-1,1 0 0,-1 0 0,0 0 1,0 0-1,1 0 0,-1 0 1,1 0-1,15-3-1299,13-13-2489,20-26-8132,-23 20 348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11050,'0'0'10474,"-10"4"-10164,-2 1-216,0 0-1,1 1 1,0 0-1,-15 11 1,23-15-53,0 0-1,0 0 1,0 0 0,1 0-1,-1 1 1,1-1 0,-1 1-1,1 0 1,0 0-1,0 0 1,0 0 0,0 0-1,1 0 1,-1 0 0,1 1-1,0-1 1,0 0 0,0 1-1,0-1 1,1 1-1,-1-1 1,1 1 0,0 0-1,0 5 1,1-7-35,0-1 1,0 0-1,0 0 1,0 0-1,0 0 1,0 0-1,1 0 1,-1 0-1,0-1 0,0 1 1,1 0-1,-1-1 1,0 1-1,1 0 1,-1-1-1,0 0 0,1 1 1,-1-1-1,1 0 1,-1 0-1,1 0 1,-1 0-1,0 0 0,1 0 1,2-1-1,41-5 190,-33 1-89,0-1 0,0 0 1,-1 0-1,1-1 0,-1-1 0,-1 0 0,1 0 1,-2-1-1,1-1 0,-1 1 0,-1-2 0,9-12 0,-13 15 367,-13 17-411,-14 22-119,20-25-129,0 0-1,0 0 1,0 1 0,1-1 0,0 1-1,0-1 1,1 1 0,-1 0 0,1 12-1,1-19 52,0 1 0,1 0-1,-1-1 1,0 1-1,1 0 1,-1-1 0,0 1-1,1-1 1,-1 1 0,1-1-1,-1 1 1,1-1-1,-1 1 1,1-1 0,-1 1-1,1-1 1,0 1-1,-1-1 1,1 0 0,0 1-1,-1-1 1,1 0-1,0 0 1,-1 0 0,1 0-1,0 1 1,0-1-1,-1 0 1,1 0 0,0 0-1,-1 0 1,1 0-1,0-1 1,0 1 0,-1 0-1,1 0 1,0 0 0,-1-1-1,2 1 1,31-12-7399,-6-6-1307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10122,'0'0'7174,"-9"9"-5887,-4 6-1024,1 0 0,0 1 0,1 0 0,-8 19 0,15-28-74,0 0 1,0 1-1,1-1 0,0 1 0,1 0 0,0 0 1,0 0-1,1 1 0,-1-1 0,2 0 0,-1 1 1,2-1-1,-1 0 0,2 11 0,-1-18-183,0 1 0,0-1 0,0 1 0,0-1 0,0 0 0,0 1 0,0-1 0,1 0 0,-1 0 0,0 0 0,1 0 0,-1 0 0,1 0 0,-1 0 0,1-1 0,-1 1 0,1 0 0,0-1 0,-1 1 0,1-1 0,0 0 0,-1 1 0,1-1 0,0 0 0,0 0 0,-1 0 0,1-1 0,0 1 0,-1 0 0,1 0 0,1-1 0,6-1-4,0 1 0,0-1 0,0-1 1,13-5-1,7-3 546,-39 20 1885,-47 25-209,47-28-2249,0-1 0,0 0 0,-1 0 0,1-1 0,-1-1 0,0 0 1,0 0-1,-18 2 0,29-5-50,-1 0 1,1 0 0,0 0 0,0 0-1,0 0 1,0 0 0,0 0-1,-1 0 1,1 0 0,0 0 0,0 0-1,0 0 1,0 0 0,0 0-1,0 0 1,-1 0 0,1 0-1,0 0 1,0 0 0,0-1 0,0 1-1,0 0 1,0 0 0,-1 0-1,1 0 1,0 0 0,0 0 0,0 0-1,0 0 1,0 0 0,0-1-1,0 1 1,0 0 0,0 0-1,0 0 1,0 0 0,-1 0 0,1 0-1,0-1 1,0 1 0,0 0-1,0 0 1,0 0 0,0 0-1,0 0 1,0-1 0,0 1 0,0 0-1,0 0 1,0 0 0,0 0-1,1 0 1,-1 0 0,0-1 0,0 1-1,7-10-3034,11-6-3213,5 3-3458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73 11563,'0'0'7116,"-9"2"-5114,2 0-1724,0 0-1,0 1 1,-1 0-1,2 0 1,-12 6 0,15-7-200,0 0 0,0 0 0,0 0 0,1 1 0,-1-1 0,1 0 0,-1 1 0,1 0 0,0 0 1,0-1-1,0 1 0,1 0 0,-1 1 0,1-1 0,-1 0 0,1 0 0,0 0 0,0 5 1,1-8-30,1 1 1,0 0 0,-1-1 0,1 1 0,0 0 0,0-1 0,0 1 0,-1-1 0,1 1 0,0-1 0,0 0 0,0 1-1,0-1 1,0 0 0,0 1 0,0-1 0,0 0 0,0 0 0,0 0 0,0 0 0,0 0 0,0 0 0,0 0 0,0-1-1,0 1 1,0 0 0,0 0 0,-1-1 0,3 0 0,33-6 225,-4 0-256,0 1 0,58-2-1,-22 7 2963,-68-35 361,0 31-3274,-1 0-1,0 1 0,0-1 1,0 0-1,-1 0 0,1 1 1,-5-8-1,4 8-118,0 0 1,0-1-1,1 1 0,-1-1 1,1 0-1,0 1 0,0-9 1,4 12-442,0 0 1,1 1 0,-1-1 0,0 1-1,1-1 1,-1 1 0,1 0 0,6 1-1,-5-1-622,19 0-3915,6 0-3358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6598,'0'0'14168,"-3"12"-12433,-7 17-950,1-1-504,0 0 1,2 1 0,-7 56-1,14-84-274,0 0-1,0-1 1,0 1-1,0-1 1,1 1 0,-1-1-1,0 1 1,0-1-1,0 1 1,1-1-1,-1 1 1,0-1-1,1 1 1,-1-1-1,0 0 1,1 1-1,-1-1 1,0 0-1,1 1 1,-1-1-1,1 0 1,-1 1-1,1-1 1,-1 0-1,1 0 1,-1 1-1,1-1 1,-1 0-1,1 0 1,-1 0-1,1 0 1,-1 0-1,1 0 1,-1 0-1,1 0 1,-1 0-1,1 0 1,0 0-1,-1 0 1,1 0-1,-1 0 1,1 0 0,-1 0-1,1-1 1,-1 1-1,1 0 1,-1 0-1,1-1 1,-1 1-1,0 0 1,1-1-1,0 0 1,27-16 470,47-54-7,22-18 544,-96 88-966,0 0 0,0 0 1,0 0-1,0 0 0,0 0 1,0 0-1,1 1 0,-1-1 1,0 0-1,0 0 1,1 1-1,-1-1 0,1 1 1,-1-1-1,0 1 0,1 0 1,-1 0-1,1-1 0,-1 1 1,2 0-1,-2 1-21,-1 0 0,0 0 0,1 0 0,-1 0 0,0 0-1,0 0 1,0 0 0,1 0 0,-1 0 0,0 0 0,0 0 0,-1 0 0,1 0 0,0-1 0,0 1-1,0 0 1,-1 0 0,1 0 0,0 0 0,-1 0 0,0 1 0,-28 58 261,29-60-264,-1 0 1,1 0-1,0 1 0,-1-1 1,1 1-1,0-1 1,-1 0-1,1 1 1,0-1-1,0 1 0,-1-1 1,1 1-1,0-1 1,0 1-1,0-1 1,-1 1-1,1-1 0,0 1 1,0-1-1,0 1 1,0-1-1,0 1 0,0-1 1,0 1-1,0-1 1,0 1-1,1-1 1,-1 1-1,0-1 0,0 1 1,0-1-1,1 0 1,-1 1-1,0-1 1,0 1-1,1 0 0,20-6 336,38-27-294,-50 27-7,-7 4-59,14-10-4,1 2 0,0 0 0,0 1 1,1 0-1,0 2 0,29-7 0,-47 13 0,0-1 1,1 1-1,-1 0 1,1 0-1,-1 0 1,1 0-1,-1 0 1,0 0-1,1 0 0,-1 0 1,1 0-1,-1 1 1,0-1-1,1 0 1,-1 0-1,1 0 1,-1 0-1,0 1 0,1-1 1,-1 0-1,0 0 1,1 1-1,-1-1 1,0 0-1,1 1 1,-1-1-1,0 0 0,0 1 1,1-1-1,-1 0 1,0 1-1,0-1 1,0 0-1,1 2 1,-2 17-18,-14 18 43,7-22-24,5-11-3,1 0 1,-1 1-1,1-1 1,-1 1-1,1 0 1,1-1-1,-1 1 1,-1 7 0,41-30-5869,-15 4 1266,3-2-1943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73 10666,'0'0'10800,"-12"0"-9279,5 0-1332,0 0 1,0 0-1,0 1 1,0 0-1,1 0 0,-1 1 1,0 0-1,1 0 0,-1 0 1,1 1-1,0 0 1,-1 0-1,2 1 0,-1 0 1,0 0-1,1 0 0,-1 0 1,-7 10-1,-16 30 579,28-43-763,1 0 1,-1-1-1,1 1 1,-1 0 0,1 0-1,-1 0 1,1-1-1,0 1 1,-1 0-1,1 0 1,0 0-1,0 0 1,0 0 0,0-1-1,0 1 1,-1 0-1,2 0 1,-1 0-1,0 0 1,0 0 0,0 0-1,0 0 1,0 0-1,1-1 1,-1 1-1,0 0 1,1 0-1,-1 0 1,1-1 0,-1 1-1,1 0 1,-1 0-1,1-1 1,-1 1-1,1 0 1,0-1-1,-1 1 1,1-1 0,0 1-1,0-1 1,0 1-1,-1-1 1,1 0-1,0 1 1,0-1 0,0 0-1,0 1 1,-1-1-1,1 0 1,0 0-1,0 0 1,1 0-1,8 0 15,0-1-1,-1 0 1,1 0-1,-1-1 1,0-1-1,1 1 1,-1-1-1,0-1 1,-1 0-1,1 0 0,-1-1 1,13-8-1,44-21-47,-64 34 28,-1-1-1,0 1 1,0 0 0,1 0 0,-1 0 0,0 0-1,1-1 1,-1 1 0,0 0 0,0 0 0,1 0-1,-1 0 1,0 0 0,1 0 0,-1 0 0,0 0-1,1 0 1,-1 0 0,0 0 0,1 0 0,-1 0-1,0 0 1,1 0 0,-1 0 0,0 0 0,1 1-1,-1-1 1,0 0 0,0 0 0,1 0 0,-1 0-1,0 1 1,1-1 0,-1 0 0,0 0 0,0 1-1,0-1 1,1 0 0,-1 0 0,0 1 0,0-1-1,0 0 1,0 0 0,1 1 0,-1-1 0,0 0-1,0 1 1,0-1 0,0 0 0,0 1 0,-5 25-108,-19 27 164,23-51 98,4-6 79,10-19 328,18-48-428,-25 54-1465,1 0-1,16-28 0,-22 43 981,0 0 1,1 1-1,-1-1 1,1 0-1,0 1 1,0-1-1,-1 1 1,1-1-1,0 1 1,0 0-1,4-2 0,15-4-5262,-14 4 2272,13-5-8376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9065,'0'0'8744,"-8"9"-6796,-19 24-523,2 1-1,-29 50 1,45-69-1079,1 1 1,0-1 0,1 2 0,1-1-1,1 1 1,0-1 0,1 1 0,1 1-1,-1 20 1,4-37-343,0-1 0,-1 1 0,1 0 0,0-1 0,0 1 0,0-1 0,1 1 0,-1-1 0,0 1 0,0-1 0,0 1 0,0 0 0,0-1 0,1 1 0,-1-1 0,0 1 0,0-1 0,1 0 0,-1 1 1,0-1-1,1 1 0,-1-1 0,1 1 0,-1-1 0,0 0 0,1 1 0,-1-1 0,1 0 0,-1 1 0,1-1 0,-1 0 0,1 0 0,-1 0 0,1 1 0,-1-1 0,1 0 0,0 0 0,0 0 0,27-9 182,22-26-33,0-9 759,-1-3-1,60-76 0,-108 122-991,-27 26-6871,16-16 1816,-1 1-2216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10 10794,'0'0'5413,"-9"-2"-2386,1 0-2783,0 0-1,1 1 0,-1 0 1,0 0-1,0 1 0,0 0 1,0 0-1,0 1 1,0 0-1,0 0 0,0 1 1,1 0-1,-1 1 0,1-1 1,-1 2-1,-9 4 0,12-4-191,-1-1 0,1 1 0,0 0-1,0 0 1,0 1 0,1 0 0,0 0 0,0 0-1,0 0 1,0 0 0,-3 8 0,6-11-91,1-1 0,-1 1 1,0 0-1,1 0 1,0 0-1,-1 0 1,1-1-1,0 1 1,0 0-1,0 0 0,0 0 1,0 0-1,1 0 1,-1-1-1,1 1 1,-1 0-1,1 0 1,-1 0-1,1-1 0,0 1 1,0 0-1,0-1 1,0 1-1,0-1 1,0 1-1,0-1 1,1 1-1,-1-1 0,0 0 1,1 0-1,-1 1 1,1-1-1,0 0 1,-1-1-1,1 1 1,0 0-1,-1 0 0,1-1 1,0 1-1,0-1 1,2 1-1,12 4-193,1-1 0,0-1 0,-1 0 0,22 0-1,41 8 166,-79-11 82,1 0 0,0 0 0,0 0 0,0 0 0,-1 1 0,1-1 0,0 0 0,0 0 0,-1 1-1,1-1 1,0 0 0,0 1 0,-1-1 0,1 1 0,-1-1 0,1 1 0,0-1 0,-1 1 0,1 0 0,-1-1-1,1 1 1,-1-1 0,1 1 0,-1 0 0,0 0 0,1 0 0,-1 0 32,0 0 0,-1 0 0,1 0 0,0 0 0,-1-1 0,1 1 0,-1 0 0,1 0-1,-1 0 1,1-1 0,-1 1 0,0 0 0,1 0 0,-1-1 0,0 1 0,1-1 0,-1 1 0,-1 0 0,-43 23 1243,42-23-1307,-34 15 285,-1-1-1,-63 15 0,22-20-6477,42-10-4440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9065,'0'0'6310,"-6"47"-3908,6-35-1057,0-4-864,0-4-417,11-4-545,1 0-1441,0-4-3106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6150,'0'0'17520,"9"3"-16911,0 0-505,0 0 0,1-1 0,-1 0 0,0-1 1,1 0-1,14 0 0,-19-1-23,-1 0 1,1 0 0,0-1-1,-1 0 1,1 0 0,-1 0-1,1-1 1,-1 1-1,0-1 1,0 0 0,1 0-1,-1 0 1,-1-1-1,1 0 1,0 1 0,-1-1-1,1-1 1,4-4-1,-9 8-74,1 1-1,-1-1 0,1 0 1,-1 0-1,1 0 1,-1 0-1,1 0 0,-1 0 1,1 0-1,-1 0 0,1 0 1,-1 0-1,1 0 0,-1 0 1,1 0-1,0 0 0,-1-1 1,1 1-1,-1 0 0,1 0 1,-1 0-1,1-1 0,0 1 1,-1 0-1,1 0 0,-1-1 1,1 1-1,0-1 0,-1 1 1,1 0-1,0-1 1,0 1-1,-1 0 0,1-1 1,0 1-1,0-1 0,0 1 1,-1-1-1,1 1 0,0-1 1,0 1-1,0-1 0,0 1 1,0-1-1,0 1 0,0 0 1,0-1-1,0 1 0,0-1 1,0 1-1,0-1 0,0 1 1,1-1-1,-1 1 0,0-1 1,0 1-1,0-1 0,1 1 1,-1 0-1,0-1 1,1 1-1,-1 0 0,0-1 1,1 1-1,-1-1 0,-40 12-83,29-4 45,0 1 0,0 0 1,0 0-1,1 1 0,-15 16 0,21-20 46,-1-1 0,1 1 0,0 1 0,1-1 0,-1 0 0,1 1 0,0 0 0,1 0 0,-1 0 0,1 0 0,1 0 0,-1 0 0,-1 12 0,3-17-10,0 0 0,0 0 0,0-1 0,0 1 0,0 0-1,1 0 1,-1-1 0,0 1 0,0 0 0,1 0 0,-1-1 0,0 1-1,1 0 1,-1-1 0,1 1 0,-1-1 0,1 1 0,-1 0-1,1-1 1,-1 1 0,1-1 0,-1 1 0,1-1 0,0 0-1,-1 1 1,1-1 0,0 0 0,-1 1 0,3-1 0,28 1 85,-21-3-73,0 0 0,-1-1-1,1-1 1,10-4-1,16-11 134,-1-2-1,-1-2 0,0-1 1,-2-1-1,-1-2 0,-1-1 0,-2-2 1,48-63-1,-62 64-327,-15 29 173,0 0 0,0 0 0,0 1 0,1-1 1,-1 0-1,0 1 0,0-1 0,0 1 0,0-1 0,1 1 1,-1-1-1,0 1 0,0 0 0,1-1 0,-1 1 0,0 0 1,1-1-1,-1 1 0,1 0 0,-1 0 0,1 0 0,-1 0 0,1-1 1,0 1-1,-1 2 0,-14 17 9,2 0 0,0 1 0,1 1 0,1 0 0,1 0 0,1 1 0,1 1 0,1-1 0,2 1 1,0 1-1,1-1 0,1 1 0,1 24 0,6-37-252,4-18 14,5-21-237,-12 12 402,-1 1 1,0 0-1,-1 0 1,0 0-1,-1 0 0,-1 0 1,0 0-1,-1 0 0,-6-14 1,5 12 142,0-1 0,0 0 1,2-1-1,0 1 1,-1-20-1,5 35-46,-1 1 0,1 0 0,-1 0 1,1 0-1,0-1 0,-1 1 0,1 0 0,0 0 0,0 0 0,0 0 1,0 0-1,0 0 0,0 0 0,0 1 0,0-1 0,1 0 1,-1 1-1,0-1 0,0 0 0,0 1 0,1 0 0,-1-1 0,0 1 1,1 0-1,-1-1 0,0 1 0,1 0 0,-1 0 0,0 0 1,1 0-1,-1 1 0,1-1 0,0 0 0,55 6-465,-53-6 337,58 8-6273,-27-7-2199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14 143 3235,'-1'0'515,"0"0"1,0-1-1,1 1 0,-1-1 1,0 1-1,0-1 1,1 1-1,-1-1 0,0 1 1,1-1-1,-1 0 0,1 0 1,-1 1-1,1-1 0,-1 0 1,1 0-1,-1 1 1,1-1-1,0 0 0,-1 0 1,1 0-1,0 0 0,0 0 1,-1 1-1,1-1 0,0 0 1,0 0-1,0 0 0,0 0 1,1-2-1,0 1-100,0 0-1,0 0 1,0 0 0,1 0-1,-1 0 1,1 0-1,-1 0 1,1 0-1,0 1 1,-1-1 0,4-2-1,54-29 1547,-47 26-1762,1 1 0,0 1 0,1 0 0,-1 1 0,1 0 0,0 1-1,14-1 1,-27 4-198,-1 0 0,0 0 1,0 0-1,1 1 0,-1-1 0,0 0 0,1 0 0,-1 0 0,0 0 0,0 0 0,1 1 0,-1-1 0,0 0 1,0 0-1,1 1 0,-1-1 0,0 0 0,0 0 0,0 1 0,1-1 0,-1 0 0,0 0 0,0 1 0,0-1 0,0 0 1,0 1-1,0-1 0,0 0 0,1 1 0,-1-1 0,0 0 0,0 1 0,0-1 0,0 0 0,0 0 0,-1 1 1,1-1-1,0 0 0,0 1 0,0-1 0,0 0 0,0 1 0,0-1 0,0 0 0,-1 0 0,1 1 0,0-1 1,-8 17 111,-19 25-5,-17 32 93,41-69-194,1 0 1,0 0-1,1 0 0,-1 0 0,1 0 1,0 0-1,0 0 0,1 0 1,-1 0-1,1 1 0,1-1 0,-1 0 1,2 8-1,-1-11-5,0-1 0,0 0 1,0 0-1,0 0 0,0 0 1,0-1-1,0 1 0,0 0 0,0 0 1,1-1-1,-1 1 0,0 0 1,1-1-1,-1 1 0,0-1 0,1 0 1,-1 1-1,0-1 0,1 0 1,-1 0-1,1 0 0,-1 0 0,1 0 1,-1 0-1,0 0 0,1-1 1,0 1-1,43-10 94,-33 3-73,1-1 0,-1 0 0,0-1-1,-1 0 1,0-1 0,0 0 0,-1 0 0,0-1 0,-1-1 0,-1 0 0,1 0-1,-2 0 1,9-20 0,-12 16-129,-12 25-34,-12 23 66,17-26 81,1-1 0,0 1 0,0 0 1,1-1-1,0 1 0,0 0 0,0 0 0,0 0 0,1 0 1,1 10-1,-1-14 27,1 0 1,0-1-1,-1 1 0,1 0 1,0 0-1,0 0 1,0 0-1,0-1 1,0 1-1,1-1 0,-1 1 1,0-1-1,1 1 1,-1-1-1,1 1 1,-1-1-1,1 0 0,0 0 1,0 0-1,-1 0 1,1 0-1,0-1 0,0 1 1,0 0-1,0-1 1,0 1-1,0-1 1,0 0-1,0 0 0,0 0 1,0 0-1,0 0 1,2 0-1,3-1 96,-1 0 0,0 0 0,1-1 0,-1 0 1,0 0-1,0 0 0,0-1 0,0 1 0,-1-2 0,1 1 0,-1 0 0,0-1 0,0 0 0,0-1 0,0 1 1,4-6-1,-2 2-77,1-1 0,-1 0 0,-1-1 1,1 1-1,-1-1 0,-1 0 0,0-1 0,4-13 1,-8-8-7,-1 32-49,0 1 0,-1-1 1,1 0-1,0 0 0,0 1 1,0-1-1,-1 0 0,1 1 1,0-1-1,0 0 0,-1 0 0,1 0 1,0 1-1,0-1 0,-1 0 1,1 0-1,0 0 0,-1 0 0,1 1 1,0-1-1,-1 0 0,1 0 1,0 0-1,-1 0 0,1 0 1,0 0-1,-1 0 0,1 0 0,0 0 1,-1 0-1,1 0 0,0 0 1,-1 0-1,1 0 0,0-1 0,-1 1 1,1 0-1,0 0 0,-1 0 1,1 0-1,0-1 0,0 1 1,-1 0-1,1 0 0,0 0 0,0-1 1,-1 1-1,1 0 0,0-1 1,0 1-1,0 0 0,-1 0 0,1-1 1,0 1-1,0 0 0,0-1 1,0 1-1,0-1 0,-1 2 1,0 0-1,0 0 1,0 1-1,1-1 1,-1 0-1,0 0 1,1 1-1,-1-1 1,1 0-1,-1 1 0,1-1 1,0 0-1,0 1 1,-1-1-1,1 1 1,0-1-1,0 0 1,0 1-1,1-1 1,-1 1-1,0-1 1,0 0-1,1 1 1,-1-1-1,1 0 0,-1 1 1,2 0-1,0 0 1,0 0 0,0 0 0,0-1 0,0 1 0,0-1 0,0 0 0,1 1 0,-1-1 0,0 0 0,1 0 0,-1-1 0,1 1 0,3 0 0,9 1 5,-1 0 0,0-1 0,0-1 0,18-2 0,-23 0 3,1 1 0,-1-2 0,0 1 0,0-2 0,0 1 0,13-7-1,-18 7 1,1 1-1,0-1 0,-1 0 0,1 0 0,-1-1 0,0 1 0,0-1 0,0 0 1,-1 0-1,1 0 0,-1-1 0,5-7 0,-8 11-5,0 1-1,1 0 1,-1-1-1,0 1 1,0 0 0,0-1-1,1 1 1,-1-1 0,0 1-1,0 0 1,0-1-1,0 1 1,0 0 0,0-1-1,0 1 1,0-1-1,0 1 1,0 0 0,0-1-1,0 1 1,0-1-1,0 1 1,0 0 0,0-1-1,0 1 1,-1-1-1,1 1 1,0 0 0,0-1-1,0 1 1,-1 0-1,1-1 1,0 1 0,0 0-1,-1-1 1,1 1 0,0 0-1,-1 0 1,1-1-1,0 1 1,-1 0 0,1 0-1,-1 0 1,-23 2-11,-24 20-12,39-14 46,1 0 0,0 1 1,0-1-1,1 2 0,0-1 1,1 1-1,0 0 0,0 0 0,-7 22 1,12-30-126,0 1 1,0-1-1,0 1 1,0-1-1,0 1 1,1 0-1,-1-1 1,1 1 0,0 0-1,0 0 1,0-1-1,0 1 1,0 0-1,1 0 1,-1-1-1,1 1 1,0 0-1,-1-1 1,1 1-1,1-1 1,-1 1-1,0-1 1,0 1 0,1-1-1,0 0 1,-1 0-1,1 0 1,0 0-1,0 0 1,0 0-1,0 0 1,0-1-1,1 1 1,-1-1-1,0 1 1,1-1-1,-1 0 1,1 0 0,0 0-1,-1 0 1,1-1-1,0 1 1,-1-1-1,1 1 1,0-1-1,4 0 1,18 1-5132,3-1-4308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3235,'6'0'16207,"-6"7"-14509,-1 11-32,-8 5-481,-4 4-769,4-1-288,1 3-128,3-7-512,5-3-962,0-6-992,0-6-1730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12236,'0'0'5696,"-6"8"-4453,-4 8-562,2 0 0,0 1 0,1 0 0,0 1 0,2-1 0,0 1 0,1 1 0,-3 26 0,5-31-114,0-3-270,1 0-1,1-1 1,-1 1-1,3 18 1,-2-28-284,1 0 0,-1 0 1,1-1-1,-1 1 0,1-1 0,0 1 1,-1 0-1,1-1 0,-1 1 1,1-1-1,0 1 0,0-1 0,-1 0 1,1 1-1,0-1 0,0 0 0,-1 1 1,1-1-1,0 0 0,0 0 0,0 0 1,0 0-1,-1 0 0,1 0 1,0 0-1,0 0 0,0 0 0,0 0 1,-1 0-1,1 0 0,0-1 0,0 1 1,0 0-1,1-1 0,28-12 329,-13 1-296,-2-1 0,0-1 0,22-25 0,-2 2-22,-43 79-147,2-26 124,2-7 3,0 1 0,0 0 0,1 0 0,0 0 0,1 0 0,0 1 0,0 12-1,2-23-38,1 1-1,-1-1 0,1 1 0,-1-1 0,1 0 0,0 1 0,-1-1 0,1 0 0,0 1 0,-1-1 0,1 0 1,0 0-1,-1 0 0,1 1 0,0-1 0,0 0 0,-1 0 0,1 0 0,0 0 0,-1 0 0,1 0 0,0-1 1,0 1-1,-1 0 0,1 0 0,0 0 0,0-1 0,24-6-3368,-6-5-1369,2-4-2439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81 545,'0'0'19693,"-9"0"-17211,1 0-2101,-1 1 1,1 1-1,0 0 0,0 0 1,0 0-1,0 1 0,0 1 1,0-1-1,-10 7 0,14-8-282,0 1 1,0-1-1,1 1 0,-1 0 0,1 0 0,-1 0 1,1 0-1,0 1 0,0-1 0,0 1 0,1 0 0,-1 0 1,1 0-1,0 0 0,0 0 0,0 0 0,1 0 0,0 1 1,-1-1-1,2 1 0,-2 7 0,3-11-94,-1 1 1,1-1-1,-1 0 0,1 1 0,0-1 0,0 1 1,0-1-1,0 0 0,0 0 0,0 0 1,0 1-1,0-1 0,0 0 0,1 0 0,-1 0 1,0-1-1,1 1 0,-1 0 0,0 0 0,1-1 1,-1 1-1,1-1 0,-1 1 0,1-1 0,0 0 1,-1 0-1,1 0 0,-1 1 0,1-1 1,-1-1-1,1 1 0,0 0 0,1-1 0,3 1 2,-1 0-1,1 0 0,-1-1 1,1 1-1,-1-2 0,0 1 0,1 0 1,-1-1-1,7-3 0,-6 1-2,0-1-1,-1 1 0,1-1 0,-1 0 1,0-1-1,0 1 0,0-1 0,-1 0 1,0 0-1,0-1 0,-1 1 1,0-1-1,0 1 0,0-1 0,-1 0 1,0 0-1,2-11 0,-6 18-15,0 1 0,0-1 0,0 1 0,1-1 1,-1 1-1,0-1 0,1 1 0,-1 0 0,0 0 0,1 0 0,-1 0 0,-2 2 0,-24 27-34,27-28 67,0-1 0,0 0 0,-1 1-1,1-1 1,0 1 0,0 0-1,0-1 1,0 1 0,1 0 0,-1-1-1,0 1 1,1 0 0,-1 0-1,1 0 1,0 0 0,0-1 0,-1 1-1,1 0 1,1 2 0,3-3 4,0 0 0,0 0 1,0 0-1,1-1 0,-1 1 1,0-1-1,1 0 1,-1-1-1,0 1 0,1-1 1,5-1-1,83-25-193,-74 20 79,0 1 1,1 0-1,0 2 1,0 0-1,28-1 1,-48 5 87,1 0 1,0 0 0,-1 1-1,1-1 1,0 0 0,-1 1-1,1-1 1,0 1 0,-1-1-1,1 0 1,-1 1 0,1 0-1,-1-1 1,1 1 0,-1-1-1,1 1 1,-1 0 0,1-1-1,-1 1 1,0 0 0,1-1-1,-1 1 1,0 0-1,0-1 1,0 1 0,1 0-1,-1 0 1,0-1 0,0 1-1,0 0 1,0 0 0,0-1-1,0 1 1,-1 0 0,1 0-1,0-1 1,0 1 0,0 0-1,-1 0 1,1-1 0,0 1-1,-1 0 1,-13 40 205,11-35-198,-1 22 493,7-20 239,7-18-195,-2-3-516,-1-1 0,-1 1-1,0-1 1,-1-1 0,0 1-1,3-19 1,7-23-24,-15 56-6,1-1 1,-1 1 0,0 0 0,1 0-1,-1-1 1,0 1 0,1 0 0,-1 0-1,0 0 1,1-1 0,-1 1 0,0 0-1,1 0 1,-1 0 0,1 0 0,-1 0-1,0 0 1,1 0 0,-1 0-1,1 0 1,-1 0 0,0 0 0,1 0-1,-1 0 1,1 0 0,-1 0 0,0 0-1,1 0 1,-1 0 0,0 1 0,1-1-1,-1 0 1,0 0 0,1 0 0,-1 1-1,0-1 1,1 0 0,-1 0 0,0 1-1,1-1 1,-1 0 0,0 1-1,1 0 1,22 19-82,-12-10 56,-2-5 33,-1 0-1,1-1 1,0 0 0,0 0-1,0-1 1,1 0 0,-1-1-1,1 0 1,-1-1 0,1 1-1,0-2 1,11 0 0,-16 0-3,1 0 1,0-1-1,-1 0 1,1 0-1,-1 0 1,1-1-1,-1 1 1,0-1-1,0-1 1,1 1 0,-1-1-1,-1 0 1,1 0-1,0 0 1,-1-1-1,0 1 1,0-1-1,0 0 1,0 0-1,0-1 1,-1 1-1,4-6 1,-7 9-2,1-1 1,0 1-1,-1 0 1,1-1-1,0 1 1,-1-1-1,0 1 0,1 0 1,-1-1-1,0 1 1,1-1-1,-1 1 1,0-1-1,0 1 1,-1-1-1,1 1 0,0-3 1,-1 3-3,1 0 0,-1 1 0,1-1 0,-1 0 0,1 1 0,-1-1 0,1 0 0,-1 1 0,0-1 0,1 0 0,-1 1 0,0-1 0,0 1-1,1 0 1,-1-1 0,0 1 0,0-1 0,0 1 0,0 0 0,1 0 0,-3-1 0,0 1-2,0 0-1,0 0 0,0 0 0,0 0 1,0 0-1,0 1 0,0-1 1,0 1-1,1 0 0,-1 0 1,0 0-1,0 0 0,0 0 0,1 1 1,-5 2-1,2 0 22,0 0-1,0 1 1,1-1-1,0 1 1,0 0 0,0 0-1,1 1 1,-1-1 0,1 1-1,0-1 1,1 1-1,0 0 1,-1 0 0,2 0-1,-1 0 1,1 1-1,-1 10 1,2-13-129,0-1-1,0 1 1,1-1-1,-1 1 1,1-1 0,0 1-1,0-1 1,0 1-1,1-1 1,-1 0-1,1 0 1,0 0 0,3 6-1,-2-6-340,0 0 1,0 0-1,0-1 0,1 1 0,-1 0 0,1-1 1,0 0-1,-1 0 0,1 0 0,0 0 1,0-1-1,0 0 0,7 2 0,21 2-5442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12748,'0'0'5023,"-4"12"-3111,-21 66 618,24-72-2329,-1-1 0,1 1 0,0-1 0,1 1-1,0 0 1,0-1 0,0 1 0,0 0 0,1-1 0,0 1-1,0 0 1,0-1 0,1 1 0,0-1 0,3 6 0,-3-9-149,1 1 1,-1-1-1,1 0 0,0 0 1,0 0-1,0 0 1,0-1-1,0 1 1,0-1-1,1 0 0,-1 0 1,0 0-1,1 0 1,-1 0-1,1-1 0,-1 0 1,1 1-1,-1-1 1,1-1-1,4 1 1,1-1 29,1 0 1,0-1-1,0 0 1,0 0-1,17-7 1,-14 2-63,0-1 0,-1 1 1,0-2-1,0 0 0,-1 0 0,0-1 0,9-12 1,13-11 78,-33 33-100,0 0-1,0 0 0,1 0 0,-1 0 1,0 0-1,0 0 0,0 0 0,0-1 0,0 1 1,0 0-1,1 0 0,-1 0 0,0 0 0,0 0 1,0 0-1,0 0 0,0 0 0,1 0 0,-1 0 1,0 0-1,0 0 0,0 0 0,0 0 0,0 0 1,1 1-1,-1-1 0,0 0 0,0 0 1,0 0-1,0 0 0,0 0 0,0 0 0,0 0 1,1 0-1,-1 0 0,0 0 0,0 1 0,0-1 1,0 0-1,0 0 0,0 0 0,0 0 0,0 0 1,0 0-1,0 1 0,0-1 0,0 0 1,0 0-1,0 0 0,1 0 0,-1 0 0,0 0 1,0 1-1,0-1 0,-1 0 0,4 17-28,-2 24 84,-1-36-36,-1 10-44,5 17 423,-4-31-370,1 0 0,0 0 0,0-1 0,0 1 0,0 0 0,0 0 0,0 0 0,0-1 0,0 1 0,1-1 0,-1 1 0,0-1 0,0 1 0,0-1 0,1 1 0,-1-1 0,0 0 0,0 0 0,1 0 0,-1 0 0,0 0 0,1 0 0,-1 0 0,3-1 0,1 0-12,0 0 1,1 0-1,-1-1 1,0 0-1,0 0 0,0 0 1,0-1-1,0 0 0,-1 0 1,1 0-1,-1 0 0,0-1 1,0 1-1,7-9 0,-7 7-149,1 0 0,0 1 0,0-1 0,1 1 0,0 0 0,-1 1-1,1-1 1,10-3 0,-15 7 109,0 1-1,-1-1 1,1 1-1,-1 0 1,0-1-1,1 1 1,-1 0-1,0-1 1,1 1-1,-1 0 1,0-1-1,1 1 1,-1 0-1,0-1 1,0 1-1,0 0 1,0 0-1,0-1 1,0 1-1,0 0 1,0 0-1,0-1 1,0 1-1,0 0 1,-1-1-1,1 1 1,0 0-1,-1 0 1,-4 26-2418,-2-16-1352,2-4-2270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16592,'0'0'4164,"62"13"-8617,-38-5-6565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10410,'0'0'5808,"-13"4"-3379,1 1-1933,0 1-1,0 0 1,1 1-1,-1 0 1,1 0-1,-13 13 1,20-16-373,0 0-1,0 0 1,0 0 0,0 1 0,1-1 0,-1 1 0,1 0 0,1 0-1,-1 0 1,1 0 0,0 1 0,0-1 0,0 1 0,1-1-1,-1 1 1,2 0 0,-1-1 0,0 1 0,1 0 0,1 7-1,-1-11-117,1 0 0,0 1 0,0-1 0,0 0 0,0 0-1,0 0 1,0-1 0,1 1 0,-1 0 0,1 0 0,-1-1-1,1 1 1,-1-1 0,1 1 0,0-1 0,0 0 0,0 1-1,0-1 1,0 0 0,0 0 0,2 0 0,57 18-24,-33-10-117,-18-6 97,0 1 0,-1 1 0,1 0 0,-1 0 0,-1 1 1,1 0-1,12 12 0,-19-16 35,0-1 1,0 1 0,0 1 0,-1-1 0,1 0 0,0 0 0,-1 1 0,0-1 0,1 0 0,-1 1 0,0 0 0,0-1 0,0 1-1,-1 0 1,1-1 0,-1 1 0,1 0 0,-1 0 0,0-1 0,0 1 0,0 0 0,-1 0 0,1-1 0,-1 1 0,1 0 0,-1 0-1,0-1 1,0 1 0,0-1 0,0 1 0,0-1 0,-1 1 0,-2 3 0,0-2 105,1 0-1,-1 0 1,0 0-1,0-1 1,0 1 0,-1-1-1,1 0 1,-1 0-1,1-1 1,-1 1 0,0-1-1,0 0 1,0 0-1,-1-1 1,1 0 0,0 0-1,-1 0 1,1 0-1,0-1 1,-1 0 0,1 0-1,-1 0 1,-5-2-1,8 2-95,-1-1 0,1 0 0,0 0 0,-1 0 0,1 0-1,0-1 1,0 1 0,0-1 0,-1 0 0,2 0-1,-1 0 1,0 0 0,0 0 0,1-1 0,-1 1-1,1-1 1,0 0 0,0 0 0,0 0 0,0 0 0,0 0-1,1 0 1,-1 0 0,1 0 0,0-1 0,0 1-1,0-1 1,0 1 0,1 0 0,-1-1 0,1 0-1,0 1 1,0-1 0,0 1 0,1-5 0,0 3-51,0 1-1,1 0 1,-1 0 0,1 0 0,0 0 0,0 0 0,0 0-1,0 1 1,1-1 0,0 1 0,-1-1 0,1 1 0,7-5 0,50-38-155,-42 34 71,-1 1 33,7-6 21,0 0-1,23-23 0,-42 35 80,-1 0-1,1 1 1,-1-2-1,0 1 1,0 0-1,0-1 1,-1 0-1,0 0 1,0 0-1,0 0 1,-1 0-1,0 0 1,0-1-1,0 1 0,0-9 1,-2 15-3,0-1-1,0 1 1,0-1 0,1 0-1,-1 1 1,0-1 0,-1 1-1,1-1 1,0 0 0,0 1-1,0-1 1,0 1-1,0-1 1,0 1 0,-1-1-1,1 1 1,0-1 0,-1 1-1,1-1 1,0 1 0,-1-1-1,1 1 1,0-1 0,-1 1-1,1-1 1,-1 1 0,1 0-1,-1-1 1,1 1 0,-1 0-1,1-1 1,-1 1 0,1 0-1,-1 0 1,1 0 0,-1-1-1,1 1 1,-1 0 0,0 0-1,1 0 1,-1 0 0,1 0-1,-1 0 1,0 0 0,1 0-1,-1 0 1,1 1 0,-1-1-1,1 0 1,-1 0 0,0 0-1,1 1 1,-1-1-1,1 0 1,-1 0 0,1 1-1,-1-1 1,1 1 0,-4 1 5,1 0-1,-1 0 1,1 0 0,0 0 0,0 1 0,0-1 0,-5 6-1,2 1 50,1-1 0,0 0-1,0 1 1,1 0-1,0 0 1,0 1 0,1-1-1,0 1 1,1-1 0,0 1-1,1 0 1,-1 15-1,2-24-43,0 0 0,0-1 0,0 1 0,0 0 0,0-1 0,0 1 0,1 0 0,-1-1 0,0 1 0,0 0 0,1-1 0,-1 1 0,0 0 0,1-1 0,-1 1 0,0-1 0,1 1 0,-1-1 0,1 1 1,-1-1-1,1 1 0,-1-1 0,1 1 0,0-1 0,-1 1 0,1-1 0,-1 0 0,1 1 0,0-1 0,0 0 0,27-1 216,-20 0-192,-1-2 0,0 1 0,1-1 1,-1 0-1,8-5 0,-10 4-21,0 0 0,0 0 0,0 0 0,0 0 0,-1-1 0,0 0 0,0 0 0,0 0 0,0 0 0,4-10 1,33 11 22,-39 3-34,0 0 0,0 1 1,1-1-1,-1 1 0,0-1 1,0 1-1,1 0 0,-1 0 0,0 0 1,0 0-1,1 0 0,-1 0 1,0 1-1,0-1 0,0 1 0,1-1 1,-1 1-1,0 0 0,0 0 0,0 0 1,0 0-1,0 0 0,0 0 1,-1 1-1,1-1 0,0 1 0,-1-1 1,1 1-1,-1 0 0,1 0 0,-1-1 1,2 4-1,-2-2 12,0 1 1,0 0-1,0 0 1,0 0-1,-1 0 0,0 0 1,0 0-1,0-1 0,0 1 1,0 0-1,-1 0 1,0 0-1,0 0 0,0 0 1,0-1-1,0 1 1,-1 0-1,-2 4 0,-1 0 187,-3 9 511,9-15-445,9-8-218,57-57-91,-49 44-176,2 0-1,25-18 0,-45 36 217,1 1-1,-1-1 0,0 1 0,1 0 0,-1-1 0,1 1 0,-1-1 0,0 1 0,1 0 0,-1-1 0,1 1 0,-1 0 0,1 0 0,-1-1 0,1 1 0,-1 0 0,1 0 0,0 0 0,-1 0 0,1 0 0,-1 0 0,1 0 0,-1 0 0,1 0 0,0 0 0,-1 0 1,1 0-1,-1 0 0,1 0 0,-1 0 0,1 1 0,-1-1 0,1 0 0,0 1 0,-2 19-87,-17 27-20,5-17-7322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14606,'0'0'11264,"8"3"-11136,-6-3-126,2 2 6,0-1 1,0 0 0,0 0-1,1 0 1,-1-1-1,0 0 1,8 0-1,-11 0 0,0 0 1,1 0-1,-1-1 0,0 1 0,1-1 0,-1 1 0,0-1 0,1 0 1,-1 0-1,0 1 0,0-1 0,0 0 0,0 0 0,1 0 0,-2 0 0,1 0 1,0 0-1,0 0 0,0-1 0,0 1 0,-1 0 0,1 0 0,0-1 0,-1 1 1,1 0-1,-1-1 0,0 1 0,1-1 0,-1 1 0,0 0 0,0-1 0,0 1 1,0-1-1,0 1 0,0-3 0,0 4-7,0 0-1,0-1 1,0 1-1,0 0 1,0-1-1,0 1 1,0 0 0,0-1-1,0 1 1,0 0-1,0-1 1,0 1-1,0 0 1,0-1 0,0 1-1,0 0 1,0-1-1,0 1 1,0 0 0,0 0-1,-1-1 1,1 1-1,0 0 1,0-1-1,0 1 1,-1 0 0,1 0-1,0-1 1,0 1-1,0 0 1,-1 0 0,1 0-1,0-1 1,-1 1-1,1 0 1,0 0-1,0 0 1,-1 0 0,0-1-1,-10 11-86,-8 23-134,15-24 195,0 0-1,1 0 1,1 1 0,-1 0-1,2-1 1,-1 1 0,1 17-1,1-26 16,1 1 1,0-1-1,0 1 0,0-1 0,0 0 0,0 0 1,0 1-1,1-1 0,-1 0 0,0 0 1,0 0-1,1 0 0,-1-1 0,1 1 1,-1 0-1,1-1 0,-1 1 0,1-1 0,-1 1 1,1-1-1,0 1 0,-1-1 0,1 0 1,-1 0-1,1 0 0,0 0 0,-1 0 0,3-1 1,52-1-824,-45 0 860,-1 0-1,0-1 0,0 0 0,0 0 0,14-8 0,-22 9 103,1 1 1,-1-1-1,1 1 1,-1-1-1,1 0 0,-1 0 1,0 0-1,0 0 0,0-1 1,0 1-1,1-3 0,-2 3-12,-1 1-1,1 0 1,-1 0 0,1-1-1,-1 1 1,0-1-1,0 1 1,1 0-1,-1-1 1,0 1 0,0-1-1,-1 1 1,1 0-1,0-1 1,0 1-1,-1 0 1,1-1 0,-1 1-1,1 0 1,-1-1-1,1 1 1,-1 0-1,0 0 1,-1-2-1,-18-10 1055,2 7-5666,16 6 759,8 0-500,9 0 259,7 0-1324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12908,'0'0'5194,"17"3"-5140,477 25 544,-353-25-620,1565-22-2182,-1124-19 3447,1723-85 4267,-1473 107-5001,912-46-4430,-1523 41 1487,-26-3-2862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100 143 7239,'0'0'15572,"-11"0"-15006,8 0-509,-1 1 0,0-1 1,0 0-1,1 1 1,-1 0-1,0 0 0,1 0 1,-1 0-1,1 0 0,-1 1 1,1 0-1,0-1 0,-1 1 1,1 1-1,0-1 0,0 0 1,0 1-1,1-1 1,-1 1-1,1 0 0,-1 0 1,1 0-1,0 0 0,0 0 1,0 1-1,1-1 0,-1 1 1,1-1-1,0 1 0,0-1 1,0 1-1,0 0 0,1 0 1,-1-1-1,1 1 1,0 0-1,0 0 0,1 4 1,0-7-49,-1 0 0,1 1 0,0-1-1,0 0 1,0 0 0,0 0 0,0 1 0,0-1 0,0 0 0,0 0 0,1-1 0,-1 1 0,0 0 0,0 0 0,1-1 0,-1 1 0,1 0 0,-1-1 0,0 1 0,1-1 0,-1 0 0,1 0 0,-1 1 0,1-1 0,-1 0 0,1 0 0,-1 0 0,1 0 0,0-1 0,-1 1 0,0 0 0,3-2 0,2 2 11,-1-1 1,1 0-1,-1 0 1,1 0-1,-1-1 1,0 0-1,0 0 1,6-4-1,-3 0-41,0-1-1,0-1 1,-1 0 0,0 0-1,-1 0 1,0-1 0,0 0-1,8-17 1,-18 36 63,-9 35 541,13-44-568,0 0-1,0 0 1,0 0 0,0 0-1,0 0 1,0 0 0,1 0-1,-1 0 1,0 0 0,1 0-1,-1 0 1,0 0 0,1 0-1,-1 0 1,1 0 0,0 0-1,-1-1 1,1 1 0,0 0-1,-1 0 1,1 0 0,0-1-1,0 1 1,0-1 0,0 1-1,-1 0 1,1-1 0,0 1-1,0-1 1,0 0 0,0 1-1,0-1 1,0 0 0,0 0-1,0 0 1,1 1 0,-1-1-1,0 0 1,1 0 0,8-1 54,-1 1 1,1-1-1,0-1 1,-1 0-1,1 0 0,-1-1 1,0 0-1,1-1 1,-1 0-1,-1 0 1,1-1-1,-1 0 1,0 0-1,0-1 1,10-10-1,-7 6-64,0 0 1,-1 0-1,0-2 0,-1 1 0,0-1 1,0 0-1,-2-1 0,0 0 0,9-22 0,-15 33 1,0 1-1,-1-1 0,1 0 0,-1 0 1,1 0-1,-1 0 0,0 0 0,0 0 1,1 0-1,-2 0 0,1 0 0,0 1 1,-1-4-1,1 4-4,0 1 0,0-1 1,-1 1-1,1-1 0,0 1 0,-1 0 0,1-1 1,-1 1-1,1 0 0,0-1 0,-1 1 1,1 0-1,-1-1 0,1 1 0,-1 0 1,1 0-1,-1 0 0,1-1 0,-1 1 0,1 0 1,-1 0-1,1 0 0,-1 0 0,1 0 1,-1 0-1,1 0 0,-1 0 0,1 0 0,-1 0 1,0 1-1,-3 0-1,0 0 0,1 1 0,-1-1 0,0 1 0,1 0 0,-1 0 0,1 0 0,0 1 0,0-1 0,-5 6 1,1-2 137,1 0 1,1 1-1,-1 0 1,1 0-1,0 0 1,1 0-1,0 1 1,0 0-1,0 0 1,1 0-1,0 0 1,1 1-1,0-1 1,0 1-1,1-1 1,0 1-1,0 13 1,3-19-125,-1 1 1,0-1-1,1 0 1,0 0-1,0-1 1,0 1-1,0 0 1,0-1-1,1 1 1,-1-1-1,1 1 1,-1-1-1,1 0 1,0 0-1,0-1 1,0 1-1,0 0 1,0-1-1,0 0 1,1 0-1,5 1 1,0 1-678,0 0 0,0-1-1,0 0 1,0-1 0,0 0 0,1-1 0,9 0-1,0-7-6409,3-10-8131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77 14670,'0'0'12075,"-1"9"-11909,-3 30-140,5-38-28,-1 0-1,0 0 0,0 0 0,1 0 0,-1 0 0,1 0 0,-1 0 0,1 0 0,0 0 0,-1 0 0,1 0 0,0 0 0,0-1 0,-1 1 0,1 0 0,0 0 0,0-1 0,0 1 0,0 0 0,0-1 0,0 1 0,0-1 0,0 0 0,0 1 0,0-1 0,0 0 0,0 1 0,0-1 0,1 0 0,-1 0 0,0 0 0,0 0 0,0 0 0,0 0 0,0 0 0,0-1 0,2 1 0,2-1-10,-1 1 0,1-1 0,0 0-1,-1 0 1,1-1 0,-1 1 0,5-3 0,-2-2 32,0-1 0,-1 1 1,0-1-1,10-13 1,0-1-61,-16 21 33,0 1 0,0-1 0,0 0 1,0 0-1,0 0 0,0 0 1,0 1-1,0-1 0,0 0 0,0 0 1,0 0-1,0 0 0,0 0 0,0 1 1,0-1-1,0 0 0,0 0 0,0 0 1,0 0-1,0 0 0,1 1 1,-1-1-1,0 0 0,0 0 0,0 0 1,0 0-1,0 0 0,0 0 0,0 0 1,1 1-1,-1-1 0,0 0 0,0 0 1,0 0-1,0 0 0,0 0 0,1 0 1,-1 0-1,0 0 0,0 0 1,0 0-1,0 0 0,0 0 0,1 0 1,-1 0-1,0 0 0,0 0 0,0 0 1,0 0-1,1 0 0,-1 0 0,0 0 1,0 0-1,0 0 0,0 0 0,0 0 1,0 0-1,1-1 0,-2 8 10,0-1-1,1 1 0,0-1 1,1 1-1,-1-1 0,1 0 1,3 12-1,-3-16 25,0 1 1,0-1-1,1 0 0,-1 0 0,1-1 1,-1 1-1,1 0 0,-1 0 0,1-1 1,0 1-1,0-1 0,0 1 1,0-1-1,0 0 0,0 0 0,0 0 1,0 0-1,1 0 0,-1-1 1,0 1-1,1 0 0,-1-1 0,0 0 1,1 0-1,2 1 0,0-1 57,1 1-1,-1 0 0,0-1 1,1 0-1,-1 0 1,1-1-1,-1 1 1,0-1-1,1 0 0,-1-1 1,0 1-1,0-1 1,0 0-1,0-1 1,0 1-1,0-1 0,-1 0 1,1 0-1,-1 0 1,0-1-1,0 1 0,0-1 1,0 0-1,-1 0 1,1 0-1,-1-1 1,0 1-1,-1-1 0,1 0 1,-1 0-1,0 0 1,0 0-1,0 0 0,-1 0 1,1-1-1,-1 1 1,-1 0-1,1-1 1,-1 1-1,0-8 0,0 12-81,0 0-1,0 0 1,1 0-1,-1-1 1,0 1-1,0 0 1,0 0-1,-1 0 1,1-1-1,0 1 1,0 0-1,-1 0 1,1 0-1,0 0 1,-1 0-1,1 0 1,-1-1-1,0 1 1,1 0-1,-1 1 1,0-1-1,0 0 1,1 0-1,-1 0 1,0 0-1,0 0 1,0 1-1,0-1 1,0 0-1,0 1 1,0-1-1,0 1 1,0-1-1,0 1 1,-1 0-1,1-1 1,0 1-1,0 0 1,0 0-1,-1 0 1,1 0 0,0 0-1,0 0 1,-2 0-1,0 1-6,1 0-1,-1 0 1,0 0 0,1 0 0,-1 0-1,0 0 1,1 1 0,0-1-1,-1 1 1,1 0 0,0 0-1,0 0 1,0 0 0,0 0 0,0 0-1,0 1 1,-2 4 0,1-1 0,1 0 1,-1 0 0,1 0-1,1 1 1,-1-1 0,1 1 0,-1 8-1,2-13-57,0-1-1,0 1 0,0-1 1,0 1-1,0-1 0,0 1 1,0-1-1,0 1 1,1 0-1,-1-1 0,1 1 1,-1-1-1,1 0 1,-1 1-1,1-1 0,0 1 1,0-1-1,0 0 0,0 0 1,0 1-1,0-1 1,0 0-1,0 0 0,0 0 1,1 0-1,-1 0 0,0-1 1,1 1-1,-1 0 1,0 0-1,1-1 0,-1 1 1,1-1-1,-1 1 0,3-1 1,49 1-5339,-18-7-2184,-2-7-5120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7623,'0'0'13640,"-9"6"-10960,4-3-2383,-35 23 1420,38-24-1605,-1 0 1,1 0 0,1 0-1,-1 1 1,0-1-1,1 0 1,-1 1-1,1-1 1,0 1 0,-1-1-1,1 1 1,0 0-1,1 0 1,-1-1 0,0 1-1,1 0 1,0 0-1,0 4 1,0-6-108,0 0 0,1-1 0,-1 1-1,0-1 1,1 1 0,-1-1 0,1 1 0,-1-1 0,1 1 0,0-1-1,-1 1 1,1-1 0,-1 0 0,1 1 0,0-1 0,-1 0 0,1 1 0,0-1-1,-1 0 1,1 0 0,0 0 0,-1 0 0,1 1 0,0-1 0,-1 0 0,1 0-1,0 0 1,0-1 0,-1 1 0,1 0 0,0 0 0,-1 0 0,1 0-1,0-1 1,-1 1 0,2-1 0,28-11 87,-12-9-385,-15 17 204,-1 0 1,1 0-1,0 1 1,0 0-1,0-1 1,1 1 0,-1 0-1,1 0 1,0 1-1,0-1 1,0 1-1,0 0 1,5-2-1,-8 41-423,-5-14 506,3-17-5,0-1-1,0 0 1,1 0-1,-1 0 1,1 0 0,1 8-1,-1-13-81,1 1 0,-1-1 0,1 1 0,-1-1-1,0 0 1,1 1 0,-1-1 0,1 0 0,-1 1 0,1-1 0,-1 0 0,1 1-1,0-1 1,-1 0 0,1 0 0,-1 0 0,1 0 0,-1 1 0,1-1-1,0 0 1,-1 0 0,1 0 0,-1 0 0,1 0 0,0 0 0,-1-1 0,1 1-1,-1 0 1,1 0 0,-1 0 0,1 0 0,0-1 0,-1 1 0,1 0-1,-1-1 1,1 1 0,21-11-5296,-5-4-2213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12812,'0'0'3283,"-5"8"-806,0-1-2268,2-4-44,0-1 0,1 1 0,-1 0-1,1 0 1,0 0 0,0 1 0,1-1 0,-1 0 0,0 1-1,1-1 1,0 1 0,0 0 0,0-1 0,0 1-1,1 0 1,0 0 0,-1-1 0,1 1 0,0 0 0,1 0-1,-1-1 1,1 1 0,0 0 0,1 5 0,5 4-163,-1 0 0,0 0 1,-1 0-1,-1 1 0,0-1 0,0 1 1,-2 0-1,0 0 0,0 1 1,-1 19-1,-2-28 187,1 0 1,-1-1-1,0 1 1,0 0-1,0-1 1,-1 1-1,0-1 1,0 1-1,0-1 1,-1 0-1,0 0 1,0 0-1,0 0 0,-1-1 1,1 1-1,-1-1 1,0 0-1,0 0 1,-1 0-1,1-1 1,-1 1-1,0-1 1,0 0-1,0 0 1,0-1-1,0 0 1,-1 0-1,-7 2 1,12-3-165,-1 0 0,1-1 0,-1 1 0,1-1 0,-1 0 1,1 1-1,-1-1 0,0 0 0,1 0 0,-1 0 0,0 0 0,1 0 1,-1 0-1,1 0 0,-1-1 0,0 1 0,1-1 0,-1 1 1,1-1-1,-1 0 0,1 1 0,0-1 0,-1 0 0,-1-1 1,2 0-17,0 1 0,1-1 0,-1 0 0,0 1 0,1-1 0,-1 0 0,0 0 0,1 1 0,0-1 0,0 0 0,-1 0 0,1 0 0,0 0 0,0 1 0,1-1 0,-1 0 0,1-3 0,1-3-10,0 0 0,1-1-1,0 1 1,0 0-1,1 1 1,0-1 0,0 1-1,6-9 1,154-160-195,-97 106-265,-98 81 456,30-10 3,0 0 0,1 0 1,-1-1-1,0 1 0,1 0 0,-1 0 1,1 0-1,-1-1 0,1 1 0,0 0 1,-1 0-1,1 0 0,0 0 0,0 0 1,-1 0-1,1 0 0,0 0 0,0 0 1,0 0-1,0 0 0,0 0 0,0 0 1,0 0-1,1 0 0,-1 0 0,0-1 1,1 1-1,-1 0 0,0 0 0,1 0 1,0 1-1,15 30-38,-14-30-6,0-1-1,0 1 1,0-1 0,1 0 0,-1 0 0,0 0-1,1 0 1,-1 0 0,1-1 0,-1 1 0,1-1-1,-1 1 1,1-1 0,0 0 0,3 0 0,26-2-7208,-25 2 3599,12-2-11122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3683,'9'-17'8053,"1"4"4043,-8 41-8483,-13 60-3123,1 0 263,37-121 54,-22 24-796,-1-1 0,0 0 0,0 1 0,0-1 0,-1 0 1,-1-1-1,0 1 0,0 0 0,-1-1 0,0-14 0,-4 38-42,3-11 25,-1-1 0,0 1 0,1 0 1,-1-1-1,1 1 0,-1-1 0,1 1 0,0 0 0,0 0 0,0-1 1,0 1-1,0 0 0,0-1 0,0 1 0,1 0 0,-1-1 0,0 1 1,1 0-1,-1-1 0,1 1 0,0-1 0,0 1 0,-1-1 0,1 1 0,0-1 1,0 0-1,0 1 0,1-1 0,-1 0 0,0 0 0,0 0 0,1 0 1,-1 0-1,1 0 0,-1 0 0,0 0 0,1 0 0,0-1 0,-1 1 1,1-1-1,2 1 0,1 0 16,-1 0 0,1 0 0,0-1 0,-1 1 0,1-1-1,0 0 1,-1-1 0,1 1 0,0-1 0,-1 0 0,1 0 0,-1-1 0,1 1 0,-1-1 0,0 0 0,1 0 0,-1 0 0,7-6 0,0-1 51,-1-1 1,0-1-1,0 1 1,13-21-1,13-15 19,-41 94-208,1-33 174,1 0 1,0 0-1,1 0 0,1 0 1,1 26-1,0-39-59,0-1 0,0 0 0,1 0 0,-1 0 0,1 1 0,-1-1 0,1 0 0,-1 0 0,1 0 0,-1 0 0,1 0 0,0 0 0,0 0 0,0 0 0,-1 0 0,1 0 0,0-1 0,0 1 0,0 0 0,0-1 0,0 1 0,1 0 0,-1-1 0,0 1 0,0-1 0,0 0 0,0 1 0,1-1 0,-1 0 0,0 0 0,0 0 0,0 0 0,1 0 0,-1 0 0,0 0 0,0 0 0,2 0 0,-2-1-351,1 1 1,-1 0-1,0 0 1,1-1 0,-1 1-1,0-1 1,0 1 0,1-1-1,-1 0 1,0 1 0,0-1-1,0 0 1,0 0 0,0 0-1,0 0 1,0 0 0,0 0-1,0 0 1,-1 0-1,1 0 1,1-2 0,4-15-7474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9577,'0'0'10986,"-3"49"-10825,17-27-257,2-1-1442,2-1-2402,3-5-3459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11691,'0'0'9550,"-4"11"-8327,-3 14-655,1 0 0,0 0 0,2 1 0,-1 48 0,5 112-376,-1-183-59,1 0 0,-1-1 0,0 1 1,0 0-1,0 0 0,0-1 0,-1 1 0,1-1 0,0 1 0,-1-1 0,0 0 0,0 1 1,0-1-1,0 0 0,0 0 0,0 0 0,-4 2 0,5-3-70,0-1 0,1 1 1,-1-1-1,0 1 0,0-1 0,0 1 1,0-1-1,0 0 0,0 0 0,0 0 0,0 1 1,1-1-1,-1 0 0,0 0 0,0 0 0,0 0 1,0-1-1,0 1 0,0 0 0,0 0 0,-1-1 1,1 0-41,0 0 0,0 1 0,0-1 0,0 0 0,0 0 1,0-1-1,0 1 0,0 0 0,1 0 0,-1 0 0,0 0 0,1-1 1,-1 1-1,1 0 0,-1-1 0,1 1 0,0 0 0,0-1 0,-1-1 0,0-7-39,0 1-1,0 0 1,1 0-1,0-1 1,1 1-1,0 0 1,0-1-1,1 1 1,1 0-1,-1 0 1,1 0-1,1 1 1,7-15-1,-1 7-125,1 0 0,1 1 0,0 0 0,1 1 0,27-22 0,-23 22-55,41-41-608,-54 52 829,-1-1 0,-1 1 0,1-1 0,0 0 0,-1 0 1,0 0-1,0 0 0,0 0 0,0 0 0,0-1 0,-1 1 0,0-1 0,0 1 0,0-5 0,-15 23 985,10-7-882,1 1 1,0 0-1,0 0 1,0 0-1,1 0 0,0 0 1,1 0-1,0 1 0,0-1 1,1 1-1,0-1 0,0 1 1,4 15-1,-3-23-167,0 1 0,1-1-1,-1 0 1,1 0 0,0 1-1,-1-1 1,1-1 0,0 1-1,0 0 1,-1 0 0,1-1 0,0 1-1,0-1 1,0 1 0,0-1-1,0 0 1,0 0 0,0 0-1,0 0 1,0 0 0,2 0-1,24-4-3367,-9-2-3753,-3-6-1818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17489,'0'0'3224,"-5"8"-587,-2 7-1949,0 0 0,1 1 0,1-1 0,0 1 0,1 1 0,1-1 0,-2 19 0,-1 126 276,6-140-956,19-73-291,-16 39 258,-2-1 0,1 1 0,-2 0 0,0-1 0,-2-22 0,-4 30 59,-1 13 42,-2 15 49,8-20-114,1 1 0,-1-1 0,1 1 0,0-1 0,0 1 0,0-1-1,0 0 1,1 1 0,-1-1 0,0 1 0,1-1 0,0 0 0,0 1 0,-1-1 0,1 0 0,2 3 0,-1-4 42,0 1 1,0-1 0,0 0 0,1 0 0,-1 0-1,0 0 1,0 0 0,1-1 0,-1 1-1,1-1 1,-1 1 0,0-1 0,1 0-1,-1 0 1,1 0 0,2-1 0,-5 1-22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18578,'0'0'9128,"12"53"-29627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96 243 5605,'0'0'7650,"4"-9"-5226,-3 6-1963,18-35 1489,-18 36-1542,-1 0-1,1 0 1,-1 0 0,1 0 0,-1 0-1,0 0 1,0 1 0,0-1 0,0 0-1,0 0 1,0 0 0,-1 0 0,0-3 0,0 4-321,0 0 1,0 1 0,0-1 0,0 0 0,0 0 0,0 1 0,0-1 0,-1 0 0,1 1 0,0-1 0,-1 1 0,1-1 0,0 1-1,-1 0 1,1 0 0,0 0 0,-1 0 0,1 0 0,-1 0 0,1 0 0,0 0 0,-1 0 0,1 0 0,0 1 0,-3 0 0,-34 13 813,33-9-837,1-1 0,0 1 0,-1 0 1,2 1-1,-1-1 0,1 1 1,-1-1-1,-3 11 0,6-12-22,-1 0 0,1-1 0,0 1 0,0-1 0,0 1 0,0 0 0,1 0 0,-1 0 0,1-1 0,0 1 0,1 0 0,-1 0 0,0 0 0,1-1 0,0 1-1,2 5 1,-2-8-21,0 1 1,0-1-1,0 0 0,0 1 0,0-1 0,1 0 0,-1 0 0,0 0 0,1 0 0,-1 0 0,1 0 0,-1 0 0,1 0 0,0-1 0,-1 1 0,1-1 0,0 1 0,-1-1 0,1 0 1,0 1-1,0-1 0,-1 0 0,1 0 0,0 0 0,0 0 0,-1-1 0,3 0 0,0 1 37,0-1 1,0 0 0,-1 0-1,1 0 1,0 0-1,-1-1 1,1 1-1,-1-1 1,1 0-1,-1 0 1,4-4-1,6-8-31,-1 0 0,0-1 0,-1 0 1,-1-1-1,-1 0 0,0-1 0,-1 0 0,0 0 0,-2-1 0,0 0 0,-1 0 0,-1 0 0,-1-1 0,2-30 0,-4 48-29,-1 1 0,0 0 0,0 0-1,0-1 1,0 1 0,0 0 0,0-1 0,0 1 0,0 0 0,0-1 0,0 1-1,0 0 1,0-1 0,0 1 0,0 0 0,0-1 0,0 1 0,0 0-1,0-1 1,-1 1 0,1 0 0,0-1 0,0 1 0,0 0 0,0 0 0,-1-1-1,1 1 1,0 0 0,0 0 0,-1-1 0,1 1 0,0 0 0,0 0-1,-1 0 1,1 0 0,0-1 0,-1 1 0,1 0 0,0 0 0,-1 0 0,-11 10-50,-9 21 10,12-13 153,1 1 0,0 0 0,2 0 0,0 0 0,2 1 0,0 0 0,1 0 0,1 0 0,0 35 0,2-54-96,1 0 0,-1 1 0,0-1 0,1 0 0,-1 0 0,1 0 0,0 0 0,-1 0 0,1 1 0,0-1 0,0 0 0,0-1 0,-1 1 0,1 0 0,0 0 0,0 0 0,0 0 0,0-1 0,1 1 0,-1 0 0,0-1 0,0 1 0,0-1 0,0 0 0,1 1 0,-1-1 0,0 0 0,0 1 0,1-1 0,-1 0 0,0 0 0,0 0 0,1 0 0,-1-1 0,0 1 0,0 0 0,1 0 0,0-1 0,3 0 8,0 0-1,0 0 1,0 0 0,-1-1 0,1 0 0,-1 1-1,1-2 1,7-4 0,-1-2 1,-1-1 1,-1 0-1,0-1 0,0 0 0,-1 0 1,0-1-1,-1 0 0,-1 0 0,0-1 1,7-20-1,-29 82 15,12-40-10,0 0 0,1 0 0,0 1 0,0-1 0,1 1 0,0 0 0,1 0 0,0 0 0,1 0 0,1 17 0,-1-26-20,1-1-1,-1 1 1,1-1 0,-1 1 0,1-1 0,-1 1 0,1-1 0,-1 0 0,1 1 0,-1-1 0,1 0 0,0 0 0,-1 1-1,1-1 1,0 0 0,-1 0 0,1 0 0,0 0 0,-1 0 0,1 0 0,-1 0 0,1 0 0,0 0 0,-1 0 0,1 0-1,0 0 1,-1-1 0,1 1 0,0 0 0,21-8 151,-14 2-158,-1 0 0,1 0-1,-2-1 1,1-1 0,-1 1 0,0-1 0,0 0 0,-1 0 0,0-1 0,5-11 0,-35 40-643,22-16-163,-30 44 85,25-32-3814,5 0-5703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4:2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147 123 6694,'135'-5'7431,"98"-12"-5362,62-3-1863,907-9 1545,-391 22-1575,783 4 5,-1086 14-169,320 2 14,83-24 167,-623 5-157,291 11 274,-1308-11-748,-55-12 502,-1074-11-507,-337 83-418,1750-38 1001,-328 25-659,65-3-1716,677-35 2298,24-2-27,20 0-77,1359-1 586,-239-30-386,-185 4 24,1134 10 105,-1156 13-363,-427-10-2621,-272-1-2359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 5445,'8'-15'10126,"-4"12"-4027,-1 23-1721,-9 37-3916,-26 56 710,22-86-598,1 1-1,2 0 1,1 0-1,1 0 0,-2 33 1,7-61-565,0 1 0,0-1 0,0 0 1,0 0-1,0 0 0,0 0 0,0 1 1,0-1-1,0 0 0,0 0 0,0 0 0,0 1 1,0-1-1,0 0 0,0 0 0,1 0 0,-1 0 1,0 1-1,0-1 0,0 0 0,0 0 1,0 0-1,0 0 0,0 0 0,1 1 0,-1-1 1,0 0-1,0 0 0,0 0 0,0 0 1,1 0-1,-1 0 0,0 0 0,0 0 0,0 0 1,0 0-1,1 0 0,-1 0 0,0 0 1,0 0-1,0 1 0,0-2 0,1 1 0,-1 0 1,0 0-1,0 0 0,0 0 0,1 0 0,-1 0 1,0 0-1,13-7 259,9-13-83,-9 0-238,0-1 0,-1 0-1,-1-1 1,-2 0-1,15-46 1,-24 69 53,-3 5-8,1 1 0,0 0 0,0 1 1,1-1-1,0 0 0,0 0 1,1 1-1,0-1 0,0 0 0,2 14 1,-1-20 7,0 1 1,0-1 0,-1 0-1,1 0 1,0 0 0,0 0 0,0 0-1,0-1 1,1 1 0,-1 0-1,0 0 1,0-1 0,0 1 0,1-1-1,-1 1 1,0-1 0,1 1-1,-1-1 1,0 0 0,1 0-1,-1 1 1,0-1 0,1 0 0,-1 0-1,0 0 1,1-1 0,-1 1-1,0 0 1,1 0 0,-1-1 0,0 1-1,1-1 1,-1 1 0,2-2-1,4-1 6,-1 1 0,1-1-1,-1 0 1,0-1 0,8-5-1,1-5 0,-1 0 0,-1-1 0,23-32-1,-18 23 15,-30 67-110,8-34 117,1 1 0,0-1 1,0 1-1,1-1 0,0 1 0,1 0 1,0 0-1,0-1 0,1 1 0,1 0 1,1 12-1,-1-21-15,0 1 0,0-1-1,0 0 1,1 0 0,-1 1 0,0-1 0,1 0 0,-1 0 0,1 0-1,-1 0 1,1-1 0,-1 1 0,1 0 0,0 0 0,-1-1 0,1 1-1,0-1 1,-1 0 0,1 0 0,0 1 0,0-1 0,-1 0 0,1 0-1,0-1 1,0 1 0,-1 0 0,4-1 0,1 0 6,0 0 0,0 0-1,0 0 1,0-1 0,0 0 0,10-5 0,-6-1-4,1 0 1,-1 0-1,-1-1 1,0-1-1,14-18 1,-18 23-15,-1-1 0,0 0 0,0 0 0,-1-1 0,0 1 0,0-1 0,0 0 0,-1 1 0,0-1 0,0 0 0,1-13 0,-3 19 0,-1 1 1,1 0-1,0-1 0,-1 1 0,1 0 1,0 0-1,-1-1 0,1 1 1,0 0-1,-1 0 0,1 0 0,0 0 1,-1-1-1,1 1 0,0 0 1,-1 0-1,1 0 0,-1 0 0,1 0 1,0 0-1,-1 0 0,1 0 1,-1 0-1,1 0 0,0 0 0,-1 0 1,1 1-1,-1-1 0,1 0 0,0 0 1,-1 0-1,1 0 0,0 1 1,-1-1-1,1 0 0,0 0 0,-1 1 1,1-1-1,0 0 0,0 0 1,-1 1-1,1-1 0,0 0 0,0 1 1,-1 0-1,-15 11-35,9-4 29,1 0 0,0 0 0,0 0 0,1 1 0,0 0 0,1 0 0,0 0 0,0 0 0,1 1 0,0-1 0,1 1 0,0 0 0,1 0 0,0 0 0,0 16 0,1-24-112,1-1 1,-1 0 0,1 1-1,0-1 1,0 0 0,-1 1-1,1-1 1,0 0 0,0 0-1,0 0 1,0 0 0,0 0-1,0 0 1,1 0 0,-1 0-1,0-1 1,0 1 0,1 0 0,-1-1-1,0 1 1,1-1 0,-1 1-1,1-1 1,-1 1 0,0-1-1,1 0 1,-1 0 0,4 0-1,19-3-5133,-8-10-3868,-8-6-2240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14798,'0'0'12236,"-3"53"-15536,14-39-575,-2 0-2339,4-3-4004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11723,'0'0'17868,"-9"5"-17185,-5 1-515,0 2-1,-24 16 1,35-22-158,0 0-1,0 0 1,0 0-1,1 0 1,-1 0-1,1 1 1,-1-1 0,1 1-1,0 0 1,0-1-1,0 1 1,0 0-1,1 0 1,-1 0-1,1 1 1,0-1 0,0 0-1,0 0 1,0 1-1,1-1 1,-1 1-1,1-1 1,0 0-1,0 5 1,1-7-21,-1 0-1,1 0 1,0 1-1,0-1 1,0 0-1,0 0 1,0 0-1,0 0 1,0 0-1,0 0 1,0-1-1,1 1 1,-1 0-1,0 0 1,1-1-1,-1 1 1,0-1-1,1 1 1,-1-1-1,0 0 1,1 0-1,-1 1 1,1-1-1,2 0 1,45 0-554,-36-1 360,152 1-687,-164 0 911,-1 0 0,1 0-1,-1 0 1,1 0 0,-1 0-1,1 0 1,-1 0 0,1 0-1,-1 0 1,1 1 0,-1-1-1,1 0 1,-1 0 0,1 0-1,-1 1 1,1-1 0,-1 0-1,1 0 1,-1 1 0,0-1-1,1 0 1,-1 1 0,0-1-1,1 0 1,-1 1 0,0-1-1,1 1 1,-1-1 0,0 1-1,0-1 1,0 1 0,1-1-1,-1 1 1,0-1 0,0 0-1,0 1 1,0-1 0,0 1-1,0 0 1,0-1 0,0 1-1,0-1 1,0 1 0,0-1-1,0 1 1,0-1 0,-1 0-1,1 1 1,0-1 0,0 1-1,0-1 1,-1 1 0,1-1-1,0 1 1,-1-1 0,1 0-1,0 1 1,-1-1 0,1 0-1,0 1 1,-1-1 0,0 1-1,-24 27 792,-3-8-624,0 0-1,-2-2 1,0-1-1,-40 16 0,-15-5-6487,63-24-2304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5765,'0'0'20665,"-4"12"-19565,4-12-1089,-2 5 74,0 0 0,0 0 0,1 1-1,0-1 1,0 0 0,0 0 0,1 1 0,0-1 0,0 0-1,0 1 1,1-1 0,-1 0 0,1 0 0,0 0 0,1 1-1,0-1 1,-1 0 0,6 8 0,-3-6-39,0 0-1,1-1 1,0 1 0,1-1-1,-1 0 1,1-1 0,0 1 0,0-1-1,1 0 1,0-1 0,9 5-1,-13-7-214,1-1 0,-1 1 0,1-1 1,0 0-1,-1 0 0,1-1 0,0 1 0,0-1 0,0 0 0,-1 0 0,5 0 0,-4-1-390,0 0 0,-1 0 0,1 0 0,-1 0 0,0-1 0,1 1 0,-1-1 0,0 0 0,0 0 0,0 0 0,0 0 0,0-1 0,3-3 0,11-13-5580,0-4-2509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5093,'0'0'12908,"-30"48"-9897,10-15-769,-2 1-224,-3 5-449,-1 3-416,-1 1-320,0 1-352,5-3-353,0 2-64,4-5-64,6-5-32,3-7-160,5-9-737,4-8-993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1986,'-4'2'3280,"-27"14"7699,31-16-10861,1 0 0,-1 0 0,0 0-1,1 0 1,-1 0 0,1 0 0,-1 0 0,0 0 0,1 0 0,-1 0 0,0 0 0,1 0 0,-1 0 0,0 1 0,1-1 0,-1 0 0,0 0 0,1 0 0,-1 1-1,0-1 1,0 0 0,1 0 0,-1 1 0,0-1 0,0 0 0,1 0 0,-1 1 0,0-1 0,0 0 0,0 1 0,1-1 0,-1 0 0,0 1 0,0-1 0,0 0-1,0 1 1,0-1 0,0 1 0,0-1 0,0 0 0,0 1 0,0-1 0,0 0 0,0 1 0,0-1 0,0 0 0,0 1 0,0-1 0,-1 1 0,1-1-1,0 0 1,0 0 0,0 1 0,-1-1 0,1 0 0,0 1 0,0-1 0,0 0 0,-1 0 0,1 1 0,0-1 0,-1 0 0,1 0 0,-1 1 0,35 3 517,-1-2 0,1-1-1,60-6 1,-35 1-537,-17 1-148,-27 1-596,1 1-1,0 0 1,-1 1-1,1 1 0,15 2 1,-31-3 589,1 0 0,-1 1 1,0-1-1,0 0 1,0 0-1,0 0 0,0 0 1,1 0-1,-1 0 1,0 0-1,0 1 0,0-1 1,0 0-1,0 0 0,0 0 1,0 0-1,0 1 1,0-1-1,0 0 0,0 0 1,1 0-1,-1 0 0,0 1 1,0-1-1,0 0 1,0 0-1,0 0 0,0 0 1,0 1-1,-1-1 1,1 0-1,0 0 0,0 0 1,0 0-1,0 1 0,0-1 1,0 0-1,0 0 1,0 0-1,0 0 0,0 0 1,0 1-1,-1-1 0,1 0 1,0 0-1,0 0 1,0 0-1,0 0 0,0 0 1,-1 0-1,1 1 1,0-1-1,0 0 0,0 0 1,0 0-1,-1 0 0,1 0 1,0 0-1,0 0 1,0 0-1,0 0 0,-1 0 1,1 0-1,0 0 0,0 0 1,-13 6-1818,-45 7-6320,18-6 1270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8872,'0'0'16624,"85"33"-15855,-43-41-353,3 0-256,-3 2-128,-4 2-416,-7 1-2467,-7-1-2722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7239,'0'0'16111,"-4"12"-15193,-6 16-722,2 1-1,1 0 0,1 0 0,1 1 0,2 0 1,0 32-1,5-52-1816,1-9-2331,1-17-5497,-4-2 566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11050,'0'0'12044,"75"38"-10347,-43-31-383,3-1-417,3-3-609,0-3-192,-3 0-96,0-4 32,-2-5-320,-8-2-1282,-5-2-1409,-3 3-1185,-9-2-3939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45 3395,'0'0'3353,"8"-4"-1367,-4 2-1600,36-17 2735,-18 0 5543,-27 19-4373,-18 6-3558,1 7-384,1 1 0,0 0 1,1 2-1,1 0 1,0 1-1,2 1 1,0 1-1,0 0 1,2 1-1,1 1 1,0 0-1,-13 30 0,24-46-321,2-1-1,-1 1 0,0 0 0,1 0 1,0 0-1,0 0 0,0 0 0,1 0 1,0 0-1,0 9 0,1-12-23,-1 0 0,1 0 0,0 0 0,-1 0 0,1-1 0,0 1 0,0 0 0,0 0 0,0 0 0,0-1 0,1 1 0,-1-1 0,1 1 0,-1-1 0,1 1 0,-1-1 0,1 0 0,0 0 0,-1 0 0,1 0 0,0 0 0,0 0 0,0 0 0,0-1 0,0 1 0,0-1 0,3 1 0,17 3-481,0-1-1,43-1 1,8-7-6975,-40-2-5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4:5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10154,'0'0'993,"8"0"-844,66-2 103,0-3 0,96-20 0,-1 0-100,640-27-83,-433 37 93,81-1 808,1764 20-730,-677-22 542,-935 8-790,-471 8 44,764-34 702,-890 35-660,16-2 361,1 0 1,-1-2 0,41-11-1,-69 16-453,0-1-1,-1 1 0,1 0 0,0 0 0,0 0 0,0 0 0,0 0 1,0 0-1,0-1 0,0 1 0,0 0 0,0 0 0,0 0 0,0 0 1,0 0-1,0-1 0,0 1 0,0 0 0,0 0 0,0 0 0,0 0 1,0-1-1,0 1 0,0 0 0,0 0 0,0 0 0,0 0 0,0 0 1,0-1-1,0 1 0,0 0 0,0 0 0,0 0 0,0 0 1,1 0-1,-1 0 0,0-1 0,0 1 0,0 0 0,0 0 0,0 0 1,-19-1-2504,17 1 2243,-27-2-3569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3940,'0'0'17499,"11"-1"-15764,42-5-1118,-1-3-1,0-2 1,52-18-1,-171 42-2639,19 2 3064,1-2 0,-71 11 0,201-39-869,-45 7-321,-31 7-254,-10 3-322,-75 30-8030,66-29 2893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2210,'-2'6'16087,"-2"8"-9795,-13 51-5657,-2-19-177,13-33-331,0 0 1,1 0-1,0 0 1,1 0-1,-3 23 0,7-36-75,0 1-1,1-1 0,-1 0 0,1 1 0,0-1 1,-1 0-1,1 1 0,-1-1 0,1 0 1,-1 1-1,1-1 0,0 0 0,-1 0 0,1 0 1,0 0-1,-1 0 0,1 0 0,0 0 0,-1 0 1,1 0-1,-1 0 0,1 0 0,0 0 1,-1 0-1,1 0 0,0-1 0,-1 1 0,2-1 1,21-4 512,14-13-358,0-2-1,-1-1 1,-1-1-1,-1-3 1,48-43-1,-81 68-267,-1 0 0,1 0-1,-1 0 1,0-1 0,1 1-1,-1 0 1,0 0 0,1 0-1,-1-1 1,0 1 0,1 0-1,-1 0 1,0-1 0,1 1-1,-1 0 1,0-1-1,0 1 1,1 0 0,-1-1-1,0 1 1,0 0 0,0-1-1,0 1 1,1 0 0,-1-1-1,0 1 1,0-1 0,0 1-1,0 0 1,0-1 0,0 1-1,0-1 1,0 1-1,0 0 1,0-1 0,0 1-1,0-1 1,0 1 0,-1 0-1,1-1 1,-17 1-6302,-2 5-1216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3972,'0'0'22549,"50"14"-22485,-37-6-128,-2 2-1762,1-1-2306,-1-2-4227</inkml:trace>
  <inkml:trace contextRef="#ctx0" brushRef="#br0" timeOffset="1">257 25 7944,'0'0'15502,"-40"60"-15374,35-43-160,4-4-640,1-2-1122,0-3-1377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2594,'0'0'18551,"-1"8"-17227,-5 19-757,-2 0 0,0-1 0,-2 0 0,-1-1 0,-26 45 0,14-25 56,24-45-578,-1 1-1,1 0 0,-1-1 1,1 1-1,0-1 0,-1 0 0,1 1 1,0-1-1,-1 0 0,1 1 1,0-1-1,0 0 0,0 0 1,-1 1-1,1-1 0,0 0 0,0 0 1,-1 0-1,1 0 0,0 0 1,0 0-1,0 0 0,-1-1 1,1 1-1,0 0 0,0 0 0,-1-1 1,2 0-1,30-3 6,85-21 89,-64 15-6182,-43 7-219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10858,'0'0'7976,"1"50"-5542,7-23-416,2 3-384,-3 4-577,-1 5-385,-6 2-351,0 1-161,-10 2-64,-12 4-96,-11 0-128,-4 0-1057,-9-2-1666,-6-4-2338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3748,'0'0'3624,"10"-8"-2924,0-2-437,-7 6-148,0 0 0,1 1 0,-1 0 0,1 0 1,0 0-1,0 0 0,0 0 0,0 1 0,9-4 0,-1 3 122,0 0 0,1 1 0,-1 1 0,0 0 0,1 0 0,-1 2 0,15 1 0,14-1-131,490-35 587,-6 0 1556,-303 37-1726,252 35 0,-281-14-471,0-8-1,232-11 1,-347-14-38,149-35-1,-135 23-8,-85 20-204,-9 3-352,-21 9-1352,-38 11-3281,15-12-1137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1537,'50'0'513,"5"0"-257,0-7-224,3 1-448,-3-2-449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1 288,'0'0'1346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417 299 480,'-19'-1'861,"-166"-9"4688,63 7-4586,121 3-933,-55-3 468,23-11 3170,32 14-3396,27 2-133,16 3 495,0-2 0,78-5 0,-33 0-235,699-52 714,-359 14 192,56 8-1101,500-45 62,20 8 54,-944 68-320,64 3 0,-122-3-3,0 1-1,0 0 1,0 0-1,0 0 1,0 0-1,0 0 1,0 0-1,-1 0 1,1 1-1,0-1 1,0 0-1,0 0 1,0 1-1,0-1 1,0 1-1,0-1 1,-1 1-1,1-1 1,0 1-1,0-1 1,0 1-1,-1 0 1,1-1-1,1 2 1,-3-1-11,1 0 0,-1 0 1,1 0-1,-1 0 0,1 0 1,-1 0-1,0-1 0,0 1 0,1 0 1,-1 0-1,0-1 0,0 1 1,0 0-1,1-1 0,-1 1 1,0-1-1,-2 1 0,-50 20-1227,28-15-860,0-1-1,-46 3 1,2-6-4466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3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537 8008,'-294'-139'2224,"-24"-11"-2152,219 109-128,-135-36-1,59 35 626,-1 9 1,-2 7-1,-1 8 1,0 8-1,-185 13 1,230 7-533,0 6 0,1 5 1,1 7-1,2 5 0,1 6 1,-148 66-1,195-68 3,2 3 0,-90 61 0,132-75-11,1 1-1,2 3 1,0 0 0,2 3-1,2 0 1,-32 44-1,52-60 53,0-1-1,1 2 0,2-1 0,-1 2 0,2-1 0,0 1 1,2 0-1,0 0 0,1 0 0,1 1 0,-1 23 0,3-26-37,1-1 0,1 0 0,1 0 0,0 0 0,1 0 0,1 0 0,1-1 0,0 0 0,0 1 0,2-2 0,0 1 0,1-1 0,0 0 0,12 14 0,3 0 34,2-2 0,2-1 1,0 0-1,1-2 0,1-2 0,2 0 0,55 27 0,11-2 226,136 45 0,0-17 148,345 63 1,251-15-309,-453-82-132,540-11 0,-737-36 18,0-8 0,-2-8 1,0-8-1,-2-7 0,204-74 1,-328 94-12,-1-3 1,-1-2-1,0-2 1,-2-3-1,-2-1 1,49-40-1,-73 52 13,-2-1 1,-1-1-1,0 0 0,-1-1 0,-1-1 1,-1 0-1,-1-2 0,-1 1 0,-1-2 0,-1 1 1,-1-2-1,-1 1 0,-1-1 0,8-46 1,-13 43 11,-1 0 0,-1 0 0,-1-1 0,-2 1 0,0-1 0,-2 1 0,-2 0 0,0 1 0,-2-1 0,-1 1 0,-1 1 0,-18-36 0,8 26 9,-2 1-1,-1 1 0,-2 1 0,-1 1 0,-1 2 0,-2 0 0,-1 2 0,-35-25 0,4 9-32,-2 4 0,-2 2 0,-1 3 0,-2 3 0,-1 3 0,-1 3 0,-80-18 0,5 11-45,-1 6 0,-240-13 1,-436 36-3739,789 5 3268,-249 4-4917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1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9513,'0'0'3812,"9"0"-3305,700 34 3182,129 23-2763,546 18-486,647-60-146,-303-40-187,-1446 13-77,1406-41 68,984 41 1103,-2668 9-614,-11-4-1264,-9-3-7545,14 3 1202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45 229 5733,'0'0'3337,"-8"-9"-2526,-22-28-197,29 37-556,1-1 0,-1 1 0,1-1-1,-1 0 1,1 1 0,-1-1 0,1 0-1,-1 1 1,1-1 0,0 0 0,-1 0 0,1 1-1,0-1 1,0 0 0,0 0 0,-1 0-1,1 1 1,0-1 0,0 0 0,0 0 0,0 0-1,0 0 1,1 1 0,-1-1 0,0 0-1,0-1 1,18-3 336,22 12-474,-25-3 76,1 0 0,0-1-1,0 0 1,0-1 0,0-1 0,1-1-1,25-2 1,119-26 1279,-26 4-226,1256-61 1524,-1243 92-2377,201 35-1,28 3-426,968 9 339,-1284-53-87,764-22 726,-208 1-584,32-2-235,-170 4 102,32-2-31,-5-39 164,-481 55-119,-11 3 23,0-2-1,-1 1 1,1-2-1,-1 0 1,19-8-1,-38 14-664,1-1 1,-1 0-1,0 0 0,1 0 1,-1-1-1,-9 0 0,0 0-1272,-22 1-2614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5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1658 0 3235,'-294'54'6363,"4"15"-3932,179-36-2335,1 5-1,2 4 1,-116 64 0,164-74 423,2 3 1,1 2-1,-64 56 1,100-75-436,2 1 0,0 0 0,1 2 0,2 0 0,0 1 0,1 0 0,1 2-1,1-1 1,1 2 0,1 0 0,-8 28 0,10-20-84,2 1 0,1 0 0,1 1 0,2-1 1,2 1-1,1 0 0,1-1 0,2 1 0,2-1 0,10 43 0,-7-50 3,0-1 0,1-1 0,2 0 0,0 0 0,2-1 0,1 0 0,1-1 0,0-1 0,2-1 0,1 0 0,0-1 0,1 0 0,35 25 0,-10-16 24,1-1 1,1-3-1,2-2 0,0-1 0,1-3 1,1-2-1,1-3 0,0-1 1,85 9-1,26-8 55,293-11 1,-245-16-37,313-60 1,200-88 63,-567 124-105,488-131-5,-494 120 0,-2-7 0,169-87 0,-311 139 0,158-93 228,-148 86-191,-2-1-1,1 0 0,-2-1 1,1-1-1,-2 0 0,0-1 1,0-1-1,11-18 0,-20 28 12,-1-1 0,1 1 0,-1 0-1,0-1 1,0 1 0,-1-1 0,0 0-1,0 1 1,0-1 0,0 0 0,-1 0 0,0 0-1,-1 0 1,1 1 0,-2-8 0,0 5 0,-1 0-1,0-1 1,-1 1 0,1 1 0,-1-1 0,-1 0-1,0 1 1,0 0 0,-7-8 0,-7-5 3,-2 0 0,-1 2 0,0 0-1,-1 2 1,-29-17 0,-18-5-60,-2 2 1,-1 3-1,-85-24 0,-239-51-46,116 51-102,-2 13 0,-2 11 0,-1 13 0,-426 25 0,47 72-2073,408-41-201,61-13-521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17745,'0'0'5125,"-34"52"-4741,33-26-224,1 1-64,0 3 32,1-3-64,6 0-32,-3-6-32,0-2-896,-2-7-770,-2-5-1345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3 12524,'0'0'11803,"-11"-2"-10922,0 2-797,0-1 0,0 1 0,0 1 0,1 0 0,-1 0 0,0 1 0,1 1 0,-1-1 1,1 2-1,0-1 0,-14 8 0,16-7 29,-17 7 370,-39 26 1,59-34-435,1-1 1,0 1 0,0 0 0,0 0 0,0 1 0,1-1-1,-1 1 1,1 0 0,0 0 0,0 0 0,0 0 0,1 1 0,0-1-1,-1 1 1,2-1 0,-4 9 0,6-12-45,-1 0 0,0 0 0,0 0 1,1 1-1,-1-1 0,0 0 0,1 0 0,-1 0 0,1 0 1,0 0-1,-1 0 0,1 0 0,0-1 0,0 1 0,-1 0 1,1 0-1,0 0 0,0-1 0,0 1 0,0 0 0,0-1 1,0 1-1,0-1 0,0 1 0,0-1 0,0 0 0,0 1 1,0-1-1,1 0 0,-1 0 0,0 0 0,1 0 0,49 6 157,-38-5-120,33 2 18,-29-3-65,0 0 0,-1 1 0,1 2 0,-1-1 1,1 2-1,-1 0 0,31 13 0,-46-17 3,1 1 0,-1 0 0,1 0 0,-1-1 0,1 1 0,-1 0 1,1 0-1,-1 0 0,0 1 0,0-1 0,1 0 0,-1 0 0,0 1 0,0-1 0,0 0 0,0 1 0,-1-1 0,1 1 0,0 0 0,-1-1 1,1 1-1,-1 0 0,1-1 0,-1 1 0,0 0 0,0-1 0,1 1 0,-1 0 0,0-1 0,-1 1 0,1 0 0,0 0 0,0-1 0,-1 1 1,1-1-1,-1 1 0,0 0 0,1-1 0,-1 1 0,0-1 0,0 1 0,0-1 0,0 1 0,0-1 0,-2 2 0,-2 3 139,-1 0 0,0 0 0,0-1-1,-1 0 1,1 0 0,-1-1 0,0 1 0,-9 2-1,-6 2 209,0-1-1,-1-1 0,1-2 1,-2 0-1,1-1 0,0-1 1,-40-1-1,63-2-347,0 0 0,0 0 0,0 0 0,0 0 0,0 0-1,0 0 1,0-1 0,0 1 0,0 0 0,0 0 0,0 0 0,0 0 0,0 0 0,0 0 0,0 0 0,0 0-1,0 0 1,0 0 0,0-1 0,0 1 0,0 0 0,0 0 0,0 0 0,0 0 0,0 0 0,0 0 0,0 0-1,0 0 1,0 0 0,0 0 0,0-1 0,0 1 0,0 0 0,0 0 0,0 0 0,0 0 0,0 0 0,0 0-1,0 0 1,0 0 0,-1 0 0,1 0 0,0 0 0,0 0 0,0 0 0,0 0 0,0 0 0,0 0 0,0-1-1,0 1 1,0 0 0,0 0 0,-1 0 0,1 0 0,0 0 0,0 0 0,0 0 0,0 0 0,0 0 0,0 0-1,0 0 1,0 1 0,0-1 0,-1 0 0,1 0 0,0 0 0,0 0 0,10-8-492,14-4-706,171-48-11616,-139 42 5770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11979,'0'0'10773,"-8"4"-8947,-3 3-1122,0 0 0,0 1 0,-13 12 0,22-18-598,-1 0-1,1 0 1,-1 0-1,1 1 1,0-1-1,0 1 1,0-1 0,1 1-1,-1-1 1,1 1-1,-1 0 1,1 0-1,0 0 1,0 0-1,0 0 1,0 0-1,1 0 1,-1 0-1,1 0 1,0 0-1,0 1 1,0-1-1,1 6 1,-1-8-95,1-1-1,0 1 1,0 0 0,-1-1-1,1 1 1,0 0-1,0-1 1,0 1 0,0-1-1,0 1 1,0-1 0,0 0-1,0 1 1,0-1-1,0 0 1,0 1 0,0-1-1,0 0 1,0 0 0,0 0-1,0 0 1,1 0-1,29-2 197,-27 1-167,8-1-6,0 0 0,0-1 1,-1 0-1,1-1 0,-1-1 0,0 0 0,0 0 0,11-8 1,-2 0-7,-1-1 1,0-1-1,20-20 1,-47 43 16,1 1 1,1-1-1,0 2 0,0-1 1,0 1-1,1 0 0,1 0 1,0 0-1,0 1 1,1-1-1,-3 19 0,6-28-64,0-1-1,0 1 1,0 0-1,0-1 1,0 1-1,0 0 1,0 0-1,0-1 1,1 1-1,-1 0 1,0-1-1,0 1 1,1 0-1,-1-1 1,0 1-1,1 0 1,-1-1-1,0 1 1,1-1-1,-1 1 1,1-1-1,-1 1 1,1-1-1,0 1 1,-1-1-1,1 1 1,-1-1-1,1 0 0,1 1 1,25 0-1588,-19-2 697,-1-1-1,1 0 1,-1 0-1,0-1 1,10-5-1,-4-1-1715,-1 0-1,0-1 1,0-1-1,16-18 1,-9 4-2334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4837,'0'0'14360,"-9"9"-12828,-10 19-809,0 1-1,2 1 1,1 0-1,1 1 1,2 1 0,1 0-1,1 1 1,2 0 0,2 0-1,-7 69 1,18-125-317,1 0 1,2 0-1,0 1 0,1 0 1,14-24-1,-2 7-945,1 0 1,32-42-1,-50 76 499,0 0-1,1 1 1,-1-1-1,1 1 1,0 0 0,0 0-1,1 0 1,-1 1-1,1 0 1,0-1 0,-1 2-1,1-1 1,1 0-1,-1 1 1,0 0 0,1 0-1,-1 1 1,1 0 0,-1 0-1,1 0 1,0 0-1,5 1 1,-10 0 35,-1 0 0,1 0 1,0 0-1,-1 0 0,1 0 0,0 1 0,-1-1 1,1 0-1,0 0 0,-1 1 0,1-1 1,0 0-1,-1 1 0,1-1 0,-1 1 0,1-1 1,-1 1-1,1-1 0,-1 1 0,1-1 0,-1 1 1,0-1-1,1 1 0,-1 0 0,0-1 0,1 1 1,-1-1-1,0 1 0,0 0 0,1-1 0,-1 1 1,0 0-1,0 0 0,0-1 0,0 1 0,0 0 1,0-1-1,0 1 0,0 0 0,0-1 1,-1 1-1,1 0 0,0-1 0,0 1 0,-1 0 1,1-1-1,0 1 0,-1 0 0,1-1 0,0 1 1,-2 0-1,1 3 1,-1 0-1,-1 0 1,1-1 0,0 1 0,-1-1 0,0 1-1,-5 4 1,-3 0 76,0 0 0,0-1 0,-1 0 0,0-1 0,0-1 1,-1 0-1,1 0 0,-1-1 0,0-1 0,0 0 0,-24 1 0,37-4-78,-1 1 1,1-1 0,-1 0-1,1 0 1,-1 0-1,1 0 1,-1 0-1,1 0 1,-1 0-1,1 0 1,-1 0-1,1 0 1,-1 0-1,1 0 1,-1-1 0,1 1-1,-1 0 1,1 0-1,0 0 1,-1-1-1,1 1 1,-1 0-1,1-1 1,-1 1-1,1 0 1,0-1-1,-1 1 1,1 0 0,0-1-1,-1 1 1,1-1-1,0 1 1,0-1-1,0 1 1,-1 0-1,1-1 1,0 1-1,0-1 1,0 1-1,0-1 1,12-21-2284,28-16-5880,-13 20 1069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 11435,'0'0'3112,"-5"11"-106,-32 61 1189,-34 78 352,64-131-4270,0 0 0,2 1 0,0 0 0,1 0 1,1 0-1,0 28 0,4-77 185,3-1 0,7-36 1,-2 22-243,-8 35-286,1 0 0,0 0 0,1 1 1,0-1-1,1 0 0,-1 1 0,2 0 0,-1 0 1,1 0-1,10-13 0,-4 10-68,0 1 0,0 0 0,1 0 1,1 1-1,23-13 0,-18 13 51,-13 7 138,-1 0-1,1 0 1,0-1 0,-1 1 0,1-1-1,-1 0 1,0 0 0,0-1-1,0 1 1,0-1 0,0 0 0,-1 0-1,4-5 1,-3 9 750,-1 11-683,-2-9-124,-1 0-1,0 0 1,1-1-1,-1 1 1,0 0-1,0 0 0,-1 0 1,1-1-1,0 1 1,0 0-1,-1 0 1,1 0-1,-1-1 0,0 1 1,0 2-1,-5 2 45,0 0 0,0-1 1,-1 1-1,1-1 0,-1-1 0,0 1 0,0-1 0,-1 0 0,1-1 0,-15 5 0,8-3-1,0-1-1,0-1 0,-1 0 0,1-1 1,-20 0-1,30-6-2333,9-4-366,9-5-1512,8 3-821,4-2-1617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10570,'0'0'14083,"-9"7"-13122,-1 0-641,0 0 1,1 1 0,0 0 0,-8 10 0,14-14-227,0 0 0,0-1-1,1 1 1,-1 0 0,1 0-1,0 1 1,0-1 0,0 0 0,1 1-1,-1-1 1,1 1 0,0 0-1,1-1 1,-1 1 0,1 0 0,0 6-1,0-10-81,1 0 0,0 1 0,-1-1-1,1 0 1,0 0 0,0 1 0,0-1-1,0 0 1,0 0 0,0 0 0,0 0 0,0 0-1,1-1 1,-1 1 0,0 0 0,0 0-1,1-1 1,-1 1 0,0-1 0,1 1 0,-1-1-1,1 0 1,-1 0 0,1 1 0,-1-1-1,1 0 1,-1 0 0,3-1 0,49 0 140,-49 0-176,5 0-87,-1-1-1,0 0 1,1-1-1,-1 0 1,0 0 0,8-5-1,21-7-341,-72 74-38,33-57 497,1-1 1,1 1-1,-1-1 0,0 1 1,0 0-1,1-1 1,-1 1-1,1 0 1,-1 0-1,1 0 0,0-1 1,-1 1-1,1 0 1,0 0-1,0 0 0,1 0 1,-1-1-1,0 1 1,1 0-1,-1 0 1,1 0-1,-1-1 0,1 1 1,0 0-1,0-1 1,-1 1-1,1 0 0,1-1 1,-1 1-1,0-1 1,0 0-1,0 1 1,1-1-1,-1 0 0,1 0 1,-1 0-1,1 0 1,-1 0-1,1 0 1,0 0-1,-1-1 0,1 1 1,0 0-1,0-1 1,-1 1-1,1-1 0,0 0 1,0 0-1,0 0 1,3 0-1,4 1-10,0-1 0,0-1 0,0 0 1,0 0-1,-1 0 0,1-1 0,0-1 0,-1 1 0,15-7 0,-15 5-67,-2 1 21,0 0 0,-1 0 0,1-1 0,0 1 0,-1-1-1,0 0 1,0-1 0,0 1 0,-1-1 0,1 0 0,3-7-1,-31 42-31,17-24 175,1 1 0,0 0 1,0 0-1,-7 13 1,7-8-16,1 1 1,1 0-1,1 0 1,-1 0-1,2 0 1,0 1-1,0-1 1,2 0-1,2 20 1,-2-14-86,0 0 0,-1 0 1,-5 31-1,4-45 47,-1 0-1,0 0 1,-1-1 0,1 1 0,-1-1-1,0 1 1,0-1 0,0 0 0,-1 0 0,1 0-1,-1 0 1,0-1 0,0 1 0,0-1-1,-1 0 1,1-1 0,-1 1 0,1-1 0,-1 1-1,0-2 1,0 1 0,0 0 0,0-1 0,0 0-1,0 0 1,-1 0 0,1-1 0,0 0-1,0 0 1,-9-1 0,12-1 9,0 1 0,0 0 0,-1-1 0,1 0 0,0 1 0,0-1 0,0 0 0,1 0 0,-1 0 0,0-1 0,1 1 0,0 0 0,-1 0 0,1-1 0,0 1 0,0-1 0,0 1 0,0-1 0,1 1 0,-1-1 0,1 0 0,0 1 0,-1-1 0,1 0 0,0 1 0,1-5 0,-1-3-94,0 1-1,1-1 0,0 1 1,0-1-1,1 1 0,4-13 1,-3 15-13,1 0 0,-1 0 0,1 0 1,1 1-1,-1 0 0,1 0 1,0 0-1,1 0 0,-1 1 0,1 0 1,0 0-1,1 1 0,6-5 1,11-3-1256,0 0 1,37-12-1,-22 9-2477,6-2-3492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13997,'0'0'7842,"-11"1"-6715,5 0-1012,0 1 1,0 0 0,0 0 0,0 0 0,0 0-1,0 1 1,1 0 0,-1 0 0,1 1-1,0 0 1,0 0 0,0 0 0,1 0-1,-1 1 1,1-1 0,0 1 0,0 0-1,-3 7 1,-5 7 118,0 2 0,2-1 1,0 2-1,1-1 0,2 1 0,0 0 0,1 1 0,1 0 0,2 0 0,0 0 1,1 0-1,1 0 0,3 30 0,6-20-150,-8-32-75,1 0 0,-1 1 0,0-1 0,1 0 0,-1 0 0,1 0 0,-1 0 1,1 1-1,-1-1 0,1 0 0,0 0 0,0 0 0,0 0 0,0 0 1,-1-1-1,1 1 0,0 0 0,0 0 0,1 0 0,-1-1 0,0 1 0,2 0 1,-6-22 507,-6 1-523,0 1-1,-22-36 0,21 41-1,1 0 1,1-1-1,1 0 0,0-1 0,0 1 0,-3-20 1,10 35 5,0-1 1,0 1-1,0-1 0,0 0 1,0 1-1,0-1 1,0 1-1,0-1 1,0 1-1,0-1 1,1 1-1,-1-1 1,0 1-1,0-1 0,1 1 1,-1-1-1,0 1 1,1-1-1,-1 1 1,0 0-1,1-1 1,-1 1-1,1 0 1,-1-1-1,1 1 1,-1 0-1,1-1 0,-1 1 1,1 0-1,-1 0 1,1 0-1,-1-1 1,1 1-1,-1 0 1,1 0-1,-1 0 1,1 0-1,-1 0 0,2 0 1,29 0-100,-20 1 87,127-1-4026,-32 0-4198,-56 0 898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57 7976,'0'0'16324,"-9"-6"-14381,6 5-1832,1-1-28,-1 0 1,1 0-1,-1 0 0,0 1 1,1-1-1,-1 1 0,0 0 1,0 0-1,0 0 1,0 0-1,0 0 0,0 1 1,-1-1-1,1 1 1,0 0-1,0 0 0,0 0 1,0 0-1,0 1 0,-1-1 1,1 1-1,0 0 1,0 0-1,0 0 0,0 0 1,1 0-1,-5 3 0,2 0 11,0 0 0,0 0 0,1 1-1,0 0 1,-1 0 0,2 0 0,-1 0-1,1 1 1,-6 11 0,8-16-87,1 1 1,-1-1 0,0 1 0,1-1 0,0 0 0,-1 1-1,1 0 1,0-1 0,0 1 0,0-1 0,-1 1 0,2-1-1,-1 1 1,0-1 0,0 1 0,0-1 0,1 1 0,-1-1-1,1 1 1,-1-1 0,1 1 0,0-1 0,0 0 0,-1 1-1,1-1 1,0 0 0,0 0 0,0 1 0,0-1-1,0 0 1,1 0 0,-1 0 0,0 0 0,0-1 0,1 1-1,-1 0 1,1 0 0,-1-1 0,0 1 0,1-1 0,-1 1-1,1-1 1,0 0 0,-1 0 0,2 1 0,3 0 19,0-1-1,0 1 1,0-1 0,0-1 0,0 1 0,0-1-1,0 0 1,0 0 0,0 0 0,0-1 0,0 0 0,-1 0-1,1-1 1,-1 1 0,0-1 0,0 0 0,8-6 0,-10 6-34,0 1 0,0-1 1,0 0-1,0 0 0,0 0 1,-1-1-1,1 1 1,-1-1-1,0 1 0,0-1 1,0 1-1,-1-1 1,1 0-1,-1 0 0,0 0 1,0 0-1,0 0 1,-1 0-1,1 0 0,-1-1 1,0 1-1,0 0 0,-1 0 1,1 0-1,-1 0 1,-2-7-1,3 9-13,-1 1 0,0-1 0,0 1 0,0 0 0,0 0-1,0 0 1,0 0 0,0 0 0,0 0 0,-1 0 0,1 0 0,0 0 0,-1 0 0,1 0 0,0 1-1,-1-1 1,1 1 0,-1-1 0,1 1 0,-1-1 0,1 1 0,-1 0 0,0 0 0,1 0 0,-1 0-1,1 0 1,-1 0 0,1 0 0,-1 1 0,1-1 0,-1 0 0,1 1 0,-3 0 0,3-1-117,0 1 0,-1-1-1,1 1 1,0-1 0,0 1 0,-1 0 0,1 0 0,0-1 0,0 1 0,0 0 0,0 0 0,0 0 0,0 0-1,0 0 1,0 0 0,0 0 0,1 0 0,-1 1 0,0-1 0,1 0 0,-1 0 0,1 1 0,-1-1 0,1 2-1,1 16-8462,10-10 886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995 150 4292,'-1'-10'3096,"0"5"-3048,1 1-1,-1-1 1,0 1-1,0-1 0,0 1 1,-1-1-1,1 1 1,-1 0-1,0 0 0,0 0 1,-1 0-1,1 0 1,-1 0-1,0 1 0,0-1 1,0 1-1,0 0 1,-1 0-1,1 0 0,-1 0 1,0 0-1,0 1 1,0 0-1,-4-2 0,-9-2 352,0 0 0,0 2 0,0 0-1,-1 1 1,1 1 0,-1 0-1,0 2 1,0 0 0,1 1 0,-1 0-1,0 2 1,-22 5 0,3 2 170,1 1 0,1 2 0,0 1 0,-60 35 0,53-24-414,1 1-1,1 2 0,2 2 0,0 2 0,-57 63 0,79-76-154,0 1-1,2 0 1,0 1 0,1 1-1,2 0 1,0 0-1,1 1 1,1 0-1,2 1 1,0 0-1,1 1 1,2-1-1,-2 29 1,4-20-7,2-1 0,1 1 1,1 0-1,2-1 0,2 0 1,17 59-1,-17-74-57,1 1 0,1-1 0,1 0-1,0-1 1,1 0 0,1 0 0,0-1 0,1-1 0,1 0-1,0 0 1,1-2 0,0 1 0,22 13 0,-17-14 37,0-1 0,1-1 0,1-1 0,-1 0 0,1-2 0,0 0 0,1-2 0,0 0 0,34 3 0,-26-7 60,-1-1 1,1-1 0,-1-2-1,0-1 1,1-1 0,40-13-1,-5-5 440,-1-4 0,-1-2 0,-1-3 0,-2-2-1,77-59 1,-82 54 132,-1-2-1,-2-3 0,-3-2 0,68-79 0,-100 103-388,-1-1 1,-1-1-1,-1 0 0,-1-1 0,16-45 0,-22 50-138,-2 1-1,-1-1 0,0 0 0,-1 0 0,-2 0 0,0-1 1,-1 1-1,-4-38 0,1 44-72,0-1-1,0 1 1,-2 0-1,0 0 1,0 0-1,-1 0 1,-1 1-1,0 0 1,-1 0 0,0 1-1,-1 0 1,-1 1-1,0 0 1,0 0-1,-1 1 1,0 0-1,-1 1 1,0 0-1,0 1 1,-1 0-1,0 1 1,-15-5 0,-6-2-118,-1 3 1,-1 0-1,0 2 1,0 2-1,-1 2 1,1 1-1,-65 1 1,31 7-339,0 4 1,0 3 0,-71 20-1,-8 1-1580,134-29 1307,0 0 1,0-1 0,-1-1-1,1-1 1,-20-1 0,1-9-3874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11243,'0'0'6438,"-3"8"-3972,-26 60 1036,19-51-2959,2 1 0,0 0 0,1 1 0,1 0 0,1 0 0,-6 35 0,11-52-533,0 0 0,0-1-1,0 1 1,0 0 0,0 0 0,0-1 0,0 1 0,1 0-1,-1-1 1,1 1 0,-1 0 0,1-1 0,-1 1 0,1-1-1,0 1 1,0-1 0,0 1 0,0-1 0,0 1 0,0-1-1,0 0 1,1 0 0,1 2 0,0-2 8,-1 0-1,0 0 1,1 0 0,-1-1 0,0 1-1,1-1 1,-1 1 0,1-1-1,-1 0 1,1 0 0,-1 0 0,1-1-1,-1 1 1,5-2 0,1 0 5,1-1 0,-1 0 0,0 0 0,0-1 0,0 0 1,0 0-1,-1-1 0,11-9 0,-4 1-99,-2-1 1,0 1-1,0-2 0,-2 0 0,0 0 1,0-1-1,-2 0 0,0-1 1,0 0-1,9-35 0,-29 62 219,-4 12-72,1 2 104,1 0 1,-17 42-1,28-57-137,0 0 1,0 0-1,0 0 1,1 0-1,1 0 1,0 1-1,0-1 1,1 0-1,0 1 0,0-1 1,3 17-1,-1-23-100,-1 0 1,0 0-1,0 0 0,1-1 0,0 1 0,-1 0 0,1-1 1,0 1-1,0-1 0,1 1 0,-1-1 0,0 0 0,1 0 1,-1 0-1,1 0 0,0-1 0,0 1 0,5 1 0,35 9-7427,-20-11-1132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 16111,'0'0'6294,"-9"-3"-4559,5 2-1660,0-1 18,0 0 0,0 1 0,0 0 0,-1 0 0,1 0 0,0 0 0,0 1 0,-1 0 1,1-1-1,0 2 0,-1-1 0,1 0 0,0 1 0,-1 0 0,1 0 0,0 0 0,0 1 0,0-1 0,0 1 0,0 0 0,0 0 1,-6 5-1,9-7-83,-3 3 65,1-1 1,-1 1-1,1 0 1,0 0-1,0 0 0,0 0 1,0 0-1,1 1 1,-1-1-1,1 1 1,0 0-1,0-1 0,0 1 1,0 0-1,-1 8 1,3-11-59,1-1 0,-1 0 0,1 1 0,0-1 1,-1 0-1,1 1 0,0-1 0,-1 0 0,1 0 1,0 1-1,-1-1 0,1 0 0,0 0 0,-1 0 1,1 0-1,0 0 0,-1 0 0,1 0 0,0 0 0,-1 0 1,1 0-1,0-1 0,-1 1 0,1 0 0,0 0 1,-1-1-1,1 1 0,1-1 0,21-7 253,22-14-102,-27 12-204,1 1-1,0 0 1,1 1-1,0 1 1,0 1 0,0 1-1,1 1 1,27-3-1,-48 7 29,1 0 0,-1 0 0,1 0 0,-1 0 0,1 0 0,-1 0 0,1 0 0,-1 1 0,1-1 0,-1 0 0,1 0 0,-1 0 0,0 0 0,1 1 0,-1-1 0,1 0 0,-1 0 0,0 1 0,1-1 0,-1 0 0,0 1 0,1-1 0,-1 0 0,0 1 0,1-1 0,-1 1 0,0-1 0,0 0 0,1 1 0,-1-1 0,0 1 0,0-1-1,0 1 1,0 0 0,-3 21-30,-15 17 165,17-38-126,0 0 1,0 0-1,1 1 0,-1-1 1,1 0-1,-1 0 0,1 1 1,-1-1-1,1 0 0,0 0 1,0 1-1,0-1 0,-1 1 0,1-1 1,1 2-1,-1-2 2,0 0 0,0-1-1,1 1 1,-1-1 0,0 1-1,1-1 1,-1 1 0,1-1 0,-1 1-1,1-1 1,-1 1 0,1-1 0,-1 0-1,1 1 1,-1-1 0,1 0 0,-1 1-1,1-1 1,-1 0 0,1 0-1,0 0 1,-1 1 0,2-1 0,3 0 6,1 0 1,-1 0 0,1 0 0,0 0-1,-1-1 1,10-2 0,20-8-409,-1-1 0,0-1 0,36-21 0,-69 34 395,-1 0 1,1 1-1,-1-1 0,0 0 1,1 1-1,-1-1 0,0 1 1,0-1-1,1 1 1,-1-1-1,0 1 0,0-1 1,1 1-1,-1-1 1,0 1-1,0-1 0,0 1 1,0-1-1,0 1 0,0-1 1,0 1-1,0-1 1,0 1-1,0-1 0,0 1 1,0-1-1,0 1 1,-1-1-1,1 1 0,0 0 1,-4 33 164,3-17-98,0-15-45,1 0-1,0 0 1,1 0 0,-1 1 0,0-1 0,1 0-1,-1 0 1,1 0 0,0 0 0,0 0-1,-1 0 1,1 0 0,0 0 0,1 0-1,-1-1 1,0 1 0,1 0 0,-1-1 0,1 1-1,-1-1 1,1 1 0,2 1 0,-1-1 3,1-1 0,0 1 0,-1-1 0,1 1 0,0-1 0,0-1 0,0 1 0,0 0 0,0-1 0,0 0 0,6 0 0,-1 0-2,1-1 1,0-1-1,-1 0 0,1 0 1,-1-1-1,0 0 0,0 0 0,0-1 1,14-8-1,-18 9-3,-1 0 0,0 0-1,0-1 1,0 1 0,0-1 0,-1 0-1,1 0 1,-1 0 0,0 0 0,0 0-1,-1-1 1,1 0 0,-1 1-1,0-1 1,0 0 0,-1 0 0,1 0-1,-1 0 1,1-8 0,-2 12-13,-1 1 0,1 0 0,0-1 0,0 1-1,-1 0 1,1-1 0,0 1 0,0 0 0,-1 0 0,1-1 0,0 1 0,-1 0 0,1 0-1,0 0 1,-1-1 0,1 1 0,-1 0 0,1 0 0,0 0 0,-1 0 0,1 0 0,-1 0-1,1 0 1,0 0 0,-1 0 0,1 0 0,-1 0 0,1 0 0,0 0 0,-1 0 0,1 0-1,-1 0 1,1 0 0,0 0 0,-1 1 0,1-1 0,0 0 0,-1 0 0,1 1 0,0-1-1,-1 0 1,1 0 0,0 1 0,0-1 0,-1 0 0,1 1 0,0-1 0,0 0 0,-1 1-1,1-1 1,0 0 0,0 1 0,0-1 0,0 0 0,0 1 0,0-1 0,-1 1 0,1-1-1,0 0 1,0 2 0,0-2-5,0 0 0,0 1 0,0-1 1,0 1-1,-1-1 0,1 1 0,0-1 0,0 1 0,0-1 0,0 1 0,0-1 0,0 1 1,1-1-1,-1 1 0,0-1 0,0 1 0,0-1 0,0 1 0,0-1 0,1 1 0,-1-1 1,0 1-1,0-1 0,1 1 0,-1-1 0,0 0 0,1 1 0,-1-1 0,1 0 0,-1 1 1,0-1-1,1 0 0,-1 0 0,1 1 0,-1-1 0,1 0 0,-1 0 0,1 0 0,-1 1 1,1-1-1,-1 0 0,1 0 0,-1 0 0,1 0 0,-1 0 0,1 0 0,-1 0 0,1 0 1,-1 0-1,1 0 0,-1 0 0,1-1 0,-1 1 0,1 0 0,28-19-5871,-16 10-2035,1 1-5155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12492,'0'0'13645,"-12"0"-12909,0 0-560,1 1-1,-1 0 0,0 1 1,0 0-1,1 1 0,-1 0 0,1 1 1,0 0-1,0 1 0,0 0 0,-14 9 1,25-13-181,-1-1-1,1 0 1,-1 1 0,0-1 0,1 1 0,-1-1-1,1 1 1,-1-1 0,1 1 0,-1-1 0,1 1 0,0-1-1,-1 1 1,1 0 0,0-1 0,-1 1 0,1 0 0,0-1-1,0 1 1,0 0 0,-1-1 0,1 1 0,0 0-1,0 0 1,0-1 0,0 1 0,0 0 0,0-1 0,1 2-1,17 9-211,36-5-440,-49-5 523,46 1-685,-23-2 729,-1 1-1,0 2 1,0 1 0,48 12-1,-74-16 142,-1 0-1,1 0 1,0 0-1,0 1 0,0-1 1,0 0-1,-1 0 0,1 1 1,0-1-1,0 0 1,0 1-1,-1-1 0,1 1 1,0-1-1,-1 1 1,1-1-1,0 1 0,-1 0 1,1-1-1,-1 1 0,1 0 1,-1-1-1,1 1 1,-1 0-1,0 0 0,1-1 1,-1 1-1,0 0 1,1 0-1,-1 0 0,0-1 1,0 3-1,-1-2 29,0 1 1,0-1-1,0 1 0,0-1 0,0 1 1,0-1-1,0 0 0,-1 1 0,1-1 1,-1 0-1,1 0 0,-1 0 0,1 0 1,-3 0-1,-58 25 1287,42-20-1804,-97 26 2234,77-26-4300,3-7-4086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13261,'0'0'9705,"13"51"-8712,-24-16-545,-3 3-320,4-1-96,0-2-32,5-5-32,-2 0-737,3-10-608,0-6-481,-1-8-1024,-2-6-2756,-3 0-3138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14478,'0'0'1895,"-1"-8"598,0 6-2363,1 0 1,-1 0 0,1 0-1,0 0 1,0 1-1,0-1 1,0 0-1,0 0 1,0 0 0,0 0-1,1 0 1,-1 0-1,1 0 1,-1 1 0,1-1-1,0 0 1,0 0-1,1-1 1,0 1-31,1 1 0,0-1-1,-1 1 1,1 0 0,0 0 0,0 0 0,0 0 0,0 1-1,0-1 1,0 1 0,0-1 0,0 1 0,0 0 0,0 0 0,4 1-1,31 2 311,0 1 0,0 2 0,0 1-1,0 2 1,-1 2 0,-1 1-1,57 28 1,-82-35-414,-1 1 0,1 0-1,-1 1 1,0 0 0,-1 0-1,1 1 1,-2 0 0,1 1-1,12 16 1,-18-21 29,-1 0 0,1 0 0,-1 0 1,0 0-1,-1 0 0,1 0 0,-1 1 0,0-1 0,0 0 0,0 1 0,0-1 0,-1 1 0,0-1 1,0 1-1,0-1 0,0 1 0,-1-1 0,0 0 0,0 1 0,0-1 0,0 0 0,-1 1 0,0-1 1,1 0-1,-2 0 0,1 0 0,0-1 0,-1 1 0,-3 3 0,-5 7 174,-2-2 0,0 1-1,0-2 1,-2 0 0,1 0 0,-1-1-1,0-1 1,-1-1 0,0 0 0,-1-1-1,-18 5 1,6-2 152,0-2 0,-1-2-1,0-1 1,0-1 0,-51 1 0,79-5-452,0 0 1,0 0 0,1 0 0,-1 0-1,0 0 1,0 0 0,0 0 0,1-1-1,-1 1 1,0 0 0,0-1-1,1 0 1,-1 1 0,0-1 0,1 0-1,-1 0 1,1 0 0,-1 0 0,1 0-1,0 0 1,-1 0 0,1-1-1,0 1 1,0 0 0,0-1 0,0 1-1,0-1 1,0 1 0,0-1-1,0 0 1,1 1 0,-1-1 0,0 0-1,1 1 1,0-1 0,-1-3 0,1 2-180,1-1 0,-1 1 0,1 0 0,0 0 0,0-1 0,0 1 0,0 0 0,0 0 0,1 0 0,-1 0 0,1 0 0,0 1 0,0-1 0,0 0 0,0 1 0,0 0 0,1-1 0,-1 1 0,4-2 0,11-7-3192,0 1 0,24-11 0,3 2-2587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11563,'0'0'3817,"10"2"-144,5 1-1999,9 2 123,-1-1 1,1-1-1,30 0 1,-50-2-1742,1-1 1,-1 0 0,1 0 0,-1-1 0,1 1-1,-1-1 1,0 0 0,1 0 0,-1 0-1,0-1 1,0 1 0,0-1 0,0 0 0,0-1-1,0 1 1,0-1 0,-1 1 0,1-1 0,-1 0-1,0 0 1,0-1 0,0 1 0,0-1 0,0 1-1,2-7 1,-4 9-57,0 0 1,0 0-1,-1 0 0,1 0 0,-1-1 0,1 1 1,-1 0-1,0 0 0,1 0 0,-1-1 0,0 1 1,0 0-1,0 0 0,0-1 0,0 1 1,0 0-1,0 0 0,0-1 0,-1 1 0,1 0 1,0 0-1,-1 0 0,1 0 0,-1-1 0,1 1 1,-1 0-1,1 0 0,-1 0 0,0 0 0,0 0 1,0 0-1,1 0 0,-1 0 0,0 1 1,0-1-1,0 0 0,0 0 0,0 1 0,-1-1 1,1 1-1,0-1 0,0 1 0,0-1 0,0 1 1,-1 0-1,1-1 0,-2 1 0,-1 0-23,0 0 0,0 0-1,1 0 1,-1 0 0,0 1-1,1-1 1,-1 1 0,0 0-1,1 0 1,-1 1 0,1-1-1,-1 1 1,1-1 0,0 1-1,-4 3 1,2-1 15,0 0 1,1 0-1,-1 0 0,1 0 0,0 1 1,1 0-1,-1 0 0,1 0 0,0 0 1,0 0-1,0 1 0,1-1 1,0 1-1,0 0 0,1 0 0,-1-1 1,1 1-1,0 0 0,0 9 0,2-13 14,0-1 0,-1 1-1,1 0 1,0 0 0,0 0-1,0-1 1,0 1 0,0 0-1,1-1 1,-1 1 0,0-1-1,1 0 1,-1 1 0,1-1-1,0 0 1,-1 0 0,1 0-1,0 0 1,0 0 0,-1 0-1,1 0 1,0-1 0,0 1-1,0-1 1,0 1 0,0-1-1,0 0 1,0 0 0,3 0-1,72 0 188,-64 0-161,14-4-10,0 0 0,0-1 0,-1-2 0,0-1-1,48-21 1,-11 4 40,-63 25-57,0 0 0,0 0 0,1 0 0,-1-1 0,0 1 0,0 0 0,1 0 0,-1 0 0,0 0 1,1 0-1,-1-1 0,0 1 0,1 0 0,-1 0 0,0 0 0,1 0 0,-1 0 0,0 0 0,0 0 1,1 0-1,-1 0 0,0 0 0,1 0 0,-1 0 0,0 1 0,1-1 0,-1 0 0,0 0 0,1 0 1,-1 0-1,0 0 0,0 1 0,1-1 0,-1 0 0,0 0 0,0 0 0,1 1 0,-1-1 0,0 0 1,0 0-1,0 1 0,0-1 0,1 0 0,-1 1 0,0-1 0,0 0 0,0 1 0,0-1 1,0 0-1,0 0 0,0 1 0,0-1 0,0 1 0,-5 25 294,-2 6-7,6-32-287,1 1 1,0 0 0,0-1-1,0 1 1,0 0-1,0-1 1,0 1-1,0-1 1,1 1 0,-1 0-1,0-1 1,0 1-1,0-1 1,0 1 0,1 0-1,-1-1 1,0 1-1,1-1 1,-1 1 0,0-1-1,1 1 1,-1-1-1,1 1 1,-1-1-1,1 0 1,-1 1 0,1-1-1,-1 1 1,1-1-1,-1 0 1,1 0 0,0 1-1,-1-1 1,1 0-1,-1 0 1,2 0 0,14 1 34,1-1 0,-1 0 0,1-2 0,-1 0 0,1-1 0,-1 0 0,0-2 0,0 0 0,15-7 0,44-11 51,-74 22-89,0 1 0,0 0 0,0-1 0,0 1 0,0 0 0,0 0 0,0 0 0,-1-1 0,1 1 0,0 0 0,0 0 0,0 0 0,0 1 0,0-1 0,0 0 0,0 0 0,0 0 0,0 1 0,0-1 0,0 0 0,-1 1 0,1-1 0,0 1 0,0-1 0,0 1 0,-1 0 0,1-1 0,0 1 0,-1 0 0,1-1 0,0 1 0,-1 0 0,1 0 0,-1-1 0,1 1 0,-1 0 0,1 0 0,-1 0 0,1 1 0,-1 0-4,1-1 1,-1 0-1,1 1 1,0-1-1,-1 0 0,1 1 1,0-1-1,0 0 1,0 0-1,0 0 0,0 0 1,0 0-1,0 0 0,0 0 1,1 0-1,-1-1 1,0 1-1,0 0 0,1-1 1,-1 1-1,0-1 1,1 1-1,-1-1 0,1 0 1,-1 1-1,1-1 1,-1 0-1,1 0 0,1 0 1,18 0-1661,1-1-1,26-4 1,41-15-9441,-52 10 4590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170 231 9737,'0'0'12716,"-10"-2"-10991,3 1-1509,-1 0 0,1 1 0,-1 0 0,0 0 0,1 1 1,-1 0-1,1 0 0,-1 0 0,-7 3 0,11-2-128,-1-1-1,0 1 1,1 0-1,-1 0 0,1 0 1,0 1-1,0-1 0,0 1 1,0 0-1,0 0 1,1 1-1,-1-1 0,1 1 1,0-1-1,0 1 1,0 0-1,1 0 0,-3 6 1,4-10-84,1 1 1,-1 0-1,1 0 0,0 0 1,-1 0-1,1 0 0,0 0 1,0 0-1,0 0 1,-1 0-1,1 0 0,0 0 1,0 0-1,1 0 1,-1 0-1,0 0 0,0 0 1,0 0-1,1-1 0,-1 1 1,0 0-1,1 0 1,-1 0-1,1 0 0,-1 0 1,1 0-1,-1-1 0,1 1 1,1 1-1,0-1-8,0 1 0,1-1 1,-1 0-1,0 0 0,1 0 0,-1 0 0,1 0 0,-1-1 0,1 1 0,0-1 0,2 0 1,7 1-83,-1-1 1,1 0 0,-1-1-1,17-4 1,-18 2 28,0-1 0,0-1 0,0 1 0,-1-2 0,0 1 1,0-1-1,0-1 0,15-14 0,22-15 793,-45 35-266,-6 12 363,-6 5-592,8-13-136,0 0 1,1 1-1,0-1 1,0 1-1,0-1 1,0 1-1,0 0 1,1 0-1,0 0 1,0 0-1,0 0 1,-1 7-1,2-10-95,1-1 0,-1 1 0,0 0 0,1-1 0,-1 1 0,0-1 0,1 1 0,-1 0 0,1-1 0,-1 1 0,1-1 1,0 1-1,-1-1 0,1 1 0,-1-1 0,1 0 0,0 1 0,-1-1 0,1 0 0,0 0 0,0 1 0,-1-1 0,1 0 0,0 0 0,0 0 0,-1 0 0,1 0 0,0 0 0,0 0 0,0 0 0,34 0 141,-24-1-95,3 0-86,0-1-1,1 0 1,-1-1 0,0-1-1,-1-1 1,26-10-1,-26 9-78,0 0 0,0 1 0,1 1 0,-1 0-1,1 1 1,27-2 0,-39 47-1690,-1-41 1590,0 1-1,1-1 1,-1 0 0,0 0-1,0 0 1,0 0 0,1-1 0,-1 1-1,0 0 1,1 0 0,-1-1-1,1 1 1,-1-1 0,1 1-1,-1-1 1,1 0 0,-1 0-1,1 0 1,1 1 0,36-1-3108,-26-1 1969,7 1-1382,0-2 1,-1 0-1,1-1 0,24-8 1,16-14 190,-36 8 5598,-5-4 4127,-19 21-6873,1-1 0,-1 1 0,0 0 0,1-1-1,-1 1 1,0 0 0,1-1 0,-1 1-1,0-1 1,1 1 0,-1-1 0,0 1 0,0-1-1,0 1 1,0 0 0,1-1 0,-1 1 0,0-1-1,0 0 1,0 1 0,0-1 0,0 1 0,0-1-1,0 1 1,0-1 0,0 1 0,-1-1-1,1 1 1,0-1 0,0 1 0,0 0 0,-1-1-1,1 1 1,0-1 0,-19 0 2548,-21 16-2288,36-12-429,1-1 0,-1 1 0,1 0 0,0 0 0,1 0 0,-1 1 0,0-1 0,1 0 0,0 1 0,0 0 0,0 0 0,0-1 0,0 1 0,-1 7 0,3-10-119,0 0 1,0 0-1,0 1 1,0-1-1,0 0 1,0 0-1,0 0 0,0 0 1,0 0-1,1 1 1,-1-1-1,0 0 0,1 0 1,-1 0-1,1 0 1,0 0-1,-1 0 0,1 0 1,0 0-1,-1 0 1,2 0-1,0 1-15,1-1 0,-1 1 0,0-1 1,0 0-1,1 0 0,-1 0 0,1 0 0,-1-1 0,1 1 1,-1-1-1,1 1 0,-1-1 0,5 0 0,11 0-44,1-2-1,-1 0 0,0-1 1,1 0-1,-1-2 0,-1 0 1,1-1-1,-1-1 0,0 0 1,0-2-1,21-13 1,-15 6-117,0 0 1,0-1 0,-2-1-1,0-1 1,-2-1 0,34-43-1,-50 58 169,1 1-4,-1 0 0,0 0 0,0 0 0,0 0 0,-1 0 0,0-1 0,0 1 0,0-1 0,0 0 0,-1 1 0,1-1 0,-1 0 0,1-10 0,-3 15 4,0-1 1,0 0-1,0 1 1,0-1-1,0 1 1,0-1-1,0 1 1,0 0-1,-1-1 1,1 1-1,0 0 1,0 0-1,0 0 1,0 0-1,0 0 0,0 0 1,-1 0-1,1 0 1,0 0-1,0 0 1,0 1-1,0-1 1,0 0-1,0 1 1,-2 0-1,-4 3 23,0 0 0,0 0 1,0 0-1,1 1 0,0 0 0,0 0 0,0 1 0,1 0 0,0 0 0,0 0 1,0 0-1,1 1 0,-7 13 0,6-11 25,0 0-1,1 1 1,0 0 0,1 0 0,0 0-1,1 1 1,0-1 0,0 1 0,1 20-1,1-27-61,1 1 1,0 0-1,0 0 0,0-1 0,0 1 0,1-1 0,0 1 0,0-1 0,0 0 0,1 0 0,-1 1 0,1-2 0,0 1 0,0 0 0,1-1 0,-1 1 1,0-1-1,1 0 0,0 0 0,0 0 0,0-1 0,0 1 0,1-1 0,-1 0 0,6 2 0,2 0-548,-1 0 1,1-1-1,20 3 0,34-1-6494,-7-5-5790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1614 4612,'0'0'8707,"10"-1"-8402,231-5 1992,-38 4-676,311 10 1496,-161 5-3042,488-35 26,-494 9-58,-49 1 70,280-5 76,0 38 433,697 16 630,-692-35-1153,-67 22-94,-35-1 0,873-14 33,182 5 15,-1377-9-54,712 9-40,-617-22 17,357-57-1,354-114 399,-607 95 520,-311 69-873,-1-1 0,-1-3 0,-1-1 0,0-3 0,58-39 0,-88 51-49,-1 0 0,0-1 0,-1 0 0,-1-1 0,0-1 0,-1 1 0,0-2 0,-1 1 0,0-1 0,-1-1 0,-1 0 0,-1 0 0,0 0 0,-1 0 0,-1-1 0,3-19 0,0-25-113,-2 0 0,-3-1 0,-8-73 1,2 1 122,4 111-160,1 0 0,1 0 0,1 0 0,1 1 0,1-1 0,1 1 0,1 0 0,12-24 0,-18 43 169,1 0 0,-1 1 0,0-1 0,0 0 0,0 0 0,0 0 0,-1 0 0,1 1 0,-1-1 0,0 0 0,0 0 0,0 0 0,0 0-1,0 0 1,0 0 0,-1 0 0,0 0 0,1 0 0,-1 0 0,0 1 0,-1-1 0,1 0 0,0 0 0,-1 1 0,1-1 0,-1 1 0,0 0 0,0-1 0,-2-1 0,-5-3 212,-1 1-1,1 0 1,-1 0 0,0 1-1,-1 0 1,-15-5 0,-208-70 393,187 68-606,0 1-1,0 3 1,-56-3 0,-327 7-243,-75-5-813,-164-3 971,-2 45 96,339-14 8,-464 34 81,97-6 39,229-19-65,-1232 46 11,-424-75 450,823-5-287,575-14-258,155 2 13,286 9-19,-393-62-1,603 58-4,23 2-84,0 3 0,0 2 0,-73 1 0,123 6 113,0 0 0,1 0 0,-1 0 0,1 1 1,-1-1-1,1 1 0,-1 0 0,1 0 0,0 0 0,0 0 1,0 0-1,0 1 0,0 0 0,1-1 0,-1 1 0,1 0 1,0 0-1,0 0 0,0 1 0,-3 6 0,-5 8 43,2 1 1,-9 30-1,14-40-35,-77 265 148,31-98-84,-54 206-76,84-291 5,4 0-1,-4 118 0,18-175-174,2 1-1,5 38 0,-5-61-141,2 0 0,-1 0 0,2-1 0,-1 1 0,2-1 0,-1 0 0,1 0 0,1-1 0,10 16 0,-10-20-1103,-1 0 0,1 0 0,0 0 0,11 7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8.8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12812,'0'0'2285,"9"6"-2066,2 0-146,0 0 0,1-1 0,-1 0 0,1-1 0,0 0 0,0-1 0,0-1-1,0 0 1,0 0 0,1-1 0,15-1 0,1392-7 1017,-983 2-898,842-26 2703,-994 22-2331,616 10 377,-709 11-705,-1 8 0,316 76 0,-490-92-235,-12-3 1,1-1 1,-1 1-1,1 1 1,-1-1-1,0 1 1,1 0-1,-1 0 1,0 1-1,0-1 0,-1 1 1,1 0-1,0 0 1,-1 1-1,5 4 1,-9-7 2,1-1 1,-1 1-1,0-1 1,0 0-1,0 1 1,0-1-1,0 1 1,0-1-1,0 0 1,0 1 0,0-1-1,0 1 1,-1-1-1,1 0 1,0 1-1,0-1 1,0 1-1,0-1 1,-1 0-1,1 1 1,0-1-1,0 0 1,-1 1-1,1-1 1,0 0-1,0 1 1,-1-1 0,1 0-1,0 0 1,-1 1-1,1-1 1,-1 0-1,1 0 1,0 0-1,-1 0 1,1 1-1,0-1 1,-1 0-1,1 0 1,-1 0-1,-21 6 211,19-6-178,-72 11 91,-1-3 1,-139-5-1,105-3-111,-958 67-989,8 79 725,-1219 151 283,2159-287-24,-144-6 1,262-4-23,1 0 0,0 0 0,-1 1 0,1-1 0,-1 0 0,1 0-1,0 0 1,-1-1 0,1 1 0,0 0 0,-1 0 0,1-1 0,0 1 0,-1-1 0,1 1 0,0-1 0,0 0 0,-1 1 0,1-1 0,0 0 0,0 0 0,0 0 0,0 0 0,0 0 0,0 0 0,-1-1 0,3 0-28,0 1 0,0 0 0,0 0 1,1 0-1,-1 0 0,0 0 0,0 0 1,1 0-1,-1 0 0,0 0 1,1 0-1,-1 1 0,1-1 0,-1 1 1,1-1-1,-1 1 0,1 0 0,0-1 1,-1 1-1,1 0 0,-1 0 1,3 0-1,58-5-268,110 3 0,-79 4 98,12-2-74,725-24-7627,-581 0 2634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348 171 7079,'5'-10'1617,"9"-13"-878,28-50 3739,-23 23 3342,-19 49-7647,0 1 1,0-1 0,-1 0 0,1 0-1,-1 1 1,1-1 0,-1 0 0,1 1 0,-1-1-1,1 1 1,-1-1 0,1 0 0,-1 1-1,0-1 1,1 1 0,-1 0 0,0-1 0,0 1-1,1 0 1,-1-1 0,0 1 0,0 0-1,1 0 1,-1-1 0,0 1 0,0 0 0,0 0-1,1 0 1,-1 0 0,0 0 0,-1 1-1,-29-3 817,15 2-875,0 1 0,0 1 1,1 0-1,-1 1 0,1 1 1,-1 0-1,1 2 0,0-1 1,1 2-1,0 0 0,0 0 0,0 2 1,1 0-1,-16 12 0,10-6-116,1 0 0,0 1 0,-21 24 0,34-35-16,1 0 0,0 1-1,0-1 1,0 1 0,1 0-1,0 0 1,0 0 0,0 0-1,1 1 1,0-1 0,0 1-1,0 0 1,1-1-1,0 1 1,1 0 0,0 11-1,1-14 15,0 0-1,1 0 1,-1 0-1,1-1 0,0 1 1,0 0-1,1-1 0,-1 1 1,1-1-1,0 0 0,-1 0 1,1 0-1,1 0 0,-1 0 1,0-1-1,1 1 1,-1-1-1,1 0 0,0 0 1,0 0-1,0-1 0,0 1 1,6 1-1,6 1 17,1 0 0,-1 0 1,0-1-1,29 0 0,-44-3-10,15 1 19,0-1 0,0-1-1,23-5 1,-37 6-1,1 0-1,-1 0 0,1-1 0,-1 1 0,1-1 0,-1 0 1,0 0-1,1 0 0,-1 0 0,0 0 0,0-1 0,0 1 1,0 0-1,0-1 0,0 0 0,0 1 0,0-1 0,0 0 0,-1 0 1,1 0-1,-1 0 0,0-1 0,1 1 0,-1 0 0,0 0 1,0-1-1,-1 1 0,1-1 0,0 1 0,0-5 0,-2 5-7,0 0 0,0 0-1,0 0 1,0 0 0,0 0-1,0 1 1,0-1 0,-1 0-1,1 1 1,-1-1-1,1 1 1,-1 0 0,1-1-1,-1 1 1,0 0 0,0 0-1,0 0 1,0 0-1,0 0 1,0 1 0,0-1-1,0 0 1,0 1 0,-2-1-1,-55-10-66,34 9-288,43 2-10,29 1 320,-31-2-91,0-2 0,0 0-1,-1-1 1,1 0 0,-1-1 0,20-10 0,20-6-392,-55 21 503,1 0 1,-1 0 0,0-1 0,0 1-1,0 0 1,0 0 0,1 0 0,-1 0-1,0 0 1,0 0 0,0 0-1,0 0 1,1 0 0,-1 0 0,0 0-1,0 0 1,0 0 0,1 0 0,-1 0-1,0 0 1,0 0 0,0 0 0,0 1-1,1-1 1,-1 0 0,0 0-1,0 0 1,0 0 0,0 0 0,0 0-1,1 0 1,-1 1 0,0-1 0,0 0-1,0 0 1,0 0 0,0 0-1,0 0 1,0 1 0,0-1 0,0 0-1,1 0 1,-1 0 0,0 0 0,0 1-1,0-1 1,-2 13-131,-9 14 152,-8 5 8,13-24-20,1 0 0,0 0 1,0 1-1,1 0 0,0 0 0,1 0 0,0 1 0,0-1 1,-1 12-1,4-21-94,0 1 0,0-1 0,0 0 1,0 1-1,0-1 0,1 1 0,-1-1 1,0 0-1,0 1 0,0-1 1,1 0-1,-1 1 0,0-1 0,1 0 1,-1 1-1,0-1 0,1 0 0,-1 0 1,0 1-1,1-1 0,-1 0 0,0 0 1,1 0-1,-1 1 0,1-1 0,-1 0 1,0 0-1,1 0 0,-1 0 0,1 0 1,-1 0-1,0 0 0,1 0 0,-1 0 1,1 0-1,-1 0 0,1 0 0,-1 0 1,1-1-1,20-4-4055,6-11-2864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1659 157 6054,'0'0'2188,"-11"-8"-1755,0 1-277,1 0 0,-1 1 0,0 0 0,-1 1 1,1 1-1,-1 0 0,-21-5 0,-126-11 1115,-311 0-1,435 22-1253,1 2 0,0 1 0,0 1 0,0 2 0,1 1 1,-57 25-1,23-4 87,2 4 0,-71 47 1,110-63-103,1 0-1,1 2 1,1 1 0,0 0 0,2 2 0,0 0 0,2 2 0,0 0 0,-16 31 0,18-23-12,1 1 1,2 1-1,1 0 0,2 1 0,1 0 0,2 1 1,-4 46-1,7-33-7,2 0 0,6 86 0,-1-111 10,2 0 0,0-1 0,2 0 0,1 0 0,1 0 0,1-1 0,17 34 0,16 12 44,3-1 1,3-2-1,3-2 1,2-3-1,3-2 0,115 93 1,-139-129 16,1 0 0,0-2 1,2-2-1,1-1 1,0-2-1,56 18 1,-40-20 117,1-2 0,0-3 0,0-2 0,63 1 0,13-11 97,1-6 0,-2-5 0,152-37-1,31-18-197,372-133 0,-498 134-57,-4-9 0,-2-7 0,203-132 0,-195 85 14,-166 114-22,-2 0 0,0-1 0,0-1 0,-2-1 0,-1-1 0,23-36-1,-35 50-1,0-1 0,0 0-1,-1 0 1,0 0 0,0-1-1,-1 1 1,0 0 0,0-1-1,-1 0 1,0 1 0,-1-1-1,0 0 1,-2-13 0,0 12 1,0 0 1,-1 0-1,-1 1 1,0-1-1,0 1 1,-1 0-1,0 0 1,0 0-1,-1 0 1,-1 1-1,-7-8 1,-24-24 9,-2 1-1,-2 2 1,-2 2 0,-1 2-1,-70-40 1,16 20 21,-183-69 0,100 57-164,-3 9 0,-3 7 0,-1 9 1,-200-16-1,218 43-136,0 7 0,0 8 0,0 7 0,-302 55 0,161 10-3841,179-39-209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10922,'0'0'2915,"-35"48"-993,12-17-609,0 4-352,2 0 352,1-1-480,7-4-705,2-4-192,5-6-929,-1-3-672,3-4-1026,-1-7-1377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62 4773,'0'0'14424,"6"-8"-12166,-3 3-2146,1 1-1,0 0 1,0 0-1,0 0 1,0 1-1,0-1 1,1 1-1,-1 0 1,1 0-1,0 1 1,0 0-1,0-1 1,0 1 0,1 1-1,-1-1 1,0 1-1,1 0 1,8 0-1,4 0-116,0 0 0,0 2 0,0 0 0,0 1 0,-1 1 0,1 1 0,-1 0 0,18 8 0,-30-11-1,0 1 0,-1 0 0,1 0 0,-1 0 0,0 1 0,1-1 1,-1 1-1,0 0 0,-1 0 0,1 1 0,-1-1 0,1 1 0,-1 0 1,0-1-1,0 2 0,-1-1 0,1 0 0,-1 0 0,0 1 0,0-1 0,0 1 1,-1 0-1,1-1 0,-1 1 0,0 0 0,-1 0 0,1 0 0,-1 0 1,0 0-1,0 0 0,-1-1 0,1 1 0,-1 0 0,-2 6 0,1-5 126,-1 0 0,1-1 0,-2 1 0,1-1 0,0 0 0,-1 1 1,0-2-1,0 1 0,-1 0 0,1-1 0,-1 0 0,0 0 0,0 0 0,0 0 0,-1-1 0,-6 3 0,-12 6 317,0-1 0,-38 11 1,25-10-75,-44 6-1,67-15-424,0-1-1,0-1 1,-1 0 0,1-1-1,0-1 1,-21-3-1,34 4-46,1 0 0,-1 0 0,0 0 0,1 0-1,-1 0 1,0 0 0,0-1 0,1 1 0,-1 0 0,0 0-1,1-1 1,-1 1 0,1-1 0,-1 1 0,0 0 0,1-1 0,-1 1-1,1-1 1,-1 1 0,1-1 0,-1 1 0,1-1 0,0 0-1,-1 1 1,1-1 0,0 0 0,-1 1 0,1-1 0,0 0-1,0 1 1,0-1 0,-1 0 0,1 1 0,0-1 0,0 0 0,0 1-1,0-1 1,0 0 0,0 0 0,1 1 0,-1-1 0,0 0-1,0 1 1,0-1 0,1 0 0,-1 1 0,0-1 0,1 0-1,-1 1 1,0-1 0,1 1 0,-1-1 0,1 0 0,-1 1 0,1-1-1,-1 1 1,1 0 0,-1-1 0,1 1 0,0-1 0,35-28-7684,-1 10 1366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279 120 19026,'0'0'6919,"-64"75"-5894,47-41-673,1 1-160,2 0-96,6-2-64,0-2-32,1-3-160,4-3-737,-3-3-512,2-8-1218,-4-5-1505,1-9-4772</inkml:trace>
  <inkml:trace contextRef="#ctx0" brushRef="#br0" timeOffset="1">0 53 14029,'0'0'3331,"12"-9"-325,-5 4-2727,1 0-1,-1 0 1,1 1 0,-1 0-1,1 0 1,0 1 0,1 0-1,-1 0 1,1 1 0,-1 0-1,1 1 1,-1 0 0,1 0-1,9 1 1,-4 1-217,-1 1 0,0 1 0,0 0 0,1 1-1,-2 1 1,1 0 0,19 11 0,85 58 234,-63-38-254,-48-32-45,39 28-76,-42-30 81,-1 0 0,0 0 0,1 0 1,-1 1-1,0-1 0,0 1 0,-1-1 1,1 1-1,-1 0 0,1 0 1,-1 0-1,0 0 0,0 0 0,1 4 1,-2-6 46,0 1 1,-1-1 0,1 1 0,0 0 0,-1-1 0,1 1-1,-1-1 1,0 1 0,1-1 0,-1 0 0,0 1-1,0-1 1,0 0 0,0 1 0,0-1 0,0 0-1,0 0 1,0 0 0,-1 0 0,1 0 0,0 0 0,-1 0-1,1-1 1,-1 1 0,1 0 0,-1-1 0,1 1-1,-3 0 1,-53 14 982,45-13-882,-38 9 239,-90 8 0,123-19-1317,0 0-1,-28-4 1,38-1-5329,6-7-6453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4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 5445,'4'2'10976,"8"-2"-5952,37 1-5778,-37-2 2041,102 1-38,-312 11 2728,197-11-3784,43 0-263,115-17-165,-271 41 1609,87-18-7045,41-13-340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13004,'0'0'10085,"10"3"-8543,-6-1-1438,-1-1 1,1 0-1,-1 0 0,1 0 0,-1 0 0,1-1 0,-1 1 0,1-1 0,0 0 0,-1 0 0,1 0 0,-1-1 1,1 1-1,0-1 0,-1 0 0,1 0 0,-1 0 0,0 0 0,1-1 0,-1 1 0,0-1 0,0 0 1,0 0-1,0 0 0,4-4 0,-3 3-60,1-1 1,-1 0-1,0 0 0,0 0 1,-1-1-1,1 1 1,-1-1-1,0 0 0,0 0 1,-1 0-1,1 0 1,-1 0-1,0-1 0,0 1 1,-1-1-1,0 1 1,0-1-1,0-7 0,-1 12-48,0 1-1,0-1 1,0 1-1,0-1 1,-1 1-1,1-1 1,0 1-1,0 0 1,-1-1-1,1 1 1,0 0-1,-1-1 1,1 1-1,-1 0 0,1-1 1,0 1-1,-1 0 1,1-1-1,-1 1 1,1 0-1,0 0 1,-1 0-1,1 0 1,-1-1-1,1 1 1,-1 0-1,1 0 1,-1 0-1,1 0 1,-1 0-1,1 0 1,-1 0-1,1 0 0,-1 0 1,1 0-1,-1 1 1,1-1-1,-1 0 1,1 0-1,0 0 1,-1 0-1,1 1 1,-1-1-1,-22 12-260,17-6 260,-1 1-1,2 0 1,-1 1 0,1 0-1,0 0 1,0 0 0,1 0-1,1 0 1,-1 1 0,1 0-1,1 0 1,-1 0-1,1 0 1,0 12 0,2-20 3,0 0 0,0 0 0,0 0 0,0 1 0,1-1 0,-1 0 1,0 0-1,1 0 0,-1 0 0,1 0 0,-1 0 0,1 0 0,-1 0 0,1 0 0,0 0 1,-1-1-1,1 1 0,0 0 0,0 0 0,0 0 0,0-1 0,0 1 0,0-1 0,1 2 0,33 6-829,39-12-3703,-26-7-1290,2-6-3914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17200,'0'0'2669,"-8"6"-539,-30 25-1131,1 1-1,2 2 0,-31 38 0,-40 60-1590,106-155-6304,0 4 4049,11-46-5138,-1 19 6105,-1 8 4205,2 4 4836,-8 33-2298,1 9-2524,8 22-2108,2 3-297,-11-27-146,1 0-1,0 0 1,0-1-1,1 0 0,0 0 1,0 0-1,0 0 1,7 4-1,31 12-8278,-14-14-3750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16624,'0'0'934,"-7"12"208,-7 18-274,0 0-1,2 1 1,-16 62-1,19-30-30,2 0-1,1 99 0,7-169-586,0-1 0,0 1 0,1-1 0,0 1 0,5-13 0,4-15-111,4-35-11,-8 31-465,2-1-1,1 2 0,31-73 1,-41 110 282,1-1 1,-1 1-1,1 0 0,-1-1 1,1 1-1,-1 0 1,1 0-1,0 0 0,0-1 1,0 1-1,0 0 1,0 0-1,0 0 1,0 0-1,0 0 0,0 1 1,0-1-1,0 0 1,1 0-1,-1 1 1,0-1-1,1 1 0,-1-1 1,0 1-1,3-1 1,-3 2-9,0 0-1,0 0 1,0-1 0,0 1 0,0 0 0,0 0 0,0 0 0,0 0 0,0 1 0,-1-1 0,1 0 0,0 0 0,-1 0 0,1 1 0,-1-1 0,1 0-1,-1 0 1,0 1 0,0-1 0,1 0 0,-1 1 0,0-1 0,0 1 0,0-1 0,-1 2 0,2 3 49,-1 1 1,0-1-1,-1 0 0,1 0 1,-1 0-1,0 0 0,-1 0 1,0 0-1,0 0 1,0 0-1,0 0 0,-6 8 1,3-7 426,-1 0 0,1 0 0,-2-1 0,1 0-1,-1 0 1,0 0 0,0-1 0,-10 6 0,14-9-301,0 0-90,0 0 1,0 0-1,1 0 0,-1-1 1,-1 0-1,1 1 0,0-1 1,0 0-1,0-1 1,-5 2-1,10-12-6450,9-3-1227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15727,'0'0'9961,"4"1"-9779,-3-1-165,0 0 1,0 0-1,0 0 1,1 0-1,-1 0 1,0 0-1,0-1 0,0 1 1,0 0-1,0-1 1,1 1-1,-1-1 1,0 1-1,0-1 1,0 1-1,0-1 1,0 0-1,0 1 0,-1-1 1,1 0-1,0 0 1,0 0-1,0 0 1,-1 0-1,1 0 1,0 0-1,-1 0 0,1 0 1,-1 0-1,1 0 1,-1 0-1,0 0 1,0 0-1,1-1 1,-1 1-1,0 0 1,0 0-1,0 0 0,0 0 1,0-1-1,0 1 1,0 0-1,-1 0 1,1 0-1,0 0 1,-1-1-1,1 1 1,-1 0-1,1 0 0,-1 0 1,0-1-1,0 1-15,1 0 0,-1 0-1,1 1 1,-1-1 0,0 0-1,1 0 1,-1 1 0,0-1-1,0 0 1,0 1 0,1-1-1,-1 1 1,0-1-1,0 1 1,0-1 0,0 1-1,0 0 1,0-1 0,0 1-1,0 0 1,0 0 0,0 0-1,0-1 1,0 1 0,0 0-1,0 1 1,0-1 0,0 0-1,0 0 1,0 0 0,0 1-1,0-1 1,0 0 0,0 1-1,0-1 1,-1 2-1,-32 18-94,3 18 119,29-37-16,1 1 1,0 0 0,0 0 0,-1 0-1,1 1 1,0-1 0,1 0 0,-1 0-1,0 0 1,1 1 0,-1-1 0,1 0-1,-1 1 1,1-1 0,0 0 0,0 1-1,1 3 1,1-5 16,1 1 0,-1-1 0,0-1 0,1 1 0,-1 0 0,1 0 0,0-1 0,-1 0 0,1 1-1,-1-1 1,1 0 0,-1 0 0,1-1 0,0 1 0,4-1 0,-3 0 33,7 0-24,0-1 0,-1-1 0,1 0 0,-1-1 0,0 1 0,0-2 0,11-6 0,-13 7-45,-1 0 0,1 0 0,0 0 1,-1 1-1,2 1 0,-1-1 0,0 1 0,0 0 0,1 1 0,-1 0 1,16 0-1,-23 2 1,-1-1 0,1 1 0,0-1 0,-1 1 1,1-1-1,-1 1 0,1 0 0,0-1 0,-1 1 0,1-1 0,-1 1 1,0 0-1,1 0 0,-1-1 0,0 1 0,1 0 0,-1 0 0,0-1 0,0 1 1,1 0-1,-1 0 0,0 0 0,0-1 0,0 1 0,0 0 0,0 1 1,-1 29 83,1-23-63,0 2 29,0-7-60,-1 0 0,1 0 1,0 0-1,1 0 0,-1 0 0,0 0 1,1 0-1,-1-1 0,1 1 0,2 4 1,-2-6-42,0 0 1,0 0-1,1 0 1,-1 0-1,0 0 0,1-1 1,-1 1-1,1 0 1,-1-1-1,1 1 1,-1-1-1,1 0 0,-1 1 1,1-1-1,-1 0 1,1 0-1,-1 0 1,1 0-1,0 0 0,-1 0 1,1-1-1,-1 1 1,3-1-1,7-3-1096,0 1 0,0-2 0,-1 1 0,0-2 0,0 1 0,0-1 0,-1-1 0,1 0 0,-2 0 0,12-12 0,12-10-5305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89 9897,'0'0'5467,"-10"6"-2478,-5 3-2023,1 1-1,0 0 1,-18 17-1,28-23-693,-1 0 0,1 1 0,0-1-1,1 1 1,-1 0 0,1 0 0,0 0 0,0 0-1,0 1 1,1-1 0,-1 1 0,1-1-1,1 1 1,-1 0 0,0 10 0,2-15-267,0 0 0,0-1-1,0 1 1,0 0 0,0 0 0,0-1 0,1 1 0,-1-1 0,0 1-1,0 0 1,1-1 0,-1 1 0,0 0 0,1-1 0,-1 1 0,1-1 0,-1 1-1,1-1 1,-1 1 0,1-1 0,-1 1 0,1-1 0,-1 0 0,1 1 0,0-1-1,-1 0 1,1 0 0,0 1 0,0-1 0,28 2 192,-22-3-150,1-1 0,0 1 0,-1-1-1,1-1 1,8-3 0,2-5 1,-1 0 0,-1-2 0,0 1 0,0-2-1,24-28 1,-13 10 49,40-65 0,-62 84-59,-18 21 63,-19 22 21,18-13 76,1 0 0,1 0 1,-12 20-1,20-28-111,0-1 1,0 0 0,1 1 0,0 0 0,0-1 0,1 1 0,1 0 0,-1 0-1,0 16 1,3-23-82,-1 0 0,0-1 0,0 1-1,1 0 1,-1-1 0,1 1 0,0 0-1,-1-1 1,1 1 0,0-1 0,0 0-1,0 1 1,0-1 0,0 0 0,0 1-1,0-1 1,1 0 0,-1 0 0,0 0 0,1 0-1,-1 0 1,1 0 0,-1 0 0,1-1-1,-1 1 1,1-1 0,-1 1 0,1-1-1,0 1 1,-1-1 0,1 0 0,0 0-1,-1 0 1,1 0 0,0 0 0,-1 0-1,1 0 1,3-1 0,2 0 15,-1 1 1,1-2-1,-1 1 0,1-1 1,-1 0-1,0 0 0,1-1 0,10-6 1,-6 1-61,0-1 0,-1 0 0,0-1 0,-1 0 0,0-1 0,-1 0 0,0 0 0,0 0 0,7-18 0,-38 66-265,19-32 335,0 0 0,0 1 0,1 0 1,-1-1-1,1 1 0,0 0 0,1 1 0,-1-1 1,2 0-1,-1 1 0,0-1 0,0 12 0,2-17-30,0 0 0,0 0 0,0 0-1,1 0 1,-1 0 0,0-1 0,0 1-1,1 0 1,-1 0 0,1 0-1,-1 0 1,1 0 0,-1-1 0,1 1-1,-1 0 1,1-1 0,0 1 0,-1 0-1,1-1 1,0 1 0,0-1-1,0 1 1,-1-1 0,1 1 0,1 0-1,31 6-801,5-7-2110,-9-4-3400,7-7-3901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13901,'0'0'8728,"-3"10"-7521,-130 365 1227,129-344-2221,16-46 432,20-48-163,-16 24-589,15-49 1,-40 125-36,6-28 143,0 0 0,1 0 0,0 0 0,0 1-1,1-1 1,0 1 0,1-1 0,0 1-1,2 13 1,-1-22 21,0 1-1,-1-1 1,1 0-1,0 0 1,0 0-1,0 0 1,0 0-1,1 0 1,-1 0-1,0 0 1,0 0-1,0 0 1,1-1-1,-1 1 1,0 0-1,1-1 1,-1 1-1,1-1 1,-1 0 0,1 1-1,-1-1 1,1 0-1,-1 0 1,1 0-1,-1 0 1,1 0-1,-1 0 1,1 0-1,-1-1 1,0 1-1,1 0 1,1-2-1,45-14 945,-38 10-843,-1 0-1,0-1 0,0 0 0,-1-1 1,0 0-1,-1 0 0,1-1 0,-2 0 1,11-16-1,-22 35-706,0-2 535,0 1-1,1-1 1,0 1-1,1 0 1,0 0-1,0 0 1,1 1-1,0-1 1,-1 18 0,3-27 55,1 1 1,-1 0 0,1-1 0,-1 1 0,1-1 0,-1 1 0,1-1 0,0 1-1,-1-1 1,1 1 0,0-1 0,-1 0 0,1 1 0,0-1 0,0 0 0,-1 1 0,1-1-1,0 0 1,0 0 0,-1 0 0,1 0 0,0 0 0,0 0 0,-1 0 0,1 0 0,0 0-1,0 0 1,0 0 0,-1 0 0,1-1 0,0 1 0,0 0 0,-1 0 0,1-1-1,0 1 1,0-2 0,29-10 251,-15 2-201,-2 0 1,1-1-1,-1-1 1,-1 0-1,0-1 0,-1 0 1,16-24-1,-31 43-111,1 1 0,-1-1 1,1 1-1,1 0 0,-1 0 0,1 0 0,1 0 0,-1 0 1,1 1-1,0-1 0,1 11 0,4-16 101,1-1-1,-1 0 1,1 0 0,-1 0-1,1-1 1,-1 0-1,1 0 1,0 0-1,-1 0 1,8-2 0,4-1-36,1-1 1,-1 0 0,-1-1 0,20-8-1,-25-34 1078,-9 45-1097,0 0-1,0 0 0,0 0 0,1 0 0,-1 0 1,1 0-1,-1 0 0,1 0 0,0 1 0,-1-1 1,1 1-1,0-1 0,0 1 0,0 0 0,0 0 0,0 0 1,0 0-1,1 0 0,-1 0 0,0 1 0,0-1 1,1 1-1,-1-1 0,0 1 0,3 0 0,12-1-50,-1 0 0,29 4 0,-11-2 118,-26-1-41,1 0 0,0-1 0,0 0-1,0 0 1,-1-1 0,1-1-1,11-4 1,-17 6-3,1-1 0,-1 1 0,0-1 0,-1 0 0,1 0 0,0 0 0,-1 0 0,1 0 0,-1-1 0,1 1 0,-1-1 0,0 1 0,0-1 0,0 0-1,-1 0 1,1 0 0,-1 0 0,1 0 0,-1 0 0,0-1 0,0 1 0,0-5 0,-1 7-17,0 0 1,0 1-1,0-1 0,0 0 0,0 1 0,0-1 0,0 1 1,0-1-1,0 0 0,0 1 0,-1-1 0,1 1 1,0-1-1,-1 0 0,1 1 0,0-1 0,-1 1 0,1-1 1,0 1-1,-1-1 0,1 1 0,-1-1 0,1 1 0,-1 0 1,1-1-1,-1 1 0,1 0 0,-1-1 0,0 1 1,-25-5-68,-25 12-80,46-5 134,1 0-1,-1 1 1,1-1-1,0 1 1,0 0-1,0 1 1,0-1 0,1 1-1,-1-1 1,1 1-1,0 0 1,0 0 0,0 1-1,-3 6 1,5-9 15,0 0 1,0 1-1,0-1 0,0 0 1,1 0-1,-1 1 0,1-1 1,0 0-1,-1 1 0,1-1 1,0 0-1,0 1 0,0-1 1,1 0-1,-1 1 1,1-1-1,-1 0 0,1 0 1,0 1-1,0-1 0,0 0 1,0 0-1,0 0 0,0 0 1,0 0-1,1 0 1,-1 0-1,1-1 0,0 1 1,-1 0-1,1-1 0,0 0 1,2 2-1,25 12 40,6 3-1364,-19-3-3013,-14-10 237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0 545,'0'0'16399,"0"10"-15838,-13 105 2468,6-64-1634,0 54-1,7-105-1363,-1 0-1,1 0 0,0 1 0,0-1 0,0 0 0,0 0 0,0 1 0,0-1 0,0 0 0,0 0 1,0 1-1,0-1 0,1 0 0,-1 0 0,0 1 0,0-1 0,0 0 0,0 0 0,0 1 0,0-1 1,0 0-1,1 0 0,-1 0 0,0 1 0,0-1 0,0 0 0,1 0 0,-1 0 0,0 0 1,0 1-1,0-1 0,1 0 0,-1 0 0,0 0 0,0 0 0,1 0 0,-1 0 0,0 0 0,0 0 1,1 0-1,12-6 675,8-13 62,24-49-48,-35 52-652,-1 1-1,2-1 1,0 2-1,18-18 1,-29 31-64,0 1 1,1 0-1,-1-1 1,0 1-1,0 0 1,1 0-1,-1 0 1,0-1-1,0 1 1,1 0-1,-1 0 1,0 0-1,1 0 1,-1-1-1,0 1 1,1 0-1,-1 0 1,0 0-1,1 0 1,-1 0-1,0 0 1,1 0-1,-1 0 1,0 0-1,1 0 1,-1 0-1,0 0 1,1 0-1,-1 0 1,0 1-1,1-1 1,-1 0-1,0 0 1,1 0-1,-1 0 1,0 1-1,0-1 1,1 0-1,-1 0 1,0 0-1,0 1 1,1-1-1,-1 0 1,0 0-1,0 1 1,0-1-1,1 0 1,-1 1 0,0-1-1,0 0 1,0 1-1,0-1 1,0 0-1,0 1 1,0-1-1,0 0 1,0 1-1,0-1 1,0 0-1,0 1 1,0-1-1,0 0 1,0 1-1,0-1 1,0 1-1,0 32 150,-1-24-100,0 19 63,0-21-110,0 1-1,1-1 1,-1 1-1,2-1 1,-1 0-1,1 1 1,2 7 0,-2-14-5,-1-1 1,0 0-1,1 1 1,-1-1-1,1 1 1,-1-1-1,0 0 1,1 1-1,-1-1 1,1 0-1,-1 0 1,1 1-1,-1-1 1,1 0 0,0 0-1,-1 0 1,1 0-1,-1 0 1,1 0-1,-1 0 1,1 0-1,-1 0 1,1 0-1,0 0 1,-1 0-1,1 0 1,-1 0 0,1 0-1,-1 0 1,1-1-1,-1 1 1,1 0-1,-1 0 1,1-1-1,-1 1 1,1 0-1,0-1 1,19-12 164,-3-4-17,29-34 0,-33 35 41,0 1 0,1 0-1,28-22 1,-42 36-169,1 1 0,-1 0 1,0-1-1,1 1 0,-1 0 0,1 0 1,-1-1-1,0 1 0,1 0 1,-1 0-1,1-1 0,-1 1 0,1 0 1,-1 0-1,1 0 0,-1 0 1,1 0-1,-1 0 0,1 0 0,-1 0 1,1 0-1,-1 0 0,1 0 1,-1 0-1,1 0 0,-1 0 0,0 1 1,1-1-1,-1 0 0,1 0 1,-1 0-1,1 1 0,6 18 431,-7 37-16,0-42-339,-3 70-1085,3-84 704,0 1 0,0-1-1,0 0 1,0 1 0,1-1 0,-1 0 0,0 0-1,0 1 1,0-1 0,0 0 0,1 0 0,-1 1-1,0-1 1,0 0 0,0 0 0,1 0 0,-1 0-1,0 1 1,1-1 0,-1 0 0,0 0 0,0 0-1,1 0 1,-1 0 0,0 0 0,1 0 0,-1 0-1,0 0 1,0 0 0,1 0 0,-1 0 0,0 0-1,1 0 1,-1 0 0,0 0 0,1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17617,'0'0'192,"0"6"-4260,0 3-8071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83 13485,'0'0'1996,"1"-10"786,2-33 52,-3 41-2673,-1 1 0,1 0-1,0-1 1,-1 1 0,1-1 0,-1 1-1,0 0 1,1-1 0,-1 1-1,0 0 1,0 0 0,1 0-1,-1-1 1,0 1 0,0 0 0,0 0-1,-1 0 1,1 1 0,0-1-1,0 0 1,0 0 0,-1 1 0,1-1-1,0 0 1,-1 1 0,1-1-1,-1 1 1,1 0 0,0 0 0,-1-1-1,1 1 1,-1 0 0,1 0-1,-1 0 1,1 0 0,-1 1-1,1-1 1,-2 1 0,-4-1 68,1 1-1,0 0 1,-1 0 0,1 1 0,0 0-1,-11 4 1,10-1-178,1-1 0,-1 1 0,1 1 1,0-1-1,0 1 0,1 0 0,-1 0 0,-4 9 0,7-11-67,0 0-1,1 0 1,0 0 0,0 0-1,0 0 1,1 0-1,-1 0 1,1 1 0,0-1-1,0 1 1,1-1 0,-1 0-1,1 1 1,0 0-1,0-1 1,1 8 0,0-11 14,0 0 1,0 0 0,0 0 0,0 0-1,0 0 1,0 0 0,0 0 0,0 0 0,0 0-1,0 0 1,1-1 0,-1 1 0,0 0 0,0-1-1,1 1 1,-1-1 0,0 0 0,1 1-1,-1-1 1,1 0 0,-1 0 0,0 0 0,1 0-1,-1 0 1,1 0 0,-1 0 0,0 0-1,1 0 1,-1-1 0,1 1 0,-1-1 0,2 0-1,45-16 203,-34 8-133,0-1 0,-1-1 0,-1 0 0,19-22 0,-3 4 104,-31 80-1143,-2-29 809,1-8-295,0 0 0,1 0 0,1 1 0,0-1 0,1 1 1,0-1-1,3 23 0,-1-36 230,-1 1 1,1-1 0,0 0-1,0 0 1,-1 1 0,1-1-1,0 0 1,0 0 0,0 0-1,0 0 1,0 0 0,1 0-1,-1-1 1,0 1-1,0 0 1,1-1 0,-1 1-1,0 0 1,1-1 0,-1 0-1,0 1 1,1-1 0,-1 0-1,1 0 1,-1 1 0,0-1-1,1 0 1,-1 0 0,1-1-1,-1 1 1,1 0 0,-1 0-1,0-1 1,3 0 0,16-5-6122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131 103 4548,'-1'-8'7474,"0"-5"-6171,0 2-437,0 0-1,1 0 1,0 0 0,0 0-1,4-16 1,-4 27-801,0 0 0,0 1 0,0-1 0,0 0 0,0 0 0,1 1 0,-1-1 0,0 0 0,0 0 0,0 0 0,0 1 0,0-1 0,1 0 0,-1 0 0,0 0 0,0 0 0,0 1 0,0-1 0,1 0 0,-1 0 0,0 0 0,0 0 0,1 0 0,-1 0 0,0 0 0,0 1 0,1-1 0,-1 0 0,0 0 0,0 0 0,0 0 0,1 0 0,-1 0 0,0 0 0,0 0 0,1 0 0,-1-1 0,0 1 0,0 0 0,1 0 0,-1 0 0,0 0 0,0 0 0,0 0 0,1 0 0,-1 0 0,0-1 0,0 1 0,0 0 0,1 0 0,-1 0 0,0 0 0,0-1 0,0 1 0,0 0 0,0 0 0,1-1 0,-1 1 0,0 0 0,6 21 882,-5 19-608,-2 0 1,-1 1-1,-2-1 0,-2-1 1,-12 43-1,-68 192 1869,55-182-1984,39-142 193,2 17-498,14-46 308,46-103 1,-61 162-454,1 0 0,1 0 1,1 1-1,0 1 0,2 0 1,0 1-1,1 0 0,0 1 0,2 0 1,21-15-1,-212 105-1279,144-59 1874,19-8-826,17-6-2600,5-5 1791,-1 1 0,1-1 0,-1-1-1,0 0 1,16-10 0,-6 3-1520,21-12-3166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9129,'0'0'11456,"3"8"-10362,-2-2-934,0 0 1,0 0-1,0 0 0,-1 0 0,0 0 0,0 0 1,-1 1-1,1-1 0,-1 0 0,-1-1 0,1 1 1,-1 0-1,-3 6 0,-41 85 762,20-46-665,22-44-205,-6 13 1,0 0-1,1 0 0,1 1 1,1 1-1,0-1 0,2 1 1,1 0-1,-2 27 0,7-54 20,0 1 0,0 0 0,1-1 0,0 1 0,0 0 0,0 0-1,5-8 1,5-9 15,50-144 126,-37 93 44,40-81-1,-65 152-257,1-1-1,0 1 1,0-1-1,-1 1 1,1-1-1,0 1 1,0 0-1,1-1 1,-1 1-1,0 0 1,0 0-1,0 0 1,1 0-1,-1 0 1,4-2-1,-5 3-7,1 0-1,-1 0 1,1 0 0,0 0 0,-1 0-1,1 0 1,0 0 0,-1 1-1,1-1 1,-1 0 0,1 0 0,0 0-1,-1 1 1,1-1 0,-1 0-1,1 1 1,-1-1 0,1 0 0,-1 1-1,1-1 1,-1 1 0,1-1-1,-1 1 1,0-1 0,1 1 0,-1-1-1,1 2 1,1 2-25,0 1 0,0 0 0,0 0 1,0 0-1,-1 0 0,1 1 0,0 8 0,-2-6 92,1 0-1,-1 0 1,0 0-1,-1 0 1,0 0 0,0 1-1,-1-1 1,0-1 0,0 1-1,-1 0 1,-6 14-1,7-19-28,-1 1-1,1-1 0,-1 0 1,0 1-1,1-1 0,-1 0 0,-1-1 1,1 1-1,0 0 0,-1-1 1,1 0-1,-1 0 0,0 0 0,0 0 1,0-1-1,0 1 0,0-1 1,0 0-1,0 0 0,0-1 1,0 1-1,0-1 0,-1 0 0,-7-1 1,11 1-156,0 0 0,0 0 0,0-1 0,0 1 0,0 0 0,0-1 0,0 1 1,0-1-1,0 1 0,1-1 0,-1 0 0,0 1 0,0-1 0,1 0 0,-1 0 0,0 1 0,1-1 1,-1 0-1,0 0 0,1 0 0,-1 0 0,1 0 0,0 0 0,-1 0 0,1 0 0,0 0 1,-1 0-1,1 0 0,0 0 0,0 0 0,0 0 0,0 0 0,0 0 0,0 0 0,0 0 0,1-2 1,-1 0-565,1 0 1,-1-1 0,1 1-1,0 0 1,0 0-1,0 0 1,0-1 0,0 1-1,1 0 1,3-5 0,13-9-5556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8264,'0'0'17083,"-3"10"-16309,-26 61-38,20-53-645,1 1 0,0 0 0,1 0-1,1 1 1,1 0 0,-4 33 0,10-54-51,0 1 0,0 0 1,0-1-1,0 1 0,0-1 1,0 1-1,0-1 0,0 0 1,0 0-1,0 1 0,0-1 1,0 0-1,0 0 0,-1 0 1,1 0-1,0 0 0,0-1 1,8-14-14,-2-1 0,0 0 0,-1-1 1,0 1-1,-2-1 0,0 0 0,-1 0 1,-1 0-1,1-22 0,-6 63-1177,3 6-2798,0-28 3703,1 0 0,0 0 0,0 0-1,-1 0 1,1 0 0,0 0 0,0 0 0,0 0 0,0 0 0,0-1-1,0 1 1,0 0 0,1-1 0,-1 1 0,0-1 0,0 1 0,0-1-1,1 0 1,-1 1 0,0-1 0,1 0 0,-1 0 0,0 0-1,2 0 1,17 1-4831,1-1-1827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11050,'0'0'8248,"-11"-1"-6646,4 1-1443,0 1 1,0 0-1,0 0 0,0 1 1,0-1-1,1 2 1,-1-1-1,0 1 0,1 0 1,0 0-1,-1 0 0,1 1 1,1 0-1,-1 0 1,0 1-1,1 0 0,0 0 1,0 0-1,1 0 1,-8 12-1,8-13-52,1 0 0,-1 1 0,1 0 0,0-1 0,0 1 1,1 0-1,-1 1 0,1-1 0,0 0 0,1 1 0,-1-1 0,1 1 0,0 0 0,0-1 0,1 11 1,0-15-96,1 0 1,0 0 0,0 0-1,-1 0 1,1 0 0,0 0-1,0 0 1,0-1 0,0 1-1,0 0 1,0-1 0,0 1 0,0 0-1,0-1 1,0 0 0,1 1-1,-1-1 1,0 1 0,0-1-1,0 0 1,1 0 0,-1 0-1,0 0 1,0 0 0,0 0 0,1 0-1,-1 0 1,0 0 0,2-1-1,39-8 430,-32 5-389,-1-1-1,1-1 1,-1 0 0,0 0 0,0-1 0,-1 0 0,1 0 0,10-15-1,-14 17-28,0-1 0,0 0 0,-1 0 0,0 0 0,0-1 0,-1 0 0,0 1 0,0-1 0,-1 0 0,1-1 0,-2 1 0,1 0 0,1-12 0,-3 19-34,0 0 0,0-1 0,0 1 0,0 0 0,0 0 0,0 0 0,0 0 0,0-1 0,0 1-1,0 0 1,0 0 0,-1 0 0,1 0 0,0 0 0,0-1 0,0 1 0,0 0 0,0 0 0,0 0 0,0 0 0,0 0 0,0 0 0,0 0 0,-1-1 0,1 1-1,0 0 1,0 0 0,0 0 0,0 0 0,0 0 0,0 0 0,-1 0 0,1 0 0,0 0 0,0 0 0,0 0 0,0 0 0,0 0 0,-1 0 0,1 0-1,0 0 1,0 0 0,0 0 0,0 0 0,0 0 0,-1 0 0,1 0 0,0 0 0,0 0 0,0 0 0,0 0 0,0 0 0,-1 0 0,1 0 0,0 0 0,-13 9-248,-7 11 108,19-19 153,0-1 1,0 1-1,0 0 1,1-1-1,-1 1 1,0 0 0,0 0-1,1 0 1,-1 0-1,1 0 1,-1 0 0,1-1-1,-1 1 1,1 0-1,0 0 1,-1 1 0,1-1-1,0 1 1,6 1-2455,8-2-5405,-9-1-168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52 15599,'0'0'5915,"-6"-9"-3406,3 5-2269,0 0 0,0 0 0,-1 0 0,1 1 0,-1-1 0,0 1 0,0 0 0,-6-4 0,8 6-206,0 0 0,-1 0-1,1 0 1,0 0 0,-1 0 0,1 1 0,-1 0-1,1-1 1,-1 1 0,1 0 0,-1 0 0,0 0-1,1 0 1,-1 1 0,1-1 0,-1 1 0,1 0 0,0-1-1,-1 1 1,1 0 0,0 0 0,-1 1 0,1-1-1,-3 3 1,-1 0-49,0 1-1,0 0 1,1 0-1,-1 0 1,1 1-1,1-1 1,-1 1-1,1 1 0,0-1 1,0 1-1,1-1 1,0 1-1,0 0 1,0 0-1,1 0 1,0 0-1,1 1 1,0-1-1,0 1 1,0-1-1,1 10 1,1-16 19,-1 0 1,1 0-1,0 1 1,0-1-1,-1 0 1,1 0 0,0 0-1,0 0 1,0 0-1,0 0 1,0 0-1,1 0 1,-1-1 0,0 1-1,0 0 1,0-1-1,1 1 1,-1-1-1,0 1 1,1-1 0,-1 1-1,0-1 1,1 0-1,-1 0 1,1 0-1,-1 0 1,0 0 0,1 0-1,2-1 1,44-6 322,-35 1-285,-1-1 1,1 0-1,-1-1 0,-1 0 1,0 0-1,0-1 0,12-13 0,40-50 116,-69 80-271,0 0 1,1 0-1,-1 1 0,2 0 0,0 0 0,0 0 0,0 0 0,1 1 0,0 0 0,1-1 0,-1 15 0,3-24-74,0 1 1,1 0 0,-1 0 0,0-1 0,1 1-1,-1 0 1,1-1 0,-1 1 0,1-1 0,-1 1-1,1-1 1,0 1 0,-1-1 0,1 1-1,0-1 1,-1 1 0,1-1 0,0 0 0,-1 1-1,1-1 1,0 0 0,0 0 0,-1 1 0,1-1-1,0 0 1,0 0 0,0 0 0,-1 0 0,1 0-1,0 0 1,0 0 0,0-1 0,-1 1 0,1 0-1,0 0 1,0-1 0,1 1 0,34-11-6704,-6-5-535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163 163 14830,'0'0'2461,"-11"5"-443,-5 3-1260,1 1 0,0 1 1,-27 22-1,36-27-531,0 0-1,1 0 1,0 1 0,0 0 0,0 0 0,1 0 0,0 1-1,0-1 1,0 1 0,1 0 0,0 0 0,0 0 0,-3 14-1,6-20-220,0 0 0,0 0 0,-1 1 0,1-1 0,0 0-1,0 0 1,0 0 0,1 0 0,-1 0 0,0 1-1,0-1 1,1 0 0,-1 0 0,0 0 0,1 0-1,-1 0 1,1 0 0,0 0 0,-1 0 0,1 0-1,0 0 1,-1 0 0,1 0 0,0-1 0,0 1-1,1 1 1,0-1 10,1 0 0,-1 0 1,0-1-1,1 1 0,-1 0 0,1-1 0,-1 0 0,1 1 0,-1-1 0,1 0 1,4-1-1,0 0 25,1 0 0,-1 0 0,0-1 0,1 0 0,-1-1 0,0 1-1,12-8 1,3-6-20,1-2-1,-2-1 1,-1 0-1,0-2 0,-1 0 1,-2-1-1,0 0 1,-1-2-1,-2 0 0,17-35 1,-29 53-47,1 1 0,-1-1 0,0 1 1,-1-1-1,1 0 0,-1 0 0,1-12 1,-2 18 15,0-1 1,0 0 0,-1 1-1,1-1 1,0 0 0,0 0-1,0 1 1,0-1 0,-1 0-1,1 1 1,0-1 0,-1 0-1,1 1 1,-1-1 0,1 1-1,0-1 1,-1 1 0,1-1-1,-1 1 1,1-1 0,-1 1-1,0-1 1,1 1 0,-1-1-1,-1 1 1,0-1-11,0 1 1,0 0-1,0 0 1,0 0-1,0 0 1,0 0-1,0 0 0,0 1 1,0-1-1,0 1 1,0 0-1,0-1 1,1 1-1,-3 1 1,-14 7 96,1 2 1,1-1 0,0 2-1,0 0 1,1 1 0,0 1 0,2 0-1,-14 16 1,27-29-72,-1-1-1,1 0 1,-1 1-1,1-1 1,-1 1-1,1-1 1,-1 1-1,1 0 1,0-1-1,-1 1 1,1-1 0,0 1-1,-1 0 1,1-1-1,0 1 1,0 0-1,-1-1 1,1 1-1,0 0 1,0-1-1,0 1 1,0 0 0,0-1-1,0 1 1,0 0-1,0 0 1,0-1-1,1 1 1,-1 0-1,0-1 1,0 1-1,1 0 1,-1-1 0,0 1-1,1-1 1,-1 1-1,0 0 1,1-1-1,0 1 1,1 0 7,1 0 1,-1 0-1,1 0 1,0 0 0,-1-1-1,1 1 1,0-1-1,-1 0 1,1 0-1,5 0 1,77-13-673,-81 12 477,14-3-152,-1 1-1,1 0 1,0 2-1,0 0 0,22 1 1,-40 0 330,1 0-1,0 1 1,0-1-1,0 0 1,-1 0-1,1 1 1,0-1 0,0 1-1,-1-1 1,1 0-1,0 1 1,-1 0 0,1-1-1,0 1 1,-1-1-1,1 1 1,-1 0 0,1-1-1,-1 1 1,1 0-1,-1-1 1,1 1 0,-1 0-1,0 0 1,1 0-1,-1 1 1,1 28 484,-16 26-2950,9-42-2217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189 221 16656,'0'0'6507,"-10"-2"-4457,4 1-2006,0 0-1,0 1 1,1 0 0,-1 0-1,0 0 1,0 0-1,0 1 1,0 0 0,1 0-1,-1 1 1,0 0-1,1 0 1,-1 0 0,1 0-1,0 1 1,0 0-1,0 0 1,0 1 0,0-1-1,1 1 1,-1 0-1,1 0 1,-6 8 0,6-8-60,-1 1 1,1 0 0,0-1 0,1 2 0,-1-1 0,1 0 0,0 1 0,1-1 0,-1 1 0,1 0 0,0 0 0,0 0 0,1 0 0,0 0 0,-1 9 0,3-14 17,-1 0 1,1 0-1,-1 0 0,1 0 0,0 0 0,0 0 0,-1-1 0,1 1 0,0 0 0,0-1 1,0 1-1,0 0 0,0-1 0,0 1 0,0-1 0,0 1 0,0-1 0,0 0 1,0 1-1,0-1 0,0 0 0,0 0 0,0 0 0,0 0 0,0 0 0,0 0 1,1 0-1,-1 0 0,0 0 0,0 0 0,0-1 0,0 1 0,0 0 0,2-2 1,40-11 520,-32 6-299,0-1 0,0 0 0,-1 0 0,0-1-1,0 0 1,-1 0 0,0-1 0,-1-1 0,0 1 0,-1-2 0,0 1-1,0-1 1,-1 1 0,6-19 0,-13 31-285,1 0-1,-1 0 1,1 0-1,0 0 1,0 1-1,-1-1 1,1 0-1,0 0 1,0 1-1,0-1 1,0 0-1,0 1 1,1-1-1,-1 0 1,0 0-1,0 0 1,1 1-1,-1-1 1,1 0-1,-1 0 1,1 0-1,0 0 1,0 2-1,0-3 55,1 1 0,-1 0 0,0-1 0,0 1-1,1-1 1,-1 0 0,0 1 0,0-1-1,1 0 1,-1 0 0,0 0 0,1 0-1,-1 0 1,0 0 0,1 0 0,-1 0 0,0-1-1,2 0 1,6-2 74,0 0 0,0-1 0,0 0-1,-1 0 1,13-9 0,-1-1 63,-1 0 0,-1-2 0,0 0 0,-1-1 0,-1 0 0,0-2 0,-2 0-1,16-26 1,-24 23-466,-21 50 114,-12 19 270,1 1 1,4 0 0,1 2 0,-22 81-1,40-106-115,0 0-1,2 1 1,1-1-1,2 1 0,3 24 1,2 52-1247,-7-100 1325,1-1-1,-1 1 1,0-1-1,0 1 1,-1-1-1,1 1 1,0-1-1,0 1 1,-1-1-1,1 1 1,-1-1 0,1 0-1,-1 1 1,0-1-1,1 0 1,-1 1-1,0-1 1,0 0-1,0 0 1,0 0-1,0 1 1,0-1-1,0 0 1,-1 0-1,1-1 1,0 1-1,0 0 1,-1 0-1,1-1 1,-1 1-1,1-1 1,0 1-1,-1-1 1,1 1-1,-1-1 1,1 0-1,-1 0 1,1 0-1,-1 0 1,1 0-1,-1 0 1,1 0-1,-1 0 1,-2-2-1,-1 1 63,0 0-1,0 0 1,1-1-1,-1 0 1,1 0-1,-1 0 0,1 0 1,-1-1-1,1 0 1,0 0-1,0 0 1,-6-7-1,5 4-66,1 0 0,0-1-1,0 1 1,0-1 0,1 0-1,0 0 1,0 0 0,1 0 0,0-1-1,0 1 1,1-1 0,0 0 0,0 1-1,1-1 1,0 0 0,0 1 0,1-1-1,0 1 1,0-1 0,1 0-1,3-9 1,-1 7-12,0 0 0,0 1 0,1 0-1,0 0 1,1 0 0,0 0 0,0 1-1,1 0 1,0 0 0,0 1 0,1 0 0,0 0-1,0 1 1,1 0 0,12-6 0,-2 2-112,1 2 0,29-9 1,13 0-4280,-29 9-1530,12-5-10494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59 14414,'0'0'7938,"3"-8"-5621,7-28-417,-10 36-1857,0-1 0,0 0-1,-1 1 1,1-1 0,0 0 0,0 1-1,0-1 1,-1 0 0,1 1 0,0-1-1,-1 1 1,1-1 0,0 1 0,-1-1 0,1 1-1,-1-1 1,1 1 0,-1-1 0,1 1-1,-1 0 1,1-1 0,-1 1 0,1-1-1,-1 1 1,0 0 0,1 0 0,-1-1-1,0 1 1,1 0 0,-1 0 0,1 0-1,-1 0 1,0 0 0,1 0 0,-1 0-1,0 0 1,1 0 0,-1 0 0,0 0-1,1 0 1,-2 1 0,-27 3 99,16 1-154,-1 1 1,1 0-1,0 1 1,0 1-1,0 0 0,1 1 1,1 0-1,-1 0 0,2 1 1,-1 1-1,1 0 1,1 1-1,0-1 0,1 2 1,0-1-1,-7 16 0,14-26 10,1-1-1,-1 1 0,0 0 0,1-1 0,-1 1 1,1-1-1,0 1 0,-1 0 0,1-1 0,0 1 1,0 0-1,0-1 0,0 1 0,0 0 0,1-1 1,-1 1-1,0 0 0,1-1 0,-1 1 0,1-1 1,0 1-1,0 0 0,-1-1 0,2 2 0,0-1-3,0-1-1,0 0 1,0 1-1,0-1 0,0 0 1,1 0-1,-1 0 1,0 0-1,0-1 0,1 1 1,-1 0-1,0-1 1,1 0-1,4 1 1,9-2-347,0 0 0,0 0 0,30-8 0,47-19-4642,-33 4-3003,-14 3-3912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 12684,'0'0'8990,"-9"1"-8296,6-1-671,0 0 0,0 0 1,0 0-1,0 1 0,0-1 0,0 1 1,0 0-1,0 0 0,0 0 0,0 0 1,1 0-1,-1 1 0,0-1 0,1 1 1,-1 0-1,1 0 0,-1 0 1,1 0-1,0 0 0,0 0 0,0 0 1,0 1-1,0-1 0,1 1 0,-1 0 1,1-1-1,-2 7 0,0-1 125,0 0 0,1 1-1,0 0 1,0 0 0,1-1-1,0 1 1,1 0 0,0 14-1,0-22-131,0 0 1,0 0-1,0 0 0,1-1 0,-1 1 0,0 0 0,0 0 0,0 0 0,1 0 0,-1-1 0,1 1 0,-1 0 0,0 0 0,1-1 1,-1 1-1,1 0 0,-1-1 0,1 1 0,0 0 0,-1-1 0,1 1 0,0-1 0,-1 1 0,1-1 0,0 1 0,0-1 0,-1 0 0,3 1 1,-1-1 30,0 1 0,1-1 1,-1 0-1,0 0 1,0 0-1,1-1 1,-1 1-1,0-1 1,0 1-1,5-2 1,0-1 137,0 0 0,0-1 0,0 0-1,0 0 1,10-9 0,-5 2 16,-2 0 0,1 0 0,10-18 0,-17 24-66,-1-1 0,0 1 0,0-1 0,0 1 0,-1-1 0,0 0 0,0 0 0,0 0 0,-1 0 0,0-1 0,1-6 0,-24 44 127,17-21-257,0 0-5,0 1 0,1 0 0,1 0 0,-1 1 0,2-1 0,-3 22 0,5-32-26,0-1 1,0 1-1,0 0 1,1-1-1,-1 1 1,0-1-1,0 1 1,1-1-1,-1 1 0,0-1 1,1 1-1,-1-1 1,1 1-1,-1-1 1,1 1-1,-1-1 1,1 0-1,-1 1 1,1-1-1,-1 0 0,1 0 1,-1 1-1,1-1 1,-1 0-1,1 0 1,0 0-1,-1 1 1,1-1-1,-1 0 1,1 0-1,0 0 0,-1 0 1,1 0-1,-1 0 1,1-1-1,0 1 1,-1 0-1,1 0 1,-1 0-1,1 0 1,0-1-1,-1 1 1,1 0-1,-1-1 0,1 1 1,0-1-1,30-13-1496,70-63-9624,-64 47 4494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43 14510,'0'0'12086,"-10"-4"-11648,7 3-439,-1-1 0,1 1 0,0 0 0,0 0 1,0 0-1,-1 1 0,1-1 0,-1 1 0,1-1 0,0 1 1,-1 0-1,1 0 0,-1 1 0,1-1 0,0 1 1,-1 0-1,1 0 0,0 0 0,0 0 0,0 0 1,0 1-1,0-1 0,0 1 0,0 0 0,0 0 1,0 0-1,1 0 0,-1 1 0,1-1 0,0 1 1,0-1-1,-3 4 0,-38 48-16,40-50 8,1-1 0,0 0 0,0 0 0,0 1 0,1-1 1,-1 1-1,1 0 0,0-1 0,0 1 0,0 0 0,0 0 0,1 0 0,0-1 0,-1 1 0,2 7 0,-1-10 11,1-1 1,0 1 0,-1 0-1,1-1 1,0 1-1,0 0 1,0-1 0,-1 1-1,1-1 1,0 1-1,0-1 1,0 0 0,0 1-1,0-1 1,0 0 0,0 0-1,0 1 1,0-1-1,0 0 1,0 0 0,0 0-1,0 0 1,0 0-1,0-1 1,0 1 0,1 0-1,28-6 259,-18 1-206,1-1 0,-1 0 1,-1 0-1,1-1 1,-1-1-1,15-13 0,59-63 167,-42 40 162,-62 92-1073,12-34 674,0-3-307,1 1 0,1-1 0,0 1-1,1 1 1,0-1 0,1 0 0,0 1-1,-1 14 1,4-26 237,0-1 0,0 1-1,1-1 1,-1 1-1,0-1 1,0 1 0,0-1-1,0 1 1,1-1 0,-1 1-1,0-1 1,0 1 0,1-1-1,-1 1 1,0-1-1,1 1 1,-1-1 0,0 0-1,1 1 1,-1-1 0,1 0-1,-1 1 1,1-1 0,-1 0-1,1 1 1,-1-1 0,1 0-1,-1 0 1,1 0-1,-1 0 1,1 1 0,-1-1-1,1 0 1,-1 0 0,1 0-1,-1 0 1,1 0 0,-1 0-1,1 0 1,0-1 0,-1 1-1,1 0 1,-1 0-1,1 0 1,-1 0 0,1-1-1,-1 1 1,1 0 0,-1 0-1,0-1 1,2 0 0,27-16-2865,-2-8-1476,3-6-1761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8488,'0'0'12054,"-7"11"-10960,-12 16-863,-30 42 2131,-62 119 0,109-184-2319,0-1 0,0 1 0,1 0 1,-1 0-1,1 0 0,0 0 1,0 0-1,0 0 0,1 1 1,-1-1-1,1 0 0,0 0 0,0 1 1,1-1-1,0 6 0,1-8-20,-1 0-1,0 0 0,1 0 1,-1 0-1,1-1 1,0 1-1,0 0 0,0-1 1,-1 1-1,2-1 1,-1 1-1,0-1 0,0 0 1,0 0-1,0 0 0,1 0 1,-1 0-1,0-1 1,1 1-1,-1-1 0,1 1 1,-1-1-1,1 0 1,-1 0-1,1 0 0,2-1 1,23 2-32,41 1-465,-26-9-5241,-27 1 328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16111,'0'0'10554,"-9"-1"-9625,2 1-925,0 1 0,1 0 0,-1 0 0,1 1 0,-1-1 0,1 1 0,-1 1 0,1-1 0,0 1-1,0 0 1,0 1 0,1-1 0,-1 1 0,1 0 0,0 0 0,0 1 0,0 0 0,-7 9 0,-19 29-28,29-41 22,1 1 0,0 0 0,0-1 0,0 1 1,0 0-1,0 0 0,0 0 0,1 0 0,0 0 0,-1-1 1,1 1-1,0 0 0,0 0 0,1 0 0,0 5 0,0-7-24,0 0-1,0 1 0,0-1 0,1 0 0,-1 0 0,0 0 0,1 0 0,-1 0 0,1 0 1,-1-1-1,1 1 0,-1 0 0,1-1 0,-1 1 0,1-1 0,0 1 0,-1-1 0,1 0 0,0 0 1,-1 0-1,1 0 0,0 0 0,1 0 0,44-3-2835,-12-8-1478,2-8-2488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10858,'0'0'6492,"-8"8"-4218,1-2-2094,-45 50 2078,50-53-2191,-1 0 1,1 0-1,-1 0 1,1 0-1,0 1 1,1-1-1,-1 1 1,0-1-1,1 1 1,0 0-1,0 0 1,0 0 0,1-1-1,-1 1 1,1 0-1,0 0 1,0 0-1,0 5 1,1-8-78,0 0 0,0 0-1,-1 0 1,1 0 0,0-1 0,0 1 0,0 0 0,0 0 0,0 0 0,1-1 0,-1 1 0,0-1 0,0 1 0,0-1-1,0 1 1,1-1 0,-1 0 0,0 1 0,1-1 0,-1 0 0,0 0 0,0 0 0,1 0 0,-1 0 0,0 0 0,1 0-1,-1-1 1,0 1 0,0 0 0,3-2 0,37-12 344,-23 1-235,0 0 1,0-2-1,-2 0 0,25-28 1,-70 105 2259,27-57-2240,-1 0-1,1 0 1,0 0-1,0 0 1,1 0-1,-1 0 1,1 0-1,1 1 1,-1-1 0,1 1-1,0 5 1,0-10-137,0 1 0,0-1-1,1 0 1,-1 0 0,1 0 0,-1 0 0,1 0 0,-1 1 0,1-1 0,0 0 0,-1 0 0,1 0 0,0-1 0,0 1 0,0 0 0,0 0 0,0 0 0,0-1 0,0 1-1,1 0 1,1 0-254,-1 0-1,1 0 0,0 0 0,0-1 0,0 1 0,0-1 0,0 0 0,0 0 0,-1 0 0,1 0 1,5-2-1,15-5-6657,1-8-7312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17328,'0'0'1276,"-1"12"-374,-11 68 1707,-4 0-1,-43 132 0,38-143-2297,20-68-332,1 0 0,-1 1-1,1-1 1,-1 0 0,1 1-1,0-1 1,-1 0 0,1 1 0,0-1-1,0 1 1,0-1 0,0 1-1,0-1 1,0 0 0,1 1-1,-1-1 1,0 1 0,2 1 0,-2-2-87,1-1 1,0 0 0,-1 0-1,1 1 1,0-1-1,-1 0 1,1 0 0,0 0-1,0 0 1,-1 0 0,1 0-1,0 0 1,-1 0 0,1 0-1,0-1 1,-1 1-1,1 0 1,0 0 0,-1-1-1,1 1 1,0 0 0,-1-1-1,1 1 1,-1-1 0,2 0-1,43-36-11868,-28 22 3670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132 218 7976,'0'0'11520,"-10"1"-9924,2 0-1478,1 1 1,-1 0-1,0 0 0,1 1 1,0 0-1,0 0 1,0 1-1,0 0 0,-7 6 1,10-8-98,1 0 0,0 0 0,1 1 1,-1-1-1,0 1 0,1 0 0,-1 0 0,1 0 1,0 0-1,0 0 0,0 0 0,0 1 0,1-1 1,0 0-1,-1 1 0,1 0 0,0-1 0,0 1 1,1-1-1,-1 1 0,1 0 0,0 0 0,0-1 1,0 1-1,1 6 0,0-9-2,0 0 0,0 0 1,0 0-1,-1 0 0,1 0 1,0-1-1,0 1 0,0 0 0,1 0 1,-1-1-1,0 1 0,0 0 1,0-1-1,0 1 0,1-1 0,-1 0 1,0 1-1,0-1 0,1 0 0,-1 0 1,0 0-1,1 0 0,-1 0 1,0 0-1,1 0 0,1 0 0,38-7 774,-23-1-701,-1-1 0,0 0 0,-1-1-1,0-1 1,-1-1 0,0 0 0,0-1 0,-2-1 0,21-25-1,-42 49-324,1 1-1,1 0 0,-1 0 0,2 1 0,0-1 0,0 1 1,1 0-1,0 1 0,-3 23 0,7-36 229,0 1 0,1 0-1,-1 0 1,0 0 0,1 0-1,-1-1 1,0 1 0,1 0-1,-1 0 1,1-1 0,-1 1 0,1 0-1,0 0 1,-1-1 0,1 1-1,0-1 1,-1 1 0,1-1-1,0 1 1,0-1 0,-1 1 0,1-1-1,0 0 1,0 1 0,0-1-1,0 0 1,0 0 0,-1 0 0,1 0-1,0 1 1,0-1 0,0 0-1,0-1 1,0 1 0,0 0-1,-1 0 1,1 0 0,0 0 0,0-1-1,1 1 1,40-14 260,-26 3-132,0 0 1,0-1 0,-2-1 0,1-1 0,-2 0 0,0-1-1,0 0 1,-2-1 0,0 0 0,-1-1 0,0 0 0,-1 0 0,-1-1-1,-1 0 1,-1-1 0,0 0 0,-1 0 0,-1 0 0,2-28 0,-10 43-632,-4 11 356,-7 11 123,-63 121 39,68-119 145,1 0 1,2 0 0,0 1 0,1 0 0,-5 29 0,11-49-150,0 0-1,-1 0 1,1 0 0,0 0-1,0 1 1,0-1 0,0 0 0,0 0-1,0 0 1,0 0 0,0 0 0,0 1-1,0-1 1,0 0 0,1 0 0,-1 0-1,1 0 1,-1 0 0,1 0 0,-1 0-1,1 0 1,-1 0 0,1 0 0,0 0-1,0 1 1,1-2 17,-1 0 1,0 0-1,0 0 1,0 0-1,0 0 1,0-1-1,1 1 1,-1 0-1,0 0 1,0-1-1,0 1 1,0-1-1,0 1 1,0-1-1,0 1 1,0-1-1,0 0 1,0 1-1,1-2 1,5-4 53,-1 0 1,1-1-1,-1 1 1,-1-1-1,7-9 0,-7 6-21,0 0 0,-1 0-1,0-1 1,0 1-1,-1-1 1,0 0-1,-1 0 1,-1 0-1,1-20 1,-5 62-429,2-27 357,0 0 0,1 1 0,-1-1 0,1 0 0,0 1 0,0-1 0,1 0 1,-1 1-1,2 3 0,-1-6 20,0-1 1,0 1-1,0 0 1,0-1-1,0 0 1,1 1-1,-1-1 1,0 0-1,1 0 1,-1 1-1,1-1 1,0 0-1,-1-1 0,1 1 1,0 0-1,-1 0 1,1-1-1,0 1 1,0-1-1,0 1 1,0-1-1,-1 0 1,1 0-1,0 0 1,0 0-1,3 0 1,3 0 28,-1 0 0,1 0 1,0 0-1,0-1 1,-1-1-1,1 1 1,0-1-1,-1 0 0,1-1 1,-1 0-1,0 0 1,0-1-1,0 1 1,-1-2-1,1 1 0,-1-1 1,0 0-1,0 0 1,0 0-1,-1-1 0,0 0 1,6-8-1,-15 19-98,-37 69-27,38-68 135,1 0 0,-1 1 0,1 0 0,0-1 0,1 1 0,0 0 0,0 0 0,0 0 0,1 0-1,0 8 1,1-14-27,0 0 0,0 1 0,0-1 0,0 0 0,0 0 0,0 0-1,0 0 1,0-1 0,0 1 0,0 0 0,0 0 0,1-1 0,-1 1 0,0 0-1,1-1 1,-1 1 0,0-1 0,1 0 0,-1 1 0,0-1 0,1 0 0,-1 0-1,1 0 1,-1 0 0,1 0 0,-1 0 0,0-1 0,1 1 0,1-1 0,2 1-386,1-1-1,-1 1 1,1-1 0,-1-1 0,1 1 0,7-4 0,-9 3-695,-1-1-1,1 1 0,-1-1 1,0 0-1,0 1 0,0-1 1,3-6-1,6-8-7865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15951,'0'0'3780,"21"52"-9674,-10-36-448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16271,'0'0'7074,"-7"8"-6140,2-1-748,-32 39 1110,35-44-1205,0 1 0,1-1 0,-1 1 0,1 0 1,-1-1-1,1 1 0,0 0 0,0 0 1,0 0-1,0 0 0,1 0 0,-1 0 0,1 0 1,0 0-1,0 0 0,0 5 0,3-7-21,0 0-1,0 0 0,0-1 1,0 1-1,0-1 1,0 0-1,0 0 0,0 0 1,0-1-1,5 0 1,2-1-26,0-1 1,-1 0 0,0-1 0,16-8 0,-18 9-137,-1-1 0,1 1 0,0 0 1,-1 1-1,1-1 0,0 1 1,1 1-1,-1-1 0,0 1 1,14 0-1,-9 41-2535,-10-39 2318,1 1-1,0-1 1,0 1-1,-1-1 1,1 0-1,0 0 1,0 0-1,0 0 1,0-1-1,0 1 1,0-1-1,0 0 1,0 0-1,0 0 1,1 0-1,-1 0 0,5-2 1,53-14-7642,-32 5 2479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9513,'0'0'4826,"-8"8"-4266,2-3-454,1 0 0,0 1 0,0 0 0,1 0 0,0 0-1,0 0 1,0 1 0,1-1 0,0 1 0,0 0 0,1 0-1,-1 0 1,2 1 0,-1-1 0,1 0 0,0 8-1,1 30-12,3-1 0,13 73-1,-14-108-256,0 1 1,-1 0-1,0-1 0,-1 1 1,0 0-1,0-1 0,-3 16 1,2-22 392,0-1 1,0 1-1,0-1 1,0 1 0,-1-1-1,1 1 1,-1-1-1,1 0 1,-1 0 0,0 0-1,0 0 1,0 0-1,0 0 1,0-1 0,0 1-1,0 0 1,-1-1-1,1 0 1,0 0 0,-1 0-1,1 0 1,-1 0-1,0 0 1,1 0 0,-1-1-1,0 1 1,1-1-1,-1 0 1,0 0 0,-4 0-1,4 0 14,0 0 0,0-1-1,0 1 1,0-1 0,0 1 0,0-1-1,1 0 1,-1 0 0,0 0-1,0 0 1,1-1 0,-1 1 0,1-1-1,-1 1 1,1-1 0,-1 0-1,1 0 1,0 0 0,-3-4 0,1 1-99,1 0 1,0-1 0,0 1 0,0-1 0,0 0 0,1 0 0,0 0 0,0 0 0,-1-8-1,2 6-142,-1-1-1,1 1 1,1-1 0,-1 1-1,2-1 1,-1 1-1,1-1 1,0 1-1,1-1 1,0 1-1,0 0 1,1-1-1,0 1 1,6-10-1,-2 9 2,1 0-1,0 0 1,0 1-1,1 0 1,0 1-1,0-1 1,1 2-1,0 0 1,0 0-1,16-7 1,32-10-4283,-7 2-5235,-21 7-5155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71 195 4100,'-15'3'3070,"10"-2"-2559,1 0 0,-1 0 0,1 0 1,-1 0-1,1 1 0,-1-1 0,1 1 0,0 0 0,0 1 0,0-1 0,-3 3 0,7-4-460,-1-1-1,1 0 1,0 1-1,1-1 1,-1 0-1,0 1 1,0-1-1,0 0 1,0 1 0,0-1-1,0 0 1,0 0-1,0 1 1,0-1-1,1 0 1,-1 1-1,0-1 1,0 0-1,0 0 1,1 1-1,-1-1 1,0 0-1,0 0 1,1 0-1,-1 1 1,0-1-1,0 0 1,1 0-1,-1 0 1,0 0 0,1 0-1,-1 0 1,0 0-1,1 1 1,-1-1-1,0 0 1,1 0-1,-1 0 1,0 0-1,1 0 1,-1 0-1,0 0 1,0-1-1,1 1 1,-1 0-1,1 0 1,19 1 1075,-19-1-1055,593 1 3304,794-47-3158,-243-66 26,-935 86-224,-47 8 327,0 7-1,1 6 1,308 33 0,-370-18 1538,-102-11-2031,-1-1-1,0 1 1,0-1 0,1 1-1,-1 0 1,0 0 0,0-1-1,0 1 1,0 0 0,0 0-1,-1 0 1,1 0 0,0 0-1,-3-1 1,-34-19-6537,20 11 134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11147,'0'0'6950,"-23"61"-4163,-2-23-1218,-4 4 33,-1 0-225,4-5-384,4-7-384,8-8-481,6-8-96,3-11-224,5-8-2499,0-12-1057,0-4-1344,0-1-3717</inkml:trace>
  <inkml:trace contextRef="#ctx0" brushRef="#br0" timeOffset="1">25 97 15503,'0'0'10345,"57"9"-9031,-36-2-610,3-1-287,4 2-289,-1 1-256,-1 3-1602,-3-2-2466,-6-1-6054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16624,'0'0'6662,"-2"55"-6662,0-26 32,0 0-32,-1-1-64,2-2-577,-3-4-95,-2-1-770,-6-6-1537,-5-4-2626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14926,'0'0'715,"2"9"609,2 2-555,0 0-1,1 0 0,-1 0 1,2-1-1,0 0 0,8 11 0,-13-19-636,1 0-1,-1 0 1,1 0-1,0 0 1,0 0-1,0-1 1,0 1-1,1-1 1,-1 1-1,0-1 1,0 0-1,1 1 1,-1-1-1,1-1 1,-1 1-1,1 0 1,0-1-1,-1 1 1,1-1-1,0 1 1,-1-1-1,1 0 1,0-1-1,-1 1 1,1 0-1,0-1 1,-1 1-1,1-1 0,-1 0 1,1 0-1,-1 0 1,1 0-1,-1 0 1,0 0-1,1-1 1,-1 1-1,0-1 1,2-2-1,12-9 21,-1 0 0,-1-1 0,-1 0 0,0-2 0,15-21 0,9-29-1470,-33 56 185,0 0 0,-1 0 1,0-1-1,2-14 1,-4 5-4415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13613,'0'0'5093,"0"52"-4164,0-22-737,0 1-128,0 4-32,0-4-32,5-1-320,2-6-705,-6-1-961,-1-7-1121,0-7-865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10762,'0'0'10543,"13"-7"-10249,-6 3-276,1-1 0,0 2 0,0-1 0,0 1 0,0 0 0,1 1 0,-1 0-1,1 0 1,-1 1 0,1 0 0,0 0 0,0 1 0,15 1 0,-5 3-13,-1 0 1,0 1-1,0 0 0,0 2 1,0 0-1,-1 1 0,-1 1 1,1 0-1,-1 1 0,-1 1 1,17 14-1,-30-22 22,1-1 1,-1 1-1,1-1 1,-1 1-1,0 0 0,0 0 1,0 0-1,-1 0 1,1 0-1,-1 0 0,0 0 1,1 1-1,-1-1 1,-1 1-1,1-1 0,0 1 1,-1-1-1,0 1 1,0-1-1,0 1 1,0-1-1,0 1 0,-1-1 1,0 0-1,1 1 1,-1-1-1,-1 1 0,1-1 1,0 0-1,-1 0 1,0 0-1,1 0 0,-1 0 1,0 0-1,-1 0 1,1-1-1,-5 6 0,-3 0 223,0 0 0,0-1 0,0 0 0,-1 0-1,0-1 1,0 0 0,-1-1 0,1-1 0,-19 6-1,-4-4-146,-1 0 0,0-2 0,-60-1-1,80-7-1034,13-4-1595,3 7 2009,0-1 0,0 0 1,0 1-1,0-1 0,0 1 0,1-1 0,-1 1 1,1 0-1,-1-1 0,1 1 0,3-2 0,21-11-6256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14606,'0'0'8579,"12"2"-7490,-5-2-878,11 3 145,1-2-1,-1 0 1,34-3 0,-47 1-294,-1 0 1,1 0-1,0 0 1,0-1-1,0 1 1,-1-1-1,1 0 1,-1 0-1,6-4 0,-8 4-35,0 1-1,0-1 1,-1 0-1,1 0 0,-1 1 1,1-1-1,-1 0 1,1 0-1,-1-1 0,0 1 1,0 0-1,0 0 1,0 0-1,-1-1 1,1 1-1,-1 0 0,1-1 1,-1 1-1,0-1 1,0-2-1,0 4-24,-1 0 0,1 0 0,-1 0 0,0 0 1,1 0-1,-1 0 0,0 0 0,0 0 0,1 0 0,-1 1 0,0-1 1,0 0-1,0 1 0,0-1 0,0 1 0,0-1 0,0 1 0,0-1 0,-1 1 1,1 0-1,0-1 0,0 1 0,0 0 0,0 0 0,0 0 0,-1 0 1,1 0-1,0 0 0,0 0 0,0 0 0,0 1 0,-1-1 0,0 1 0,-44 10-213,42-8 199,0 0-1,0 0 1,0 1-1,0-1 1,0 1-1,1 0 1,0 0 0,-4 6-1,6-8 10,-1 0-1,1 0 1,0-1-1,0 1 1,0 0-1,0 0 1,1 1-1,-1-1 1,1 0-1,-1 0 1,1 0-1,-1 0 1,1 0-1,0 1 1,0-1-1,0 0 1,1 0-1,-1 0 1,0 0-1,1 1 1,-1-1-1,2 3 1,0-3 10,0-1 0,0 0 0,0 0 0,0 1 0,0-1 0,0 0 0,0-1 0,0 1 0,0 0 0,0 0 0,1-1 0,-1 0 0,0 1 0,0-1 0,1 0 0,-1 0 0,0 0 0,0 0 0,4-1 0,45-8 157,-5-10-192,-37 14-15,1 1 1,0 0 0,0 0-1,0 1 1,1 0-1,16-2 1,-27 5 30,1 0 0,-1 0 0,1 0 0,-1 0 1,1 0-1,-1 1 0,1-1 0,0 0 0,-1 0 1,1 0-1,-1 0 0,1 1 0,-1-1 0,0 0 1,1 0-1,-1 1 0,1-1 0,-1 0 0,1 1 0,-1-1 1,0 0-1,1 1 0,-1-1 0,0 1 0,0-1 1,1 1-1,-1-1 0,0 1 0,0-1 0,1 1 1,-1-1-1,0 1 0,0-1 0,0 2 0,0 24-73,0-24 91,-1-1-1,1 0 0,0 1 0,-1-1 1,1 1-1,0-1 0,0 1 0,0-1 0,0 1 1,0-1-1,0 0 0,0 1 0,0-1 0,1 1 1,-1-1-1,1 1 0,-1-1 0,1 0 1,-1 1-1,1-1 0,0 0 0,0 0 0,-1 1 1,1-1-1,0 0 0,0 0 0,0 0 1,0 0-1,2 1 0,2-2 91,0 0 0,1 0 1,-1 0-1,0-1 0,0 1 0,1-1 1,-1-1-1,0 1 0,0-1 0,0 0 0,-1 0 1,1 0-1,6-5 0,-5 4-108,0 0 0,-1 1 0,1-1 0,0 1 0,0 0 0,0 0 0,1 1 0,11-2-1,-17 4 6,-1 0-1,1-1 0,-1 1 0,1-1 1,-1 1-1,1 0 0,-1 0 0,1-1 0,-1 1 1,0 0-1,0 0 0,1-1 0,-1 1 0,0 0 1,0 0-1,0 0 0,0-1 0,0 1 0,0 0 1,0 0-1,0 0 0,0-1 0,0 1 0,0 0 1,0 0-1,-1 1 0,1-1 11,-1 1 0,1-1 0,0 0 0,0 1-1,0-1 1,-1 1 0,1-1 0,1 0 0,-1 1 0,0-1-1,0 1 1,1-1 0,-1 0 0,0 1 0,1-1 0,-1 0 0,1 1-1,0-1 1,-1 0 0,1 0 0,0 1 0,0-1 0,0 0-1,0 0 1,0 0 0,1 1 0,5-1 47,0-1 0,-1 0 0,1 0 0,-1 0 0,1-1 0,-1 0 0,1 0 0,-1-1 0,1 1 0,-1-1 0,0-1 0,0 1 0,0-1 0,0 0 0,0-1 0,-1 1 0,9-8 0,-5 4-104,0 2 0,1-1 0,-1 1 0,1 1 0,15-5 1,-25 8 29,0 1 0,1 0-1,-1 0 1,0 0 0,0 0 0,1 0 0,-1 0 0,0 0 0,0 0 0,1 0 0,-1 0 0,0 0 0,0 0 0,0 0 0,1 0 0,-1 0 0,0 1 0,0-1 0,1 0 0,-1 0 0,0 0 0,0 0 0,0 0 0,1 0 0,-1 1 0,0-1 0,0 0 0,0 0 0,0 0 0,1 1 0,-1-1 0,0 0 0,0 0 0,0 0-1,0 1 1,0-1 0,0 0 0,0 0 0,0 0 0,0 1 0,1-1 0,-1 0 0,0 16 1356,0 1-2426,0-17 861,0 1 1,0-1-1,0 0 1,0 1-1,1-1 0,-1 0 1,0 1-1,0-1 1,0 0-1,0 0 0,1 1 1,-1-1-1,0 0 1,0 0-1,1 0 0,-1 1 1,0-1-1,0 0 1,1 0-1,-1 0 0,0 0 1,1 0-1,-1 1 1,0-1-1,0 0 0,1 0 1,-1 0-1,0 0 1,1 0-1,-1 0 0,0 0 1,1 0-1,-1 0 1,0 0-1,1 0 0,-1 0 1,0 0-1,1 0 1,-1-1-1,0 1 1,1 0-1,8-4-13209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12 131 8392,'0'0'18668,"10"-12"-18347,1 0-269,0 1-12,0-1 0,-1 0 0,0-1 1,-1 0-1,11-21 0,-20 34-40,-1 0 0,1 0 0,0 1 0,-1-1 0,1 0 1,0 0-1,-1 0 0,1 0 0,0 0 0,-1 0 0,1 0 0,0 0 0,-1 0 0,1 0 0,0 0 0,0 0 0,-1 0 0,1 0 0,0 0 0,-1 0 0,1-1 1,0 1-1,-1 0 0,1 0 0,0 0 0,-1 0 0,1-1 0,0 1 0,0 0 0,-1 0 0,1 0 0,0-1 0,0 1 0,0 0 0,-1 0 0,1-1 0,0 1 0,0 0 1,0-1-1,0 1 0,0 0 0,0-1 0,-1 1 0,1 0 0,0-1 0,0 1 0,0 0 0,0-1 0,0 1 0,0 0 0,0-1 0,0 1 0,1 0 0,-1 0 1,0-1-1,0 1 0,0 0 0,0-1 0,0 1 0,0 0 0,1-1 0,-1 1 0,0 0 0,0 0 0,1-1 0,-25 15-271,15-5 236,0 1 0,0 0 1,1 0-1,-8 13 0,14-20 24,-1 1 1,1 0-1,0 1 1,0-1-1,0 0 1,1 1 0,-1-1-1,1 1 1,0-1-1,0 1 1,1-1-1,-1 1 1,1 0 0,0-1-1,1 6 1,0-9 11,0 0 1,-1 0 0,1 0-1,0 0 1,0 0-1,0-1 1,0 1 0,0 0-1,0-1 1,0 1 0,0-1-1,0 1 1,0-1-1,1 1 1,-1-1 0,0 0-1,0 0 1,0 0 0,1 1-1,-1-1 1,0 0-1,0-1 1,0 1 0,2 0-1,34-5 119,-23 0-105,0-2 1,-1 0-1,1 0 1,12-10-1,-15 9-98,1 0 0,0 1 0,0 1-1,1 0 1,18-6 0,-30 12 61,0 0-1,-1 0 1,1 0-1,-1 0 1,1 1 0,0-1-1,-1 0 1,1 0-1,-1 1 1,1-1-1,-1 0 1,1 1 0,-1-1-1,1 1 1,-1-1-1,1 1 1,-1-1 0,1 1-1,-1-1 1,0 1-1,1-1 1,-1 1 0,0-1-1,0 1 1,1 0-1,-1-1 1,0 1-1,0-1 1,0 1 0,0 0-1,0-1 1,0 1-1,0 0 1,0-1 0,0 1-1,0-1 1,0 1-1,0 0 1,0-1 0,0 1-1,-1 0 1,1 0-1,-5 43 156,2-26-183,4-18 66,-1 1 0,0 0 0,1 0 0,-1-1 0,1 1 0,-1 0 0,0-1 0,1 1-1,0 0 1,-1-1 0,1 1 0,-1-1 0,1 1 0,0-1 0,-1 1 0,1-1 0,0 1 0,0-1 0,-1 0 0,1 0 0,0 1-1,0-1 1,-1 0 0,1 0 0,0 0 0,0 0 0,0 1 0,0-1 0,-1-1 0,1 1 0,0 0 0,0 0 0,0 0 0,-1 0-1,1 0 1,0-1 0,0 1 0,0 0 0,1-2 0,34-9 426,-7-6-348,-23 13-116,1 0 0,-1 0-1,1 1 1,-1 0 0,1 0 0,0 1-1,0-1 1,0 1 0,8-1-1,-8 18-1920,-1 6-1815,-6-20 3345,1-1-1,-1 1 0,0 0 0,1-1 0,-1 1 0,1 0 0,-1-1 1,1 1-1,0 0 0,-1-1 0,1 1 0,0-1 0,-1 1 0,1-1 1,0 0-1,0 1 0,-1-1 0,1 0 0,0 1 0,0-1 0,-1 0 1,3 1-1,9-1-5763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69 137 9321,'0'0'13244,"-9"5"-13190,5-2-47,-29 19 101,31-20-95,0-1-1,0 1 1,1-1-1,-1 1 1,0 0 0,1-1-1,0 1 1,-1 0-1,1 0 1,0 0-1,0 0 1,0 0 0,0 0-1,1 1 1,-1-1-1,0 0 1,1 3-1,2-4 97,1 0 0,0-1 0,1 1-1,-1-1 1,0 0 0,0 0-1,0 0 1,0 0 0,0-1-1,5 0 1,8-6-30,-1 0-1,0 0 0,-1-2 1,1 0-1,-2 0 1,1-1-1,-1-1 1,-1 0-1,0-1 1,-1 0-1,0-1 0,11-17 1,-21 30-79,1-4 22,1 0-1,0 0 0,-1 0 1,0 0-1,0-1 0,0 1 1,0 0-1,-1-1 0,1 1 0,-1-1 1,0-6-1,-3 12-38,-1 0-1,1 0 1,-1 0-1,1 0 1,-1 0-1,1 0 1,0 1-1,-1-1 1,1 1-1,-4 4 1,-6 6 12,1 1 0,1 1 0,-11 16 0,18-25 30,0 0 1,1 0-1,-1 1 1,1-1-1,0 1 1,0-1-1,1 1 1,0 0-1,0 0 0,0 0 1,1-1-1,0 1 1,0 7-1,1-12-25,-1 1-1,1 0 1,0-1-1,0 1 0,-1-1 1,1 1-1,0-1 1,0 1-1,0-1 1,0 0-1,1 1 0,-1-1 1,0 0-1,1 0 1,-1 0-1,0 0 1,1 0-1,-1 0 0,1-1 1,0 1-1,-1 0 1,1-1-1,-1 1 1,4 0-1,44 5-6503,-24-6-2144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37 12492,'0'0'13015,"-6"9"-12770,0 2-149,-1-1 1,1 1-1,1 1 0,0-1 0,1 1 0,0 0 0,1 0 0,0 0 0,-2 19 0,5-30-70,0 0 0,0-1 0,0 1 0,0 0 0,0-1 0,1 1 0,-1 0 0,0-1 0,0 1 0,0 0 0,1-1 0,-1 1 0,0 0 0,1-1 0,-1 1 0,1-1 0,-1 1 1,1-1-1,-1 1 0,1-1 0,-1 1 0,1-1 0,-1 0 0,1 1 0,-1-1 0,1 0 0,0 1 0,-1-1 0,1 0 0,-1 0 0,2 1 0,27-2 1102,-22 0-896,0-1 0,0 0 0,0-1 0,-1 0 0,12-5 0,-9 0-99,1 1 0,-1-1 1,-1-1-1,11-12 0,-16 17-106,0 0 0,0-1 1,-1 1-1,1 0 0,-1-1 0,0 0 0,0 1 1,0-1-1,-1 0 0,1 0 0,-1 0 0,0-9 0,-1 13-40,-1 1 0,1-1 0,-1 0-1,1 1 1,-1-1 0,0 0 0,1 1 0,-1-1-1,0 1 1,1-1 0,-1 1 0,0-1-1,0 1 1,1 0 0,-1-1 0,0 1-1,0 0 1,0-1 0,0 1 0,1 0-1,-1 0 1,0 0 0,0 0 0,0 0-1,0 0 1,0 0 0,0 0 0,1 0 0,-1 1-1,0-1 1,0 0 0,0 0 0,-1 1-1,-6 3-114,27-3 269,-15-2-118,0 0 0,0 0 1,1 0-1,-1 0 1,0-1-1,0 0 0,-1 0 1,8-4-1,7-4 55,-18 10-121,0 3 6,-1 0 123,1 0 0,-1 1 0,1-1 0,-1 0 0,0 0 0,-1 0 0,1 0 0,0 0-1,-3 3 1,3-5-92,0-1 0,1 1 0,-1 0 0,1-1 0,-1 1 0,1 0 0,-1 0 0,1-1 0,-1 1 0,1 0 0,0 0 0,0 0 0,-1-1 0,1 1 0,0 0 0,0 0 0,0 0 0,0 0 0,0 0 0,0-1 0,0 1 0,0 0 0,0 0 0,0 0-1,0 0 1,1 0 0,-1-1 0,0 1 0,1 1 0,0-1 6,1 0-1,-1 0 1,0 0-1,1 0 0,-1 0 1,1 0-1,-1 0 1,1-1-1,-1 1 0,1-1 1,-1 1-1,1-1 1,0 1-1,2-1 1,2 1 13,0-1 0,0 0 1,0 0-1,0 0 0,0-1 1,0 0-1,0 0 1,6-2-1,-4-2-8,1-1 1,-1 1-1,-1-2 0,1 1 1,-1-1-1,0 0 0,0-1 1,-1 0-1,0 0 0,0 0 1,4-10-1,-29 48-612,14-23 596,-1 0 0,2 1 0,-1-1 1,1 1-1,0 0 0,0 1 0,1-1 0,0 1 1,1-1-1,0 1 0,-1 11 0,3-19 18,0-1-1,0 1 1,1 0-1,-1-1 1,0 0 0,1 1-1,-1-1 1,0 1-1,1-1 1,-1 1-1,0-1 1,1 0-1,-1 1 1,1-1-1,-1 0 1,1 1-1,-1-1 1,1 0-1,-1 1 1,1-1 0,0 0-1,-1 0 1,1 0-1,-1 0 1,1 0-1,-1 0 1,1 0-1,0 0 1,-1 0-1,2 0 1,24 0 186,-18 0-210,-8 0-9,6 12-626,-5-11 277,0-1-1,0 0 1,0 0 0,0 0-1,0 0 1,-1 0 0,1 0-1,0 0 1,0 0 0,0 0-1,0 0 1,0 0 0,0-1-1,0 1 1,-1 0 0,1-1-1,0 1 1,0-1 0,0 1-1,-1-1 1,1 1-1,0-1 1,0 1 0,-1-1-1,1 0 1,0 1 0,-1-1-1,1 0 1,-1 0 0,1 1-1,0-3 1,3-12-5599,0-5-2295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13869,'0'-1'2370,"-3"-1"-63,1 2 832,2 2-3588,0 4-1505,2-1-2018,0 1-2754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74 5157,'0'0'19725,"9"3"-18321,-3-2-1238,0 1 0,0-2 0,0 1 0,0-1 0,0 0 0,0 0 0,0-1-1,0 0 1,0 0 0,9-2 0,-13 2-128,1 0-1,0 0 1,0 0-1,-1-1 1,1 1 0,-1-1-1,1 1 1,-1-1-1,0 0 1,1 0 0,-1 0-1,0 0 1,0 0-1,0 0 1,-1 0-1,1-1 1,0 1 0,-1-1-1,0 1 1,0-1-1,1 0 1,-2 0-1,1 1 1,0-1 0,0 0-1,-1 0 1,0 0-1,1-5 1,-2 7-49,1 0 0,-1 1 0,1-1 1,-1 1-1,0-1 0,1 1 0,-1-1 0,0 1 1,0-1-1,1 1 0,-1 0 0,0-1 0,0 1 0,1 0 1,-1 0-1,0-1 0,0 1 0,0 0 0,1 0 0,-1 0 1,0 0-1,0 0 0,0 0 0,0 0 0,1 0 1,-2 1-1,-26 2-306,20 1 297,1 0-1,0 0 1,0 0 0,0 0-1,1 1 1,-1 1-1,1-1 1,0 1-1,0 0 1,1 0-1,0 0 1,0 1-1,1 0 1,-1 0-1,2 0 1,-1 1 0,-5 14-1,10-21 23,-1 1-1,0-1 1,1 0 0,-1 0 0,1 0-1,-1 0 1,1 1 0,-1-1-1,1 0 1,0 0 0,0 0 0,0 0-1,-1-1 1,1 1 0,0 0-1,0 0 1,0 0 0,0-1 0,0 1-1,0-1 1,1 1 0,-1 0-1,0-1 1,0 0 0,0 1-1,0-1 1,1 0 0,-1 0 0,0 0-1,0 1 1,1-1 0,-1 0-1,0-1 1,0 1 0,3 0 0,49-5-2440,-8-14-7245,-22 6 1109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8456,'0'0'16090,"-1"12"-15652,0-7-365,-1 10 77,1-1 1,0 0-1,1 1 1,3 25 0,-3-38-114,1 1 1,-1-1-1,1 0 0,-1 1 1,1-1-1,0 0 1,0 0-1,0 1 1,1-1-1,-1 0 0,0 0 1,1 0-1,-1-1 1,1 1-1,0 0 1,3 3-1,-3-5 6,1 1-1,-1 0 1,0-1 0,1 1 0,-1-1-1,0 1 1,1-1 0,-1 0-1,0 0 1,1 0 0,-1-1 0,1 1-1,-1 0 1,0-1 0,1 0 0,-1 1-1,0-1 1,0 0 0,1 0-1,-1 0 1,3-3 0,1 0 93,-1 0 0,1-1 0,-1 1 0,0-1 0,0-1 0,0 1 1,-1-1-1,0 0 0,6-10 0,19-43 678,-27 56-763,-7 21-54,1 0 0,1 0-1,0 0 1,0 33 0,3-50-7,0 0 0,0-1 0,0 1 0,1 0 0,-1 0 0,0 0 0,0 0 0,1 0 0,-1-1 1,0 1-1,1 0 0,-1 0 0,1 0 0,-1-1 0,1 1 0,-1 0 0,1-1 0,-1 1 0,1 0 0,0-1 0,-1 1 0,1-1 0,0 1 0,0-1 0,-1 1 0,2-1 0,29 5-717,-23-6 335,1 0-1,-1 0 0,0-1 0,1 0 0,9-4 0,27-18-9189,-29 13-1634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15182,'0'0'8937,"1"0"-9059,-1 0 91,1 0-1,0 1 1,0-1 0,0 0-1,0 1 1,0-1 0,0 1 0,-1-1-1,1 1 1,0-1 0,0 1 0,-1-1-1,1 1 1,0 0 0,-1 0 0,1-1-1,0 1 1,-1 0 0,1 1-1,-2 2 53,0 0 0,-1 0 0,0 0 0,0 0 0,0-1 0,0 1 0,-6 6 0,6-8 123,0 1 0,0 0 0,0 0 0,0 0 0,0 0 0,0 0 0,1 1 0,0-1 0,-1 0 0,1 1 0,1-1 0,-1 1 0,0 3 0,1-6-104,1 0 0,-1-1 0,1 1 0,-1-1 0,1 1 1,-1-1-1,1 1 0,0-1 0,-1 1 0,1-1 0,0 0 0,-1 1 1,1-1-1,0 0 0,-1 0 0,1 1 0,0-1 0,0 0 0,-1 0 0,1 0 1,0 0-1,0 0 0,-1 0 0,1 0 0,0 0 0,0 0 0,0-1 1,26-1 522,-16-1-543,-1-1 1,1 0 0,-1 0-1,0-1 1,0-1-1,0 1 1,-1-1-1,0-1 1,0 0 0,-1 0-1,0-1 1,0 0-1,12-17 1,-19 24-165,-17 25-518,15-22 668,0 0 0,0 0 1,0 0-1,0 0 0,1 0 0,-1 0 1,1 1-1,-1-1 0,1 0 0,0 0 1,-1 0-1,1 0 0,0 1 1,1-1-1,-1 0 0,0 0 0,1 0 1,-1 0-1,1 0 0,0 0 0,-1 0 1,1 0-1,0 0 0,0 0 0,2 2 1,0-1 32,-1-1 1,1 1-1,0-1 1,0 0-1,0 0 1,0-1-1,0 1 0,0 0 1,1-1-1,-1 0 1,1 0-1,-1 0 1,1 0-1,3 0 1,0 0 49,-1 0 0,0-1-1,1 1 1,-1-1 0,0-1 0,1 1 0,-1-1 0,0 0 0,1 0-1,-1-1 1,0 0 0,0 0 0,0-1 0,-1 1 0,1-1-1,0 0 1,7-6 0,-12 7-63,0 1 0,0 0 0,0 0 0,0 0 0,0-1 0,-1 1 0,1 0 0,0-1 1,-1 1-1,1-1 0,-1 1 0,1-1 0,-1 1 0,0-1 0,1 1 0,-1-1 0,0 1 0,0-1 0,0 1 0,0-1 0,-1 0 0,1 1 0,0-1 0,-1 1 0,1-1 0,-1 1 0,0-3 0,-3-1-11,1 0 1,-1 0-1,0 0 0,0 0 0,-8-6 1,-12-15-1734,38 23-19352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20 132 13773,'0'0'8627,"5"-8"-6753,12-26-353,-16 29 790,-7 8-1995,-6 8-605,6-2 277,4-6 2,0 0-1,0 0 1,0 1-1,0-1 0,0 1 1,1-1-1,0 1 1,-1 0-1,1 0 1,1-1-1,-1 1 0,0 5 1,2-8 25,-1-1 1,1 0-1,-1 0 1,1 0-1,-1 0 0,1 0 1,-1 0-1,1 0 1,0 0-1,-1 0 1,1 0-1,-1 0 1,1 0-1,-1 0 0,1 0 1,-1 0-1,1-1 1,-1 1-1,1 0 1,-1 0-1,1-1 1,-1 1-1,1 0 0,-1-1 1,1 1-1,-1-1 1,0 1-1,1 0 1,-1-1-1,1 0 1,15-11 97,1-10-32,8-7-87,-20 83-1110,-4-52 1116,0 0-1,0 0 1,1 0-1,-1-1 0,1 1 1,-1 0-1,1-1 1,0 1-1,0-1 0,-1 0 1,1 1-1,0-1 1,0 0-1,0 0 0,0 0 1,1-1-1,-1 1 1,0 0-1,0-1 0,0 1 1,1-1-1,-1 0 1,0 0-1,1 0 0,-1 0 1,0 0-1,0 0 1,1-1-1,1 0 0,4 0 30,0 0 0,0 0 0,-1-1 0,1 0 0,0-1 0,-1 0 0,9-4 0,-7 1 59,1-1 0,-1 0 1,0 0-1,0-1 0,-1 0 0,0-1 1,0 0-1,-1 0 0,-1 0 1,1-1-1,-1 0 0,-1 0 0,0-1 1,6-19-1,-33 55-841,12-8 730,1 1-1,1-1 1,0 2-1,1-1 1,1 1 0,1 0-1,0 0 1,-2 32-1,5-18 33,2 0 0,0-1 0,3 1 1,8 44-1,-12-83 366,-7-32-63,2 0 0,1-1 0,1-56 0,4 94-350,1 0 1,-1 0 0,1 0 0,0 0-1,-1 0 1,1 0 0,0 1 0,-1-1 0,1 0-1,0 0 1,0 0 0,0 1 0,-1-1 0,1 1-1,0-1 1,0 0 0,0 1 0,0 0 0,0-1-1,0 1 1,1 0 0,-1-1 0,0 1 0,0 0-1,1 0 1,37-5-2077,-25 4 759,22-4-3599,4-1-4158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16015,'0'0'8024,"3"10"-7528,0 3-290,0 0 1,-2 1-1,1-1 0,-2 1 0,0-1 0,0 1 1,-4 19-1,-6 12 29,5-23-134,0-1 1,2 1-1,-2 23 0,-10-96-673,8 31 242,-1-2-127,5 16 333,0-1 0,1 0 0,0 0 1,0 0-1,1 0 0,-2-9 0,47 20-2999,12-3-3619,-25-1 1073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90 135 12492,'0'0'9620,"-8"5"-9375,2-1-151,0 0 1,0 0-1,1 1 0,-1 0 0,1 0 0,0 0 1,0 1-1,1-1 0,-1 1 0,1 0 1,1 1-1,-1-1 0,1 1 0,0-1 1,0 1-1,1 0 0,0 0 0,1 0 0,-3 15 1,4-22-73,0 1 0,0 0 0,0-1 0,1 1 1,-1-1-1,0 1 0,0 0 0,0-1 0,0 1 1,1-1-1,-1 1 0,0-1 0,0 1 0,1 0 1,-1-1-1,1 1 0,-1-1 0,0 0 0,1 1 1,-1-1-1,1 1 0,-1-1 0,1 0 0,-1 1 1,1-1-1,-1 0 0,1 1 0,-1-1 0,1 0 1,0 0-1,25 0 1233,-21-1-1067,1 0-1,-1-1 1,0 0-1,1 0 0,-1 0 1,0-1-1,6-4 1,-7 4-238,1-1 0,-1 0 0,0 0 1,0 0-1,0-1 0,-1 1 0,1-1 0,-1 0 0,0 0 1,-1 0-1,1 0 0,-1 0 0,0-1 0,2-8 0,-5 28-4034,3 2-999,0-16 4985,-1 1-1,1-1 1,-1 1 0,1-1-1,-1 0 1,1 0 0,-1 1-1,1-1 1,-1 0 0,1 0-1,-1-1 1,1 1 0,-1 0-1,1-1 1,1 0 0,3 0-2,-1-1 0,0 0 0,1-1 0,-1 1 0,0-1 0,0 0 0,-1 0 0,1-1 0,-1 1 0,1-1 1,5-7-1,43-54 673,-45 54-316,-2 3 60,5-5 614,-1-2-1,0 1 1,-1-1 0,9-20-1,-39 84-634,12-29-115,0 0-1,2 1 1,0-1-1,1 1 1,1 1 0,1-1-1,-2 33 1,6-49-189,0-4 2,-1 0 0,1 0 1,0 0-1,0 0 1,-1 0-1,1 0 0,0 0 1,0 0-1,0 0 1,0 0-1,1 0 0,-1 0 1,0 0-1,0 0 0,0 0 1,1 0-1,-1 0 1,1 0-1,-1-1 0,1 1 1,-1 0-1,1 0 1,-1 0-1,1 0 0,0-1 1,-1 1-1,1 0 0,1 0 1,-1-5-40,0-1 0,0 0 1,-1 0-1,1 0 0,-1 0 1,-1 0-1,0-5 0,-1 4 69,0-1 1,-1 1-1,0 0 0,0 0 0,-1 1 1,1-1-1,-1 1 0,-1 0 0,1 0 0,-1 0 1,0 0-1,-7-5 0,48 10-702,43 5-6561,-48-5 1992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117 120 7303,'0'0'8419,"-9"4"-7047,6-3-1285,-56 30 2598,55-29-2526,1 0 0,0 0-1,0 0 1,-1 1 0,1-1 0,1 1-1,-1 0 1,0 0 0,1 0 0,-1 0 0,1 0-1,0 1 1,0-1 0,1 1 0,-1-1 0,-1 6-1,3-9-153,0 0-1,0 1 0,0-1 0,0 0 0,0 1 0,0-1 0,0 0 1,0 0-1,0 1 0,0-1 0,0 0 0,0 1 0,0-1 1,0 0-1,1 0 0,-1 1 0,0-1 0,0 0 0,0 0 1,0 0-1,1 1 0,-1-1 0,0 0 0,0 0 0,0 0 1,1 1-1,-1-1 0,0 0 0,0 0 0,1 0 0,-1 0 0,0 0 1,0 0-1,1 1 0,-1-1 0,0 0 0,1 0 0,-1 0 1,18-2 235,12-9 62,-19 2-235,-1 0 0,0 0-1,11-14 1,5-5 146,-33 66-874,5-34 654,0 0 0,1 0 0,0 0 0,0 0 0,0 0 0,1 1 1,-1-1-1,1 0 0,0 0 0,1 8 0,0-10 35,-1-1-1,1 1 1,0-1-1,0 0 1,0 0-1,0 0 1,0 1 0,0-1-1,0 0 1,0 0-1,0 0 1,0 0-1,1-1 1,-1 1-1,0 0 1,1 0-1,-1-1 1,0 1 0,1-1-1,-1 1 1,1-1-1,-1 0 1,1 1-1,-1-1 1,1 0-1,-1 0 1,1 0-1,-1 0 1,1 0 0,-1-1-1,3 1 1,2-1 129,0-1-1,0 1 1,0-1 0,0 0 0,0-1 0,0 1 0,-1-1 0,1 0 0,-1-1 0,0 1 0,0-1 0,8-8-1,4-4-1,-1 0 0,16-22-1,0-16 514,-30 51-679,-1-1 1,1 1-1,-1-1 0,0 1 0,0-1 1,0 0-1,-1 1 0,1-1 1,-1 0-1,0 0 0,0 1 1,0-1-1,-1 0 0,0-5 0,0 8-3,1 0 0,-1 1 0,1-1 0,-1 0-1,0 0 1,1 0 0,-1 1 0,0-1 0,0 1-1,0-1 1,1 0 0,-1 1 0,0-1 0,0 1-1,0 0 1,0-1 0,0 1 0,0 0 0,0-1-1,0 1 1,0 0 0,0 0 0,0 0 0,0 0-1,0 0 1,0 0 0,0 0 0,0 0-1,0 1 1,0-1 0,0 0 0,0 0 0,0 1-1,0-1 1,0 1 0,0-1 0,0 1 0,1-1-1,-1 1 1,0 0 0,0 0 0,-36 26-121,32-22 151,0 0 0,0 0 0,1 0 0,0 1 0,0-1 0,0 1 0,1 0 0,0 0 0,0 1 0,0-1 0,1 1 0,0-1 0,0 1 0,0 0 0,1-1 0,0 1 0,1 0 0,0 0 0,0 7 0,1-12-10,0 1-1,0-1 0,0 0 0,0 0 1,0 0-1,0 0 0,1 0 1,-1 0-1,1 0 0,0 0 0,-1-1 1,1 1-1,0-1 0,0 1 0,0-1 1,0 0-1,0 1 0,1-1 1,-1 0-1,0-1 0,0 1 0,1 0 1,2 0-1,6 2-1596,0-1 1,-1-1 0,22 1-1,-2-1-7553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14958,'0'0'7442,"-4"9"-6748,3-7-686,-4 8 295,1 1 0,0 0 1,1 0-1,0 0 0,0 1 1,1-1-1,-1 22 0,4-32-286,0 1 1,-1-1-1,1 1 0,0-1 1,0 0-1,0 1 0,0-1 0,1 0 1,-1 0-1,0 0 0,0 0 1,1 0-1,-1 0 0,0 0 0,1 0 1,-1 0-1,1-1 0,0 1 0,-1-1 1,1 1-1,-1-1 0,1 0 1,0 1-1,-1-1 0,1 0 0,0 0 1,-1 0-1,1 0 0,-1 0 1,4-1-1,55-6 654,-48 4-627,0-2 1,0 0 0,-1 0 0,21-13-1,-22 11 22,1 1 0,0 0 0,0 1 0,0 0 0,17-4 0,-27 9-68,-1 0 0,1 0 0,0 0 0,0 1 1,0-1-1,0 0 0,0 0 0,-1 0 0,1 1 0,0-1 0,0 0 0,0 1 1,-1-1-1,1 1 0,0-1 0,-1 1 0,1-1 0,0 1 0,-1 0 0,1-1 1,-1 1-1,1 0 0,-1-1 0,1 1 0,-1 0 0,1 0 0,-1 0 0,0-1 1,1 1-1,-1 0 0,0 0 0,0 0 0,0 0 0,1-1 0,-1 1 0,0 0 1,0 0-1,0 0 0,-1 1 0,1-1 9,0 1-1,0-1 1,0 0 0,0 0-1,0 1 1,1-1-1,-1 0 1,0 0 0,1 0-1,-1 0 1,1 0 0,-1 0-1,1 1 1,-1-1 0,1 0-1,0 0 1,-1 0-1,1-1 1,0 1 0,0 0-1,0 0 1,0 0 0,0-1-1,0 1 1,0 0 0,0-1-1,0 1 1,0-1-1,0 1 1,0-1 0,0 1-1,2-1 1,5 0 57,0 0 1,-1-1-1,1 0 1,-1 0-1,1-1 0,11-4 1,0-5-3433,-4-5-4872,-10 3-350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16656,'0'0'6053,"63"38"-12747,-42-30 833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9385,'0'0'14504,"-9"0"-13847,2 0-559,0 0-1,0 0 1,0 1 0,1 0-1,-1 0 1,0 1 0,1-1-1,0 2 1,-13 5 0,16-7-62,0 1 0,0 0 0,0 0 0,0 0-1,0 0 1,1 0 0,-1 1 0,1-1 0,0 1 0,0-1 0,0 1 0,0 0 0,0 0 0,0 0 0,1 0 0,0 0 0,-1 1 0,1-1-1,0 0 1,0 1 0,1-1 0,-1 0 0,1 1 0,0-1 0,0 5 0,0-7-34,0 0 0,0 0 0,0 0 0,1-1 0,-1 1 0,0 0 1,0 0-1,1-1 0,-1 1 0,1 0 0,-1-1 0,0 1 0,1 0 0,-1-1 0,1 1 0,0-1 0,-1 1 0,1-1 0,-1 1 0,1-1 0,0 1 1,-1-1-1,1 0 0,0 1 0,0-1 0,-1 0 0,2 1 0,29 2-441,27-14-3184,-2-17-4021,-28 13 2412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1089,'0'0'17681,"-9"0"-16165,4 0-1255,-1 0 1,1 1-1,-1-1 1,1 1-1,0 0 1,-10 3 0,14-3-153,-1 0 0,0 0 0,0-1 1,1 1-1,-1 1 0,1-1 0,-1 0 1,1 0-1,-1 1 0,1-1 0,0 0 1,-1 1-1,1 0 0,0-1 0,0 1 1,0 0-1,0-1 0,1 1 0,-1 0 1,0 0-1,1 0 0,-1-1 1,1 1-1,0 0 0,-1 0 0,1 0 1,0 3-1,1-4-93,0 0 1,0 0-1,0 0 1,0 0-1,0 0 1,0-1-1,1 1 0,-1 0 1,0-1-1,0 1 1,0-1-1,1 1 1,-1-1-1,0 0 1,1 1-1,-1-1 1,0 0-1,1 0 0,-1 0 1,0 0-1,1 0 1,-1 0-1,2-1 1,36-1 223,-34 1-242,1 0 0,-1-1 0,0 0 0,0 0-1,0-1 1,0 0 0,0 1 0,0-2 0,7-5 0,-8 5-7,0 1 0,1 0 0,-1 0 0,1 0 0,0 0 0,0 1 0,0 0 1,10-3-1,-15 5-9,1 1 1,-1-1 0,1 0-1,-1 1 1,0-1-1,1 0 1,-1 1 0,1-1-1,-1 0 1,0 1 0,1-1-1,-1 1 1,0-1-1,0 1 1,1-1 0,-1 1-1,0-1 1,0 1 0,0-1-1,1 1 1,-1-1 0,0 1-1,0-1 1,0 1-1,0-1 1,0 1 0,0-1-1,0 1 1,0-1 0,-1 2-1,1-1 18,0 0 0,0 0 0,0 1-1,0-1 1,0 0 0,1 0 0,-1 0-1,0 0 1,1 1 0,-1-1 0,0 0-1,1 0 1,-1 0 0,1 0 0,0 0-1,-1 0 1,1 0 0,0 0 0,0 0 0,-1 0-1,1-1 1,0 1 0,0 0 0,0 0-1,2 0 1,10 1-46,0-1 1,0-1-1,0 0 1,0 0-1,-1-2 0,1 1 1,21-7-1,-16 4-94,1 1 0,29-1 0,-46 11 558,-2-7-398,0 1 0,-1-1-1,1 0 1,0 1 0,0-1 0,0 1 0,0-1 0,0 1 0,0-1 0,0 1 0,0-1 0,0 1 0,0-1 0,1 1 0,-1-1 0,0 1 0,0-1 0,0 0 0,0 1 0,1-1 0,-1 1 0,0-1 0,0 0 0,1 1 0,-1-1 0,0 0 0,1 1 0,-1-1 0,0 0 0,1 1 0,-1-1 0,1 0 0,-1 0 0,0 1 0,1-1-1,-1 0 1,1 0 0,-1 0 0,1 0 0,-1 0 0,1 0 0,0 1 0,36-3 1280,-23 1-2058,0 0 1,0 1 0,16 2 0,-16 3-1392,-4-2-1082,2-1-3652,1-2-3244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62 15631,'0'0'6054,"8"-1"-5094,46-7 71,-50 7-999,0 0 1,0 0-1,0 0 0,0-1 1,0 0-1,0 1 1,-1-1-1,1 0 0,-1-1 1,1 1-1,-1-1 1,0 1-1,4-5 0,-7 7-18,0-1 0,1 1 0,-1 0 0,0-1 0,0 1 0,0 0 0,1-1 0,-1 1 0,0 0-1,0-1 1,0 1 0,0-1 0,0 1 0,0 0 0,1-1 0,-1 1 0,0-1 0,0 1-1,0 0 1,0-1 0,-1 1 0,1-1 0,0 1 0,0 0 0,0-1 0,0 1 0,0 0-1,0-1 1,-1 1 0,1-1 0,0 1 0,0 0 0,0 0 0,-1-1 0,1 1 0,-17-7 122,-26 5-161,39 2 65,-5 0-17,1 2 0,-1-1 0,1 1 0,-1 0 0,1 1 0,0 0 0,0 1 0,-11 5 0,17-8 48,-1 0 1,0 0 0,1 1-1,-1-1 1,1 1 0,-1 0-1,1-1 1,0 1 0,0 0-1,0 0 1,0 1 0,0-1-1,0 0 1,1 1 0,-1-1-1,1 1 1,0-1-1,-1 1 1,1-1 0,0 1-1,1 0 1,-1 0 0,0 0-1,1-1 1,-1 1 0,1 0-1,0 0 1,1 5 0,0-6-54,0-1 1,0 1 0,0-1 0,0 0-1,0 1 1,0-1 0,1 0 0,-1 1-1,1-1 1,-1 0 0,1 0 0,-1 0-1,1 0 1,0-1 0,-1 1 0,1 0 0,0-1-1,0 1 1,-1-1 0,1 0 0,3 1-1,47 4 401,-43-5-396,124 2-5992,-88-2-1857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13 15086,'15'-12'5958,"-16"26"-1357,-17 28-2273,-3-4-2118,-2-2 0,-1 0-1,-2-2 1,-1-1 0,-2-1-1,-60 52 1,88-83-213,-1 1-1,0-1 1,0 0-1,0 1 1,0-1-1,0 0 1,0 0-1,0 0 1,0-1-1,0 1 0,0 0 1,-4-1-1,5 0-87,1 0-1,-1 0 0,0 0 0,1 0 0,-1 0 0,0 0 0,1-1 0,-1 1 1,0 0-1,1-1 0,-1 1 0,1 0 0,-1-1 0,0 1 0,1-1 0,-1 1 0,1-1 1,-1 1-1,1-1 0,0 1 0,-1-1 0,1 1 0,0-1 0,-1 0 0,1 1 1,-1-2-1,0-4-1294,-1-1 1,1 0 0,1 1-1,-1-1 1,1 0 0,1-9 0,-1 0-1809,0-18-5801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9673,'0'0'11878,"-5"11"-11520,-6 19-209,1-1 1,1 2-1,2 0 1,1 0-1,-4 59 1,7-74-514,-3-14-2464,-14-22-4894,9 6 5359,-9-4-2265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6342,'0'0'14958,"71"20"-14061,-34-17-513,8-3-223,0 0-33,3 0-1378,-6-7-2081,-3-3-3747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11435,'0'0'8402,"-12"6"-7814,-7 6-382,1 1 0,0 0 0,0 2 0,2 0 1,0 1-1,1 0 0,-25 36 0,30-39-110,1 2 0,1-1 0,0 1 1,1 0-1,0 1 0,2 0 0,0 0 0,0 0 0,2 1 0,0-1 0,1 1 0,0 0 0,2 32 0,1-47-125,-1 1 0,1-1 0,0 1 0,-1-1 0,1 1-1,0-1 1,1 0 0,-1 1 0,0-1 0,1 0 0,-1 0-1,1 0 1,0 0 0,-1 0 0,1 0 0,0-1 0,0 1-1,0-1 1,1 1 0,-1-1 0,0 0 0,0 0 0,1 0-1,-1 0 1,1 0 0,4 1 0,5 0-889,0 0 0,1 0 0,-1-1 0,14-1 0,-23 0 567,38 0-5265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13933,'0'0'3171,"-39"52"-1537,24-22-257,2 2-448,3 5-128,3-6-161,4 0-255,1-8-257,2-2-32,0-6-32,0-7-32,5-2 32,-3-6-256,2 0-1025,-3-5-993,-1-11-3236,0-6-5572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15471,'0'0'6598,"59"2"-5605,-31 0-321,7 0-351,0-2-225,3 0-32,-5 0-641,-5 0-640,-7 0-609,-9 0-800</inkml:trace>
  <inkml:trace contextRef="#ctx0" brushRef="#br0" timeOffset="1">22 179 13485,'0'0'7847,"51"12"-6277,-19-12-609,1 0-641,-1 0-192,-1 0-288,-7 0-1121,-7 0-994,-7 0-1920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12876,'0'0'9930,"59"1"-8905,-28-9-705,6-1-320,-2-1-1217,0-2-1858,-1-1-3395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16752,'0'0'4164,"-65"63"-3171,40-34-385,0 4-287,2-1-193,-1 2 0,5-7-96,3-2 0,5-6-32,0-6 0,5-6-609,3-7-1024,0-7-5254,2-12-2081</inkml:trace>
  <inkml:trace contextRef="#ctx0" brushRef="#br0" timeOffset="1">0 93 6278,'0'0'14894,"67"39"-14061,-41-26-481,-2 3-224,4-2-288,-2 0-1473,0-1-1667,-4-4-3682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10442,'0'0'14990,"55"38"-14253,-26-34-481,5-3-192,3-1-544,1 0-2179,-6 0-3523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10826,'0'0'11371,"26"77"-10570,-26-45-417,-1 3-288,-6 0-64,3-2 32,1-3-96,1-2-576,2-6-770,0-7-1216,0-2-1730,0-8-2819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9961,'-1'0'3332,"1"-4"-610,0 2-768,7-2-897,8 1 256,4-2-384,8 1-384,2-1-353,6 1-128,2 1-32,1 1 0,-1-1-384,-5 2-1090,-5 0-1825,-7-2-3203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13004,'0'0'11120,"9"6"-9913,11 9-188,-1 1 0,28 29 0,17 15 242,-52-50-1279,0-1-1,0-1 0,22 12 0,-7-10-2509,-1-5-3650,-12-5-1365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14542,'0'0'3875,"65"-17"-2113,-28 4-417,2 0-608,4 1-385,-4 3-320,-1 2-192,-6 4-1826,-8 0-1697,-3 1-3172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58 8648,'0'0'8269,"-8"7"-7495,0 0-586,1 0 0,0 1-1,1 0 1,0 0-1,0 1 1,1 0 0,0 0-1,0 0 1,1 0-1,1 1 1,-1-1 0,1 1-1,-2 14 1,3-16 14,-3 22 524,8-24 108,6-13 580,0-5-1453,-1 0 0,0-1-1,-1 0 1,-1 0 0,0 0 0,0-1-1,-1 0 1,-1 0 0,-1 0-1,0-1 1,-1 1 0,0-1 0,-1-23-1,-1 38 41,0 1 0,0-1-1,0 0 1,-1 0 0,1 0 0,0 0-1,0 1 1,0-1 0,-1 0-1,1 0 1,0 0 0,0 0-1,-1 0 1,1 0 0,0 0 0,0 0-1,-1 0 1,1 0 0,0 0-1,0 0 1,0 0 0,-1 0-1,1 0 1,0 0 0,0 0 0,-1 0-1,1 0 1,0 0 0,0 0-1,-1 0 1,1 0 0,0 0-1,0-1 1,0 1 0,-1 0 0,1 0-1,0 0 1,0 0 0,0-1-1,0 1 1,0 0 0,-1 0-1,1 0 1,0-1 0,0 1 0,0 0-1,0 0 1,0 0 0,0-1-1,0 1 1,0 0 0,0 0-1,-1-1 1,1 1 0,0 0 0,0 0-1,0-1 1,1 1 0,-13 19 96,11-17-58,0 0-1,1 1 1,-1-1-1,0 1 1,1-1-1,-1 1 1,1 0-1,0-1 1,0 1-1,0-1 1,0 1-1,0-1 1,0 1-1,1 0 1,-1-1-1,1 1 1,0-1 0,0 0-1,0 1 1,0-1-1,0 0 1,1 1-1,-1-1 1,0 0-1,1 0 1,0 0-1,0 0 1,-1 0-1,1-1 1,4 4-1,-2-4 56,0 1 0,1-1 1,-1 0-1,1 0 0,-1 0 0,1 0 0,-1-1 0,1 1 0,0-1 0,-1-1 0,1 1 1,-1-1-1,1 1 0,-1-1 0,1 0 0,-1-1 0,6-2 0,-1 0-81,-1 0 0,0 0-1,0-1 1,0-1 0,0 1-1,-1-1 1,0 0 0,0-1-1,-1 0 1,0 0 0,0 0-1,0-1 1,-1 0 0,0 0-1,5-12 1,-40 112-11,28-84 15,0 0 1,1 0-1,0 0 0,0 0 1,1 0-1,0 0 0,0 0 0,1 0 1,0 0-1,3 10 0,-3-16-20,-1 0-1,2 0 0,-1 0 1,0 0-1,0 0 0,1 0 1,-1 0-1,1 0 1,-1-1-1,1 1 0,0 0 1,-1-1-1,1 0 0,0 1 1,0-1-1,0 0 0,0 0 1,1 0-1,2 1 1,1 0-990,1-1 1,-1 1-1,1-2 1,0 1 0,12-1-1,11 0-8776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16271,'0'0'2915,"48"70"-1922,-34-42 96,1 3-352,-1 3-193,-5 2-63,-4 4-257,-5-1 64,0 3 129,-11-3-33,-8 1-224,-8-4-128,-6 0 0,-7-2-1505,-5-7-1730,-3-9-4452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21 202 7335,'0'0'1708,"-4"-8"75,1 1-1301,0-1 0,1 1 0,-1-1-1,2 0 1,-1 1 0,0-14 0,2 18-340,0-1-1,0 1 1,0 0 0,1 0 0,-1-1-1,1 1 1,0 0 0,0 0 0,0 0-1,1 0 1,-1 0 0,1 0 0,-1 0 0,1 0-1,0 1 1,0-1 0,0 1 0,0-1-1,1 1 1,-1 0 0,6-4 0,2 0 3,0 1 0,0 1 1,0 0-1,1 0 1,0 1-1,-1 0 0,1 1 1,0 0-1,1 1 0,13 0 1,13 0 26,63 9 0,-23 5-242,78 24-1,-101-22-16,2-2-1,0-2 0,107 6 1,-94-22 96,-2-2 1,1-3 0,99-29-1,87-13-39,-221 48 114,0 1 0,0 2 0,1 1 0,-1 2 0,56 10 0,-54-6 49,0-1 0,1-2-1,0-1 1,48-5 0,142-28-203,-199 27-70,-17 2 120,55-5-136,-62 7 205,0 0 1,1 0-1,-1 1 1,0 0 0,-1-1-1,1 1 1,0 1-1,0-1 1,0 1 0,0-1-1,-1 1 1,1 0-1,5 4 1,-7-4-101,1 0 1,0 0 0,0 0-1,1 0 1,-1-1 0,0 1-1,1-1 1,-1 0 0,1 0 0,-1-1-1,1 1 1,-1-1 0,1 1-1,-1-1 1,1 0 0,-1 0-1,1-1 1,0 1 0,-1-1-1,5-1 1,18-13-3965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12396,'0'0'5989,"-9"51"-5252,1-28 96,3 4-353,-2 0-352,6-3-96,1-3 1,0-7-162,0-3-447,0-5 63,0-5-383,-9-15-8585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12011,'0'0'10378,"63"0"-9225,-28 0-288,5 0-609,4 0-256,2-1-192,-1 0-1025,0-2-961,-9-2-2402,-5 1-5734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6342,'0'0'10954,"0"10"-10009,0 103 702,0-59-966,0-47 8,0-22 378,0 2-1293,-2-1 0,1 1-1,-2 0 1,-6-21 0,2 6 791,7 27-373,25 1-229,34 0-283,-21 0-3145,-15 0-2076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 8904,'0'0'4581,"-9"2"-2259,4-1-2199,-1 0 1,1 0-1,0 0 1,0 1-1,0 0 0,0 0 1,0 1-1,0-1 1,0 1-1,1 0 0,0 0 1,-1 1-1,1-1 1,0 1-1,1 0 0,-1 0 1,1 0-1,0 1 1,0-1-1,0 1 0,0 0 1,1-1-1,0 1 1,0 0-1,-2 7 0,3-10-61,1-1-1,-1 1 0,0 0 0,1-1 1,-1 1-1,1 0 0,0 0 1,0-1-1,-1 1 0,1 0 1,0 0-1,0 0 0,1-1 0,-1 1 1,0 0-1,1 0 0,-1-1 1,1 1-1,-1 0 0,1-1 0,0 1 1,0 0-1,-1-1 0,1 1 1,0-1-1,1 0 0,-1 1 0,0-1 1,0 0-1,1 1 0,-1-1 1,0 0-1,1 0 0,-1 0 0,3 1 1,0-1 24,1 0 1,-1-1 0,0 1 0,0-1-1,0 0 1,1 0 0,-1 0 0,0 0-1,0-1 1,0 0 0,1 1-1,-1-2 1,0 1 0,7-4 0,-4 2-62,0-1 0,-1 0 0,1-1 0,-1 1 0,0-1 0,0 0 0,-1-1 0,1 0 1,7-11-1,-9 12-46,-1 1 0,0-1 1,-1 0-1,1 0 0,-1 0 1,0 0-1,0 0 0,0 0 1,-1 0-1,0-1 1,0 1-1,0-1 0,-1 1 1,0-11-1,0 16 3,0 0 1,0-1 0,0 1-1,-1 0 1,1 0-1,0 0 1,0 0-1,0 0 1,-1 0-1,1 0 1,0-1-1,0 1 1,-1 0 0,1 0-1,0 0 1,0 0-1,-1 0 1,1 0-1,0 0 1,0 0-1,0 0 1,-1 0-1,1 0 1,0 1 0,0-1-1,-1 0 1,1 0-1,0 0 1,0 0-1,0 0 1,-1 0-1,1 0 1,0 1-1,0-1 1,0 0 0,0 0-1,-1 0 1,1 0-1,0 1 1,0-1-1,0 0 1,0 0-1,0 0 1,0 1-1,-1-1 1,1 0 0,0 0-1,0 1 1,0-1-1,-9 11-422,6-5 218,0 0-1,0 1 1,1-1 0,0 1 0,-2 11 0,3-17 97,1 0 0,0 0 1,0 0-1,0 0 0,0 0 1,0 1-1,0-1 1,0 0-1,0 0 0,0 0 1,0 0-1,0 0 0,1 0 1,-1 0-1,0 0 0,1 0 1,-1 0-1,1 0 1,-1 0-1,1 0 0,0 0 1,-1-1-1,1 1 0,0 0 1,-1 0-1,1 0 0,0-1 1,0 1-1,0-1 1,0 1-1,0 0 0,0-1 1,0 1-1,0-1 0,0 0 1,0 1-1,0-1 0,0 0 1,0 0-1,0 0 0,0 0 1,0 0-1,2 0 1,20 0-3256,3-3-1969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130 105 2210,'0'0'8830,"-8"6"-5211,-5 3-2956,0 1 0,1 0-1,1 0 1,-13 16-1,18-20-255,1 0-1,0 0 0,1 1 1,0 0-1,0 0 0,0 0 1,1 0-1,0 0 0,0 1 1,1 0-1,-3 14 0,5-20-381,0-1 0,0 0 0,0 0-1,0 0 1,1 0 0,-1 0 0,0 0 0,1 1-1,-1-1 1,1 0 0,-1 0 0,1 0 0,-1 0-1,1 0 1,0-1 0,0 1 0,-1 0 0,1 0-1,0 0 1,0-1 0,0 1 0,0 0 0,0-1-1,0 1 1,0-1 0,0 1 0,0-1 0,0 1-1,0-1 1,0 0 0,1 0 0,-1 1-1,0-1 1,0 0 0,0 0 0,0 0 0,0 0-1,1 0 1,-1-1 0,0 1 0,0 0 0,0 0-1,1-1 1,5 0 21,0 0 1,0-1-1,0 1 0,-1-1 0,1-1 1,7-3-1,0-3-157,0-1 0,-1-1 0,-1 0 0,1-1 0,-2 0 0,0 0 0,0-2 0,-1 1 0,-1-1 0,0-1 0,-1 1 0,-1-2 0,0 1 0,-1-1 0,0 0 0,-2 0 0,0 0 0,3-24 0,-17 56 473,1 1-1,-14 33 0,18-37-84,1 0 0,0 1 0,1 0 0,0-1 0,1 1 0,1 0 0,0 0 0,2 22 0,-1-34-277,0-1-1,1 1 1,-1-1-1,1 0 1,-1 0-1,1 1 1,0-1-1,0 0 1,-1 0 0,1 0-1,0 0 1,0 0-1,0 0 1,0 0-1,0 0 1,0 0-1,1 0 1,-1-1 0,0 1-1,0 0 1,1-1-1,-1 1 1,0-1-1,1 1 1,-1-1-1,2 1 1,40 1-5804,-35-2 2753,10 0-5357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8776,'0'0'10746,"11"2"-8936,13 2-1064,0-1 0,30-1 0,-45-1-663,0-2-1,1 1 0,-1-1 1,0-1-1,0 1 1,-1-1-1,1-1 0,0 0 1,-1 0-1,15-8 0,-14 0 84,-19 6 110,-24 4 205,28 2-448,-2-1 19,-1 1-1,1 0 1,0 0-1,-1 1 1,1 0-1,0 1 1,0 0-1,1 0 1,-15 9-1,19-11-28,0 1-1,0 0 0,0 0 1,0 0-1,1 0 1,-1 0-1,1 1 0,-1-1 1,1 1-1,0-1 1,0 1-1,0 0 0,1 0 1,-1 0-1,1 0 1,-1 0-1,1 0 0,0 1 1,0-1-1,1 0 1,-1 0-1,1 1 1,-1-1-1,1 1 0,0-1 1,0 0-1,1 5 0,0-6-5,0 0-1,0 0 0,0 0 0,1-1 0,-1 1 0,0 0 0,1-1 0,-1 1 0,1-1 0,0 1 0,-1-1 1,1 0-1,0 1 0,0-1 0,0 0 0,0-1 0,0 1 0,0 0 0,0 0 0,0-1 0,0 1 0,0-1 1,3 1-1,54 5-250,-56-6 188,99 0-3819,-48-3-1527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6502,'0'0'21092,"10"-7"-20724,2-3-305,1-1 0,-2 0 0,1-1 0,-2 0 0,1-1 0,-2 0 0,0 0 0,0-1 0,6-16 0,-12 53-258,-5 18 316,-5-4-678,-5 34 1431,9-23-9856,3-53 756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5477,'0'0'16880,"-5"71"-16495,0-36-353,1-1-161,-1 4-992,2-7-736,1-3-834,-3-4-2049,-2-6-2595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13293,'0'0'3155,"8"-8"-913,-2 3-1959,-1-1 0,1 2 0,0-1 1,0 1-1,1 0 0,-1 0 0,1 0 1,0 1-1,0 0 0,0 1 0,0 0 1,1 0-1,-1 0 0,1 1 0,-1 0 1,13 0-1,-15 1-243,0 0 0,0 0 1,0 1-1,0 0 0,0 0 0,0 0 1,-1 0-1,1 1 0,0 0 1,-1 0-1,1 0 0,-1 0 0,0 1 1,7 5-1,-9-6-12,0 0 1,-1 0-1,1 0 0,-1 0 1,1 0-1,-1 0 1,0 1-1,0-1 0,0 1 1,0-1-1,-1 0 1,1 1-1,-1 0 0,1-1 1,-1 1-1,0-1 0,0 1 1,0-1-1,0 1 1,-1 0-1,1-1 0,-1 1 1,1-1-1,-1 1 1,0-1-1,0 0 0,0 1 1,0-1-1,0 0 1,-4 4-1,-11 19 503,13-21-566,0 1 0,0-1 0,0 0 0,0 1 0,1 0 0,0-1-1,0 1 1,0 0 0,0 0 0,1 0 0,0 0 0,-1 7 0,3-11-68,-1 0 0,0 0 0,1 0 1,-1 0-1,1 0 0,0 0 0,-1 0 1,1 0-1,0 0 0,0 0 0,-1 0 1,1-1-1,0 1 0,0 0 0,0-1 1,0 1-1,0 0 0,0-1 0,0 1 1,0-1-1,0 0 0,0 1 0,0-1 1,0 0-1,1 0 0,0 1 0,38 5-947,-33-5 657,2 0 251,0 0-1,-1 1 0,1 0 1,-1 0-1,12 5 0,-19-6 147,0-1 1,1 1-1,-1 0 0,0-1 1,0 1-1,0 0 0,0 0 0,0 0 1,-1-1-1,1 1 0,0 0 1,0 0-1,0 0 0,-1 0 1,1 1-1,-1-1 0,1 0 0,-1 0 1,1 1-1,-1 0 61,0 0-1,0-1 0,0 1 1,-1-1-1,1 1 1,0 0-1,-1-1 0,1 1 1,-1-1-1,0 1 1,1-1-1,-1 0 0,0 1 1,0-1-1,0 0 1,0 1-1,0-1 0,0 0 1,-2 1-1,-8 8 311,0 0-1,-1-1 0,0 0 1,-1-1-1,0-1 0,0 0 1,0-1-1,-1 0 0,0-1 1,0 0-1,-1-1 0,1-1 1,-1 0-1,1-1 1,-16 0-1,30-2-434,-1 0 0,1 0 0,0 0 1,-1 0-1,1 0 0,0 0 0,-1-1 0,1 1 1,0 0-1,-1 0 0,1 0 0,0 0 0,-1 0 1,1 0-1,0-1 0,0 1 0,-1 0 0,1 0 1,0 0-1,0-1 0,-1 1 0,1 0 0,0 0 1,0-1-1,0 1 0,-1 0 0,1-1 0,0 1 1,0 0-1,0 0 0,0-1 0,0 1 0,0 0 1,0-1-1,-1 1 0,1 0 0,0-1 0,0 1 1,0-1-1,7-14-5961,5 4-748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 11018,'0'0'10699,"-8"-3"-8997,5 2-1626,0 1-1,0-1 0,0 1 1,0-1-1,0 1 0,0 0 1,0 0-1,0 0 0,0 0 1,0 1-1,0-1 0,0 1 0,1 0 1,-1 0-1,0 0 0,-4 2 1,3 0-49,-1 0 1,1 0 0,0 1 0,0 0-1,0-1 1,1 2 0,-1-1 0,1 0 0,0 1-1,-4 6 1,3-5-22,1-1 1,0 1-1,0 0 1,0 0-1,1 0 1,-1 0-1,1 1 1,1-1-1,-1 1 1,1-1-1,1 1 1,-1-1-1,1 10 1,1-15 4,0 0 0,-1 0 0,1 0 0,0 0 0,0 0 0,0 0 0,0 0 0,0 0 0,0-1 0,0 1 0,0 0 0,1-1 0,-1 1 0,0-1 1,0 1-1,1-1 0,-1 1 0,0-1 0,0 0 0,1 0 0,-1 1 0,0-1 0,1 0 0,-1 0 0,0-1 0,1 1 0,-1 0 0,0 0 0,1-1 0,0 1 0,43-12 229,-30 3-367,0-1 1,-1 0 0,0-1-1,-1 0 1,0-1 0,0-1-1,-2 0 1,0-1 0,0 0-1,-1 0 1,11-24 0,-23 49 418,-3 2-372,1 0 0,0 0 0,1 1 1,0 0-1,1-1 0,1 1 0,0 17 0,2-30-30,-1 0 1,0 0 0,1 0 0,-1-1 0,1 1 0,-1 0 0,1 0-1,-1-1 1,1 1 0,0-1 0,-1 1 0,1 0 0,0-1 0,0 1-1,-1-1 1,1 1 0,0-1 0,0 0 0,0 1 0,-1-1 0,1 0 0,0 0-1,0 0 1,0 1 0,0-1 0,0 0 0,0 0 0,1 0 0,26-6-7174,-13-7-1664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6919,'0'0'13388,"-42"69"-11498,27-34-32,2 6-673,0 2-416,6 0-513,4-3-96,0-4-160,3-6 0,0-8 32,1-6-32,8-7-32,2-3-833,-1-6-993,1 0-1249,0 0-3235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 16560,'0'0'2215,"-10"6"-96,-1 0-1725,0 0 0,0 1-1,1 1 1,-13 10 0,19-15-282,1 1-1,-1-1 1,1 1 0,0 0 0,0 0 0,0 0 0,0 0 0,1 1 0,0-1 0,0 1-1,0 0 1,0-1 0,1 1 0,0 0 0,0 0 0,-1 8 0,2-12-101,1 0 0,-1 0 0,0-1-1,1 1 1,-1-1 0,1 1 0,-1 0 0,1-1 0,-1 1 0,1-1 0,-1 1 0,1-1 0,0 1 0,-1-1-1,1 0 1,0 1 0,-1-1 0,1 0 0,0 1 0,0-1 0,-1 0 0,1 0 0,0 0 0,0 0 0,-1 1-1,1-1 1,0 0 0,0 0 0,-1-1 0,1 1 0,0 0 0,0 0 0,-1 0 0,2-1 0,31-6 365,-20 0-578,1 0 0,-1-1 0,0-1 0,-1 0 0,21-21 0,-22 20 43,0 0 0,1 0-1,0 1 1,1 0 0,25-12-1,-38 21 166,1 0 0,-1-1 0,0 1 0,1 0 0,-1 0 0,0 0 0,1 0 0,-1 0 0,0 0 0,1 0 0,-1 0-1,0 0 1,1 0 0,-1 0 0,0 0 0,1 0 0,-1 0 0,0 0 0,0 0 0,1 0 0,-1 0 0,0 0 0,1 1 0,-1-1-1,0 0 1,1 0 0,-1 0 0,0 1 0,0-1 0,1 0 0,-1 0 0,0 0 0,0 1 0,0-1 0,1 0 0,-1 1 0,0-1-1,0 0 1,0 1 0,2 19 223,-12 30 134,8-41-295,1-5 62,0 1-1,0 0 1,0 0-1,1 0 1,0 1-1,0-1 1,1 7-1,-1-11-95,1 0-1,-1 0 1,1 0-1,-1 0 0,1 0 1,-1 0-1,1 0 1,0 0-1,0 0 1,0-1-1,-1 1 0,1 0 1,0 0-1,0-1 1,0 1-1,0-1 1,0 1-1,0-1 0,0 1 1,0-1-1,0 0 1,1 1-1,-1-1 1,0 0-1,0 0 0,0 0 1,0 0-1,0 0 1,1 0-1,-1 0 1,0 0-1,0 0 0,0-1 1,0 1-1,0 0 1,0-1-1,1 0 0,11-3-72,-1-2 0,0 1 0,0-2-1,-1 1 1,1-2 0,-2 1 0,1-2-1,18-17 1,0 1-440,7-5 351,-33 62 656,-3-20-440,-1-11-31,1 1-1,0-1 1,0 0 0,0 1-1,0-1 1,0 0-1,0 0 1,0 1-1,0-1 1,0 0-1,1 1 1,-1-1-1,1 0 1,-1 0-1,1 0 1,-1 1-1,1-1 1,0 1-1,20 3-2440,-6-6-2464,3-3-3645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15182,'0'0'7239,"-9"0"-6806,5 0-393,1 0-18,0 0-1,0 0 1,0 0-1,0 0 0,0 0 1,0 1-1,0 0 1,0-1-1,0 1 1,0 0-1,0 0 1,0 1-1,1-1 0,-1 0 1,0 1-1,1 0 1,-1 0-1,1 0 1,0 0-1,0 0 1,0 0-1,-3 4 0,-3 5 20,5-8 271,1 0 0,0 0-1,0 1 1,-1-1-1,2 1 1,-1-1 0,-2 7-1,9 1-3342,18-7-7026,-12-4-886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11339,'0'0'16522,"-9"5"-16501,-11 8 83,1 1 0,1 1 0,0 0-1,0 1 1,2 1 0,-22 28-1,37-44-90,1 0 0,-1-1 0,0 1 0,1 0 0,-1 0 0,1 0 0,-1 0 0,1 0 0,-1 0 0,1 0 0,-1 0 0,1 0 0,0 0 0,0 1 0,0-1 0,-1 0 0,1 0 0,0 0 0,0 0 0,1 0 0,-1 0 0,0 0-1,0 1 1,0-1 0,1 0 0,-1 0 0,1 0 0,-1 0 0,1 1 0,1-1 8,0 1-1,-1-1 1,1 0-1,0 0 0,0 0 1,0 0-1,0-1 1,0 1-1,0 0 1,0-1-1,0 1 1,0-1-1,0 0 1,3 0-1,8 1-78,1-1 0,-1-1 1,26-5-1,-30 4-477,0-1-1,0 0 1,0 0 0,10-7 0,16-11-4599,-9 1-1811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91 7303,'0'0'15615,"3"9"-13944,-3-7-1547,1 0 1,0 1 0,0-1-1,0 0 1,0 1 0,0-1-1,0 0 1,1 0-1,-1 0 1,1 0 0,-1 0-1,1 0 1,0 0 0,0-1-1,0 1 1,2 1 0,-1-2-20,-1 0 0,1-1-1,-1 1 1,1-1 0,0 1 0,-1-1 0,1 0 0,0 0 0,-1 0 0,1 0 0,0 0 0,-1-1 0,1 1-1,-1-1 1,1 0 0,-1 0 0,1 0 0,-1 0 0,5-3 0,6-2-12,0-2 1,-1 1-1,16-14 0,-24 18-82,-1 0 0,1 0 0,-1 0-1,1 0 1,-1-1 0,0 0-1,-1 0 1,1 0 0,-1 0-1,1 0 1,-1 0 0,-1 0-1,1-1 1,1-5 0,-3 9-13,0 0-1,0 0 1,0 0 0,-1 0 0,1-1 0,0 1 0,-1 0-1,1 0 1,-1 0 0,1 0 0,-1 0 0,1 0 0,-1 0-1,0 0 1,1 1 0,-1-1 0,0 0 0,0 0-1,0 0 1,1 1 0,-1-1 0,0 0 0,0 1 0,0-1-1,0 1 1,0-1 0,0 1 0,-1 0 0,1-1 0,0 1-1,0 0 1,0 0 0,0 0 0,0 0 0,0 0 0,-1 0-1,1 0 1,0 0 0,0 0 0,-2 1 0,-4-1-32,-1 0 1,1 1 0,-1 0 0,1 1 0,-9 2-1,6 0 18,1 1-1,-1 0 0,1 1 0,0 0 0,0 0 0,1 1 1,-1 0-1,-11 14 0,16-17 23,1-1 0,-1 1 0,1 0 0,0 0 0,1 0-1,-1 1 1,1-1 0,-1 0 0,1 1 0,1 0 0,-1-1 0,1 1 0,-1 0 0,1 0 0,1 0 0,-1 0 0,1 0-1,0 0 1,0 0 0,0 0 0,2 5 0,-1-7 4,0-1 0,1 1 0,-1-1 0,1 0 0,-1 0 0,1 0 0,0 0 0,0 0 0,0 0-1,0 0 1,0-1 0,0 1 0,1-1 0,-1 0 0,0 1 0,1-1 0,-1 0 0,1 0 0,-1-1 0,5 2 0,58 7-336,-60-8 230,97 1-4250,-50-4-907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1469 3619,'0'0'7762,"-10"4"-5295,-27 11-1528,36-13 1344,10-5-1804,19-9-299,480-371 2970,-344 250-2756,881-782-3212,-997 872 2460,-63 45-5802,-14 14 1077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12396,'0'0'742,"7"14"-166,31 59 846,3-1 0,91 118 0,139 122-1049,20 34-938,-234-265-1533,47 91 0,-63-94-807,-3-9-831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13036,'0'0'10923,"-4"11"-10197,-3 8-525,0 0 0,-2 0 0,-1-1 1,0 0-1,-24 31 0,7-14 288,-2-2 0,-33 31 0,61-63-474,0 0-1,0 0 0,1 0 1,-2 1-1,1-1 1,0 0-1,0 0 1,0-1-1,0 1 0,0 0 1,-1 0-1,1-1 1,0 1-1,-1 0 1,1-1-1,-1 1 0,1-1 1,-1 0-1,1 0 1,0 1-1,-1-1 1,1 0-1,-4 0 0,4-1-30,1 0-1,-1-1 0,0 1 1,1 0-1,-1 0 1,0 0-1,1 0 0,0-1 1,-1 1-1,1 0 0,0 0 1,-1-1-1,1 1 1,0 0-1,0-1 0,0 1 1,0 0-1,0-1 0,0 1 1,1-2-1,1-14-325,2 0-1,7-25 1,-6 23 268,1 1 1,1 0-1,1 0 0,11-18 1,-19 35 81,0 1 0,1 0 0,-1-1 0,0 1 0,0-1 0,0 1 0,0 0 0,1-1 0,-1 1 0,0-1 0,0 1 0,1 0 0,-1 0 0,0-1 0,1 1 0,-1 0 0,0-1 0,1 1 0,-1 0 0,0 0 1,1 0-1,-1-1 0,1 1 0,-1 0 0,0 0 0,1 0 0,-1 0 0,1 0 0,-1 0 0,1 0 0,-1 0 0,0 0 0,1 0 0,-1 0 0,1 0 0,-1 0 0,1 0 0,-1 0 0,0 0 0,1 0 0,-1 1 1,1-1-1,-1 0 0,0 0 0,1 0 0,-1 1 0,0-1 0,1 0 0,-1 0 0,0 1 0,1-1 0,-1 0 0,0 1 0,0-1 0,1 1 0,-1-1 0,0 0 0,0 1 0,0-1 0,0 0 0,1 1 0,8 30 510,-8-25-451,2 6 78,1 1-1,0-1 0,0 0 1,1 0-1,1-1 0,14 22 0,-16-27-61,2 0-1,-1 0 1,1-1-1,-1 0 1,2 0-1,-1 0 1,0-1-1,1 0 0,0 0 1,0 0-1,0-1 1,13 4-1,-7-3-260,10 3-669,-7-3-4133,-7-3-3535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5285,'0'0'13559,"12"2"-12501,63 6 15,0-4 0,97-6 1,43 1-1529,-214 1-155,4 0 1176,-18-11-18384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4933,'0'0'14445,"47"0"-12779,-15 0-481,3-3-352,1-2-321,0 2-320,-1 2-95,-4 1-97,-3 0-577,-5 0-1345,-5 0-2146,-5-5-5797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5541,'0'0'13997,"74"7"-12619,-34-10-353,3-5-289,2-2-479,4-2-193,-1 3 0,-6 0-288,-4 2-1186,-6 1-1088,-7-1-2595,-4 0-5573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45 5125,'0'0'12342,"11"-2"-11637,317-29 1371,-384 34-1354,2 3 0,-96 22 0,42-6 1100,233-50-3161,-37-1-6856,-58 16 1212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4132,'0'0'6774,"11"0"-5663,42-3-526,62-13-1,-53 7-515,-102 10 5639,-65-1-3076,70 0-1662,34 0-1076,5 1-400,0 0 1,0-1-1,0 1 1,0-1-1,-1 0 1,1 0 0,0-1-1,6 0 1,0 0-1048,19-2-2761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4388,'0'0'11915,"10"1"-11557,22 1-152,112 2 52,-133-4-178,0-1 0,1 0 0,-1-1 0,0 0 0,0-1 1,0 0-1,0-1 0,-1 0 0,1 0 0,12-9 0,-48 25 238,0-2 0,-1 0-1,0-2 1,-1-1 0,-30 4-1,36-7-1456,1 0 0,-30 0 1,36-4-3507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9833,'0'0'13480,"3"14"-12381,7 48-540,-3 1-1,-3-1 0,-7 104 0,1-44-201,2-122-369,0 1 0,0-1 1,0 0-1,0 0 0,0 1 1,0-1-1,0 0 1,0 0-1,0 1 0,0-1 1,0 0-1,0 0 1,0 1-1,0-1 0,0 0 1,0 0-1,0 1 0,0-1 1,0 0-1,-1 0 1,1 0-1,0 1 0,0-1 1,0 0-1,0 0 1,0 0-1,-1 0 0,1 1 1,0-1-1,0 0 0,-1 0 1,1 0-1,0 0 1,0 0-1,0 0 0,-1 0 1,1 0-1,0 0 1,0 1-1,-1-1 0,1 0 1,-12-6-886,-9-13-1124,-36-58-761,51 67 2869,0 0 1,0-1 0,1 1 0,0-1 0,1 0-1,-3-13 1,7 23-48,0 0 0,0 1-1,1-1 1,-1 0 0,0 1 0,0-1-1,1 1 1,-1-1 0,0 0 0,1 1-1,-1-1 1,0 1 0,1-1-1,-1 1 1,1-1 0,-1 1 0,1 0-1,-1-1 1,1 1 0,0-1 0,-1 1-1,1 0 1,-1 0 0,1-1-1,0 1 1,-1 0 0,1 0 0,-1 0-1,1 0 1,0 0 0,-1 0 0,1 0-1,0 0 1,-1 0 0,2 0-1,33-1-247,-26 1 289,66-1-2375,27 0-9041,-61-4 3546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153 180 7559,'0'0'7106,"2"-8"-4117,5-24-581,-7 31-2330,0 0 0,-1 1 0,1-1 0,0 0 0,0 1 0,0-1 0,-1 1 0,1-1 0,0 1 0,-1-1 0,1 1 0,0-1 0,-1 1 0,1-1 0,-1 1 0,1-1 0,0 1 0,-1 0 0,0-1 0,1 1 0,-1 0 0,1-1 0,-1 1 0,1 0 0,-1 0 0,1-1 0,-1 1 0,0 0 0,1 0 0,-1 0 0,1 0 0,-1 0 0,0 0 0,1 0 0,-1 0 0,0 0 0,1 0 1,-2 0-1,-22 4 866,15 2-759,0 0 0,0 0 0,0 1 0,1 0 0,1 0 0,-1 1 0,1 0 0,0 1 0,1-1 0,0 1 0,0 0 0,1 1 0,0-1 0,1 1 0,0 0 0,-4 15 0,8-23-175,0-1-1,-1 1 1,1-1 0,0 1 0,0-1 0,0 1-1,0 0 1,0-1 0,0 1 0,0-1 0,1 1 0,-1-1-1,1 1 1,-1-1 0,1 1 0,-1-1 0,1 1-1,0-1 1,0 1 0,-1-1 0,1 0 0,0 0 0,0 1-1,1-1 1,-1 0 0,2 1 0,-1 0 30,1-1 1,0 0-1,0 0 1,0 0 0,1 0-1,-1 0 1,0-1-1,0 0 1,0 1 0,0-1-1,1 0 1,4-1-1,2 0 49,1-1-1,0 0 1,0-1-1,-1 0 0,0-1 1,1 0-1,10-6 1,-11 4-42,0-1 0,-1-1-1,1 1 1,-2-1 0,1-1 0,-1 0 0,0 0 0,6-11 0,-20 33-286,1-6 131,1 0-1,0 0 0,1 0 0,-1 1 0,2 0 0,-1-1 1,1 1-1,0 0 0,0 0 0,1 0 0,1 0 1,-1 0-1,2 17 0,0-24-28,-1 0 0,1 0 0,0 0 0,0 1 0,0-1 0,0 0 0,0 0 0,1 0 0,-1 0 0,0-1 0,0 1 0,1 0 0,-1 0 0,0-1 0,1 1 0,-1-1 0,1 1 0,-1-1 0,0 1 0,1-1 0,-1 0 0,1 0 1,-1 0-1,1 0 0,-1 0 0,1 0 0,2-1 0,42-7-2541,-37 3 2082,0 1 1,-1-2-1,0 1 0,0-1 0,0 0 0,0-1 1,-1 0-1,0 0 0,-1 0 0,0-1 1,0 0-1,0-1 0,6-12 0,6-15 314,27-76 0,-29 67 881,5-19 4595,-20 62-2760,-7 16 161,-2 3-2268,0 0 1,1 1 0,0-1 0,2 1-1,0 1 1,1-1 0,1 1 0,1 0 0,0 29-1,2-29 27,-1-11-94,1 0 1,0 0 0,0-1-1,1 1 1,0 0 0,3 11-1,-4-17-200,1-1 1,0 0-1,-1 1 0,1-1 1,0 0-1,0 1 0,0-1 1,0 0-1,0 0 0,0 0 1,1 0-1,-1 0 0,0 0 1,0 0-1,1-1 0,-1 1 1,0 0-1,1-1 0,-1 1 1,1-1-1,-1 1 0,1-1 1,-1 0-1,1 0 0,-1 1 1,1-1-1,-1 0 0,1 0 1,0-1-1,-1 1 0,1 0 1,-1 0-1,1-1 0,-1 1 1,1-1-1,-1 1 0,0-1 1,1 0-1,1-1 0,6-2 102,0-1-1,-1 0 1,1 0 0,-1-1-1,0 0 1,-1 0-1,0-1 1,11-12 0,48-67-21,-58 74-219,0 0 0,-1-1 0,0 0 0,0 0 0,-2 0 0,0-1 0,0 0-1,-1 0 1,-1 0 0,2-15 0,-6 29-52,1-1 0,0 1 0,0 0 0,0 0 0,0-1 0,-1 1 0,1 0 0,0 0 0,0 0 0,0-1 0,-1 1 0,1 0 0,0 0 0,0 0-1,-1 0 1,1 0 0,0 0 0,0 0 0,-1-1 0,1 1 0,0 0 0,0 0 0,-1 0 0,1 0 0,0 0 0,-1 0 0,1 0 0,0 0 0,0 0 0,-1 1 0,1-1 0,0 0 0,0 0 0,-1 0 0,1 0 0,0 0 0,0 0 0,-1 0 0,1 1 0,0-1 0,0 0 0,0 0-1,-1 0 1,1 1 0,0-1 0,0 0 0,0 0 0,-1 0 0,1 1 0,-13 9-4910,0 0-2097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11018,'0'0'11505,"5"9"-9290,-3-5-2053,-1-1-93,0-1 0,0 1 1,0 0-1,1-1 0,0 1 1,-1-1-1,1 1 0,0-1 1,0 0-1,0 0 0,0 0 1,0 0-1,1 0 0,-1 0 1,1-1-1,-1 1 0,1-1 1,-1 0-1,1 0 1,0 1-1,0-2 0,-1 1 1,1 0-1,0-1 0,5 1 1,3 0-635,-1-1 0,1 0 1,0-1-1,-1 0 0,1 0 1,14-5-1,-19 4 194,-1 0 0,0 0 0,0-1 0,0 1 0,0-1 0,-1 0 0,1-1 0,-1 1 0,0-1 0,0 0-1,0 0 1,0 0 0,-1 0 0,4-6 654,-2 36 4949,-5-24-5173,1-1 0,-1 1 0,1 0 0,-1-1 0,1 1-1,-1-1 1,1 0 0,0 1 0,0-1 0,0 1-1,0-1 1,0 0 0,0 0 0,0 1 0,0-1 0,1 0-1,-1 0 1,0 0 0,1 0 0,2 1 0,11 0 30,1-1 0,-1 0 0,1-1 0,-1 0 1,1-2-1,-1 0 0,1 0 0,-1-2 0,0 1 0,0-2 1,19-8-1,26-6-172,-60 18 86,1 1-1,0 0 0,-1-1 1,1 1-1,0 0 0,-1 0 1,1 0-1,0-1 0,-1 1 1,1 0-1,0 0 0,0 0 1,-1 0-1,1 0 0,0 0 1,-1 1-1,1-1 0,0 0 1,0 0-1,-1 0 1,1 1-1,0-1 0,-1 0 1,1 1-1,-1-1 0,1 0 1,0 1-1,-1-1 0,1 1 1,-1-1-1,1 1 0,-1-1 1,1 1-1,-1-1 0,0 1 1,1 0-1,-1-1 0,0 1 1,1 0-1,-1-1 0,0 1 1,0 0-1,1-1 0,-1 1 1,0 0-1,0 0 1,0-1-1,0 2 0,5 10-2049,-5-12 1739,1 1-1,-1-1 1,1 0 0,-1 1 0,1-1 0,-1 0 0,1 0 0,0 1 0,-1-1-1,1 0 1,-1 0 0,1 0 0,0 0 0,-1 0 0,1 0 0,0 0-1,-1 0 1,1 0 0,-1 0 0,1 0 0,0-1 0,-1 1 0,1 0 0,0-1-1,6-2-5995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16912,'0'0'5189,"56"20"-11915,-33-11-1506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0 256,'0'0'22966,"-5"10"-21904,-8 11-692,0-1 0,-1-1 0,-1 0 1,-33 32-1,-87 67 1772,128-113-2059,4-2-58,-1 0 0,0 0 0,0 0 0,0 0-1,0-1 1,-1 1 0,1-1 0,-1 0 0,-9 2-1,13-4-45,1 0 0,-1 0-1,1-1 1,-1 1-1,0 0 1,1-1-1,-1 1 1,1 0-1,-1-1 1,0 1 0,1-1-1,-1 1 1,1-1-1,0 1 1,-1-1-1,1 1 1,-1-1 0,1 0-1,0 1 1,-1-1-1,1 1 1,0-1-1,0 0 1,0 1-1,-1-1 1,1 0 0,0 0-1,0 1 1,0-1-1,0 0 1,0 1-1,0-1 1,0 0-1,0 1 1,1-1 0,-1 0-1,0 1 1,0-1-1,1 0 1,5-32-835,-1 20 693,0-1 1,1 1-1,1 1 1,0-1-1,1 1 1,9-11-1,-13 18 202,0 0-1,0 1 0,1-1 0,0 1 1,0 0-1,0 0 0,8-4 0,-10 7 8,-1 0 1,1 0-1,-1 0 0,1 0 0,-1 0 0,1 1 1,0-1-1,-1 1 0,1 0 0,0 0 0,-1 0 1,1 0-1,0 0 0,-1 1 0,1-1 0,0 1 1,4 1-1,-3 0 12,0 0 0,0 1 1,-1 0-1,1-1 0,-1 1 0,0 0 1,0 1-1,0-1 0,0 0 0,-1 1 0,1 0 1,3 7-1,24 55 321,-22-46-175,-5-12-774,16 29 918,-9-28-3798,1-6-4153,-2-3-7659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9225,'0'0'4863,"-2"8"-1660,-5 23-1980,2 1-1,1 0 0,1 36 1,3-33-1077,1-13-155,-1 0 1,-1 1 0,-5 22-1,5-38 349,-1 1 0,0-1-1,-1 0 1,0 0-1,0 0 1,0 0-1,-1-1 1,0 1 0,0-1-1,-1 0 1,0 0-1,-10 10 1,14-15-281,1-1 0,0 1-1,-1 0 1,1-1 0,0 1 0,-1-1 0,1 1-1,-1-1 1,1 1 0,-1-1 0,0 1 0,1-1-1,-1 1 1,1-1 0,-1 0 0,0 1 0,1-1-1,-1 0 1,0 1 0,1-1 0,-1 0 0,0 0-1,0 0 1,1 0 0,-1 0 0,0 0 0,1 0-1,-1 0 1,0 0 0,0 0 0,1 0-1,-1 0 1,0 0 0,1-1 0,-1 1 0,0 0-1,0-1 1,1 1 0,-1 0 0,1-1 0,-1 1-1,0-1 1,1 1 0,-1-1 0,1 1 0,-1-1-1,1 1 1,-1-1 0,1 1 0,0-1 0,-1 0-1,1 1 1,0-1 0,-1 0 0,1 1 0,0-1-1,0 0 1,0 0 0,0 1 0,0-1 0,-1 0-1,1 0 1,-2-56 413,2 47-447,0-6-116,0 1 1,1-1-1,1 1 0,1 0 0,0 0 1,0 0-1,2 0 0,0 1 0,0-1 1,1 1-1,1 1 0,1-1 0,0 1 1,0 0-1,1 1 0,1 0 0,0 1 1,1-1-1,0 2 0,20-16 0,-22 22-481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49 158 4036,'0'0'9283,"-8"-1"-7414,-23-2-188,30 2-1651,1 1 0,-1 0 0,1 0 0,-1 0-1,1-1 1,-1 1 0,1 0 0,-1 0 0,1-1 0,0 1-1,-1-1 1,1 1 0,-1 0 0,1-1 0,0 1 0,-1-1-1,1 1 1,0 0 0,-1-1 0,1 1 0,0-1-1,0 1 1,0-1 0,0 0 0,-1 1 0,1-1 0,0 1-1,0-1 1,0 1 0,0-1 0,0 1 0,0-1 0,0 1-1,0-1 1,0 1 0,1-1 0,-1 0 0,0 1 0,0-1-1,0 1 1,1-1 0,-1 1 0,0-1 0,0 1 0,1 0-1,-1-1 1,0 1 0,1-1 0,-1 1 0,1 0-1,-1-1 1,0 1 0,2-1 0,17-19 94,-1 7-83,1 1 0,0 0 0,1 2 0,0 0 0,1 2 0,0 0 0,1 1 0,-1 1 0,1 1 0,0 1-1,0 1 1,1 1 0,-1 1 0,25 2 0,-37 1-48,1 0 0,-1 0 0,0 1 0,0 0 1,0 1-1,0 0 0,0 1 0,13 8 0,-14-8 33,1 1 1,-1-1-1,2-1 1,-1 0-1,0 0 1,1-1-1,0 0 1,18 2-1,1-6 305,0-1-1,-1-2 1,1 0-1,-1-2 1,39-13-1,-37 9-100,1 2 1,0 2-1,0 0 0,42-1 0,-68 8-173,0-1-1,0 1 1,0 1-1,0-1 1,0 1 0,10 4-1,-11-3-45,0-1 0,0-1 1,0 1-1,0-1 0,0 0 0,0 0 0,1 0 0,9-1 0,-14 0-98,0 0-1,-1 0 0,1 0 0,0 0 0,0-1 0,0 1 0,-1 0 0,1-1 0,0 1 0,0-1 0,-1 1 1,1-1-1,0 1 0,-1-1 0,1 1 0,0-1 0,-1 0 0,1 1 0,-1-1 0,1 0 0,-1 0 1,0 1-1,1-1 0,-1 0 0,0 0 0,1 0 0,-1 1 0,0-1 0,0-2 0,3-17-4252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14350,'0'0'6827,"1"11"-6442,0 17-341,2 0 0,0 0 0,2-1 1,1 1-1,2-1 0,15 38 0,-14-40-2390,-10-19-7410,-6-6 4760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16 126 10474,'0'0'5226,"-4"10"-3427,2-3-1530,-1 0-1,1 0 1,1 0-1,-1 0 1,1 0-1,1 0 1,-1 11-1,1-15-161,1 0 0,-1 0 0,1 0 0,0 0 0,0 0 0,0 0 0,0 0-1,0 0 1,1 0 0,-1-1 0,1 1 0,0-1 0,-1 1 0,1-1 0,0 0 0,1 1 0,-1-1-1,0 0 1,1-1 0,-1 1 0,1 0 0,-1-1 0,1 1 0,5 1 0,-6-2 38,1 0 1,0-1 0,0 1 0,-1-1-1,1 0 1,0 1 0,-1-1-1,1 0 1,0-1 0,0 1 0,-1 0-1,1-1 1,0 0 0,-1 1-1,1-1 1,0 0 0,-1-1 0,1 1-1,-1 0 1,0-1 0,1 1-1,-1-1 1,0 0 0,0 1 0,0-1-1,0 0 1,0 0 0,1-3-1,9-9 90,-2-1-1,0 0 0,10-22 0,-6 14-245,0-1-102,18-30-1414,-14 16-3837,-10 18-1074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176 139 3683,'4'-8'7512,"2"-2"-6056,-2 0 0,0 0 0,0-1 0,0 1 1,-2-1-1,1 1 0,-1-1 0,1-21 0,-3 32-1423,0-1-1,0 1 0,0-1 0,0 1 1,0-1-1,0 0 0,0 1 1,0-1-1,0 1 0,0-1 1,0 1-1,-1-1 0,1 1 0,0-1 1,0 1-1,0-1 0,-1 1 1,1-1-1,0 1 0,-1 0 0,1-1 1,0 1-1,-1-1 0,1 1 1,0 0-1,-1-1 0,1 1 1,-1 0-1,1-1 0,-1 1 0,1 0 1,-1 0-1,1 0 0,-1-1 1,1 1-1,-1 0 0,1 0 0,-1 0 1,1 0-1,-1 0 0,1 0 1,-1 0-1,0 0 0,1 0 0,-1 0 1,1 0-1,-1 0 0,1 0 1,-1 1-1,1-1 0,-1 0 1,1 0-1,-1 1 0,1-1 0,-1 0 1,1 1-1,0-1 0,-1 0 1,1 1-1,-1-1 0,1 1 0,-28 25-224,17-5 178,0 1 0,2 1 0,0-1 0,2 2 1,0-1-1,-6 48 0,8-27 14,2 0 1,6 87-1,8-91 128,-7-31 109,-7-26 12,-4-7-301,-1 1-1,-2 0 1,-23-42 0,-10-22 47,46 82-920,11 6-51,25 9-1295,-21-5 416,16-1-1935,2-3-2045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10570,'0'0'12481,"-2"6"-12406,2-5-74,-3 6-2,1 0 0,1 0-1,-1 0 1,1 1-1,0 13 1,1-19 1,0 0 1,0-1 0,0 1 0,1 0 0,-1 0 0,1-1-1,-1 1 1,1 0 0,0-1 0,-1 1 0,1-1 0,0 1 0,0-1-1,0 1 1,0-1 0,0 0 0,1 1 0,-1-1 0,0 0-1,1 0 1,-1 0 0,0 0 0,1 0 0,0 0 0,-1 0-1,1 0 1,-1-1 0,1 1 0,0-1 0,-1 1 0,1-1 0,0 0-1,3 1 1,5 0 27,1 1 0,0-2 0,0 1 0,-1-1 0,1-1 0,0 0 0,-1 0 0,1-1 0,-1-1-1,1 0 1,-1 0 0,12-6 0,-21 8 44,0 0 0,0 0 0,0 1 0,0-1 0,0 0 0,-1 0 0,1 0 0,0 0 0,0-1 0,-1 1 0,1 0 0,-1 0 0,1 0 0,-1-1 0,1 1 0,-1 0 0,0 0 0,0-1 0,1 1 0,-1 0 0,0-1 0,0 1 0,0 0 0,-1 0 0,1-1 0,0 1 0,0 0 0,-1-1 0,1 1-1,-1 0 1,1 0 0,-1 0 0,1-1 0,-1 1 0,0 0 0,0 0 0,1 0 0,-3-1 0,-37-43 1724,35 41-1770,-3-3 162,5 4-137,0 1 0,0 0 0,0-1 0,1 1 0,-1-1 0,1 0 1,-1 0-1,1 0 0,-3-5 0,44 8-1386,86 3-6731,-74-6 1313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10570,'0'0'8552,"1"58"-6886,-5-32-609,-3 1-609,2 0-320,3 3-64,2-3-64,0-2-384,0-1-737,4-2-321,2-1-127,-6-4-1442,0-3-1505,0-5-4741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13100,'0'0'9129,"48"-27"-8616,-15 20-1,9-1-288,1 2-128,1-3-128,-3 1-1057,-6 0-801,-11 0-448,-6-1-2402,-10 0-641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12460,'0'0'9833,"93"-15"-9064,-35 15-289,1-1-256,6-1-159,-7-2-738,-6-3-2979,-5-5-5700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 12556,'0'0'12241,"-8"-3"-11905,6 2-332,0 0-1,0 0 1,0 0 0,0 0-1,0 1 1,0-1 0,0 1-1,0 0 1,0-1 0,-1 1-1,1 0 1,0 0 0,0 0-1,0 1 1,0-1 0,0 0-1,0 1 1,0-1 0,0 1-1,0 0 1,0 0 0,-2 1-1,0 1 4,2 0-1,-1 0 0,0 0 0,1 0 0,-1 1 0,1-1 0,0 1 0,0 0 1,0-1-1,1 1 0,0 0 0,-1 0 0,1 0 0,0 5 0,0-6-4,0 0 0,0 0-1,1 0 1,-1 0-1,1 0 1,0 1 0,0-1-1,0 0 1,0 0 0,1 0-1,-1 0 1,1 0-1,1 4 1,-1-6 6,0 0 0,-1 0 1,1 0-1,0 0 0,0 0 0,0 0 0,0 0 0,0 0 0,0 0 0,0 0 1,0-1-1,0 1 0,0 0 0,0-1 0,0 1 0,1-1 0,-1 1 0,0-1 1,0 1-1,1-1 0,2 0 0,2 0 23,0 0 0,0-1 0,-1 0 0,1 0-1,0-1 1,0 1 0,0-1 0,-1 0 0,1-1 0,-1 0 0,0 0 0,7-4 0,18-17 26,-24 18-49,0 1 0,0 0 0,0 0 0,1 1 1,0 0-1,0 0 0,9-4 0,-16 9-20,1-1 0,-1 0 0,1 1 1,0-1-1,-1 0 0,1 1 0,-1-1 0,1 1 0,-1-1 0,1 1 0,-1-1 0,0 1 0,1-1 0,-1 1 0,1 0 0,-1-1 0,0 1 0,0 0 0,1-1 0,-1 1 0,0-1 0,0 1 0,0 0 1,0 0-1,0-1 0,0 1 0,0 0 0,0-1 0,0 1 0,0 0 0,0 0 0,0 36 73,0-25-39,-1-11-22,1 0-1,0 0 0,1 0 0,-1 0 1,0 1-1,0-1 0,0 0 0,1 0 0,-1 0 1,0 0-1,1 0 0,-1 0 0,1 1 1,0-1-1,-1 0 0,1 0 0,0-1 1,-1 1-1,1 0 0,0 0 0,0 0 1,0 0-1,0-1 0,0 1 0,1 1 0,1-2-5,-1 1-1,1-1 1,-1 1-1,0-1 0,1 0 1,-1 0-1,1 0 0,-1 0 1,0 0-1,1 0 0,-1-1 1,3 0-1,8-3-406,0-1-1,0 0 1,17-10 0,-26 14 138,109-61-10353,-75 40 5658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46 8520,'0'0'17804,"9"-6"-16593,-5 2-1025,0 1-32,0-1 0,0 1 0,0-1 0,1 2 0,-1-1-1,1 0 1,0 1 0,0 0 0,0 0 0,0 0 0,0 0 0,0 1 0,0 0-1,0 0 1,7 0 0,-12 1-147,1 0 0,-1 1 0,1-1 0,-1 0 0,1 0 1,-1 0-1,1 1 0,-1-1 0,0 0 0,1 1 0,-1-1 0,0 0 0,1 1 0,-1-1 0,0 0 0,1 1 0,-1-1 0,0 1 0,0-1 0,1 0 0,-1 1 0,0-1 0,0 1 0,0-1 0,0 1 0,0-1 1,1 1-1,-1-1 0,0 1 0,0-1 0,0 1 0,-1 0 0,-4 23 157,-17 18 0,2-17-126,0 0-1,-1-1 1,-28 24 0,-32 35-18,80-77-95,11-7 28,15-9 62,104-55-235,-45 17-5053,-60 33-1673,-5 0-6715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6054,'0'0'9150,"-3"9"-7757,-16 29 171,4-17 2109,15-21-3666,0 0-1,-1 1 1,1-1 0,0 0 0,0 0-1,0 0 1,-1 1 0,1-1 0,0 0-1,0 0 1,0 1 0,0-1-1,0 0 1,0 0 0,0 1 0,0-1-1,-1 0 1,1 0 0,0 1 0,0-1-1,0 0 1,0 0 0,0 1-1,0-1 1,1 0 0,-1 1 0,0-1-1,0 0 1,0 0 0,0 1 0,0-1-1,0 0 1,0 0 0,0 1-1,1-1 1,-1 0 0,0 0 0,0 0-1,0 1 1,1-1 0,-1 0 0,0 0-1,0 0 1,0 0 0,1 1-1,-1-1 1,19 3 127,21-7 83,-27-1-326,1-1 0,-1 0 0,-1-1 0,1-1 0,-1 0 0,-1 0 0,1-1 0,-1-1 0,-1 0 0,0 0 0,0-1 0,-1 0 0,9-15 0,-9-5 396,-9 30-274,0 1 1,0-1-1,0 1 1,0-1-1,0 1 1,0-1 0,0 1-1,0-1 1,0 1-1,0-1 1,0 1-1,0 0 1,0-1 0,0 1-1,-1-1 1,1 1-1,0-1 1,0 1-1,0-1 1,-1 1 0,1 0-1,0-1 1,-1 1-1,1 0 1,0-1-1,-1 1 1,1 0 0,0-1-1,-1 1 1,1 0-1,-1 0 1,1-1-1,0 1 1,-1 0 0,1 0-1,-1 0 1,1 0-1,-1 0 1,1-1-1,-1 1 1,1 0 0,-1 0-1,1 0 1,0 0-1,-1 0 1,1 0-1,-1 1 1,1-1 0,-1 0-1,1 0 1,-1 0-1,1 0 1,-1 0-1,1 1 1,0-1 0,-1 0-1,1 0 1,-1 1-1,1-1 1,0 0-1,-1 1 1,1-1 0,0 0-1,-1 1 1,-2 2 25,0 0 0,0 0 1,0 0-1,0 1 0,0-1 0,1 1 1,-1-1-1,1 1 0,0 0 1,0 0-1,1 0 0,-1 0 1,1 0-1,0 0 0,0 0 0,0 1 1,0 4-1,0-7-45,1 1 1,-1 0-1,1 0 1,0-1-1,0 1 0,0 0 1,0-1-1,0 1 0,1 0 1,-1 0-1,1-1 1,0 1-1,0 0 0,0-1 1,0 1-1,0-1 0,0 0 1,1 1-1,-1-1 1,1 0-1,-1 0 0,1 1 1,0-1-1,0-1 0,0 1 1,0 0-1,4 2 0,2-2-738,0 0 0,0 0-1,0 0 1,0-1 0,0-1 0,16 0-1,20 0-5816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13645,'0'0'7580,"-10"-1"-6725,4 0-802,1 1 0,-1 0 1,1 0-1,-1 0 0,1 1 1,-1 0-1,1 0 1,0 0-1,-1 1 0,1 0 1,0 0-1,0 0 1,0 0-1,0 1 0,0 0 1,1 0-1,0 0 0,-1 1 1,1-1-1,0 1 1,0 0-1,1 0 0,-1 1 1,-3 6-1,2-5 40,0 1-1,0 0 1,1 0-1,0 0 1,0 0-1,1 1 1,-1 0-1,2-1 1,-1 1-1,1 0 1,1 0 0,-1 1-1,1-1 1,1 16-1,0-23-75,1 1 0,0-1 0,0 1 0,0-1 0,0 0 0,0 1 0,1-1 0,-1 0 0,0 0 0,1 0 0,-1 0 0,0 0 0,1 0 0,-1 0 0,1 0 0,0 0 0,-1-1 0,1 1 0,0-1 0,-1 1 0,1-1 0,0 0 0,0 0 0,-1 1 0,1-1 0,0 0 0,2-1 0,53-2 383,-6-17-264,-49 19-124,0 1 0,0-1 0,0-1 0,0 1 0,0 0 1,0 0-1,0-1 0,0 1 0,0-1 0,-1 0 0,1 1 0,-1-1 0,1 0 0,-1 0 0,0 0 0,1 0 0,-1 0 0,0 0 0,0-1 0,0-1 0,-1 3-11,-1 1-1,1 0 1,-1-1-1,1 1 1,-1 0-1,0-1 1,1 1-1,-1 0 1,1 0-1,-1 0 1,1-1-1,-1 1 1,0 0-1,1 0 1,-1 0-1,0 0 1,1 0-1,-1 0 1,1 0-1,-1 0 1,0 1-1,1-1 1,-1 0-1,1 0 1,-1 0-1,0 1 1,0 0-1,-18 5-126,16-5 132,1 1-1,-1-1 0,1 1 1,-1 0-1,1-1 0,0 1 1,0 0-1,0 0 0,0 1 1,0-1-1,1 0 0,-1 0 1,1 1-1,-1-1 0,1 1 1,0 0-1,-1 4 0,5-6 11,0 0-1,0 0 0,0 0 0,0-1 0,1 1 0,-1-1 1,0 0-1,0 0 0,1 0 0,-1 0 0,0-1 1,4 0-1,8-3-35,1 0-1,-1-1 1,0 0 0,23-12 0,-23 10-21,0 0 1,1 1 0,30-8 0,-45 14 40,-1 0-1,1 0 1,-1 0-1,1 0 1,-1-1-1,1 1 1,-1 0 0,1 0-1,-1 0 1,0 1-1,1-1 1,-1 0-1,1 0 1,-1 0-1,1 0 1,-1 0-1,1 0 1,-1 1-1,0-1 1,1 0-1,-1 0 1,1 1-1,-1-1 1,0 0-1,1 0 1,-1 1 0,0-1-1,1 1 1,-1-1-1,0 0 1,0 1-1,1-1 1,-1 1-1,0 18-23,-15 21 96,12-35-123,0 0-65,0 1 0,0 0 0,0-1 0,1 1 1,0 0-1,0 0 0,0 0 0,1 0 0,0 1 1,0-1-1,0 9 0,6-12-3685,8-3-3235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 6086,'0'0'15892,"-3"2"-15742,2-2-137,0 0 1,0 1 0,1-1 0,-1 0 0,0 1-1,0-1 1,1 1 0,-1-1 0,0 1 0,1-1-1,-1 1 1,1 0 0,-1-1 0,0 1 0,1 0-1,-1-1 1,1 1 0,0 0 0,-1 0-1,1 0 1,0-1 0,-1 1 0,1 0 0,0 1-1,18 1 905,-12-3-788,1-1-1,-1 0 0,0-1 0,1 1 1,-1-1-1,11-5 0,-12 8-112,-6 13-1,-9 30 11,3-11-18,7-31 1,-1 0 1,1-1-1,0 1 0,0 0 0,0 0 0,0 0 0,0 0 0,0 0 0,1 0 0,-1 0 0,0 0 0,1 0 0,0 0 1,-1 0-1,1-1 0,0 1 0,0 0 0,0-1 0,0 1 0,0 0 0,1-1 0,-1 1 0,0-1 0,1 0 0,-1 1 1,3 0-1,-2-1 17,1 0 1,0 0-1,0-1 1,0 1 0,0-1-1,0 0 1,0 0-1,0 0 1,0 0-1,0 0 1,0 0 0,0-1-1,0 0 1,0 1-1,0-1 1,0 0 0,3-2-1,-1 0 94,1 0-1,-1 0 0,1-1 1,-1 0-1,0 0 1,-1 0-1,1 0 1,-1-1-1,1 1 0,-1-1 1,-1 0-1,1-1 1,-1 1-1,0-1 1,0 1-1,0-1 0,-1 0 1,0 0-1,0 0 1,-1 0-1,1-1 1,-1 1-1,-1 0 1,1-7-1,-1 11-67,-15 36-186,15-34 142,-1 1 0,1 0 0,0 0 0,0-1 0,0 1 0,0 0 0,0 0 0,0 0 0,0-1 0,0 1 0,0 0 0,0 0 0,1-1 0,-1 1 0,0 0 0,0-1 0,1 1 0,-1 0 0,0-1 0,1 1 0,-1 0 0,1-1 0,-1 1 0,1-1 0,-1 1 0,1-1 0,0 1 0,-1-1 0,1 1 0,-1-1 0,1 1 0,1 0 0,0-1 21,0 0 0,1 1 0,-1-1 0,0 0 0,0 0 0,1 0 0,-1-1 0,0 1 0,1 0 0,-1-1 0,3 0 0,2-2 30,1 0-1,0 0 1,0-1-1,-1 0 1,12-8-1,-8 1-29,-9 11 118,-3 10-182,6-10 75,-1 1-1,0-1 0,0 0 1,1 0-1,-1 0 0,0-1 1,0 1-1,8-3 0,-8-1-24,1 1 0,-1 0 0,0-1 0,-1 1 0,1-1 0,0 0 0,-1-1 0,0 1 0,0 0 0,-1-1 0,1 0 1,3-9-1,-7 14-18,1 0 0,-1-1 1,1 1-1,-1-1 1,1 1-1,-1 0 1,0-1-1,1 1 0,-1 0 1,1-1-1,-1 1 1,0 0-1,1 0 0,-1 0 1,0 0-1,1 0 1,-1 0-1,0 0 1,1 0-1,-1 0 0,0 0 1,0 0-1,1 0 1,-1 0-1,0 0 1,1 1-1,-2-1 0,-19 5-87,15-1 82,0 0 1,0 1-1,1 0 1,0 0-1,0 0 0,0 0 1,1 1-1,-5 7 1,7-11 20,0 1 1,1 0 0,-1-1 0,1 1 0,-1 0-1,1 0 1,0 0 0,0 0 0,0 0-1,0 0 1,1 0 0,-1 0 0,1 1 0,0-1-1,0 0 1,0 0 0,0 0 0,1 1-1,-1-1 1,2 5 0,-1-7-12,1 0 0,-1 1 0,0-1 0,1 0 1,-1 0-1,1 0 0,-1 0 0,1-1 0,-1 1 0,1 0 0,-1-1 0,1 1 0,0-1 1,0 1-1,-1-1 0,1 0 0,0 0 0,2 0 0,40 1-105,-34-1-85,9 0-460,27 0-2701,-17-4-1983,-2-5-2885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 15759,'0'-2'131,"0"1"0,-1 0 0,1 0 0,0 0 0,-1-1 0,1 1 0,-1 0 0,1 0 0,-1 0 0,0 0 0,0 0 0,1 0 0,-1 0 0,0 0 0,0 0 0,0 0 0,0 1 0,0-1 0,0 0 0,0 1 0,0-1-1,0 0 1,0 1 0,0-1 0,-1 1 0,1 0 0,0-1 0,0 1 0,0 0 0,-1 0 0,1 0 0,0 0 0,0 0 0,-1 0 0,1 0 0,0 0 0,0 0 0,0 1 0,-1-1 0,1 0 0,-2 2 0,0-1 104,-1-1 0,1 1-1,0 1 1,0-1 0,0 0-1,0 1 1,0-1 0,0 1 0,1 0-1,-1 0 1,1 0 0,-1 0 0,1 1-1,0-1 1,-4 5 0,4-2-227,0-1 0,0 1 1,1-1-1,0 1 1,-1 0-1,2-1 0,-1 1 1,0 0-1,1 0 1,0-1-1,0 1 0,0 0 1,2 8-1,-1-12-3,-1 1 0,1-1 1,-1 0-1,1 0 0,-1 0 0,1 0 0,0 0 0,0 1 0,-1-1 0,1 0 1,0-1-1,0 1 0,0 0 0,0 0 0,0 0 0,0-1 0,0 1 1,0 0-1,0-1 0,3 2 0,-2-2 2,1 0 0,-1 1 0,1-1 0,0 0 0,-1 0 0,1-1 0,-1 1 0,1 0 0,-1-1 0,1 0 0,-1 1 0,1-1 1,-1 0-1,4-2 0,1-1 23,1-1-1,-1 0 1,0-1 0,0 1 0,0-1 0,-1-1 0,0 1 0,0-1 0,7-12 0,22-22 263,-37 72-501,-4-11 296,4-15-116,0 1 0,1-1 0,-1 1 1,1 0-1,0 0 0,0-1 0,1 1 1,0 0-1,0 0 0,0 0 0,3 9 0,-3-14-113,1-1 0,0 1-1,0 0 1,0 0-1,0-1 1,0 1 0,0 0-1,0-1 1,0 1-1,0-1 1,0 0 0,0 1-1,0-1 1,0 0-1,1 0 1,-1 1 0,0-1-1,0 0 1,0 0-1,0 0 1,1 0 0,-1-1-1,0 1 1,0 0-1,0 0 1,0-1 0,2 0-1,31-14-4221,-10-5-1573,1-5-2985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10922,'0'0'9764,"-11"10"-8344,-1 0-1164,-1 0 173,1 1 0,0 0 0,1 1 0,0 0 0,0 0 1,2 1-1,-14 23 0,63-37-552,-4-6-902,-8 1-158,0 1 0,51-3-1,-78 8 1201,0 0 0,-1 0 0,1 0-1,0 0 1,-1 1 0,1-1 0,0 0-1,-1 0 1,1 0 0,-1 1 0,1-1-1,-1 0 1,1 1 0,0-1 0,-1 0 0,1 1-1,-1-1 1,0 1 0,1-1 0,-1 1-1,1-1 1,-1 1 0,0-1 0,1 1-1,-1-1 1,0 1 0,1 0 0,-1-1-1,0 1 1,0-1 0,0 1 0,0 0-1,1-1 1,-1 1 0,0 0 0,0-1 0,0 1-1,0 0 1,-1-1 0,1 1 0,0-1-1,0 1 1,0 0 0,0-1 0,-1 1-1,1 0 1,0-1 0,-1 1 0,1 0-1,-18 31 1655,10-24-1241,-1 1 0,1-1 0,-2-1-1,1 0 1,-1 0 0,0-1 0,0 0-1,-1-1 1,0 0 0,0-1-1,-12 4 1,22-8-483,1 0 1,-1 0-1,1 0 0,-1 0 0,1 0 0,-1 0 0,1 0 1,-1 0-1,1 0 0,-1 0 0,1 0 0,-1 0 0,1 0 1,-1-1-1,1 1 0,-1 0 0,1 0 0,-1-1 0,1 1 1,-1 0-1,1-1 0,0 1 0,-1 0 0,1-1 0,0 1 1,-1-1-1,1 1 0,0-1 0,-1 1 0,1 0 0,0-1 1,0 1-1,0-1 0,-1 1 0,1-1 0,0 1 0,0-1 1,0 0-1,0 1 0,0-1 0,0 1 0,0-1 0,0 1 1,0-1-1,0 1 0,0-1 0,1 0 0,5-26-5450,7 3-1192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15951,'0'0'3844,"-10"1"-1287,-2 1-2040,0 1 0,0 0 1,0 0-1,-18 9 0,27-12-475,0 1 0,1 0 0,-1 0 0,0 1 0,1-1 0,-1 1 0,1-1 0,0 1 0,-1 0 0,1 0 0,0 0-1,0 0 1,0 0 0,0 0 0,1 0 0,-1 1 0,0-1 0,1 1 0,0-1 0,-1 1 0,1 0 0,0-1 0,1 1 0,-1 0 0,0 0-1,1 0 1,0-1 0,-1 1 0,1 0 0,1 4 0,2-5-30,0-1-1,0 0 1,0 0 0,0 0-1,0 0 1,0 0 0,1-1-1,-1 0 1,0 1-1,1-1 1,-1-1 0,0 1-1,6-1 1,0 0-116,147 1-3943,-155 1 4064,-1-1 0,0 1 0,0-1 0,0 1 0,0 0-1,0-1 1,0 1 0,0-1 0,0 1 0,0-1 0,-1 1-1,1-1 1,0 1 0,0-1 0,0 1 0,-1-1 0,1 1-1,0-1 1,0 1 0,-1-1 0,1 0 0,0 1 0,-1-1-1,1 1 1,-1-1 0,1 0 0,-1 1 0,1-1 0,0 0-1,-1 0 1,0 1 0,-17 16 608,-64 47 2575,48-37-2642,26-22-1795,11-7-1492,42-38-6394,-20 15 517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15983,'0'0'4148,"-9"10"-3080,2-2-971,1-2 122,-1 0 1,1 0 0,1 1-1,-1 0 1,1 0 0,1 1-1,-1-1 1,1 1-1,1 0 1,-1 0 0,1 1-1,-2 12 1,4-21-214,1 1 0,0 0 0,0 0 0,0-1 0,1 1 0,-1 0 0,0 0 0,0 0 0,0-1 0,1 1 0,-1 0 0,0-1 0,0 1 0,1 0 0,-1 0 0,1-1 0,-1 1 0,1-1 0,-1 1 0,1 0 0,-1-1 0,1 1 1,0-1-1,-1 1 0,1-1 0,-1 0 0,1 1 0,0-1 0,0 0 0,-1 1 0,2-1 0,31 2 138,30-20-337,-16-6-438,-32 16 478,-1 1 0,2 0-1,24-8 1,-36 19 1725,-8 9-702,-9 15 87,12-25-683,0-3-247,1 0 1,0 1-1,-1-1 0,1 0 1,0 1-1,0-1 1,-1 1-1,1-1 0,0 1 1,0-1-1,-1 0 0,1 1 1,0-1-1,0 1 0,0-1 1,0 1-1,0-1 1,0 1-1,0-1 0,0 1 1,0-1-1,0 1 0,0-1 1,0 1-1,0-1 0,0 1 1,1-1-1,-1 1 1,0-1-1,0 0 0,0 1 1,1-1-1,-1 1 0,0-1 1,1 0-1,-1 1 1,0-1-1,1 1 0,-1-1 1,25-3 543,45-31-698,-49 24-328,-18 8 362,0 0 26,1 0 1,0 1-1,0-1 1,0 1-1,0-1 1,0 1-1,0 0 0,0 1 1,0-1-1,0 1 1,7 0-1,-11 0 80,1 1 1,-1 0-1,0 0 0,1-1 0,-1 1 0,0 0 1,0 0-1,0-1 0,1 1 0,-1 0 1,0 0-1,0 0 0,0 0 0,0-1 0,0 1 1,-1 0-1,1 0 0,0 0 0,0-1 1,0 1-1,-1 0 0,1 0 0,0-1 1,-1 2-1,-8 19 387,8-20-337,0 1 0,0-1 0,1 0-1,-1 1 1,0-1 0,1 1-1,-1-1 1,1 1 0,-1-1 0,1 1-1,0-1 1,-1 1 0,1-1-1,0 1 1,0 2 0,1-4-43,-1 1 0,0-1 0,1 0 0,-1 1 0,1-1 1,-1 0-1,0 1 0,1-1 0,-1 0 0,1 1 0,-1-1 0,1 0 0,-1 0 0,1 0 0,-1 0 1,1 1-1,-1-1 0,1 0 0,-1 0 0,1 0 0,-1 0 0,1 0 0,-1 0 0,1 0 1,-1 0-1,1 0 0,-1 0 0,1-1 0,-1 1 0,1 0 0,57-24 281,-35 13-547,-14 8 72,-4 0-2,-1 1 1,1 0 0,0 1-1,-1-1 1,1 1 0,0 0-1,0 1 1,0-1-1,0 1 1,10 0 0,-15 1 166,1-1 0,-1 1 1,1 0-1,-1 0 0,1 0 1,-1 0-1,0 0 1,1 0-1,-1-1 0,0 1 1,0 0-1,0 0 0,0 0 1,0 0-1,0 0 0,0 0 1,0 0-1,0 0 0,0 0 1,0 0-1,-1 0 0,1 0 1,-1 1-1,-7 23 233,6-20-223,-1 0-20,1 0 0,-1 0 0,1 0 1,0 1-1,1-1 0,-1 0 0,-1 12 0,22-25-7091,-5-4 1093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15567,'0'0'8477,"8"0"-7158,2-1-973,0 0 1,-1 0-1,1-1 1,12-4 0,-17 5-293,-1-1 0,0 1 0,0-1 0,0 0 1,0 0-1,0 0 0,-1 0 0,1-1 1,-1 1-1,1-1 0,-1 0 0,0 0 1,0 0-1,4-7 0,-10 5-88,-11 6-60,-14 6 9,19-3 69,1 0 0,0 1 0,0 1 0,0-1 0,-10 11 0,16-15 7,0 1-1,0 0 1,1-1-1,-1 1 0,0 0 1,1 0-1,-1 0 1,1 0-1,0 0 1,0 1-1,0-1 1,0 0-1,0 1 1,0-1-1,1 0 1,-1 1-1,1-1 1,-1 1-1,1-1 1,0 1-1,0-1 1,0 1-1,0-1 1,1 1-1,-1-1 1,2 4-1,0-4-279,0 0 0,0 0 0,1 0 1,-1 0-1,1 0 0,-1-1 0,1 1 0,0-1 0,-1 0 0,1 1 0,0-1 0,0-1 0,0 1 0,0 0 0,0-1 0,0 1 0,0-1 1,0 0-1,6-1 0,-7 1 8,32 1-5148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8616,'0'0'7340,"-1"8"-4446,-13 92 622,5-50-2434,-2 81 0,11-130-1081,-1-1 1,1 1 0,0-1-1,0 1 1,0 0-1,0-1 1,0 1-1,0-1 1,0 1-1,0-1 1,0 1-1,0-1 1,1 1 0,-1-1-1,0 1 1,0-1-1,0 1 1,1-1-1,-1 1 1,0-1-1,0 1 1,1-1-1,-1 0 1,0 1 0,1-1-1,-1 1 1,1-1-1,-1 0 1,0 0-1,2 1 1,11-9 270,11-27-138,-19 21-550,-1 0 1,-1-1-1,0 1 1,1-30-1,-3 38 378,-1 0 0,0 0-1,0 0 1,0 0 0,-1 0-1,0 0 1,0 1 0,0-1-1,-1 0 1,0 1 0,0-1-1,0 1 1,-1-1 0,0 1-1,-4-5 1,7 9 48,0 1 1,0 0-1,0-1 0,-1 1 0,1 0 1,0 0-1,0-1 0,-1 1 0,1 0 1,0 0-1,0-1 0,-1 1 0,1 0 1,0 0-1,-1 0 0,1 0 0,0-1 0,-1 1 1,1 0-1,0 0 0,-1 0 0,1 0 1,0 0-1,-1 0 0,1 0 0,0 0 1,-1 0-1,1 0 0,0 0 0,-1 0 1,1 0-1,0 0 0,-1 1 0,1-1 1,0 0-1,-1 0 0,1 0 0,0 0 1,0 1-1,-1-1 0,1 0 0,0 0 1,-1 0-1,1 1 0,-6 19 217,7 25 276,0-43-449,0 0 1,1 0-1,-1 0 1,1 0-1,-1 0 1,1 0-1,0-1 1,-1 1-1,1-1 1,0 1-1,0-1 1,0 1-1,0-1 1,0 0-1,1 0 1,-1 0-1,0-1 1,0 1-1,1 0 1,-1-1-1,0 0 1,1 1-1,-1-1 1,0 0-1,1 0 1,-1 0 0,1 0-1,-1-1 1,3 0-1,2 0 82,0 0 0,-1 0 0,1-1 0,-1 0 0,1 0 0,-1 0 0,0-1 0,0 0-1,8-5 1,-5 0-96,0 0 0,0-1 1,0-1-1,-1 1 0,-1-1 0,1-1 0,-2 1 0,0-1 0,0 0 0,0-1 0,-2 1 0,1-1 0,3-20 0,-46 142-865,28-86 959,1 1 0,1 0 0,1 0 0,-6 44 0,13-68-129,0-1 0,0 1 0,0 0 0,0-1-1,0 1 1,0 0 0,0-1 0,0 1 0,1-1 0,-1 1-1,0 0 1,0-1 0,1 1 0,-1-1 0,1 1 0,-1-1 0,0 1-1,1-1 1,-1 1 0,1-1 0,-1 1 0,1-1 0,-1 1 0,1-1-1,-1 0 1,1 1 0,-1-1 0,1 0 0,0 0 0,-1 1-1,1-1 1,0 0 0,-1 0 0,1 0 0,0 0 0,-1 0 0,1 0-1,-1 0 1,1 0 0,0 0 0,-1 0 0,1 0 0,0 0 0,-1-1-1,1 1 1,0 0 0,-1 0 0,1-1 0,-1 1 0,2-1 0,33-15 238,-18 3-287,0-1-1,19-22 0,6-4-130,-42 40 168,0 0 1,1-1 0,-1 1-1,0 0 1,0 0 0,0 0 0,0 0-1,0-1 1,1 1 0,-1 0 0,0 0-1,0 0 1,0 0 0,1 0-1,-1 0 1,0-1 0,0 1 0,0 0-1,1 0 1,-1 0 0,0 0-1,0 0 1,1 0 0,-1 0 0,0 0-1,0 0 1,0 0 0,1 0 0,-1 0-1,0 0 1,0 0 0,1 0-1,-1 0 1,0 1 0,0-1 0,0 0-1,1 0 1,-1 0 0,0 0-1,0 0 1,0 0 0,1 0 0,-1 1-1,0-1 1,0 0 0,0 0-1,0 0 1,0 1 0,1-1 0,-1 0-1,0 0 1,0 0 0,0 1 0,2 19-60,-8 22 198,5-36-26,-5 43-909,6-49 666,0 1 1,0 0-1,0 0 0,0-1 0,0 1 1,1 0-1,-1 0 0,0-1 1,0 1-1,1 0 0,-1-1 0,1 1 1,-1 0-1,0-1 0,1 1 1,-1 0-1,1-1 0,-1 1 0,1-1 1,0 1-1,0 0 0,0-1-182,1 0-1,-1 0 0,0 1 0,0-1 1,1 0-1,-1 0 0,0 0 0,0 0 1,0-1-1,1 1 0,-1 0 1,0-1-1,0 1 0,0 0 0,1-1 1,-1 1-1,0-1 0,1 0 0,15-13-5328,0-3-1425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58 203 11179,'0'0'9790,"-7"9"-9352,6-7-465,-5 3 127,2 1 1,-1-1-1,1 1 0,0 0 1,0 1-1,0-1 1,1 1-1,0-1 0,1 1 1,-1 0-1,1 0 0,1 0 1,-1 0-1,0 14 1,2-20-99,0 0 0,1-1 0,-1 1 0,0 0 0,1-1 0,-1 1 1,1 0-1,-1-1 0,1 1 0,-1-1 0,1 1 0,-1-1 0,1 1 1,-1-1-1,1 0 0,0 1 0,-1-1 0,1 0 0,0 1 0,0-1 0,-1 0 1,1 0-1,0 1 0,-1-1 0,1 0 0,0 0 0,0 0 0,-1 0 1,1 0-1,0 0 0,0 0 0,-1 0 0,1-1 0,0 1 0,0 0 0,-1 0 1,1-1-1,0 1 0,-1 0 0,1-1 0,0 1 0,-1 0 0,1-1 0,0 0 1,30-17-185,-23 9-108,0 0-1,-1-1 0,0 0 1,6-13-1,12-15-119,-21 89-156,-4-50 594,0 0-1,0 0 0,0 0 0,1 0 1,-1 0-1,0 0 0,0 0 0,0 0 1,1 0-1,-1 0 0,0 0 1,1 0-1,-1 0 0,1-1 0,-1 1 1,1 0-1,0 0 0,-1 0 0,1-1 1,0 1-1,-1 0 0,1-1 0,0 1 1,0-1-1,0 1 0,-1-1 1,2 1-1,1 0 37,-1 0 0,1-1 0,-1 1 0,1-1 0,-1 0 0,1 0 0,0 0 0,-1 0 0,1 0 0,3-1 1,2-1 62,-1 0 0,1 0 1,-1 0-1,0-1 0,0 0 1,11-7-1,-3-1-47,0-1 0,-1-1 1,0-1-1,-1 0 0,0 0 0,13-21 1,-20 25-82,1 0 0,-2 0 0,1-1 0,-1 0 0,-1 0 0,0 0 0,-1-1 0,0 1 0,0-1 0,-1 1 0,0-16 0,-2 27-9,0 0 0,0 0 1,1 0-1,-1 0 0,0 0 0,0-1 1,0 1-1,0 0 0,0 0 0,0 0 1,0 0-1,0 0 0,0-1 1,0 1-1,0 0 0,0 0 0,0 0 1,0 0-1,0-1 0,0 1 1,0 0-1,0 0 0,0 0 0,0 0 1,0 0-1,0-1 0,0 1 1,-1 0-1,1 0 0,0 0 0,0 0 1,0 0-1,0-1 0,0 1 0,0 0 1,0 0-1,-1 0 0,1 0 1,0 0-1,0 0 0,0 0 0,0 0 1,0 0-1,-1 0 0,1 0 1,0-1-1,0 1 0,0 0 0,0 0 1,0 0-1,-1 0 0,1 0 1,0 0-1,0 0 0,-9 10-139,-5 17 128,6-3 103,0 0 0,1 0 0,2 1 0,0 0 0,2 0 0,1 0 1,1 47-1,1-69-135,0 0 1,0 0-1,1 1 1,-1-1-1,1 0 1,-1 0-1,1 0 1,0 0-1,0 0 1,0 0-1,0 0 1,1 0-1,-1 0 1,1-1-1,0 1 1,0-1-1,0 1 1,0-1-1,0 1 1,1-1-1,-1 0 1,1 0-1,-1 0 1,1-1-1,0 1 1,-1-1-1,1 1 1,0-1-1,0 0 1,0 0-1,0 0 1,0 0-1,0-1 1,1 1-1,5-1 1,-9 0-27,1 0 0,-1 0-1,1 0 1,-1 0 0,1 0 0,-1 0 0,1 0 0,-1 0 0,1 0-1,-1 0 1,1 0 0,-1-1 0,1 1 0,-1 0 0,0 0 0,1-1-1,-1 1 1,1 0 0,-1 0 0,1-1 0,-1 1 0,0-1 0,1 1-1,-1 0 1,0-1 0,0 1 0,1-1 0,-1 1 0,0 0 0,0-1 0,1 1-1,-1-1 1,0 0 0,-4-20-3766,-18-16-1433,-40-11 5528,46 36 2873,0 0 1,-27-27-1,42 38-3042,0 1 0,1-1 0,-1 1 0,0-1 0,1 1 0,-1-1 0,0 0 0,1 1 0,-1-1 1,1 0-1,-1 0 0,1 1 0,0-1 0,-1 0 0,1 0 0,0 0 0,-1 1 0,1-1 0,0 0 0,0 0 0,0 0 0,0 0 0,0 0 1,0 0-1,0 1 0,0-1 0,0 0 0,0 0 0,0 0 0,1 0 0,-1 0 0,0 1 0,1-1 0,-1 0 0,1 0 0,-1 0 0,0 1 1,1-1-1,0 0 0,-1 1 0,1-1 0,-1 0 0,1 1 0,0-1 0,-1 1 0,1-1 0,0 1 0,0-1 0,0 1 0,-1 0 0,1-1 1,0 1-1,0 0 0,1-1 0,8-2-355,-1 1-1,1 0 1,20-2 0,-15 2-243,26-5-3150,3-2-3802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15631,'0'0'11920,"10"-8"-10852,16-14-767,-1-1-1,-2-1 1,0-1-1,-1-1 0,-2-1 1,32-55-1,-61 135-518,0-26 150,0 1-126,0 1 1,2 0-1,1 0 0,-4 55 1,10-84 109,0 1 0,0-1-1,0 0 1,0 1 0,0-1 0,0 0 0,0 1 0,0-1 0,0 0 0,0 1-1,0-1 1,1 0 0,-1 1 0,0-1 0,0 0 0,0 1 0,1-1 0,-1 0-1,0 0 1,0 1 0,1-1 0,-1 0 0,0 0 0,0 1 0,1-1 0,-1 0-1,0 0 1,1 0 0,-1 0 0,0 0 0,1 1 0,-1-1 0,0 0 0,1 0-1,-1 0 1,1 0 0,-1 0 0,0 0 0,1 0 0,-1 0 0,0 0 0,1 0-1,-1 0 1,0-1 0,1 1 0,-1 0 0,0 0 0,1 0 0,-1 0 0,0 0-1,1-1 1,-1 1 0,0 0 0,0 0 0,1-1 0,-1 1 0,0 0 0,0 0-1,1-1 1,-1 1 0,0 0 0,0-1 0,0 1 0,19-17-5599,-6-5-2981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12716,'0'0'5803,"-1"9"-4730,-9 66 2106,0 102 0,14-170-2765,4-14 15,5-15-23,-10 11-646,1 0 0,-2 0-1,0-1 1,0 1 0,-1-1 0,-1 1-1,1-1 1,-4-21 0,3 33 222,0 0-1,0 1 1,0-1 0,0 0-1,-1 0 1,1 0 0,0 1-1,0-1 1,0 0 0,0 0-1,0 0 1,-1 0 0,1 0-1,0 1 1,0-1 0,0 0-1,-1 0 1,1 0 0,0 0-1,0 0 1,0 0 0,-1 0-1,1 0 1,0 0 0,0 0-1,-1 0 1,1 0 0,0 0-1,0 0 1,0 0 0,-1 0-1,1 0 1,0 0 0,0 0-1,0 0 1,-1 0 0,1 0-1,0 0 1,0 0 0,0 0-1,-1-1 1,1 1 0,0 0-1,0 0 1,0 0 0,0 0-1,-1-1 1,1 1 0,0 0-1,0 0 1,0 0 0,0 0-1,0-1 1,0 1 0,0 0-1,-1 0 1,1 0 0,0-1-1,0 1 1,0 0 0,0 0-1,0-1 1,0 1 0,-6 16-282,5-12 281,1 0 1,-1 0-1,1 0 1,0 0 0,0 0-1,1 0 1,-1 0-1,1 0 1,0-1 0,0 1-1,0 0 1,0 0-1,4 6 1,-3-8 84,0-1 1,0 1-1,0-1 0,0 1 1,1-1-1,-1 0 0,0 1 0,1-1 1,-1-1-1,1 1 0,-1 0 1,1 0-1,-1-1 0,1 0 1,0 1-1,-1-1 0,1 0 1,0 0-1,-1 0 0,1-1 0,4 0 1,0-1 51,1 0 0,-1 0-1,1-1 1,-1 0 0,0 0 0,0 0 0,0-1 0,0 0 0,-1-1 0,0 1 0,0-1 0,0-1 0,0 1-1,-1-1 1,8-10 0,-1 1-101,-1-1-1,0-1 1,-2 0 0,1 0-1,6-20 1,-12 22-238,-12 26-211,-11 24-181,12-20 721,0 1-1,1-1 1,1 1-1,0 1 0,1-1 1,1 0-1,1 1 0,-1 29 1,3-45-103,0 0 1,0 0 0,1 0 0,-1 1 0,0-1-1,1 0 1,-1 0 0,0 0 0,1 0 0,-1 0-1,1 0 1,0 0 0,-1 0 0,1 0 0,0 0-1,-1-1 1,1 1 0,0 0 0,0 0 0,0-1-1,0 1 1,0 0 0,0-1 0,0 1 0,0-1-1,1 1 1,2 0 17,-1 0-1,0-1 0,1 1 1,-1-1-1,1 0 0,-1 0 1,0 0-1,1 0 0,3-1 1,2-1 29,-1 0-1,1 0 1,0-1 0,-1 0-1,0-1 1,11-5 0,-13 5-7,0 0 1,-1 0-1,1 0 1,-1-1-1,0 0 1,0 0-1,-1 0 1,0-1-1,0 1 1,0-1-1,0 0 1,-1 0-1,0 0 1,0-1-1,-1 1 1,0-1-1,0 1 1,0-1-1,-1 0 1,1-9-1,-2 15-34,0 1 0,-1-1 0,1 1 0,0-1 0,0 1 0,-1-1 0,1 1 0,0 0 0,-1-1 0,1 1 0,-1 0 0,1-1 0,0 1 1,-1 0-1,1-1 0,-1 1 0,1 0 0,-1 0 0,1-1 0,-1 1 0,1 0 0,-1 0 0,1 0 0,-1 0 0,1 0 0,-1 0 0,0 0 0,1 0 0,-1 0 0,1 0 0,-1 0 0,1 0 0,-1 0 0,1 0 0,-1 1 0,1-1 0,-1 0 0,1 0 0,-1 1 0,1-1 0,-1 0 0,1 1 0,-1-1 0,-23 13-159,19-9 144,1 0 1,0 0 0,0 1-1,0 0 1,0-1-1,1 1 1,0 1 0,0-1-1,0 0 1,1 1 0,0-1-1,0 1 1,0 0-1,1 0 1,0-1 0,0 1-1,0 0 1,0 11 0,2-16-49,0 0 0,-1 1 1,1-1-1,0 0 1,-1 0-1,1 1 1,0-1-1,0 0 0,0 0 1,0 0-1,0 0 1,0 0-1,0 0 1,1 0-1,-1-1 1,0 1-1,0 0 0,1-1 1,-1 1-1,0-1 1,1 1-1,-1-1 1,1 1-1,-1-1 0,3 0 1,42 3-6227,-38-3 3860,19 0-6134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 11787,'-10'-3'11627,"-31"4"-7628,34 0-3835,1 1 1,-1-1-1,1 1 1,-1 1-1,1-1 1,-12 7-1,16-8-217,1 0 0,-1 0 0,0 0 0,0 0 0,1 1-1,-1-1 1,0 0 0,1 1 0,-1-1 0,1 1 0,0-1 0,0 1 0,-1 0-1,1 0 1,0-1 0,0 1 0,1 0 0,-1 0 0,0 0 0,1 0-1,-1 0 1,1 0 0,-1 0 0,1 0 0,0 0 0,0 3 0,1-4-42,0 0 0,-1 0 0,1 0 0,0 0 0,0 0 0,0 0 0,1 0 0,-1 0 1,0 0-1,0-1 0,0 1 0,1 0 0,-1-1 0,0 1 0,0-1 0,1 0 0,-1 1 0,0-1 1,1 0-1,1 0 0,33 4-980,-33-3 913,4-1 6,0 1-1,1 0 1,-1 1-1,0-1 1,11 5-1,-17-5 183,-1-1 0,1 0 0,0 1 0,0-1 0,0 1 0,0-1 0,-1 1 0,1 0 0,0-1 0,0 1 0,-1 0 0,1-1 0,-1 1 0,1 0 0,-1 0 0,1 0 0,-1 0 0,1-1 0,-1 1 0,1 2 0,-1-2 61,0 0 0,-1 1 1,1-1-1,0 1 0,0-1 0,-1 0 0,1 1 0,-1-1 1,0 0-1,1 0 0,-1 0 0,0 1 0,0-1 0,1 0 1,-1 0-1,0 0 0,0 0 0,0 0 0,-2 1 1,-2 2 84,1 1 0,-1-1 1,0 0-1,-1 0 0,1 0 1,-1-1-1,1 1 0,-1-1 1,0-1-1,0 1 0,-1-1 1,1 0-1,-11 1 1,16-3-259,1 0 0,-1 0 1,1 0-1,-1-1 1,0 1-1,1 0 0,-1 0 1,1-1-1,-1 1 1,1 0-1,-1-1 0,1 1 1,-1-1-1,1 1 1,-1 0-1,1-1 1,0 1-1,-1-1 0,1 1 1,0-1-1,-1 0 1,1 1-1,0-1 0,0 1 1,-1-1-1,1 0 1,0 1-1,0-1 0,0 1 1,0-1-1,0 0 1,0 1-1,0-1 1,0 0-1,2-26-7537,3 6-1318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38 5765,'0'0'17227,"10"-1"-16554,-5 1-546,51-7 154,-53 7-245,0-1 0,0 1 0,0-1-1,-1 0 1,1 0 0,0 0 0,0 0 0,-1 0 0,1-1 0,-1 1-1,1-1 1,-1 0 0,0 0 0,0 0 0,1 0 0,-1 0-1,-1 0 1,3-4 0,-52 8 2169,41 1-2164,0 1 1,1 0-1,-1 0 1,1 1-1,0 0 1,1 0-1,-1 0 1,1 1-1,0-1 1,0 1-1,1 1 1,0-1-1,0 0 1,0 1-1,1 0 1,0 0-1,0 0 1,1 0-1,0 1 1,0-1-1,-1 9 1,3-14-43,0-1 1,0 0 0,1 0 0,-1 0 0,0 0-1,0 0 1,1 0 0,-1 0 0,1 0-1,-1 0 1,1 0 0,-1 0 0,1 0 0,-1 0-1,1 0 1,0-1 0,0 1 0,-1 0 0,1 0-1,0-1 1,0 1 0,0 0 0,1 0-1,32 8-529,34-12-5255,-29-7-2377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88 13741,'0'0'11499,"-8"-5"-10837,6 4-647,-1 0-1,1-1 1,-1 1 0,1 0 0,-1 0-1,1 1 1,-1-1 0,0 0 0,1 1-1,-1 0 1,0-1 0,0 1 0,1 0-1,-1 1 1,0-1 0,1 0 0,-1 1-1,-4 1 1,4-1-8,0 1 0,0 0 0,0 0 0,0 0 0,1 0 0,-1 1-1,1-1 1,0 1 0,-1-1 0,1 1 0,0 0 0,0 0 0,1 0 0,-1 0-1,1 0 1,-1 0 0,1 1 0,-1 4 0,1-7-10,1 0 0,-1 0 1,0 0-1,1 0 0,0 1 0,-1-1 0,1 0 1,0 0-1,-1 1 0,1-1 0,0 0 1,0 0-1,0 1 0,0-1 0,0 0 0,0 1 1,1-1-1,-1 0 0,0 0 0,1 1 0,-1-1 1,0 0-1,1 0 0,0 0 0,-1 0 1,1 0-1,1 2 0,0-2 15,0-1 0,-1 1 0,1-1 0,0 1 0,0-1 0,-1 0 0,1 0-1,0 0 1,0 0 0,0 0 0,-1-1 0,1 1 0,0-1 0,0 1 0,-1-1 0,4-1 0,9-4 50,-1 0 0,0-1 0,19-14 1,-10 2-153,-18 14 70,0 1 1,1 0-1,-1 0 1,1 0-1,0 1 1,0 0-1,9-5 1,-11 47-627,-3-24 671,0-10 19,-1-1 1,1 1-1,0 0 1,1-1-1,-1 1 1,1 0-1,0-1 0,2 7 1,-2-10-31,0 0 0,0 1 1,0-1-1,0 0 0,1 0 0,-1 0 1,0 0-1,1 0 0,-1 0 0,0 0 1,1 0-1,-1 0 0,1-1 0,-1 1 1,1-1-1,0 1 0,-1-1 0,1 1 1,-1-1-1,1 0 0,0 0 0,-1 0 1,1 0-1,0 0 0,-1 0 0,1 0 1,0-1-1,1 0 0,3 0 27,0-1 0,0 0 0,0 0 0,0 0 0,0-1 0,-1 0 0,0 0 0,9-6 0,-11 7-50,0 0-1,-1 0 1,1 0-1,-1 0 1,1-1-1,-1 1 1,0-1-1,0 1 0,0-1 1,0 0-1,0 1 1,-1-1-1,1 0 1,-1 0-1,0 0 1,0-1-1,1-4 1,-3 7-15,1 1-1,-1-1 1,0 1 0,1 0 0,-1-1-1,0 1 1,1 0 0,-1 0 0,0 0 0,0-1-1,1 1 1,-1 0 0,0 0 0,0 0 0,1 0-1,-1 0 1,0 0 0,0 0 0,1 1-1,-1-1 1,-1 0 0,-5 0 446,12-3 1701,125-47-3948,-124 47 1751,0-1 1,0 0-1,0 0 1,0-1 0,-1 0-1,0 0 1,6-6-1,-11 11 91,0-1 0,0 1 0,1 0 1,-1 0-1,0 0 0,0 0 0,0 0 0,0-1 0,0 1 0,0 0 0,0 0 0,0 0 0,1-1 0,-1 1 0,0 0 0,0 0 0,0 0 0,0-1 0,0 1 0,0 0 0,0 0 0,0 0 0,0-1 0,0 1 0,0 0 0,0 0 0,0 0 0,-1-1 1,1 1-1,0 0 0,0 0 0,0 0 0,0 0 0,0-1 0,0 1 0,0 0 0,0 0 0,-1 0 0,1 0 0,0-1 0,0 1 0,0 0 0,-1 0 0,-11-3 294,-13 5-133,21 0-137,0 1 0,0-1 0,0 1 0,1 0 0,-1 0 0,1 0 0,0 1 0,0-1 0,0 1 0,0 0 0,0 0 0,1 0 0,0 0 0,0 0 0,0 0 0,0 1 0,1-1 0,-1 1 0,1-1 0,0 1 0,0 9 0,2-13-37,-1 1-1,1-1 1,-1 0 0,1 1-1,0-1 1,0 0 0,0 1-1,0-1 1,0 0-1,0 0 1,0 0 0,0 0-1,0 0 1,0 0 0,1 0-1,-1-1 1,0 1 0,1 0-1,-1-1 1,0 1-1,1-1 1,-1 1 0,1-1-1,-1 1 1,1-1 0,-1 0-1,1 0 1,-1 0 0,1 0-1,-1 0 1,3-1-1,53-1-1475,-23-7-1603,0-5-3000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15246,'1'-9'7809,"-1"19"-4694,0 37-3611,-1-19 1188,1-28-689,0 0 1,0 1-1,0-1 0,0 0 0,0 1 0,0-1 0,1 0 0,-1 1 1,0-1-1,0 1 0,0-1 0,0 0 0,0 1 0,0-1 0,1 0 1,-1 1-1,0-1 0,0 0 0,1 0 0,-1 1 0,0-1 0,0 0 1,1 0-1,-1 1 0,0-1 0,1 0 0,-1 0 0,0 0 0,1 1 1,-1-1-1,0 0 0,1 0 0,-1 0 0,0 0 0,2 0 0,16-3 226,16-15 59,-23 7-250,-9 9-57,1-1-1,-1 0 1,1 1-1,0 0 1,0 0-1,0 0 1,0 0 0,0 0-1,0 0 1,5-1-1,-7 45-151,-2-41 191,1 0-1,0 0 1,0 1 0,0-1-1,0 0 1,0 0-1,0 1 1,0-1 0,0 0-1,1 0 1,-1 1-1,0-1 1,1 0 0,-1 0-1,1 0 1,0 0-1,-1 0 1,1 0 0,0 0-1,-1 0 1,1 0-1,0 0 1,0 0 0,0 0-1,0 0 1,0-1-1,0 1 1,1 1 0,0-2 33,0 0 0,0-1 0,-1 1 1,1 0-1,0 0 0,0-1 0,0 1 1,-1-1-1,1 1 0,0-1 0,-1 0 1,1 0-1,0 0 0,-1 0 0,1 0 1,-1 0-1,0 0 0,1 0 1,1-3-1,23-22 308,-19 18-351,1-1 0,0 2 1,0-1-1,1 1 0,0 1 0,0 0 1,15-8-1,-23 14-18,-1-1-1,1 1 1,0 0 0,0 0 0,-1 0 0,1 0-1,0 0 1,0 0 0,-1 0 0,1 1-1,0-1 1,0 0 0,-1 0 0,1 1 0,0-1-1,-1 0 1,1 1 0,0-1 0,-1 0 0,1 1-1,-1-1 1,1 1 0,0-1 0,-1 1 0,1-1-1,-1 1 1,0 0 0,1-1 0,-1 1-1,1 0 1,-1-1 0,0 1 0,0 0 0,1-1-1,-1 1 1,0 0 0,0 0 0,0-1 0,0 1-1,0 0 1,0 0 0,0-1 0,0 1-1,0 1 1,1 44 230,-2-36-170,1-4-141,1 39 422,0-45-354,-1-1-1,0 1 0,0 0 0,0-1 1,1 1-1,-1-1 0,0 1 0,0-1 1,1 1-1,-1 0 0,1-1 1,-1 1-1,0 0 0,1-1 0,-1 1 1,1 0-1,-1 0 0,0-1 1,1 1-1,-1 0 0,1 0 0,-1 0 1,1 0-1,-1 0 0,1-1 0,-1 1 1,1 0-1,-1 0 0,1 0 1,-1 0-1,1 0 0,-1 1 0,1-1 1,-1 0-1,1 0 0,-1 0 0,1 0 1,-1 0-1,0 1 0,1-1 1,-1 0-1,1 0 0,-1 1 0,1-1 1,-1 0-1,0 1 0,1-1 1,-1 0-1,0 1 0,1-1 0,-1 1 1,0-1-1,0 0 0,1 1 0,-1-1 1,0 1-1,0-1 0,0 1 1,0-1-1,0 1 0,1-1 0,-1 1 1,0-1-1,0 1 0,0-1 0,0 1 1,0-1-1,-1 1 0,17-33-6101,-9 9-747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86 17905,'0'0'4367,"9"-2"-2323,52-17 462,-59 18-2437,1 0 0,0 0 1,-1 0-1,1 0 0,-1-1 1,0 1-1,1-1 0,-1 0 1,0 0-1,0 1 0,0-2 1,0 1-1,0 0 0,0 0 1,-1 0-1,1-1 0,-1 1 1,0-1-1,1 0 0,-1 1 1,0-1-1,-1 0 0,2-4 1,-2 6-65,-1 0 0,1 0 0,-1 1 1,1-1-1,0 0 0,-1 1 1,0-1-1,1 0 0,-1 1 1,1-1-1,-1 1 0,0-1 0,1 1 1,-1-1-1,0 1 0,0 0 1,1-1-1,-1 1 0,0 0 0,0 0 1,1-1-1,-1 1 0,0 0 1,0 0-1,0 0 0,0 0 0,1 0 1,-1 0-1,0 0 0,0 0 1,0 0-1,0 0 0,0 1 0,-33 5-120,26-2 99,-1 0 0,1 0-1,1 1 1,-1 0 0,1 1 0,0 0 0,0 0 0,0 0 0,-6 9 0,10-12 9,0 1 0,0-1 0,0 1 0,1 0-1,-1 0 1,1 0 0,0 0 0,0 0 0,0 1 0,1-1 0,0 0 0,-1 1 0,2-1 0,-1 1 0,0-1 0,1 1-1,0 0 1,0-1 0,0 1 0,2 4 0,-2-8-68,1 1-1,0-1 1,0 0-1,0 0 1,0 0 0,0 0-1,0 0 1,1 0-1,-1 0 1,0-1-1,0 1 1,1 0 0,-1-1-1,0 1 1,1 0-1,-1-1 1,0 0 0,1 1-1,-1-1 1,1 0-1,-1 0 1,1 0-1,-1 0 1,3 0 0,38-2-4770,-41 2 4592,30-7-6724,3-7-3908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80 15471,'0'0'3438,"-9"0"-759,1 1-2328,0 0-1,-1 1 0,1 0 0,0 0 1,0 1-1,1 0 0,-1 0 0,-8 6 1,13-8-287,1 0 0,-1 0 0,1 1 0,-1-1 0,1 1 0,-1 0 0,1 0 0,0 0 0,0 0 0,0 0-1,0 0 1,0 1 0,1-1 0,-1 1 0,1-1 0,0 1 0,-1-1 0,1 1 0,0 0 0,0 0 0,1 0 0,-1-1 0,1 1 0,-1 0 0,1 0 0,0 0 0,0 0 0,0 0 0,0 0 0,1 0 0,0 4 0,0-6-76,0 0 1,0 0-1,1 0 0,-1 0 0,0 0 1,0 0-1,0 0 0,1-1 1,-1 1-1,0 0 0,1-1 0,-1 1 1,0-1-1,1 0 0,-1 1 0,1-1 1,-1 0-1,1 0 0,-1 0 1,1 0-1,-1 0 0,3 0 0,34-5-401,-31 1 377,0 1 1,0-2-1,0 1 1,-1-1 0,0 0-1,0 0 1,0 0-1,0-1 1,-1 0-1,0 0 1,0 0-1,7-13 1,-4 4 48,0 1-1,-1-1 1,0 0 0,-2 0 0,6-20-1,-11 36-8,0-1 0,0 0 0,-1 0-1,1 0 1,0 0 0,0 0 0,0 0 0,0 0-1,0 0 1,-1 0 0,1 0 0,0 0-1,0 0 1,0 0 0,0 0 0,0 0 0,0-1-1,-1 1 1,1 0 0,0 0 0,0 0-1,0 0 1,0 0 0,0 0 0,0 0 0,0 0-1,-1 0 1,1 0 0,0 0 0,0-1-1,0 1 1,0 0 0,0 0 0,0 0 0,0 0-1,0 0 1,0 0 0,0-1 0,0 1-1,0 0 1,0 0 0,0 0 0,0 0 0,0 0-1,0-1 1,0 1 0,0 0 0,0 0-1,0 0 1,0 0 0,0 0 0,0 0 0,0-1-1,0 1 1,0 0 0,0 0 0,0 0-1,0 0 1,0 0 0,0 0 0,0-1-1,-13 16 35,-15 23 32,23-31 15,1 0 0,0 1 0,1-1 0,-1 1 0,1-1 0,1 1 0,-1 0 0,1 0 0,1 1 0,-1-1 0,1 0 0,1 0 0,0 14 0,1-21-75,0 1 0,0-1-1,0 0 1,0 1 0,0-1-1,1 0 1,-1 0-1,0 0 1,1 0 0,-1 0-1,1 0 1,-1 0-1,1 0 1,-1 0 0,1-1-1,-1 1 1,1-1 0,0 1-1,-1-1 1,1 0-1,0 1 1,-1-1 0,1 0-1,0 0 1,0 0-1,-1-1 1,4 1 0,3-1 36,-1 0 1,1 0-1,0 0 1,14-5-1,-12 2-44,-1-1 0,0 0-1,0 0 1,0-1-1,0 0 1,-1 0 0,0-1-1,0 0 1,-1-1 0,0 1-1,0-2 1,8-12 0,-27 43-167,8-18 261,1 1 0,1-1 0,-1 1 0,0 0 0,1 0 0,0 0 0,1 0 0,-1 0 0,1 1 0,0-1 0,0 0 0,0 1 0,1 7 0,0-13-81,1 1-1,-1-1 1,1 1-1,-1-1 0,1 1 1,0-1-1,-1 0 1,1 1-1,0-1 1,-1 0-1,1 1 0,0-1 1,-1 0-1,1 0 1,0 0-1,0 0 1,-1 0-1,1 0 0,0 0 1,0 0-1,-1 0 1,1 0-1,0 0 0,0 0 1,-1 0-1,1 0 1,0-1-1,0 1 1,0-1-1,23-8 23,-4-20-3183,-14 6-4780,-5 12-722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5765,'0'0'20110,"-9"10"-19512,8-8-601,-5 4 127,0 0 0,1 1 0,0-1 0,0 1 0,0 0 0,1 1 0,0-1 0,1 1 0,0 0 0,0 0 0,0 0 0,1 0 0,0 0 0,1 1 0,-1 10 0,2-18-118,0-1 0,0 1 0,0 0 0,0-1 0,1 1 0,-1 0 1,0 0-1,0-1 0,1 1 0,-1 0 0,0-1 0,1 1 0,-1-1 1,0 1-1,1 0 0,-1-1 0,1 1 0,-1-1 0,1 1 0,0-1 1,-1 1-1,1-1 0,-1 0 0,1 1 0,0-1 0,-1 0 0,1 1 1,0-1-1,1 0 0,27-2 221,-21 0-212,0-1 0,0 0 0,0 0-1,12-8 1,22-25-625,-36 29 551,0 0 0,1 1 0,0 0 0,0 0-1,1 1 1,0 0 0,0 0 0,16-7 0,-23 13 54,0-1 0,-1 1 0,1-1-1,-1 1 1,1-1 0,-1 1 0,1 0 0,-1-1 0,1 1 0,-1-1 0,0 1 0,1 0-1,-1 0 1,0-1 0,0 1 0,1 0 0,-1 0 0,0-1 0,0 1 0,0 0-1,0 0 1,0-1 0,0 1 0,0 0 0,0 0 0,0-1 0,0 1 0,-1 0 0,1 0-1,0-1 1,-1 2 0,1-1 33,0 0 0,-1 1 0,1-1 0,0 0 0,0 1 0,0-1-1,0 0 1,0 1 0,0-1 0,1 0 0,-1 1 0,0-1 0,1 0 0,-1 0-1,1 1 1,-1-1 0,1 0 0,-1 0 0,1 0 0,1 2 0,5-2 2,0 0 0,0-1 1,0 0-1,0 0 0,0-1 1,-1 1-1,1-2 0,0 1 1,0-1-1,-1 0 0,1 0 1,8-5-1,-7 4-192,1-1-1,0 1 1,0 1 0,0 0-1,1 0 1,10 0 0,-19 2 158,-1 1 1,1-1-1,-1 0 1,1 1 0,-1-1-1,1 1 1,-1-1-1,0 1 1,1-1-1,-1 1 1,0 0 0,1-1-1,-1 1 1,0-1-1,1 1 1,-1 0 0,0-1-1,0 1 1,0-1-1,0 1 1,0 0-1,0-1 1,0 1 0,0 0-1,0-1 1,0 1-1,0 0 1,0-1-1,0 1 1,0 0 0,-1-1-1,1 2 1,-1-1 9,1-1-1,0 1 1,0 0 0,-1 0 0,1 0-1,0 0 1,0 0 0,0 1 0,0-1 0,0 0-1,0 0 1,0 0 0,0 0 0,1 0 0,-1 0-1,0 0 1,0 0 0,1-1 0,-1 1-1,1 0 1,-1 0 0,1 0 0,-1 0 0,1 0-1,0 0 1,-1-1 0,1 1 0,0 0-1,0-1 1,-1 1 0,1 0 0,0-1 0,0 1-1,0-1 1,0 1 0,0-1 0,1 1-1,8-1-94,-1 0 0,0 0 0,1-1 0,-1-1 0,10-2 0,1-3-2895,0-3-3283,-12 3-1570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19154,'0'0'6502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79 10858,'0'0'11985,"-11"-1"-11120,4 1-807,-1-1-1,1 1 1,0 1 0,0-1 0,-1 1 0,1 1 0,0-1-1,0 1 1,0 0 0,0 1 0,1 0 0,-1 0 0,1 0-1,-1 1 1,1 0 0,0 0 0,-9 8 0,9-7 10,3-2 0,-1 0 0,1-1 0,0 1 0,0 0 0,0 1-1,1-1 1,-1 0 0,1 1 0,0 0 0,0-1-1,0 1 1,-2 4 0,7-7-28,0-1 0,0 1-1,0-1 1,0 0 0,0 0 0,0 0 0,0-1 0,0 1-1,0-1 1,-1 1 0,1-1 0,3-1 0,66-23 327,-53 17-370,1 0-1,0 1 1,0 2-1,1 0 1,0 1-1,0 1 1,0 0 0,30 2-1,-49 1 3,-1 0 0,1 0 0,-1 1 0,1-1 0,0 0-1,-1 1 1,1-1 0,-1 1 0,0-1 0,1 1 0,-1 0 0,1 0 0,-1-1 0,0 1 0,1 0-1,-1 0 1,0 1 0,0-1 0,0 0 0,0 0 0,0 0 0,0 1 0,0-1 0,-1 0-1,2 3 1,3 40 1517,-5-37-494,1-8-936,-1 0-1,1 0 1,0 1-1,0-1 1,-1 0-1,1 0 1,-1 0-1,1 0 1,-1 0-1,1 0 1,-1 0 0,1-1-1,-1 1 1,0 0-1,0 0 1,0 0-1,1 0 1,-1 0-1,0-1 1,-1 0-1,3-26 383,-3 11-270,0-1 1,-2 0 0,-5-21 0,9 38-236,-1 0 0,1 0 0,0 1 0,-1-1 0,1 0 0,-1 1 0,1-1 0,0 1-1,-1-1 1,1 1 0,0-1 0,0 1 0,-1-1 0,1 1 0,0 0 0,0-1 0,0 1 0,0 0 0,0 0 0,-1-1 0,1 1 0,0 0 0,0 0-1,0 0 1,1 0 0,34-3-1209,-30 3 808,4-1-234,40-4-3888,-16 0-2742,2-3-7523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16496,'0'0'7591,"0"46"-5990,8-38-384,4-3-832,8-2-257,3-3-64,1 0-929,4-8-1441,-4-3-1634,-1-3-2530,-6-1-6374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16143,'0'0'10154,"-7"6"-10101,1 0 31,0 1-1,0 0 0,1 1 0,1-1 1,-1 1-1,1 0 0,0 1 0,1-1 1,0 0-1,0 1 0,1 0 1,0 0-1,0 0 0,0 14 0,1-19-71,1-1 0,-1 0-1,1 1 1,0-1-1,0 0 1,0 1 0,0-1-1,1 0 1,-1 0-1,1 1 1,0-1 0,0 0-1,1 4 1,14 3-1962,12-8-3715,-19-4 465,-2-5-2540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 14734,'0'0'8461,"-7"11"-7692,-22 35-96,27-44-618,1 0 0,0 0 0,0 1 0,0-1 0,0 0 0,0 0 0,1 0 0,-1 1 1,1-1-1,-1 0 0,1 1 0,0-1 0,0 0 0,0 1 0,0-1 0,1 3 0,-1-4-30,1 0-1,-1 0 1,1 0-1,-1 0 1,1 0-1,0 0 0,-1 0 1,1-1-1,0 1 1,0 0-1,-1-1 1,1 1-1,0 0 0,0-1 1,0 1-1,0-1 1,0 1-1,0-1 1,0 0-1,0 1 0,0-1 1,0 0-1,2 1 1,1-1 64,0 0 0,0 0 1,0 0-1,0-1 0,-1 1 1,1-1-1,0 0 0,0 0 1,-1 0-1,1-1 0,0 1 1,-1-1-1,1 0 0,-1 0 0,5-3 1,-4 1-16,0 0 1,0 0-1,0 0 0,0 0 1,-1-1-1,1 1 1,-1-1-1,0 0 0,-1 0 1,1 0-1,-1-1 1,0 1-1,0 0 0,-1-1 1,2-6-1,-4 11-81,1 1-1,0-1 1,-1 1-1,1 0 1,-1-1-1,1 1 1,0 0-1,-1-1 1,1 1 0,-1 0-1,1-1 1,-1 1-1,1 0 1,-1 0-1,1 0 1,-1 0-1,1-1 1,-1 1-1,0 0 1,1 0-1,-1 0 1,1 0-1,-1 0 1,1 0 0,-1 0-1,1 0 1,-1 1-1,1-1 1,-1 0-1,0 0 1,1 0-1,-1 0 1,1 1-1,0-1 1,-1 0-1,1 1 1,-1-1-1,1 0 1,-1 1 0,-22 11-127,8 5 91,47-25-2781,-20 2 2897,70-27-13694,-39 23 10170,-21 9 5854,-1 3 4004,-20-2-6234,1 1 1,0-1-1,-1 1 0,1-1 1,-1 1-1,1 0 0,-1-1 1,0 1-1,1 0 0,-1 0 1,0 0-1,1 0 0,-1 1 1,0-1-1,0 0 0,0 0 1,0 1-1,0-1 0,0 1 1,-1-1-1,1 1 0,0-1 1,-1 1-1,1-1 0,-1 1 0,1-1 1,-1 1-1,0 0 0,0-1 1,0 1-1,0 0 0,0-1 1,0 3-1,5 20 1739,-4-23-1905,-1-1-1,1 1 1,0-1 0,0 1 0,0 0 0,0-1-1,0 0 1,0 1 0,0-1 0,1 0 0,-1 1-1,0-1 1,0 0 0,0 0 0,0 0 0,0 0-1,0 0 1,0 0 0,1 0 0,-1-1 0,0 1 0,0 0-1,0 0 1,2-2 0,26-7-514,-3-4-1129,29-12-3259,-16 14-3820,-30 6 3533,-7-5 9923,-5 7 1546,-3 12-6736,3 6 965,1 0 0,0 0 1,1 0-1,1 0 0,0 0 0,1-1 0,1 1 0,4 19 0,3 56-362,-9-89-54,1 1 0,-1 0 0,0 0-1,-1 0 1,1-1 0,0 1 0,0 0-1,-1 0 1,1-1 0,-1 1 0,0 0-1,1 0 1,-1-1 0,0 1 0,0-1-1,0 1 1,0-1 0,0 1 0,0-1-1,0 0 1,-1 1 0,1-1 0,0 0-1,-1 0 1,1 0 0,-1 0 0,1 0-1,-1 0 1,0-1 0,1 1 0,-1-1-1,0 1 1,0-1 0,1 1 0,-1-1-1,0 0 1,0 0 0,1 0 0,-1 0-1,0 0 1,0 0 0,0 0 0,1 0-1,-1-1 1,0 1 0,0-1 0,1 0-1,-1 1 1,1-1 0,-1 0 0,0 0-1,1 0 1,-1 0 0,1 0 0,0 0-1,-1 0 1,1-1 0,0 1 0,0-1-1,0 1 1,0 0 0,0-1 0,0 0-1,0 1 1,0-1 0,1 1 0,-1-1-1,1 0 1,-1-2 0,-1-2-171,1-1 1,-1 1-1,1-1 0,1 1 0,-1-1 1,1 1-1,1-1 0,-1 1 1,1-1-1,0 1 0,3-11 1,14-20-3370,11 0-4118,-11 16 335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6758,'0'0'9791,"-1"9"-7859,-20 95 4027,10-57-4617,-6 65 0,17-107-1314,-1 19-34,1-23 11,0-1 0,0 1 0,0-1 0,0 1 1,0-1-1,0 1 0,0 0 0,0-1 0,0 1 0,0-1 1,0 1-1,0-1 0,1 0 0,-1 1 0,0-1 1,0 1-1,1-1 0,-1 1 0,0-1 0,0 1 0,1-1 1,-1 0-1,1 1 0,-1-1 0,0 0 0,1 1 0,-1-1 1,1 0-1,-1 0 0,1 1 0,-1-1 0,1 0 1,0 0 17,1-1 1,-1 0 0,0 0-1,0 1 1,0-1 0,0 0 0,-1 0-1,1 0 1,0 0 0,0 0-1,-1 0 1,1 0 0,0 0 0,-1-1-1,1 1 1,-1 0 0,1 0-1,-1 0 1,0-1 0,1 1 0,-1 0-1,0 0 1,0-1 0,0 1-1,0-2 1,2-35 91,-2-35-895,30 77-810,-18-1 1449,-1-2 0,1 0 0,-1 0 0,1-1 0,13-2 0,-22 2 174,0 0 1,1 0 0,-1-1 0,0 1-1,0-1 1,1 0 0,-1 0 0,0 0 0,0 0-1,0-1 1,0 1 0,0-1 0,0 0-1,-1 0 1,1 0 0,0 0 0,-1 0-1,0-1 1,1 1 0,-1-1 0,0 1-1,2-5 1,-4 6 4,1 1 0,-1-1 1,1 0-1,-1 1 0,0-1 0,0 0 0,1 1 0,-1-1 0,0 0 0,0 1 0,0-1 0,0 0 0,0 0 1,0 1-1,0-1 0,0 0 0,0 1 0,0-1 0,0 0 0,0 1 0,-1-1 0,1 0 0,0 1 0,-1-2 1,-14 3 483,-17 20-288,30-19-177,0 0 0,0 0 1,0 1-1,0 0 0,0-1 1,0 1-1,1 0 0,-1 0 1,1-1-1,0 1 1,0 0-1,0 0 0,0 1 1,0 5-1,1-9-32,0 1 0,0 0 0,1 0 0,-1 0 0,0-1-1,1 1 1,-1 0 0,0-1 0,1 1 0,-1 0 0,1-1 0,-1 1 0,1 0 0,-1-1 0,1 1 0,-1-1-1,1 1 1,0-1 0,-1 0 0,1 1 0,1 0 0,28 4 232,33-15 69,-53 7-345,0 1 0,0 0 1,0 1-1,0 0 0,14 0 1,-24 1 11,1 1 1,-1-1-1,1 0 1,-1 1 0,1-1-1,-1 1 1,1-1-1,-1 1 1,1-1-1,-1 1 1,0-1 0,1 1-1,-1-1 1,0 1-1,1 0 1,-1-1-1,0 1 1,0 0 0,0-1-1,0 1 1,0-1-1,1 1 1,-1 0-1,0-1 1,0 1 0,0 0-1,-1-1 1,1 1-1,0 0 1,0-1-1,0 1 1,0-1 0,-1 1-1,1 0 1,0-1-1,-1 1 1,1 0 0,-2 19 132,3-20-110,-1 1 0,0-1 1,1 1-1,-1-1 0,1 1 1,-1-1-1,1 0 0,-1 1 1,1-1-1,-1 0 0,1 1 1,-1-1-1,1 0 0,-1 0 1,1 0-1,-1 1 0,1-1 1,0 0-1,-1 0 0,1 0 1,-1 0-1,1 0 0,0 0 1,-1 0-1,1 0 0,-1 0 1,1 0-1,-1-1 0,1 1 1,0 0-1,-1 0 0,1 0 1,-1-1-1,1 0 0,36-20 333,-34 19-383,0-1 0,0 1 0,0 0 1,0 0-1,0 0 0,0 1 0,0-1 0,1 1 1,-1-1-1,0 1 0,1 0 0,-1 1 1,1-1-1,0 0 0,6 1 0,30 26-105,-27-24 185,-1-2 0,1 0 0,-1 0 0,1-1 0,-1-1 0,1 0-1,-1 0 1,0-1 0,0-1 0,0 0 0,-1-1 0,17-9 0,-1 3-39,-26 11-16,-1-1 0,0 1 0,0 0 0,1 0 0,-1 0 0,0 0 0,0 0 0,1 0 0,-1 0 0,0 0 0,0 0 0,1 0 1,-1 0-1,0 0 0,0 0 0,1 0 0,-1 0 0,0 0 0,1 0 0,-1 0 0,0 0 0,0 0 0,1 0 0,-1 0 0,0 0 0,0 0 1,1 1-1,-1-1 0,0 0 0,0 0 0,0 0 0,1 0 0,-1 1 0,0-1 0,0 0 0,0 0 0,0 1 0,1-1 0,-1 0 0,0 0 0,0 1 1,2 15-85,-2-15 101,0 1-1,-1-1 1,1 0 0,0 0-1,0 0 1,0 1-1,0-1 1,1 0 0,-1 0-1,0 1 1,0-1 0,1 0-1,-1 0 1,1 0-1,-1 0 1,1 0 0,-1 0-1,1 1 1,0-1 0,-1 0-1,1-1 1,0 1 0,0 0-1,0 0 1,0 0-1,2 1 1,5 0 2,1-1 1,0 0-1,0 0 0,-1-1 0,1 0 1,0-1-1,0 0 0,11-3 1,-2-2-4016,-4-4-3966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4068,'11'-24'11324,"-11"24"-11229,0 1 1,0-1-1,0 0 1,0 0 0,0 0-1,0 0 1,0 0-1,0 0 1,0 0-1,0 0 1,0 0-1,1 0 1,-1 1 0,0-1-1,0 0 1,0 0-1,0 0 1,0 0-1,0 0 1,0 0 0,0 0-1,0 0 1,0 0-1,1 0 1,-1 0-1,0 0 1,0 0-1,0 0 1,0 0 0,0 0-1,0 0 1,0 0-1,0 0 1,0 0-1,1 0 1,-1 0 0,0 0-1,0 0 1,0 0-1,0 0 1,0 0-1,0 0 1,0 0-1,0 0 1,1 0 0,-1 0-1,0 0 1,0 0-1,0 0 1,0 0-1,0 0 1,0 0 0,0-1-1,0 1 1,0 0-1,0 0 1,0 0-1,0 0 1,0 0-1,0 0 1,1 0 0,-1 0-1,0 0 1,0-1-1,0 1 1,-1 40 3928,-1-9-4400,0 167 691,15-201 352,4-12-177,-1-1 0,-1-1 0,0 0 0,-1-1 0,-1 0 0,12-24 0,-2 6-23,-8 12-301,-11 16-153,0 1-1,1 0 1,0 0 0,11-12-1,-20 58-9450,-5-22 2258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78 5990,'0'0'18882,"-4"-1"-18979,2 1 93,-1 0 0,1 1-1,-1-1 1,1 1 0,-1-1-1,1 1 1,-1 0-1,1 0 1,-1 0 0,1 0-1,0 1 1,0-1-1,-1 0 1,1 1 0,0 0-1,1-1 1,-1 1 0,0 0-1,0 0 1,-1 3-1,0-2 55,0 0 0,0 0-1,1 1 1,0 0 0,-1-1-1,1 1 1,0 0 0,1 0-1,-1 0 1,1 1 0,0-1-1,0 0 1,-1 5 0,3-9-39,0 1-1,-1 0 1,1-1 0,0 1 0,-1-1 0,1 0 0,0 1 0,0-1 0,0 1 0,-1-1 0,1 0-1,0 0 1,0 0 0,0 1 0,0-1 0,0 0 0,-1 0 0,1 0 0,0 0 0,0 0 0,0-1-1,0 1 1,0 0 0,25-3 390,-6-2 52,-1-2 0,35-16 0,-41 16-314,0 1 0,1 0 0,-1 1 0,1 1 0,0 0 0,0 1 0,1 0 0,15 0 0,-33 0 19,0-1 1,0 0-1,0 0 0,1 0 0,-1 0 1,1-1-1,0 1 0,0 0 0,1-1 1,-1 0-1,1 1 0,0-1 0,0-5 1,1 10-245,0 1 55,0 0-1,0 0 1,0 0-1,1 0 1,-1 0 0,1 0-1,-1 0 1,0 0-1,1 0 1,0-1-1,-1 1 1,1 0-1,-1 0 1,1 0 0,0 0-1,0-1 1,1 2-1,1 0 12,1 0-1,0-1 0,0 1 1,0-1-1,0 0 1,0 0-1,0 0 1,0 0-1,0-1 0,0 0 1,0 0-1,0 0 1,1 0-1,-1-1 0,0 1 1,0-1-1,0 0 1,0 0-1,0-1 0,0 1 1,-1-1-1,1 0 1,0 0-1,-1 0 0,1 0 1,-1-1-1,0 0 1,0 1-1,0-1 1,0 0-1,0 0 0,-1-1 1,1 1-1,3-7 1,-20 71-354,5-36 337,6-18-125,-1 2 0,2-1 1,-1 0-1,1 0 0,0 1 0,0 11 1,2-30-8018,2-5 2019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17136,'0'0'3267,"24"57"-13516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83 16528,'0'0'2103,"-9"4"-213,4-2-1826,-50 27 2169,52-28-2070,0 1-1,-1 0 0,1 1 1,0-1-1,1 0 0,-1 1 1,0 0-1,1 0 1,-1-1-1,1 1 0,0 1 1,0-1-1,0 0 0,1 0 1,-3 7-1,5-9-154,0 0 0,0-1 0,0 1 1,0-1-1,0 0 0,1 1 0,-1-1 0,0 0 0,0 0 0,0 0 1,0 0-1,1 0 0,-1 0 0,0 0 0,0 0 0,0 0 0,1-1 0,-1 1 1,0 0-1,2-2 0,5-1 2,0-2 1,0 1-1,0-1 1,0 0-1,-1-1 1,0 0-1,0 0 1,10-12-1,-3 1-20,0 0 0,17-29 0,-20 18 10,-14 26-85,-8 16 15,4-4 67,0 0 0,0 1 0,1-1 0,0 1 0,1 0-1,0 1 1,1-1 0,0 1 0,1 0 0,0 0 0,-1 15 0,4-26-59,0 0 1,1-1-1,-1 1 0,0-1 1,0 1-1,0 0 1,0-1-1,1 1 1,-1 0-1,0-1 0,0 1 1,1-1-1,-1 1 1,1-1-1,-1 1 1,0-1-1,1 1 0,-1-1 1,1 1-1,-1-1 1,1 1-1,0-1 1,-1 0-1,1 1 0,-1-1 1,1 0-1,-1 0 1,1 1-1,0-1 1,0 0-1,22 2-6373,-9-2-462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13741,'0'0'9828,"-5"12"-8942,-9 16-326,2-6 69,1 0-1,2 1 1,-13 40 0,22-63-625,0 1-1,0 0 1,0-1-1,1 1 1,-1 0-1,0-1 1,0 1-1,0 0 1,1-1-1,-1 1 1,0-1-1,1 1 1,-1-1-1,0 1 1,1 0-1,-1-1 1,1 1-1,-1-1 1,1 0-1,-1 1 1,1-1-1,-1 1 1,1-1-1,0 0 1,-1 1-1,1-1 1,-1 0-1,1 0 1,0 1-1,-1-1 1,1 0-1,0 0 1,-1 0-1,1 0 1,0 0-1,-1 0 1,1 0-1,0 0 1,-1 0 0,1 0-1,0 0 1,-1-1-1,1 1 1,0 0-1,48-9-629,-20 4-801,-29 5 1406,1 0-1,-1 0 1,1 0 0,-1-1 0,1 1 0,0 0-1,-1 0 1,1 0 0,-1 0 0,1 0 0,0 0-1,-1 0 1,1 0 0,-1 0 0,1 0 0,0 1-1,-1-1 1,1 0 0,-1 0 0,1 1 0,-1-1-1,1 0 1,-1 0 0,1 1 0,-1-1-1,1 1 1,-1-1 0,1 0 0,-1 1 0,0-1-1,1 1 1,-1-1 0,1 2 0,-16 13 645,-37 10 1251,36-19-1360,0-1 0,0-2 0,0 1 0,-1-2 0,-20 2 1,37-4-547,-1-1 0,1 1 1,0 0-1,-1 0 1,1 0-1,0 0 1,-1 0-1,1 0 1,0 0-1,-1 0 1,1-1-1,0 1 1,-1 0-1,1 0 0,0-1 1,0 1-1,-1 0 1,1 0-1,0-1 1,0 1-1,-1 0 1,1 0-1,0-1 1,0 1-1,0 0 1,0-1-1,-1 1 1,1 0-1,0-1 0,0 1 1,0 0-1,0-1 1,0 1-1,0-1 1,0 1-1,0 0 1,0-1-1,0 1 1,0 0-1,0-1 1,0 1-1,0 0 0,1-1 1,-1 1-1,0 0 1,0-1-1,0 1 1,0 0-1,1-1 1,-1 1-1,0 0 1,0 0-1,1-1 1,-1 1-1,0 0 1,0 0-1,1-1 0,-1 1 1,0 0-1,1 0 1,0-1-1,16-18-2805,32-22-5199,-23 16 1507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11819,'0'0'10410,"-5"57"-8520,-6-22-161,-2 8-447,-3-3-321,2-2-321,3-7-448,7-5-160,1-6-128,3-9-512,0-7-321,5-4-577,3 0-576,1-8-1761,1-9-4069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8104,'0'0'13383,"8"4"-11643,-4-2-1597,0 0 0,0 0 0,0-1-1,0 1 1,0-1 0,0 0 0,1 0-1,-1 0 1,0 0 0,1-1-1,-1 0 1,1 0 0,-1 0 0,0 0-1,1-1 1,-1 0 0,0 0 0,1 0-1,-1 0 1,0-1 0,0 1 0,4-4-1,-1 2-50,-5 2-31,1 0 1,-1 0-1,1-1 1,-1 1-1,0 0 1,0-1-1,0 1 1,0-1-1,0 0 1,0 0-1,0 0 1,-1 0-1,1 0 1,0 0-1,-1 0 1,0 0-1,0-1 1,1 1-1,-1 0 1,1-5-1,-3 7-49,0-1 1,1 1-1,-1-1 0,0 1 0,1 0 1,-1-1-1,0 1 0,0-1 0,1 1 1,-1 0-1,0 0 0,0 0 0,0-1 1,1 1-1,-1 0 0,0 0 0,0 0 1,0 0-1,0 0 0,1 0 1,-1 1-1,0-1 0,0 0 0,0 0 1,1 0-1,-1 1 0,0-1 0,0 1 1,-27 7-97,19-2 91,1-1 0,-1 2 1,2-1-1,-1 1 0,0 0 0,1 0 0,-7 10 0,10-12 3,1 1 1,-1-1-1,1 0 1,0 1-1,0 0 0,0 0 1,1 0-1,0 0 1,0 0-1,1 0 1,-1 0-1,1 10 0,1-16-70,0 1 0,0 0 0,1 0 0,-1-1 0,0 1-1,1-1 1,-1 1 0,1 0 0,-1-1 0,1 1-1,-1-1 1,1 1 0,0-1 0,-1 1 0,1-1-1,0 1 1,-1-1 0,1 0 0,0 1 0,-1-1-1,1 0 1,0 0 0,-1 0 0,1 1 0,0-1-1,0 0 1,-1 0 0,1 0 0,0 0 0,0 0-1,1-1 1,26-1-4921,-7-9-1671</inkml:trace>
  <inkml:trace contextRef="#ctx0" brushRef="#br0" timeOffset="1">296 0 13549,'0'0'6758,"-11"6"-5380,5-3-1426,-44 27 1758,47-28-1660,1 0-1,-1 0 0,1 0 1,-1 0-1,1 1 0,0-1 1,0 1-1,0 0 0,0-1 0,1 1 1,-1 0-1,1 0 0,0 0 1,0 0-1,0 1 0,0-1 1,0 0-1,0 6 0,1-9-65,1 1-1,-1 0 0,0 0 1,1-1-1,-1 1 0,1 0 1,-1-1-1,1 1 0,0 0 1,-1-1-1,1 1 0,0-1 0,-1 1 1,1-1-1,0 1 0,0-1 1,-1 0-1,1 1 0,0-1 1,0 0-1,0 1 0,-1-1 1,1 0-1,0 0 0,0 0 1,0 0-1,0 0 0,-1 0 1,2 0-1,34 0-351,-28 0 334,49 6 1190,-56-6-1109,0 0 0,0 0 1,0 0-1,0 1 0,0-1 1,0 0-1,0 1 0,0-1 0,0 1 1,0 0-1,0-1 0,-1 1 0,1 0 1,0-1-1,0 1 0,0 0 1,-1 0-1,2 1 0,-2-1-23,0 0 0,0 0 0,0 0 0,0 0 0,-1 0 1,1 0-1,0 0 0,-1 0 0,1 0 0,-1 0 0,1 0 0,-1 0 0,1 0 0,-1 0 0,1-1 0,-1 1 0,0 0 0,0 0 0,1-1 1,-1 1-1,0 0 0,0-1 0,0 1 0,0-1 0,-1 1 0,-8 7 260,-1-1-1,0-1 1,-1 1 0,0-2-1,0 0 1,-21 6-1,-15-4-8749,37-7-4517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5157,'0'0'17440,"-2"11"-16692,-9 21-163,-2-1 1,0 0-1,-2-1 1,-2-1-1,0 0 0,-2-1 1,-1-1-1,-26 27 1,46-54-577,0 0 0,0 1 1,0-1-1,-1 1 0,1-1 0,0 0 1,0 1-1,0-1 0,-1 0 0,1 1 1,0-1-1,0 0 0,-1 1 1,1-1-1,0 0 0,-1 0 0,1 1 1,0-1-1,-1 0 0,1 0 0,-1 0 1,1 0-1,0 1 0,-1-1 1,1 0-1,0 0 0,-1 0 0,1 0 1,-1 0-1,1 0 0,-1 0 0,1 0 1,0 0-1,-1 0 0,1 0 1,-1 0-1,1-1 0,0 1 0,-1 0 1,1 0-1,0 0 0,-1 0 0,1-1 1,0 1-1,-1 0 0,1 0 0,-1-1 1,-3-25-800,11-37-2688,17-60-5463,-24 124 9260,0 1 1,0-1 0,0 0-1,0 1 1,0-1 0,0 0-1,0 0 1,1 1 0,-1-1-1,1 0 1,-1 1-1,1-1 1,-1 0 0,1 0-1,0 0 1,-1 0 0,1 1-1,0-1 1,0 0 0,2 1-1,32 25 3531,49 15-574,-77-39-2973,28 16 316,1 1-1912,-12-12-9222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8360,'0'0'6566,"54"6"-5541,-14-6 416,14 0 193,10 0-1186,7-2-255,2-6-129,-1 0-32,-4 4-160,-13-1-897,-16 4-289,-18 1-447,-23 9-3204,-30 1 385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9769,'0'0'7015,"50"22"-5285,-2-22-609,13 0-673,8-6-352,5-3-192,0-3-1538,-9 1-2562,-8-3-1953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12876,'0'0'1431,"12"3"-764,110 29 1748,-106-28-2067,-1 2 1,0 0-1,-1 0 0,1 1 0,-1 1 1,24 18-1,-36-24-313,1 1 0,-1-1 0,1 0 1,-1 1-1,0 0 0,0-1 0,0 1 0,0 0 1,-1 0-1,1 0 0,-1 0 0,1 1 0,-1-1 1,0 0-1,-1 0 0,1 1 0,0-1 0,-1 1 1,0-1-1,0 4 0,-1-1 94,0-1 1,0 0-1,-1 0 0,0 0 1,0 0-1,0 0 0,0 0 0,-1-1 1,0 1-1,0-1 0,-6 7 1,-8 7 235,-1-1 0,-1 0 0,0-2 1,-28 18-1,44-31-404,-27 19-150,-22 14-286,17-16-7370,23-15-5053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4356,'0'0'18140,"1"11"-17297,1 30-187,-1 0-1,-3 0 0,-10 70 1,-1 4 1511,30-369-1046,-15 265-1213,0 0 1,0 0-1,1 0 1,1 0-1,0-1 1,7 16-1,-9-23 96,0 0 0,-1 1-1,1-1 1,1 0-1,-1 0 1,0 0-1,1-1 1,-1 1-1,1 0 1,0-1-1,0 0 1,0 0 0,0 0-1,1 0 1,-1 0-1,0 0 1,1-1-1,-1 0 1,1 0-1,-1 0 1,1 0 0,0 0-1,-1-1 1,1 1-1,0-1 1,0 0-1,-1 0 1,1-1-1,0 1 1,0-1 0,4-1-1,-2 0 18,1 0 0,-1-1 0,1 1 0,-1-2 0,0 1 0,0-1 0,0 1 0,-1-2 0,1 1 0,-1-1 0,0 1-1,0-1 1,-1-1 0,0 1 0,1-1 0,2-6 0,-3 4-4,0 0 0,-1-1 0,0 1 0,-1-1-1,0 0 1,0 0 0,0 0 0,-2 0 0,1 0 0,-1 0-1,0 0 1,-3-15 0,3 23-19,0 1 0,0-1 0,0 1 0,0-1 0,0 1 1,0-1-1,-1 1 0,1-1 0,0 1 0,0-1 0,-1 1 0,1-1 0,0 1 0,-1-1 0,1 1 0,0-1 0,-1 1 0,1 0 1,-1-1-1,1 1 0,-1 0 0,1-1 0,0 1 0,-1 0 0,1 0 0,-1-1 0,0 1 0,1 0 0,-1 0 0,1 0 0,-1 0 0,1 0 1,-1 0-1,-17 11-144,-8 26-81,19-24 238,1 0 0,0 1-1,1 0 1,1-1 0,0 1-1,1 1 1,0-1 0,-1 27-1,5-40-4,-1 1 0,0-1 0,1 0 0,-1 0 0,1 0 0,-1 0 0,1 0 1,-1 0-1,1 0 0,0 0 0,0 0 0,-1 0 0,1-1 0,0 1 0,0 0 0,0 0 0,0-1 0,0 1 0,0-1 0,0 1 0,0-1 0,0 1 0,0-1 0,0 1 0,0-1 0,0 0 0,0 0 0,1 1 0,-1-1 0,0 0 0,0 0 0,2 0 0,49-1 190,-37 0-180,6 0 52,-18 1-92,1-1-1,0 1 0,-1 0 1,1 0-1,0 0 1,-1 1-1,1-1 1,6 3-1,-8-2 25,-1 0 0,0 0 0,0 0 0,1 0 0,-1 0 0,0 0 0,0 0 0,-1 1 0,1-1 0,0 0 0,0 1 0,-1-1-1,1 1 1,0-1 0,-1 1 0,0-1 0,1 1 0,-1-1 0,0 1 0,0-1 0,1 1 0,-1-1 0,-1 1 0,1 0 0,0 1 0,-10 69 710,10-71-758,0-14-1575,4-26-5680,-1 16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4869,'0'0'11664,"10"1"-8183,5 1-2142,-1-2 0,1 1 1,28-5-1,-38 4-1112,-1-1 0,1 0-1,0-1 1,-1 1 0,0-1 0,1 0-1,-1 0 1,7-5 0,-9 6-223,0-1 0,-1 1 0,1-1 0,0 1 0,-1-1 0,0 0 1,1 0-1,-1 1 0,0-1 0,0 0 0,0 0 0,0 0 0,-1-1 0,1 1 0,0 0 1,-1 0-1,0 0 0,1 0 0,-1-1 0,0-1 0,0 3-4,-1 1 0,1-1-1,-1 1 1,1-1 0,-1 1 0,1-1 0,-1 1 0,1-1-1,-1 1 1,1 0 0,-1-1 0,1 1 0,-1 0-1,0 0 1,1-1 0,-1 1 0,0 0 0,1 0 0,-1 0-1,0 0 1,1 0 0,-1 0 0,1 0 0,-1 0-1,0 0 1,1 0 0,-1 0 0,0 0 0,1 0 0,-1 0-1,0 1 1,1-1 0,-2 1 0,-24 7-101,19-3 103,0 0-1,0 1 1,0 0-1,1 0 1,0 0-1,0 1 1,-8 13-1,11-16 27,1-1 0,-1 1-1,1 0 1,0 0 0,0 0 0,0 0 0,1 0 0,0 1-1,-1-1 1,1 0 0,1 1 0,-1-1 0,1 0-1,-1 1 1,1-1 0,1 1 0,0 6 0,0-10-10,1 1 0,-1-1 1,0 0-1,1 0 1,-1 0-1,1 0 0,0 0 1,-1 0-1,1 0 0,0 0 1,-1-1-1,1 1 1,0-1-1,0 1 0,0-1 1,0 1-1,-1-1 0,1 0 1,0 0-1,0 0 0,3-1 1,44-3 265,-33 1-268,0-2 0,0 0-1,16-9 1,-16 7-78,0 1 0,30-7 1,-46 12 54,1 1 0,-1 0 1,0 0-1,0 0 0,1 0 1,-1 0-1,0 0 0,0 0 1,0 0-1,1 0 0,-1 0 1,0 0-1,0 0 0,1 0 1,-1 0-1,0 1 1,0-1-1,0 0 0,1 0 1,-1 0-1,0 0 0,0 0 1,0 0-1,1 0 0,-1 1 1,0-1-1,0 0 0,0 0 1,0 0-1,1 1 0,-1-1 1,0 0-1,0 0 0,0 0 1,0 1-1,0-1 0,0 0 1,0 0-1,0 0 1,0 1-1,0-1 0,0 0 1,0 1-1,-3 13-166,3-12 259,-1-1 0,0 1 1,1-1-1,-1 0 0,0 1 1,1-1-1,-1 0 0,0 0 1,0 1-1,0-1 0,0 0 1,-1 0-1,1 0 0,0 0 1,0 0-1,-1-1 0,1 1 1,-2 1-1,3-44 1345,1 34-1389,-1 5-24,0 0 0,0 0 0,0 0 0,1 1 1,0-1-1,-1 0 0,1 0 0,0 0 0,0 1 0,2-4 0,-2 5-27,1 0 0,-1 0 0,1 0 0,-1 0 0,1 0 0,0 0 0,-1 1 0,1-1 0,0 1 0,-1-1 0,1 1 0,0 0-1,0-1 1,0 1 0,-1 0 0,1 0 0,0 0 0,2 1 0,26-1 11,48-7-1,-67 5 15,-1 0 1,1 0-1,-1-1 0,0-1 1,0 1-1,0-2 0,-1 1 0,12-8 1,-11 0 24,-23 9-126,-23 10-10,31-5 82,-1 1 0,0 1 0,1-1 0,-1 1 1,1 0-1,0 0 0,1 0 0,-1 1 0,1 0 0,-1 0 1,2 0-1,-5 6 0,7-10 13,0 1-1,0 0 1,0-1-1,1 1 1,-1 0-1,0 0 1,1-1-1,-1 1 1,1 0 0,0 0-1,0 0 1,-1 0-1,1 0 1,0 0-1,1-1 1,-1 1-1,0 0 1,0 0 0,1 0-1,-1 0 1,1-1-1,0 1 1,-1 0-1,1 0 1,0-1-1,0 1 1,0-1 0,0 1-1,1-1 1,-1 1-1,0-1 1,0 1-1,1-1 1,-1 0-1,1 0 1,-1 0 0,1 0-1,0 0 1,-1 0-1,1 0 1,0-1-1,0 1 1,0-1-1,1 1 1,9 3-721,0 0 1,0-1-1,0-1 1,19 2-1,24-2-8285,-15-3-5509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16624,'-1'143'6992,"2"151"-3671,7-233-2756,-4-41 285,-4-38 826,-1 9-1687,-1 0 0,0 0-1,0 0 1,-1 1-1,0-1 1,0 1 0,-1 0-1,-5-9 1,-44-61-1136,11 17 10,42 61 1125,0 0 0,0 0 1,-1-1-1,1 1 0,0 0 0,0 0 0,0 0 0,0 0 1,0-1-1,0 1 0,0 0 0,-1 0 0,1-1 1,0 1-1,0 0 0,0 0 0,0 0 0,0-1 0,0 1 1,0 0-1,0 0 0,0-1 0,0 1 0,0 0 0,1 0 1,-1 0-1,0-1 0,0 1 0,0 0 0,0 0 0,0 0 1,0-1-1,0 1 0,1 0 0,-1 0 0,0 0 0,0-1 1,0 1-1,0 0 0,1 0 0,12-2-168,27 8 194,-27-4-84,57 2-2555,2-5-5101,-58 1 5431,14-1-3012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76 9321,'0'0'14216,"-10"0"-13111,-38 7-42,45-6-979,0 0 0,0 0 0,0 0 0,0 1 0,0-1 0,1 1 0,-1-1 0,1 1 0,-1 0 0,1 0 0,0 0 0,-1 1 0,1-1 0,0 1 0,1-1 0,-1 1 0,0-1 0,-1 5-1,3-6-74,0 0-1,0-1 1,0 1-1,1-1 1,-1 1-1,0-1 1,0 1-1,1-1 0,-1 1 1,1-1-1,-1 1 1,0-1-1,1 1 1,-1-1-1,1 0 0,-1 1 1,1-1-1,-1 0 1,1 1-1,-1-1 1,1 0-1,-1 0 0,1 0 1,-1 1-1,1-1 1,0 0-1,-1 0 1,1 0-1,-1 0 0,1 0 1,-1 0-1,1 0 1,0 0-1,-1 0 1,1 0-1,-1 0 0,2-1 1,34 1 211,-27 0-157,14 0-9,6-1-12,1 2-1,-1 1 0,47 8 0,-78-17 3355,-11-26-3125,5 17-166,0-4-373,9 19 251,0 1 0,0-1 0,0 1 1,0 0-1,-1-1 0,1 1 0,0 0 0,0 0 1,0 0-1,0 0 0,0 0 0,0 0 1,0 0-1,0 0 0,0 0 0,0 0 1,0 1-1,0-1 0,0 0 0,0 1 1,0-1-1,0 0 0,1 2 0,13 2-213,1-1-1,-1 0 0,1-1 1,-1-1-1,29-1 1,-38 0 214,0-1 0,0 1 0,0-1 0,0 0 0,0 0 0,-1-1 0,1 0 0,0 0 0,-1 0 0,0-1 0,1 1 0,-1-1 0,0-1 0,-1 1 0,1-1 0,0 1 0,-1-1 0,5-6 0,-8 9 25,0 0 0,0 0 0,-1 0 0,1-1 0,0 1 0,-1 0 0,1 0-1,-1 0 1,0 0 0,1-1 0,-1 1 0,0 0 0,0 0 0,0-1 0,1 1 0,-1 0 0,-1-3-1,1 4 0,0-1 1,-1 0-1,1 1 0,0-1 0,-1 0 0,1 1 0,-1-1 0,1 1 0,-1-1 0,1 1 0,-1-1 0,1 1 0,-1 0 0,0-1 0,1 1 0,-1-1 0,1 1 0,-1 0 0,0 0 0,0-1 0,1 1 0,-2 0 0,-1 0-7,1-1 0,-1 1 0,0 0 0,1 0-1,-1 1 1,0-1 0,1 0 0,-1 1-1,1 0 1,-1-1 0,1 1 0,-1 0 0,1 0-1,-1 1 1,-3 2 0,2-1 11,0 0 0,0 1-1,0 0 1,0-1 0,1 1 0,0 1 0,0-1 0,0 0-1,0 1 1,1-1 0,0 1 0,0 0 0,0 0 0,0 0 0,1 0-1,0 0 1,0 0 0,0 0 0,1 1 0,0-1 0,0 0-1,0 6 1,1-9-25,0 0-1,1 0 0,-1-1 0,0 1 1,0-1-1,1 1 0,-1-1 1,1 1-1,0-1 0,-1 0 1,1 0-1,0 0 0,0 0 1,-1 0-1,1 0 0,0 0 0,0 0 1,0-1-1,0 1 0,0-1 1,0 0-1,0 1 0,3-1 1,55 2-4217,-50-2 2121,22 0-3774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 7944,'0'-27'11645,"-1"52"-5487,0 14-6137,0-31 12,0 0 0,1 0-1,0 0 1,1 0-1,-1 0 1,2 0 0,3 14-1,-4-20-19,0 0 0,1 0 0,-1 0 0,1 0 0,0 0 0,-1 0 0,1-1 0,0 1 0,0 0 0,0-1 0,0 0 0,1 1 0,-1-1 0,0 0 0,0 0 0,1-1 0,-1 1 0,1 0 0,-1-1 0,0 1 0,1-1 1,-1 0-1,1 0 0,-1 0 0,1 0 0,-1 0 0,1 0 0,-1-1 0,3 0 0,2 0 17,-1-1-1,0 0 1,0 0 0,0 0 0,-1-1 0,1 1 0,0-2 0,-1 1-1,0 0 1,0-1 0,0 0 0,0 0 0,-1-1 0,1 1-1,-1-1 1,0 0 0,0 0 0,-1 0 0,0-1 0,0 1 0,0-1-1,0 0 1,-1 0 0,0 0 0,0 0 0,1-9 0,-23 79-158,19-61 134,0 0 1,1 0-1,-1 1 1,1-1-1,0 0 1,0 0-1,0 0 1,1 1-1,-1-1 1,1 0-1,0 0 1,-1 0 0,1 0-1,1 0 1,-1 0-1,0 0 1,1 0-1,0 0 1,-1-1-1,3 3 1,-1-3 66,-1-1-1,0 1 1,1-1 0,-1 0 0,1 0 0,0 0-1,-1 0 1,1 0 0,0-1 0,0 1 0,-1-1-1,1 1 1,0-1 0,0 0 0,0-1 0,-1 1-1,1 0 1,0-1 0,0 1 0,-1-1 0,1 0-1,0 0 1,4-2 0,-1 0 4,-1 0 0,0-1 0,0 1 0,0-1 0,0 0 0,0 0 0,-1-1 0,0 1 0,0-1-1,0 0 1,-1 0 0,5-8 0,-6 9-40,1 0-1,-1 0 0,0 0 1,0 0-1,-1 0 1,1-1-1,-1 1 0,0 0 1,0-1-1,-1 1 0,1-1 1,-1 1-1,0-1 1,0 1-1,0-1 0,-1 1 1,-2-9-1,3 12-40,0 1 0,0 0 0,0-1-1,0 1 1,-1-1 0,1 1 0,0 0 0,0-1 0,-1 1 0,1 0 0,0-1-1,-1 1 1,1 0 0,0 0 0,-1-1 0,1 1 0,-1 0 0,1 0 0,0-1-1,-1 1 1,1 0 0,-1 0 0,1 0 0,0 0 0,-1 0 0,1 0 0,-1 0-1,1 0 1,-1 0 0,1 0 0,-1 0 0,1 0 0,0 0 0,-1 0-1,1 0 1,-1 0 0,1 0 0,-1 1 0,1-1 0,0 0 0,-1 0 0,1 0-1,0 1 1,-1-1 0,1 0 0,0 1 0,-1-1 0,1 0 0,0 1 0,-1-1-1,1 0 1,0 1 0,-1 0 0,0 0 8,0 0-1,0 1 1,0-1-1,0 1 1,0-1 0,0 1-1,0 0 1,0-1-1,0 1 1,1 0 0,-1 0-1,0 3 1,56 15-282,-49-17 249,0 0-1,0 0 0,0-1 0,0 0 1,1 0-1,-1 0 0,1-1 1,-1 0-1,1 0 0,0-1 1,-1 1-1,1-2 0,0 1 1,-1-1-1,1 0 0,-1 0 1,13-4-1,-14 3 37,0 1 0,0-1 0,-1 0 0,1 0 0,-1 0 0,1 0 0,-1-1 0,0 0 0,0 0 1,0 0-1,0 0 0,-1 0 0,1-1 0,-1 0 0,0 0 0,0 0 0,0 0 0,-1 0 0,1-1 0,-1 1 0,0-1 0,-1 1 0,1-1 0,1-8 1,-3 12-12,0 0 1,0 1-1,0-1 1,0 0-1,-1 1 1,1-1-1,0 0 1,0 1 0,-1-1-1,1 0 1,-1 1-1,1-1 1,0 1-1,-1-1 1,1 1 0,-1-1-1,1 1 1,-1-1-1,0 1 1,1-1-1,-1 1 1,1-1-1,-1 1 1,0 0 0,1 0-1,-1-1 1,0 1-1,0 0 1,1 0-1,-1 0 1,0 0-1,1 0 1,-1 0 0,0 0-1,0 0 1,1 0-1,-1 0 1,0 0-1,1 0 1,-1 0 0,0 0-1,0 1 1,1-1-1,-1 0 1,0 1-1,-4 0-16,1 0 0,0 0 0,0 1-1,1-1 1,-1 1 0,0 0 0,-5 3-1,3-1 33,1 0 0,0 1 0,0 0 0,1-1 0,-1 1-1,1 1 1,0-1 0,1 1 0,-1 0 0,1-1 0,0 1 0,1 1-1,-1-1 1,1 0 0,1 1 0,-1-1 0,-1 13 0,4-17-5,0 0-1,0 0 1,-1 0 0,1 0 0,1 0 0,-1 0-1,0-1 1,0 1 0,1 0 0,-1-1-1,1 1 1,-1 0 0,1-1 0,0 0 0,-1 1-1,1-1 1,0 0 0,0 0 0,0 0 0,0 0-1,0 0 1,0-1 0,0 1 0,0-1 0,4 1-1,57 8-1538,-28-8-2616,3-1-3667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11499,'-3'23'10151,"1"7"-5795,1 78-4544,1-88 1430,-1 13-823,3 36 764,-2-71-1293,-1-1-157,1 1-1,0-1 1,-1 1-1,1-1 0,-1 1 1,0 0-1,1-1 1,-1 1-1,0 0 0,-1 0 1,-1-4-1,-49-58-4584,63 59 7804,22 1-3124,-31 3 317,5 1 301,34-4-388,26-7-4296,-59 9 3769,0 0 0,1-1 0,-1 1 0,0-1 0,0-1 0,0 0 0,-1 0-1,1 0 1,-1-1 0,8-7 0,-21 17 7212,-3 2-4182,-24 19-2234,5 10 573,27-34-853,0 0-1,0-1 0,0 1 0,0 0 1,0 0-1,0 0 0,0 0 0,1 0 1,-1 0-1,1 0 0,0 0 0,-1 0 1,1 0-1,0 0 0,0 0 1,0 0-1,0 0 0,1 0 0,0 3 1,1-4-12,1 0 0,0-1 0,-1 1 1,1-1-1,0 1 0,-1-1 0,1 0 0,0 0 1,0 0-1,-1 0 0,1 0 0,0-1 1,-1 1-1,4-2 0,1 0-7,0-1 1,-1 0-1,0 0 0,0-1 0,0 1 0,0-1 1,0 0-1,-1-1 0,7-6 0,40-51 156,-49 59-164,-4 3-31,1 0 0,0 0 0,0 0 0,0 0 0,0 1 0,0-1 0,0 0 0,0 0 0,0 0 0,0 0 0,0 0 0,0 0 0,0 0 0,0 0 0,0 1 0,0-1 0,0 0 0,0 0 0,0 0 0,0 0 0,0 0 0,0 0 0,0 0 0,0 0 0,0 1 0,0-1 0,0 0 0,0 0-1,0 0 1,1 0 0,-1 0 0,0 0 0,0 0 0,0 0 0,0 0 0,0 0 0,0 0 0,0 0 0,0 1 0,0-1 0,0 0 0,1 0 0,-1 0 0,0 0 0,0 0 0,0 0 0,0 0 0,0 0 0,0 0 0,0 0 0,0 0 0,1 0 0,-1 0 0,0 0 0,0 0 0,0 0 0,0 0 0,0 0 0,0 0 0,0 0 0,0 0 0,1 0 0,-1-1 0,0 1 0,0 0 0,0 0 0,0 0 0,0 17-163,-3 19 157,2-30-284,0 1 0,1 0 0,-1 0 0,2-1 0,0 14 0,-1-19 175,1 0 0,-1 0-1,0 0 1,0 0 0,1 0 0,-1 0-1,0-1 1,1 1 0,-1 0 0,1 0-1,-1 0 1,1 0 0,-1-1 0,1 1-1,-1 0 1,1-1 0,0 1 0,0 0 0,-1-1-1,1 1 1,0-1 0,0 1 0,0-1-1,-1 1 1,1-1 0,0 0 0,0 1-1,0-1 1,0 0 0,0 0 0,0 0-1,0 0 1,0 0 0,0 0 0,0 0-1,0 0 1,0 0 0,0 0 0,-1 0 0,1-1-1,0 1 1,0 0 0,0-1 0,0 1-1,0 0 1,0-1 0,-1 1 0,1-1-1,0 0 1,0 1 0,0-2 0,14-12-3675,1-7-1431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14157,'0'0'5440,"-5"8"-4169,-12 22 622,-17 43 0,30-64-1714,0 1 0,0 0 0,1 0 0,1 1 0,0-1 0,0 0 0,1 1 0,0-1 0,1 1 0,1 11 0,0-21-151,-1 0 1,0 0 0,1 0 0,-1 0 0,1 0-1,-1 0 1,1-1 0,-1 1 0,1 0 0,0 0 0,-1 0-1,1-1 1,0 1 0,0 0 0,-1-1 0,1 1 0,0-1-1,0 1 1,0-1 0,0 1 0,0-1 0,0 1 0,0-1-1,0 0 1,0 0 0,0 0 0,0 1 0,0-1 0,0 0-1,0 0 1,0 0 0,0 0 0,0-1 0,0 1-1,0 0 1,0 0 0,0-1 0,0 1 0,0 0 0,0-1-1,0 1 1,1-2 0,3 1 86,0-1-1,-1-1 1,1 1 0,0-1-1,-1 0 1,1 0 0,3-3-1,11-16 37,-2 1 1,-1-2-1,0 0 0,-2-1 1,18-40-1,-39 81-17613,-2-4 9049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4965,'0'0'16602,"-11"0"-14232,-3 2-2062,1 0-1,-1 1 1,1 1-1,0 0 0,0 1 1,1 0-1,-1 1 1,1 1-1,0 0 0,1 0 1,-14 12-1,-35 32 400,56-47-676,0 0-1,0 0 1,1 1-1,-1-1 1,1 1-1,0 0 1,1 0-1,-1 0 1,1 0-1,0 0 1,-2 11-1,4-15-30,0 0 0,0 0 0,0 0 0,1 0 0,-1 0 0,0 0 0,1 0 0,-1 0 0,1 0 0,-1 0-1,1 0 1,0 0 0,-1 0 0,1 0 0,0 0 0,0-1 0,-1 1 0,1 0 0,0 0 0,0-1 0,0 1 0,0-1 0,0 1 0,0-1 0,0 1 0,0-1-1,0 0 1,0 1 0,0-1 0,0 0 0,1 0 0,-1 0 0,0 0 0,0 0 0,0 0 0,2 0 0,55 0 37,-45-1-50,153-12-607,-166 13 618,0 0-1,1 0 1,-1 0-1,0 0 1,0 0-1,1 0 1,-1 0-1,0 0 1,1 0-1,-1 0 1,0 0-1,0 0 1,1 0-1,-1 0 1,0 0-1,0 0 1,1 0-1,-1 1 1,0-1-1,0 0 1,1 0-1,-1 0 1,0 0-1,0 0 1,1 1-1,-1-1 1,0 0-1,0 0 1,0 0-1,1 1 1,-1-1 0,0 0-1,0 0 1,0 1-1,0-1 1,0 0-1,0 0 1,1 1-1,-1-1 1,0 0-1,0 0 1,0 1-1,0-1 1,0 0-1,0 1 1,-10 14 90,-19 11 381,-2-7 448,-58 27 1,76-40-843,-1 0 0,0-1 0,-1-1 0,1-1 0,-1 0 0,0 0 0,-16-1 0,31-2-110,0 0 0,-1 0 0,1 0 1,0 0-1,0 0 0,-1 0 0,1 0 1,0 0-1,0 0 0,0 0 0,-1 0 1,1 0-1,0 0 0,0-1 0,0 1 0,-1 0 1,1 0-1,0 0 0,0 0 0,0 0 1,0-1-1,-1 1 0,1 0 0,0 0 1,0 0-1,0-1 0,0 1 0,0 0 1,0 0-1,0 0 0,0-1 0,0 1 1,-1 0-1,1 0 0,0-1 0,0 1 1,0 0-1,0 0 0,0 0 0,0-1 1,1 1-1,-1 0 0,0 0 0,0-1 0,0 1 1,0 0-1,0 0 0,0 0 0,0-1 1,0 1-1,0 0 0,1 0 0,-1 0 1,0-1-1,0 1 0,0 0 0,0 0 1,1 0-1,-1 0 0,0 0 0,0 0 1,1-1-1,11-12-1966,46-25-6701,-21 16 1218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6566,'0'0'9001,"-14"57"-5638,14-39-1153,0-1-288,0-3-289,13-3-640,1-5-480,4-2-289,5-4-672,-4 0-2019,3-5-1761,-4-7-5989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12620,'0'0'13100,"9"1"-12267,6 0-633,-1 0 0,1-2 0,25-2 0,-33 2-60,-1 0 0,1-1 0,-1 0 0,0 0 1,1 0-1,-1-1 0,0 1 0,-1-1 0,1-1 0,0 1 0,-1-1 0,9-8 0,-14 12-133,0 0 1,0 0-1,1 0 0,-1 0 0,0 0 0,0-1 0,0 1 0,1 0 1,-1 0-1,0 0 0,0-1 0,0 1 0,0 0 0,1 0 0,-1-1 1,0 1-1,0 0 0,0 0 0,0-1 0,0 1 0,0 0 0,0 0 1,0-1-1,0 1 0,0 0 0,0-1 0,0 1 0,0 0 0,0 0 1,0-1-1,0 1 0,0 0 0,0-1 0,0 1 0,0 0 0,0 0 1,0-1-1,-1 1 0,1 0 0,0 0 0,0 0 0,0-1 0,0 1 1,-1 0-1,1 0 0,0 0 0,0-1 0,-1 1 0,-19-4-1,-25 8-89,40-2 74,-1 0 0,0 0 0,1 1 0,-1 0 0,1 0 1,0 0-1,0 1 0,0 0 0,-7 8 0,9-10 17,1 1-1,-1 0 0,1 0 0,0 0 1,0 0-1,0 0 0,0 0 0,1 0 1,-1 1-1,1-1 0,0 1 1,0-1-1,0 1 0,1-1 0,-1 1 1,1 0-1,0 5 0,0-7-31,1 0 0,0-1 0,-1 1 0,1 0 0,0-1 0,0 1 0,0-1 0,0 1 0,0-1 0,1 1 0,-1-1 0,0 0 1,1 1-1,-1-1 0,1 0 0,-1 0 0,1 0 0,-1 0 0,1 0 0,0-1 0,0 1 0,-1 0 0,1-1 0,0 1 0,0-1 0,0 0 0,1 0 0,57 5-5240,-56-4 4473,32-1-5252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16464,'0'8'2370,"0"8"-1473,0 3 896,-2 4-447,-1 2-257,-1 1-545,2-3-384,2-2-96,0-3-32,0 0 0,0-6 0,0-2-352,0 1-769,-2-5-705,-6-2-2017,-5-3-4677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17777,'0'0'5573,"49"0"-3779,-17 0-257,3-3-736,7-1-385,-5 3-223,-1-2-161,-4 2-32,-10 1-193,-5 0-832,-6 0-800,-8-5-1186,-3-3-2018,-3-5-5669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17489,'0'0'6886,"72"-6"-6117,-37 3-609,5-1-96,3 3-609,-5 0-2433,1 1-2852,-5 0-4676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11979,'0'0'8355,"-8"-1"-6118,4 0-2134,0 0 1,1 0 0,-1 1 0,0-1 0,0 1-1,1 0 1,-1 0 0,0 0 0,0 1 0,1-1-1,-1 1 1,0 0 0,0 0 0,1 0 0,-1 1 0,1-1-1,0 1 1,-1 0 0,1 0 0,0 0 0,0 0-1,0 1 1,0-1 0,0 1 0,1 0 0,-1-1-1,1 1 1,0 0 0,0 1 0,0-1 0,0 0-1,0 1 1,1-1 0,-1 1 0,-1 6 0,3-8-91,-1-1 0,1 0 0,-1 0 1,1 1-1,-1-1 0,1 0 0,0 1 0,0-1 1,0 0-1,0 1 0,0-1 0,0 1 1,0-1-1,0 0 0,1 1 0,-1-1 1,0 0-1,1 0 0,-1 1 0,1-1 1,-1 0-1,1 0 0,0 1 0,0-1 1,-1 0-1,1 0 0,0 0 0,0 0 0,0 0 1,0 0-1,0-1 0,0 1 0,1 0 1,-1 0-1,0-1 0,0 1 0,0-1 1,1 1-1,-1-1 0,0 1 0,1-1 1,-1 0-1,0 0 0,1 1 0,-1-1 0,0 0 1,1 0-1,-1 0 0,0-1 0,1 1 1,-1 0-1,0 0 0,1-1 0,1 0 1,4-1 7,1 0 0,-1-1 0,0 1 0,0-1 0,0-1 0,-1 0 1,1 1-1,9-10 0,37-45-710,-58 91-42,4-28 797,-1-1 1,1 0 0,0 1-1,1 0 1,-1-1 0,1 1-1,0-1 1,0 1-1,0-1 1,0 1 0,1 0-1,1 4 1,-1-8-35,0 1 0,1-1-1,-1 1 1,0-1 0,1 1 0,-1-1 0,1 0-1,0 0 1,-1 1 0,1-1 0,0-1 0,0 1-1,0 0 1,0 0 0,0-1 0,0 1 0,0-1-1,0 1 1,0-1 0,0 0 0,0 0 0,0 0-1,0 0 1,0 0 0,0 0 0,0-1 0,0 1 0,0-1-1,2 0 1,1 0-9,0-1 1,-1 1-1,1-1 0,0 0 1,0-1-1,-1 1 0,0-1 0,1 1 1,-1-2-1,0 1 0,0 0 1,-1-1-1,7-7 0,24-19-514,-34 30 96,2 43-5931,-1-42 6027,0-1 0,0 1 0,0 0 1,0-1-1,0 1 0,1-1 0,-1 0 1,0 1-1,0-1 0,0 0 1,1 1-1,-1-1 0,0 0 0,0 0 1,0 0-1,1 0 0,0-1 0,1 1-447,14 0-4645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97 16912,'0'0'4628,"-11"3"-3352,7-1-1265,-52 21 1596,54-22-1486,-1 1 0,0-1 0,1 1 0,-1 0 0,1 0 1,-1 0-1,1 0 0,0 1 0,0-1 0,0 1 1,0-1-1,1 1 0,-1-1 0,1 1 0,-1 0 1,1 0-1,0 0 0,0 0 0,-1 6 0,2-8-109,1 0-1,0 0 0,-1 0 1,1 0-1,0 0 0,0 0 1,-1 0-1,1 0 0,0 0 1,0 0-1,0-1 0,0 1 0,0 0 1,0-1-1,1 1 0,-1 0 1,0-1-1,0 0 0,0 1 1,0-1-1,1 0 0,-1 1 1,0-1-1,0 0 0,1 0 1,-1 0-1,0 0 0,0 0 0,1-1 1,-1 1-1,2-1 0,44-3 119,-35-1-157,1 0 1,-2-1-1,1-1 1,-1 0 0,0 0-1,0-1 1,-1 0 0,0-1-1,0 0 1,-1-1-1,0 0 1,-1 0 0,0-1-1,-1 0 1,0 0-1,10-23 1,-17 33 17,1 1 0,-1-1 0,1 0 0,-1 0-1,1 0 1,-1 0 0,0 1 0,1-1 0,-1 0 0,0 0 0,0 0-1,0 0 1,0 0 0,0 0 0,0 1 0,0-1 0,0 0-1,0 0 1,0 0 0,0 0 0,-1-1 0,-13 8-245,-18 28 79,27-25 253,0 1-1,0-1 1,1 1-1,0 0 1,1 0-1,-3 17 1,5-26-92,1 1 0,0 0 0,-1 0 0,1 0-1,0 0 1,0 0 0,0 0 0,0 0 0,0 0 0,0 0 0,1 0 0,-1 0 0,1 0 0,-1 0 0,1 0 0,0-1 0,-1 1 0,1 0 0,0 0 0,0-1-1,1 1 1,-1 0 0,0-1 0,0 1 0,1-1 0,-1 0 0,1 1 0,-1-1 0,1 0 0,0 0 0,-1 0 0,1 0 0,0 0 0,0-1 0,0 1 0,0 0-1,-1-1 1,1 1 0,0-1 0,0 0 0,2 1 0,45-2-6771,-19-4-609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19250,'0'0'2317,"-8"1"245,1 0-2359,0 0 0,1 1-1,-1 0 1,1 1 0,-1-1-1,1 1 1,0 0 0,0 0-1,0 1 1,0 0-1,1 0 1,-1 1 0,1-1-1,0 1 1,0 0 0,1 0-1,0 1 1,0-1 0,0 1-1,0 0 1,1 0-1,0 0 1,-4 13 0,6-17-197,1 0 1,-1 1 0,1-1-1,-1 0 1,1 1 0,0-1-1,0 0 1,0 1 0,0-1-1,0 0 1,1 1 0,-1-1-1,1 0 1,-1 1-1,1-1 1,0 0 0,0 0-1,0 0 1,0 0 0,0 0-1,1 0 1,-1 0 0,0 0-1,1 0 1,0 0 0,-1-1-1,1 1 1,0-1 0,2 2-1,0-1 8,0 0 1,1-1-1,-1 1 0,0-1 0,0 0 1,1-1-1,-1 1 0,1-1 0,-1 0 0,0 0 1,1 0-1,-1 0 0,1-1 0,-1 0 1,6-1-1,-8 0-15,1 1-1,-1 0 1,0 0 0,1-1-1,-1 0 1,0 1 0,0-1-1,0 0 1,0 0 0,0 0 0,-1 0-1,1 0 1,0-1 0,1-3-1,-3 6 6,1-1 0,-1 0 0,1 1 0,-1-1 0,0 0 0,1 1 0,-1-1 0,0 0 0,0 0 1,1 1-1,-1-1 0,0 0 0,0 0 0,0 1 0,0-1 0,0 0 0,0 0 0,0 1 0,0-1 0,0 0 0,-1 0 0,1 1 0,0-1 0,0 0 0,-1 0 0,1 1 0,0-1 0,-1 0 0,1 1 0,-1-1 0,1 1 0,-1-1 0,1 0 0,-1 1 0,1-1 0,-1 1 0,0-1 0,1 1 0,-1 0 0,0-1 0,1 1 0,-1 0 0,0-1 0,1 1 0,-1 0 0,0 0 0,0 0 0,1-1 0,-1 1 0,0 0 0,0 0 0,0 0 0,0 0 0,-3 0-7,0 0 0,0 0 0,0 0-1,0 0 1,0 1 0,0-1-1,1 1 1,-8 2 0,9-2 13,1 0 1,-1-1-1,1 1 0,0 0 1,-1 0-1,1 0 1,0 0-1,0 0 0,0 0 1,0 0-1,0 0 0,0 0 1,0 1-1,0-1 1,0 0-1,0 1 0,1-1 1,-1 1-1,1-1 0,-1 1 1,1-1-1,-1 1 0,1-1 1,0 1-1,0 2 1,0-3 19,1 0 1,0 0 0,0-1 0,0 1 0,-1 0 0,1 0-1,0 0 1,0 0 0,0-1 0,0 1 0,0-1 0,0 1-1,1 0 1,-1-1 0,0 0 0,0 1 0,0-1-1,0 0 1,1 0 0,-1 1 0,0-1 0,0 0 0,0 0-1,1 0 1,-1 0 0,0-1 0,2 1 0,38-2 211,-33 0-246,-1-1 0,0 1 1,0-1-1,0-1 0,0 1 0,8-6 1,28-13-196,-42 24 164,-1 0-1,1 0 0,-1 0 0,0 1 0,1-1 0,-1 0 1,0 0-1,0 0 0,0 1 0,-1-1 0,1 0 0,0 0 0,-2 4 1,-2 10 52,0-7-38,2 0 0,-1 1 1,1-1-1,1 1 0,0-1 0,0 1 0,1 0 0,1 19 0,-1-29-187,1 1 0,-1-1 0,0 1 0,0-1 0,1 1 0,-1-1 0,0 1 1,1-1-1,-1 1 0,0-1 0,1 0 0,-1 1 0,1-1 0,-1 1 0,1-1 0,-1 0 0,0 0 1,1 1-1,0-1 0,-1 0 0,1 0 0,-1 1 0,1-1 0,-1 0 0,1 0 0,-1 0 0,1 0 0,-1 0 1,1 0-1,0 0 0,-1 0 0,2 0 0,-1 0-533,12 0-10576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15 4036,'0'0'18935,"-11"-1"-17616,7 0-1274,0 1 0,1 0 0,-1 0-1,0 0 1,0 0 0,1 0 0,-1 1 0,0 0 0,0 0 0,1 0 0,-1 0 0,1 0 0,-1 1 0,1-1 0,0 1 0,-1 0 0,1 0 0,0 0 0,0 1 0,0-1 0,1 1 0,-1-1 0,1 1 0,-1 0 0,1 0-1,0 0 1,0 0 0,0 1 0,0-1 0,1 1 0,-1-1 0,1 1 0,0-1 0,0 1 0,1 0 0,-1-1 0,0 7 0,1-9-45,0 0 0,-1 1 0,1-1 0,0 1 0,0-1 0,0 0 0,0 1-1,0-1 1,1 0 0,-1 1 0,0-1 0,1 0 0,-1 1 0,0-1 0,1 0 0,0 0 0,-1 1 0,1-1 0,0 0 0,0 0 0,-1 0 0,1 0 0,0 0 0,0 0-1,0 0 1,0 0 0,2 1 0,0-1 26,0-1 0,1 1 0,-1 0 0,0-1 0,1 0 0,-1 0-1,0 0 1,1 0 0,-1 0 0,6-2 0,-5 1 4,0 0 1,0 0 0,-1 0-1,1-1 1,0 1-1,0-1 1,-1 0 0,1 0-1,-1-1 1,0 1-1,0-1 1,1 1 0,-2-1-1,1 0 1,0 0-1,3-5 1,2-5 188,0 0 0,13-28-1,-10 16 544,-15 36-795,0 1 1,1 0-1,1-1 1,-2 15-1,0-2-18,2-19 57,1-1 0,1 1 0,-1-1 0,1 1 0,0-1 1,0 1-1,0-1 0,0 1 0,1-1 0,2 10 0,-2-13-23,0 0 0,0 1 0,0-1 0,0 1 0,0-1 0,0 0 0,1 0 0,-1 0 0,0 0 0,1 0 0,-1 0 0,1 0 0,0 0 0,-1-1 0,1 1 0,-1-1 1,1 1-1,0-1 0,-1 1 0,1-1 0,0 0 0,0 0 0,-1 0 0,1 0 0,0 0 0,0 0 0,-1 0 0,1-1 0,0 1 0,2-2 0,-1 1-499,0 1 0,0-1 0,0 0-1,0-1 1,-1 1 0,1 0 0,-1-1 0,1 0-1,-1 1 1,1-1 0,-1 0 0,3-3 0,11-13-6355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16752,'0'0'11515,"-9"7"-11094,-2 0-302,6-4-107,1-1 0,0 1 0,0 0-1,0 1 1,0-1 0,1 1 0,-6 6 0,9-10-18,0 1 0,-1-1 0,1 1-1,0-1 1,-1 0 0,1 1 0,0-1 0,0 1 0,-1-1 0,1 1 0,0-1-1,0 1 1,0-1 0,0 1 0,0-1 0,0 1 0,-1-1 0,1 1 0,0-1-1,1 1 1,-1-1 0,0 1 0,0-1 0,0 1 0,0-1 0,0 1 0,0-1-1,1 1 1,-1-1 0,0 1 0,0-1 0,1 1 0,18 10-458,25-3-387,-43-8 836,30 3-325,-18-2 208,1 0-1,-1 0 0,0 2 0,14 3 0,-26-6 143,-1 0 0,1 1 1,0-1-1,-1 0 0,1 0 0,0 0 0,-1 1 0,1-1 0,0 0 0,-1 1 0,1-1 0,-1 1 0,1-1 1,-1 1-1,1-1 0,-1 1 0,1-1 0,-1 1 0,1-1 0,-1 1 0,1-1 0,-1 1 0,0 0 0,1-1 1,-1 1-1,0 0 0,0-1 0,0 1 0,0 0 0,1-1 0,-1 2 0,-15 17 960,-30 7 316,36-22-1449,0 0 1,-1-1-1,1 0 1,-1-1 0,0 0-1,-15 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18417,'0'0'9577,"28"-14"-30300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1602,'0'0'24102,"0"10"-23675,15 293 4410,-10-283-4237,-3-42-331,0-40-177,-2 42-254,-1 1 1,0 0-1,-5-22 1,8 44 153,0-1 1,-1 0-1,1 0 0,0 0 1,0 0-1,1-1 0,-1 1 1,0-1-1,1 1 0,-1-1 1,1 0-1,-1 1 0,1-1 1,-1-1-1,1 1 0,0 0 1,-1-1-1,1 1 0,0-1 1,0 0-1,-1 0 0,5 0 1,1 0-7,0 0 0,-1 0 0,1-1 0,-1 0 0,1 0 0,-1-1 0,10-3 0,-11 2-1,0 0 0,-1-1 1,0 1-1,1-1 0,-1-1 1,-1 1-1,1-1 0,0 0 1,-1 0-1,0 0 0,-1 0 1,1-1-1,-1 1 0,0-1 0,4-10 1,-10 66-268,1-35 348,1 0 0,1 1 0,0-1 0,4 22 0,-3-36-55,-1 0 1,1 1-1,0-1 0,-1 0 1,1 0-1,0 0 0,0 0 1,0 0-1,0 0 1,0 0-1,0 0 0,1 0 1,-1-1-1,0 1 0,0 0 1,1-1-1,-1 1 1,0-1-1,0 1 0,1-1 1,-1 0-1,1 0 0,-1 1 1,0-1-1,1 0 1,-1 0-1,1 0 0,-1 0 1,0-1-1,1 1 0,-1 0 1,0-1-1,1 1 1,1-1-1,3 0-37,-1-1 0,0 1 1,1-1-1,-1 0 0,0-1 0,0 1 1,7-6-1,-9 7-387,-1-1 0,0 0-1,0-1 1,0 1 0,0 0 0,-1-1 0,1 1 0,0-1-1,1-4 1,3-18-7707,-4 6-795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16560,'0'0'9417,"11"58"-10795,2-43-1440,3-4-1731,-4 1-4227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14542,'0'0'8696,"-11"9"-7815,-12 12-375,1 0 0,0 2 0,2 0 0,-19 28 0,-13 33 263,51-83-1250,2-26-7612,1 4 1351,2-4-2958</inkml:trace>
  <inkml:trace contextRef="#ctx0" brushRef="#br0" timeOffset="1">23 44 11755,'0'0'11563,"30"62"-9865,-12-46-385,4-2-769,2 0-447,1-3-386,-2-3-2049,-3-3-2146,-4-3-5350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19026,'0'0'5397,"8"1"-4388,2 0-840,-1-1 0,0 0 0,0-1 0,0 0 0,0 0 0,0-1 0,12-4 0,-18 6-143,0-1 1,0 0 0,0 0 0,0 0 0,0-1 0,0 1 0,0-1-1,0 1 1,0-1 0,-1 0 0,1 0 0,-1-1 0,1 1-1,-1 0 1,0-1 0,0 1 0,0-1 0,0 0 0,-1 0 0,1 0-1,-1 1 1,1-1 0,-1-1 0,0 1 0,0 0 0,0 0 0,0-6-1,-1 8-10,0 1 0,0 0-1,0-1 1,0 1-1,0-1 1,-1 1-1,1 0 1,0-1 0,0 1-1,0-1 1,0 1-1,-1 0 1,1-1 0,0 1-1,0 0 1,-1-1-1,1 1 1,0 0-1,-1-1 1,1 1 0,0 0-1,-1 0 1,1-1-1,-1 1 1,1 0 0,0 0-1,-1 0 1,1 0-1,-1 0 1,1-1-1,0 1 1,-1 0 0,0 0-1,-22 2 61,-17 12-255,32-8 152,1 0 1,0 0-1,0 1 0,1 0 0,0 0 0,0 0 0,-6 12 0,9-14 15,0 0 1,0 0 0,1 0 0,0 0-1,0 0 1,0 0 0,1 1-1,0-1 1,0 1 0,0 0 0,0-1-1,1 1 1,1 8 0,-1-13 11,0 0 1,1 0-1,-1 0 1,1 0-1,-1 0 1,1 0 0,-1 0-1,1 0 1,0 0-1,-1-1 1,1 1-1,0 0 1,0 0-1,0-1 1,0 1-1,-1-1 1,1 1 0,0-1-1,0 1 1,0-1-1,0 1 1,0-1-1,0 0 1,0 0-1,0 1 1,0-1-1,0 0 1,2 0 0,37 0-63,-28-1-127,-4 1-419,0-1 0,0 0 0,0 0 0,13-5 0,30-15-6917,-18 2-1481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130 103 15407,'0'0'2920,"-11"4"-705,1 1-1732,-1 0 0,0 0 0,1 1 0,0 1 0,-16 12 0,23-16-357,-1-1 0,1 1 0,0 1 0,0-1-1,0 0 1,1 1 0,-1-1 0,1 1 0,0 0-1,-1 0 1,2 0 0,-1 0 0,0 0 0,1 0 0,0 0-1,0 1 1,0-1 0,1 0 0,-1 1 0,1-1 0,0 1-1,1 4 1,-1-8-117,1 0-1,0 1 0,0-1 1,-1 0-1,1-1 1,0 1-1,0 0 0,0 0 1,0 0-1,0 0 1,0-1-1,0 1 0,0 0 1,0-1-1,1 1 1,-1-1-1,0 0 0,0 1 1,0-1-1,1 0 0,-1 1 1,0-1-1,0 0 1,1 0-1,-1 0 0,0 0 1,2-1-1,39-4 254,-30 0-234,-1-1 1,0 0 0,0 0 0,0-1-1,-1-1 1,0 1 0,-1-2-1,1 1 1,14-19 0,-14 14 5,0 0 0,-1 0 0,-1-1 1,0 0-1,0 0 0,-2-1 0,7-20 0,-8 4 85,-9 25-96,-7 16-74,3 4 42,0 0 0,1 0 0,0 0 0,1 1 1,0 0-1,2 0 0,0 1 0,0-1 0,2 1 0,0 0 0,-1 19 0,3-33-52,0 0 1,1-1-1,-1 1 0,0 0 0,0-1 0,1 1 1,-1 0-1,1 0 0,-1-1 0,1 1 0,0-1 1,-1 1-1,1-1 0,0 1 0,0-1 1,0 1-1,0-1 0,1 0 0,-1 0 0,0 1 1,1-1-1,1 1 0,26 7-6025,-6-8-3139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7175,'0'0'19207,"1"11"-18801,4 100 699,-5-110-1096,0 0-1,0-1 0,0 1 1,0 0-1,0-1 1,0 1-1,1 0 1,-1-1-1,0 1 1,0-1-1,1 1 1,-1 0-1,0-1 0,1 1 1,-1-1-1,0 1 1,1-1-1,-1 1 1,1-1-1,-1 1 1,1-1-1,-1 1 1,1-1-1,-1 0 1,1 1-1,-1-1 0,1 0 1,0 0-1,-1 1 1,2-1-1,25 0 292,25-18 88,-30 1-323,-18 13-58,-1 0 1,1 1-1,0 0 0,0 0 0,1 0 0,-1 0 1,0 1-1,1 0 0,0 0 0,6-2 0,-9 44-12,-2-38 12,-1 0-1,1 0 1,0 1-1,1-1 1,-1 0 0,0 0-1,1 1 1,-1-1-1,1 0 1,-1 0-1,1 0 1,0 0 0,0 0-1,2 4 1,-1-6 6,-1 1 0,0 0 0,1-1 0,-1 1 0,0-1 0,1 0-1,-1 1 1,0-1 0,1 0 0,-1 0 0,1 0 0,-1 0 0,0 0 0,1 0 0,-1 0 0,1 0 0,-1-1 0,0 1 0,1 0 0,-1-1 0,0 1 0,1-1 0,-1 0 0,0 1 0,0-1 0,2-1 0,10-5 23,0-2 1,-1 1-1,0-2 1,-1 1-1,16-18 1,30-23 0,-57 49-47,0 1 1,0 0 0,1 0-1,-1 0 1,0-1-1,0 1 1,0 0-1,1 0 1,-1 0 0,0 0-1,0-1 1,1 1-1,-1 0 1,0 0 0,1 0-1,-1 0 1,0 0-1,0 0 1,1 0 0,-1 0-1,0 0 1,1 0-1,-1 0 1,0 0 0,0 0-1,1 0 1,-1 0-1,0 0 1,1 0 0,-1 0-1,0 1 1,0-1-1,1 0 1,-1 0 0,0 0-1,0 0 1,1 1-1,-1-1 1,0 0 0,0 0-1,0 0 1,1 1-1,-1-1 1,0 0-1,0 0 1,0 1 0,0-1-1,0 0 1,1 0-1,-1 1 1,1 23 7,-11 25-1118,3-38-1318,7-11 2225,0 1-1,0-1 1,0 0-1,-1 0 1,1 0 0,0 1-1,0-1 1,0 0-1,0 0 1,-1 0-1,1 0 1,0 0-1,0 1 1,0-1-1,-1 0 1,1 0-1,0 0 1,0 0 0,-1 0-1,1 0 1,0 0-1,0 0 1,0 0-1,-1 0 1,1 0-1,0 0 1,0 0-1,-1 0 1,1 0-1,0 0 1,0 0 0,-1 0-1,1 0 1,0 0-1,0 0 1,-1 0-1,1 0 1,0-1-1,0 1 1,0 0-1,-1 0 1,1 0-1,0 0 1,0-1 0,0 1-1,0 0 1,-1 0-1,1-1 1,-3-9-9754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17072,'0'0'5253,"16"48"-12556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14638,'0'0'8568,"-5"11"-7543,-8 27-150,1 0 1,2 1-1,1 0 1,3 0-1,-4 70 1,10-110-861,0 1-1,0 0 1,0 0 0,0 0-1,1-1 1,-1 1 0,0 0-1,0 0 1,0 0 0,0-1-1,1 1 1,-1 0 0,0 0-1,0 0 1,0 0 0,0 0-1,1-1 1,-1 1 0,0 0-1,0 0 1,1 0 0,-1 0-1,0 0 1,0 0 0,0 0-1,1 0 1,-1 0 0,0 0-1,0 0 1,1 0 0,-1 0-1,0 0 1,0 0 0,0 0-1,1 0 1,-1 0 0,0 0-1,0 0 1,1 1 0,-1-1-1,0 0 1,0 0 0,0 0-1,1 0 1,-1 0 0,0 1-1,0-1 1,0 0 0,0 0-1,0 0 1,1 0 0,-1 1-1,0-1 1,0 0 0,0 0-1,0 0 1,0 1 0,0-1-1,0 0 1,0 0 0,0 1-1,0-1 1,0 0 0,0 0-1,0 1 1,0-1 0,12-16 283,-5-22-693,-3 0 0,1-61 0,-5 102 391,0 0 1,0 1-1,0-1 1,1 0-1,-1 0 0,1 1 1,0-1-1,0 0 1,1 0-1,-1 0 0,0 0 1,1 0-1,0 0 1,0-1-1,0 1 0,0-1 1,0 1-1,0-1 1,0 1-1,1-1 0,0 0 1,-1 0-1,1-1 1,0 1-1,0 0 0,0-1 1,0 0-1,0 1 1,5 0-1,-3-1 21,0 0 0,0 0 0,1 0 0,-1-1 0,0 0 0,0 0-1,0-1 1,0 1 0,0-1 0,0 0 0,0 0 0,0-1 0,0 0 0,0 1 0,0-2 0,-1 1 0,1 0 0,7-7 0,-2 1 22,-1 0 0,0-1 0,-1 0 0,12-16 0,-17 20-22,0 0 1,1 0-1,-2 0 1,1-1-1,-1 1 1,1-1 0,-1 0-1,-1 1 1,1-1-1,-1 0 1,0-8-1,-1 13-21,0 1-1,0 0 0,0 0 1,0 0-1,0 0 0,0-1 1,0 1-1,-1 0 0,1 0 1,0 0-1,0 0 0,0 0 1,0 0-1,0-1 0,-1 1 1,1 0-1,0 0 0,0 0 1,0 0-1,0 0 0,-1 0 1,1 0-1,0 0 0,0 0 1,0 0-1,-1 0 0,1 0 1,0 0-1,0 0 0,0 0 1,-1 0-1,1 0 0,0 0 1,0 0-1,0 0 0,0 0 1,-1 1-1,1-1 0,0 0 1,0 0-1,0 0 1,0 0-1,-1 0 0,1 0 1,0 1-1,0-1 0,0 0 1,0 0-1,0 0 0,0 0 1,0 0-1,0 1 0,-1-1 1,-9 9-140,2 2 109,1 1 0,0 0 0,1 0 0,0 1-1,-5 13 1,9-18 38,-1 0 0,1-1-1,0 1 1,1 0 0,0 0-1,0 1 1,1-1 0,-1 0-1,2 0 1,1 9 0,-2-15 3,1 0 1,0 0-1,0 0 1,1 0 0,-1 0-1,0-1 1,0 1-1,1 0 1,-1-1 0,1 1-1,0-1 1,-1 0-1,1 1 1,0-1-1,0 0 1,0 0 0,0 0-1,0 0 1,0 0-1,0-1 1,0 1 0,0-1-1,0 1 1,0-1-1,0 0 1,0 0-1,1 0 1,-1 0 0,0 0-1,0 0 1,0 0-1,0-1 1,3 0 0,2 0 16,1 0 0,-1-1 0,0 0 0,0 0 0,0-1 1,-1 1-1,1-2 0,11-5 0,-14 6 2,0 0 0,0 0 1,0-1-1,-1 1 0,1-1 0,-1 1 0,1-1 0,-1 0 1,0 0-1,-1-1 0,1 1 0,-1-1 0,0 1 0,0-1 1,0 0-1,-1 0 0,0 1 0,0-1 0,0 0 0,1-10 1,-3 15-24,1-1 0,0 1 0,0 0 0,-1-1 0,1 1 0,0-1 0,-1 1 1,1 0-1,0-1 0,-1 1 0,1-1 0,0 1 0,-1 0 0,1 0 0,-1-1 1,1 1-1,-1 0 0,1 0 0,-1-1 0,1 1 0,-1 0 0,1 0 0,-1 0 1,1 0-1,-1 0 0,1 0 0,-1 0 0,1 0 0,-1 0 0,1 0 0,-1 0 1,1 0-1,-1 0 0,1 0 0,-1 1 0,1-1 0,-1 0 0,1 0 0,-1 0 1,1 1-1,0-1 0,-1 0 0,1 1 0,-1-1 0,0 1 0,-20 14-179,18-12 173,0 0 1,1 1 0,-1 0 0,1-1-1,0 1 1,0 0 0,0 0 0,1 0 0,-1 0-1,1 0 1,0 1 0,0-1 0,1 0-1,-1 0 1,1 1 0,0 6 0,1-9-75,-1 1-1,1-1 1,0 0 0,0 1 0,0-1 0,1 0-1,-1 0 1,1 0 0,-1 1 0,1-1 0,-1-1 0,1 1-1,0 0 1,0 0 0,0-1 0,0 1 0,0-1-1,0 0 1,1 1 0,-1-1 0,0 0 0,1 0-1,-1 0 1,1-1 0,-1 1 0,1-1 0,-1 1 0,4-1-1,59 4-9765,-26-5-3656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27 14446,'0'-1'367,"0"0"-1,0 0 1,0 0 0,0 0 0,-1 0 0,1 0 0,0 0 0,0 0 0,-1 0 0,1 0 0,0 0 0,-1 0 0,1 0-1,-1 0 1,1 0 0,-1 1 0,0-1 0,1 0 0,-1 0 0,0 0 0,0 1 0,0-1 0,1 0 0,-1 1 0,0-1-1,0 1 1,0-1 0,0 1 0,0 0 0,0-1 0,-2 0 0,-1 1-40,0-1 0,-1 1 0,1 0 0,-1 0-1,1 0 1,0 1 0,-1 0 0,-5 1 0,-8 3-301,-1 2 0,-31 14-1,42-17-14,5-3-13,0 0-1,0 0 1,-1 1-1,1-1 1,0 1-1,0 0 1,1 0-1,-1 0 1,0 0-1,1 0 1,-1 1-1,1-1 1,0 1-1,-3 3 1,7-5-3,1 1 1,-1-1 0,0 0 0,1 0 0,-1 0 0,0 0 0,1-1 0,0 1-1,-1-1 1,1 1 0,-1-1 0,1 0 0,-1 0 0,1 0 0,4-1-1,1 2 2,26 0 12,-24-1-14,-1-1 0,0 2 1,1-1-1,-1 1 0,0 1 0,0 0 0,0 0 1,0 1-1,0 0 0,-1 0 0,1 1 1,8 4-1,-16-7 1,0 0 1,0 0-1,0-1 1,0 1-1,0 0 1,-1 0-1,1 0 1,0 0-1,0 0 1,-1 0 0,1 0-1,0 1 1,-1-1-1,1 0 1,-1 0-1,1 0 1,-1 1-1,0-1 1,0 0-1,1 0 1,-1 1-1,0-1 1,0 0-1,0 0 1,0 1-1,-1 1 1,0-1 17,0 1 1,0-1 0,-1 0-1,1 0 1,-1 0-1,1 0 1,-1 0-1,0-1 1,1 1 0,-1 0-1,0-1 1,-4 3-1,-4 2 72,-1 0-1,1-1 1,-1-1-1,-18 6 1,11-6-103,-2 0 0,1-1 0,0-1 0,-22 0 0,40-2-61,1 0 1,0 0 0,-1 0 0,1 0-1,0 0 1,0 0 0,-1 0 0,1 0-1,0 0 1,-1-1 0,1 1 0,0 0 0,0 0-1,-1 0 1,1 0 0,0 0 0,-1-1-1,1 1 1,0 0 0,0 0 0,0 0-1,-1-1 1,1 1 0,0 0 0,0 0 0,0-1-1,0 1 1,-1 0 0,1-1 0,0 1-1,0 0 1,0 0 0,0-1 0,0 1-1,0 0 1,0-1 0,0 1 0,0 0 0,0-1-1,0 1 1,0 0 0,0 0 0,0-1-1,0 1 1,0 0 0,0-1 0,0 1-1,1 0 1,-1 0 0,0-1 0,0 1 0,0 0-1,0-1 1,1 1 0,-1 0 0,0 0-1,0 0 1,1-1 0,-1 1 0,0 0-1,0 0 1,1 0 0,-1 0 0,0-1-1,0 1 1,1 0 0,-1 0 0,17-16-5487,5 2-1744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9033,'0'0'9448,"-6"9"-9415,-5 3-35,4-4-92,1 0-1,-1 0 1,-10 17-1,26-33-14996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16239,'0'0'5985,"-5"8"-4912,-6 15-529,1 0 1,0 0 0,2 1 0,1 0 0,1 0-1,-3 27 1,2 4 452,1 103 1,10-119-758,-4-38-406,0 1 0,0-1 0,0 0 1,0 0-1,0 1 0,1-1 0,-1 0 0,1 0 0,-1 0 0,1 0 1,-1 0-1,1 1 0,0-1 0,-1 0 0,1 0 0,0 0 0,0-1 0,0 1 1,-1 0-1,1 0 0,0 0 0,0-1 0,1 1 0,-1 0 0,0-1 0,0 1 1,2 0-1,-3-5-4104,0-6 2473,0 9 812,0-19-5517</inkml:trace>
  <inkml:trace contextRef="#ctx0" brushRef="#br0" timeOffset="1">0 235 10218,'0'0'15310,"51"-3"-14861,-15 3-417,5 0-193,0 0-1472,-1 0-2467,-6 0-5413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12940,'0'0'12513,"-6"8"-12304,-3 7 90,1 1 0,0 0 0,1 1 0,1 0 0,0 0 0,-3 19 0,-20 120 1570,27-141-1812,1-10-40,-1 31 289,9-26-30,12-15 76,-11-1-321,0 0-1,-1 0 1,0-1 0,-1 1 0,0-2 0,0 1 0,0-1 0,-1 0 0,8-14-1,-8 12-101,1 0 0,0 1 0,1-1 0,1 1 0,12-12 0,-20 21 48,1 0 1,-1 0-1,0 0 0,1 0 0,-1 0 0,1 1 1,-1-1-1,0 0 0,1 0 0,-1 0 0,0 1 1,1-1-1,-1 0 0,0 1 0,0-1 0,1 0 1,-1 1-1,0-1 0,0 0 0,1 1 0,-1-1 1,0 0-1,0 1 0,0-1 0,0 1 0,0-1 1,1 0-1,-1 1 0,0-1 0,0 1 0,0-1 1,0 0-1,0 1 0,0-1 0,0 1 0,-1-1 1,1 1-1,0-1 0,0 0 0,0 1 0,-1 0 1,2 28-20,-1-25 6,-19 84-2068,32-89-10751,1-7 449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155 235 10890,'0'0'12748,"-8"-1"-11125,3 0-1529,0 1 0,0 0-1,0 0 1,0 0 0,0 1-1,0 0 1,0 0 0,0 0-1,0 0 1,1 1 0,-1 0-1,1 0 1,-1 0 0,1 0-1,0 1 1,-1-1 0,1 1-1,1 1 1,-1-1 0,0 0-1,-4 6 1,4-5-61,0-1-1,1 1 1,-1 0 0,1 0 0,-1 0 0,1 0-1,1 0 1,-1 1 0,1 0 0,-1-1 0,1 1-1,1 0 1,-4 10 0,7-14-7,0 0 0,0-1-1,-1 1 1,1-1 0,0 1 0,0-1 0,-1 1 0,1-1 0,0 0-1,0 0 1,0 0 0,0 0 0,-1 0 0,1 0 0,4-2-1,-6 2-11,13-2-87,0-1 1,0 0-1,0-1 0,21-10 1,-24 9 3,0 1 0,1 0 1,0 0-1,0 2 0,0-1 1,0 1-1,13-1 0,-23 4 91,0 0-1,0 0 0,0-1 1,0 1-1,0 0 1,-1 0-1,1 0 1,0 0-1,-1 0 0,1 0 1,0 0-1,-1 0 1,1 1-1,-1-1 1,0 0-1,1 0 0,-1 0 1,0 0-1,0 1 1,0-1-1,0 0 1,0 0-1,0 1 0,0-1 1,0 2-1,2 16 281,-2-19-292,0 0 0,0 0-1,0 1 1,0-1 0,0 0-1,1 0 1,-1 1-1,0-1 1,0 0 0,0 0-1,0 1 1,0-1 0,0 0-1,0 0 1,1 0 0,-1 0-1,0 1 1,0-1-1,0 0 1,1 0 0,-1 0-1,0 0 1,0 1 0,0-1-1,1 0 1,-1 0 0,0 0-1,0 0 1,1 0 0,-1 0-1,0 0 1,0 0-1,0 0 1,1 0 0,-1 0-1,0 0 1,0 0 0,1 0-1,-1 0 1,0 0 0,0 0-1,1 0 1,-1 0-1,0 0 1,1-1 0,1 0 41,-1-1 1,1 0-1,0 1 1,-1-1-1,0 0 1,1 0-1,-1 0 1,0 0-1,0 0 1,0-1-1,0 1 1,0 0-1,0 0 1,0-3-1,9-40-141,-8 36 80,0-7 222,-2 15-356,0-1 0,0 1 0,0 0 0,0-1 0,1 1 0,-1-1 0,0 1 0,1 0 1,-1-1-1,1 1 0,-1 0 0,1-1 0,0 1 0,-1 0 0,1 0 0,0-1 0,0 1 0,0 0 0,0 0 0,0 0 0,0 0 0,0 0 0,0 1 0,0-1 0,1 0 0,-1 0 0,0 1 0,0-1 0,1 1 0,-1-1 0,0 1 0,1-1 0,-1 1 0,1 0 0,-1 0 0,1 0 1,-1 0-1,0 0 0,1 0 0,1 0 0,6-1-438,1-1-1,-1 0 1,0-1 0,0 0 0,0 0 0,0-1 0,0 0 0,-1-1-1,0 0 1,0 0 0,0 0 0,0-1 0,-1-1 0,0 1 0,0-1-1,-1 0 1,0-1 0,0 1 0,-1-1 0,7-12 0,-9 12 1024,1 0 1,-1-1-1,-1 0 1,1 1-1,-2-1 1,1 0-1,-1 0 1,0-13-1,-5 20 2328,-4 10-1995,-5 10-417,4 2-88,0 0 0,2 1 0,0 0 1,1 0-1,2 1 0,0-1 1,1 1-1,1 0 0,1 0 1,4 38-1,-3-56-333,0-1-1,0 1 1,1 0 0,-1-1-1,1 1 1,0-1-1,0 0 1,0 1 0,1-1-1,-1 0 1,1 0 0,0 1-1,0-1 1,0-1 0,0 1-1,0 0 1,1 0-1,-1-1 1,1 1 0,0-1-1,0 0 1,3 2 0,-5-4-186,-1-1 0,0 1 0,1-1 0,-1 0 0,1 1 0,-1-1 0,0 1 0,1-1 0,-1 0 0,0 0 1,0 1-1,0-1 0,1 0 0,-1 1 0,0-1 0,0 0 0,0 0 0,0 1 0,0-1 0,0 0 0,0 1 1,-1-1-1,1 0 0,0 1 0,0-1 0,-1 0 0,1 0 0,0 1 0,-1-1 0,-6-27-1471,-29-30 5507,-8-13 2394,41 65-5566,0-1-1,1 1 0,-1 0 1,1-1-1,1 1 0,-1-1 1,1 0-1,0 0 0,1-10 1,0 16-574,0 0 1,1 0 0,0 0 0,-1 0 0,1 0-1,-1 0 1,1 1 0,0-1 0,0 0 0,-1 0 0,1 0-1,0 1 1,0-1 0,0 0 0,0 1 0,0-1 0,0 1-1,0-1 1,0 1 0,0 0 0,0-1 0,0 1 0,0 0-1,0 0 1,1 0 0,-1 0 0,0 0 0,1 0 0,41-2-283,-35 2 240,42 2-2319,-9-1-3661,-6-1-2742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15983,'2'0'232,"-1"0"0,0 1 0,0-1 0,1 1 0,-1-1 0,0 1 0,0 0 0,0-1 0,1 1 0,-1 0 0,0 0 0,0 0 0,0 0 0,0 0 0,-1 0 0,1 0 0,0 0 0,0 0 0,-1 0 0,1 1 0,0-1 0,-1 0 0,1 0 0,-1 1 0,0-1 0,1 0 0,-1 1 0,0-1 0,0 0 0,0 1 0,0 1 0,1 57 437,-1-43 169,-2 24 405,-14 76-1,2-18 1174,18-185-84,-4 79-2356,0 1 1,0-1-1,-1 0 0,0 1 0,0-1 1,0 1-1,-1 0 0,0-1 1,-1 1-1,-5-11 0,8 17 17,0-1 1,0 1-1,-1 0 0,1-1 0,0 1 1,-1 0-1,1 0 0,0-1 0,-1 1 0,1 0 1,0 0-1,-1-1 0,1 1 0,0 0 1,-1 0-1,1 0 0,-1 0 0,1-1 0,0 1 1,-1 0-1,1 0 0,-1 0 0,1 0 1,-1 0-1,1 0 0,0 0 0,-1 0 1,1 0-1,-1 1 0,1-1 0,0 0 0,-1 0 1,1 0-1,-1 0 0,1 1 0,0-1 1,-1 0-1,1 0 0,0 0 0,-1 1 0,1-1 1,0 0-1,-1 1 0,1-1 0,0 0 1,0 1-1,0-1 0,-1 0 0,1 1 1,0-1-1,0 1 0,0-1 0,0 0 0,-1 1 1,1-1-1,0 1 0,0-1 0,0 0 1,0 1-1,0-1 0,0 1 0,0-1 0,0 1 1,0-1-1,1 1 0,-2 0-7,1 0-1,0 0 1,-1 0-1,1 0 1,0 0-1,0 0 1,0 0-1,0 0 1,0 1-1,0-1 1,0 0-1,1 0 1,-1 0-1,0 0 1,0 0-1,1 0 1,-1 0-1,1 0 1,-1 0-1,1 0 1,-1 0-1,1 0 1,0 0 0,-1-1-1,1 1 1,1 1-1,3-1 32,0 0-1,0 0 1,0-1-1,0 0 1,0 0 0,0 0-1,0 0 1,0-1-1,0 0 1,0 0-1,0 0 1,0-1 0,-1 0-1,1 0 1,0 0-1,-1 0 1,0-1-1,1 1 1,-1-1 0,0 0-1,-1 0 1,1-1-1,0 1 1,-1-1-1,0 0 1,0 0 0,0 0-1,0 0 1,-1-1-1,1 1 1,-1-1 0,0 1-1,-1-1 1,1 0-1,-1 0 1,0 0-1,1-9 1,-2 14-21,-1-1-1,1 1 1,0 0 0,-1 0 0,1 0-1,0 0 1,-1 0 0,1 0 0,0 0-1,-1 0 1,1 0 0,0 0 0,-1 0-1,1 0 1,0 0 0,-1 0-1,1 1 1,0-1 0,-1 0 0,1 0-1,0 0 1,0 0 0,-1 1 0,1-1-1,0 0 1,-1 0 0,1 0 0,0 1-1,0-1 1,0 0 0,-1 1 0,1-1-1,0 0 1,0 0 0,0 1-1,0-1 1,-1 0 0,1 1 0,0-1-1,0 1 1,-13 14-211,4-2 216,1 0 0,0 0 0,1 0 0,1 1 0,-6 17 0,12-30 7,0-1 0,0 0 0,0 1 0,-1-1 0,1 0 0,0 0 0,0 1 0,0-1 0,0 0 0,0 1 0,0-1 0,0 0 0,1 1 0,-1-1 0,0 0 0,0 1 0,0-1 0,0 0 0,0 0 0,0 1 0,1-1 0,-1 0 0,0 0 0,0 1 0,0-1 0,0 0 0,1 0 0,-1 1 0,0-1 0,0 0 0,1 0 0,-1 0 0,0 0 0,1 1 0,-1-1 0,0 0 0,0 0 0,1 0 0,-1 0 0,0 0 0,1 0 0,19-1 222,18-11-38,-18 2-161,-13 6-24,0 0 0,1 0 0,-1 1 1,1 0-1,0 0 0,0 1 0,0 0 1,10-1-1,-17 4-18,0-1 1,-1 1-1,1-1 1,-1 1-1,1-1 0,0 1 1,-1-1-1,1 1 1,-1 0-1,1-1 1,-1 1-1,0 0 1,1-1-1,-1 1 0,0 0 1,1 0-1,-1-1 1,0 1-1,0 0 1,0 0-1,0 0 1,0-1-1,0 1 0,0 0 1,0 0-1,0 0 1,0 0-1,0 32 4,-1-25 0,1-6 10,0 0 0,0 0 1,0 0-1,0 0 0,0 0 0,0 0 0,1 1 0,-1-1 1,1 0-1,-1 0 0,1 0 0,0-1 0,0 1 0,0 0 1,0 0-1,0 0 0,0 0 0,1-1 0,-1 1 0,0-1 1,4 3-1,-4-3 9,1-1 1,0 0-1,0 1 1,-1-1-1,1 0 0,0 0 1,0 0-1,0 0 1,-1-1-1,1 1 1,0 0-1,0-1 1,-1 1-1,1-1 0,0 0 1,-1 1-1,1-1 1,0 0-1,-1 0 1,1 0-1,-1 0 1,0 0-1,1-1 0,-1 1 1,0 0-1,2-3 1,14-13 19,-12 11-38,0 0 0,0 1 0,1-1 1,0 1-1,0 0 0,0 1 0,0-1 0,1 1 0,0 1 1,12-6-1,-9 60-261,-9-50 277,1 0 0,-1 0 0,1 0 0,-1 0 0,1-1 0,-1 1-1,1 0 1,0-1 0,-1 0 0,1 1 0,0-1 0,-1 0 0,1 0 0,0 0 0,0 0 0,-1 0 0,1 0 0,0-1 0,0 1 0,-1 0 0,1-1 0,-1 1 0,1-1 0,3-1-1,42-25 88,-36 19-106,-5 5-2,-3 1-35,1-1 0,-1 1 0,1 0 0,0 0 0,0 1 0,0-1 0,0 1 0,0 0-1,0 0 1,6-1 0,-4 46-359,-6-43 370,0 0 0,0 0 0,1 0 0,-1 0 1,1 0-1,-1 0 0,1 0 0,-1 0 0,1 0 0,-1 0 1,1 0-1,0-1 0,-1 1 0,1 0 0,0 0 0,0-1 1,0 1-1,-1-1 0,1 1 0,0 0 0,0-1 0,0 0 1,0 1-1,0-1 0,0 1 0,0-1 0,0 0 1,0 0-1,0 0 0,0 0 0,0 0 0,0 0 0,0 0 1,0 0-1,0 0 0,1 0 0,-1 0 0,0-1 0,0 1 1,0 0-1,1-2 0,42-18-2453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5157,'0'0'8392,"-51"13"-5990,42-10-256,3-1-833,6 2-288,0 0-448,10 1-65,8 1-95,7 1-33,5-3-64,5 3-191,0-3-65,0 1-257,2-3-1536,-4-2-1026,-4 0-2177,-4-5-1475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13132,'0'0'6054,"10"8"-5296,6 4-481,48 39 475,-60-48-729,-1 1 1,1-1-1,-1 1 0,1 0 1,-1 0-1,-1 0 1,1 1-1,-1-1 0,1 1 1,-1-1-1,0 1 0,-1 0 1,3 9-1,-5-11-5,1 1 0,-1-1 0,0 0 0,0 1 0,0-1 0,0 0 1,0 0-1,-1 0 0,0 0 0,1 0 0,-1 0 0,0 0 0,-1-1 0,1 1 0,0-1 0,-1 1 0,1-1 0,-1 0 0,0 0 0,-5 3 0,-68 36-561,68-37 221,-15 5-1754,5-4-2216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13933,'0'0'7271,"10"73"-5990,-10-45-480,0 3-385,0 2-255,0-1-97,0-2-64,-2-3 0,1-1-289,-2-5-479,-1-2-289,-3-7-865,-2-6-1313,-6-4-2339,-2-2-2721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11883,'0'0'6310,"71"18"-4836,-42-18-321,3 0-385,2 0-479,-2-10-193,-4 0 0,-5-4-320,-6-3-865,-9 2-961,-8-1-2403,-3-5-1504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14446,'0'0'5221,"76"34"-4293,-36-29-671,2 0-225,3-2-1954,-3-2-3747,-2-1-4998</inkml:trace>
  <inkml:trace contextRef="#ctx0" brushRef="#br0" timeOffset="1">410 215 9961,'0'0'4004,"-15"57"-769,4-23-736,2-2-1154,1-2-961,4-5-320,3-7-416,1-10-961,3-8-321,9-3-2273,1-15-2083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1 609,'0'0'16837,"-9"8"-15599,0 0-988,1 0-1,0 1 1,0 0-1,1 1 1,0-1-1,1 2 1,0-1-1,1 0 1,0 1-1,0 0 1,1 1-1,1-1 1,0 0-1,-3 20 1,5-20-85,0 0 0,1 0 1,0 0-1,1 0 0,0 0 1,4 19-1,-4-27-118,0 0 0,0 0 0,0 0 0,1-1 0,-1 1-1,1 0 1,0 0 0,0-1 0,0 0 0,0 1 0,0-1 0,0 0 0,1 0 0,-1 0 0,1 0 0,-1 0 0,1-1 0,0 1 0,0-1 0,-1 1 0,1-1 0,0 0 0,0-1-1,0 1 1,1 0 0,-1-1 0,5 1 0,-3-1 12,0 0-1,0 0 1,0 0-1,1-1 1,-1 0-1,0 0 1,0 0-1,8-4 1,-11 4-41,-1 1 0,0 0 0,0-1 0,0 0 0,0 1 0,0-1 0,0 0 0,0 1 0,0-1 0,0 0 0,0 0 0,-1 0 0,1 0 0,0 0 0,0 0 0,-1 0 0,1 0 0,-1 0 0,1 0 0,-1 0 0,1 0 0,-1 0 0,0-1 0,1 1 0,-1 0 0,0 0 0,0 0 0,0-1 0,0 1 0,0 0 0,0 0 0,0 0 0,0-1 0,-1 1 0,1 0 0,0 0 0,-1 0 0,1 0 0,-1-1 0,1 1 0,-1 0 0,0 0 0,0-1 0,-2 0 12,1-1 1,-1 1-1,1 0 1,-1 0 0,0 0-1,0 0 1,0 1-1,0-1 1,0 1-1,-1-1 1,1 1 0,0 0-1,0 1 1,-1-1-1,1 0 1,-7 1-1,1-1 10,0 0 0,-1 1 0,1 0-1,0 1 1,-11 2 0,18-3-33,1 0 0,0 1 0,0-1 0,0 1 0,-1-1 0,1 1 0,0 0 0,0-1 0,0 1 0,0 0 1,0 0-1,0 0 0,0 0 0,1 0 0,-1 0 0,0 0 0,0 0 0,1 0 0,-1 1 0,0-1-6,1-1 1,0 1-1,0-1 0,0 1 0,0-1 0,0 1 1,0-1-1,0 1 0,0-1 0,0 1 1,0-1-1,1 1 0,-1-1 0,0 1 1,0-1-1,0 1 0,1-1 0,-1 1 0,0-1 1,0 0-1,1 1 0,-1-1 0,0 1 1,1-1-1,-1 0 0,0 1 0,1-1 1,-1 0-1,1 0 0,-1 1 0,1-1 0,-1 0 1,0 0-1,1 0 0,-1 1 0,1-1 1,-1 0-1,1 0 0,-1 0 0,1 0 1,-1 0-1,1 0 0,-1 0 0,1 0 1,-1 0-1,1 0 0,-1 0 0,1 0 0,0-1 1,15 0-44,0-1 0,-1-1 1,1 0-1,-1-1 1,0-1-1,0 0 0,27-14 1,40-13-1169,-82 31 1202,1 1 0,-1 0 0,1 0-1,0-1 1,-1 1 0,1 0 0,-1 0 0,1 0 0,0 0 0,-1 0-1,1 0 1,0 0 0,-1 0 0,1 0 0,-1 0 0,1 0 0,0 0-1,-1 1 1,1-1 0,-1 0 0,1 0 0,0 1 0,-1-1 0,1 0-1,-1 1 1,1-1 0,-1 0 0,1 1 0,0 0 0,1 20 182,-20 38 445,10-38-672,8-20 42,-4 25-253,8-16-2280,7-7-3872,8-5-5964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8392,'0'0'17542,"-6"10"-17665,2-4 123,0-2-3,1 0 1,0 1 0,0-1 0,1 1-1,-1 0 1,1 0 0,0 0 0,0 0-1,1 0 1,0 0 0,0 1 0,0-1-1,0 11 1,1-15 0,0 0 0,1 0 0,-1 0 0,1 0 0,0 0 0,-1 0 0,1 0 0,0 0 0,-1 0 0,1 0 0,0 0 0,0 0 0,0-1 0,0 1 0,0 0 0,0-1-1,0 1 1,0-1 0,0 1 0,0-1 0,0 1 0,0-1 0,1 0 0,-1 1 0,0-1 0,0 0 0,0 0 0,0 0 0,1 0 0,-1 0 0,0 0 0,0 0 0,0-1 0,1 1 0,0-1 0,3 1 7,0-1 0,0 0 0,0 0 0,0-1 1,0 1-1,0-1 0,5-2 0,-6 1-19,0 1 0,0-1 1,0 0-1,0 0 0,0 0 0,-1 0 1,1-1-1,-1 1 0,0-1 0,0 0 1,0 0-1,-1 0 0,1-1 0,-1 1 1,0 0-1,0-1 0,-1 1 0,2-8 0,-4 12 37,0 0-1,-1 1 0,1-1 1,0 1-1,-1-1 0,1 1 1,0-1-1,0 1 0,-1 0 0,1 0 1,0-1-1,0 1 0,0 0 1,0 0-1,0 0 0,-1 1 0,-2 4 1,0-1-1,0 1 0,0 0 0,1-1 0,-1 2 1,1-1-1,1 0 0,0 1 0,-1-1 0,2 1 0,-1-1 1,0 11-1,3-16-3,-1 0 1,1 0-1,0 0 1,-1-1-1,1 1 1,0 0-1,0 0 1,0-1-1,0 1 1,0 0-1,0-1 1,0 1-1,0-1 1,0 0-1,0 1 1,0-1-1,0 0 1,1 1-1,-1-1 1,0 0-1,0 0 1,0 0-1,0 0 1,0 0-1,1 0 1,-1 0-1,1-1 1,40-2 368,21-13-245,-53 12-141,1 1 0,-1 0 0,1 0 0,0 1 1,0 0-1,0 1 0,17 1 0,-21 5 3677,-7-15-3578,0-79 230,0 89-395,18 22-614,-13-18 533,1-1 0,0 0 1,0 1-1,0-2 1,0 1-1,0-1 1,1 0-1,-1 0 1,0-1-1,1 0 0,0 0 1,-1 0-1,12-1 1,-15 0 146,0 0 0,0 0 1,0 0-1,0-1 1,0 1-1,0-1 0,0 1 1,-1-1-1,1 0 0,0 0 1,-1 0-1,1-1 1,0 1-1,-1-1 0,1 1 1,-1-1-1,0 0 0,0 0 1,0 0-1,0 0 1,0 0-1,0 0 0,0-1 1,0 1-1,-1-1 0,0 1 1,1-1-1,-1 0 1,0 1-1,0-1 0,0 0 1,-1 0-1,1-4 0,0 7 7,-1 0-1,0 0 0,0 0 0,0-1 1,0 1-1,0 0 0,0 0 0,0 0 1,0 0-1,0-1 0,0 1 0,0 0 0,0 0 1,0 0-1,0 0 0,0-1 0,0 1 1,0 0-1,0 0 0,0 0 0,-1 0 0,1-1 1,0 1-1,0 0 0,0 0 0,0 0 1,0 0-1,0 0 0,0 0 0,-1-1 1,1 1-1,0 0 0,0 0 0,0 0 0,0 0 1,0 0-1,-1 0 0,1 0 0,0 0 1,0 0-1,0 0 0,0 0 0,-1 0 1,1 0-1,0 0 0,0 0 0,0 0 0,0 0 1,-1 0-1,-10 5 25,-8 12-120,15-13 86,1-1 48,1 0 0,-1-1 1,0 1-1,1 0 0,0 0 0,0 0 0,0 1 0,0-1 1,0 1-1,1-1 0,-1 1 0,1-1 0,0 1 0,0 0 1,0 0-1,0 5 0,2-8-43,0 0 0,-1 0 1,1 0-1,0-1 0,0 1 0,0 0 1,0 0-1,0-1 0,0 1 0,0 0 0,0-1 1,0 1-1,0-1 0,0 1 0,1-1 1,-1 0-1,0 1 0,0-1 0,0 0 1,1 0-1,-1 0 0,0 0 0,0 0 0,3 0 1,43 0-178,-36-1-235,22-3-2513,-13-5-6148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14061,'0'0'12973,"5"26"-18451,-3-38-5444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64 14798,'-1'0'154,"1"0"0,-1 0-1,0 0 1,0 0 0,0 1 0,0-1-1,1 0 1,-1 0 0,0 1 0,0-1-1,0 0 1,1 1 0,-1-1 0,0 1 0,0-1-1,1 1 1,-1-1 0,0 1 0,1 0-1,-1-1 1,1 1 0,-1 0 0,1-1-1,-1 1 1,1 0 0,-1 0 0,1-1 0,0 1-1,0 0 1,-1 0 0,1 0 0,0 0-1,0-1 1,0 1 0,0 0 0,0 0-1,0 0 1,0 0 0,0 0 0,0 0 0,0-1-1,0 1 1,1 0 0,-1 1 0,1 0-67,-1-1 1,1 1 0,-1 0 0,1 0 0,-1-1 0,1 1 0,0-1 0,0 1 0,0-1 0,0 1 0,0-1 0,1 1 0,-1-1-1,0 0 1,0 0 0,1 1 0,-1-1 0,1 0 0,-1 0 0,1-1 0,0 1 0,2 1 0,3-1 39,0 0 0,-1-1 0,1 0 0,-1 0 0,1-1 0,-1 0 0,1 0 0,-1 0 0,1-1 0,-1 0 0,0 0 0,0-1 0,0 1 0,7-5 0,-10 5-94,0 1 0,-1-1 0,1 0 0,0 0 0,-1 0 0,1 0 0,-1-1 1,0 1-1,0-1 0,0 1 0,0-1 0,0 0 0,0 0 0,-1 1 0,1-1 0,-1-1 0,0 1 0,0 0 0,0 0 1,0 0-1,-1 0 0,1-1 0,-1 1 0,0 0 0,0-1 0,0 1 0,-1 0 0,1 0 0,-1-1 0,0-3 1,0 6-37,1 0 1,-1 0-1,1 0 0,-1 1 1,0-1-1,1 0 1,-1 0-1,0 1 1,1-1-1,-1 0 1,0 1-1,0-1 1,0 1-1,0-1 1,1 1-1,-1-1 1,0 1-1,0 0 1,0-1-1,0 1 1,0 0-1,0 0 1,0 0-1,0-1 1,0 1-1,0 0 0,0 0 1,0 1-1,0-1 1,0 0-1,0 0 1,0 0-1,0 1 1,0-1-1,0 0 1,0 1-1,0-1 1,1 1-1,-3 1 1,-1-1-23,1 1 0,-1 0 0,0 0 0,1 1 0,-1-1 0,1 1 0,0 0 0,-4 3 0,2 2 21,0 0 1,1 0-1,0 0 1,0 1-1,1-1 1,0 1-1,0 0 0,1 0 1,0 0-1,1 0 1,0 0-1,1 1 1,0-1-1,1 14 1,-1-22-9,1 0 1,-1 0 0,1 0 0,0 0-1,-1 0 1,1 0 0,0 0 0,-1 0 0,1 0-1,0 0 1,0-1 0,0 1 0,0 0 0,0-1-1,0 1 1,0 0 0,0-1 0,0 1-1,0-1 1,0 0 0,0 1 0,0-1 0,0 0-1,1 0 1,-1 1 0,0-1 0,0 0-1,0 0 1,0 0 0,0-1 0,1 1 0,1-1-1,41-8-2345,-28 3-683,-1-2 1,26-17 0,-4-1-5577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9257,'0'0'11787,"-40"73"-10314,17-43-256,-1 3 129,4-1-610,2-5-543,4-4-129,4-7-96,3-6-225,4-7-607,0-3-706,-2 0-480,-2-8-1954,1-9-2722</inkml:trace>
  <inkml:trace contextRef="#ctx0" brushRef="#br0" timeOffset="1">0 92 10858,'0'0'11339,"58"29"-10506,-34-20-449,4 1-256,5-1-576,2-5-2018,-1 0-3044,1-4-6181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12524,'0'0'4767,"-9"-1"-1900,4 0-2730,0 0 1,0 0 0,0 1-1,0 0 1,0 0-1,0 0 1,0 1 0,1-1-1,-1 1 1,0 0-1,0 1 1,0-1 0,1 1-1,-1 0 1,1 0 0,-1 1-1,1-1 1,0 1-1,0 0 1,0 0 0,0 0-1,1 0 1,-1 1-1,1 0 1,0 0 0,-4 6-1,4-6-88,1 1 0,0-1-1,0 1 1,0 0 0,0 0 0,1 0-1,0 0 1,0 0 0,0 0-1,1 7 1,0-11-32,0 1 0,0 0 0,0-1 0,0 1-1,1-1 1,-1 1 0,1-1 0,-1 1 0,1-1 0,0 1-1,-1-1 1,1 0 0,0 1 0,0-1 0,0 0 0,0 1 0,0-1-1,0 0 1,1 0 0,-1 0 0,0 0 0,0 0 0,1 0 0,-1-1-1,1 1 1,-1 0 0,1-1 0,-1 1 0,1-1 0,-1 1-1,1-1 1,-1 0 0,1 0 0,0 0 0,1 0 0,5 1 118,1-2 1,-1 1 0,0-1 0,0-1 0,1 1-1,-1-1 1,0-1 0,-1 1 0,1-1-1,0-1 1,7-4 0,-11 6-104,-1 0-1,0 0 1,1 0 0,-1 0 0,0-1 0,0 1-1,-1-1 1,1 0 0,-1 0 0,1 0 0,-1 0-1,0 0 1,0 0 0,0-1 0,0 1 0,-1-1-1,1 1 1,-1-1 0,0 0 0,0 0 0,0 1-1,-1-1 1,1 0 0,-1 0 0,0 0 0,-1-5-1,1 8-43,-1-1-1,0 0 1,0 1-1,0-1 1,0 1 0,0-1-1,0 1 1,0-1-1,0 1 1,0 0-1,-1 0 1,1 0-1,-1 0 1,1 0-1,-1 0 1,1 0-1,-1 0 1,0 0-1,1 1 1,-1-1 0,0 0-1,1 1 1,-1 0-1,0-1 1,0 1-1,1 0 1,-3 0-1,-59-1-3031,48 1 912,-2 0-3051,5 1-4309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11243,'0'0'13009,"-8"1"-12171,5-1-812,-1 1 0,1-1 0,-1 1-1,1 0 1,-1 0 0,1 1-1,0-1 1,0 1 0,0-1 0,0 1-1,0 0 1,0 0 0,0 0 0,0 1-1,1-1 1,0 1 0,-1-1-1,1 1 1,0 0 0,0 0 0,0 0-1,0 0 1,1 0 0,-1 1-1,1-1 1,0 0 0,0 1 0,0-1-1,1 0 1,-1 1 0,1-1 0,-1 7-1,2-10-24,-1 1-1,0-1 1,0 1-1,1-1 0,-1 1 1,0-1-1,1 0 1,-1 1-1,0-1 1,1 1-1,-1-1 1,1 0-1,-1 1 0,1-1 1,-1 0-1,1 0 1,-1 0-1,1 1 1,-1-1-1,1 0 1,-1 0-1,1 0 1,-1 0-1,1 0 0,-1 0 1,1 0-1,-1 0 1,1 0-1,0 0 1,-1 0-1,1 0 1,-1 0-1,1 0 0,-1 0 1,1-1-1,-1 1 1,1 0-1,-1 0 1,1-1-1,-1 1 1,0 0-1,1 0 1,-1-1-1,1 1 0,0-1 1,24-14 138,-22 12-192,0 0 0,1 0 0,-1 0 0,1 1-1,0-1 1,0 1 0,0 0 0,0 0 0,0 1 0,0-1-1,5-1 1,-8 3 34,0 0 1,0 1-1,0-1 0,-1 0 0,1 0 0,0 0 0,0 0 0,0 1 1,0-1-1,-1 0 0,1 1 0,0-1 0,0 0 0,-1 1 0,1-1 0,0 1 1,0 0-1,-1-1 0,1 1 0,-1-1 0,2 2 0,9 31-70,-8-10 137,0 0 0,-2 0 0,0 0 0,-2 0 0,-4 36 0,4-53 73,-1 0 0,1 0 0,-1 0 1,-1 0-1,1-1 0,-1 1 1,0-1-1,0 1 0,0-1 1,-1 0-1,-5 6 0,6-8 40,-1 0-1,1-1 0,-1 1 0,0-1 1,0 0-1,0 0 0,0 0 0,0 0 1,0-1-1,0 1 0,-1-1 1,1 0-1,0-1 0,-1 1 0,1-1 1,-1 0-1,-6 0 0,8-1-208,0 1 0,1-1 0,-1 0 0,0 1 0,1-1 0,-1 0-1,1-1 1,-1 1 0,1 0 0,-1-1 0,1 0 0,0 1 0,0-1-1,0 0 1,0 0 0,0 0 0,0 0 0,0-1 0,1 1 0,-1 0 0,1-1-1,0 1 1,-1-1 0,1 1 0,0-1 0,-1-5 0,1 3-587,0 0-1,0 0 1,0 0 0,0 0 0,1 0 0,0 0 0,0 0 0,0 0 0,1 0 0,0 0 0,-1 0-1,2 0 1,-1 0 0,3-6 0,11-14-5344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15887,'0'0'4901,"10"-5"-2878,29-10-608,-13 6-908,-1-1 0,0-1 0,37-23 0,-61 34-500,-1-1 0,1 1-1,0 0 1,0-1 0,-1 1 0,1-1 0,0 1-1,-1-1 1,1 0 0,0 1 0,-1-1-1,1 0 1,-1 1 0,1-1 0,-1 0 0,0 0-1,1 1 1,-1-1 0,0 0 0,1 0-1,-1-1 1,-13-2 49,8 5-62,0 0 1,0-1-1,1 1 1,-1 1-1,0-1 0,1 1 1,-6 2-1,3 1 1,0 0 0,1 1 0,-1 0 0,1 0 0,0 1 0,1 0 0,-1 0 0,2 0 0,-1 0 0,1 1 0,0 0 0,0 0 0,1 0 0,0 0-1,0 1 1,1-1 0,0 1 0,-1 15 0,3-23 7,0-1 0,0 1 0,0 0-1,0 0 1,0-1 0,1 1 0,-1 0 0,0-1-1,0 1 1,0-1 0,1 1 0,-1 0 0,0-1 0,1 1-1,-1-1 1,1 1 0,-1 0 0,0-1 0,1 1-1,-1-1 1,1 0 0,-1 1 0,1-1 0,0 1-1,-1-1 1,1 0 0,-1 1 0,1-1 0,1 0-1,24 1 128,25-18-168,-33 6-1457,0-1-1,23-20 1,-24 18 903,1 1 1,21-13-1,-38 25 706,-1 1 0,1 0 0,-1 0 0,1-1 0,0 1 0,-1 0 1,1 0-1,-1 0 0,1 0 0,-1 0 0,1 0 0,0 0 0,-1 0 0,1 0 0,-1 0 0,1 0 0,0 1 0,-1-1 0,1 0 0,-1 0 0,1 0 1,-1 1-1,1-1 0,-1 0 0,1 1 0,-1-1 0,1 0 0,-1 1 0,0-1 0,1 1 0,-1-1 0,1 1 0,-1-1 0,0 1 0,0-1 0,1 1 1,13 29 410,-14-28-509,0 0 0,1 0 1,0 0-1,0 1 1,-1-1-1,1 0 0,0 0 1,1 0-1,-1-1 1,0 1-1,1 0 0,-1 0 1,1-1-1,-1 1 1,4 2-1,-3-4-7,0 1-1,-1-1 0,1 0 1,0-1-1,0 1 1,-1 0-1,1 0 1,0-1-1,0 1 0,-1-1 1,1 1-1,-1-1 1,1 0-1,-1 0 1,1 0-1,-1 0 0,1 0 1,-1 0-1,1 0 1,-1 0-1,0 0 1,2-3-1,18-12-2009,-24 23-2542,-9 20 488,9-20 1024,2-4-1671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48 12748,'0'0'7559,"-8"-1"-6395,4 1-1023,-1-1-1,1 1 1,-1 0 0,1 1-1,0-1 1,-1 1 0,1 0 0,0 0-1,0 0 1,0 1 0,0-1-1,0 1 1,0 0 0,0 0-1,0 0 1,1 1 0,-1 0-1,1-1 1,0 1 0,-1 0 0,1 0-1,1 1 1,-1-1 0,0 1-1,1-1 1,0 1 0,0 0-1,0 0 1,0 0 0,-1 5-1,2-8-129,1 0-1,-1 0 0,1 1 1,0-1-1,0 0 0,-1 0 1,1 1-1,0-1 0,0 0 1,0 0-1,0 0 0,0 1 1,1-1-1,-1 0 0,0 0 1,0 1-1,1-1 0,-1 0 0,1 0 1,-1 0-1,1 0 0,-1 0 1,1 0-1,0 0 0,0 0 1,-1 0-1,1 0 0,0 0 1,0 0-1,0 0 0,0-1 1,0 1-1,0 0 0,0-1 1,0 1-1,1-1 0,-1 1 1,0-1-1,0 1 0,0-1 0,1 0 1,-1 0-1,0 1 0,0-1 1,0 0-1,1 0 0,-1 0 1,0 0-1,0-1 0,1 1 1,1-1-1,4 1 5,0-2 0,0 1 0,0-1 0,0 0 1,-1 0-1,1 0 0,-1-1 0,8-4 0,-5 1-18,-1 0-1,1 0 1,-1-1-1,0 0 1,-1 0-1,0-1 1,0 0 0,-1 0-1,0-1 1,0 0-1,-1 0 1,0 0-1,4-10 1,-46 64 249,37-44-217,-1 1 1,0-1-1,0 0 1,0 0 0,1 1-1,-1-1 1,1 1 0,-1-1-1,1 0 1,0 1-1,-1-1 1,1 1 0,0-1-1,0 1 1,0-1 0,0 1-1,0-1 1,1 1-1,-1-1 1,0 1 0,1 1-1,0-2-5,0-1 0,-1 1 0,1 0 0,0-1 0,0 1 0,0-1 0,0 1 0,0-1 0,0 1 0,0-1 0,0 0 0,0 1 0,0-1 0,0 0 0,0 0-1,0 0 1,0 0 0,0 0 0,0 0 0,0 0 0,2 0 0,6-1 37,-1-1 0,0 0 1,0 0-1,-1-1 0,1 0 0,8-5 0,10-6-376,42-31 1,-67 44 148,-6 39-53,5-37 239,-1 1-1,1 0 1,0-1 0,-1 1-1,1 0 1,0-1 0,0 1-1,0 0 1,0 0-1,0-1 1,1 1 0,-1 0-1,1 0 1,-1-1 0,2 4-1,-2-5-5,1 1 0,0 0 0,-1 0 0,1-1 0,0 1 0,-1 0 0,1-1 0,0 1 0,0-1 0,0 1 1,-1-1-1,1 1 0,0-1 0,0 0 0,0 1 0,0-1 0,0 0 0,0 0 0,0 0 0,2 0 0,2 0 14,0 0 0,0-1 1,0 0-1,0 0 0,0-1 0,0 1 1,0-1-1,-1 0 0,8-4 1,16-11-85,38-31 1,-43 31-16,-43 57-30,17-34 125,-1 0 0,1 0 1,0 0-1,0 0 0,1 1 0,-1-1 1,2 0-1,-1 1 0,1 0 0,-1 7 1,2-14-97,0 0 0,1 1 1,-1-1-1,1 1 1,-1-1-1,0 0 0,1 1 1,-1-1-1,1 0 1,-1 0-1,0 1 0,1-1 1,-1 0-1,1 0 1,-1 1-1,1-1 0,-1 0 1,1 0-1,0 0 1,-1 0-1,1 0 0,-1 0 1,1 0-1,-1 0 1,1 0-1,-1 0 0,1 0 1,-1 0-1,1 0 1,-1-1-1,1 1 0,-1 0 1,1-1-1,22-5-5693,-3-7-1714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18930,'0'0'6401,"-10"2"-4544,9-1-1809,-50 17 793,48-17-857,0 1 1,1-1-1,-1 1 0,1 0 0,0 0 0,0 0 0,-1 0 0,1 0 0,0 0 0,1 0 1,-1 1-1,0-1 0,1 1 0,-1-1 0,1 1 0,0 0 0,0 0 0,0-1 0,-1 7 1,2-8-15,0-1 1,1 1 0,-1-1 0,0 1-1,1 0 1,-1-1 0,1 1 0,-1-1-1,1 1 1,-1-1 0,1 1 0,0-1 0,-1 0-1,1 1 1,-1-1 0,1 0 0,0 1-1,-1-1 1,1 0 0,0 0 0,-1 1-1,1-1 1,0 0 0,0 0 0,-1 0 0,1 0-1,0 0 1,-1 0 0,1 0 0,1-1-1,33 1-227,-27 0 6,153-18-1308,-193 40 4170,5-6-3098,-58 29 1667,56-35-4225,-1-5-3849,17-4-9944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10186,'0'0'14435,"3"4"-12962,1 0-1311,0 0-1,1 0 1,-1-1-1,1 1 1,-1-1-1,1 0 1,0-1-1,0 1 0,1-1 1,-1 0-1,0 0 1,1-1-1,-1 0 1,1 0-1,-1 0 1,9 0-1,48 3-1435,-7-5-3880,-30-3-633,-5-6-3086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11851,'0'0'6652,"10"0"-6252,8 0 36,0 0-1,0 2 0,30 5 1,-42-6-298,1 1 1,-1-1 0,1 1-1,-1 0 1,0 0 0,0 1 0,0 0-1,0 0 1,0 1 0,-1-1 0,1 1-1,-1 0 1,0 1 0,0-1 0,6 9-1,-10-10-12,0 0-1,0-1 0,0 1 0,0 0 0,0-1 1,-1 1-1,0 0 0,1 0 0,-1 0 1,0 0-1,0 0 0,-1-1 0,1 1 1,0 0-1,-1 0 0,0 0 0,0-1 1,0 1-1,0 0 0,0-1 0,0 1 1,-1-1-1,1 1 0,-1-1 0,0 0 1,1 1-1,-1-1 0,0 0 0,-5 3 1,-7 8 138,0-1 0,-1-1 1,-23 14-1,24-17-237,4-1-343,-23 13 441,11-11-6286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39 4036,'1'-1'593,"-1"0"-1,1 1 1,0-1 0,0 0 0,-1 0 0,1 1 0,0-1-1,-1 0 1,1 0 0,-1 0 0,1 0 0,-1 0-1,1 0 1,-1 0 0,0 0 0,1 0 0,-1 0-1,0 0 1,0 0 0,0 0 0,0 0 0,0 0 0,0-1-1,0 1-299,-1 0 0,1 0 0,-1 0 0,0 0-1,1 1 1,-1-1 0,0 0 0,0 1 0,1-1-1,-1 0 1,0 1 0,0-1 0,0 1 0,0-1-1,0 1 1,1 0 0,-1-1 0,0 1 0,-2 0-1,-1-2-126,0 2 0,-1-1 0,1 1 0,0-1 0,-1 1 0,1 0 0,-1 1 0,1-1 0,0 1 0,-5 1 0,3 0-139,1 1 0,0 0 0,1 1 1,-1-1-1,0 1 0,1-1 1,0 1-1,0 1 0,0-1 0,0 1 1,-3 6-1,4-8-2,1 0 0,0 1-1,0-1 1,1 0 0,-1 1 0,1-1 0,-1 1-1,1 0 1,0-1 0,1 1 0,-1 0 0,1 0 0,-1 0-1,1 0 1,0-1 0,0 1 0,2 7 0,-1-9-18,0-1 0,1 0 0,-1 0 0,0-1 0,0 1 0,1 0 0,-1 0 0,1-1 1,-1 1-1,1 0 0,-1-1 0,1 0 0,-1 1 0,1-1 0,-1 0 0,1 0 0,-1 0 1,1 0-1,0 0 0,-1 0 0,1 0 0,-1 0 0,1-1 0,2 0 0,40-10 216,-34 5-223,0 0 0,0 0 0,0-1 0,-1 0 0,0-1 0,-1 0 0,0 0 0,0-1 0,9-12 0,-21 60-491,-12 47 727,12-55-60,-2 0 0,-11 38 0,14-61 41,1-1-1,-1 0 1,-1 0-1,1 0 1,-1 0-1,-1 0 1,1-1-1,-1 1 1,0-1-1,0-1 1,-1 1-1,0-1 1,-12 9-1,16-12-200,1-1 0,-1 0 0,0 0 0,0 0 0,1-1 0,-1 1 0,0 0-1,0-1 1,0 1 0,0-1 0,1 0 0,-1 1 0,0-1 0,0 0-1,0 0 1,0 0 0,-2-1 0,3 1 4,0-1-1,0 1 1,0-1-1,0 1 1,0-1-1,0 0 1,0 0-1,0 1 1,0-1-1,0 0 1,0 0-1,0 0 1,1 0-1,-1 0 1,0 0-1,1 0 1,-1 0-1,1 0 1,-1 0-1,0-2 1,1-1 15,-1 0 0,0 0 0,1 0 0,0 0 0,-1 0 1,2 0-1,-1-1 0,0 1 0,1 0 0,0 0 0,0 0 1,0 0-1,0 0 0,4-6 0,2-2-554,1 0-1,0 0 1,15-17 0,3 3-3399,35-28-1,-33 31 65,33-35 0,-48 42-3924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18129,'0'0'7255,"-2"11"-5952,-3 23-935,-2 2-101,2 1 0,1 0 0,3 50 0,1-86-264,0-1 1,0 1 0,0-1-1,0 1 1,1 0 0,-1-1-1,0 1 1,1-1 0,-1 1 0,0-1-1,1 1 1,-1-1 0,1 1-1,-1-1 1,1 1 0,-1-1-1,1 0 1,-1 1 0,1-1-1,-1 1 1,1-1 0,-1 0 0,1 0-1,0 1 1,-1-1 0,1 0-1,-1 0 1,1 0 0,0 0-1,-1 0 1,1 0 0,0 0-1,-1 0 1,1 0 0,0 0-1,-1 0 1,1 0 0,-1 0 0,1-1-1,0 1 1,-1 0 0,1 0-1,-1-1 1,1 1 0,-1 0-1,2-1 1,27-16 282,90-113 813,-119 129-1098,0 1-1,0 0 1,0 0 0,0 0-1,0 0 1,0-1-1,0 1 1,0 0-1,1 0 1,-1 0-1,0 0 1,0 0-1,0-1 1,0 1 0,0 0-1,1 0 1,-1 0-1,0 0 1,0 0-1,0 0 1,1 0-1,-1 0 1,0 0-1,0 0 1,0 0-1,0-1 1,1 1 0,-1 0-1,0 0 1,0 0-1,0 1 1,1-1-1,-1 0 1,0 0-1,0 0 1,0 0-1,1 0 1,-1 0 0,0 0-1,0 0 1,0 0-1,0 0 1,1 0-1,-1 0 1,0 1-1,0-1 1,0 0-1,0 0 1,0 0-1,0 0 1,1 1 0,0 13-3,-5 20 72,-6 1-17,6-26-28,2 0 0,-1 0 0,1 0 0,0 0-1,0 12 1,2-21-9,1 0-1,-1 0 0,0 1 1,0-1-1,1 0 0,-1 0 0,0 0 1,1 0-1,-1 1 0,0-1 1,0 0-1,1 0 0,-1 0 0,0 0 1,1 0-1,-1 0 0,0 0 1,1 0-1,-1 0 0,0 0 0,1 0 1,-1 0-1,0 0 0,1 0 1,-1 0-1,0 0 0,0-1 1,1 1-1,-1 0 0,0 0 0,1 0 1,-1 0-1,0 0 0,0-1 1,1 1-1,-1 0 0,0 0 0,0-1 1,0 1-1,1 0 0,-1-1 1,14-8 356,31-38 153,-34 35-510,0 0 1,1 0 0,1 1-1,15-11 1,-28 22-30,1 0 1,-1-1-1,0 1 1,1 0-1,-1-1 1,0 1-1,1 0 1,-1 0-1,0-1 0,1 1 1,-1 0-1,0 0 1,1 0-1,-1 0 1,1 0-1,-1 0 1,1 0-1,-1-1 1,0 1-1,1 0 0,-1 0 1,1 0-1,-1 1 1,0-1-1,1 0 1,-1 0-1,1 0 1,-1 0-1,0 0 1,1 0-1,-1 1 0,1-1 1,-1 0-1,0 0 1,1 0-1,-1 1 1,0-1-1,1 0 1,-1 1-1,0-1 1,0 0-1,1 1 0,-1-1 1,0 1-1,2 24-528,-14 28-2486,3-25-4040,8-23 1004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16528,'0'0'8632,"-5"9"-7607,-4 11-410,0 0 0,1 1 0,-6 28 0,7 5-4949,12-53-2926,1-1 491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14670,'0'0'16015,"2"-23"-16047,11 21-64,4 2-1217,3 0-1442,0 0-1665,2 0-1794,-3 2-3523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 6438,'0'0'10015,"-1"10"-7778,-1 4-1522,-1 0 0,0 0 1,-1-1-1,-1 1 0,0-1 1,-1 0-1,-8 14 0,12-23-510,-1 1 1,1 0-1,0-1 0,0 1 0,0 0 0,-1 9 0,3-14-166,0 1 1,0-1 0,0 1-1,0 0 1,0-1-1,0 1 1,0-1-1,0 1 1,0-1 0,0 1-1,1-1 1,-1 1-1,0-1 1,0 1-1,1-1 1,-1 1 0,0-1-1,1 0 1,-1 1-1,0-1 1,1 1-1,-1-1 1,1 0 0,-1 1-1,1-1 1,24 2 351,-19-4-357,0 0-1,0-1 0,0 0 1,-1 0-1,1 0 0,-1-1 1,0 0-1,0 0 0,0 0 1,0 0-1,-1-1 0,1 0 1,-1 0-1,-1 0 0,1 0 0,-1-1 1,0 1-1,0-1 0,0 0 1,-1 0-1,0 0 0,0 0 1,0 0-1,0-8 0,-2 14-22,0-1-1,-1 1 1,1 0-1,0-1 1,0 1-1,-1 0 1,1-1 0,0 1-1,0 0 1,-1-1-1,1 1 1,0 0-1,-1 0 1,1-1-1,-1 1 1,1 0-1,0 0 1,-1 0-1,1 0 1,-1-1-1,1 1 1,0 0 0,-1 0-1,1 0 1,-1 0-1,1 0 1,-1 0-1,1 0 1,0 0-1,-1 0 1,1 1-1,-1-1 1,1 0-1,0 0 1,-1 0 0,1 0-1,-1 0 1,1 1-1,0-1 1,-1 1-1,-17 11-100,18-11 93,-1-1 1,1 1-1,0 0 0,-1-1 1,1 1-1,0 0 1,0-1-1,0 1 0,0 0 1,0 0-1,0-1 0,0 1 1,0 0-1,0 0 1,0-1-1,0 1 0,0 0 1,1-1-1,-1 1 1,0 0-1,0 0 0,1-1 1,-1 1-1,0-1 0,1 1 1,-1 0-1,1-1 1,-1 1-1,1-1 0,-1 1 1,1-1-1,0 1 0,-1-1 1,1 1-1,-1-1 1,2 1-1,1 0 13,1 0 1,-1 0-1,0-1 1,0 1-1,1-1 1,-1 0-1,1 0 1,-1 0-1,4-1 1,4 0 10,-1 0 0,1-2 1,-1 1-1,1-1 0,11-5 1,33-29 108,-52 35-125,-1 0 0,1-1 0,0 1-1,-1-1 1,1 0 0,-1 0 0,0 0 0,0 0-1,0 0 1,0 0 0,-1-1 0,1 1 0,-1 0 0,0-1-1,1-5 1,-2 9-10,0-1 0,0 1 0,-1 0 0,1-1 0,0 1 0,0 0 0,0-1 0,-1 1 0,1 0 0,0 0 0,0-1 0,-1 1 0,1 0 0,0-1 0,-1 1 0,1 0 0,0 0 0,-1 0 0,1-1 0,0 1 0,-1 0 0,1 0 0,0 0 0,-1 0 0,1 0 0,-1 0 0,1 0 0,0 0 0,-1 0-1,1 0 1,-1 0 0,1 0 0,0 0 0,-1 0 0,1 0 0,0 0 0,-1 0 0,1 0 0,-1 1 0,1-1 0,0 0 0,-1 0 0,1 0 0,0 1 0,0-1 0,-1 0 0,0 1 0,-19 9-37,12-3 69,1 1 0,-1 0-1,1 0 1,-11 17 0,16-21-10,-1-1-1,1 0 1,0 0-1,1 1 1,-1-1 0,1 1-1,-1 0 1,1-1 0,0 1-1,1 0 1,-1 0-1,0 0 1,1-1 0,0 1-1,0 0 1,0 0 0,1 4-1,0-7-15,0 0 1,0-1-1,0 1 0,0 0 0,1 0 0,-1-1 1,0 1-1,0-1 0,0 1 0,1-1 0,-1 0 0,0 1 1,1-1-1,-1 0 0,0 0 0,0 0 0,1 0 1,-1 0-1,0 0 0,1 0 0,-1 0 0,0-1 1,1 1-1,1-1 0,35-10-53,-1-8-429,-30 14 384,0 1 0,1 0 1,-1 0-1,1 1 0,0 0 0,0 0 0,0 1 1,13-3-1,-20 6 118,0 1 1,-1-1 0,1 0 0,-1 0-1,1 1 1,-1-1 0,0 0-1,1 1 1,-1-1 0,0 0 0,0 1-1,0-1 1,0 0 0,0 1-1,0-1 1,0 1 0,0-1 0,-1 2-1,0-2 21,1 1 1,0-1-1,-1 1 0,1-1 0,0 1 0,0-1 0,0 1 0,0-1 1,0 1-1,1-1 0,-1 1 0,0-1 0,1 1 0,-1-1 0,1 1 1,-1-1-1,1 0 0,0 1 0,1 1 0,6-4 8,0 0-1,1 0 0,-1 0 1,0-1-1,0 0 1,1-1-1,-2 0 0,1 0 1,8-5-1,-8 4-250,0 0-1,0 1 1,1 0 0,-1 0-1,1 1 1,0 0 0,16-2-1,-24 5 182,-1-1-1,1 0 1,-1 0-1,1 1 1,-1-1 0,0 0-1,1 1 1,-1-1-1,1 0 1,-1 1-1,0-1 1,1 1-1,-1-1 1,0 0 0,1 1-1,-1-1 1,0 1-1,0-1 1,1 1-1,-1-1 1,0 1-1,0-1 1,0 1 0,0 0-1,0-1 1,0 1-1,0-1 1,0 1-1,0-1 1,0 1-1,0-1 1,0 1 0,0-1-1,0 1 1,0-1-1,-1 1 1,1-1-1,0 1 1,-8 29-1873,5-21-2069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17040,'0'0'8077,"-4"9"-6433,-6 15-838,3-11-420,0 2 0,1-1 0,1 1 0,0 0 0,1 0 0,-2 19 0,7-34-370,0 0 0,0 0 0,-1 1 0,1-1 0,0 0 0,0 0 0,0 0 0,0 0 0,0 0 0,0 0 0,0 0 0,0 0 0,0-1 0,0 1 0,0 0 0,0 0 0,-1-1 0,1 1 0,0-1 0,0 1 0,0-1 0,0 1 0,0-1 0,10-9-217,-1 1-1,0-1 1,0-1-1,-1 0 1,8-13-1,-8 11-47,1 1 0,0 0 0,20-18 0,-24 30 407,-6 11 23,-7 12 121,-3-5-77,6-13-104,1 1 0,0 0 0,0 0 0,0 0 0,0 0 0,1 1 1,0-1-1,1 1 0,-2 9 0,20-12-1697,12-4-4819,-22 0 2141,5 0-2867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14638,'0'0'11766,"-8"7"-11062,4-4-675,-1 1 81,1-1 0,-1 1-1,1 0 1,-1 0-1,1 1 1,1 0 0,-1-1-1,1 1 1,-1 0-1,2 1 1,-1-1 0,0 0-1,1 1 1,0-1-1,0 1 1,1 0 0,-2 9-1,4-14-104,-1-1 1,0 1-1,1-1 0,-1 1 0,1-1 0,-1 1 1,1-1-1,-1 1 0,1-1 0,-1 0 1,1 1-1,0-1 0,-1 0 0,1 0 0,0 1 1,-1-1-1,1 0 0,-1 0 0,1 0 0,0 0 1,0 0-1,-1 1 0,1-1 0,0-1 0,-1 1 1,1 0-1,0 0 0,-1 0 0,1 0 0,0 0 1,-1-1-1,1 1 0,-1 0 0,1 0 1,0-1-1,27-9-502,-20 4 164,-1 0 1,0-1 0,-1 0-1,1 0 1,-1 0 0,-1 0-1,10-17 1,-20 35 427,1-6 30,1 1 0,0 0 0,1 0 0,-1 0 0,1 1 0,0-1 0,1 0 0,-1 1 0,1 6 0,1-12-102,1-1-1,-1 1 0,1 0 1,0-1-1,-1 0 0,1 1 1,-1-1-1,1 1 1,0-1-1,0 0 0,-1 1 1,1-1-1,0 0 0,-1 0 1,1 0-1,0 0 0,0 1 1,-1-1-1,1 0 0,0 0 1,0-1-1,0 1 1,-1 0-1,1 0 0,0 0 1,0 0-1,-1-1 0,1 1 1,1-1-1,26-6 178,17-15-349,-36 17 9,-1 0 0,1 1 0,0 0 0,0 0 0,1 1 0,-1 0-1,1 1 1,17-3 0,-26 9 270,1 0-1,-1 1 1,0-1-1,-1 0 1,1 1 0,-1-1-1,0 0 1,0 1-1,0-1 1,-1 5-1,1-2 320,23-11 149,11-16-622,-29 16-216,0 0 1,0 1-1,0 0 0,0 0 1,1 0-1,-1 1 1,1 0-1,0 0 1,0 0-1,0 1 1,6-1-1,-12 4 273,1 0-1,-1 1 0,0-1 1,0 0-1,0 0 1,0 1-1,0-1 0,-1 0 1,1 1-1,-1-1 1,1 0-1,-1 0 0,-2 4 1,-6 21 119,11-19-1127,11-13-1848,12-24-7256,-12 9 2114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14446,'0'0'7975,"-7"11"-6331,0 0-1462,-1-1 194,1 1 0,0 0-1,1 0 1,0 0-1,1 1 1,0-1 0,1 1-1,0 1 1,1-1-1,-3 19 1,7-30-377,-1 0 1,1 0-1,-1-1 0,1 1 1,-1 0-1,1 0 0,-1-1 0,1 1 1,0 0-1,0-1 0,-1 1 1,1 0-1,0-1 0,0 1 1,0-1-1,0 1 0,-1-1 1,1 0-1,0 1 0,0-1 1,0 0-1,0 0 0,0 0 1,0 0-1,0 1 0,0-1 1,0 0-1,0-1 0,1 1 1,41 0-1103,-31-1 507,4 1 65,-12-1 498,1 1 1,-1 0-1,1 0 1,-1 0 0,1 1-1,-1-1 1,6 3 0,-9-3 85,0 1 0,0-1 0,0 1 0,0 0 0,0-1 0,-1 1 0,1 0 0,0 0 0,0 0 0,-1 0 1,1-1-1,0 1 0,-1 0 0,1 0 0,-1 0 0,1 0 0,-1 0 0,0 1 0,1-1 0,-1 0 0,0 0 0,0 0 1,0 0-1,0 0 0,0 0 0,0 0 0,0 1 0,0-1 0,0 0 0,0 0 0,-1 0 0,1 0 0,0 0 0,-1 1 1,-1 3 68,0 0 0,-1-1 0,1 1 0,-1-1 0,0 0 0,0 0 0,0 0 0,-1 0 1,1 0-1,-1-1 0,0 0 0,0 1 0,0-1 0,-1-1 0,1 1 0,-1-1 1,1 0-1,-1 0 0,0 0 0,0 0 0,0-1 0,0 0 0,-9 1 0,13-2-207,0 0 0,1 0 0,-1-1 0,0 1-1,0 0 1,1 0 0,-1-1 0,0 1 0,1-1 0,-1 1-1,0-1 1,1 1 0,-1-1 0,1 1 0,-1-1 0,1 0-1,-1 1 1,1-1 0,-1 0 0,1 1 0,0-1 0,-1 0-1,1 1 1,0-1 0,0 0 0,-1 0 0,1 1 0,0-1-1,0 0 1,0 0 0,0 0 0,0 1 0,0-1 0,0 0-1,0 0 1,0 0 0,1 1 0,-1-1 0,1-1 0,-1-1-980,0 1 1,1-1-1,-1 1 1,1 0-1,0-1 1,0 1-1,0 0 1,0-1-1,0 1 1,0 0-1,3-4 1,11-3-10083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72 10922,'0'0'17361,"2"-4"-17265,0 1-34,-2 3-53,0 0 0,1-1 0,-1 1 0,0 0 0,1 0 0,-1 0 0,0-1 0,0 1 0,1 0 0,-1 0 0,0-1 0,0 1 0,0 0-1,1-1 1,-1 1 0,0 0 0,0-1 0,0 1 0,0 0 0,0-1 0,0 1 0,0 0 0,0-1 0,0 1 0,0 0 0,0-1 0,0 1 0,0 0 0,0-1 0,0 1 0,0 0 0,0-1-1,0 1 1,0 0 0,0-1 0,0 1 0,-1 0 0,1-1 0,0 1 0,0 0 0,0 0 0,-1-1 0,1 1 0,0 0 0,0-1 0,-1 1 0,1 0 0,0 0 0,0 0 0,-1 0 0,1-1 0,0 1-1,-1 0 1,1 0 0,0 0 0,-1 0 0,1 0 0,0 0 0,-1 0 0,1 0 0,0 0 0,-1 0 0,1 0 0,-1 0 0,1 0 0,-1 0 0,22 11 183,10-9-151,36 6-418,-64-7 358,0 0 1,1-1-1,-1 1 0,0 0 0,0 1 0,0-1 0,-1 0 0,1 1 0,0 0 1,0-1-1,-1 1 0,1 0 0,-1 0 0,0 1 0,1-1 0,1 4 0,-3-6 54,-1 1-1,1-1 0,-1 1 0,0 0 0,1-1 1,-1 1-1,0-1 0,1 1 0,-1 0 0,0-1 1,0 1-1,0 0 0,1 0 0,-1-1 0,0 1 1,0 0-1,0-1 0,0 1 0,0 0 0,0 0 0,-1-1 1,1 1-1,0 0 0,0-1 0,0 1 0,-1 0 1,0 0-1,1-1 10,-1 0 0,1 0 0,-1 0 0,1 0 1,-1 0-1,1-1 0,-1 1 0,1 0 0,-1 0 0,1 0 0,-1-1 0,1 1 1,-1 0-1,1-1 0,-1 1 0,1 0 0,0-1 0,-1 1 0,1-1 1,0 1-1,-1-1 0,1 1 0,0-1 0,0 1 0,-1-1 0,1 1 1,0-1-1,0 1 0,0-1 0,0 1 0,0-1 0,-1 1 0,1-1 1,0 0-1,1 0 0,-4-10-5,1-1 0,1 0 1,0 1-1,1-18 0,0 27-38,0 1-29,0 0-1,0 0 1,1 0 0,-1 1-1,1-1 1,-1 0-1,1 0 1,-1 1-1,1-1 1,0 0 0,-1 0-1,1 1 1,0-1-1,-1 1 1,1-1-1,0 1 1,0-1 0,-1 1-1,1-1 1,0 1-1,0 0 1,0-1-1,0 1 1,0 0 0,0 0-1,0-1 1,0 1-1,0 0 1,36-4-3196,-26 3 1144,16-2-3307,5-1-3079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16432,'0'0'7425,"-10"-1"-5252,0 1-1765,0 0 1,-1 1-1,1 0 0,0 0 1,-16 5-1,23-5-353,0 0 0,0 0 0,0 0 0,0 0-1,1 0 1,-1 0 0,1 1 0,-1 0 0,1-1 0,-1 1 0,1 0-1,0 0 1,0 0 0,0 0 0,0 0 0,0 1 0,1-1 0,-1 1-1,1-1 1,-1 1 0,1 0 0,0-1 0,0 1 0,0 0 0,0 0 0,1 0-1,-1-1 1,0 7 0,2-8-64,-1 0 0,0-1-1,1 1 1,-1 0 0,0 0 0,1 0 0,-1-1-1,1 1 1,0 0 0,-1-1 0,1 1-1,-1-1 1,1 1 0,0 0 0,0-1-1,-1 1 1,1-1 0,0 0 0,0 1 0,-1-1-1,1 0 1,0 1 0,0-1 0,0 0-1,0 0 1,0 0 0,-1 0 0,1 0 0,0 0-1,1 0 1,34 1-583,-29-1 333,131 0-1038,-138 0 1322,0 0 1,0 0 0,1 0-1,-1 1 1,0-1 0,0 0-1,0 0 1,0 0 0,0 0-1,0 0 1,1 1 0,-1-1-1,0 0 1,0 0 0,0 0-1,0 0 1,0 1 0,0-1-1,0 0 1,0 0 0,0 0-1,0 1 1,0-1 0,0 0-1,0 0 1,0 0 0,0 1-1,0-1 1,0 0 0,0 0-1,0 0 1,0 0 0,0 1-1,0-1 1,0 0 0,0 0-1,-1 0 1,1 0 0,0 1-1,0-1 1,0 0 0,0 0 0,0 0-1,0 0 1,-1 0 0,1 1-1,0-1 1,0 0 0,0 0-1,0 0 1,-1 0 0,1 0-1,-9 10 462,-7 1-224,0-1 0,-1-1 0,0 0 1,0-1-1,-1-1 0,-28 8 0,34-13-2083,0 1-1,0-2 1,-19 2-1,22-3-4959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14894,'10'-3'2509,"293"-61"6540,-163 46-8200,197-1-1,-220 20-903,200-10-322,-465 8 1866,-386 30-1414,517-28-65,11-2-12,0 1 0,0 0 0,1 0 0,-1 1 0,0-1-1,0 1 1,1 1 0,-1-1 0,0 1 0,1 0 0,-1 0 0,1 1 0,0-1 0,-5 4 0,10-5-1,-1-1 0,1 0 1,0 0-1,0 0 1,-1 1-1,1-1 0,0 0 1,0 0-1,0 1 1,0-1-1,-1 0 0,1 0 1,0 1-1,0-1 1,0 0-1,0 0 0,0 1 1,0-1-1,0 0 1,0 1-1,0-1 0,0 0 1,0 1-1,0-1 1,0 0-1,0 0 0,0 1 1,0-1-1,0 0 1,0 1-1,0-1 0,1 0 1,-1 0-1,0 1 1,0-1-1,0 0 0,0 0 1,1 1-1,14 5-6,20-3 71,-33-3-61,139 0-63,0-6 1,0-6-1,139-31 1,-254 35 95,-18 4 5,-16 2 48,-318 15-885,143-2-2711,-1-10-7377,121-6-1413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6150,'9'1'7360,"32"-1"-7092,494-28 3469,-200 30-3621,441-8 1268,223 0 1419,-529 10-2744,1296-63 491,224-25-43,-1695 83-256,-294-16-5227,-1 3-2439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17296,'0'0'8200,"48"25"-8104,-28-25-64,-3-2 0,-5 1-865,-4 1-1761,-5 0-2211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1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25 5157,'-8'0'-230,"-1"0"249,-17-1 263,0 1 0,-27 5 0,44-4-55,1 1 1,-1-1-1,1 2 0,0-1 1,0 1-1,0 1 0,0 0 1,0 0-1,1 0 0,0 1 1,-8 5-1,14-9-155,0 0 0,-1 0 1,1 0-1,0 0 0,0 0 0,0 0 0,0 0 0,0 0 1,0 1-1,0-1 0,0 0 0,0 1 0,0-1 1,1 0-1,-1 1 0,1-1 0,-1 1 0,1-1 0,-1 1 1,1-1-1,0 1 0,0 0 0,0-1 0,0 1 0,0-1 1,0 1-1,0-1 0,0 1 0,1-1 0,-1 1 0,1-1 1,-1 1-1,1-1 0,0 1 0,-1-1 0,1 1 1,1 1-1,1 0-4,0 0-1,0-1 1,1 1 0,-1 0 0,1-1 0,-1 0 0,1 0 0,0 0-1,0 0 1,0-1 0,0 1 0,7 0 0,35 5 554,0-3 1,1-1-1,81-6 1,-77 1-150,385-39 320,-65 3-770,-364 37-20,1585-61-326,83 41 376,158 42-38,-489 7 29,-540-10-31,1-1-26,898-35 45,-810-22-92,-554 22 35,-126 11-455,-73 10-3258,-116-1 429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3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9321,'0'0'11146,"11"-3"-10558,121-24 896,151-11 0,-245 34-1324,-38 4 133,-20 0 22,-36 1-241,0 2 0,0 3 0,1 2 0,0 3 0,-69 22 0,188-37-395,29-18 457,-27 6-121,113-13 0,-231 32 257,23-3-231,-1 2-1,0 1 0,1 1 1,-1 2-1,1 1 1,-31 12-1,110-25-360,351-105-1042,-592 179 1216,23-8-775,161-58 523,-22 6-1165,12-9-2776,13-4-4752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105 307 609,'0'0'2621,"-8"0"-2109,-2-1-1023,-43 2 4022,52-1-3304,-1 0 1,1 0-1,-1 1 1,1-1-1,-1 0 1,1 1 0,0-1-1,-1 1 1,1-1-1,0 1 1,-1 0-1,1-1 1,0 1 0,0 0-1,0 0 1,-1 0-1,1 0 1,0 0 0,0 0-1,1 0 1,-1 0-1,0 0 1,0 1-1,0-1 1,1 0 0,-1 0-1,1 1 1,-1-1-1,1 1 1,-1-1-1,1 0 1,0 3 0,0-3-167,1 1 1,-1-1 0,1 0-1,0 0 1,-1 0 0,1 0 0,0 0-1,0 0 1,0 0 0,0 0 0,0 0-1,0 0 1,0 0 0,1 0 0,-1-1-1,0 1 1,0 0 0,0-1 0,1 0-1,-1 1 1,0-1 0,1 1-1,-1-1 1,2 0 0,39 8 155,-39-8-167,281 13 739,-128-11-646,756 2 2220,-90-76-2193,-118 7-140,1137-21 44,-555 32-17,-792 21-12,376-11 527,-851 45-713,29-1 174,-46 0-265,0 0 0,1 0-1,-1-1 1,0 1 0,1-1-1,-1 0 1,0 1-1,0-1 1,1 0 0,-1 0-1,0 0 1,0-1-1,0 1 1,0 0 0,2-3-1,2-13-6735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5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 7111,'0'0'12390,"8"1"-11055,77 0 1253,108-10 0,20-2-2453,-113 11 848,-123 1 4,1 2-1,-27 6 1,-4 0-969,-60 8 86,18-1 397,-152 4 0,281-32-352,-14 2-181,56-13-131,2 4 0,0 3 1,0 3-1,2 4 0,108 1 0,-225 11 298,0 2 0,0 1 0,-36 11 0,3-1-8,-118 23-602,189-39 361,-1 0 0,0 0-1,0 0 1,0 0 0,0 0 0,0 0-1,0 0 1,1 0 0,-1 0 0,0-1-1,0 1 1,0 0 0,0 0 0,0 0-1,0 0 1,0 0 0,0 0 0,1 0-1,-1-1 1,0 1 0,0 0 0,0 0-1,0 0 1,0 0 0,0 0 0,0-1-1,0 1 1,0 0 0,0 0-1,0 0 1,0 0 0,0 0 0,0-1-1,0 1 1,0 0 0,0 0 0,0 0-1,0 0 1,0 0 0,0 0 0,0-1-1,-1 1 1,1 0 0,0 0 0,0 0-1,0 0 1,0 0 0,0 0 0,0-1-1,0 1 1,0 0 0,-1 0 0,1 0-1,0 0 1,0 0 0,0 0 0,0 0-1,0 0 1,0 0 0,-1 0-1,1 0 1,0 0 0,0 0 0,0 0-1,0 0 1,0 0 0,-1 0 0,1 0-1,10-12-4656,-10 11 4054,24-24-14888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5061,'0'0'8765,"7"0"-8273,220-10 1746,15 0-1567,185-22 769,-145 12 430,533 5-581,-527 17-1046,35 10-68,5 1 2,-274-13-177,724 12 70,-315-9 44,-248-5 55,-41 0-114,187 5-233,-279-3-911,-82-9-9086,0 4 3625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7:4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551 281 8968,'-348'-23'225,"330"20"-1072,0-1 0,0-1-1,0 0 1,0-1 0,1-2 0,-19-9 0,16 7 862,-9 2 3470,18 10-598,18 11-1599,-1-8-1204,1 0-1,-1 0 1,1 0-1,0-1 0,1 0 1,-1-1-1,1 0 1,-1 0-1,15 4 0,75 10-14,-1-9 89,133-5 0,97-25 776,69 0 1360,522 36-657,-123 1-1656,2566-43 2357,-1872 15-2409,142-2-931,-1066 10 1101,177-5 176,-4-39-115,-715 47-165,26-2-64,-1-2 1,1-2 0,-1-2-1,62-23 1,-107 33 70,0-1-1,0 1 1,-1-1 0,1 1-1,-1-1 1,1 0 0,0 0 0,-1 0-1,0 0 1,1 0 0,-1 0 0,1-1-1,-1 1 1,0 0 0,0-1-1,0 1 1,0-1 0,1-1 0,-2 2-4,0 0-1,0 0 1,0 0 0,0 0 0,0 0 0,-1 0 0,1 1 0,0-1 0,-1 0 0,1 0 0,-1 1 0,1-1 0,-1 0 0,1 0 0,-1 1 0,1-1-1,-1 1 1,0-1 0,1 0 0,-1 1 0,0-1 0,0 1 0,1-1 0,-1 1 0,-1-1 0,-8-3-27,1 0 1,-1 0-1,0 1 1,0 1-1,-12-2 1,-96-9-1577,-219 7 1,196 7-141,-119-2-2051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7:5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66 176 8040,'0'0'4900,"-9"4"-2802,-3 1-1558,-27 16 1541,38-21-2028,1 0 0,0 0 0,0 0 0,-1 0 0,1 1 0,0-1-1,0 0 1,-1 0 0,1 0 0,0 0 0,0 0 0,0 0 0,0 1-1,-1-1 1,1 0 0,0 0 0,0 0 0,0 1 0,0-1 0,0 0 0,-1 0-1,1 0 1,0 1 0,0-1 0,0 0 0,0 0 0,0 1 0,0-1-1,0 0 1,0 0 0,0 1 0,0-1 0,0 0 0,0 0 0,0 1-1,0-1 1,0 0 0,0 0 0,0 1 0,0-1 0,1 0 0,11 4 287,17-6-472,-15-1 184,1-2-1,-1 0 1,-1 0-1,1-2 1,-1 1-1,22-16 1,71-61 357,-81 63-383,-7 3-22,-15 13-1,1 0 0,0 0 0,0 0 0,0 1 0,0-1 0,1 1 0,-1 0 0,1 0 0,0 1 0,0-1 0,0 1-1,5-1 1,-14 26 793,-3-8-631,-1-2 1,-1 1 0,-1-1-1,0-1 1,0 1-1,-1-2 1,-16 14 0,-93 67 699,104-81-845,9-6 8,5-3-17,0-1 0,1 0 0,-1 1 0,0-1 0,0 0 0,0 0 0,0 0 0,0 0 0,0 0 0,-1-1 0,1 1 0,-3 0 0,11-23-241,6 5 213,1 0-1,0 1 1,2 1-1,0 0 1,0 1-1,2 0 1,26-16-1,12-12-199,-41 32 117,-9 7 68,-1 1 1,-1-1 0,1 0 0,0 0 0,-1 0 0,0 0 0,1-1 0,-1 1 0,4-8 0,-13 9 129,0 1 0,-1 1 1,1-1-1,-1 1 0,1 0 1,-10 1-1,-20 7-17,1 1 0,0 2 0,1 1 0,-47 24 1,35-15-119,36-18-337,8-5-1436,12-11-2840,-3 4 3417,13-24-4132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450 354 2114,'0'0'2333,"5"-9"-2424,19-27 934,34-40-1,-35 48 373,-1-1 0,-1-1 0,33-64 0,-53 92-1086,0 1-1,0 0 1,0 0-1,-1 0 1,1 0-1,-1 0 1,1-1-1,-1 1 1,1 0 0,-1-1-1,0 1 1,0 0-1,1-1 1,-1 1-1,0 0 1,0-1-1,0 1 1,-1 0 0,1-1-1,0 1 1,0 0-1,-1-1 1,1 1-1,-1 0 1,1 0-1,-1-1 1,0 1 0,1 0-1,-1 0 1,0 0-1,0 0 1,1 0-1,-1 0 1,0 0-1,0 0 1,0 0 0,-1 0-1,1 1 1,0-1-1,0 0 1,0 1-1,0-1 1,-1 1 0,1-1-1,0 1 1,-1 0-1,1-1 1,-2 1-1,-4-1 94,0 1-1,0 0 0,0 0 0,0 1 1,0 0-1,0 0 0,0 1 0,-10 3 0,-14 8-98,1 1-1,1 1 0,0 2 1,1 1-1,1 1 0,1 1 1,1 1-1,0 2 0,2 0 0,1 1 1,1 2-1,-30 46 0,23-29-16,2 2-1,3 1 1,1 0 0,2 2-1,3 0 1,1 2-1,-12 73 1,21-78-61,2 0 0,2 1 0,2-1 0,2 1 0,3 0 0,1-1 0,2 0 0,2 0 0,2-1 0,2 0 0,1-1 0,3 0 0,33 61 0,-46-98-42,-1 1-1,1-1 1,0-1 0,0 1 0,1 0 0,-1-1-1,1 0 1,1 0 0,-1 0 0,0-1 0,1 0-1,0 0 1,0 0 0,1-1 0,-1 0 0,0 0 0,1-1-1,0 0 1,0 0 0,0 0 0,0-1 0,0 0-1,0 0 1,0-1 0,0 1 0,0-2 0,0 1-1,0-1 1,0 0 0,0-1 0,0 1 0,0-1-1,-1-1 1,1 1 0,-1-1 0,1-1 0,9-5-1,14-13 217,0 0 0,-2-2-1,0-1 1,-2-1-1,-1-1 1,23-33-1,116-192 794,-124 180-440,-2-1 1,52-147-1,-77 176-322,-1 0-1,-2-1 1,-2 1-1,-2-2 1,-2 1 0,-4-83-1,-1 114-204,-1-1 0,-1 1 0,0-1-1,-1 1 1,-1 0 0,0 0 0,0 1 0,-2-1-1,0 1 1,0 1 0,-13-17 0,15 22-69,0 1 1,0 0-1,-1 1 0,0-1 1,0 1-1,0 1 1,-1-1-1,1 1 0,-1 0 1,0 0-1,0 1 1,-1 0-1,1 0 0,-1 1 1,1-1-1,-1 2 0,0-1 1,0 1-1,1 1 1,-1-1-1,0 1 0,-13 2 1,15-1-149,1 0 1,-1 1-1,1 0 1,0 0-1,-1 0 1,1 1-1,0-1 1,0 1-1,1 0 1,-1 1-1,-5 4 0,-42 49-4980,44-48 3901,-23 29-6158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1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1340 414 9769,'-1'-12'2419,"-3"-29"-2170,3 16-534,-1 1-1,-2 0 1,-7-26-1,9 42 200,0 1-1,-1 0 0,0 0 0,0 0 1,-1 0-1,0 0 0,0 1 1,-1 0-1,1 0 0,-1 0 1,0 0-1,-1 1 0,0 0 0,0 0 1,-6-4-1,-3 1 112,-1 1 0,1 0 1,-1 1-1,-1 1 0,1 0 0,-1 1 0,0 1 0,-28-1 1,-3 2 418,-88 8 1,84-1 59,1 3 1,0 2-1,0 2 1,1 2-1,1 2 1,0 3-1,-86 46 1,107-46-545,0 2 1,1 1 0,0 0 0,2 2-1,1 1 1,-40 55 0,36-40-7,2 2 1,2 0 0,2 2-1,-23 61 1,39-90 152,1 1 0,0-1 0,1 1 0,1-1 1,1 1-1,0 0 0,1 0 0,0 1 0,2-1 0,0 0 1,1 0-1,0 0 0,1-1 0,1 1 0,0 0 0,2-1 1,-1 0-1,2 0 0,0-1 0,1 0 0,0 0 0,1-1 1,1 0-1,0 0 0,0-1 0,13 11 0,4 1-56,1-3 1,0 0-1,2-1 0,0-2 0,1-1 1,1-2-1,0-1 0,1-1 0,1-2 0,0-2 1,42 7-1,3-4-137,0-3 1,1-4-1,150-10 0,-124-5 99,-1-5 0,162-45 0,-120 16 229,164-75 1,-211 75 99,110-68 0,-170 88-313,-1-3 1,-2-1-1,0-1 0,-2-2 0,41-47 0,-64 62-49,0 1 1,0-2-1,-1 0 1,-2 0-1,1-1 0,-2 0 1,-1 0-1,0-1 0,-1 0 1,6-34-1,-10 40 11,-1 0-1,-1 1 1,1-1 0,-2 0-1,0 1 1,-1-1 0,0 0-1,0 1 1,-2 0 0,1-1-1,-2 1 1,0 1 0,0-1-1,-1 1 1,0 0-1,-1 0 1,-14-17 0,0 6 60,-1 1 0,0 1 0,-2 1 0,0 2 0,-1 0 0,-1 1 0,0 2 1,-1 1-1,-1 0 0,-54-14 0,11 7 59,-1 4 1,-1 3-1,-97-5 0,52 11-255,0 5-1,-1 5 0,1 6 0,0 4 1,1 6-1,1 4 0,1 6 0,1 5 1,-172 76-1,162-51-3804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1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84 4260,'0'0'3427,"1"-9"-2786,-1 2-204,4-34 310,6 14 7128,-10 34-4602,0 20-2024,-12 435 2536,5-152-2934,2 111 844,5-408-2042,1 2 1982,8-27-1327,4-3-4654,6 5-3415,-17 9 6522,11-4-7243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6662,'0'0'16080,"54"-9"-12942,-16-3-1312,9-1-833,1 3-576,2 0-385,-4 3-1121,-10 3-2275,-6 3-6277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1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1130 11563,'0'0'7105,"8"-1"-5861,46-4 159,87-20-1,3-2-1073,450 2-195,-253 20-55,80-1 924,-39 2-319,-127-15-544,74 0 1653,176-8-1371,-4-34-146,-475 57-275,181-16-49,-172 19 20,1 1 0,-1 2 0,65 12 0,-94-12 14,1 0-1,0-1 1,0 0-1,-1-1 1,1 1 0,0-1-1,0 0 1,11-3-1,-16 3 39,0-1-1,0 0 0,0 0 0,0 0 0,0 0 0,0-1 0,0 1 0,0-1 0,-1 1 0,1-1 0,0 1 0,-1-1 0,0 0 0,1 0 0,-1 0 0,0 0 0,0 0 0,0 0 1,0 0-1,0 0 0,-1 0 0,1 0 0,0 0 0,-1-1 0,0 1 0,0 0 0,1 0 0,-2-5 0,3-3-34,0 0-1,0 1 1,1-1 0,1 1 0,-1-1-1,1 1 1,8-12 0,15-41-80,-19 30 110,-1 1 1,-2-1 0,-1 0-1,-2-1 1,-1 1 0,-1-1 0,-2 1-1,-2 0 1,0 0 0,-2 0-1,-2 0 1,-20-53 0,25 73 144,0-1 0,0 1 0,1 0 0,1-1 0,0 1 0,1-17 0,0 29-196,-169-3-166,94-7 245,-266-20-948,-397 4 826,303-4-34,-556 32-1,536 19 237,-177 10 125,281-18 239,350-13-490,0 1-1,1-1 0,-1 0 0,0 0 0,0 0 0,0 0 0,0 0 0,1 0 0,-1 0 0,0 0 0,0 0 0,0 0 0,0 0 0,1-1 0,-1 1 0,0 0 0,0-1 0,1 1 0,-1 0 0,0-1 1,0 1-1,1-1 0,-1 1 0,0-1 0,1 0 0,-1 0 0,13-13-768,37-12-2144,0 6-1545,6-6-3332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27 422 5285,'0'0'16223,"-5"-10"-15427,-14-31-294,18 38-472,1-1 0,-1 1 1,1 0-1,0 0 1,0 0-1,0 0 0,0 0 1,0 0-1,1-1 1,0 1-1,-1 0 0,1 0 1,0 0-1,1 0 1,-1 1-1,0-1 0,1 0 1,0 0-1,-1 1 1,1-1-1,3-3 0,4-7 65,76-117 244,-71 111-329,1 2 0,0 0 0,1 1 0,33-26 1,-43 38-10,-1 0 1,1 1 0,1-1-1,-1 1 1,0 0 0,1 1-1,-1 0 1,1 0 0,0 0-1,-1 1 1,1 0-1,0 0 1,0 1 0,0 0-1,0 0 1,0 0 0,0 1-1,0 0 1,0 1 0,-1-1-1,10 4 1,7 5 123,-1 1 0,0 1 0,0 1 0,31 25 0,18 11 618,-65-45-728,1-1 0,0 0 0,0 0 0,-1 0 0,2-1 1,-1 0-1,0-1 0,0 0 0,0 0 0,1 0 0,-1-1 0,1 0 1,-1 0-1,0-1 0,1 0 0,-1 0 0,0-1 0,0 1 0,0-2 1,0 1-1,10-6 0,8-6 38,0-1 0,-1-1 1,-1-1-1,26-26 0,18-12 52,-67 55-120,0 0-1,0-1 1,0 1 0,0 0-1,0 0 1,1 0-1,-1 0 1,0-1-1,0 1 1,0 0-1,0 0 1,0 0-1,0 0 1,1 0 0,-1 0-1,0-1 1,0 1-1,0 0 1,0 0-1,0 0 1,1 0-1,-1 0 1,0 0-1,0 0 1,0 0 0,0 0-1,1 0 1,-1 0-1,0 0 1,0 0-1,0 0 1,1 0-1,-1 0 1,0 0-1,0 0 1,0 0 0,0 0-1,1 0 1,-1 0-1,0 0 1,0 0-1,0 1 1,0-1-1,0 0 1,1 0-1,-1 0 1,0 0 0,0 0-1,0 0 1,0 1-1,0-1 1,0 0-1,1 0 1,-1 0-1,0 0 1,0 0-1,0 1 1,0-1 0,0 0-1,0 0 1,0 0-1,0 0 1,0 1-1,0-1 1,0 0-1,0 0 1,-1 5-7000,-6-5 1073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7559,'0'0'13069,"-1"11"-12728,0-2-368,-2 21 668,3 52 0,0-75-527,0 0-1,1-1 1,0 1-1,0 0 0,0-1 1,1 1-1,0 0 1,0-1-1,1 0 0,0 0 1,0 0-1,0 0 1,1 0-1,0 0 0,5 6 1,-5-10-101,0 1 1,0-1-1,0 0 1,0 0-1,1-1 1,-1 1-1,0-1 1,1 0-1,-1 0 1,1 0-1,-1-1 1,1 1-1,-1-1 1,1 0-1,-1 0 1,1-1-1,-1 0 1,1 1-1,7-4 1,9-2 60,0-1-1,33-17 1,-42 18-69,24-12-49,-20 9-28,0 1 0,1 0 1,-1 2-1,1 0 0,23-5 0,-36 10 62,0 1 0,1-1 0,-1 1-1,0 0 1,0 0 0,0 1-1,0-1 1,1 1 0,-1 0-1,0 0 1,0 0 0,0 1-1,-1-1 1,1 1 0,0 0-1,0 0 1,-1 0 0,1 1-1,-1-1 1,0 1 0,0 0-1,0 0 1,0 0 0,0 0-1,-1 1 1,1-1 0,-1 1-1,2 3 1,1 3-10,-1 0 1,0 1-1,0 0 0,-1-1 0,-1 1 0,0 1 1,0-1-1,-1 0 0,0 0 0,-1 0 1,-1 1-1,1-1 0,-2 0 0,0 0 0,0 0 1,-5 15-1,2-18-2959,-1-7-3534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36 5285,'0'0'1100,"7"-4"3138,5-3-2658,13-8 645,-3 5 6190,-54 21-6360,-7 9-1116,-63 38 405,94-53-1247,1 0-1,0 1 0,0 0 0,0 0 1,0 0-1,1 1 0,0 0 0,1 1 1,-9 14-1,13-21-80,0 0 1,0 1-1,0-1 0,1 0 1,-1 1-1,1-1 0,-1 1 1,1-1-1,0 1 0,-1-1 1,1 1-1,0-1 1,0 1-1,0-1 0,0 1 1,0-1-1,0 1 0,1-1 1,-1 1-1,1-1 0,-1 1 1,1-1-1,-1 1 0,1-1 1,0 0-1,-1 1 0,2 1 1,1-2-1,-1 1 0,0 0 0,1-1 1,-1 1-1,1-1 0,-1 0 0,1 0 0,0 0 0,0 0 1,-1-1-1,1 1 0,0-1 0,4 1 0,11-1-107,0 0 0,0-1 0,27-5 0,-15 0-1602,51-17 0,-9-4-6468,-35 9-1934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74 7207,'0'0'2263,"9"-8"140,4-2-1396,22-21 1558,-10 7 2858,-68 66 121,18-19-4848,-30 37 0,49-54-668,1 1 1,0 0-1,1 0 0,-1 0 1,2 0-1,-1 1 0,1 0 1,0 0-1,0 0 0,1 0 1,-1 9-1,2-16-25,1 1 0,0-1-1,0 0 1,0 1 0,0-1 0,0 0 0,1 1 0,-1-1-1,0 0 1,1 1 0,-1-1 0,1 0 0,-1 1 0,1-1-1,0 0 1,-1 0 0,1 0 0,0 0 0,0 0 0,0 0-1,0 0 1,0 0 0,0 0 0,0 0 0,1 1-1,1-1 16,1 1 0,-1-1-1,0 0 1,1 0 0,-1 0-1,1 0 1,-1 0 0,1-1-1,6 0 1,-1 0-429,1 0 0,0-1 0,-1 0 0,1-1 0,0 0 0,16-7 0,28-23-9593,-31 11 609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13581,'0'0'9267,"-7"9"-7019,2-3-1912,1-3-200,1 0 0,-1 0 0,1 1 0,0 0 1,0 0-1,1 0 0,-1 0 0,1 0 0,0 0 0,0 1 0,1-1 1,-1 1-1,1-1 0,0 1 0,-1 7 0,2-11-151,1-1-1,0 1 0,0-1 1,-1 1-1,1 0 1,0-1-1,0 0 0,0 1 1,-1-1-1,1 1 1,0-1-1,0 0 0,0 0 1,0 1-1,0-1 1,0 0-1,0 0 1,0 0-1,0 0 0,0 0 1,-1 0-1,1-1 1,2 1-1,24-3-1174,-20 0 510,-1 0 1,0 0-1,0-1 0,-1 1 0,10-8 1,-10 6 89,0 1 1,1 1-1,-1-1 1,1 1-1,0 0 0,6-3 1,-11 7 630,-1-1 0,0 0 0,0 0 0,1 1 0,-1-1 0,0 0 0,0 1 0,1-1 0,-1 0 0,0 1 0,0-1 0,0 0 0,0 1 0,0-1 0,1 1 0,-1-1 0,0 0 0,0 1 0,0-1 0,0 1 0,0-1 0,0 0 0,0 1-1,0-1 1,-1 0 0,1 1 0,0-1 0,0 1 0,0-1 0,0 0 0,0 1 0,-1-1 0,1 0 0,0 1 0,0-1 0,0 0 0,-1 1 0,1-1 0,-1 0 0,-7 19 1277,-9 10 183,8-15-1091,0 0 0,1 0 1,0 1-1,1 0 1,1 1-1,0-1 1,1 1-1,-4 28 1,8-43-453,1-1 0,0 0 0,0 1 0,0-1 0,0 1 0,0-1 0,0 0 0,0 1 0,0-1 0,0 0 0,0 1 0,0-1 0,1 1 0,-1-1 0,0 0 0,0 1 0,0-1 0,0 0 0,0 1 0,1-1 0,-1 0 0,0 0 0,0 1 0,1-1 0,-1 0 0,0 1 0,1-1 0,-1 0 0,0 0 0,0 0 0,1 1 0,-1-1 0,0 0 0,1 0 0,-1 0 0,1 0 0,-1 0 0,0 0 0,1 0 0,-1 1 0,0-1 0,1 0 0,-1 0 0,1 0 0,-1-1 0,0 1 0,1 0 0,18-10-4946,-5-7-1894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14286,'0'0'8231,"-4"9"-6389,-2 16-1492,1 1-1,1-1 1,2 1 0,0-1-1,2 30 1,-1-45-338,0 0 0,-1 0 0,0 0 0,-1 0 0,0-1 1,0 1-1,-1-1 0,0 1 0,-1-1 0,0-1 0,-13 17 0,-1 0-174,-1-2 0,-38 35-1,28-35-1824,9-13-2752,2-8-5874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7623,'0'0'9193,"-2"10"-8622,-1 5-276,1 0-1,0-1 1,1 1 0,1 0-1,0 0 1,3 18-1,-2-27-179,0-1-1,0 1 1,1-1 0,0 0-1,0 1 1,0-1-1,1 0 1,0 0 0,0 0-1,0-1 1,0 1-1,1-1 1,-1 0 0,1 0-1,0 0 1,1 0-1,-1-1 1,1 1 0,-1-1-1,1 0 1,0-1-1,7 4 1,4-1 76,-1-1-1,1 0 1,-1-1 0,1-1-1,0 0 1,0-1 0,28-2-1,-5-2 103,-1-2-1,41-10 0,193-66 86,-21 6-195,-238 73-730,0-1 1,0 2-1,0 0 1,0 1-1,0 0 1,0 1-1,1 0 1,-1 1-1,19 5 1,7 5-3732,63 29-1,-86-34 3604,-3-1-5512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10346,'0'0'12577,"11"1"-11952,25-2-559,-1-2 0,1-1 1,-1-2-1,0-1 0,34-13 0,29-4-58,-62 16-32,35-9-23,0 3 0,0 4-1,124-4 1,-188 15 46,1 1 1,0-1-1,-1 1 0,0 1 1,1-1-1,-1 1 0,0 1 1,0-1-1,-1 1 0,10 7 1,-6-5 90,-1 0 0,1 0 0,0-1 0,15 5 0,10-3 70,1-2 1,0 0 0,0-3-1,0-1 1,43-4-1,7 1-114,-49 2 571,248-5 1514,-212 0-2058,133-27-1,-189 29-64,-12 2 6,1 1 0,-1-1 0,0-1 0,-1 1 0,1-1 0,0 0 0,0 0 0,5-3 0,-10 3-123,1 1 1,-1-1-1,0 1 0,0-1 1,0 1-1,0-1 1,0 0-1,0 1 0,0-1 1,-1 1-1,1-1 1,-1 1-1,1-1 0,-1 1 1,1-1-1,-1 1 1,0 0-1,0-1 1,0 1-1,0 0 0,0 0 1,-1-2-1,-5-9-3303,-2-17-5508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16592,'0'0'2658,"-10"56"-1729,2-32-545,6 0-352,1 0-256,1-4-1698,0-4-2562,1-6-2050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16560,'0'0'5936,"-1"11"-5039,-11 173 1473,-36 188 0,94-529-13,-11 46-2082,-23 65-179,-7 23-104,1 0 0,1 1 0,1 0 0,1 0 0,14-25 0,-20 43-85,0 0 0,1 0-1,0 0 1,0 1 0,0-1-1,0 1 1,0 0 0,1 0-1,-1 1 1,1-1 0,0 1-1,-1 0 1,1 0 0,0 1-1,1-1 1,-1 1 0,0 0-1,0 1 1,0-1 0,1 1 0,-1 0-1,0 0 1,0 1 0,6 1-1,-10-2 87,0 0-1,0 0 1,0 1-1,-1-1 0,1 0 1,0 1-1,0-1 1,0 1-1,-1-1 0,1 1 1,0-1-1,0 1 1,-1-1-1,1 1 0,-1 0 1,1-1-1,0 1 1,-1 0-1,1 0 1,-1-1-1,0 1 0,1 0 1,-1 0-1,0 0 1,1 0-1,-1 0 0,0-1 1,0 1-1,0 0 1,0 0-1,0 0 0,0 0 1,0 0-1,0 0 1,0 0-1,0 0 1,0 0-1,0-1 0,-1 1 1,1 0-1,0 0 1,-1 0-1,1 0 0,-1-1 1,1 1-1,-1 0 1,1 0-1,-2 0 1,-25 39 79,6-20 56,-1-2-1,-38 25 0,48-35-122,-1-1 0,1 0 0,-1-1 0,-1 0 0,1-1 0,-1-1 0,-15 3 0,29-7-77,-1 0 0,1 0-1,0 0 1,-1 1 0,1-1-1,0 0 1,-1 0 0,1 0 0,0 0-1,-1 0 1,1 0 0,0 0 0,-1 0-1,1 0 1,0 0 0,-1-1 0,1 1-1,0 0 1,0 0 0,-1 0-1,1 0 1,0 0 0,-1-1 0,1 1-1,0 0 1,0 0 0,-1 0 0,1-1-1,0 1 1,0 0 0,-1 0 0,1-1-1,0 1 1,0 0 0,0-1 0,0 1-1,0 0 1,-1 0 0,1-1-1,0 1 1,0 0 0,0-1 0,0 1-1,0-1 1,5-15-4272,10-4-2890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14189,'0'0'10432,"14"-5"-9941,1-1-382,1 1 0,0 1 0,0 0 0,0 1 0,0 0 0,20 1 0,-6 1-43,7 1-11,0 1 1,52 8 0,-79-8-69,-1 1 0,0 0 0,0 1 0,0 0 0,0 0 0,0 1 0,-1 0 0,0 1 0,0 0 0,0 0 0,0 1 0,-1-1 0,1 2 0,10 12 0,-15-16 24,-1 1 0,1-1 1,-1 1-1,0 0 1,0 0-1,0 0 0,-1 0 1,1 1-1,-1-1 1,0 0-1,0 0 1,-1 1-1,1-1 0,-1 1 1,0-1-1,0 1 1,0-1-1,-1 0 1,1 1-1,-1-1 0,0 0 1,-1 1-1,1-1 1,-1 0-1,1 0 1,-1 0-1,-1 0 0,1 0 1,0-1-1,-1 1 1,0-1-1,0 1 0,0-1 1,-4 3-1,-7 7 199,0-1 0,-1 0 0,0-1 0,-1-1-1,0 0 1,-30 12 0,24-13-32,0-1-1,-33 8 1,46-14-166,0 0 0,0-1-1,0 0 1,0-1 0,0 0 0,0 0 0,0-1 0,0 0-1,-14-3 1,21 3-149,-1-1 0,0 1 1,1 0-1,-1-1 0,1 1 0,0-1 0,0 0 0,0 0 0,-1 0 0,2 0 0,-1 0 1,0 0-1,0 0 0,1-1 0,-1 1 0,1-1 0,0 1 0,-2-5 0,2 5-244,0 0-1,1 0 1,-1-1-1,1 1 1,0 0-1,-1 0 0,1-1 1,0 1-1,0 0 1,0 0-1,1-1 1,-1 1-1,1 0 1,-1 0-1,1 0 1,0-1-1,-1 1 1,1 0-1,0 0 0,0 0 1,1 0-1,-1 0 1,0 1-1,3-4 1,19-12-7424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15695,'0'0'5957,"8"0"-3800,7-1-1494,0-1 0,-1 0 0,25-8 0,-34 9-645,0 0 0,-1-1 0,1 1 0,-1-1 1,1 0-1,-1-1 0,0 1 0,0 0 0,0-1 1,0 0-1,0 0 0,-1-1 0,1 1 0,-1 0 0,0-1 1,0 0-1,5-7 0,-8 10-14,0 1 0,0-1 0,1 1 0,-1-1 1,0 1-1,0-1 0,0 1 0,0-1 0,0 1 0,0-1 0,1 0 0,-1 1 0,0-1 1,-1 1-1,1-1 0,0 1 0,0-1 0,0 1 0,0-1 0,0 1 0,0-1 0,-1 1 1,1-1-1,0 1 0,0-1 0,-1 1 0,1-1 0,0 1 0,-1-1 0,1 1 0,-1 0 1,1-1-1,-1 0 0,-21 0 236,-22 16 368,37-10-488,1 1 0,0-1 0,0 1 0,0 0 0,1 1-1,-9 12 1,12-16-67,0 0 0,1 0 0,-1 0 1,1 0-1,-1 1 0,1-1 0,0 0 0,0 1 0,0-1 0,1 1 0,-1-1 0,1 1 0,0-1 0,0 1 0,0 0 0,0-1 0,1 1 0,1 4 0,-1-6-35,1 0 0,0 0 0,-1 0 0,1 0 0,0-1 0,0 1 1,0-1-1,0 1 0,0-1 0,0 0 0,1 0 0,-1 0 0,0 0 0,1 0 1,-1 0-1,0-1 0,1 1 0,-1-1 0,1 1 0,-1-1 0,1 0 0,-1 0 1,1 0-1,4-2 0,5 2 10,1-2 0,-1 1 0,20-7 1,23-16-304,-46 19 179,0 0-1,1 1 1,-1 0-1,1 0 1,0 1-1,0 0 1,0 1 0,12-1-1,-21 3 91,-1 0 0,1 0 0,0 0 1,-1 0-1,1 0 0,-1 0 0,1 0 0,0 0 0,-1 0 0,1 1 0,-1-1 1,1 0-1,0 0 0,-1 1 0,1-1 0,-1 1 0,1-1 0,-1 0 0,1 1 0,-1-1 1,1 1-1,-1-1 0,0 1 0,1-1 0,-1 1 0,0-1 0,1 1 0,-1-1 1,0 1-1,1 0 0,0 24 16,3 7 277,-4-31-266,1 0 1,-1 0-1,1 0 1,0 0 0,-1 0-1,1-1 1,0 1 0,0 0-1,0 0 1,0 0 0,0-1-1,0 1 1,0 0 0,0-1-1,0 1 1,0-1 0,0 0-1,0 1 1,0-1 0,0 0-1,1 1 1,-1-1 0,0 0-1,0 0 1,0 0 0,0 0-1,2 0 1,8-1 5,0-1 1,1 0-1,-1-1 0,-1 0 1,1 0-1,0-1 0,-1-1 1,16-9-1,-16 9-252,0 0 0,0 0 1,1 0-1,0 2 0,-1-1 0,1 1 0,0 1 0,19-2 0,-30 4 223,1 0 0,-1 0 0,0 1 0,1-1 0,-1 0-1,0 0 1,1 1 0,-1-1 0,1 0 0,-1 1 0,0-1 0,0 0 0,1 1 0,-1-1 0,0 1-1,0-1 1,1 0 0,-1 1 0,0-1 0,0 1 0,0-1 0,0 1 0,0-1 0,0 0-1,0 1 1,0-1 0,0 1 0,0-1 0,0 1 0,0-1 0,0 1 0,0-1 0,0 0-1,0 1 1,0-1 0,0 1 0,-1-1 0,1 1 0,0-1 0,0 0 0,-1 1 0,1-1-1,0 0 1,0 1 0,-1-1 0,1 0 0,-1 1 0,-13 23-51,14-24 52,-8 21-3857,8-21 3697,0 1-1,0-1 1,0 1 0,1-1-1,-1 0 1,0 1-1,0-1 1,0 0 0,1 1-1,-1-1 1,0 0 0,1 1-1,-1-1 1,0 0 0,1 1-1,-1-1 1,0 0-1,1 0 1,-1 0 0,1 1-1,-1-1 1,1 0 0,-1 0-1,0 0 1,1 0-1,-1 0 1,1 0 0,-1 0-1,1 0 1,-1 0 0,0 0-1,1 0 1,-1 0 0,1 0-1,-1 0 1,1 0-1,-1 0 1,1 0 0,-1-1-1,0 1 1,1 0 0,-1 0-1,0 0 1,1-1-1,14-5-8064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4612,'0'0'18477,"-8"1"-17784,-1 0-422,0 2 0,0-1 0,0 1-1,0 1 1,0-1 0,-13 9-1,19-11-111,-1 1-1,1 0 1,0 1-1,-1-1 1,1 0-1,0 1 1,0 0-1,1 0 0,-1 0 1,0 0-1,1 0 1,0 0-1,0 1 1,0-1-1,0 1 1,0-1-1,1 1 1,0 0-1,-1 0 1,2 0-1,-2 6 1,2-9-154,1 0 1,-1-1-1,1 1 0,0 0 1,-1-1-1,1 1 1,0 0-1,-1-1 1,1 1-1,0-1 1,0 0-1,0 1 1,-1-1-1,1 1 0,0-1 1,0 0-1,0 0 1,0 1-1,0-1 1,0 0-1,0 0 1,0 0-1,-1 0 1,1 0-1,0 0 0,0 0 1,0-1-1,0 1 1,0 0-1,0 0 1,0-1-1,-1 1 1,2-1-1,33-9-329,-23 4 73,-5 3 124,1 0 1,-1-1 0,0 0-1,0 0 1,-1 0 0,1-1-1,-1 0 1,10-11 0,-17 16 157,1 0 1,0 0-1,-1-1 0,1 1 1,0 0-1,-1 0 0,1 0 1,0 0-1,-1-1 1,1 1-1,-1 0 0,1 0 1,-1 0-1,1 0 0,0 0 1,-1 0-1,1 0 0,-1 0 1,1 0-1,0 0 1,-1 0-1,1 0 0,-1 0 1,1 1-1,0-1 0,-1 0 1,1 0-1,-1 0 1,1 0-1,0 1 0,-1-1 1,1 0-1,0 1 0,-1-1 1,1 0-1,0 0 1,-1 1-1,-21 12 421,19-11-358,1 1-1,-1 0 1,1 0 0,0 0 0,0 0-1,0 1 1,1-1 0,-1 0-1,1 1 1,-1-1 0,1 1 0,0 0-1,0-1 1,1 1 0,-1 0 0,1-1-1,0 7 1,1-9-84,0 0 0,-1-1 1,1 1-1,0 0 0,0 0 0,0-1 1,0 1-1,0-1 0,0 1 0,0-1 1,0 1-1,1-1 0,-1 1 0,0-1 1,0 0-1,0 0 0,0 0 0,0 0 1,1 0-1,-1 0 0,0 0 0,2 0 1,31-3 68,-27 1-153,1-1-1,0 0 1,-1 0 0,1-1 0,-1 0-1,0 0 1,12-10 0,-11 8-175,0 0 1,0 1-1,1 0 1,13-6 0,-19 14-211,-6 8 383,3-10 78,0-1 1,-1 0-1,1 1 0,0-1 1,-1 1-1,1-1 0,0 1 0,0-1 1,-1 1-1,1-1 0,0 1 1,0-1-1,0 1 0,0-1 0,0 1 1,0-1-1,0 1 0,0-1 0,0 1 1,0-1-1,0 1 0,0-1 1,0 1-1,0-1 0,0 1 0,0-1 1,1 1-1,-1-1 0,0 1 1,0-1-1,1 1 0,-1 0 0,11-2-173,-1-1 1,0 0-1,1 0 0,-1-1 0,-1 0 0,1-1 0,9-4 0,-9 3-9,0 1 0,1 0 0,-1 1 0,0 0 0,1 0 0,0 1-1,11 0 1,-21 2 193,-1 0-1,1 0 0,-1 0 0,0 0 0,1 0 1,-1 0-1,0 0 0,1 0 0,-1 0 0,0 0 1,1 1-1,-1-1 0,0 0 0,1 0 0,-1 0 1,0 1-1,0-1 0,1 0 0,-1 0 0,0 1 1,0-1-1,1 0 0,-1 1 0,0-1 0,0 0 1,0 1-1,1-1 0,-1 0 0,0 1 0,0-1 1,0 0-1,0 1 0,0-1 0,0 0 0,0 1 1,0-1-1,0 0 0,0 1 0,0-1 0,0 0 1,0 1-1,-5 20 874,3-11-566,24-15-848,49-31-9028,-43 22 1992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98 5445,'0'0'21194,"-9"10"-21120,-26 29 17,34-38-66,0 0 0,0 1 1,0-1-1,0 0 0,0 1 0,0-1 1,0 1-1,0-1 0,0 1 0,1 0 0,-1-1 1,1 1-1,-1 0 0,1-1 0,0 1 1,0 0-1,-1-1 0,1 1 0,0 0 0,1 2 1,-1-3-13,1 0 1,0 0-1,-1 0 1,1 0 0,0-1-1,0 1 1,0 0-1,-1 0 1,1-1 0,0 1-1,0 0 1,0-1-1,0 1 1,0-1-1,1 1 1,-1-1 0,0 0-1,0 1 1,0-1-1,0 0 1,2 0 0,4 1 10,1-1 0,-1 0 0,1 0 1,-1-1-1,0 0 0,12-2 0,0-5-54,0 0-1,-1-1 0,0-1 0,0-1 0,-1-1 1,0 0-1,-1-1 0,-1 0 0,0-2 0,-1 0 1,0 0-1,11-19 0,-18 20 221,-11 12 465,-16 18 224,13-8-705,1 2 0,-1-1-1,2 1 1,-7 15 0,10-21-163,0 0-1,0 1 1,1 0 0,0-1 0,0 1 0,0 0-1,1 0 1,-1 0 0,1-1 0,0 1 0,1 0-1,-1 0 1,2 5 0,-1-9-196,-1 0-1,1 1 1,-1-1-1,1 0 1,0 0 0,-1 0-1,1 0 1,0 0 0,0 0-1,0 0 1,0 0 0,0 0-1,0 0 1,0 0 0,0-1-1,0 1 1,0 0 0,1-1-1,-1 1 1,0-1 0,0 1-1,1-1 1,-1 1 0,3-1-1,18 1-5788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3619,'0'0'21146,"-2"11"-19726,-37 360 1543,37-354-2927,2-11 59,-1-1 0,1 1 0,-1-1 1,0 1-1,0-1 0,-1 1 0,0-1 1,0 0-1,0 0 0,-5 9 0,5-21 117,1 0 0,0 0 0,0 0-1,1-1 1,0-7 0,0-17-230,3 1-1,0-1 1,2 1 0,10-36 0,-10 50-55,1 0-1,0 1 1,0 0 0,2 0 0,0 0 0,1 1 0,1 0 0,0 1 0,13-15 0,-16 24-56,0 0 0,0 0 0,1 0 0,-1 1 0,1 0 0,0 1 1,0 0-1,1 0 0,-1 1 0,1 0 0,-1 0 0,1 1 0,-1 0 0,1 0 0,0 1 1,0 0-1,-1 1 0,1 0 0,0 0 0,13 4 0,-21-4 79,1-1 0,-1 0 1,0 1-1,0-1 0,1 1 0,-1-1 0,0 1 0,0-1 0,0 1 0,0 0 1,0 0-1,0-1 0,0 1 0,0 0 0,0 0 0,0 0 0,0 0 1,-1 0-1,1 0 0,0 1 0,-1-1 0,1 0 0,-1 0 0,1 0 0,-1 1 1,1-1-1,-1 0 0,0 0 0,0 1 0,0-1 0,1 0 0,-1 1 1,-1-1-1,1 0 0,0 2 0,-1 0 58,0-1 0,0 1 0,0 0 0,0-1 0,-1 1 1,1-1-1,-1 0 0,0 1 0,1-1 0,-1 0 0,0 0 0,0 0 0,-1 0 0,1-1 0,-3 3 1,-14 7 487,0 0 1,-27 10 0,38-18-460,1-1-1,0 1 0,0-1 0,-1-1 1,0 1-1,1-1 0,-1 0 1,1-1-1,-1 0 0,-10-1 0,17 0-137,1 1 0,-1 0-1,1 0 1,-1-1 0,0 1 0,1-1-1,-1 1 1,1 0 0,-1-1-1,1 1 1,0-1 0,-1 1-1,1-1 1,-1 0 0,1 1-1,0-1 1,0 1 0,-1-1 0,1 1-1,0-1 1,0 0 0,0 1-1,-1-1 1,1 0 0,0 1-1,0-1 1,0 0 0,0 1 0,0-1-1,0 0 1,1 1 0,-1-1-1,0 0 1,0 1 0,0-1-1,1 1 1,-1-2 0,12-25-4623,9-4-2440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7399,'0'0'13997,"-19"80"-10730,1-37-768,1 1-802,1 3-448,2-6-544,8-2-417,2-6-224,4-6-31,0-6-33,1-6 0,7-6-545,2-4-1024,1-5-1154,-1 0-1793,5-13-3332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 17649,'0'0'4100,"-11"5"-929,4-2-2663,-9 3 524,0 1 1,-27 17-1,40-22-975,1-1 1,-1 1-1,1-1 0,-1 1 1,1 0-1,0-1 0,0 1 1,0 0-1,0 1 0,0-1 1,0 0-1,0 0 0,1 1 1,-1-1-1,1 1 0,0 0 0,0-1 1,0 1-1,0 0 0,0 0 1,0 0-1,1-1 0,0 1 1,-1 0-1,1 0 0,0 0 1,1 3-1,0-5-47,0 0 0,0 0 0,1 0 0,-1 0 1,0-1-1,1 1 0,-1 0 0,0-1 0,1 1 0,-1-1 0,1 1 1,-1-1-1,1 0 0,-1 0 0,1 0 0,0 0 0,-1 0 1,1 0-1,-1 0 0,3-1 0,34-3 97,-27-1-127,1 0-1,0-1 0,-1 0 1,0-1-1,-1-1 0,1 1 1,-1-2-1,-1 1 0,0-1 1,0-1-1,0 0 0,-2 0 1,1 0-1,8-17 1,-16 27 19,0 0 1,0 0 0,-1 0 0,1 0 0,0 0 0,0 0-1,0 0 1,0 0 0,0 0 0,0 0 0,0 0 0,0 0-1,0 0 1,-1 0 0,1 0 0,0 0 0,0 0 0,0 0-1,0 0 1,0 0 0,0-1 0,0 1 0,0 0 0,0 0 0,0 0-1,0 0 1,0 0 0,0 0 0,0 0 0,0 0 0,0 0-1,0 0 1,0-1 0,0 1 0,0 0 0,0 0 0,0 0-1,0 0 1,0 0 0,0 0 0,0 0 0,0 0 0,0-1-1,0 1 1,0 0 0,0 0 0,0 0 0,0 0 0,0 0 0,0 0-1,0 0 1,0 0 0,0 0 0,0 0 0,0 0 0,1 0-1,-1-1 1,-11 10 37,-10 14 101,16-17-66,1 0 0,-1 1 0,1-1-1,1 1 1,-1 0 0,1 0 0,0 0 0,1 0 0,0 1 0,0-1 0,0 0-1,0 11 1,2-17-68,0-1-1,0 1 1,0-1-1,0 1 0,0-1 1,1 1-1,-1-1 1,0 1-1,0-1 1,0 0-1,0 1 1,1-1-1,-1 1 1,0-1-1,1 0 0,-1 1 1,0-1-1,0 0 1,1 1-1,-1-1 1,1 0-1,-1 1 1,0-1-1,1 0 1,-1 0-1,1 1 0,-1-1 1,0 0-1,1 0 1,-1 0-1,1 0 1,-1 0-1,2 0 1,22-2 41,19-14-1126,-7-9-2546,-3-2-3530,-12 10-498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4644,'0'0'18647,"11"-4"-17835,25-13-435,-21 9-301,0 0-1,0 1 1,1 1-1,0 1 1,0 0 0,1 1-1,17-3 1,-34 7-63,1 0-1,-1 0 1,1 0-1,-1 0 1,1 1-1,-1-1 1,1 0 0,0 0-1,-1 0 1,1 0-1,-1 1 1,1-1-1,-1 0 1,1 0-1,-1 1 1,1-1 0,-1 0-1,0 1 1,1-1-1,-1 0 1,1 1-1,-1-1 1,0 1 0,1-1-1,-1 1 1,0-1-1,0 1 1,1-1-1,-1 1 1,0-1-1,0 1 1,0-1 0,0 1-1,1 0 1,-5 27 1272,-18 22 1101,20-46-2213,0-1 39,-1 1 0,1 0 0,0-1 0,0 1-1,1 0 1,-1 0 0,1 1 0,0-1 0,0 0 0,-1 5-1,5-8-172,1-1 0,-1 1 0,0-1 0,0 0 0,0 0 0,0-1 0,1 1 0,-1-1 0,5-1 0,64-32-18,-62 28-307,1 0 1,0 0-1,0 1 0,1 0 0,-1 1 0,1 0 0,0 1 0,23-3 0,-35 8 268,0-1-1,-1 1 0,1-1 1,0 0-1,0 1 0,-1-1 0,1 0 1,-1 1-1,1-1 0,-1 0 1,0 0-1,1 1 0,-1-1 1,0 0-1,-2 2 0,-23 25-2392,20-21-682,1-3-3793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4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10025,'0'0'4527,"-5"12"-3704,-4 11-569,0 0 0,2 1 0,1 0 0,-5 42 0,-2 122 1302,14 214-1,51 184-780,-33-468-38,-19-118-728,0 1 0,0 0 1,0-1-1,0 1 0,0-1 0,0 1 0,0 0 0,0-1 1,1 1-1,-1 0 0,0-1 0,0 1 0,1-1 0,-1 1 1,0-1-1,1 1 0,-1 0 0,1-1 0,-1 0 0,1 1 1,-1-1-1,1 1 0,-1-1 0,1 0 0,-1 1 0,1-1 0,0 0 1,-1 1-1,1-1 0,-1 0 0,2 1 0,15-15-254,10-35-2277,-25 46 1916,11-23-3601,1 0-2119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4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0 467 10762,'0'0'5691,"11"8"-4367,-5-3-1150,0-1 1,0 0 0,1 0-1,0 0 1,-1-1 0,1 0-1,1 0 1,-1-1 0,0 0-1,0 0 1,1-1 0,-1 0-1,12 1 1,61-5 407,-1-3-1,116-25 1,156-53 1097,-255 58-1559,181-38-123,54-15 81,-302 71 390,-1-3 0,50-24 1297,-78 35-1700,0 1-114,0-22-3973,-2 0 0,0 0-1,-10-39 1,0 15-2828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7911,'0'0'17622,"10"-7"-16372,18-18-676,0-2-1,-2-1 1,41-56 0,-65 111-787,-29 58 270,21-69-399,0 0 1,1 0-1,0 1 1,2 0 0,-4 32-1,20-81-7141,-5 15 3761,3-13-4803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5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95 7207,'0'-10'1372,"1"-26"-142,1 8 1268,-2 8 5374,-1 35-7248,-1 1-1,0-1 0,-9 26 1,-2 16 106,-29 391 1856,36 4-2419,6-374-90,0-52-129,2 64 209,-1-83-245,0 1-1,0-1 1,1 0-1,0 0 1,0 0-1,0 0 1,1 0-1,0 0 1,6 9-1,-9-16 14,0 0 0,0-1 0,0 1 1,0 0-1,0 0 0,0 0 0,0 0 0,0-1 0,1 1 0,-1 0 0,0 0 0,0 0 0,0 0 0,0 0 0,0 0 0,0-1 0,0 1 0,1 0 0,-1 0 0,0 0 0,0 0 0,0 0 0,0 0 0,0 0 0,0 0 0,1 0 0,-1 0 0,0 0 0,0 0 0,0 0 0,0 0 0,1 0 0,-1 0 0,0 0 0,0 0 0,0 0 0,0 0 0,1 0 0,-1 0 0,0 0 0,0 0 0,0 0 0,0 0 0,0 0 0,1 0 1,-1 0-1,0 0 0,0 0 0,0 0 0,0 1 0,0-1 0,0 0 0,1 0 0,-1 0 0,0 0 0,0 0 0,0 0 0,0 1 0,0-1 0,0 0 0,0 0 0,0 0 0,0 0 0,0 1 0,1-14-4918,-1 13 4951,-1-11-5381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5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11179,'0'0'5279,"13"-2"-3538,231-42 2680,109-15-3104,70 40-2165,-44 4-2489,-329 10 2564,0-1 0,0-3 0,-1-2 0,93-34 0,-117 33-2110,-15 2-2081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0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4612,'0'0'11211,"-2"11"-10154,-10 89 409,4 0 0,8 150-1,2-109-1314,-2-92-137,-1 63 139,25 204 1,-24-313-146,0-1 1,1 1 0,-1 0-1,1 0 1,-1 0 0,1 0-1,0-1 1,0 1 0,1 0 0,-1-1-1,0 1 1,1-1 0,0 0-1,3 5 1,-2-6-95,0 0 0,0 1 0,0-1 0,0 0 0,1 0 0,-1-1 0,0 1 0,1-1 0,-1 1 0,0-1 0,1 0 0,3-1 0,-6 1-16,-1 0 0,1 0 1,-1 0-1,1 0 0,0 0 1,-1 0-1,1 0 0,-1 0 0,1 0 1,-1 0-1,1 0 0,-1 0 0,1-1 1,-1 1-1,1 0 0,-1 0 0,1-1 1,-1 1-1,0 0 0,1-1 0,-1 1 1,1 0-1,-1-1 0,0 1 0,1 0 1,-1-1-1,0 1 0,1-1 0,-1 1 1,0-1-1,0 1 0,0-1 0,1 0 1,0-11-4389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10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1024 9737,'0'0'2509,"3"9"-891,-2-7-1557,0 0 45,-1 0 0,1 1 0,-1-1 0,1 0 0,0 0 0,0 1 1,0-1-1,0 0 0,1 0 0,-1 0 0,0 0 0,1-1 0,-1 1 0,1 0 0,0 0 0,0-1 0,-1 1 0,1-1 0,0 0 0,0 0 0,1 1 0,-1-1 1,0 0-1,0-1 0,0 1 0,1 0 0,-1-1 0,0 1 0,1-1 0,-1 0 0,0 0 0,1 0 0,4 0 0,9-1 318,1 0 0,-1-2-1,0 0 1,0 0 0,26-11-1,80-38 234,-43 18-567,-42 20-45,48-9 0,6-3 62,-86 24-72,-1 0-1,-1-1 0,1 1 0,0-1 1,-1 0-1,1 0 0,-1 0 1,0 0-1,0-1 0,0 0 0,0 1 1,-1-1-1,1 0 0,-1 0 0,0 0 1,0 0-1,0-1 0,1-6 1,4-12 156,-2-1 0,4-29 0,-6 35-71,6-74 77,-3 0-1,-8-105 0,-1 57-187,3 133-13,1-5-53,0 0 0,-1 0 0,-1 0 0,0-1 0,-1 1 0,0 0 0,0 0 0,-2 1 0,1-1 0,-2 1 0,-10-22 0,7 18-1075,0 5-2723,-13 18 1416,13-6 2656,-1 0 1,1-1-1,-1 1 1,0-2-1,1 1 1,-1-1-1,1 0 0,-14-3 1,-9 1 943,-78 0 836,-59 0-1651,141 3-307,1 2-1,-1 0 1,1 2-1,-29 9 0,43-10 77,1 1 0,0 0 0,0 1 0,0 0 0,1 1-1,-12 10 1,8-7-155,6-6-1280,3-14-5266,3-11-2895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1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1 284 8232,'0'0'9006,"14"-3"-7453,323-97 1344,-3-2-2874,-191 74 13,1 6 0,2 6 0,186 4 0,-319 12 34,0 0 0,1 1 0,-1 1-1,1 0 1,21 7 0,-32-8-31,0 0 1,0 0-1,1 0 1,-1 1-1,-1-1 1,1 1-1,0 0 1,0 0-1,-1 0 1,1 0-1,-1 0 1,1 1-1,-1-1 1,0 1-1,0-1 1,0 1-1,0 0 1,-1 0-1,1 0 1,-1 0-1,1 0 1,-1 0-1,0 0 1,0 1-1,-1-1 1,1 0-1,-1 0 1,1 4-1,-16 204 2657,-5 458-213,-3-227-1576,23-439-896,0 0 0,0 0 0,-1 0 0,1 0 0,-1 0 0,0 0 0,0 0 0,0-1 0,0 1 0,0 0 0,-1 0-1,1-1 1,-1 1 0,1-1 0,-1 0 0,0 1 0,0-1 0,-1 0 0,1 0 0,0 0 0,-5 3 0,-1-2 30,0 0 0,-1 0 0,1-1 1,0 0-1,-1 0 0,-10 0 0,4 0-31,-335 66 148,226-39-41,-1-6-1,-210 13 1,259-37-99,37 0-17,0 1-1,1 2 0,-71 12 0,98-11-4,0 0-1,1 0 1,-1 1 0,1 1-1,0 0 1,0 0 0,0 1-1,1 0 1,0 0 0,0 1-1,1 0 1,-1 1 0,2 0-1,-1 0 1,1 1 0,0 0-1,-10 18 1,16-26-4,0 0 0,0 1 0,1-1 1,-1 1-1,0-1 0,0 0 0,1 1 0,-1-1 0,1 1 0,0 0 1,-1-1-1,1 1 0,0-1 0,0 1 0,0-1 0,0 1 1,0 2-1,1-4-29,-1 0 1,1 1 0,-1-1-1,1 1 1,-1-1 0,1 0-1,-1 1 1,1-1 0,0 0-1,-1 0 1,1 0 0,-1 1-1,1-1 1,0 0 0,-1 0-1,1 0 1,-1 0 0,1 0-1,0 0 1,-1 0 0,1 0-1,0 0 1,-1-1 0,1 1-1,-1 0 1,1 0 0,1-1-1,6-2-682,1-1-1,-1 0 1,0 0-1,11-8 0,18-16-4239,3-4-4319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2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31 6022,'-11'-29'8843,"9"27"-5882,2 8-751,11 51 1355,-4-26-3351,14 131 975,0 268 0,-19-297-957,-1-35-18,-2-40-99,3 0-1,2-1 1,18 96 0,-4-117 42,-4-24-2270,-13-12 1848,-1 0 1,1 0 0,-1 0-1,1 0 1,0 0 0,-1 0-1,1 0 1,-1 0 0,1 0-1,0 0 1,-1-1-1,1 1 1,-1 0 0,1 0-1,-1-1 1,1 1 0,-1 0-1,1-1 1,-1 1 0,1 0-1,-1-1 1,0 1-1,1-1 1,-1 1 0,0-1-1,1 1 1,-1-1 0,0 1-1,1-1 1,7-22-13392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77 278 6694,'0'0'5926,"-50"24"-4164,34-17 672,5-3 3812,25-4-5125,14-9-64,9-8-320,13-5-449,9-5-128,4-5-160,4-2 0,-3 0-833,-9-1-896,-9 0-802,-11 2-1537,-14-1-3555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3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14798,'0'0'7180,"12"0"-5696,10 0-952,-1 1-1,0 1 1,42 9-1,-57-10-515,-1 0 0,0 0-1,0 1 1,0 0 0,0 0 0,0 0-1,0 0 1,0 1 0,-1 0 0,0 0-1,1 0 1,-1 1 0,0-1 0,0 1-1,-1 0 1,1 0 0,-1 0 0,0 1-1,0-1 1,0 1 0,-1 0 0,0-1-1,0 1 1,3 10 0,-3-1-18,-1 1 0,-1-1 0,0 0 1,-1 0-1,-1 1 0,0-1 0,-1 0 0,-6 19 1,-18 39-1969,-5-7-4559,15-38-5813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4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0 4901,'0'0'10431,"-10"0"-7426,-6 0-2248,-1 1-1,1 1 0,-1 1 0,1 0 0,-22 7 0,34-9-662,0 0-1,0 1 0,0-1 1,0 1-1,0 0 0,0 0 1,0 0-1,1 0 1,-1 1-1,1-1 0,0 1 1,-1 0-1,1 0 0,1 0 1,-1 1-1,0-1 0,1 1 1,0-1-1,-1 1 0,1 0 1,1 0-1,-1 0 0,1 0 1,-1 0-1,1 0 1,0 0-1,1 0 0,-1 8 1,1-11-92,0 1 0,1-1 0,0 0 0,-1 0 0,1 0 0,-1 1 1,1-1-1,0 0 0,0 0 0,0 0 0,0 0 0,0 0 0,0 0 1,0-1-1,0 1 0,0 0 0,0 0 0,0-1 0,0 1 1,1-1-1,-1 1 0,0-1 0,0 1 0,1-1 0,-1 0 0,2 1 1,44 6 90,-33-5-79,-6-1-14,-1 0-1,1 1 1,-1 0-1,1 1 1,-1-1 0,11 7-1,-16-8 7,-1 0-1,1 0 0,-1 0 0,1 0 1,-1 0-1,0 0 0,1 0 0,-1 1 1,0-1-1,0 1 0,0-1 1,0 0-1,0 1 0,-1 0 0,1-1 1,0 1-1,-1 0 0,1-1 0,-1 1 1,1 0-1,-1-1 0,0 1 0,0 0 1,0 0-1,0 0 0,0-1 1,0 1-1,0 0 0,-1 0 0,1-1 1,-1 1-1,1 0 0,-1-1 0,0 1 1,1 0-1,-2 1 0,-3 4 197,0 1 0,0-1 0,-1 0-1,1 0 1,-2-1 0,1 0 0,-1 0 0,0 0-1,-14 8 1,1-2 448,0 0-1,-36 13 1,50-22-568,0 0 0,0-1 1,0 0-1,0 0 0,0-1 0,0 0 1,-1 0-1,1 0 0,0-1 1,-1 0-1,-11-1 0,18 0-100,-1 1-1,1 0 0,0 0 1,-1-1-1,1 1 0,-1 0 1,1-1-1,0 1 0,-1 0 0,1-1 1,0 1-1,0-1 0,-1 1 1,1 0-1,0-1 0,0 1 1,-1-1-1,1 1 0,0-1 1,0 1-1,0-1 0,0 1 1,0-1-1,0 1 0,0-1 1,0 1-1,0-1 0,0 1 1,0-1-1,0 1 0,0-1 1,0 1-1,0-1 0,1 1 1,-1-1-1,0 1 0,0 0 1,1-1-1,-1 0 0,13-17-1449,2 6-681,0 0 0,1 1-1,24-12 1,-26 15 341,32-18-5062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4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7015,'0'0'17921,"-4"11"-16331,1-3-1425,-4 10 243,1 0 1,1 0 0,0 0-1,1 0 1,-3 38-1,8-55-428,-1-1-1,0 1 1,0 0-1,1-1 1,-1 1 0,0 0-1,1-1 1,-1 1-1,1 0 1,-1-1-1,1 1 1,-1-1-1,1 1 1,-1-1-1,1 0 1,-1 1 0,1-1-1,0 1 1,-1-1-1,1 0 1,0 0-1,-1 1 1,1-1-1,0 0 1,-1 0 0,1 0-1,0 0 1,0 1-1,-1-1 1,1 0-1,0-1 1,-1 1-1,1 0 1,0 0-1,0 0 1,-1 0 0,1 0-1,0-1 1,-1 1-1,1 0 1,0-1-1,-1 1 1,2-1-1,32-16-2912,-25 7-294,0 0 0,-1-1 0,13-19 0,-9 8-3601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12204,'0'0'9256,"-4"10"-7846,-32 65-195,-2-2 0,-53 77 1,90-155-7724,-1-14-453,2-4-4388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5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10666,'0'0'5189,"-22"55"-2466,11-29-129,-1 1-320,2 1-224,3-2-673,6-6-608,1-3-384,0-8-257,10-2-64,7-7-289,1 0-1152,1-5-1634,-3-10-1665,-1 0-4325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5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6374,'0'0'14942,"-5"11"-12582,-51 142 1562,19-47-3499,-36 177-1,72-282-337,3-4-15,25-75 152,84-209-5975,-105 274 5323,0 0 0,1 1 0,0 0 0,15-19 0,-20 28 378,1 1-1,-1-1 0,1 0 0,-1 1 0,1-1 1,0 1-1,0 0 0,0 0 0,0 0 1,0 1-1,1-1 0,-1 1 0,1 0 0,-1-1 1,1 2-1,-1-1 0,1 0 0,-1 1 0,1-1 1,0 1-1,-1 0 0,1 0 0,4 1 1,-7 0 50,0-1 1,0 1 0,0-1 0,0 1-1,-1-1 1,1 1 0,0 0-1,0-1 1,-1 1 0,1 0 0,0 0-1,-1 0 1,1-1 0,-1 1 0,1 0-1,-1 0 1,0 0 0,1 0-1,-1 0 1,0 0 0,1 0 0,-1 0-1,0 0 1,0 0 0,0 0 0,0 0-1,0 0 1,0 0 0,-1 2-1,-7 31 334,-4-17-23,-1-2 0,0 0 0,-1 0 0,-1-2 0,0 1 0,-1-2 0,0 0 0,-36 19 1,56-44-2659,14-9-764,5-8-2364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6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7 3683,'0'0'6380,"-2"13"-978,-12 39-2105,-2-1-1,-31 67 1,-11 30-2099,54-139-1136,2-9-62,2-22-148,9-38-487,34-82-2449,-37 125 2812,1 0 1,1 1-1,1 0 0,0 1 1,1 0-1,15-18 0,-20 28 273,0 1-1,0 0 1,0 0-1,1 0 1,-1 1-1,1-1 1,0 2-1,0-1 1,1 0-1,11-2 0,-17 4 11,1 1 0,0-1 0,-1 1 0,1 0 0,0-1 0,-1 1 0,1 0 0,0 0 0,0 0 0,0 0 0,-1 0 0,1 0-1,0 1 1,-1-1 0,1 1 0,0-1 0,-1 1 0,1 0 0,0-1 0,-1 1 0,1 0 0,-1 0 0,1 0 0,-1 0 0,0 0-1,1 0 1,-1 1 0,0-1 0,0 0 0,0 1 0,0-1 0,0 1 0,0-1 0,0 1 0,-1 0 0,1-1 0,0 1 0,-1-1 0,1 1-1,-1 0 1,0 0 0,0-1 0,1 3 0,-2 4 195,1 0-1,-1-1 0,0 1 1,-1-1-1,1 1 0,-1-1 1,-1 0-1,0 0 1,0 0-1,0 0 0,-1 0 1,0-1-1,0 0 1,0 1-1,-1-1 0,-8 8 1,2-4 174,1 0 0,-1 0 1,0-1-1,-1 0 0,0-1 1,-1-1-1,-24 12 0,15-16-491,22-3 32,-1 0 0,1 0 0,-1-1 1,1 1-1,0 0 0,-1-1 0,1 1 0,-1 0 0,1-1 0,0 1 1,0 0-1,-1-1 0,1 1 0,0-1 0,-1 1 0,1 0 0,0-1 0,0 1 1,0-1-1,0 1 0,-1-1 0,1 1 0,0-1 0,0 1 0,0-2 1,1-2-602,-1 0 0,1 0 0,0 1 0,0-1 1,0 0-1,0 0 0,1 0 0,2-4 1,15-26-6192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6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5862,'0'0'9465,"-1"9"-5024,-5 11-2697,0 0 0,-1-1 1,-11 19-1,-20 58 749,37-92-2478,-1 1 0,1-1 0,0 0 0,0 1 0,1-1 0,-1 1 0,1-1 0,0 0 0,0 1 0,1-1 0,-1 1 0,2 4 0,-1-7-42,0-1 0,1 1 0,-1-1 0,0 1-1,1-1 1,-1 0 0,1 0 0,-1 1 0,1-1-1,-1 0 1,1 0 0,0-1 0,0 1 0,0 0 0,-1 0-1,1-1 1,0 1 0,0-1 0,0 0 0,0 0 0,0 1-1,0-1 1,0 0 0,0-1 0,0 1 0,0 0 0,2-1-1,2 0-474,-1 0-1,0-1 1,0 1-1,0-1 0,0 0 1,0 0-1,0-1 0,0 1 1,-1-1-1,1 0 0,-1 0 1,0-1-1,7-6 0,44-55-3317,-55 65 3857,1-1 1137,-2 4-565,0 0 0,0 0 0,0 1 1,0-1-1,-1 0 0,0 0 0,1-1 0,-4 5 0,-5 9 459,8-13-866,1 1-1,-1-1 1,1 1 0,0 0-1,0-1 1,0 1-1,0 0 1,1 0 0,-1 5-1,1-8-186,1 0 1,-1 0-1,1 0 0,-1 0 0,1 0 0,-1 0 1,1 0-1,0 0 0,0 0 0,-1-1 0,1 1 0,0 0 1,0-1-1,0 1 0,0 0 0,-1-1 0,1 1 0,0-1 1,0 1-1,0-1 0,0 0 0,1 1 0,-1-1 1,0 0-1,0 0 0,0 0 0,0 0 0,0 0 0,0 0 1,0 0-1,0 0 0,0 0 0,0 0 0,0 0 0,2-1 1,4-1-248,0 1 0,0-1 0,0-1 0,0 1 0,-1-1 0,1 0 0,-1-1 1,8-5-1,-9 6-229,-1 0 1,1 0 0,1 0-1,-1 0 1,0 1-1,1 0 1,-1 0 0,1 0-1,-1 1 1,1-1 0,0 1-1,11 0 1,-17 2 469,1 0-1,0-1 1,-1 1 0,1 0-1,-1 0 1,0 0 0,1 0-1,-1-1 1,0 1 0,1 0-1,-1 0 1,0 0 0,0 0 0,0 0-1,0 0 1,0 0 0,0 0-1,0 0 1,0 0 0,0-1-1,0 1 1,-1 0 0,1 1-1,-5 25 729,-31 80 2094,24-75-2022,1 1-1,1 0 1,1 0-1,3 1 0,-5 50 1,2-32-759,9-51-47,-1-1-1,1 1 1,0 0-1,0 0 1,0 0-1,0-1 1,-1 1 0,1 0-1,0 0 1,0-1-1,-1 1 1,1 0-1,-1-1 1,1 1-1,-1 0 1,1-1 0,-1 1-1,1-1 1,-1 1-1,1-1 1,-1 1-1,0-1 1,1 1-1,-1-1 1,0 0-1,0 1 1,1-1 0,-1 0-1,0 1 1,0-1-1,1 0 1,-1 0-1,0 0 1,0 0-1,0 0 1,1 0 0,-1 0-1,0 0 1,0 0-1,1 0 1,-1 0-1,0-1 1,0 1-1,0 0 1,1 0-1,-1-1 1,0 1 0,1-1-1,-1 1 1,0-1-1,1 1 1,-1-1-1,1 1 1,-1-1-1,0 1 1,1-1 0,-1 1-1,1-1 1,0 0-1,-1 0 1,1 1-1,0-1 1,-1-1-1,-3-3-3,1-1 0,0 0 0,0 0-1,0 0 1,1 0 0,0 0 0,0-1-1,1 1 1,-1-1 0,1 1 0,1-1 0,-1 0-1,1 1 1,0-1 0,1 1 0,1-9-1,0 4-200,0 1 0,0 0-1,1-1 1,1 1 0,0 0-1,0 0 1,1 1-1,0 0 1,9-13 0,-4 10-648,0 2-1,0-1 1,1 1 0,1 1 0,-1 0 0,2 0 0,17-8 0,12-5-4606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7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67 5830,'4'-6'3519,"-1"2"-2210,0 0 0,-1 0 0,1 0 0,-1 0 1,0 0-1,0 0 0,-1-1 0,1 1 0,-1-1 0,0 1 0,1-10 0,-2 14-1229,0 0-1,-1 0 0,1 0 1,-1 0-1,1 0 0,-1 0 1,1 0-1,0 0 0,-1 0 1,1 0-1,-1 0 0,1 0 1,-1 0-1,1 0 0,0 0 1,-1 0-1,1 0 0,-1 0 1,1 1-1,0-1 0,-1 0 1,1 0-1,0 0 0,-1 1 1,1-1-1,0 0 0,-1 1 1,1-1-1,0 0 0,0 0 1,-1 1-1,1-1 0,0 1 1,0-1-1,-1 0 0,1 1 1,0-1-1,0 1 0,0 0 1,-16 16-99,-2 16 192,2 0-1,1 1 0,2 1 0,1 0 1,1 1-1,2 0 0,2 1 1,1-1-1,2 1 0,1 52 0,13-54-118,-9-34-51,-1-1 1,0 1 0,0 0-1,1-1 1,-1 1 0,0 0 0,1-1-1,-1 1 1,1 0 0,-1-1-1,1 1 1,-1-1 0,1 1 0,-1-1-1,1 1 1,0-1 0,-1 0-1,1 1 1,0-1 0,-1 0 0,1 1-1,0-1 1,-1 0 0,1 0 0,0 1-1,0-1 1,-1 0 0,1 0-1,0 0 1,0 0 0,0 0 0,-1 0-1,1 0 1,0 0 0,0-1-1,-1 1 1,1 0 0,0 0 0,-1-1-1,1 1 1,0 0 0,-1-1 0,1 1-1,0-1 1,0 0 0,1-2-51,-1 1 1,1-1 0,-1 0 0,0 1-1,0-1 1,0 0 0,0 0 0,-1 0-1,1 0 1,-1 0 0,0 0 0,0 0-1,0 0 1,0-5 0,-6-46-1310,2 39 944,-1-1-1,0 1 1,-9-15 0,9 20 300,0-1 1,0 0-1,1-1 1,1 1-1,0-1 1,0 1-1,0-17 1,4 27 85,1 1 0,0-1 1,0 0-1,-1 1 0,1 0 1,0-1-1,0 1 0,0 0 1,0 0-1,-1 0 0,1 0 0,0 0 1,2 1-1,1-1-223,93 1-10145,-55 0 3599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8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142 103 8296,'0'0'18001,"-10"-5"-16618,6 2-1287,0 0 1,0 1-1,-1-1 1,0 1-1,1 0 1,-1 1-1,0-1 1,0 1-1,-7-1 1,9 2-78,0 0-1,0 0 1,0 1-1,0-1 1,0 1 0,0 0-1,0 0 1,0 0-1,0 0 1,0 1-1,0-1 1,0 1 0,1 0-1,-1-1 1,1 1-1,-1 0 1,1 1 0,0-1-1,0 0 1,-3 5-1,3-5-7,0 0-1,0 0 1,1 0-1,-1 1 0,1-1 1,0 0-1,-1 1 0,1-1 1,0 0-1,0 1 0,1 0 1,-1-1-1,1 1 0,-1-1 1,1 1-1,0 0 0,0-1 1,0 6-1,1-7-9,-1 0 1,1 1-1,0-1 1,0 1-1,-1-1 0,1 0 1,0 0-1,0 1 1,0-1-1,1 0 1,-1 0-1,0 0 0,0 0 1,1 0-1,-1-1 1,0 1-1,1 0 0,-1 0 1,1-1-1,-1 1 1,1-1-1,-1 0 0,1 1 1,-1-1-1,1 0 1,-1 0-1,1 0 1,-1 0-1,1 0 0,1 0 1,3-1-59,0 0 0,0 0 0,-1-1 1,1 1-1,0-1 0,-1-1 0,1 1 1,-1-1-1,0 0 0,0 0 0,0 0 1,0-1-1,-1 0 0,1 0 0,-1 0 1,0 0-1,0-1 0,5-7 0,-4 5-33,0 0 0,0-1-1,-1 0 1,1 0 0,-2 0 0,1 0-1,-1 0 1,-1-1 0,1 1-1,-2-1 1,3-17 0,-4 26 79,0 0 0,0 0 0,0-1 0,0 1 0,0 0 0,0 0 0,0 0 0,0 0 0,0-1 0,0 1 0,1 0 0,-1 0 0,0 0 0,0 0 0,0-1 0,-1 1 0,1 0 1,0 0-1,0 0 0,0 0 0,0-1 0,0 1 0,0 0 0,0 0 0,0 0 0,0 0 0,0 0 0,0-1 0,0 1 0,-1 0 0,1 0 0,0 0 0,0 0 0,0 0 0,0 0 0,0 0 0,0-1 0,-1 1 0,1 0 1,0 0-1,0 0 0,0 0 0,0 0 0,-1 0 0,1 0 0,0 0 0,0 0 0,0 0 0,0 0 0,-1 0 0,1 0 0,0 0 0,0 0 0,0 0 0,0 0 0,-1 0 0,1 0 0,0 0 0,0 0 0,-12 12-193,-8 19 67,6 16-996,14-15-3915,6-26-1535,10-5-5134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6694,'0'0'8019,"-5"8"-4160,3-3-3542,-71 132 6499,66-120-6443,1 0 0,0 0 0,1 0 0,1 0 0,1 1 0,1 0 0,-1 21-1,2-38-372,1 1-1,0-1 0,0 1 0,0-1 0,0 1 1,0 0-1,0-1 0,1 1 0,-1-1 0,0 1 0,1-1 1,-1 1-1,1-1 0,0 1 0,-1-1 0,1 0 0,0 1 1,0-1-1,0 0 0,0 1 0,0-1 0,0 0 0,2 1 1,-2-1-14,1-1 0,-1 0 0,1 0 1,-1 1-1,1-1 0,-1 0 1,1 0-1,-1-1 0,1 1 0,-1 0 1,1 0-1,-1-1 0,1 1 1,-1-1-1,1 1 0,-1-1 0,0 0 1,1 1-1,0-2 0,7-4-188,-1 0 1,0 0-1,0-1 0,-1 1 0,12-16 0,11-20-522,36-71 1,-26 42 750,-31 62 1113,-15 31-473,-15 36-173,-10 33 343,28-82-910,1 0 0,1 0 0,-1-1 1,2 1-1,-1 1 0,1-1 0,0 0 0,3 14 0,-2-22-140,0 0 0,-1 0 0,1 0 0,0 0 0,0 0 0,-1 0 0,1 0 0,0 0 0,0 0 0,0-1-1,0 1 1,0 0 0,1-1 0,-1 1 0,0-1 0,0 0 0,0 1 0,0-1 0,1 0 0,-1 1 0,0-1 0,0 0 0,1 0-1,-1 0 1,0 0 0,0 0 0,0 0 0,1-1 0,-1 1 0,2-1 0,-2 1 1,18-2-5553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9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13 13196,'0'0'5435,"-9"0"-1661,5 0-3524,-1 0-1,1 0 1,-1 0-1,1 1 1,0 0-1,-1 0 1,1 0-1,0 0 1,0 1-1,0 0 1,0 0 0,0 0-1,0 0 1,1 0-1,-1 1 1,1 0-1,-1-1 1,1 1-1,0 1 1,0-1-1,0 0 1,1 1-1,-1-1 1,1 1-1,0 0 1,0 0-1,0 0 1,0 0-1,1 0 1,-2 5 0,2-7-236,1 1 1,-1-1-1,0 1 1,1-1-1,0 0 1,-1 1 0,1-1-1,0 1 1,0-1-1,0 1 1,1-1 0,-1 1-1,0-1 1,1 0-1,0 1 1,-1-1 0,1 0-1,0 1 1,0-1-1,1 0 1,1 3 0,-1-3-33,0-1 1,0 0 0,0 0-1,0 0 1,0 1 0,0-2 0,0 1-1,0 0 1,1 0 0,-1-1-1,0 1 1,1-1 0,-1 0 0,0 0-1,1 0 1,-1 0 0,5-1-1,5-1-190,1 0-1,-1-1 0,0-1 0,0 0 1,-1-1-1,1 0 0,10-7 0,9-8-702,-20 12 875,1 0 0,0 1 0,0 1-1,0 0 1,1 0 0,0 1-1,19-5 1,-32 10 75,0 1 0,1-1-1,-1 0 1,0 0 0,1 0 0,-1 1-1,0-1 1,0 0 0,1 0 0,-1 1-1,0-1 1,1 0 0,-1 0-1,0 1 1,0-1 0,0 0 0,0 1-1,1-1 1,-1 0 0,0 1 0,0-1-1,0 0 1,0 1 0,0-1 0,0 1-1,0-1 1,0 0 0,0 1 0,0-1-1,0 0 1,0 1 0,0-1 0,0 1-1,0-1 1,0 0 0,0 1-1,0-1 1,-1 0 0,1 1 0,0-1-1,0 0 1,0 1 0,-1-1 0,1 0-1,0 0 1,0 1 0,-1-1 0,0 1-1,-8 17 386,0-6-162,-13 23 298,25-35-662,-1-1 0,1 1-1,-1-1 1,0 1-1,1-1 1,-1 0 0,0 0-1,0 0 1,1 0-1,3-3 1,-2 1-101,3-2-217,0 0 0,1 0 1,-1 0-1,1 1 0,0 0 0,0 0 1,0 1-1,1 0 0,-1 1 0,17-3 0,-24 5 437,-1 0-1,1 0 1,0 1-1,-1-1 1,1 0-1,-1 0 0,1 1 1,-1-1-1,1 0 1,0 1-1,-1-1 1,0 1-1,1-1 0,-1 0 1,1 1-1,-1-1 1,1 1-1,-1-1 0,0 1 1,1 0-1,-1-1 1,0 1-1,0-1 1,0 1-1,1 0 0,-1-1 1,0 1-1,0-1 1,0 2-1,4 28 734,2 4 25,-4-31-739,0 0-1,0 0 1,0-1-1,0 0 1,1 1-1,-1-1 1,1 0-1,0 0 1,-1 0-1,1-1 1,0 1-1,0-1 1,0 1-1,0-1 1,1 0-1,-1 0 1,0 0-1,0-1 1,1 1-1,-1-1 0,0 0 1,1 0-1,-1 0 1,0 0-1,1 0 1,-1-1-1,0 0 1,0 1-1,6-3 1,2-1 9,-1 1 0,0-2 0,0 1 0,0-1 0,-1-1 1,0 0-1,15-11 0,-21 14 94,1 1 0,-1-1 0,0 0 0,0 0 0,0 0 0,0 0 1,-1 0-1,1-1 0,-1 1 0,0-1 0,0 0 0,0 0 0,-1 1 0,1-1 0,-1 0 1,2-8-1,-4 11-76,1 1 1,-1-1 0,0 1 0,1 0-1,-1-1 1,0 1 0,1-1 0,-1 1 0,0 0-1,1 0 1,-1-1 0,0 1 0,0 0-1,1 0 1,-1 0 0,0 0 0,0 0-1,0 0 1,1 0 0,-1 0 0,0 0-1,0 0 1,-1 1 0,-2 0 294,21-3-367,-11 1-186,1 0 0,-1 0 0,0-1 0,1 0 0,-1-1 0,9-4 0,-13 6-404,0 0 0,0 0 1,0-1-1,0 1 0,-1-1 0,1 1 0,0-1 1,-1 0-1,1 1 0,-1-1 0,1 0 0,-1 0 1,2-3-1,-1-7-7628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15567,'0'0'6988,"-9"4"-4442,1-1-1904,-48 22 2205,55-24-2798,-1 0 1,1 0-1,-1 0 1,1 0-1,-1 0 1,1 0-1,-1 0 1,1 0-1,0 1 0,0-1 1,0 0-1,0 1 1,0-1-1,0 1 1,0-1-1,0 1 1,0 0-1,1-1 1,-1 1-1,1 0 1,-1-1-1,1 1 0,0 0 1,-1 0-1,1 0 1,0-1-1,0 1 1,0 0-1,1 0 1,-1-1-1,1 3 1,0-2-48,0-1 0,0 0 0,0 1 0,0-1 0,0 0 0,0 0 0,1 0 0,-1 0 0,0 0 0,1 0 0,-1-1 0,0 1 0,1 0 0,-1-1 0,1 1 0,0-1 0,-1 1 0,1-1 0,-1 0 0,3 1 0,38 1 26,-34-2-40,31-1-215,-28-1 141,0 1-1,0 1 1,0 0 0,-1 0 0,1 1-1,0 1 1,0 0 0,11 3 0,-21-4 93,0-1 0,0 1 1,-1-1-1,1 1 1,0-1-1,-1 1 0,1-1 1,0 1-1,-1-1 1,1 1-1,-1 0 0,1-1 1,-1 1-1,1 0 1,-1 0-1,1-1 0,-1 1 1,0 0-1,0 0 1,1-1-1,-1 1 0,0 0 1,0 0-1,0 0 1,0 0-1,0 0 0,0-1 1,0 1-1,0 0 1,0 0-1,0 0 0,0 0 1,-1-1-1,1 1 1,0 0-1,-1 0 0,1-1 1,0 1-1,-1 0 1,0 1-1,-23 25 629,1-12-265,0 0 0,-36 16-1,0-10-2065,50-19-92,1-1 0,-1 1 0,0-1 0,-14-1 0,7-1-10758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4004,'0'0'2947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15246,'0'0'7880,"66"48"-7720,-45-34-96,2 3-160,-3-4-1570,-2 0-3074,-4-1-5382</inkml:trace>
  <inkml:trace contextRef="#ctx0" brushRef="#br0" timeOffset="1">206 237 12396,'0'0'11093,"11"-8"-10741,20-18-68,-1-1 1,-1-2-1,29-38 0,-59 96-220,-4-7-183,-1-1-1,-15 35 1,-8 25-2325,28-72 946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6951,'0'0'14798,"10"65"-13165,-11-31-608,-6 1-480,-1-1-257,0-1-160,0-3-128,-2-4-128,3-4-737,-3-7-1121,0-6-897,-7-7-2049,0-2-3556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13196,'0'0'7570,"14"-7"-6262,-6 4-1123,2-3 47,1 1 0,-1 1 0,2 0 0,-1 0 1,0 1-1,1 0 0,-1 1 0,13 0 0,8 0 76,10 0-66,64 6 0,-95-3-289,0 0 0,0 1 1,0 1-1,-1-1 0,1 2 0,-1 0 1,1 0-1,-1 1 0,0 0 1,16 12-1,-22-15 58,-1 1 0,0-1 1,0 1-1,-1 0 0,1 0 0,-1 0 0,1 1 0,-1-1 1,0 1-1,0-1 0,0 1 0,-1 0 0,1-1 1,-1 1-1,0 0 0,0 0 0,0 0 0,-1 0 0,1 0 1,-1 0-1,0 0 0,0 0 0,0 0 0,-1 0 0,0 0 1,1 0-1,-1 0 0,-2 5 0,-1-1 143,0 1-1,0-1 1,0 0 0,-1 0-1,0-1 1,-1 1-1,0-1 1,0 0 0,0-1-1,-1 1 1,-10 6-1,-1 0 298,0-1 1,-1-1-1,-1 0 0,-32 12 0,44-20-377,0 0 0,0-1 1,-1 1-1,1-2 0,-1 1 0,0-1 0,1 0 1,-1-1-1,0 0 0,0-1 0,1 1 0,-1-2 1,0 1-1,-13-5 0,17 3-371,1 1 1,-1-1-1,0-1 0,1 1 1,0 0-1,0-1 0,0 0 1,0 0-1,-6-9 0,8 11-108,1 0-1,0 0 0,0 0 0,0 0 0,0-1 0,0 1 0,0 0 0,1 0 1,-1-1-1,1 1 0,-1-4 0,2 4-15,-1 1 1,0 0-1,0-1 0,0 1 0,1 0 1,-1-1-1,1 1 0,-1 0 0,1 0 0,0-1 1,-1 1-1,1 0 0,0 0 0,0 0 1,0 0-1,0 0 0,0 0 0,0 0 1,0 0-1,0 0 0,2 0 0,22-12-6465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1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83 8232,'0'0'8744,"8"0"-5941,0 1-2072,0-1 1,0-1 0,0 1-1,0-1 1,-1 0 0,14-5-1,-18 6-656,-1-1 0,1 0 0,-1 0 0,1 0-1,-1 0 1,0 0 0,1 0 0,-1-1 0,0 1 0,0-1 0,0 0-1,0 0 1,0 1 0,0-1 0,-1 0 0,1-1 0,-1 1 0,1 0-1,-1 0 1,0-1 0,0 1 0,0 0 0,0-1 0,0 1 0,0-1-1,-1 0 1,1 1 0,-1-5 0,0 6-71,0 0-1,-1 0 1,1 0-1,-1 0 1,1 0 0,-1 1-1,1-1 1,-1 0-1,0 0 1,1 0-1,-1 1 1,0-1 0,0 0-1,0 0 1,1 1-1,-1-1 1,0 1 0,0-1-1,0 1 1,0-1-1,0 1 1,0 0 0,0-1-1,0 1 1,0 0-1,0 0 1,0 0 0,0 0-1,0 0 1,0 0-1,0 0 1,-1 0 0,1 0-1,0 0 1,-1 1-1,-3-1 10,0 1 0,0-1 0,0 1-1,0 0 1,0 1 0,-8 3 0,7-2-7,0 1 0,1 0 1,0 0-1,0 1 0,0 0 0,0 0 1,1 0-1,0 0 0,-5 8 1,6-9 1,1 0 0,0 0 1,0 0-1,0 0 1,0 0-1,1 0 1,0 0-1,0 1 0,0-1 1,0 1-1,1-1 1,0 0-1,0 1 1,0-1-1,1 7 0,-1-10 3,1 1-1,0-1 1,-1 0 0,1 1-1,0-1 1,0 0-1,0 0 1,0 1-1,0-1 1,0 0-1,0 0 1,0 0-1,1 0 1,-1-1 0,0 1-1,1 0 1,-1 0-1,0-1 1,1 1-1,-1-1 1,1 1-1,-1-1 1,1 0-1,-1 0 1,1 1 0,2-1-1,46-1 75,-44 1-76,15-3-162,0-2 0,-1 0 0,1-1 0,-1-1 0,33-16 0,48-16-50,-101 39 247,1 0 0,-1 0-1,1-1 1,-1 1-1,1 0 1,-1 0 0,1 0-1,0 0 1,-1 0 0,1 0-1,-1 0 1,1 0 0,0 0-1,-1 0 1,1 0 0,-1 0-1,1 0 1,-1 0-1,1 0 1,0 1 0,-1-1-1,1 0 1,-1 0 0,1 1-1,-1-1 1,1 0 0,-1 1-1,0-1 1,1 0-1,-1 1 1,1-1 0,-1 1-1,0-1 1,1 1 0,-1-1-1,0 1 1,1-1 0,-1 1-1,0-1 1,0 1-1,0-1 1,1 1 0,-1 0-1,0-1 1,0 2 0,-4 35 1279,4-34-1237,-1 1 0,0-1 0,1 0 0,-1 1 0,1-1-1,0 0 1,0 1 0,0-1 0,1 0 0,0 4 0,1-6-67,-1 0 0,1 0 0,0 0 0,-1 0 0,1-1 0,0 1 0,0-1 0,0 1 0,0-1 0,0 0-1,0 1 1,0-1 0,-1 0 0,1 0 0,4-1 0,32-2-65,44-20-1273,-64 17 1026,-1 1 1,1 1-1,0 0 0,0 1 0,22-1 1,-39 4 293,0 0 0,-1 0 0,1 1 0,0-1 0,0 0 0,-1 0 0,1 0 0,0 1 0,-1-1 0,1 0 0,-1 1 0,1-1 0,0 1 0,-1-1 0,1 1 0,-1-1 0,1 1 0,-1-1 0,1 1 0,-1-1 0,1 2 0,0-1-130,-1 0 1,1-1 0,0 1-1,-1 0 1,1 0-1,0-1 1,-1 1 0,1 0-1,0-1 1,0 1-1,0-1 1,0 1 0,0-1-1,0 1 1,0-1 0,-1 0-1,1 0 1,0 1-1,0-1 1,0 0 0,0 0-1,2 0 1,33-2-8243,-12-6 86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13 7719,'0'0'16629,"-11"0"-14557,0 0-1711,-1 1 0,1 0 0,-1 0 0,-16 6 1,25-7-335,1 1 1,-1-1 0,1 1 0,-1 0-1,1 0 1,-1 0 0,1 0 0,0 0 0,0 1-1,-1-1 1,1 1 0,0-1 0,0 1-1,0 0 1,1 0 0,-1 0 0,0 0 0,1 0-1,-1 0 1,1 0 0,0 1 0,0-1-1,0 0 1,0 1 0,0-1 0,0 1 0,1-1-1,-1 1 1,1-1 0,0 1 0,-1 0-1,1 2 1,1-4-51,0 0-1,0 0 1,0 0 0,1 0-1,-1 0 1,0 0 0,0 0-1,0-1 1,1 1-1,-1-1 1,0 1 0,0-1-1,1 1 1,-1-1 0,1 0-1,-1 1 1,0-1-1,1 0 1,-1 0 0,1 0-1,-1 0 1,0 0 0,1-1-1,-1 1 1,1 0-1,2-1 1,41-9-2298,7-24-2554,-50 32 4820,1 0 1,0-1-1,-1 1 1,0 0-1,1-1 1,-1 1-1,0-1 0,0 0 1,-1 0-1,1 0 1,0 0-1,-1 0 1,0 0-1,0 0 0,0 0 1,1-4-1,-6 7 3209,-12 14-1717,10-6-999,0 1 0,1 0 0,0 0 0,1 0 0,-5 16 0,8-23-388,0 0-1,1 1 0,-1-1 1,1 1-1,-1-1 1,1 1-1,0 0 0,0-1 1,1 1-1,-1-1 1,0 1-1,2 2 1,-2-4-48,1 0 0,-1 0 1,1 1-1,0-1 1,0 0-1,-1 0 1,1 0-1,0 0 0,0-1 1,0 1-1,0 0 1,0 0-1,0-1 1,0 1-1,1 0 1,-1-1-1,0 1 0,0-1 1,0 1-1,1-1 1,-1 0-1,0 1 1,0-1-1,3 0 0,0 0-279,0 1-1,0-1 0,0-1 1,0 1-1,0 0 0,0-1 0,0 0 1,0 0-1,5-2 0,30-21-5902,-17 6 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13965,'0'0'13490,"-3"8"-12620,-1 3-647,0-2-51,1 0 0,0 0 0,0 0 0,1 0 0,-1 14 0,3-22-179,1 0 0,0-1 0,-1 1 0,1-1 0,-1 1 0,1-1 0,0 1 0,-1-1 0,1 1 1,0-1-1,0 0 0,0 1 0,-1-1 0,1 0 0,0 1 0,0-1 0,0 0 0,-1 0 0,1 0 0,0 0 0,0 0 0,0 0 0,0 0 0,-1 0 0,1 0 0,0-1 0,0 1 1,0 0-1,0 0 0,-1-1 0,1 1 0,0-1 0,1 0 0,31-11-867,-17 3 156,-9 3 403,1 1 0,0 0 1,0 1-1,1 0 0,-1 1 0,1-1 1,0 2-1,0-1 0,14-1 1,-22 6 564,-1 0 0,1 1 1,-1-1-1,1 0 1,-1 1-1,0-1 0,0 1 1,0-1-1,0 0 1,0 1-1,-1-1 1,1 1-1,-2 3 0,1 3-606,4-8-513,-1-1-1,1 0 0,0 1 1,-1-1-1,1 0 0,0 0 1,-1-1-1,1 1 0,-1 0 1,4-2-1,15-8-6716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102 156 3043,'0'0'17585,"-9"5"-15023,3-2-2038,-46 31 1931,49-32-2332,0 1 0,1-1 1,-1 0-1,1 0 1,-1 1-1,1 0 0,0-1 1,0 1-1,0 0 0,1 0 1,-1 0-1,1 0 1,-1 0-1,1 0 0,0 1 1,0-1-1,0 5 1,1-7-119,0-1 1,0 0-1,0 1 1,0-1-1,0 0 1,0 1 0,0-1-1,1 1 1,-1-1-1,0 0 1,0 1 0,0-1-1,1 0 1,-1 1-1,0-1 1,0 0-1,1 0 1,-1 1 0,0-1-1,0 0 1,1 0-1,-1 1 1,0-1 0,1 0-1,-1 0 1,1 0-1,-1 0 1,0 0-1,1 1 1,-1-1 0,0 0-1,1 0 1,-1 0-1,1 0 1,21-2 59,18-13-283,-13-3-437,-2-1 1,0-1-1,-1-2 0,32-36 0,32-50 1564,-110 156 1931,12-33-2636,1 1 0,1-1 0,0 2 0,1-1-1,1 1 1,0 0 0,2 0 0,0 0 0,0 1 0,0 30-1,4-47-298,-1 1-1,1 0 0,0-1 0,1 1 0,-1-1 0,0 1 0,0-1 0,1 1 0,-1-1 0,1 1 0,-1-1 0,1 0 0,0 1 0,-1-1 0,1 0 0,0 1 0,0-1 0,0 0 0,0 0 0,0 0 1,0 0-1,0 0 0,1 0 0,-1 0 0,0 0 0,1 0 0,-1 0 0,0-1 0,1 1 0,-1-1 0,1 1 0,-1-1 0,1 1 0,-1-1 0,1 0 0,-1 0 0,4 0 0,18 1-5466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7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13677,'0'0'3139,"-37"57"-2947,29-29-128,1 3-32,2 0-32,5-2 0,0-6 32,7-3-32,3-6-32,4-8-160,-1-6-1121,-2 0-833,-6-8-641,-2-11-2594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8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12268,'0'0'9801,"51"-13"-8872,-26 13-193,5 0-287,5 7-321,1-1-64,0 0-32,1-3-192,-7 0-897,-5-3-577,-11 0-864,-11 0-1762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8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5477,'0'0'14926,"47"16"-13132,-14-16-737,8 0-352,-1 0-513,0 0-128,-2 2-320,-7 3-1058,-10 1-1184,-10 1-1922,-11 3-1858</inkml:trace>
  <inkml:trace contextRef="#ctx0" brushRef="#br0" timeOffset="1">0 156 10186,'0'0'12459,"51"17"-12170,-14-23-193,5-1-64,1 3-1153,-3 0-2627,1 1-4548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7 13389,'0'0'3688,"-8"-2"-2316,5 1-1310,-1 0-1,0 0 1,1 1-1,-1-1 0,1 1 1,-1 0-1,0 0 1,1 0-1,-1 0 0,0 1 1,1-1-1,-1 1 1,0 0-1,1 0 0,-1 0 1,1 1-1,0-1 0,-1 1 1,1 0-1,0 0 1,0 0-1,0 0 0,0 0 1,1 1-1,-4 3 1,0-1 241,1 1 1,0 0-1,0 0 1,0 1-1,1-1 1,0 1-1,0 0 1,1 0-1,0 0 1,0 1-1,0-1 1,1 1-1,-2 12 1,4-19-287,0 0-1,0-1 1,0 1-1,0 0 1,0 0-1,0-1 1,0 1 0,1 0-1,-1 0 1,0-1-1,0 1 1,1 0-1,-1-1 1,0 1 0,1 0-1,-1-1 1,1 1-1,-1-1 1,1 1-1,-1-1 1,1 1 0,-1-1-1,1 1 1,-1-1-1,1 1 1,0-1-1,-1 0 1,1 1 0,0-1-1,-1 0 1,2 1-1,29-1 149,27-20-652,-42 12-61,1-1 1,-1-1-1,-1 0 0,0-1 1,0 0-1,-1-2 0,0 1 0,-1-2 1,12-16-1,-58 55 2085,-5 19-383,1 1 0,2 2 0,3 2 0,1 1 0,-37 85 0,62-106-1844,10-23-1528,8-15-516,-6 2 951,0 0 1,0-1 0,-1 0 0,5-11 0,-6 12 470,10-21-4160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7847,'0'0'10602,"-41"66"-7879,32-39-1057,2 0-449,5-2-449,2-3-479,0-4-225,1-1 0,4-5-64,1-5-769,-1-3-993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9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13 12011,'0'0'9305,"-8"8"-8323,-43 50-61,47-53-744,0 0-1,0 1 0,1-1 1,0 1-1,0 0 1,1 0-1,-1 0 0,1 0 1,0 0-1,1 1 1,-2 10-1,3-16-161,1-1 1,-1 1 0,0-1-1,0 0 1,1 1-1,-1-1 1,0 1-1,1-1 1,-1 0-1,0 1 1,1-1-1,-1 0 1,0 1-1,1-1 1,-1 0-1,1 0 1,-1 1-1,1-1 1,-1 0-1,1 0 1,-1 0-1,0 0 1,1 0-1,-1 0 1,1 1-1,-1-1 1,1 0-1,-1 0 1,1 0-1,-1-1 1,1 1-1,-1 0 1,1 0-1,19-3 141,-7-1-173,0-1 0,0-1 0,-1 0 0,0 0 0,0-1 0,13-11 0,64-55-1164,-80 66 1067,23-25 28,-50 55 737,13-17-483,-2 2 53,-1 0 0,2 1-1,-1 0 1,2 0-1,-1 0 1,1 1 0,0 0-1,1 0 1,0 0-1,-4 22 1,8-32-210,0 1 1,0 0-1,0-1 1,0 1-1,0 0 0,0-1 1,0 1-1,0 0 1,0-1-1,0 1 0,1 0 1,-1-1-1,0 1 1,1 0-1,-1-1 0,0 1 1,1-1-1,-1 1 1,1-1-1,-1 1 1,1-1-1,-1 1 0,1-1 1,-1 1-1,1-1 1,-1 1-1,1-1 0,0 0 1,-1 1-1,2-1 1,27 1 158,-21-3-195,1 0 1,-1 0-1,0-1 0,13-6 0,-10 3-233,0-1-1,0 0 1,0 0-1,-1-1 1,0-1 0,-1 0-1,0 0 1,0 0-1,-1-1 1,0-1-1,10-16 1,-19 27 263,1 0 0,0 0 0,0 0 0,0 0 0,0 0-1,0 1 1,0-1 0,0 0 0,-1 0 0,1 0 0,0 0 0,0 0 0,0 0 0,0 0 0,0 0 0,-1 0 0,1 0 0,0 0 0,0 0 0,0 0 0,0 0 0,0 0 0,-1 0 0,1 0 0,0 0 0,0 0 0,0 0 0,0 0 0,-1 0-1,1 0 1,0 0 0,0 0 0,0 0 0,0 0 0,0 0 0,0 0 0,-1 0 0,1-1 0,0 1 0,0 0 0,0 0 0,0 0 0,0 0 0,0 0 0,0 0 0,0 0 0,-1-1 0,1 1 0,0 0 0,0 0 0,0 0 0,0 0 0,0 0-1,0-1 1,0 1 0,0 0 0,0 0 0,0 0 0,-11 8 231,-51 61 957,57-62-1083,0-1 0,1 1 1,-1 0-1,2 0 0,-1 1 1,1-1-1,0 1 0,0 0 0,-1 10 1,4-18-158,0 0 1,0 1 0,-1-1-1,1 0 1,0 1-1,0-1 1,0 1 0,0-1-1,0 0 1,0 1 0,1-1-1,-1 0 1,0 1-1,0-1 1,0 0 0,0 1-1,0-1 1,0 0 0,1 1-1,-1-1 1,0 0-1,0 1 1,0-1 0,1 0-1,-1 0 1,0 1 0,0-1-1,1 0 1,-1 0-1,0 1 1,1-1 0,-1 0-1,0 0 1,1 0 0,-1 0-1,0 0 1,1 1-1,-1-1 1,0 0 0,1 0-1,-1 0 1,1 0 0,-1 0-1,0 0 1,1 0-1,-1 0 1,0 0 0,1 0-1,-1-1 1,20-6-6380,-1-8-3460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6662,'0'0'16822,"-4"10"-15589,-10 22-464,-2-1 1,-24 35-1,15-25-241,-21 45-1,45-84-510,0-1 0,0 1 0,0-1 0,0 1 0,0 0-1,0 0 1,1-1 0,-1 1 0,1 0 0,-1 0 0,1 0 0,0 0 0,0-1 0,0 1 0,0 0 0,0 0 0,0 0-1,0 0 1,1 0 0,-1-1 0,1 1 0,-1 0 0,2 2 0,0-3-7,-1 0-1,0-1 1,1 1 0,-1-1-1,1 1 1,0-1 0,-1 0-1,1 1 1,-1-1 0,1 0-1,0 0 1,-1 0 0,1 0 0,-1 0-1,1-1 1,-1 1 0,1 0-1,0-1 1,-1 1 0,3-2-1,11-4-194,0-1-1,0 0 0,25-17 0,-23 12-149,-1-1 0,-1-1 0,0 0-1,22-26 1,-50 57 669,1 2-1,-18 35 0,27-48-280,0 1-1,0-1 1,0 0-1,1 1 1,0 0 0,1-1-1,-1 1 1,1 0-1,1 0 1,-1 0-1,1 0 1,1 0-1,-1 0 1,2 7 0,-1-12-43,0 0 1,0 0-1,1-1 1,-1 1 0,0-1-1,1 1 1,-1-1 0,1 0-1,0 1 1,-1-1-1,1 0 1,0 0 0,0 0-1,-1 0 1,1-1 0,0 1-1,0 0 1,0-1-1,0 1 1,0-1 0,0 0-1,0 0 1,0 1 0,0-1-1,0-1 1,0 1-1,0 0 1,0 0 0,0-1-1,4 0 1,30-12-1909,-12-6-4653,-16 4 513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15439,'0'0'9929,"12"4"-31614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14221,'0'0'7843,"-2"4"-7790,0 4-259,-1 0 0,2 0 0,-1 0 1,1 0-1,0 0 0,1 0 0,1 15 0,-1-13 590,1 0-1,-2 0 0,1 0 1,-1 0-1,-1 0 0,0 0 1,-4 13-1,-3-2 677,4-11-590,0 0 0,1 1 1,0 0-1,1 0 0,0 0 0,1 0 0,-1 17 0,3-28-463,0 1 0,0-1 0,0 0 1,0 1-1,0-1 0,0 1 0,0-1 1,0 1-1,1-1 0,-1 0 1,0 1-1,0-1 0,1 0 0,-1 1 1,0-1-1,0 0 0,1 1 1,-1-1-1,0 0 0,1 1 0,-1-1 1,0 0-1,1 0 0,-1 1 1,1-1-1,-1 0 0,0 0 0,1 0 1,-1 0-1,1 0 0,-1 1 1,1-1-1,-1 0 0,1 0 0,22-2 81,20-12-238,-33 10 91,0 0 0,0 1 1,1 0-1,-1 1 0,1 0 0,-1 0 1,1 1-1,18 1 0,-28 0 57,-1 0 0,1 0 1,0 0-1,-1 0 0,1 0 0,-1 0 0,1 1 0,0-1 0,-1 0 0,1 0 1,-1 0-1,1 1 0,-1-1 0,1 0 0,-1 1 0,1-1 0,-1 1 0,1-1 1,-1 0-1,1 1 0,-1-1 0,0 1 0,1-1 0,-1 1 0,0-1 0,1 1 1,-1 0-1,0-1 0,0 1 0,0-1 0,1 1 0,-1-1 0,0 1 0,0 0 1,0-1-1,0 1 0,0 0 0,0-1 0,0 1 0,0-1 0,0 1 0,0 0 1,-1-1-1,1 1 0,0-1 0,0 1 0,-1-1 0,1 1 0,0-1 0,0 1 1,-1 0-1,1-1 0,-1 0 0,1 1 0,0-1 0,-1 1 0,0 0 0,-25 30 15,17-23 60,-1-2-1,0 1 1,0-1-1,-1 0 1,1-1 0,-1-1-1,0 1 1,-1-2-1,1 1 1,-1-2 0,0 0-1,1 0 1,-1-1 0,-21 0-1,32-1-136,0 0 1,0 0-1,-1 0 0,1 0 1,0 0-1,0 0 0,0-1 1,0 1-1,0 0 0,0-1 1,0 1-1,0 0 0,0-1 1,0 1-1,0-1 0,0 1 1,0-1-1,0 0 0,0 0 1,1 1-1,-1-1 0,0 0 1,0 0-1,1 0 0,-1 0 1,1 1-1,-1-1 0,1 0 1,-1 0-1,1 0 0,-1 0 1,1-1-1,0 1 0,0 0 1,-1 0-1,1 0 0,0 0 1,0 0-1,0 0 0,0 0 1,0 0-1,1 0 0,-1 0 1,0-1-1,0 1 0,1 0 1,-1 0-1,1-1 0,1-3-676,0 1 0,0 0-1,0 0 1,1 0-1,-1 0 1,1 0 0,0 0-1,0 1 1,0-1 0,5-3-1,17-10-4966,2 0-1371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1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0 10826,'0'0'16864,"-3"10"-15732,-11 23-347,8-23-667,1 0-1,0 0 1,1 0-1,0 0 0,1 1 1,0-1-1,1 1 0,0 0 1,-1 17-1,4-27-116,-1-1 1,0 0-1,0 1 0,0-1 0,0 0 0,0 0 1,1 1-1,-1-1 0,0 0 0,0 1 0,0-1 1,1 0-1,-1 0 0,0 1 0,1-1 0,-1 0 1,0 0-1,0 0 0,1 0 0,-1 1 0,0-1 1,1 0-1,-1 0 0,0 0 0,1 0 1,-1 0-1,0 0 0,1 0 0,-1 0 0,0 0 1,1 0-1,-1 0 0,0 0 0,1 0 0,-1 0 1,0 0-1,1 0 0,-1 0 0,0-1 0,1 1 1,-1 0-1,0 0 0,1 0 0,-1 0 0,0-1 1,0 1-1,1 0 0,-1 0 0,0-1 0,0 1 1,1 0-1,-1-1 0,15-13-193,16-50-1294,-18 36 637,-10 23 625,-2 8 221,-2 0 23,0 0 0,1 1 0,-1-1 0,1 0 1,0 0-1,0 0 0,0 1 0,0-1 1,1 0-1,-1 0 0,1 0 0,0 0 0,0 0 1,0 0-1,0 0 0,0 0 0,1 0 1,-1 0-1,1 0 0,0-1 0,2 4 0,0-4-6,1 1 0,-1-1-1,0 1 1,1-1-1,-1-1 1,1 1 0,0-1-1,0 1 1,-1-1-1,1-1 1,0 1 0,0-1-1,8 0 1,13 0-73,0-2 0,1-1 0,-1-1 0,-1-1 0,1-2 0,43-16 0,-4 2-25,-65 21 103,1-1 0,-1 1 0,0 0-1,0 0 1,0 0 0,1 0 0,-1 0-1,0-1 1,0 1 0,1 0 0,-1 0-1,0 0 1,0 0 0,1 0 0,-1 0-1,0 0 1,0 0 0,1 0 0,-1 0-1,0 0 1,0 0 0,1 0 0,-1 0-1,0 0 1,0 0 0,1 0 0,-1 0 0,0 0-1,0 0 1,1 0 0,-1 1 0,0-1-1,0 0 1,1 0 0,-1 0 0,0 0-1,0 1 1,0-1 0,1 0 0,-1 0-1,0 0 1,0 1 0,0-1 0,0 0-1,0 0 1,0 1 0,1-1 0,-1 0-1,-6 16 543,-3 8-190,9-23-365,0 0 0,0-1-1,0 1 1,0-1 0,0 1-1,1-1 1,-1 1-1,0 0 1,0-1 0,0 1-1,1-1 1,-1 1 0,0-1-1,0 1 1,1-1 0,-1 1-1,0-1 1,1 0 0,-1 1-1,1-1 1,-1 1-1,0-1 1,1 0 0,-1 1-1,1-1 1,-1 0 0,1 0-1,-1 1 1,1-1 0,0 0-1,-1 0 1,1 0-1,-1 0 1,1 0 0,-1 0-1,1 0 1,-1 0 0,1 0-1,1 0 1,35 1-216,1-2 0,55-8 0,37-1-900,-120 16-769,-10-6 1622,0 1 0,0-1 0,1 0 0,-1 1 0,0-1 0,0 0 0,1 1 0,-1-1 0,0 1 0,1-1 0,-1 0 0,0 0 0,1 1 0,-1-1 0,1 0 0,-1 0 0,0 1 0,1-1 0,-1 0 0,1 0 0,-1 0 0,1 0 0,-1 0 0,1 0 0,-1 0 0,1 0 0,-1 0 0,1 0 0,7 0-5396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16624,'0'0'2018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2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0 12492,'0'0'11536,"-9"3"-11280,-5 1-238,0 0 0,0 1 0,1 1 0,-25 14 0,34-18-19,1 0 0,-1 0 0,1 0 0,0 0 0,-1 1 0,1 0 0,0-1 0,0 1 0,1 0 0,-1 1 0,1-1 0,-1 0 0,1 1 0,0-1 0,0 1 0,1 0 0,-1 0 0,1 0 0,0 0 0,0-1 0,0 2 0,0-1 0,1 0 0,0 0 0,0 7 0,1-9-45,-1 0-1,2 0 1,-1 0-1,0-1 0,0 1 1,0 0-1,1 0 1,-1-1-1,1 1 1,-1-1-1,1 0 0,0 1 1,0-1-1,-1 0 1,1 0-1,0 0 0,0 0 1,0 0-1,0-1 1,0 1-1,1 0 1,-1-1-1,0 0 0,0 1 1,0-1-1,0 0 1,0 0-1,3-1 0,5 2-1092,1-1 0,-1-1 0,1 0 0,15-3 0,12-11-5369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2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12396,'0'0'8253,"-10"5"-6838,-28 18-423,37-22-953,-1 0-1,1 0 0,0 0 0,0 0 0,-1 0 1,1 0-1,0 0 0,0 0 0,0 1 0,0-1 1,1 0-1,-1 1 0,0-1 0,0 0 0,1 1 1,-1-1-1,1 1 0,-1-1 0,1 1 0,0-1 1,0 1-1,-1 0 0,1-1 0,0 1 0,1-1 1,-1 1-1,0-1 0,0 1 0,1-1 0,-1 1 1,0-1-1,1 1 0,0-1 0,-1 1 0,1-1 1,0 1-1,0-1 0,0 0 0,-1 0 0,2 1 1,-1-1-1,0 0 0,0 0 0,0 0 0,0 0 1,1 0-1,-1 0 0,0-1 0,1 1 0,-1 0 0,1-1 1,-1 1-1,1-1 0,-1 1 0,1-1 0,-1 0 1,3 1-1,14 0 18,0-1 0,1 0 0,-1-2-1,0 0 1,0-1 0,0 0 0,23-9 0,3 1-39,-17 9 452,-26 17 687,-2 1-1131,1-16-4,4 1-444,-1-1 0,1 0 0,0 0 0,0-1 0,0 1 0,-1-1 0,1 0 0,0 0 0,0 0 0,-1 0 0,1-1 0,-1 1 0,4-3 0,6-1-2132,13-5-3627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145 149 10314,'0'0'12710,"-11"-5"-11540,-32-10-599,40 14-543,0 1 0,0 0 1,0 0-1,1 1 1,-1-1-1,0 0 0,0 1 1,1 0-1,-1 0 0,0 0 1,1 0-1,-1 0 0,1 0 1,-1 0-1,1 1 0,-1 0 1,1-1-1,0 1 0,0 0 1,0 0-1,0 0 0,0 0 1,1 0-1,-1 1 1,-1 2-1,-1-1 109,1 1 0,0 1 0,0-1 1,1 0-1,-1 1 0,1-1 0,0 1 0,1 0 0,-2 10 0,3-15-120,0 1-1,1-1 1,-1 0-1,0 0 0,1 0 1,0 0-1,-1 0 1,1 1-1,0-1 0,-1 0 1,1 0-1,0-1 0,0 1 1,0 0-1,0 0 1,0 0-1,0 0 0,0-1 1,0 1-1,0-1 1,0 1-1,0 0 0,0-1 1,0 0-1,1 1 0,-1-1 1,0 0-1,0 0 1,1 1-1,-1-1 0,0 0 1,0 0-1,1 0 1,-1-1-1,0 1 0,0 0 1,0 0-1,2-1 0,6 0-3,-1 0-1,0-1 0,0 1 0,14-7 0,-5 0-78,-1-2-1,0 0 1,-1 0 0,0-2 0,-1 0 0,0-1-1,-1 0 1,0-1 0,-1 0 0,-1-1 0,0 0-1,-1-1 1,-1 0 0,9-22 0,-14 20 179,-14 23 238,-15 23 71,17-20-311,2 1 0,-1 1 0,1-1 0,1 1 0,0 0 0,0 0 0,1 1 0,0-1 0,1 1 0,0 0 0,0 0 0,2 0 0,-1 0 1,1 14-1,1-24-107,0 0 0,0 0 0,1 1 1,-1-1-1,0 0 0,1 0 1,-1 0-1,1 0 0,-1 0 1,1 1-1,0-1 0,-1 0 0,1 0 1,0 0-1,0-1 0,0 1 1,-1 0-1,1 0 0,0 0 1,0-1-1,0 1 0,1 0 1,-1-1-1,1 1 0,2 1-14,-1-1 0,0-1 0,1 1-1,0 0 1,-1-1 0,1 0 0,-1 0 0,7 0-1,-2-1-105,1 0-1,0-1 0,0 0 1,-1-1-1,1 1 0,10-6 1,74-58-386,-110 96 1698,15-27-1172,-26 45 224,27-46-254,0 0-1,0 1 0,0-1 1,0 1-1,0-1 1,0 1-1,1-1 1,-1 1-1,1 0 1,0-1-1,0 1 1,0-1-1,0 1 1,0 0-1,0-1 1,1 1-1,1 4 1,-2-6-85,1-1 0,-1 1 1,1-1-1,-1 1 0,1-1 1,0 1-1,-1-1 1,1 0-1,-1 0 0,1 1 1,0-1-1,-1 0 0,1 0 1,0 1-1,-1-1 1,1 0-1,0 0 0,0 0 1,-1 0-1,1 0 0,0 0 1,-1 0-1,1 0 1,0-1-1,-1 1 0,1 0 1,0 0-1,-1-1 0,1 1 1,0 0-1,-1 0 1,1-1-1,-1 1 0,1-1 1,21-14-5333,-3-2-1613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13293,'0'0'10116,"-5"14"-9134,-26 50-240,-30 74 411,53-116-917,0-1 0,2 1 0,0 0 0,-3 33 0,9-56-223,0 1-1,1 0 1,-1 0 0,0-1-1,1 1 1,-1 0 0,0 0-1,1 0 1,-1-1-1,0 1 1,1 0 0,-1 0-1,0 0 1,1 0 0,-1 0-1,1 0 1,-1 0 0,0 0-1,1 0 1,-1 0 0,1 0-1,-1 0 1,0 0 0,1 0-1,-1 0 1,1 0 0,-1 0-1,0 0 1,1 0-1,-1 1 1,0-1 0,1 0-1,-1 0 1,0 0 0,1 1-1,-1-1 1,0 0 0,1 1-1,-1-1 1,0 0 0,0 0-1,0 1 1,1-1 0,-1 0-1,0 1 1,0-1 0,0 1-1,0-1 1,1 0-1,-1 1 1,0-1 0,0 0-1,0 1 1,0-1 0,0 1-1,0-1 1,0 0 0,0 1-1,23-30 171,-16 18-287,-1 0 0,0 0 0,0-1 0,-2 0 1,1 0-1,-1-1 0,-1 1 0,0-1 0,-1 0 0,1-22 0,-3 35 104,1-1-1,-1 1 0,0 0 1,0 0-1,0-1 1,0 1-1,0 0 0,0 0 1,0-1-1,0 1 0,0 0 1,0 0-1,0-1 0,0 1 1,-1 0-1,1 0 0,0-1 1,0 1-1,0 0 0,0 0 1,0-1-1,0 1 0,-1 0 1,1 0-1,0 0 0,0-1 1,0 1-1,0 0 1,-1 0-1,1 0 0,0 0 1,0-1-1,-1 1 0,1 0 1,0 0-1,0 0 0,-1 0 1,1 0-1,0 0 0,0 0 1,-1 0-1,1 0 0,0 0 1,0 0-1,-1 0 0,1 0 1,0 0-1,0 0 0,-1 0 1,1 0-1,0 0 1,0 0-1,-1 0 0,1 0 1,0 0-1,0 1 0,-1-1 1,1 0-1,0 0 0,0 0 1,0 0-1,-1 1 0,1-1 1,0 0-1,0 0 0,0 0 1,-1 1-1,-11 16 163,11-15-154,1 0 0,-1 1 1,1-1-1,0 0 0,0 0 1,0 1-1,0-1 0,0 0 0,0 0 1,0 1-1,1-1 0,-1 0 1,1 0-1,0 0 0,0 0 0,0 0 1,0 0-1,0 0 0,0 0 1,0 0-1,1 0 0,1 2 0,0-1 0,0-1-1,0 0 0,1 0 1,-1 0-1,1 0 0,-1-1 0,1 1 1,-1-1-1,1 0 0,0 0 1,0 0-1,5 0 0,-1 0 0,1 0 0,-1-1 0,1 0 0,-1-1 0,1 0 0,-1 0 0,0-1 0,1 0 0,-1 0-1,0-1 1,15-7 0,22-32 965,-51 48-843,1 0 0,0 0 0,0 1 0,1 0 0,0 0 1,0 0-1,0 0 0,1 1 0,0 0 0,0-1 0,1 1 0,0 0 0,1 0 1,0 0-1,-1 12 0,3-20-157,-1 1 0,0-1 0,0 1 0,0-1 0,0 1 0,1-1 0,-1 1 0,0-1 0,1 0 0,-1 1 0,0-1 0,1 1 0,-1-1 0,0 0 0,1 1 0,-1-1 0,1 0 0,-1 0 0,1 1 1,-1-1-1,0 0 0,1 0 0,-1 0 0,1 1 0,-1-1 0,1 0 0,-1 0 0,1 0 0,-1 0 0,1 0 0,-1 0 0,1 0 0,-1 0 0,1 0 0,-1 0 0,1 0 0,-1-1 0,1 1 0,-1 0 0,1 0 0,-1 0 0,1-1 0,-1 1 0,1 0 0,-1 0 0,0-1 0,1 0 0,23-15-3637,-8-8-2148,2-6-3892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18353,'0'0'5093,"53"-7"-3107,-25 0-1281,2 4-481,-3 1-224,-2 1-705,0 1-1665,-5 0-2691,-6 0-6982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4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13100,'0'0'8120,"-4"9"-5397,2-7-2572,-15 48 2453,16-47-2635,1 0 1,0 0-1,0 0 0,0 0 0,0 0 1,0 0-1,0 0 0,1-1 0,-1 1 1,1 0-1,0 0 0,0 0 1,0-1-1,0 1 0,1 0 0,-1-1 1,1 1-1,-1-1 0,4 4 0,10 10-1596,26 16-12939,-28-23 13201,1-2 4109,-6 4 5910,-8 5-4756,-10 20-2186,7-26-249,3-10-1438,0 1-1,0-1 1,0 1-1,0 0 1,0-1-1,0 1 1,0 0-1,0-1 1,0 1 0,0-1-1,0 1 1,0 0-1,0-1 1,0 1-1,1-1 1,-1 1-1,0 0 1,0-1-1,1 1 1,-1-1-1,0 1 1,1-1-1,-1 1 1,1-1 0,-1 1-1,0-1 1,1 0-1,-1 1 1,1-1-1,-1 1 1,1-1-1,0 0 1,-1 0-1,2 1 1,29 2 251,44-15-357,-66 10 122,9-1 14,1 0 0,29 1 0,-48 2-27,1 0 1,0 0-1,-1 0 1,1 0-1,-1 0 1,1 0-1,-1 0 0,1 0 1,-1 0-1,1 1 1,-1-1-1,1 0 0,-1 0 1,0 1-1,1-1 1,-1 0-1,1 0 0,-1 1 1,0-1-1,1 0 1,-1 1-1,1-1 0,-1 1 1,0-1-1,0 1 1,1-1-1,-1 0 1,0 1-1,0-1 0,1 1 1,-1-1-1,0 1 1,0 0-1,0 21 957,-1-21-962,1 0 0,0 0-1,-1 0 1,1 0 0,0 0 0,0 0 0,-1 0-1,1 0 1,0 0 0,0 0 0,0 0-1,0-1 1,0 1 0,1 0 0,-1 0 0,0 0-1,0 0 1,1 0 0,-1 0 0,0 0-1,1 0 1,-1 0 0,1 0 0,-1-1 0,1 1-1,0 0 1,-1 0 0,1-1 0,0 1-1,-1 0 1,2 0 0,11 0-389,0 0 1,1-1-1,-1-1 1,0 0-1,21-5 1,38-3-1286,-93 37 1683,11-17-1417,5-4-3326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9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1030 119 8104,'0'0'10981,"-11"-5"-10052,-5-1-761,0 1 1,0 0 0,-1 2 0,1 0 0,-1 1 0,0 0-1,-27 2 1,-355 35 402,-22 0-4110,418-35 3418,0 0 0,1 0 0,-1 0 0,0 0 0,1-1 0,-1 1 0,1-1 1,-1 0-1,1 1 0,-1-1 0,-3-2 0,6 2 41,-1 0 0,1 1-1,-1-1 1,1 0 0,-1 0 0,1 0 0,0 1 0,-1-1 0,1 0 0,0 0 0,0 0 0,-1 0 0,1 0-1,0 0 1,0 0 0,0 0 0,0 0 0,0 1 0,0-1 0,1 0 0,-1 0 0,0 0 0,0 0-1,1 0 1,-1 0 0,0 0 0,1 1 0,-1-1 0,1 0 0,-1 0 0,1 1 0,-1-1 0,1 0 0,0 1-1,-1-1 1,2 0 0,8-11-1038,1 1-1,0 0 1,0 1-1,15-10 1,-13 10 299,45-36-3035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9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791 61 3171,'0'0'4052,"7"-9"-844,22-31-224,-29 40-2864,0 0 0,0-1 0,1 1-1,-1 0 1,0 0 0,0 0 0,0-1 0,1 1-1,-1 0 1,0 0 0,0-1 0,0 1-1,0 0 1,0 0 0,0-1 0,0 1-1,1 0 1,-1 0 0,0-1 0,0 1-1,0 0 1,0-1 0,0 1 0,0 0 0,0 0-1,-1-1 1,1 1 0,0 0 0,0 0-1,0-1 1,0 1 0,0 0 0,0-1-1,0 1 1,0 0 0,-1 0 0,1 0 0,0-1-1,0 1 1,0 0 0,-1 0 0,1-1-1,-15 0 1199,-17 8-904,-233 120 971,173-79-1318,38-21-58,-116 63 155,139-71-19,0 1 0,2 1 0,-34 33-1,58-49-141,1-1 0,-1 1 0,1 0-1,0 1 1,1-1 0,-1 1 0,1-1 0,0 1-1,1 0 1,-3 8 0,4-12-13,1 0 0,-1 0-1,1 1 1,0-1 0,0 0 0,0 0 0,0 0 0,0 0-1,0 0 1,1 0 0,-1 0 0,1 1 0,-1-1 0,1 0-1,0 0 1,0-1 0,0 1 0,0 0 0,0 0 0,0 0-1,1-1 1,-1 1 0,1 0 0,-1-1 0,1 1 0,-1-1-1,1 0 1,0 0 0,0 1 0,-1-1 0,1 0 0,0 0-1,4 1 1,14 5-179,1 0 0,0-2 0,0 0 0,0-1 1,30 1-1,113-2-1691,-108-3 970,150 0-4151,-106 0 1148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0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 18417,'0'0'1485,"2"12"-482,1 7-820,-2 1 0,0 0 0,-2-1 0,0 1 0,-1-1 0,-7 29 0,-9 21-124,6-28-49,2 2 1,1-1 0,-5 86 0,14-127 5,-1 0 1,1-1 0,0 1-1,0 0 1,0 0 0,0 0-1,0 0 1,0 0 0,1 0-1,-1 0 1,0 0 0,0 0-1,1 0 1,-1 0 0,1 0-1,-1 0 1,0-1 0,1 1-1,0 0 1,-1 0 0,1 0-1,-1-1 1,1 1 0,0 0-1,0-1 1,-1 1 0,1-1-1,0 1 1,1 0 0,0-1 40,0 0 0,0 0 0,0 0 0,0 0 0,0 0 0,-1 0 0,1-1 0,0 1 0,0-1 0,0 0 0,-1 1 0,1-1 0,0 0 0,1-1 0,10-6 395,-1-1 0,21-18 0,-33 27-451,69-65 38,-3-2 0,89-119 0,-150 179-377,19-30-1212,-23 36 1304,-1 0 1,1 0 0,-1 0-1,1-1 1,-1 1 0,0 0-1,1-1 1,-1 1 0,0 0-1,0-1 1,0 1 0,0 0-1,0-1 1,0 1 0,-1 0-1,0-2 1,-6-2-5136,-12 5-3652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9097,'0'0'4708,"0"52"-1665,3-32-577,15-9-576,5-3-385,5-7-448,8-1-640,4-2-513,1-12-2627,-1-2-4067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4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9 116 12396,'0'0'11408,"-3"8"-10565,2-7-823,0 0-1,1 0 0,-1 0 1,1 1-1,-1-1 1,1 0-1,0 0 0,-1 0 1,1 1-1,0-1 0,0 0 1,0 0-1,0 1 1,0-1-1,0 0 0,0 0 1,0 1-1,0-1 1,1 0-1,-1 0 0,1 1 1,-1-1-1,1 0 0,-1 0 1,1 0-1,-1 0 1,1 0-1,0 0 0,0 0 1,0 0-1,-1 0 0,1 0 1,0 0-1,2 1 1,2-1 13,0 0 1,0 0-1,0 0 0,0 0 1,0-1-1,0 0 1,0 0-1,0-1 1,0 1-1,10-3 1,-6 1 2,0-1 1,-1 0-1,1 0 1,-1-1 0,0 0-1,0 0 1,-1-1-1,10-7 1,-14 10-20,0 0 0,0 0 1,0 0-1,-1-1 0,1 0 0,0 1 1,-1-1-1,0 0 0,1 0 0,-1 0 1,-1 0-1,1-1 0,0 1 0,-1 0 1,1-1-1,-1 1 0,0-1 0,0 0 1,-1 1-1,1-1 0,-1 0 0,0-4 1,0 7-13,0 1 1,-1-1-1,1 0 1,-1 1-1,1-1 1,-1 1-1,1-1 1,-1 1-1,1-1 1,-1 1-1,0-1 1,1 1-1,-1 0 1,0-1 0,1 1-1,-1 0 1,0-1-1,0 1 1,1 0-1,-1 0 1,0 0-1,0 0 1,1-1-1,-1 1 1,0 0-1,0 1 1,1-1-1,-1 0 1,-1 0-1,-26 5 54,19 1-44,-1-1 0,1 1 0,0 1 0,0-1 0,1 1 0,0 1 0,0 0 1,0 0-1,1 0 0,1 1 0,-1 0 0,2 1 0,-1-1 0,1 1 0,0 0 0,1 0 0,1 1 0,-1-1 1,2 1-1,-1 0 0,1 0 0,0 10 0,2-19-56,0 0 1,1 0 0,-1-1-1,0 1 1,1 0-1,0 0 1,-1-1-1,1 1 1,0-1-1,0 1 1,-1-1 0,1 1-1,1-1 1,-1 1-1,0-1 1,0 0-1,0 0 1,1 1-1,-1-1 1,0 0 0,1 0-1,-1 0 1,1-1-1,0 1 1,-1 0-1,1 0 1,0-1-1,-1 1 1,1-1 0,0 0-1,-1 1 1,1-1-1,0 0 1,0 0-1,-1 0 1,1 0 0,0 0-1,0-1 1,2 0-1,4 1-817,0-1 0,0-1 0,0 1 0,-1-2 0,1 1-1,0-1 1,13-6 0,18-17-6151</inkml:trace>
  <inkml:trace contextRef="#ctx0" brushRef="#br0" timeOffset="1">378 0 14061,'0'0'513,"-41"67"864,27-33 449,8-5-545,6-5-993,0-9-320,6-7-1409,9-7-2082,-2-1 352,-4-4-577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1 136 7079,'0'0'12486,"10"2"-10810,-2 1-1451,1-2 0,0 1 0,-1-1 0,1 0-1,0-1 1,0 0 0,0-1 0,-1 0 0,1 0-1,0 0 1,-1-1 0,1-1 0,-1 1 0,0-1 0,0-1-1,0 0 1,9-5 0,33-33 18,-46 39-220,-1 0 0,-1 0 0,1-1 0,0 1 1,-1-1-1,0 0 0,0 1 0,0-1 1,0 0-1,-1 0 0,0-1 0,2-7 0,-3 11-12,1 1 0,-1-1-1,0 1 1,0-1 0,0 0-1,0 1 1,0-1 0,-1 1-1,1-1 1,0 0 0,0 1 0,0-1-1,0 1 1,-1-1 0,1 1-1,0-1 1,0 0 0,-1 1-1,1-1 1,0 1 0,-1 0-1,1-1 1,-1 1 0,1-1-1,-1 1 1,1 0 0,-1-1-1,1 1 1,-1 0 0,0-1-1,-22 0 80,18 2-108,-1 1-1,1-1 1,0 1 0,0 0 0,0 0 0,-8 6 0,1 1 38,2 0 0,0 1 0,0 1 0,0-1 0,2 2 0,-1-1 0,1 1-1,1 1 1,0-1 0,1 1 0,0 0 0,1 1 0,1-1 0,-6 28 0,10-41-63,0 1 0,0 0 0,-1 0 0,1 0 0,0-1-1,0 1 1,0 0 0,0 0 0,0 0 0,0-1 0,0 1 0,0 0 0,1 0 0,-1-1 0,0 1 0,0 0-1,1 0 1,-1-1 0,0 1 0,1 0 0,-1 0 0,1-1 0,-1 1 0,1-1 0,-1 1 0,1 0 0,-1-1-1,1 1 1,0-1 0,-1 1 0,1-1 0,0 1 0,-1-1 0,1 0 0,0 1 0,-1-1 0,1 0-1,0 0 1,0 0 0,0 1 0,-1-1 0,1 0 0,0 0 0,0 0 0,0 0 0,-1 0 0,1 0 0,0-1-1,0 1 1,0 0 0,-1 0 0,1 0 0,0-1 0,0 1 0,-1 0 0,1-1 0,0 1 0,0-1 0,5-2-866,0 0 1,0 0 0,0-1 0,0 1 0,8-9-1,15-16-6409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13549,'0'0'2205,"-3"11"-284,-28 95 1130,14-55-1968,3 1-1,1 1 0,3 1 0,-5 88 0,15-142-1066,0 0-1,0 0 1,0 0 0,0 0 0,1 0 0,-1 0 0,0 0 0,0 0-1,0 0 1,0 0 0,0 0 0,0 0 0,0 0 0,0 0 0,1 0 0,-1 1-1,0-1 1,0 0 0,0 0 0,0 0 0,0 0 0,0 0 0,0 0-1,0 0 1,0 0 0,0 0 0,0 0 0,0 0 0,0 1 0,0-1-1,1 0 1,-1 0 0,0 0 0,0 0 0,0 0 0,0 0 0,0 0 0,0 0-1,0 1 1,0-1 0,6-19 270,12-45-259,-11 38-3,3-13-790,2 1 1,1 1-1,28-55 0,-35 81 556,1 1 0,0 0-1,0 0 1,1 1 0,1 0 0,16-16 0,-19 21 252,0 0 1,1 0-1,-1 0 0,1 1 1,0 0-1,0 0 1,0 0-1,0 1 1,0 0-1,0 0 1,0 1-1,12-1 1,-18 2-7,0 0 0,0 0 0,0 0 0,1 0 0,-1 0 0,0 0 0,0 1 0,0-1 0,0 0 0,0 0 0,1 1 0,-1-1 0,0 1 0,0-1 1,0 1-1,0-1 0,0 1 0,0 0 0,0-1 0,-1 1 0,1 0 0,0 0 0,0 0 0,0 0 0,0 1 0,0 0 15,0 0 0,-1 1 0,1-1 1,0 0-1,-1 0 0,0 1 0,0-1 0,0 0 0,0 1 1,0-1-1,0 0 0,-1 3 0,-1 4 80,0-1 0,0 1 0,-1-1 0,-1 0 0,1 0 1,-6 8-1,-4 4 523,-1-1 1,-17 19 0,27-34-520,0 1 0,0-1 0,0 0 1,0-1-1,-1 1 0,0-1 0,1 1 1,-1-2-1,-1 1 0,1 0 1,0-1-1,-1 0 0,1 0 0,-8 1 1,13-3-160,-1 0 1,0 0 0,1 0-1,-1 0 1,0 0 0,1 0-1,-1-1 1,1 1-1,-1 0 1,0 0 0,1 0-1,-1-1 1,1 1 0,-1 0-1,1-1 1,-1 1-1,1-1 1,-1 1 0,1 0-1,-1-1 1,1 1 0,-1-1-1,1 1 1,0-1 0,-1 1-1,1-1 1,0 0-1,0 1 1,-1-1 0,-2-25-2662,13-25-8268,7 21-1320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5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18578,'0'0'2290,"-4"11"427,0-4-2267,0 1-55,0-1-1,1 1 0,0 0 1,0-1-1,1 1 0,0 1 1,0-1-1,1 0 0,-1 15 0,3-22-382,-1 0-1,1 0 1,0 0-1,0-1 0,-1 1 1,1 0-1,0 0 0,0-1 1,0 1-1,0 0 0,0-1 1,0 1-1,0-1 0,1 0 1,-1 1-1,0-1 1,0 0-1,0 1 0,0-1 1,0 0-1,1 0 0,-1 0 1,0 0-1,0 0 0,2-1 1,36-3 82,-17-2-696,0-2 0,29-14-1,-37 15 189,1 0-1,0 1 1,1 0-1,0 2 1,-1 0-1,31-4 1,-45 8 456,0 0 1,0 0-1,0 0 1,-1 0-1,1 0 1,0 0 0,0 0-1,0 0 1,0 0-1,0 0 1,-1 1-1,1-1 1,0 0-1,0 1 1,-1-1 0,1 0-1,0 1 1,0-1-1,-1 1 1,1 0-1,0-1 1,-1 1-1,1-1 1,-1 1 0,1 0-1,-1-1 1,1 1-1,-1 0 1,1 0-1,-1-1 1,0 1-1,1 0 1,-1 0 0,0 0-1,0 0 1,0-1-1,0 1 1,1 0-1,-1 0 1,0 0-1,0 0 1,-1 0 0,1-1-1,0 1 1,0 0-1,0 0 1,-1 0-1,1 0 1,-1 1-1,-22 55 1668,10-28-1063,13-28-647,0-1 1,0 0-1,0 1 1,0-1-1,-1 0 1,1 0-1,0 1 1,0-1-1,0 1 1,0-1-1,0 0 1,0 1-1,0-1 1,0 0-1,0 1 1,0-1-1,1 0 1,-1 1 0,0-1-1,0 0 1,0 0-1,0 1 1,0-1-1,1 0 1,-1 1-1,0-1 1,0 0-1,0 0 1,1 1-1,-1-1 1,0 0-1,0 0 1,1 1-1,-1-1 1,0 0-1,1 0 1,-1 0-1,0 0 1,1 0-1,-1 1 1,0-1-1,1 0 1,-1 0-1,0 0 1,1 0-1,-1 0 1,1 0-1,21-9-948,20-20-3680,-22 7 53,-2 0-2680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17809,'0'0'9257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15407,'0'0'960,"-4"11"1133,-39 150 1911,15-52-1762,-44 112 0,67-213-540,6-21-1203,8-23-410,13-26-177,3 2 0,2 1 0,66-106 0,-88 158-43,0 0 1,1 0-1,0 1 1,-1 0-1,2 0 1,9-7-1,-12 11 42,-1 0-1,1 0 0,0 0 1,0 1-1,0-1 0,1 1 1,-1 0-1,0 0 1,0 0-1,1 1 0,-1-1 1,0 1-1,1 0 0,4 1 1,-8-1 81,0 0-1,0 0 1,0 1 0,0-1-1,0 1 1,0-1 0,-1 0-1,1 1 1,0-1 0,0 1 0,0 0-1,-1-1 1,1 1 0,0 0-1,-1-1 1,1 1 0,-1 0-1,1 0 1,-1-1 0,1 1-1,-1 0 1,1 0 0,-1 0 0,0 0-1,1 0 1,-1 0 0,0 0-1,0 0 1,0 0 0,0 0-1,0-1 1,0 1 0,0 0 0,0 0-1,0 0 1,0 0 0,0 0-1,-1 0 1,1 0 0,0 0-1,-1 0 1,1 0 0,0-1-1,-2 3 1,0 2 5,0 0 0,0 0 0,-1 0 0,0 0 0,0 0 0,-6 7 0,-4 1 68,-1 0 1,-1-1-1,0 0 1,-1-1-1,0-1 1,-1-1-1,1 0 1,-2-1-1,1-1 1,-31 8 0,48-15-124,0 0 1,0 0 0,0 0-1,0 0 1,0-1 0,0 1 0,0 0-1,0 0 1,0 0 0,0 0-1,0 0 1,0-1 0,0 1 0,0 0-1,0 0 1,0 0 0,0 0-1,-1 0 1,1-1 0,0 1 0,0 0-1,0 0 1,0 0 0,0 0-1,0 0 1,0 0 0,0 0 0,0-1-1,-1 1 1,1 0 0,0 0-1,0 0 1,0 0 0,0 0 0,0 0-1,0 0 1,-1 0 0,1 0 0,0 0-1,0 0 1,0 0 0,0 0-1,0 0 1,-1 0 0,1 0 0,0 0-1,0 0 1,0 0 0,0 0-1,0 0 1,-1 0 0,1 0 0,0 0-1,0 0 1,0 0 0,0 0-1,0 0 1,0 0 0,-1 0 0,1 1-1,0-1 1,0 0 0,0 0-1,9-9-4284,-9 9 4263,21-14-7000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3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16432,'0'0'11050,"2"9"-10457,9 87 277,-10-95-862,0 0 0,-1 1 1,1-1-1,0 0 0,0 1 1,0-1-1,-1 0 1,1 0-1,1 0 0,-1 0 1,0 0-1,0 0 0,0 0 1,0 0-1,1 0 0,-1-1 1,0 1-1,1 0 0,-1-1 1,1 1-1,-1-1 0,1 0 1,-1 1-1,1-1 0,-1 0 1,1 0-1,-1 0 1,1 0-1,-1 0 0,1 0 1,-1-1-1,1 1 0,-1 0 1,1-1-1,-1 1 0,0-1 1,2 0-1,55-21 187,-19 0-630,-31 16 365,0 1-1,0 0 1,1 1-1,-1 0 1,1 0 0,1 1-1,17-5 1,-26 9 61,-1-1 0,1 1 0,0 0 0,-1 0 0,1 0 0,-1-1 0,1 1-1,-1 0 1,1 0 0,-1 0 0,0 0 0,1 0 0,-1 0 0,0 0 0,0 0 0,0-1 0,0 1 0,0 0 0,0 0 0,0 0 0,0 0 0,0 0 0,0 2 0,-2 26 151,-1-9-29,1-13-99,1 1 1,0 0-1,1 0 0,-1 0 0,1 0 1,2 11-1,-2-18-10,0 0 1,1 0-1,-1 0 0,0 0 0,1 0 1,-1 0-1,1-1 0,-1 1 0,1 0 1,-1 0-1,1 0 0,0 0 0,0-1 1,-1 1-1,1 0 0,0 0 1,0-1-1,0 1 0,-1-1 0,1 1 1,2 0-1,-1-1 12,1 1 1,-1-1 0,0 0-1,1 0 1,-1 0-1,0 0 1,1-1-1,-1 1 1,0 0 0,0-1-1,1 0 1,-1 0-1,0 1 1,2-2-1,9-6-102,0 1 0,-1-2-1,0 0 1,0 0 0,-1-1 0,-1 0-1,14-17 1,22-19-14,-50 86 693,4-39-572,-1 0 1,1 1-1,0-1 1,0 0-1,-1 1 1,1-1-1,0 0 0,0 1 1,0-1-1,0 0 1,0 0-1,1 1 1,-1-1-1,0 0 1,1 1-1,-1-1 0,1 0 1,-1 0-1,1 0 1,-1 1-1,1-1 1,0 0-1,0 0 1,-1 0-1,1 0 0,0 0 1,0 0-1,2 1 1,-1-2 3,0 1 1,0-1-1,1 0 1,-1 1-1,0-1 0,0 0 1,1 0-1,-1-1 1,0 1-1,0 0 0,1-1 1,-1 0-1,0 1 1,4-3-1,9-4-77,0-1 0,0 0 0,18-15 0,49-39-535,-83 92 512,-7 10 129,4-23-8,1 0 1,0 0 0,1 18 0,2-34-85,0-1 0,-1 1 0,1-1 0,1 0 0,-1 1 0,0-1 0,0 0 0,0 1 0,0-1 1,0 0-1,0 1 0,0-1 0,0 0 0,1 1 0,-1-1 0,0 0 0,0 1 0,0-1 1,1 0-1,-1 0 0,0 1 0,0-1 0,1 0 0,-1 0 0,0 1 0,1-1 0,-1 0 0,0 0 1,0 0-1,1 0 0,-1 1 0,1-1 0,-1 0 0,0 0 0,1 0 0,-1 0 0,0 0 0,1 0 1,-1 0-1,0 0 0,1 0 0,-1 0 0,0 0 0,1 0 0,15-10-6558,-6-8-2335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1 14125,'0'0'12546,"-1"8"-11965,-17 64 741,-1-3-241,19-69-1076,0 1 0,0 0 0,-1-1 0,1 1 0,0-1 0,0 1 0,0 0 0,0-1 0,0 1 0,0-1 0,0 1 0,0 0 0,0-1 0,0 1 0,0-1 0,1 1 0,-1 0 0,0-1 0,0 1 0,0-1 0,1 1 0,-1-1 0,0 1 0,1-1 0,-1 1 0,1-1 1,-1 1-1,0-1 0,1 1 0,-1-1 0,1 1 0,19-4 220,22-22-24,-6-2-424,-20 14 82,1 0 0,0 1 0,0 1 0,1 1 0,1 0 0,0 1 0,26-8 0,-45 17 150,0 0 0,1-1-1,-1 1 1,1 0-1,-1 0 1,1 0 0,0 0-1,-1 0 1,1 0 0,-1 0-1,1 0 1,-1 0-1,1 0 1,-1 0 0,1 0-1,-1 0 1,1 0 0,-1 1-1,1-1 1,-1 0 0,1 0-1,-1 0 1,1 1-1,-1-1 1,0 0 0,1 1-1,-1-1 1,1 0 0,-1 1-1,0-1 1,1 1-1,-1-1 1,0 1 0,0-1-1,1 0 1,-1 1 0,0-1-1,0 1 1,0-1-1,1 1 1,-1-1 0,0 1-1,0-1 1,0 2 0,-5 29 489,5-29-477,-1 0 1,0 0 0,1 0-1,-1 1 1,1-1 0,0 0 0,0 0-1,0 1 1,0-1 0,0 0 0,0 0-1,0 1 1,2 2 0,3-4-103,1-1 0,0 1 1,-1-1-1,1 0 0,0 0 0,0-1 1,8-1-1,7-9-159,-5 3-3483,-9 6-8068,-13 2 5380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6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8168,'0'0'17360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107 136 14894,'0'0'11472,"-11"-5"-10762,6 3-638,2 0-28,-1 0 0,1 1 0,-1-1-1,1 1 1,-1 0 0,0 0 0,0 1 0,1-1 0,-5 1 0,6 0-4,0 0-1,0 1 0,0-1 1,0 1-1,0 0 0,0 0 1,0 0-1,0 0 0,0 0 1,1 0-1,-1 0 0,0 1 1,1-1-1,-1 0 1,1 1-1,0-1 0,-1 1 1,1 0-1,0-1 0,0 1 1,0 0-1,0 0 0,0 0 1,0 3-1,-1-1 68,0 0 1,0 0-1,1 0 1,0 0-1,0 0 0,0 0 1,0 1-1,1-1 1,-1 0-1,1 1 0,0-1 1,0 0-1,1 1 0,0 3 1,0-6-91,0 0 0,0 0 0,0 0 0,0 0 0,1 0 0,-1 0 0,0-1 0,1 1 0,-1 0 0,1-1 0,0 0 0,-1 1 0,1-1 0,0 0 0,0 0 0,0 0 0,0 0 0,0 0 0,0 0 0,0 0-1,0-1 1,0 1 0,0-1 0,0 1 0,1-1 0,-1 0 0,0 0 0,4-1 0,6 1-27,-1-2 0,1 0 0,-1 0 0,0-1 0,0 0 0,0-1 0,0-1 0,0 1-1,-1-2 1,0 1 0,0-2 0,15-11 0,-9 5-188,0 0 0,-1-1 1,0-1-1,-2-1 0,0 0 0,16-24 0,-26 36 193,-1-1 1,1 0-1,-1 0 0,1 0 0,-1 0 0,-1 0 1,1-1-1,-1 1 0,1-9 0,-2 14 6,0-1 1,0 1-1,-1 0 0,1 0 0,0-1 0,0 1 0,-1 0 1,1 0-1,0-1 0,-1 1 0,1 0 0,0 0 0,-1 0 1,1 0-1,0 0 0,-1 0 0,1-1 0,-1 1 0,1 0 1,0 0-1,-1 0 0,1 0 0,0 0 0,-1 0 1,1 1-1,-1-1 0,1 0 0,0 0 0,-1 0 0,1 0 1,0 0-1,-1 0 0,1 1 0,0-1 0,-1 0 0,1 0 1,0 0-1,0 1 0,-1-1 0,1 0 0,0 1 0,0-1 1,-1 0-1,1 0 0,0 1 0,-17 11 68,9-2-58,1-1-1,0 1 1,0 1-1,1-1 1,1 1 0,0 0-1,0 0 1,1 1-1,0 0 1,1-1 0,1 1-1,-2 18 1,3-18-488,0 0 0,1 0 0,1-1 0,2 16 0,6-6-3693,7-9-3336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6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11787,'0'0'12620,"5"66"-12075,-7-34-257,-1 3-160,0-2-128,3-4-352,0-2-1314,0-11-1729,0-9-3652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7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13389,'0'0'6048,"-2"13"-4863,-4 13-702,1 0 0,1 1-1,2 0 1,1-1 0,1 1 0,5 44-1,-4-68-460,0 1 0,0-1-1,0 1 1,0-1 0,1 0-1,-1 1 1,1-1 0,0 0-1,0 0 1,0 0 0,0 0-1,1-1 1,-1 1-1,1 0 1,-1-1 0,1 0-1,0 0 1,0 1 0,0-2-1,1 1 1,-1 0 0,0-1-1,1 1 1,-1-1 0,0 0-1,1 0 1,0-1 0,-1 1-1,1-1 1,-1 1 0,1-1-1,0 0 1,-1-1-1,1 1 1,5-2 0,0 1 17,-1-1 0,0-1 0,0 1 0,0-2 1,-1 1-1,1-1 0,-1 0 0,1 0 0,-1-1 0,-1 0 0,1 0 1,-1-1-1,0 1 0,8-11 0,-2-3 80,-2 3 192,-7 18-153,-3 12-36,-5 74 956,5-87-1065,0 0 0,0-1 0,0 1 0,0 0 0,0 0-1,1-1 1,-1 1 0,0 0 0,0-1 0,0 1-1,1 0 1,-1-1 0,0 1 0,1 0 0,-1-1 0,0 1-1,1-1 1,-1 1 0,1-1 0,-1 1 0,1-1 0,-1 1-1,1-1 1,0 1 0,-1-1 0,1 0 0,-1 1 0,1-1-1,0 0 1,-1 1 0,2-1 0,27-4 413,25-23 99,1-18-401,-44 35-459,0 0-1,0 1 0,1 0 0,0 1 0,0 0 0,1 1 0,15-6 0,-28 12 257,0 1 0,1 0 0,-1 0 0,0 0 0,1 0 0,-1 0 1,0 0-1,1 0 0,-1 0 0,0 0 0,1 0 0,-1 0 0,0 0 0,1 1 0,-1-1 0,0 0 0,1 0 0,-1 0 0,0 0 0,0 1 0,1-1 0,-1 0 0,0 0 0,0 0 0,1 1 0,-1-1 0,0 0 0,0 0 1,1 1-1,-1-1 0,0 0 0,0 1 0,0-1 0,0 0 0,0 1 0,1-1 0,2 20-942,-5 7-2193,0-15-2687,0-4-2353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8.2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35 18225,'0'0'5552,"-3"10"-4500,-10 40-355,2 0 0,3 2 0,1-1 1,1 70-1,6-119-744,0-1 1,-1 1 0,1 0-1,0-1 1,0 1 0,0 0-1,0-1 1,0 1 0,1-1-1,-1 1 1,1 0-1,-1-1 1,1 1 0,-1-1-1,1 1 1,0-1 0,-1 1-1,1-1 1,0 0 0,0 1-1,0-1 1,0 0 0,0 0-1,1 1 1,-1-1-1,0 0 1,1 0 0,-1 0-1,3 1 1,-2-3 14,-1 1-1,1-1 1,-1 0 0,1 1-1,0-1 1,-1 0 0,1 0 0,-1 0-1,1 0 1,-1 0 0,0 0-1,0 0 1,1-1 0,-1 1-1,0 0 1,0-1 0,0 1-1,0-1 1,0 1 0,-1-1-1,1 1 1,0-1 0,-1 0 0,1 1-1,-1-1 1,1 0 0,-1-2-1,15-76-342,-11 53 632,-3 23 127,0 9 226,-2 12-592,1-9 8,0 1-1,0-1 0,0 0 0,1 0 0,3 14 1,-3-20-21,0 0 0,0 0-1,0 0 1,0 0 0,0 0 0,0-1 0,0 1 0,0 0 0,1 0 0,-1-1 0,1 1 0,0-1 0,-1 1 0,1-1 0,0 0 0,0 0 0,-1 0 0,1 0 0,0 0 0,0 0 0,0 0 0,1-1 0,-1 1 0,0-1 0,0 1 0,4-1 0,1 1 15,1-1 1,0 0-1,0-1 0,0 1 0,-1-1 1,1-1-1,0 0 0,-1 0 0,1 0 1,-1-1-1,0 0 0,0 0 0,0-1 1,0 0-1,0 0 0,-1-1 0,0 0 1,0 0-1,0 0 0,-1-1 0,0 0 1,0 0-1,0 0 0,0-1 0,-1 1 1,-1-1-1,1 0 0,4-14 0,-12 34 62,1-1 0,0 0 0,0 1 0,2 0 0,-1 0-1,2 0 1,-1-1 0,4 27 0,-2-38-76,-1-1 1,1 1-1,-1 0 0,1 0 0,-1 0 1,1 0-1,0-1 0,-1 1 0,1 0 1,0 0-1,0-1 0,0 1 1,-1-1-1,1 1 0,0-1 0,0 1 1,0-1-1,0 1 0,0-1 0,0 0 1,0 1-1,0-1 0,0 0 1,0 0-1,0 0 0,0 0 0,0 0 1,0 0-1,0 0 0,0 0 1,0-1-1,0 1 0,0 0 0,0 0 1,0-1-1,2 0 0,35-17-89,-22 4-445,0-1-1,-1-1 0,-1 0 1,0 0-1,-2-2 0,0 0 1,19-37-1,-16 22 386,-1 0 1,-2-1 0,14-69-1,-25 78 1530,-2 25-1348,1 0 0,-1 0 1,1 0-1,-1 0 0,1 0 0,-1 0 1,1 0-1,-1 0 0,1 1 1,0-1-1,-1 0 0,1 0 1,-1 0-1,1 0 0,-1 1 1,1-1-1,0 0 0,-1 0 0,1 1 1,-1-1-1,1 0 0,0 1 1,-1-1-1,1 0 0,0 1 1,0-1-1,-1 1 0,1 0 1,-30 42 385,17-20-190,2 0 0,1 1 0,1 1 0,0 0 0,2 0 0,1 0 0,2 1-1,0 0 1,0 37 0,3-60-211,1-1 0,1 0 0,-1 1 0,0-1 0,0 0-1,1 1 1,0-1 0,-1 0 0,1 0 0,0 0 0,0 1-1,0-1 1,0 0 0,0 0 0,1-1 0,-1 1 0,1 0 0,-1 0-1,1-1 1,0 1 0,-1-1 0,1 1 0,0-1 0,0 0-1,0 1 1,0-1 0,0 0 0,1 0 0,-1-1 0,0 1 0,0 0-1,0-1 1,1 0 0,-1 1 0,0-1 0,1 0 0,-1 0 0,0 0-1,5-1 1,-2 1-96,1-1-1,0 0 0,-1 0 1,1 0-1,-1-1 0,1 1 1,-1-2-1,1 1 1,-1 0-1,0-1 0,0 0 1,0 0-1,-1-1 0,1 1 1,5-7-1,-7 6-363,0 1 1,-1-1-1,1 0 0,-1 0 1,0 0-1,0-1 0,-1 1 1,1 0-1,-1-1 0,1-5 1,0-28-5978,-2 0-4077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8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1 7591,'0'0'11147,"-49"4"-8393,49-1-2049,11-2-801,12-1-513,3 0-2754,2-8-12332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9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14221,'0'0'8382,"0"9"-7598,-15 412 4267,32-455-3989,-14 23-1004,0 3-44,-1 0 0,0 0 0,0-1 0,1-12 0,-3 21-62,24-21-160,-13 12 198,0 0 1,0 1-1,15-8 0,-23 14-15,0 0 0,1 0 0,-1 1-1,0 0 1,1-1 0,-1 1 0,1 1 0,-1-1-1,1 0 1,0 1 0,-1 0 0,1 0-1,-1 0 1,1 0 0,0 0 0,-1 1-1,1 0 1,3 1 0,-5-1 25,1 1-1,-1 0 1,0 0-1,0 0 1,0 0-1,-1 0 1,1 1 0,0-1-1,-1 1 1,0-1-1,1 1 1,-1-1-1,0 1 1,0 0 0,0-1-1,-1 1 1,1 0-1,-1 0 1,0 0-1,1 0 1,-1 3 0,-2 63 922,2-62-2574,4-11-439,8-20-3311,-6 12 1489,5-9-4788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9.9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17008,'0'0'6556,"-10"8"-5676,4-3-828,1-1 0,-1 1 0,1 0-1,0 1 1,1-1 0,-1 1-1,1 0 1,0 1 0,0-1-1,1 0 1,0 1 0,0 0 0,0 0-1,1 0 1,0 0 0,1 0-1,0 0 1,-1 8 0,2-13-49,-1-1 1,1 1-1,0-1 0,0 1 1,0-1-1,0 1 1,1-1-1,-1 1 0,0-1 1,1 1-1,-1-1 1,1 0-1,-1 1 1,1-1-1,-1 0 0,1 1 1,0-1-1,0 0 1,0 0-1,0 1 0,0-1 1,1 1-1,0-1 24,0-1 1,0 1-1,1 0 0,-1-1 0,0 0 0,0 1 0,0-1 0,0 0 0,1 0 0,-1 0 1,0-1-1,0 1 0,0 0 0,1-1 0,1 0 0,8-3-36,-1-1-1,0 0 0,0 0 1,0-1-1,-1 0 0,14-11 1,-17 11-53,1 0 0,-1 1 0,1 0 1,1 0-1,-1 1 0,1 0 0,-1 1 1,1-1-1,0 2 0,0-1 1,1 1-1,8-1 0,-17 4 100,0-1-1,0 1 1,0 0 0,0-1 0,0 1-1,0 0 1,0-1 0,0 1-1,0 0 1,0 0 0,-1 0-1,1 0 1,0 0 0,-1 0-1,1 0 1,-1 0 0,1 0 0,-1 0-1,1 0 1,-1 0 0,0 0-1,0 1 1,1-1 0,-1 0-1,0 0 1,0 0 0,0 0-1,0 1 1,-1 0 0,1 50 499,-1-37-561,1-14 29,1-1 0,-1 1 1,0-1-1,1 1 0,-1-1 0,1 0 0,-1 1 0,1-1 0,-1 0 0,1 1 0,-1-1 0,1 0 0,-1 1 0,1-1 0,0 0 1,-1 0-1,1 0 0,-1 1 0,1-1 0,-1 0 0,1 0 0,0 0 0,-1 0 0,1 0 0,0 0 0,-1 0 0,1-1 1,-1 1-1,1 0 0,-1 0 0,1 0 0,0 0 0,-1-1 0,1 1 0,-1 0 0,1-1 0,-1 1 0,1 0 0,-1-1 0,1 1 1,0-1-1,25-14 16,56-77-1387,-77 94 1219,-2 10 194,-3 20 164,0-27-221,0-1 34,0 1 0,0-1 0,1 1 0,-1-1 0,1 1-1,0-1 1,0 1 0,0-1 0,1 0 0,-1 1 0,1-1 0,0 0 0,0 0 0,1 0 0,-1 0 0,1-1-1,0 1 1,0-1 0,0 0 0,0 1 0,1-2 0,-1 1 0,1 0 0,0-1 0,0 1 0,0-1 0,0 0-1,0 0 1,0-1 0,1 1 0,-1-1 0,0 0 0,1 0 0,-1 0 0,1-1 0,0 0 0,-1 0 0,1 0 0,-1 0-1,1-1 1,-1 1 0,1-1 0,-1 0 0,0-1 0,1 1 0,-1-1 0,5-2 0,-4 1 119,0 0 0,-1 0 0,1 0 0,-1-1 0,0 0 0,0 0 0,0 0 0,-1 0 0,1 0 0,-1-1 0,0 1 0,-1-1 0,1 0 0,-1 0 0,1 0 0,-2 0 0,1 0 0,0-1 0,-1 1 0,1-9 0,-2 10-78,0 1 1,0-1-1,0 1 1,0-1-1,0 1 0,-1-1 1,0 1-1,0-1 1,0 1-1,0-1 1,0 1-1,-1 0 0,1 0 1,-1 0-1,0 0 1,0 0-1,0 0 1,0 0-1,0 0 0,-1 1 1,0-1-1,1 1 1,-1 0-1,0 0 1,0 0-1,0 0 0,0 0 1,0 1-1,-1-1 1,1 1-1,0 0 0,-7-1 1,50 1-8928,-15 1 2579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16944,'0'0'8050,"0"10"-6571,-2 3-1282,0-1-1,-1 0 1,-1-1 0,1 1-1,-2 0 1,1-1-1,-2 0 1,1 0 0,-2-1-1,1 1 1,-10 9 0,-15 17 155,-16 22 59,84-69-155,4-8-621,45-21-2312,-32 8-2881,-23 10-544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17424,'0'0'8136,"25"59"-8008,-17-39-1313,0-3-1569,1-4-1314,-1-6-4068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1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92 12876,'0'0'7234,"8"-3"-5857,-5 1-1351,39-14 1743,-41 15-1737,0 1-1,0 0 0,0 0 0,0-1 1,0 1-1,0 0 0,0 0 1,-1 0-1,1 0 0,0 0 1,0 0-1,0 0 0,0 1 1,0-1-1,0 0 0,0 0 1,0 1-1,0-1 0,0 1 1,-1-1-1,1 1 0,0-1 0,0 1 1,-1-1-1,1 1 0,0 0 1,0-1-1,-1 1 0,1 0 1,-1-1-1,1 1 0,-1 0 1,1 0-1,-1 0 0,1 0 1,-1 0-1,0-1 0,0 1 1,1 0-1,-1 0 0,0 0 0,0 0 1,0 0-1,0 0 0,0 0 1,0 1-1,-18 98 845,18-99-857,0 0 0,0 0 0,1-1 0,-1 1 0,0 0 0,1 0 0,-1 0 0,1-1 1,-1 1-1,1 0 0,-1-1 0,1 1 0,-1-1 0,1 1 0,0 0 0,-1-1 0,1 1 0,0-1 1,0 0-1,-1 1 0,1-1 0,0 0 0,0 1 0,0-1 0,-1 0 0,1 0 0,0 0 1,0 1-1,0-1 0,0 0 0,0 0 0,-1 0 0,1-1 0,0 1 0,0 0 0,0 0 0,0 0 1,-1-1-1,2 1 0,36-12 508,-24 2-442,0-1-1,-1 0 0,0-1 0,-1-1 1,0 0-1,-1 0 0,0-1 0,11-21 1,-21 33-5,-5 50-166,2-36 56,1 0-1,0 0 1,1-1-1,0 1 1,1 0-1,2 13 1,-3-22 62,1-1 1,0 1-1,0-1 0,0 1 1,0-1-1,1 0 0,-1 0 1,0 0-1,1 0 0,0 0 1,-1 0-1,1 0 0,0 0 1,0 0-1,0-1 0,0 1 1,1-1-1,-1 0 0,0 1 1,0-1-1,1 0 0,-1 0 1,1-1-1,-1 1 0,1 0 1,-1-1-1,1 0 0,0 1 1,-1-1-1,1 0 0,-1 0 1,1-1-1,3 0 0,-2 1 50,-1-1-1,1 0 1,-1 0-1,1 0 0,-1 0 1,1-1-1,-1 0 1,0 1-1,1-1 0,-1 0 1,0-1-1,0 1 1,-1 0-1,1-1 0,0 0 1,-1 0-1,0 1 1,1-1-1,-1-1 1,0 1-1,-1 0 0,1 0 1,-1-1-1,2-4 1,0 0 33,0 0 1,0 0 0,-1-1-1,-1 1 1,1-1 0,-1 0 0,-1 1-1,1-1 1,-3-13 0,2 21-118,0 1 1,0-1-1,-1 0 0,1 1 1,0-1-1,-1 1 1,1-1-1,0 1 1,-1-1-1,1 1 1,-1-1-1,1 1 0,-1-1 1,1 1-1,-1-1 1,1 1-1,-1 0 1,1-1-1,-1 1 1,0 0-1,1-1 0,-1 1 1,0 0-1,1 0 1,-1 0-1,0 0 1,1 0-1,-1-1 0,0 1 1,1 0-1,-1 1 1,0-1-1,1 0 1,-1 0-1,0 0 1,1 0-1,-1 0 0,0 1 1,1-1-1,-1 0 1,0 1-1,1-1 1,-1 0-1,1 1 0,-1-1 1,1 1-1,-1-1 1,1 1-1,-1-1 1,1 1-1,-1-1 1,1 1-1,0-1 0,-1 1 1,1-1-1,0 1 1,0 0-1,-1-1 1,1 1-1,0 0 1,0-1-1,0 1 0,0 0 1,0 0-1,0 0-2,0 0 0,0 0 0,0-1-1,0 1 1,1 0 0,-1 0 0,0-1 0,1 1-1,-1 0 1,0-1 0,1 1 0,-1-1 0,1 1-1,-1 0 1,1-1 0,-1 1 0,1-1 0,0 1-1,-1-1 1,1 0 0,0 1 0,-1-1 0,1 0-1,0 1 1,-1-1 0,2 1 0,30 4-105,30-9-379,-54 2 508,0-1 0,-1-1 0,1 1 0,-1-1 0,0 0 0,0-1 0,0 0 0,0 0 0,-1 0 0,0-1 0,0 0 0,-1 0 0,1-1 0,-1 0-1,-1 1 1,1-2 0,-1 1 0,5-13 0,-45 61-271,31-32 262,0 1-1,0 0 1,2 0-1,-7 20 0,10-28-22,-1 0 0,1-1-1,-1 1 1,1 0 0,-1 0-1,1 0 1,0-1 0,0 1-1,0 0 1,0 0 0,0 0-1,0 0 1,1-1 0,-1 1-1,0 0 1,1 0 0,0-1 0,-1 1-1,1 0 1,0-1 0,0 1-1,0-1 1,0 1 0,0-1-1,0 1 1,0-1 0,1 0-1,-1 1 1,0-1 0,1 0-1,-1 0 1,1 0 0,0 0-1,-1 0 1,1 0 0,-1-1-1,4 2 1,1-1-981,1 0 0,0-1 0,-1 1 0,1-1 0,0-1 0,8 0 0,18-7-7815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55 10090,'0'0'16186,"-9"3"-15476,3 1-672,-1 0 0,1 0 0,0 1 0,0-1 0,1 1 0,-1 1 0,1-1 1,0 1-1,0 0 0,1 0 0,0 0 0,0 1 0,0-1 0,1 1 1,0 0-1,0 0 0,1 0 0,0 0 0,0 1 0,0 7 0,1-13-36,1-1 0,0 1 0,-1 0 0,1-1 0,0 1 0,0 0 0,0-1 0,0 1 0,0-1 0,0 1 0,1 0 0,-1-1 0,1 1 0,-1-1 0,1 1 1,-1-1-1,1 1 0,0-1 0,0 1 0,-1-1 0,1 0 0,0 1 0,0-1 0,1 0 0,-1 0 0,0 0 0,0 0 0,2 1 0,0-1 8,0 0 1,0 0 0,0-1-1,0 1 1,1-1 0,-1 0 0,0 0-1,0 0 1,0 0 0,0-1-1,0 1 1,0-1 0,0 0-1,5-2 1,4-2 1,1-1-1,-1-1 0,-1 0 1,1-1-1,-1 0 1,0-1-1,-1 0 1,0 0-1,-1-1 1,0-1-1,0 1 0,-1-1 1,0-1-1,-1 0 1,-1 0-1,0 0 1,0-1-1,-1 0 1,-1 0-1,5-21 0,-21 72-228,6-18-55,-1-1-1,2 0 0,1 1 1,-3 23-1,7-32-240,1 19-3468,0-29 3687,-1 0 1,0 0-1,1-1 1,-1 1-1,0 0 1,1 0-1,-1 0 1,1-1 0,-1 1-1,1 0 1,0-1-1,-1 1 1,1-1-1,0 1 1,-1 0 0,1-1-1,0 1 1,0-1-1,-1 0 1,1 1-1,0-1 1,0 0 0,0 1-1,0-1 1,0 0-1,-1 0 1,1 0-1,2 0 1,15 1-5745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0 4228,'0'0'19597,"-10"7"-19026,1 0-423,0 1 1,1 0-1,0 0 0,0 0 0,-8 13 0,13-18-74,1 0 1,0 1 0,-1-1-1,1 1 1,1 0 0,-1 0-1,0 0 1,1-1 0,0 1-1,0 1 1,0-1-1,0 0 1,1 0 0,0 0-1,0 0 1,0 0 0,0 0-1,0 1 1,1-1 0,0 0-1,0 0 1,1 4 0,-1-7-61,0 0 0,0 0 0,0 0 1,0 0-1,0 0 0,0-1 0,0 1 1,0 0-1,0 0 0,0-1 0,0 1 1,1-1-1,-1 1 0,0-1 0,0 0 1,1 1-1,-1-1 0,0 0 0,1 0 1,-1 0-1,0 0 0,0 0 0,1 0 1,-1 0-1,0 0 0,1-1 0,-1 1 1,0 0-1,2-1 0,0 0 28,0 0-1,0 0 1,1 0 0,-1 0 0,0-1-1,0 1 1,0-1 0,-1 0-1,1 0 1,3-3 0,-2 0 15,0-1 0,-1 0 0,0 0 0,0 0-1,0 0 1,-1-1 0,0 1 0,0-1 0,-1 1 0,1-1 0,-1-7 0,0 12-91,-1 0 0,0 1 0,1-1 0,-1 0 0,0 0-1,0 0 1,0 0 0,-1 0 0,1 0 0,0 0 0,-1 0 0,1 0 0,-1 0-1,0 0 1,1 0 0,-1 1 0,0-1 0,0 0 0,0 0 0,-1 1 0,1-1 0,0 1-1,0-1 1,-1 1 0,1 0 0,-1-1 0,1 1 0,-1 0 0,0 0 0,0 0 0,1 0-1,-1 0 1,0 1 0,0-1 0,0 0 0,0 1 0,0 0 0,0-1 0,0 1 0,-2 0-1,4 0-177,-1 0-1,1 0 1,-1 0-1,1 1 1,0-1-1,-1 0 1,1 0-1,0 0 1,0 1-1,-1-1 1,1 0-1,0 1 1,0-1-1,-1 0 1,1 1-1,0-1 1,0 0-1,0 1 1,-1-1-1,1 0 1,0 1-1,0-1 1,0 0-1,0 1 1,0-1-1,0 1 1,0-1-1,0 0 0,0 1 1,0-1-1,0 0 1,0 1-1,0-1 1,0 1-1,0-1 1,0 0-1,0 1 1,1-1-1,-1 0 1,0 1-1,0-1 1,0 0-1,1 1 1,-1-1-1,0 0 1,1 1-1,10 6-6497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7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15118,'0'0'8835,"-2"9"-7906,-4 22-369,0-5 330,1 1 0,-2 35 0,7-61-883,0-1 1,0 1-1,0 0 0,0 0 0,0-1 1,0 1-1,0 0 0,1 0 1,-1-1-1,0 1 0,0 0 1,0-1-1,1 1 0,-1 0 1,0 0-1,1-1 0,-1 1 0,1-1 1,-1 1-1,1 0 0,-1-1 1,1 1-1,-1-1 0,1 1 1,-1-1-1,1 1 0,0-1 0,-1 0 1,1 1-1,0-1 0,0 1 1,2-1 14,-1 0 0,0 0 1,0 0-1,0 0 1,0 0-1,0-1 0,0 1 1,0-1-1,0 1 0,0-1 1,3-1-1,45-28 170,-21 3-526,-24 21 259,1 0 1,0 0 0,0 0-1,0 1 1,0 0-1,1 1 1,0-1 0,14-6-1,-20 49 630,-6 33 454,7-71-1358,0 0-1,0 0 0,0-1 1,0 1-1,0 0 0,-1-1 1,1 0-1,0 1 0,0-1 1,0 0-1,0 0 0,-1 0 1,4-2-1,9-9-5784,3-2-4580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3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77 239 7783,'0'0'13741,"-9"9"-10933,5-6-2618,-38 44 2329,39-43-2375,0 0 1,1 0-1,0 0 0,0 0 1,0 1-1,0-1 0,1 0 1,0 1-1,0 0 0,0-1 1,0 1-1,1 0 1,-1-1-1,2 7 0,-1-9-144,0-1 1,1 0-1,-1 0 0,1 0 0,0 0 1,-1 0-1,1 0 0,0 0 0,-1 0 0,1 0 1,0-1-1,0 1 0,0 0 0,0 0 0,0-1 1,0 1-1,0 0 0,0-1 0,0 1 0,0-1 1,0 1-1,0-1 0,0 0 0,0 0 0,0 1 1,1-1-1,-1 0 0,0 0 0,0 0 0,0 0 1,1 0-1,-1 0 0,0 0 0,0-1 0,0 1 1,0 0-1,0-1 0,1 1 0,-1-1 0,1 0 1,3-1-72,0 1 0,0-1 0,0 0 0,-1 0 0,1 0 0,-1-1 0,1 0 0,6-5 0,-5 0-29,0 1-1,-1-2 0,0 1 0,0 0 1,-1-1-1,0 0 0,0 0 1,-1 0-1,0-1 0,-1 1 0,0-1 1,0 1-1,-1-1 0,-1-17 1,-12 74 527,12-44-385,-1 0 1,1 0 0,0 0 0,0 0 0,0 0 0,1 0-1,-1 0 1,1 0 0,0 1 0,0-2 0,0 1-1,0 0 1,0 0 0,1 0 0,-1 0 0,3 2 0,-2-3-26,0-1 1,-1 0 0,1 0-1,0 0 1,0 0-1,0 0 1,0 0 0,0 0-1,1 0 1,-1-1 0,0 1-1,0-1 1,0 0 0,1 0-1,-1 0 1,0 0 0,0 0-1,1 0 1,-1 0 0,0-1-1,0 1 1,0-1-1,0 0 1,3 0 0,3-3 2,1 0-1,-1 0 1,0 0 0,0-1 0,-1 0 0,1-1-1,-1 0 1,-1 0 0,1 0 0,-1-1 0,8-10 0,3-6-20,-1 0 1,18-36 0,-27 46-8,0 0 1,-1 0-1,0-1 1,-1 0-1,-1 0 1,0 0-1,-1 0 1,1-16-1,-12 39 29,-3 15 41,1 0 1,1 1-1,1 0 1,1 0 0,1 0-1,2 1 1,0 0 0,2 0-1,1 1 1,1-1-1,4 34 1,-4-55-51,1-1 0,0 1 0,0-1 0,1 0 0,-1 0 0,1 1 0,2 3 0,-3-6-56,0-1 0,0 0 0,0 1 0,0-1 0,0 0 0,0 0 0,0 0 0,0 1 0,0-1 0,1 0 0,-1-1 0,0 1 0,1 0-1,-1 0 1,1 0 0,-1-1 0,1 1 0,-1-1 0,1 1 0,-1-1 0,1 0 0,2 1 0,-4-2-16,1 0 0,0 1 1,-1-1-1,1 1 0,0-1 0,-1 0 1,1 1-1,-1-1 0,1 0 0,-1 0 1,0 0-1,1 1 0,-1-1 0,0 0 1,0 0-1,1 0 0,-1 0 1,0 0-1,0 1 0,0-1 0,0 0 1,0 0-1,0 0 0,0 0 0,-1-1 1,0-27-518,-6 7 440,0 1 0,-1 0 1,-1 0-1,-1 1 1,-1 0-1,-1 0 0,-15-19 1,8 10 131,-14-18 2454,117 61-1751,-76-14-912,49-3-3069,-21-7-5474,-18 0-4425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4.8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58 9705,'16'-27'3130,"-10"-4"6942,-17 61-6941,1-6-3256,-1 40 753,2 1 1,4 0 0,4 113 0,2-95-198,-3-92-408,0 0-1,-1 1 1,0-1-1,0 0 1,0 1-1,-1 0 1,-9-14-1,-2-6-218,-43-99-273,57 126 533,8 14-331,-1-6 268,1 0 1,0-1-1,0 0 1,0-1-1,1 1 1,-1-1-1,1-1 1,0 0-1,1 0 1,-1 0-1,1-1 0,0-1 1,0 1-1,0-1 1,0-1-1,0 1 1,0-2-1,19 0 1,-21 0 23,0 0 0,0 0 0,0-1 0,-1 0 0,1 0 0,0-1 0,0 0 0,-1 0 0,1 0 0,-1-1 0,1 0 0,-1-1 0,0 1 0,-1-1 0,1 0 0,0 0 0,-1-1 0,0 0 0,0 0 0,-1 0 0,1 0 0,-1-1 0,0 0 0,-1 0 0,5-7 0,-10 23-31,1 1 1,1 0 0,0-1-1,0 1 1,1-1 0,0 1-1,3 10 1,-3-19 19,-1-1 1,1 0-1,0 0 1,0 1-1,-1-1 1,1 0-1,0 0 1,0 0-1,0 0 1,0 0-1,0 0 0,0 0 1,0 0-1,1-1 1,-1 1-1,0 0 1,0-1-1,1 1 1,-1-1-1,0 1 1,1-1-1,-1 1 1,1-1-1,-1 0 1,0 0-1,1 0 0,-1 0 1,1 0-1,-1 0 1,0 0-1,1 0 1,-1-1-1,1 1 1,-1 0-1,0-1 1,1 1-1,-1-1 1,2 0-1,50-27 283,-51 27-299,27-19-97,27-18-307,-52 36 371,-1 0 1,0 0-1,1 1 1,0-1 0,-1 1-1,1 0 1,0 0-1,0 1 1,-1-1-1,1 1 1,0 0 0,0-1-1,7 2 1,-9 1 42,0 0-1,0-1 1,-1 1 0,1 0-1,0 0 1,-1 0 0,1 0-1,-1 0 1,0 0 0,0 0 0,0 1-1,0-1 1,0 0 0,0 1-1,-1-1 1,1 1 0,-1-1-1,1 1 1,-1-1 0,0 1 0,0 3-1,0-3 32,0 1 0,1-1 1,-1 0-1,1 1 0,0-1 0,0 1 0,1-1 0,-1 0 0,3 5 0,-3-7-108,-1-1-1,1 1 1,0-1-1,-1 0 1,1 1-1,0-1 1,0 0-1,-1 1 1,1-1-1,0 0 1,0 0-1,-1 1 1,1-1-1,0 0 1,0 0-1,0 0 1,-1 0-1,1 0 0,0 0 1,0-1-1,0 1 1,-1 0-1,1 0 1,0 0-1,0-1 1,0 1-1,-1 0 1,1-1-1,0 1 1,-1-1-1,1 1 1,0-1-1,-1 1 1,1-1-1,-1 0 1,1 1-1,0-2 1,18-24-8217,-8 7-704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17200,'0'0'7111,"20"48"-8392,3-36-1954,5-1-2531,5 1-704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5.5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183 205 13485,'0'0'4073,"-9"-3"-667,0 0-2825,0 1 1,-1-1-1,1 2 1,-1-1-1,1 1 1,-15 1-1,20 0-517,0 0 0,0 1 0,-1-1 0,1 1 0,0 0 0,0 1 0,0-1 0,0 1 0,0 0 0,0 0 0,0 0 0,1 0-1,-1 0 1,1 1 0,-1 0 0,1 0 0,0 0 0,0 0 0,-3 5 0,4-6-11,0 0 0,1 0 0,-1 0 0,1 1 0,0-1 0,0 0 0,0 1 0,0-1 0,0 0 0,0 1 0,1-1 0,-1 1 1,1-1-1,0 1 0,-1 0 0,1-1 0,1 1 0,-1-1 0,0 1 0,1 3 0,0-5-35,0 1 1,0-1 0,0 0-1,1 0 1,-1 1-1,0-1 1,0 0-1,1 0 1,-1 0 0,0 0-1,1-1 1,-1 1-1,1 0 1,0-1-1,-1 1 1,1-1 0,-1 1-1,1-1 1,0 0-1,-1 0 1,1 1-1,0-1 1,-1 0 0,1-1-1,0 1 1,-1 0-1,1 0 1,0-1-1,-1 1 1,1-1 0,2 0-1,5-3 12,1 0 0,-1 0 0,1 0-1,-1-1 1,-1-1 0,1 1 0,-1-1 0,0-1 0,8-7-1,4-5-116,-1-2 0,18-24 1,-24 27 229,-1-1 0,0 0 0,-1 0 1,-1-1-1,13-40 0,-37 97-306,6-15 230,0 0 1,-9 43-1,16-60-160,0 0-1,1 0 1,0 0 0,-1 0-1,1 0 1,1 0 0,-1 0-1,1 0 1,0 0-1,0 0 1,1 0 0,-1 0-1,1 0 1,0-1 0,0 1-1,1-1 1,-1 1-1,7 7 1,15 6-4012,5-9-3214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6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12716,'0'0'11488,"0"13"-10431,1 106 995,-3 183-378,2-293-1660,0-2 16,0 0 1,-1 0-1,0 0 0,0 0 1,0 0-1,-1 0 0,-4 10 1,1-60 481,5-18-574,-2 17-198,2 0 0,2 0 0,1 0-1,3 0 1,16-61 0,-21 100 244,1 1 1,0 0-1,-1 0 0,2-1 0,-1 1 0,0 1 0,1-1 0,-1 0 0,1 1 0,0-1 1,1 1-1,-1 0 0,0 0 0,1 0 0,0 1 0,0-1 0,-1 1 0,1 0 0,1 0 1,-1 0-1,0 0 0,0 1 0,1 0 0,-1 0 0,1 0 0,-1 0 0,1 1 1,-1-1-1,1 1 0,-1 1 0,1-1 0,-1 1 0,1-1 0,-1 1 0,1 0 0,-1 1 1,0-1-1,1 1 0,-1 0 0,7 4 0,-8-4 8,-1 0 0,1 0 0,0 0 1,-1 1-1,1-1 0,-1 1 0,0-1 0,0 1 0,0 0 1,0 0-1,0 0 0,0 0 0,-1 0 0,0 0 0,1 1 1,-1-1-1,-1 0 0,2 6 0,-2-3 11,0 0 1,0 0-1,0 0 0,-1 0 0,0 0 1,0 0-1,-1 0 0,0-1 0,0 1 1,-3 5-1,-2 4 26,-2 0 0,0-1 0,0 0 0,-1-1 0,-1 0 1,-21 20-1,28-28-92,-1 0-1,0-1 1,0 0 0,0 0 0,0-1 0,-1 0 0,1 1-1,-1-2 1,0 1 0,0-1 0,-8 3 0,14-5-48,-1 0 1,1 0-1,-1 0 1,1 0-1,-1 0 1,1 0-1,-1 0 1,1 0-1,-1 0 1,1-1-1,-1 1 1,1 0-1,-1 0 1,1 0-1,0-1 1,-1 1-1,1 0 1,-1 0-1,1-1 1,0 1-1,-1 0 1,1-1-1,0 1 1,-1 0-1,1-1 1,0 1-1,-1-1 1,1 1-1,0 0 1,0-1-1,0 1 1,-1-1-1,1 1 1,0-1-1,0 1 1,0-1-1,0 1 1,0-1-1,0 1 1,0-1-1,0 0 1,2-24-5373,-2 23 5010,8-27-7545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10378,'0'0'10858,"-78"50"-8135,37-20-1058,1 2-416,1 2-512,2 1-673,8-4 0,5-6-64,9-7 32,5-4-192,4-5-513,6-9-480,0-9-4132,6-10-993,4-5-6213</inkml:trace>
  <inkml:trace contextRef="#ctx0" brushRef="#br0" timeOffset="1">77 75 769,'0'0'27097,"34"62"-26936,-13-48-97,3-1-161,1-3-1312,4-2-2082,-4-2-2851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16303,'0'0'2114,"-1"10"529,-15 65 1130,10-52-3349,1 0 1,0 0 0,-1 29 0,6-52-423,0 0-1,0 0 1,0 1 0,0-1 0,0 0-1,0 0 1,0 0 0,0 1 0,0-1-1,0 0 1,0 0 0,0 0 0,0 1 0,0-1-1,0 0 1,0 0 0,0 0 0,0 0-1,1 1 1,-1-1 0,0 0 0,0 0-1,0 0 1,0 0 0,0 1 0,0-1-1,0 0 1,1 0 0,-1 0 0,0 0 0,0 0-1,0 0 1,0 0 0,1 1 0,-1-1-1,0 0 1,0 0 0,0 0 0,1 0-1,-1 0 1,0 0 0,0 0 0,0 0 0,1 0-1,-1 0 1,0 0 0,0 0 0,0 0-1,0 0 1,1 0 0,11-8 109,9-14-419,-12 5 40,0 0-1,-1 0 1,10-35 0,-19 70 288,0-11-37,1 1 0,0 0 0,0-1 0,1 1 0,2 13 0,-2-19-11,-1-1 0,1 0 0,-1 0 0,1 0 0,-1 1 0,1-1 0,0 0 0,0 0 0,0 0 0,-1 0 0,1 0 0,0 0 0,0 0 0,0-1 0,0 1 0,1 0 0,-1 0 0,0-1 0,0 1 0,0-1 1,1 1-1,-1-1 0,0 1 0,0-1 0,1 0 0,-1 0 0,0 1 0,1-1 0,-1 0 0,0 0 0,1-1 0,-1 1 0,0 0 0,1 0 0,-1-1 0,0 1 0,1 0 0,-1-1 0,2-1 0,3 0-65,0-2 0,-1 1 0,1 0 0,-1-1 0,0 0 0,0-1 0,0 1-1,-1-1 1,1 0 0,-1 0 0,4-6 0,2-3 19,0-1-1,14-30 1,-26 57 521,1-1 1,0 1 0,1 0-1,2 12 1,-1 16-113,-1-32-408,0 44 660,7-32-1032,-7-19 385,0-1-1,1 1 1,-1-1-1,1 0 0,-1 1 1,1-1-1,-1 0 0,0 0 1,1 1-1,-1-1 1,1 0-1,-1 0 0,1 0 1,0 1-1,-1-1 1,1 0-1,-1 0 0,1 0 1,-1 0-1,1 0 0,-1 0 1,1 0-1,-1 0 1,1 0-1,0 0 0,-1-1 1,1 1-1,-1 0 1,1 0-1,0-1 0,1 0-396,-1 0 1,1-1-1,-1 1 0,1 0 0,-1-1 0,1 0 0,-1 1 0,0-1 0,0 0 0,0 1 0,0-1 0,0 0 1,0 0-1,0 0 0,0-2 0,1-1-977,10-25-9456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18097,'0'0'3555,"-7"61"-3010,7-43-417,7 0-352,10-1-1794,6-4-2210,3-4-2691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0 7719,'0'0'20174,"-9"9"-19677,-21 20-433,-61 45 0,91-74-454,35-3-2546,-1-2 2286,0 1 1,43 1-1,-77 3 665,0 0-1,0 0 1,1 0 0,-1 0-1,0 0 1,0 0-1,1 0 1,-1 0-1,0 0 1,0 0-1,1 0 1,-1 0 0,0 0-1,0 0 1,1 0-1,-1 0 1,0 0-1,0 0 1,0 0-1,1 1 1,-1-1-1,0 0 1,0 0 0,0 0-1,1 0 1,-1 1-1,0-1 1,0 0-1,0 0 1,0 0-1,0 1 1,1-1 0,-1 0-1,0 0 1,0 1-1,0-1 1,0 0-1,0 0 1,0 1-1,0-1 1,0 0 0,0 0-1,0 1 1,0-1-1,0 0 1,0 1-1,-9 14 1129,-15 12 692,9-14-1388,0 0-1,0-1 1,-1-1-1,-1-1 1,0 0-1,0-1 0,-25 9 1,42-18-477,0 0 1,-1 0 0,1 0-1,0 0 1,0 0-1,-1 1 1,1-1 0,0 0-1,-1 0 1,1 0-1,0 0 1,-1 0 0,1 0-1,0 0 1,-1-1-1,1 1 1,0 0 0,-1 0-1,1 0 1,0 0-1,0 0 1,-1 0 0,1-1-1,0 1 1,0 0-1,-1 0 1,1 0 0,0-1-1,0 1 1,-1 0-1,1 0 1,0-1 0,0 1-1,0 0 1,-1 0-1,1-1 1,0 1 0,0 0-1,0-1 1,0 1-1,0 0 1,0 0 0,0-1-1,0 1 1,0 0-1,0-1 1,0 1 0,0 0-1,0-1 1,0 1-1,0 0 1,0-1 0,0 1-1,0 0 1,0-1-1,0 1 1,1 0 0,-1 0-1,0-1 1,0 1-1,0 0 1,0 0 0,1-1-1,-1 1 1,0 0-1,0 0 1,1-1 0,12-21-4229,2 1-1577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0 12011,'0'0'18023,"-9"5"-17916,-3 1-86,1 0 1,1 1-1,-1 0 1,1 1-1,0 0 1,-12 14-1,16-17 7,1 0 0,1 1 0,-1 0 0,1 0 0,0 0 0,0 0 0,1 1 1,0-1-1,0 1 0,0 0 0,1 0 0,0 0 0,1 0 0,-2 14 0,3-20-23,0 0 0,0 0 0,0 0-1,0 0 1,1 0 0,-1-1 0,0 1 0,1 0 0,-1 0 0,0 0 0,1-1 0,-1 1 0,1 0 0,0 0 0,-1-1 0,1 1 0,-1 0-1,1-1 1,0 1 0,-1-1 0,1 1 0,0-1 0,0 1 0,0-1 0,1 1 0,31 6 22,33-11-1512,-54 2 293,0 0 0,-1-1 0,0 0 0,15-7 0,18-13-9140,-21 9 157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8.2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72 13389,'0'0'10596,"0"8"-9288,-1-3-1182,1-4-85,-1 0 0,1 0 1,0 1-1,-1-1 0,1 0 0,0 0 0,0 1 0,0-1 1,0 0-1,0 1 0,0-1 0,0 0 0,1 0 0,-1 1 1,0-1-1,1 0 0,-1 0 0,1 0 0,-1 1 0,1-1 1,0 0-1,-1 0 0,1 0 0,0 0 0,0 0 0,0 0 1,0 0-1,0 0 0,0 0 0,0-1 0,0 1 0,0 0 1,0-1-1,0 1 0,0-1 0,0 1 0,1-1 0,-1 1 1,0-1-1,0 0 0,1 0 0,-1 1 0,0-1 0,1 0 1,-1 0-1,2-1 0,7 1 80,-1-1 1,0 0 0,1-1-1,-1 0 1,0 0-1,0-1 1,0 0-1,-1-1 1,14-7 0,-17 9-93,-1 0 0,0-1 0,0 0 0,0 0 0,0 0 0,0 0 0,-1 0 0,1-1 0,-1 0 0,0 0 0,0 0 0,0 0 0,-1 0 0,1-1 0,-1 1 0,0-1 0,0 1 0,-1-1 0,1 0 1,0-5-1,-2 10-7,0-1-1,0 1 1,0 0 0,0-1 0,0 1 0,0-1 0,0 1 0,0-1 0,0 1 0,0 0 0,0-1 0,0 1 0,-1-1 0,1 1 0,0-1 0,0 1-1,0 0 1,-1-1 0,1 1 0,0 0 0,0-1 0,-1 1 0,1 0 0,0-1 0,-1 1 0,1 0 0,0-1 0,-1 1 0,1 0 0,-1 0 0,1 0-1,0-1 1,-1 1 0,0 0 0,-18 2 176,-18 15-267,28-10 75,1 1-1,0 0 0,0 1 1,1-1-1,0 2 0,1-1 1,0 1-1,0 0 0,1 0 1,0 0-1,1 1 1,0-1-1,1 1 0,0 0 1,1 0-1,-2 23 0,4-32-33,0-1 0,0 0 0,0 0 0,0 1 0,1-1 0,-1 0 0,1 0 0,-1 1 0,1-1 0,-1 0 1,1 0-1,-1 0 0,1 0 0,0 0 0,0 0 0,0 0 0,0 0 0,-1 0 0,1 0 0,0 0 0,1 0 0,-1-1 0,0 1 0,0 0 0,0-1 0,0 1 0,0-1 0,1 0 0,-1 1 0,0-1 0,0 0 0,1 1 0,-1-1 0,0 0 0,1 0 0,0 0 0,3 0-639,0 0-1,0-1 1,0 1 0,-1-1-1,1 0 1,0 0 0,-1 0-1,9-4 1,15-12-5771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8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1 15855,'0'0'10335,"-8"6"-9433,0 0-853,1 0 0,1 0-1,-1 1 1,1-1 0,-7 11 0,12-15-68,0-1 0,0 1 0,0-1 1,1 1-1,-1-1 0,0 1 1,1 0-1,-1-1 0,1 1 1,0 0-1,-1 0 0,1-1 0,0 1 1,0 0-1,0 0 0,0 0 1,1 2-1,0-3 0,-1 1 0,1-1 0,0 1 0,1-1 0,-1 1 0,0-1 0,0 0 0,0 0 0,1 1 0,-1-1 0,1 0 0,-1 0 0,1 0 0,-1-1 1,1 1-1,0 0 0,-1-1 0,1 1 0,0-1 0,0 1 0,-1-1 0,3 1 0,6 0-241,1 0-1,-1 0 1,0-1 0,12-2-1,-13 2 87,1-1-1,-1 1 1,0 0-1,1 1 1,9 2-1,-19-3 221,1 0-1,-1 1 1,0-1 0,1 0-1,-1 0 1,1 1 0,-1-1-1,0 0 1,1 1 0,-1-1-1,0 0 1,1 1 0,-1-1-1,0 1 1,0-1 0,1 1-1,-1-1 1,0 0 0,0 1-1,0-1 1,0 1 0,0-1 0,1 1-1,-1-1 1,0 1 0,0-1-1,0 1 1,0-1 0,0 1-1,0-1 1,-1 1 0,1-1-1,0 0 1,0 1 0,0-1-1,0 1 1,0-1 0,-1 1-1,1-1 1,0 1 0,0-1-1,-1 0 1,1 1 0,-1 0-1,-13 17 1140,3-8-1015,-1 0-1,0-1 1,-1 0-1,-25 13 0,33-20-862,1 0 0,-1 0 0,1-1 0,-1 0 1,0 0-1,-8 1 0,-1-2-7112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9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90 8840,'0'0'7394,"-3"-9"-4388,0 1-2309,1 3-243,1 0 0,-1 0 0,1 0 0,0 0 0,0-1 0,0-8 0,1 13-410,0 0 0,0-1-1,0 1 1,1 0 0,-1 0 0,0 0 0,1-1-1,-1 1 1,1 0 0,-1 0 0,1 0 0,0 0-1,0 0 1,-1 0 0,1 0 0,0 0 0,0 0-1,0 0 1,0 1 0,0-1 0,0 0 0,0 1 0,0-1-1,0 0 1,0 1 0,1-1 0,-1 1 0,0 0-1,0-1 1,0 1 0,1 0 0,-1 0 0,0 0-1,0 0 1,1 0 0,-1 0 0,0 0 0,2 0-1,-2 0-45,1 0 0,-1 0-1,1 0 1,-1 0-1,1 0 1,-1 0-1,1 0 1,0 1-1,-1-1 1,1 0-1,-1 1 1,1-1 0,-1 1-1,0 0 1,1 0-1,-1-1 1,0 1-1,2 1 1,-2 0 0,0 0 1,-1 0 0,1-1-1,-1 1 1,1 0 0,-1 0-1,0 0 1,0 0 0,0-1-1,0 1 1,0 0 0,0 0-1,0 0 1,-1 0 0,1 0-1,-1 1 1,-12 43 87,9-39-87,2 1 1,-1-1-1,1 1 1,0 0-1,1 0 1,0 0 0,0 0-1,1 0 1,0 0-1,0 0 1,2 12-1,-1-19 5,0 1-1,0 0 1,0-1-1,1 1 1,-1-1-1,0 1 1,1-1-1,-1 0 1,1 1-1,-1-1 1,1 0 0,0 0-1,-1 0 1,1 0-1,0 0 1,0-1-1,0 1 1,0 0-1,0-1 1,-1 0-1,1 1 1,0-1-1,0 0 1,0 0-1,0 0 1,0 0 0,0 0-1,0-1 1,0 1-1,0 0 1,0-1-1,2 0 1,6-1 27,-1-1 0,0 1 1,0-1-1,0-1 0,12-6 0,-7 2-103,0-1 0,-1 0 0,0-2-1,11-11 1,-20 19 64,0-1 0,-1-1 0,1 1 0,-1 0-1,0-1 1,0 0 0,0 1 0,-1-1 0,0 0 0,0 0 0,0-1 0,-1 1 0,1 0 0,-1-1-1,0-8 1,-11 36-157,9-13 268,1 0 0,0 0 1,0 0-1,1 0 0,0 0 0,1 0 1,0 0-1,1-1 0,-1 1 1,5 8-1,-6-14-45,1-1 1,-1 0 0,0 1-1,1-1 1,-1 0 0,1 0-1,0 0 1,0 0-1,-1 0 1,1-1 0,1 1-1,-1 0 1,0-1-1,0 0 1,0 1 0,1-1-1,-1 0 1,1 0 0,-1 0-1,1-1 1,-1 1-1,1 0 1,0-1 0,-1 0-1,1 0 1,0 0-1,-1 0 1,1 0 0,0 0-1,-1-1 1,1 1 0,-1-1-1,1 1 1,-1-1-1,1 0 1,-1 0 0,1-1-1,-1 1 1,3-2-1,0 0-18,0 0 0,-1-1 0,0 1 0,1-1 0,-1 0 0,-1 0 0,1 0 0,0 0 0,-1-1 0,0 1 0,0-1 0,-1 0 0,1 0 0,-1 0 0,3-9 0,-2 4 145,-1 1 1,0-1-1,0 1 0,-1-1 0,0 0 0,-1 1 0,0-1 0,-1-11 1,1 20-190,-1 0 1,1 1 0,0-1 0,0 0 0,0 0 0,-1 1-1,1-1 1,0 0 0,0 1 0,-1-1 0,1 1-1,-1-1 1,1 0 0,-1 1 0,1-1 0,-1 1-1,1-1 1,-1 1 0,1-1 0,-1 1 0,1 0 0,-1-1-1,0 1 1,1 0 0,-1-1 0,0 1 0,1 0-1,-1 0 1,0-1 0,0 1 0,1 0 0,-1 0-1,0 0 1,1 0 0,-1 0 0,0 0 0,0 0 0,1 0-1,-1 1 1,0-1 0,1 0 0,-1 0 0,0 1-1,1-1 1,-1 0 0,0 1 0,1-1 0,-1 0-1,1 1 1,-1-1 0,0 1 0,1-1 0,-1 1 0,1-1-1,0 1 1,-1 0 0,1-1 0,-1 1 0,1-1-1,0 1 1,-1 0 0,1 0 0,0-1 0,0 1-1,0 0 1,-1 0 0,-1 7 15,0-1 1,0 1-1,1 0 0,-1 15 0,1-22-87,1 1 1,0-1-1,0 0 1,0 0-1,0 1 0,0-1 1,0 0-1,0 0 0,0 1 1,1-1-1,-1 0 0,0 0 1,1 0-1,-1 1 0,1-1 1,-1 0-1,1 0 0,0 0 1,-1 0-1,1 0 0,0 0 1,0 0-1,0 0 0,0 0 1,0 0-1,0-1 0,0 1 1,0 0-1,0 0 0,0-1 1,0 1-1,0-1 0,0 1 1,1-1-1,-1 0 0,0 1 1,2-1-1,-1 0-426,0 1-1,-1-1 1,1 0 0,0 0-1,0 0 1,0-1 0,-1 1-1,1 0 1,0-1 0,-1 1-1,1-1 1,0 1 0,-1-1-1,1 0 1,0 0 0,-1 0-1,1 0 1,-1 0 0,0 0-1,1 0 1,-1 0 0,2-2-1,10-14-7655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 4228,'0'0'19250,"-18"54"-17905,10-35-159,-2 2-290,2 1-415,0 0-289,4 0-128,1-1-64,3-3-32,0-4-865,6-6-736,4-5-1122,-1-3-1249,1-3-2978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1 17969,'0'0'3363,"-1"8"-2327,-30 139 1608,-9 49-889,75-299-4142,-31 68 1949,6-24-4,-10 59 432,0 0 0,1-1 0,-1 1 1,0 0-1,0 0 0,0-1 0,1 1 0,-1 0 1,0 0-1,0-1 0,1 1 0,-1 0 1,0 0-1,0 0 0,1-1 0,-1 1 1,0 0-1,1 0 0,-1 0 0,0 0 0,1 0 1,-1 0-1,0 0 0,1 0 0,-1 0 1,0 0-1,1 0 0,-1 0 0,0 0 1,1 0-1,-1 0 0,0 0 0,0 0 1,1 0-1,-1 0 0,0 0 0,1 0 0,-1 1 1,0-1-1,1 0 0,-1 1 0,17 10 114,-9-6-48,-4-3-37,0 0 1,1-1-1,-1 0 1,1 1-1,-1-2 1,1 1-1,0 0 1,-1-1-1,1 0 1,0 0 0,-1-1-1,1 1 1,-1-1-1,1 0 1,0 0-1,-1 0 1,0-1-1,1 1 1,-1-1-1,0 0 1,0-1-1,0 1 1,0-1-1,0 1 1,-1-1 0,1 0-1,-1-1 1,0 1-1,1-1 1,-2 1-1,1-1 1,0 0-1,-1 0 1,0 0-1,0 0 1,0 0-1,0-1 1,-1 1-1,1-1 1,-1 1 0,0-1-1,-1 1 1,1-8-1,-1 11-21,0 1 0,0-1 1,0 1-1,0-1 0,0 1 0,0-1 0,0 1 0,0-1 0,0 1 0,-1-1 1,1 1-1,0-1 0,0 1 0,0-1 0,-1 1 0,1-1 0,0 1 1,-1 0-1,1-1 0,0 1 0,-1-1 0,1 1 0,-1 0 0,1-1 0,0 1 1,-1 0-1,1 0 0,-1-1 0,1 1 0,-1 0 0,1 0 0,-1 0 0,1 0 1,-1 0-1,1-1 0,-1 1 0,1 0 0,-1 0 0,1 0 0,-1 0 1,1 0-1,-1 1 0,1-1 0,-1 0 0,1 0 0,-1 0 0,1 0 0,-1 1 1,1-1-1,-1 0 0,1 0 0,-1 1 0,1-1 0,-1 0 0,1 1 0,0-1 1,-1 0-1,1 1 0,0-1 0,-1 1 0,-26 23-156,19-8 343,1 0 0,0 0 0,1 0-1,1 1 1,1-1 0,0 1 0,1 0 0,1 1 0,1-1 0,0 23 0,1-39-179,0 0 1,0 0-1,0 0 1,0 0-1,1 0 1,-1 0-1,0 0 1,0 0-1,1-1 1,-1 1-1,1 0 1,-1 0-1,1 0 1,-1 0-1,1-1 1,-1 1-1,1 0 1,-1 0-1,1-1 1,0 1-1,0 0 1,-1-1-1,1 1 1,0-1-1,0 1 1,0-1-1,1 1 1,1 0-1,0-1 0,-1 1 1,1-1-1,0 0 0,0 0 1,0 0-1,-1 0 0,1-1 1,0 1-1,2-1 0,10-4-234,0 0 0,25-13 0,-33 15-44,12-7-263,-13 7 503,0-1 0,0 1 0,0 0 0,1 1 0,0-1 1,-1 2-1,1-1 0,7-1 0,-14 6 138,0 0 0,0 0 0,-1 0 0,0-1-1,1 1 1,-1 0 0,0-1 0,0 1 0,-1 0 0,1-1 0,-3 5 0,2-5-498,1 1 0,-1 0 0,0-1 0,0 1 0,-1-1 0,1 1 0,0-1 0,-1 0 0,1 0 0,-1 0 0,0 0 0,0-1 0,0 1 0,1-1 0,-2 0 0,1 1 0,0-1 0,-3 0 1,-13 0-6597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15567,'0'0'3587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 5958,'0'0'21962,"8"-2"-21599,-6 2-354,0-1 2,0 1 0,1 0 0,-1-1 0,0 1 0,0 0-1,1 0 1,-1 0 0,0 0 0,0 1 0,4 0 0,-5 0-7,0 0 0,0-1-1,0 1 1,0 0 0,-1 0 0,1 0 0,0 0 0,-1 0 0,1 0 0,-1 0 0,1 0 0,-1 0 0,1 0 0,-1 0 0,0 0 0,1 0 0,-1 0 0,0 1-1,0-1 1,0 0 0,0 0 0,0 0 0,0 0 0,0 1 0,0-1 0,-1 0 0,1 0 0,0 0 0,-1 0 0,0 2 0,-1 3 2,0 0 1,0 0-1,0 0 1,-1 0-1,0-1 1,0 1 0,0-1-1,-1 0 1,1 0-1,-10 9 1,-52 39 816,3-2 636,68-50-1434,1 1 0,-1-1 0,0 0 0,1-1-1,10 0 1,70-3-817,-29-2-3658,-29 0-2319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1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20692,'0'0'5519,"-5"9"-4568,3-6-931,-2 2 125,1 1 0,-1 0 0,1-1 0,0 1 0,1 0 0,0 0 0,0 1 0,0-1 0,0 0 0,1 1 0,0-1 0,1 1 0,0 11 0,0-17-137,1 1 0,0-1 0,-1 0 0,1 1 0,0-1 0,0 0 0,0 0 0,0 0 0,0 0 0,0 1 0,1-2 1,-1 1-1,0 0 0,0 0 0,1 0 0,-1 0 0,1-1 0,-1 1 0,1-1 0,-1 1 0,1-1 0,-1 0 0,1 1 0,-1-1 0,1 0 1,-1 0-1,1 0 0,-1 0 0,1 0 0,-1-1 0,1 1 0,1-1 0,5 1 2,-1-1 0,0-1 0,0 1 0,0-1-1,12-5 1,10-9-324,-22 11 276,0 1 0,0 0 0,1 0 0,-1 0 0,1 1 0,0 0 0,0 1 0,16-3 0,-23 5 78,-1 1 0,1-1 0,0 1 0,0 0 1,-1-1-1,1 1 0,-1 0 0,1 0 0,0 0 0,-1-1 1,1 1-1,-1 0 0,0 0 0,1 0 0,-1 0 0,0 0 1,0 0-1,1 0 0,-1 0 0,0 0 0,0 0 0,0-1 1,0 1-1,0 0 0,0 0 0,0 0 0,-1 0 1,1 0-1,-1 2 0,1-2-22,-1 1 1,1-1-1,0 1 0,0-1 1,0 1-1,0-1 0,0 1 0,0-1 1,0 1-1,0-1 0,1 1 1,-1-1-1,0 1 0,1-1 1,-1 1-1,1-1 0,0 0 1,0 1-1,-1-1 0,1 0 1,0 1-1,0-1 0,0 0 1,0 0-1,2 2 0,2-3-18,0 1 0,0-1 0,1 0 0,-1 0 0,0-1 0,0 1 0,0-1 0,0 0 0,0-1 0,0 1 0,0-1 0,8-4 0,-9 4-167,0 0-1,0 0 1,0 0 0,1 1-1,-1 0 1,1 0-1,-1 0 1,1 0 0,-1 1-1,1 0 1,-1 0-1,1 0 1,8 1 0,-13 0 124,0-1 1,1 0-1,-1 0 1,0 1-1,1-1 1,-1 0 0,0 1-1,1-1 1,-1 1-1,0-1 1,0 0-1,1 1 1,-1-1 0,0 1-1,0-1 1,0 1-1,0-1 1,0 1-1,0-1 1,0 1-1,0-1 1,0 0 0,0 1-1,0-1 1,0 1-1,0-1 1,0 1-1,0-1 1,0 1-1,0-1 1,-1 1 0,1-1-1,0 0 1,0 1-1,0-1 1,-1 1-1,1-1 1,0 0-1,-1 1 1,1-1 0,-1 1-1,-13 15-7057,4-14-385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1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19603,'0'0'5509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2.5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10314,'0'0'5061,"-12"0"-2344,7 0-2554,-1 0 0,0 0 1,0 1-1,1-1 1,-1 1-1,0 1 0,1-1 1,-1 1-1,1 0 0,0 0 1,-1 0-1,1 1 0,0 0 1,0 0-1,1 0 0,-1 1 1,1 0-1,-1 0 1,-4 5-1,2 1-64,0 1 0,0-1 1,1 2-1,0-1 0,1 0 1,0 1-1,-3 14 0,5-17-24,1 0-1,0-1 0,1 1 1,0 0-1,0 0 0,1 0 1,0 0-1,0 0 0,1 0 1,4 18-1,-4-25-62,0 0-1,0 1 1,-1-1-1,2 0 1,-1 1 0,0-1-1,0 0 1,1 0-1,-1 0 1,1 0 0,0 0-1,-1 0 1,1-1-1,0 1 1,0 0-1,0-1 1,0 0 0,0 1-1,1-1 1,-1 0-1,0 0 1,1 0 0,-1-1-1,0 1 1,1 0-1,-1-1 1,1 0-1,-1 1 1,1-1 0,-1 0-1,1 0 1,-1 0-1,1-1 1,-1 1 0,1-1-1,3-1 1,1 0 35,-1 0 0,0 0 0,0-1 0,0 0 0,0 0 0,0-1 0,-1 1 1,1-1-1,-1-1 0,0 1 0,0-1 0,7-8 0,-5 2-35,0 0 0,-1 0 1,0 0-1,6-19 0,-10 25-21,0 0 0,0 0 0,-1 0 0,0-1 0,0 1 0,-1-1 0,1 1 0,-1 0 1,0-1-1,-1 1 0,1-1 0,-1 1 0,-2-7 0,3 11 1,0 0-1,0 1 1,0-1-1,-1 0 1,1 1-1,0-1 1,-1 0-1,1 1 1,0-1-1,-1 0 1,1 1-1,-1-1 1,1 1-1,-1-1 1,1 1-1,-1-1 1,1 1-1,-1-1 1,0 1-1,1-1 1,-1 1-1,0 0 1,1-1-1,-1 1 1,0 0 0,1 0-1,-1-1 1,0 1-1,0 0 1,1 0-1,-1 0 1,0 0-1,0 0 1,1 0-1,-1 0 1,0 0-1,0 0 1,1 1-1,-1-1 1,0 0-1,1 0 1,-1 1-1,-1 0 1,0 0-10,1 0 0,-1 0 0,0 0 0,1 1 0,-1-1 0,1 1 0,0-1-1,-1 1 1,1-1 0,0 1 0,0 0 0,0-1 0,0 1 0,0 0 0,0 2 0,-1 3 48,0 1 1,1-1-1,0 0 1,0 0-1,1 1 1,0-1-1,0 0 1,0 1-1,1-1 1,2 9-1,-2-13-4,0 0 0,0 0-1,1-1 1,-1 1 0,0 0 0,1 0-1,0-1 1,0 1 0,0-1 0,0 0-1,0 1 1,0-1 0,0 0 0,1 0-1,-1 0 1,1-1 0,0 1 0,-1-1-1,1 1 1,0-1 0,0 0 0,0 0-1,0 0 1,0 0 0,0-1 0,4 1-1,0 0 7,1-1 0,-1 1-1,1-1 1,-1-1 0,0 0-1,1 0 1,-1 0-1,0-1 1,0 0 0,1 0-1,-2-1 1,10-4 0,-13 5-11,1 0 0,-1 0 1,0 0-1,0 0 0,0-1 1,0 0-1,0 1 0,-1-1 1,1 0-1,-1-1 0,0 1 1,0 0-1,0 0 0,0-1 1,-1 1-1,1-1 0,-1 0 1,0 1-1,0-1 0,0 0 1,-1 0-1,1 0 1,-1 0-1,0-7 0,0 11-24,0-1-1,0 1 0,0-1 1,0 1-1,0 0 1,0-1-1,-1 1 0,1-1 1,0 1-1,0 0 0,0-1 1,0 1-1,-1-1 1,1 1-1,0 0 0,0-1 1,-1 1-1,1 0 1,0-1-1,-1 1 0,1 0 1,0 0-1,-1-1 0,1 1 1,0 0-1,-1 0 1,1 0-1,0-1 0,-1 1 1,1 0-1,-1 0 0,1 0 1,-1 0-1,1 0 1,0 0-1,-1 0 0,1 0 1,-1 0-1,1 0 1,-1 0-1,1 0 0,0 0 1,-1 0-1,1 0 0,-1 1 1,1-1-1,0 0 1,-1 0-1,1 0 0,0 1 1,-1-1-1,-18 16-267,18-12 292,-1 0 0,1 0 0,0 0 0,-1 0 0,2 0 0,-1 0 0,0 0-1,1 0 1,0 0 0,0 0 0,0 0 0,1 1 0,-1-1 0,1 0 0,0 0 0,2 5 0,-2-6-4,1-1 1,-1 0-1,1 0 1,0 1 0,0-1-1,0-1 1,0 1-1,0 0 1,0 0 0,1-1-1,-1 1 1,0-1-1,1 0 1,-1 0 0,1 0-1,0 0 1,-1 0-1,1-1 1,0 1 0,-1-1-1,1 1 1,0-1-1,0 0 1,4-1 0,2 1-240,-1-1 1,0 0-1,0 0 1,0-1 0,0 0-1,0-1 1,0 1 0,-1-2-1,1 1 1,-1-1 0,0 0-1,0 0 1,11-10 0,-2 3 143,-15 11 340,-1 42 266,0-36-551,-1 7 231,2 1 1,0-1 0,0 1-1,4 13 1,-5-25-166,1 0-1,-1 1 1,1-1 0,0 0-1,-1 0 1,1 0 0,0 1 0,0-1-1,1 0 1,-1 0 0,0-1-1,1 1 1,-1 0 0,1 0 0,-1-1-1,1 1 1,0-1 0,0 1-1,0-1 1,0 0 0,0 0-1,0 0 1,0 0 0,0 0 0,0 0-1,0 0 1,1-1 0,-1 1-1,0-1 1,1 0 0,2 1 0,-2-2-6,0 0 0,0 0 0,-1 0 0,1 0 0,0 0 0,-1-1 0,1 1 1,-1-1-1,0 0 0,1 1 0,-1-1 0,0 0 0,0 0 0,0-1 0,0 1 1,0 0-1,-1-1 0,1 1 0,-1-1 0,0 1 0,1-1 0,-1 0 0,1-4 1,2-4 2,-1 1 1,0-1 0,0 0-1,1-22 1,-7-23 537,3 54-570,0 0-1,-1 0 1,1 0 0,-1 0 0,1 0-1,-1 0 1,0 0 0,0 0 0,0 0-1,0 1 1,0-1 0,0 0 0,0 1-1,0-1 1,-1 1 0,1-1 0,-1 1-1,1 0 1,-1-1 0,0 1 0,1 0-1,-1 0 1,0 0 0,0 0 0,-2 0-1,4 3-41,1-1-1,0 1 1,0 0-1,0 0 1,0-1-1,0 1 1,1-1-1,-1 1 1,0-1-1,1 1 1,-1-1-1,4 2 1,3 1-662,0-1-1,1-1 1,0 1 0,17 1-1,39-1-8857,-21-3-1230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17521,'0'0'4340,"-3"9"-2467,-18 53 356,20-57-2071,-1 0 0,1 1 1,0-1-1,1 1 0,-1-1 0,1 1 0,0 0 0,1-1 1,-1 1-1,1-1 0,3 10 0,-4-14-146,1 1 0,0-1-1,0 0 1,0 0 0,0 0 0,0 0 0,1 0 0,-1 0-1,0 0 1,0 0 0,1-1 0,-1 1 0,0 0-1,1-1 1,-1 1 0,1-1 0,-1 0 0,1 1 0,-1-1-1,1 0 1,-1 0 0,1 0 0,-1 0 0,1 0-1,-1 0 1,1 0 0,-1-1 0,1 1 0,1-1-1,3 0 7,-1-1-1,1 1 0,-1-1 0,0 0 1,0-1-1,9-4 0,48-44-756,-47 37 765,1 0 0,1 2 0,19-13 0,-35 63 593,-11 38-624,11-75-2,-1-1 1,1 1-1,-1-1 1,1 1 0,-1-1-1,1 1 1,0-1-1,-1 1 1,1-1-1,0 0 1,-1 1-1,1-1 1,0 0-1,-1 1 1,1-1 0,0 0-1,0 0 1,-1 0-1,1 0 1,0 0-1,0 0 1,-1 0-1,1 0 1,0 0 0,0 0-1,-1 0 1,1 0-1,0-1 1,0 1-1,-1 0 1,1 0-1,0-1 1,-1 1-1,1-1 1,0 1 0,-1 0-1,1-2 1,31-12-886,-19 6 348,-7 3 326,0 1 0,1-1 0,-1 1 0,1 1 0,0 0 1,0 0-1,0 0 0,0 0 0,14-2 0,-20 6 172,0-1-1,-1 0 0,1 0 1,0 1-1,-1-1 1,1 1-1,0-1 0,-1 1 1,1-1-1,-1 1 1,1-1-1,-1 1 1,1-1-1,-1 1 0,0-1 1,1 1-1,-1 0 1,0-1-1,1 1 1,-1 0-1,0-1 0,0 1 1,0 0-1,1-1 1,-1 1-1,0 0 0,0 0 1,0-1-1,0 2 1,2 34-2216,-1-15-1846,4-11-820,3-6-906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8616,'0'0'12727,"-9"3"-10998,4-1-1623,1 0 0,-1 0 0,1 1-1,-1-1 1,1 1 0,0 0 0,0 0-1,0 0 1,0 1 0,1 0 0,-1-1-1,1 1 1,0 0 0,0 1 0,0-1-1,1 0 1,0 1 0,-1 0 0,2-1-1,-1 1 1,0 0 0,1 0 0,0 0-1,0 0 1,0 5 0,1-8-93,0 0 0,0-1 0,0 1 0,0 0 0,0-1 0,0 1 0,0 0 0,1-1 0,-1 1 0,1 0 0,-1-1 0,1 1 0,-1 0 0,1-1 0,0 1 0,0-1 0,0 0 0,0 1 1,0-1-1,0 0 0,0 1 0,1-1 0,-1 0 0,0 0 0,1 0 0,-1 0 0,1 0 0,-1 0 0,1-1 0,-1 1 0,1 0 0,-1-1 0,1 1 0,0-1 0,-1 0 0,1 1 0,0-1 0,-1 0 0,1 0 0,0 0 0,-1 0 0,1-1 0,0 1 0,0 0 1,-1-1-1,1 1 0,-1-1 0,1 1 0,0-1 0,-1 0 0,3-1 0,1-1-18,0 0 1,0-1 0,0 0 0,0 1 0,-1-1-1,0-1 1,0 1 0,0-1 0,0 0-1,-1 0 1,4-6 0,-5 8 50,1-1 1,-2 1-1,1 0 1,0-1-1,-1 1 1,1-1-1,-1 0 1,0 1-1,0-1 1,0 0-1,-1 0 1,0 0-1,1 0 1,-1 1-1,0-1 1,-1 0 0,1 0-1,-2-6 1,1 9-47,1 0 1,-1 0 0,1 1 0,-1-1-1,1 0 1,-1 1 0,1-1 0,-1 0-1,0 1 1,1-1 0,-1 1 0,0-1-1,0 1 1,1-1 0,-1 1 0,0-1-1,0 1 1,0 0 0,1-1 0,-1 1-1,0 0 1,0 0 0,0 0 0,0 0-1,0 0 1,0 0 0,1 0 0,-1 0 0,0 0-1,0 0 1,0 0 0,0 1 0,0-1-1,1 0 1,-1 1 0,0-1 0,0 0-1,-1 1 1,1 0-127,-1 0 1,1 0-1,0 0 1,-1 0-1,1 0 1,0 0-1,0 0 0,0 0 1,0 0-1,0 1 1,0-1-1,0 0 1,0 1-1,0-1 0,1 1 1,-1-1-1,0 1 1,1-1-1,-1 1 0,1-1 1,0 4-1,-1-4-63,1 1-1,0 0 1,0 0 0,0 0-1,1 0 1,-1 0-1,0 0 1,1 0-1,-1-1 1,1 1-1,0 0 1,-1 0 0,1-1-1,0 1 1,0 0-1,0-1 1,0 1-1,0-1 1,1 1-1,-1-1 1,0 0 0,1 1-1,-1-1 1,1 0-1,-1 0 1,1 0-1,0 0 1,2 1-1,3 0-1000,0-1 0,0 0 0,0 0 0,1 0 0,-1-1 1,9 0-1,-8 0-142,25 0-6639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7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103 141 14798,'0'0'9566,"-8"2"-8856,2 0-689,1 0-1,-1 1 0,1 0 0,0-1 1,0 2-1,0-1 0,0 1 0,0-1 1,1 1-1,0 1 0,0-1 0,0 1 1,0-1-1,1 1 0,-1 0 0,1 0 0,0 1 1,1-1-1,0 0 0,-1 1 0,2 0 1,-1-1-1,0 7 0,1-8 28,0-1 1,1 1-1,0-1 0,-1 0 1,1 1-1,1-1 0,-1 0 0,0 1 1,2 3-1,-2-6-26,1 0 0,-1 0-1,1 1 1,-1-1 0,1 0 0,-1 0-1,1-1 1,0 1 0,-1 0-1,1 0 1,0 0 0,0 0 0,0-1-1,-1 1 1,1 0 0,0-1 0,0 1-1,0 0 1,2 0 0,0-1 2,0 0 0,1 0 0,-1 0 0,0 0 0,0 0 0,0-1 0,0 1 0,0-1 0,0 0 0,0 0 0,0 0 0,0 0 1,-1-1-1,1 1 0,0-1 0,-1 1 0,1-1 0,-1 0 0,4-4 0,17-14-100,-2-2 0,-1-1 0,-1 0 1,-1-1-1,0-1 0,-2-1 0,-1 0 0,-2-1 1,14-38-1,-25 61 1598,-6 11-669,-12 30-513,-18 54-589,28-73 262,2-7 41,1-1 0,0 1 0,0 0-1,1 0 1,1 0 0,0 0-1,0 0 1,2 22 0,0-32-69,-1 0 0,1 0 0,-1 0 1,1 0-1,0 0 0,-1 0 1,1 0-1,0-1 0,0 1 0,0 0 1,-1 0-1,1-1 0,0 1 0,0 0 1,0-1-1,0 1 0,0-1 1,0 1-1,0-1 0,0 0 0,1 1 1,-1-1-1,0 0 0,0 0 0,0 0 1,0 0-1,0 0 0,0 0 1,1 0-1,-1 0 0,0 0 0,0 0 1,0-1-1,0 1 0,0 0 1,0-1-1,0 1 0,2-2 0,22-9-3255,-8 0-4342,-9 0-4137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4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35 117 18417,'0'0'10474,"9"-2"-10351,-1 0-113,0 0 0,0-1 0,-1 0 0,1 0 0,-1-1-1,0 0 1,7-5 0,-11 7-16,0-1-1,0 1 1,0-1-1,0 0 0,0 0 1,-1 0-1,1 0 1,-1 0-1,0 0 1,0-1-1,0 1 0,-1-1 1,1 1-1,-1-1 1,0 0-1,0 1 1,0-1-1,0 0 1,-1 0-1,1-4 0,-1 7 1,0 1 0,0-1 0,-1 1 0,1-1 0,0 1 0,0-1 0,0 1 0,-1-1 1,1 1-1,0-1 0,-1 1 0,1-1 0,0 1 0,-1 0 0,1-1 0,0 1 0,-1 0 0,1-1 0,-1 1 0,1 0 0,-1-1 0,1 1 0,-1 0 0,1 0 0,-1 0 0,1-1 0,-1 1 0,1 0 0,-1 0 0,1 0 0,-1 0 0,1 0 0,-1 0 0,0 0 0,1 0 0,-1 0 0,1 0 0,-1 0 0,1 1 0,-1-1 0,1 0 0,-1 0 0,1 0 0,-1 1 0,1-1 0,-1 0 0,0 1 0,-27 13-214,18-5 193,0 1 1,1-1-1,0 2 0,1-1 0,0 1 1,-11 18-1,15-21 108,0 0 0,0 0 0,1 1 0,0-1 0,0 1 0,1 0 1,0-1-1,0 1 0,1 0 0,0 17 0,1-25-72,0 1 1,1-1-1,-1 0 1,0 1-1,1-1 1,-1 0-1,1 1 0,-1-1 1,1 0-1,0 1 1,-1-1-1,1 0 1,0 0-1,0 0 0,0 0 1,0 0-1,0 0 1,0 0-1,0 0 1,0 0-1,1-1 1,-1 1-1,0 0 0,2 0 1,2 1 26,-1-1 1,1 0-1,-1 0 1,1 0-1,0 0 1,-1-1-1,9 0 1,0 0-804,1-1 1,-1-1-1,1-1 1,18-5-1,-21 2-6194,-7 2-203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4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11787,'0'0'10666,"-25"61"-10281,18-21 191,-1 1 97,-1 1-65,-1 0-159,0-2-225,2-3-192,6-2-128,0-12-1602,2-8-3138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5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9641,'0'0'14585,"-8"11"-13790,-18 24-430,1 2 0,-28 56 1,45-75-285,0 0 1,1 1 0,0 0 0,2 0-1,0 0 1,1 1 0,1-1-1,0 31 1,3-46-222,0 1 1,0-1-1,1 0 1,0 1-1,0-1 0,0 0 1,0 1-1,1-1 1,0 0-1,0 0 0,0 0 1,0 0-1,0-1 1,1 1-1,0 0 0,-1-1 1,1 0-1,1 0 1,-1 0-1,0 0 1,1 0-1,0-1 0,-1 1 1,8 2-1,0 0-594,0-1 0,0 0 0,1-1 1,-1 0-1,1-1 0,0-1 0,0 0 0,15 0 0,15-1-6894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5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13965,'0'0'4618,"-3"9"-2648,-9 29-67,3 1 0,0 0 0,-4 62 0,13-101-1889,0 0 1,0 1-1,0-1 0,1 0 0,-1 0 0,0 1 0,0-1 0,0 0 0,0 1 0,1-1 1,-1 0-1,0 0 0,0 1 0,0-1 0,1 0 0,-1 0 0,0 0 0,0 1 1,1-1-1,-1 0 0,0 0 0,0 0 0,1 0 0,-1 0 0,0 0 0,1 1 0,-1-1 1,0 0-1,1 0 0,-1 0 0,0 0 0,1 0 0,-1 0 0,0 0 0,1 0 1,-1 0-1,0-1 0,0 1 0,1 0 0,-1 0 0,0 0 0,1 0 0,-1 0 0,0 0 1,0-1-1,1 1 0,-1 0 0,17-9 205,-3-1-240,0-1-1,-1 0 0,-1-1 1,16-18-1,-17 17-93,1 0 0,0 1 0,1 1 0,18-13 0,-31 24 119,0-1 0,0 1 1,0 0-1,0 0 0,1 0 1,-1 0-1,0 0 0,0 0 1,0 0-1,0 0 0,1 0 1,-1 0-1,0 0 0,0 0 1,0 0-1,0 0 0,1 0 0,-1 0 1,0 0-1,0 0 0,0 0 1,0 0-1,0 0 0,1 0 1,-1 0-1,0 1 0,0-1 1,0 0-1,0 0 0,0 0 0,1 0 1,-1 0-1,0 0 0,0 0 1,0 0-1,0 1 0,0-1 1,0 0-1,0 0 0,0 0 1,0 0-1,0 1 0,1-1 1,-1 0-1,0 0 0,0 0 0,0 0 1,0 0-1,0 1 0,0-1 1,0 0-1,0 0 0,0 17 227,-4 13 31,-2-8-227,3-9-116,0 0 0,0 1 0,0 21 0,3-35-96,0 0 0,1 1 0,-1-1-1,1 1 1,-1-1 0,1 0 0,-1 1-1,1-1 1,0 0 0,-1 0 0,1 0-1,-1 1 1,1-1 0,0 0 0,-1 0-1,1 0 1,-1 0 0,1 0 0,0 0-1,-1 0 1,1 0 0,-1 0 0,1 0-1,0 0 1,-1-1 0,1 1 0,-1 0-1,1 0 1,-1-1 0,1 1 0,0 0-1,0-1 1,22-8-5617,-1-7-2277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16271,'0'0'3620,"74"-6"-1794,-19-7-705,10-3-193,8 1-671,-4 1-225,-3 2-993,-13 3-1089,-19 4-1602,-17 3-1344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0 12876,'0'0'4314,"-10"12"-1613,0 0-2254,-45 57 2677,51-63-2717,-1 1 0,1 1 0,1-1-1,-1 0 1,1 1 0,0 0 0,1 0-1,0-1 1,-2 14 0,4-20-394,0 0 1,0 0-1,0 0 0,0-1 0,0 1 1,0 0-1,0 0 0,0-1 0,1 1 1,-1 0-1,0 0 0,0-1 0,1 1 1,-1 0-1,1 0 0,-1-1 0,1 1 1,-1-1-1,1 1 0,-1 0 0,1-1 1,-1 1-1,1-1 0,0 1 0,-1-1 1,1 0-1,0 1 0,-1-1 0,1 0 1,0 1-1,0-1 0,33 1 192,-24-2-173,0-2 0,-1 1 1,0-1-1,18-8 0,-20 7 2,-1-1 0,1 1 1,-1-1-1,0-1 0,0 1 0,8-11 0,-13 14 25,1 0 0,-1 1-1,1-1 1,-1 0 0,0 0 0,0 0-1,0 0 1,0 0 0,0-1 0,0 1-1,-1 0 1,1 0 0,-1 0 0,1-1 0,-1 1-1,0 0 1,0-1 0,0 1 0,0 0-1,0 0 1,-1-1 0,1 1 0,-1 0-1,1 0 1,-1-1 0,0 1 0,0 0 0,-1-2-1,0 2-87,0 0 0,0 1-1,-1-1 1,1 1-1,0-1 1,-1 1 0,1 0-1,0 0 1,-1 0-1,0 0 1,1 0 0,-1 0-1,0 1 1,1 0-1,-1-1 1,-3 1 0,-27 0-5931,27 3-1364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18514,'0'0'5701,"2"56"-4356,-2-26-480,0 6-545,0 3-160,0 0-95,0-1-33,-1-1-385,-3-5-448,-4-2-800,-3-8-1122,-2-4-1056,-3-7-3172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67 16944,'11'-5'1874,"16"-7"-848,0 2-1,1 0 1,1 2 0,0 2-1,0 0 1,53-2 0,-52 7-693,57 2 22,-81 0-350,0-1 1,0 2-1,0-1 0,0 0 1,0 1-1,-1 0 1,1 1-1,-1-1 0,1 1 1,-1 0-1,8 5 1,-12-7-1,0 0 0,1 1 0,-1-1-1,0 0 1,0 0 0,0 1 0,0-1 0,0 0 0,0 1 0,0-1 0,0 1 0,-1-1 0,1 1 0,0 0 0,-1-1 0,1 1 0,-1 0 0,0-1 0,0 1 0,1 0 0,-1-1 0,0 1 0,-1 0 0,1 1-1,-1 0 20,0 0-1,0 0 1,-1 0-1,1 0 1,-1 0-1,0-1 1,0 1-1,0 0 1,0-1-1,0 0 1,0 1-1,-3 1 1,-9 7 60,0-1 0,-1-1 0,-27 13 0,36-19-129,-11 6-425,-21 10-328,13-14-8322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7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348 1 16015,'0'0'4917,"0"9"-2766,2 25-1022,2-2-1,1 1 1,2 0-1,12 35 1,-13-45-867,0 0 1,-2 0 0,0 0-1,-2 0 1,-1 1 0,-2 33-1,0-40-237,-2-1-1,0 0 1,-1 0-1,0 0 1,-2 0 0,0-1-1,0 0 1,-1 0-1,-1 0 1,-11 13 0,-1-1-559,-1-1 0,-1-1 0,-2 0 0,-33 26 0,-57 32-9000,33-35-7207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39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8488,'0'0'11467,"2"54"-11019,3-29-288,2 3-95,1 3-1,1 0-513,1 2-480,-2-1-288,-3-2-192,-5-4-417,0-4-897,0-7-960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39.4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1 151 8936,'0'0'6684,"8"-9"-5082,6-4-1206,0 0 0,1 1 0,1 0 1,0 2-1,0 0 0,1 0 0,1 2 0,26-10 1,49-11-223,-84 27-173,1 0 1,0 1 0,0 0-1,-1 0 1,1 1-1,0 1 1,19 2 0,-28-2 10,0-1 0,1 1-1,-1-1 1,0 1 0,0 0 0,0 0 0,0 0 0,0 0 0,0 0 0,0 0 0,0 0 0,0 0 0,0 0 0,0 0 0,-1 0 0,1 0 0,0 1 0,-1-1 0,1 0 0,-1 0 0,0 1 0,1-1 0,-1 0 0,0 1 0,0-1 0,0 1 0,0-1 0,0 0 0,0 1 0,0-1 0,0 0 0,0 1 0,-1-1 0,1 0 0,-1 1 0,1-1 0,-1 0 0,1 1 0,-2 0 0,0 6 237,-1-1-1,-1 0 0,1 0 1,-1-1-1,-8 12 0,-2-3 83,-1 0 0,0 0 0,-2-2 0,1 0 0,-2-1 0,0 0 0,-36 16 0,36-22-763,18-6 315,-1 0 1,1 0-1,0 0 1,-1 0-1,1 0 1,0 0-1,-1 0 1,1 0-1,0 0 0,0 0 1,-1 0-1,1-1 1,0 1-1,-1 0 1,1 0-1,0 0 1,0 0-1,-1 0 1,1-1-1,0 1 1,0 0-1,0 0 0,-1 0 1,1-1-1,0 1 1,0 0-1,0 0 1,-1-1-1,1 1 1,0 0-1,0 0 1,0-1-1,0 1 0,0 0 1,0-1-1,0 1 1,0 0-1,0-1 1,0 1-1,0 0 1,0 0-1,0-1 1,0 1-1,0 0 1,0-1-1,0 1 0,0 0 1,0 0-1,0-1 1,0 1-1,1 0 1,-1-1-1,0 1 1,0 0-1,0 0 1,0 0-1,1-1 1,-1 1-1,11-19-9038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0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5862,'0'0'14643,"4"8"-13362,5 15-862,-1 0 1,-2 1-1,0 0 0,3 36 1,0 27-1506,-6-5-3966,-3-77 3937,0 9-6093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0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0 111 10730,'0'0'4180,"4"-10"-1922,-2 6-2073,0-1-1,0 1 0,0-1 1,0 1-1,1 0 1,0 0-1,0 0 1,0 0-1,0 1 0,0-1 1,1 1-1,-1 0 1,1 0-1,0 0 0,0 0 1,0 1-1,1-1 1,-1 1-1,1 0 1,-1 1-1,7-3 0,20-4 75,1 2-1,-1 1 1,1 1 0,0 2-1,0 1 1,35 3-1,-65-2-225,0 0 0,0 0 0,0 0 0,0 0 0,0 0 0,1 1 0,-1-1-1,0 1 1,0-1 0,0 1 0,0-1 0,-1 1 0,1 0 0,0 0 0,0 0 0,0 0 0,-1 1 0,1-1-1,0 0 1,-1 1 0,0-1 0,1 1 0,-1-1 0,0 1 0,1 0 0,-1-1 0,0 1 0,0 0 0,-1 0 0,1 0-1,0 0 1,0 0 0,-1 0 0,0 0 0,1 0 0,-1 0 0,0 4 0,0-2 56,-1 1 1,0 0 0,-1 0-1,1-1 1,-1 1 0,0-1-1,0 1 1,0-1 0,0 0-1,-1 0 1,0 0 0,0 0-1,0 0 1,0-1 0,-5 5-1,-7 5-91,0 0 0,-1-1-1,-1-1 1,0 0-1,0-1 1,-1-1 0,0-1-1,-29 9 1,36-15-1781,6-5-3166,4-7-4281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57.6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8456,'0'0'5990,"3"57"-4933,24-11-64,21 4-321,6-1-448,8-1-159,5-6-33,1-10-129,4-8-703,-3-6-706,-5 0-896,-4-3-1346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57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14382,'0'0'96,"25"71"1057,-1-28-288,14 1-417,4-6-320,0-5-32,6-2-32,-3-8 32,5-3-64,1-2 0,3-5-64,-1 4-800,-1 0-834,-3 1-608,-11 4 96,-6 5-1666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7591,'0'0'11563,"75"-8"-9032,-24-5-353,14 0-673,7 2-993,-3 4-447,-4 1-1026,-12 2-2082,-13 1-3588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9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342 425 4292,'0'0'43,"-5"-12"48,-47-196-188,51 206 395,1 0-1,-1 0 0,1 0 0,-1 0 0,0 0 0,0-1 0,0 1 0,0 1 0,0-1 1,0 0-1,-1 0 0,1 0 0,-1 1 0,1-1 0,-1 0 0,0 1 0,1 0 0,-1-1 0,0 1 1,0 0-1,0 0 0,-4-2 0,2 2 8,0 1-1,0-1 1,0 1 0,0-1-1,0 1 1,0 0-1,0 1 1,0-1 0,0 1-1,0 0 1,-7 2 0,0 1 30,-1 0 1,1 1 0,0 1 0,0-1-1,1 2 1,0 0 0,-15 12 0,15-8-297,0 1-1,1 0 1,1 1 0,0 0 0,1 0 0,0 0 0,1 1 0,0 0 0,1 1 0,1-1 0,0 1 0,1 0 0,0 0 0,0 22 0,2-10-25,0 0-1,2 0 1,1 0 0,2-1-1,0 1 1,2-1 0,10 33 0,-7-34-11,1-1 1,1-1 0,1 0 0,1 0 0,1-1 0,1-1 0,1-1 0,1 0-1,21 20 1,-29-32-4,0 0 0,0-1 0,1 0 0,0 0 0,0-1 0,1 0 0,-1-1 0,1 0 0,1-1 0,-1 0 0,0-1 0,1 0 0,0-1-1,-1-1 1,1 1 0,0-2 0,0 1 0,0-2 0,0 0 0,0 0 0,0-1 0,12-4 0,-13 2 39,0-1 0,0 0 1,-1 0-1,0-1 0,0-1 0,0 0 0,-1 0 0,0-1 1,0 0-1,0-1 0,-2 0 0,1 0 0,-1-1 1,0 1-1,-1-2 0,0 1 0,-1-1 0,8-18 1,-2-2 118,-1 1 1,-1-1 0,-2-1 0,-1 0 0,3-55 0,-7 46 140,-2 0 0,-1 0 1,-3 0-1,-1 1 0,-2-1 1,-15-51-1,17 77-194,0 1 0,0-1-1,-2 1 1,1 0 0,-2 1 0,0-1-1,-1 2 1,0-1 0,0 1 0,-2 1-1,1-1 1,-2 2 0,1 0 0,-1 0-1,-1 1 1,0 0 0,0 1 0,0 1-1,-29-11 1,32 14-80,0 1-1,0 0 1,-1 1-1,0 0 1,1 1-1,-1 0 1,0 1-1,1 0 1,-1 1-1,0 0 1,0 0-1,1 1 1,-19 6-1,21-4-55,0 0 0,0 0 1,0 0-1,1 1 0,-1 0 0,1 1 0,0 0 0,1 0 0,0 0 1,0 1-1,0 0 0,0 0 0,1 0 0,1 1 0,-1-1 0,-6 17 1,3-5-418,1 1 1,1 1 0,1 0-1,-4 31 1,7-36-784,1 1 1,1 0-1,3 24 1,2-22-3740,1-12-1399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10186,'0'0'11728,"1"8"-10927,2 20-444,-2-1 0,-1 1 0,-2-1 0,0 1 0,-2-1 0,-10 41 0,5-29 77,2 1 0,-2 64 0,9-104-414,0 0-1,0 0 1,0 1 0,0-1 0,0 0 0,1 0-1,-1 0 1,0 1 0,0-1 0,0 0 0,0 0-1,0 0 1,1 0 0,-1 1 0,0-1 0,0 0-1,0 0 1,1 0 0,-1 0 0,0 0 0,0 1-1,0-1 1,1 0 0,-1 0 0,0 0 0,0 0-1,1 0 1,-1 0 0,0 0 0,0 0-1,1 0 1,-1 0 0,0 0 0,0 0 0,1 0-1,-1 0 1,0 0 0,0 0 0,0-1 0,1 1-1,-1 0 1,0 0 0,0 0 0,1 0 0,-1 0-1,0 0 1,0-1 0,0 1 0,0 0 0,1 0-1,-1 0 1,0 0 0,0-1 0,0 1 0,0 0-1,0 0 1,1-1 0,12-10 609,31-39 864,73-109-1,-44 55-1354,-61 90-332,14-21 419,-18 15-3501,-14 19-3650,5 1 5679,-15 1-5811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14574,'0'0'8680,"18"57"-6406,-5-43-320,1-1-577,1 1-704,-1 2-449,5-1-192,-3 2-32,2 0-833,-6-3-1024,3 2-1282,-4-6-1121,-5-1-2210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18866,'0'0'7676,"11"6"-6747,-6-3-888,0 0 0,0 0 0,0-1 0,0 1 0,0-1-1,1-1 1,-1 1 0,1-1 0,-1 1 0,1-2 0,-1 1 0,1-1-1,0 1 1,-1-2 0,1 1 0,-1-1 0,1 1 0,0-1 0,-1-1-1,1 1 1,-1-1 0,0 0 0,0 0 0,0-1 0,8-4 0,-8 4-20,-1 0 1,1 0-1,-1 0 1,0 0 0,0-1-1,0 1 1,0-1 0,-1 0-1,1 0 1,-1 0-1,0-1 1,0 1 0,-1-1-1,1 0 1,-1 0-1,0 0 1,-1 0 0,1 0-1,-1 0 1,1-6-1,-2 10-15,0 1-1,0-1 0,0 0 0,0 1 1,0-1-1,0 0 0,0 1 0,0-1 0,-1 0 1,1 1-1,0-1 0,0 1 0,-1-1 0,1 0 1,0 1-1,-1-1 0,1 1 0,-1-1 1,1 1-1,-1-1 0,1 1 0,-1 0 0,1-1 1,-1 1-1,1-1 0,-1 1 0,1 0 0,-1 0 1,0-1-1,0 1 0,-26 1-1,21 1-21,0-1-1,0 2 0,0-1 1,1 1-1,-1 0 1,-8 5-1,4 2-1,1 0 0,-1 1-1,2 0 1,0 0 0,0 1 0,-7 15-1,11-21 27,1 1 0,0-1 0,0 1 0,1-1 0,0 1 0,0 0-1,0 0 1,1 0 0,0 0 0,1 0 0,0 1 0,0-1-1,0 0 1,2 8 0,-1-14-12,0 0 0,0 1 0,0-1 1,0 0-1,0 0 0,0 0 0,0 0 0,1 0 0,-1 0 0,1 0 0,-1 0 0,0 0 0,1-1 1,-1 1-1,1 0 0,0-1 0,-1 0 0,1 1 0,-1-1 0,1 0 0,0 0 0,-1 0 0,1 0 1,0 0-1,-1 0 0,1 0 0,-1 0 0,3-2 0,50-9-536,8-17-2594,-4-8-3750,-25 10-295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12812,'0'0'3027,"-7"8"-80,0 0-2073,4-6-649,0 0 1,1 1-1,-1 0 0,1-1 0,0 1 0,0 0 0,0 0 1,0 0-1,0 0 0,1 1 0,-1-1 0,1 0 0,0 1 0,0-1 1,0 1-1,1-1 0,-1 5 0,2-7-198,0 0 1,0-1-1,0 1 1,0-1-1,0 1 0,0 0 1,0-1-1,0 0 0,0 1 1,0-1-1,0 0 1,1 0-1,-1 0 0,0 1 1,0-1-1,0 0 0,0-1 1,1 1-1,-1 0 0,0 0 1,0 0-1,2-1 1,31-5 164,-26 3-170,1-1 1,-1-1-1,0 1 0,0-1 0,0 0 1,-1-1-1,1 0 0,-1 0 0,-1-1 1,1 1-1,5-9 0,-22 37 245,2 0-1,0 0 0,1 1 1,2 0-1,0 0 1,1 1-1,2-1 1,0 1-1,1 0 0,4 24 1,3-11-254,-4-31 23,0 0 1,-1 0-1,0 0 0,-1 1 1,1-1-1,-1 11 1,-1-15-10,1 0 1,-1 0 0,0 1-1,0-1 1,0 0-1,0 0 1,0 0-1,0 0 1,-1 0 0,1 0-1,0-1 1,-1 1-1,0 0 1,1-1-1,-1 1 1,0-1 0,0 1-1,0-1 1,0 0-1,0 0 1,0 0 0,-4 1-1,4 0 6,-1-1-1,0 1 1,0-1 0,0 0-1,1 0 1,-1-1 0,0 1-1,0 0 1,0-1 0,0 0-1,0 0 1,0 0 0,0 0-1,0 0 1,0-1 0,0 1-1,0-1 1,0 0 0,0 1-1,0-2 1,0 1 0,1 0-1,-1 0 1,0-1 0,1 0-1,-1 1 1,1-1 0,0 0-1,-1 0 1,1 0 0,0-1-1,0 1 1,1 0 0,-1-1-1,0 1 1,1-1 0,-1 0-1,0-3 1,0 1-67,0-1 0,0 0 0,1 0 0,0 0 0,0 0 1,0 0-1,1 0 0,0 0 0,0 0 0,0 0 0,1 0 0,0 0 0,0 0 0,1 0 1,-1 0-1,1 0 0,1 1 0,4-10 0,4 0-84,1-1-1,0 1 1,1 1-1,0 0 0,2 1 1,-1 0-1,21-12 1,-2 3-356,0 2 0,57-25 0,-80 40 374,-1 1 0,1 1 0,0-1 0,0 2 0,0-1 0,17-1 0,-26 4 107,0 0-1,0 0 1,0 1-1,-1-1 0,1 0 1,0 0-1,0 1 0,-1-1 1,1 1-1,0-1 0,-1 0 1,1 1-1,0-1 0,-1 1 1,1 0-1,-1-1 0,1 1 1,-1-1-1,1 1 0,-1 0 1,1 0-1,-1-1 1,0 1-1,1 0 0,-1-1 1,0 1-1,0 0 0,1 0 1,-1 0-1,0-1 0,0 1 1,0 0-1,0 0 0,0 0 1,0-1-1,0 1 0,0 0 1,-1 0-1,1 0 1,0 1-1,-10 36 924,-13 9 184,18-38-752,-1 1 1,1 1-1,1-1 0,-6 20 0,13-31-342,-1 1 0,1-1 0,-1 0 0,0 0 0,1 0 0,-1 0 0,0 0 1,1 0-1,-1-1 0,0 1 0,3-3 0,27-25-301,-19 17 168,-1 1-1,1 0 1,1 1-1,0 1 1,28-15 0,-41 24 105,0-1 1,-1 1 0,1 0-1,-1-1 1,1 1 0,0 0-1,0 0 1,-1 0 0,1-1 0,0 1-1,-1 0 1,1 0 0,0 0-1,0 0 1,-1 0 0,1 0-1,0 1 1,0-1 0,-1 0-1,1 0 1,0 0 0,-1 1 0,1-1-1,0 0 1,-1 1 0,1-1-1,-1 0 1,1 1 0,0-1-1,-1 1 1,1-1 0,-1 1-1,1-1 1,-1 1 0,1 0-1,-1-1 1,1 2 0,0 1 16,-1-1 1,1 1-1,-1 0 1,1 0-1,-1 0 0,0 0 1,0 0-1,0 1 1,-1 4-1,-1 5-83,-1-1-1,0 0 1,-1 0 0,-5 13-1,13-31-7668,-1 3 5472,7-14-6500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14318,'0'0'12892,"9"4"-12257,-3-1-549,-4-1-71,0-1 0,0 1 0,0-1 0,1 0 1,-1 0-1,1 0 0,-1 0 0,1 0 0,-1-1 0,1 1 0,-1-1 1,1 1-1,0-1 0,-1 0 0,1 0 0,0-1 0,-1 1 0,1 0 1,-1-1-1,1 1 0,-1-1 0,1 0 0,-1 0 0,5-2 0,-3 0-8,39-30 77,-40 31-80,0-1 0,-1 1 0,1-1 0,-1 0 0,0 1 1,0-1-1,0 0 0,0 0 0,0-1 0,-1 1 0,1 0 0,1-6 1,-3 9-3,0 0 0,0-1 1,0 1-1,0 0 0,0 0 1,0 0-1,0-1 0,0 1 0,0 0 1,0 0-1,0 0 0,0-1 1,0 1-1,0 0 0,0 0 1,0 0-1,0-1 0,0 1 1,0 0-1,0 0 0,-1 0 1,1 0-1,0-1 0,0 1 1,0 0-1,0 0 0,0 0 1,-1 0-1,1 0 0,0-1 1,0 1-1,0 0 0,0 0 1,-1 0-1,1 0 0,0 0 1,0 0-1,0 0 0,0 0 0,-1 0 1,1 0-1,0 0 0,0 0 1,0 0-1,-1 0 0,1 0 1,-14 4 26,-11 11 35,9-1 121,2 1 0,-1 0 0,-14 23 0,24-32-103,1 0 1,0 0-1,1 0 0,-1 0 0,1 1 0,0-1 0,1 1 0,0 0 1,0 0-1,0 0 0,1 0 0,0 0 0,0 10 0,1-16-77,1 0 1,-1 0-1,1 0 0,0 0 0,-1 0 0,1 0 0,0 0 1,0 0-1,-1 0 0,1-1 0,0 1 0,0 0 0,0 0 1,0-1-1,0 1 0,0-1 0,0 1 0,0-1 0,0 1 1,0-1-1,1 0 0,-1 1 0,0-1 0,0 0 0,0 0 0,0 0 1,1 0-1,-1 0 0,2 0 0,39-3 11,-29 0-473,0 0-1,-1-1 0,1 0 1,-1-1-1,1 0 1,12-9-1,36-25-10443,-33 19 758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7976,'0'0'11135,"0"-16"-11252,-1 22 668,-1 0 0,0 0 0,0 0 1,-1-1-1,0 1 0,0-1 0,-5 8 0,4-7-21,0-1 0,1 1 0,-1-1 0,2 1 0,-1 0 0,0 1 0,1-1 0,1 0 0,-1 0 0,0 8 0,51-12-1582,-36-5 721,27 0 87,-29 9 520,-16 11 370,-1-11-475,1 0 1,-1-1-1,0 0 0,0 0 0,-1-1 0,1 0 0,-1 0 0,0 0 1,0-1-1,0 0 0,-1 0 0,1-1 0,-1 0 0,1 0 0,-1-1 1,-13 1-1,21-2-237,0 0 1,-1 0-1,1 0 0,0 0 1,0 0-1,-1 0 1,1 0-1,0 0 0,-1 0 1,1 0-1,0 0 1,0 0-1,-1 0 0,1-1 1,0 1-1,0 0 1,-1 0-1,1 0 0,0 0 1,0-1-1,0 1 1,-1 0-1,1 0 0,0 0 1,0-1-1,0 1 1,0 0-1,-1 0 0,1-1 1,0 1-1,0 0 1,0 0-1,0-1 0,0 1 1,0 0-1,0 0 1,0-1-1,0 1 1,0-1-1,4-14-3404,14-13-6654,1 10-2886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63 148 19346,'0'0'2947,"-30"50"544,19-22-1377,-1-3-1057,5-1-544,4-6-449,3-5-64,0-4-513,0-4-512,6-5-288,1 0-609,3-15-1569,-2-6-1506,-1-9-2722</inkml:trace>
  <inkml:trace contextRef="#ctx0" brushRef="#br0" timeOffset="1">56 0 16816,'0'0'5733,"-12"60"-5861,15-43-1217,8-4-1762,-1 1-4260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5029,'0'0'14958,"-7"10"-11995,-1 1-2347,0-3-98,1 1 0,1 0 1,0 0-1,0 1 0,1-1 0,0 1 0,0 1 0,1-1 0,-3 12 0,7-21-520,1-1-1,-1 1 0,0-1 1,0 0-1,1 1 0,-1-1 0,0 1 1,1-1-1,-1 1 0,1-1 1,-1 0-1,0 1 0,1-1 1,-1 0-1,1 1 0,-1-1 1,1 0-1,-1 0 0,1 1 1,-1-1-1,1 0 0,-1 0 1,1 0-1,-1 0 0,1 0 1,0 0-1,-1 0 0,1 0 1,-1 0-1,1 0 0,-1 0 1,1 0-1,-1 0 0,1 0 1,-1 0-1,1-1 0,0 1 1,24-6-287,-13 0-93,-1-1 0,0 0-1,15-13 1,-19 14 275,0 0 1,0 1-1,1-1 1,0 1-1,0 1 1,0 0-1,0 0 1,1 1-1,12-4 1,-21 7 158,1 0 0,0 0 0,-1 0-1,1 0 1,-1 0 0,1 0 0,-1 0 0,1 1 0,0-1 0,-1 0-1,1 0 1,-1 1 0,1-1 0,-1 0 0,0 1 0,1-1 0,-1 0-1,1 1 1,-1-1 0,1 1 0,-1-1 0,0 1 0,1-1 0,-1 1-1,0-1 1,0 1 0,1-1 0,-1 1 0,0-1 0,0 1 0,0 0-1,0-1 1,0 1 0,0-1 0,0 1 0,0-1 0,0 1 0,0 0-1,0 36 1262,1-4-308,0-33-989,0 1-1,0 0 1,0-1 0,1 1-1,-1-1 1,0 1-1,0-1 1,0 0 0,1 0-1,-1 1 1,0-1 0,1 0-1,-1 0 1,0 0-1,0 0 1,1 0 0,-1-1-1,0 1 1,2-1-1,27-5 111,24-20-392,-46 21 142,1 0 0,0 0 0,0 1 0,0 1 0,1-1 0,-1 1 0,1 1-1,19-3 1,-28 6 152,0-1 0,0 1 0,-1-1-1,1 1 1,0-1 0,0 1 0,0 0-1,-1 0 1,1-1 0,0 1 0,-1 0 0,1 0-1,-1 0 1,1 0 0,-1 0 0,1 0-1,-1 0 1,0 0 0,1 0 0,-1 0 0,0 0-1,0 0 1,0 0 0,0 0 0,0 0-1,0 0 1,0 0 0,0 0 0,0 0 0,0 0-1,-1 1 1,-2 21-1301,-2-8-6724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9513,'0'0'17505,"-10"2"-17169,3-1-284,0 1 0,1 0 0,-1 1 0,0-1 0,1 1 0,-1 1 0,1-1 0,0 1 0,0 0 0,0 1 0,1-1 0,-1 1 1,1 0-1,1 1 0,-1-1 0,1 1 0,-1 0 0,2 0 0,-5 8 0,5-8-20,0-1 0,0 1 1,0 0-1,1 0 0,0 0 0,0 1 0,1-1 1,-1 8-1,2-13-56,0 0 0,0 1 0,0-1 0,0 1 0,0-1 0,1 0 0,-1 1 0,1-1 0,-1 1 0,1-1 0,-1 0 0,1 0 0,0 1 0,-1-1 0,1 0 0,0 0 0,0 0 0,0 0 0,0 0 0,0 0 0,0 0 0,0 0 0,1 0 0,-1 0 0,0-1 0,0 1 0,1 0 0,-1-1 0,0 1 0,1-1 0,-1 0 0,0 1 0,1-1 0,-1 0 0,1 0 0,-1 0 0,1 0 0,-1 0 0,0 0 0,3-1 0,7 1-656,0 0 1,0-2 0,0 1-1,0-1 1,-1-1-1,1 0 1,11-5-1,39-22-6856,-18 5-1460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18385,'0'0'3620,"62"65"-3204,-44-35-31,-5 4-193,-9 3 224,-4 7 257,-15 7-97,-14 7-287,-9 3-129,-4-3-128,-2-3-385,5-14-2882,4-14-7271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11307,'0'0'9838,"-10"7"-7078,5-3-2524,-61 51 2805,62-52-2874,0 1 0,0 0 0,1 0 0,-1 1 0,1-1 0,0 1 0,0-1 0,1 1 0,-1 0 0,1 0 0,0 0 0,0 0 0,1 1 0,-2 9 0,5-14-161,0 0 0,1 0 0,-1-1 0,1 1 0,0-1 0,-1 1 0,1-1 1,-1 0-1,1 0 0,0 0 0,-1 0 0,1-1 0,4 0 0,8-3-194,-1 0 0,1-1-1,-1-1 1,15-8 0,-18 8 39,-1 1-1,1 0 1,0 0 0,0 2-1,1-1 1,-1 1 0,1 1 0,17-2-1,-28 4 150,0 0-1,-1 0 0,1 0 0,0 0 0,-1 1 0,1-1 0,0 0 1,-1 0-1,1 0 0,0 1 0,-1-1 0,1 0 0,0 1 0,-1-1 1,1 0-1,-1 1 0,1-1 0,-1 1 0,1-1 0,-1 1 1,1-1-1,-1 1 0,1-1 0,-1 1 0,0 0 0,1-1 0,-1 1 1,0 0-1,0-1 0,1 1 0,-1 0 0,0-1 0,0 1 0,0 1 1,-1 31 277,0-31-251,1 1 0,-1-1-1,1 1 1,0-1 0,0 1 0,0-1 0,0 1-1,0-1 1,1 1 0,-1-1 0,1 1-1,-1-1 1,2 3 0,-1-4-19,0 0 1,1-1-1,-1 1 1,0-1-1,0 1 1,0-1-1,1 1 1,-1-1-1,0 0 1,1 0-1,-1 1 1,0-1 0,1 0-1,-1 0 1,0 0-1,1-1 1,-1 1-1,1 0 1,-1 0-1,0-1 1,0 1-1,1-1 1,1 0-1,35-18-899,-30 15 301,38-19-3774,2 0-4157,-16 8-547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12620,'0'0'10885,"-9"0"-9486,4 1-1274,-1 0 0,0-1 0,0 2 0,1-1 0,-1 1 0,1 0 0,-1 0 0,1 0 1,0 1-1,-7 3 0,9-4-144,0 0 0,0 0 1,1 1-1,-1-1 1,0 1-1,1-1 0,0 1 1,-1 0-1,1 0 0,0 0 1,0 0-1,1 0 1,-1 0-1,1 0 0,-1 1 1,1-1-1,0 1 0,0-1 1,1 1-1,-1-1 0,0 6 1,2-9-46,-1 1-1,1 0 1,0 0 0,-1-1-1,1 1 1,0 0 0,-1-1 0,1 1-1,0 0 1,0-1 0,-1 1 0,1-1-1,0 1 1,0-1 0,0 0-1,0 1 1,0-1 0,0 0 0,0 0-1,-1 1 1,1-1 0,0 0 0,0 0-1,0 0 1,0 0 0,0 0 0,1-1-1,37 1-1187,-31-1 764,69-10-3508,-36 3 3593,1 5 4685,-57 8-895,-9 12-2409,10-6-416,-13 6 290,-52 23-1,118-65-12451,-17 8 4382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16239,'0'0'5024,"-5"9"-3300,3-6-1648,-4 6 385,1 0 0,0 0 1,0 1-1,1-1 0,0 1 0,1 0 0,0 1 0,0-1 0,-1 17 0,4-27-454,0 1 1,0-1-1,0 1 0,0-1 1,0 0-1,0 1 0,1-1 1,-1 1-1,0-1 0,0 1 1,0-1-1,1 1 0,-1-1 0,0 0 1,1 1-1,-1-1 0,0 0 1,1 1-1,-1-1 0,0 0 1,1 1-1,-1-1 0,1 0 0,-1 0 1,0 0-1,1 1 0,-1-1 1,1 0-1,-1 0 0,1 0 1,-1 0-1,1 0 0,24 0 127,19-13-263,-10-6-399,-24 13 439,1-1 1,0 1-1,1 1 1,-1 0 0,1 0-1,0 1 1,0 1-1,21-4 1,-32 8 119,0-1 1,-1 0 0,1 0-1,0 1 1,-1-1 0,1 0-1,0 1 1,-1-1 0,1 0-1,-1 1 1,1-1 0,0 1-1,-1-1 1,1 1 0,-1-1-1,0 1 1,1 0 0,-1-1-1,1 1 1,-1 0 0,0-1-1,0 1 1,1 0-1,-1-1 1,0 1 0,0 0-1,0-1 1,0 1 0,0 0-1,0 0 1,0-1 0,0 1-1,0 0 1,0-1 0,0 2-1,0-1-1,-1 0-1,1 0 1,0 0-1,0 0 1,0 0-1,0 0 0,0 0 1,1 0-1,-1 0 1,0 0-1,0 0 1,1 0-1,-1 0 1,0 0-1,1 0 1,-1-1-1,1 1 0,-1 0 1,1 0-1,0 0 1,-1-1-1,1 1 1,0 0-1,-1-1 1,1 1-1,0 0 1,0-1-1,0 1 0,-1-1 1,1 0-1,1 1 1,10 0 10,-1-1 1,0-1 0,1 0-1,-1-1 1,0 0-1,1 0 1,-1-1 0,-1-1-1,1 0 1,10-5-1,-5 2-455,0 2-1,0 0 0,27-5 0,-38 9 353,-3 0 83,0 1 1,0-1 0,0 1-1,0-1 1,0 1 0,0 0-1,0 0 1,1 0 0,-1 0-1,0 0 1,0 0 0,0 1-1,0-1 1,0 1 0,0-1-1,-1 1 1,1 0 0,0 0-1,0 0 1,0 0 0,0 0-1,-1 0 1,1 0 0,2 3-1,-3-3-18,0 1-1,1-1 0,-1 0 0,0 0 1,1 1-1,-1-1 0,1 0 1,0 0-1,-1 0 0,1-1 0,0 1 1,-1 0-1,1-1 0,0 1 0,0-1 1,0 1-1,0-1 0,3 0 0,17 0-2656,-4-3-4034,0-5-4218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15663,'0'0'8413,"-5"11"-8157,-7 22 422,0 1 0,3 0 0,1 1 0,1 0 0,2 0 0,-2 63 0,10-94-731,3-10-26,5-11-13,13-41-284,-14 31 32,1 0-1,1 1 1,23-35-1,-32 56 279,1-1-1,-1 1 1,2 0-1,-1 1 1,0-1-1,1 1 1,0 0-1,0 0 1,0 0-1,0 1 1,0 0-1,1 0 1,0 0 0,0 0-1,0 1 1,0 0-1,0 0 1,0 1-1,0 0 1,13-1-1,-18 2 48,0 0 0,-1 0-1,1 0 1,0 0-1,0 0 1,0 0 0,0 0-1,0 0 1,0 1-1,0-1 1,0 0 0,-1 1-1,1-1 1,0 0-1,0 1 1,0-1 0,-1 1-1,1-1 1,0 1-1,0 0 1,-1-1 0,1 1-1,-1 0 1,1-1-1,0 1 1,-1 0 0,1 1-1,0 0 12,-1-1-1,0 1 1,0 0-1,1 0 0,-1 0 1,0 0-1,0 0 1,-1 0-1,1-1 1,0 1-1,-1 0 1,0 3-1,-1 1 55,-1 0 1,0 0-1,0 0 1,0 0-1,0 0 1,-1-1-1,-5 6 0,-2 1 201,-1-1-1,0 0 1,-1-1-1,0 0 1,-1-1-1,0 0 1,-1-2-1,1 1 0,-1-2 1,-1 0-1,-26 7 1,41-13-294,0 1 1,0-1-1,0 0 0,0 0 1,0 1-1,1-1 1,-1 0-1,0 0 0,0 0 1,0 0-1,0 0 1,0 0-1,0 0 0,0 0 1,0-1-1,1 1 1,-1 0-1,0 0 0,0-1 1,0 1-1,0 0 1,1-1-1,-1 1 0,0-1 1,0 0-1,1 1 1,-1-1-1,0 1 0,1-1 1,-1 0-1,1 1 1,-1-1-1,1 0 0,-1 0 1,1 0-1,-1 1 1,1-1-1,0 0 0,-1 0 1,1 0-1,0 0 1,0 0-1,0 1 0,0-1 1,0 0-1,0 0 1,0 0-1,0 0 0,0 0 1,0 0-1,0 0 1,0 1-1,1-1 0,-1 0 1,1-1-1,1-5-669,0 1 0,1 0 0,0 0-1,0 0 1,0 1 0,6-9 0,20-19-3475,6-2-1676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8680,'0'0'11659,"-5"9"-10009,-23 48 188,-40 86 1104,61-125-2766,1-1 0,0 1 0,2 1-1,0-1 1,1 0 0,-1 27 0,4-45-171,0 0 1,0 1-1,0-1 1,0 1-1,0-1 0,0 1 1,0-1-1,0 0 1,0 1-1,0-1 1,0 1-1,1-1 1,-1 0-1,0 1 1,0-1-1,0 1 0,1-1 1,-1 0-1,0 1 1,1-1-1,-1 0 1,0 1-1,0-1 1,1 0-1,-1 0 0,1 1 1,-1-1-1,0 0 1,1 0-1,-1 0 1,1 1-1,-1-1 1,0 0-1,1 0 0,-1 0 1,1 0-1,-1 0 1,1 0-1,-1 0 1,0 0-1,1 0 1,-1 0-1,1 0 0,-1 0 1,1 0-1,-1-1 1,0 1-1,1 0 1,-1 0-1,1 0 1,-1 0-1,0-1 1,1 1-1,-1 0 0,0-1 1,1 1-1,22-17 288,-7-8-384,-1-1-1,-2 0 1,14-38-1,-25 60-476,-3 22 544,1-14 15,0 1 0,-1 0 0,2-1 1,-1 1-1,0 0 0,1-1 0,0 1 0,2 6 0,-1-9 15,-1-1 1,0 1-1,0-1 0,1 0 0,-1 1 1,0-1-1,1 0 0,-1 0 0,1 0 1,0 0-1,-1 0 0,1 0 0,0 0 1,0-1-1,-1 1 0,1-1 0,0 1 1,0-1-1,0 0 0,0 1 0,-1-1 1,1 0-1,0 0 0,0-1 0,3 1 1,0-1 37,1 1 1,0-1 0,0-1 0,0 1 0,0-1 0,-1 0 0,1 0 0,-1 0 0,0-1 0,1 0 0,4-4 0,54-46 82,-51 41-125,0 1-1,0 0 1,17-10-1,-36 45-369,-17 23 576,16-34-69,0-1 0,1 1-1,1 0 1,0 1 0,1-1 0,0 1 0,1 0-1,-2 19 1,5-33-138,0 1 0,0-1 0,0 0 0,0 0 0,0 1 0,0-1 0,0 0 0,0 1 0,0-1 0,0 0 0,0 1 0,0-1 0,0 0 0,0 1 0,0-1 0,1 0 0,-1 0 0,0 1 0,0-1 0,0 0 0,0 0 0,1 1 0,-1-1 0,0 0 0,0 0 0,1 1 0,-1-1 0,0 0 0,0 0 0,1 0 0,-1 0 0,0 1 0,0-1 0,1 0 0,-1 0 0,0 0 0,1 0 0,0 0-1,13-6-639,10-17-2892,-14 0-1850,-1-6-3384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18257,'0'0'6310,"-6"54"-6278,6-41-1601,0 0-2275,0-2-6758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5990,'0'0'17515,"-9"0"-16293,-1 1-943,1 0-1,-1 0 0,1 1 0,-1 0 0,1 1 1,-10 4-1,15-6-211,1 1 1,-1 0 0,1 0-1,-1 1 1,1-1 0,-1 1-1,1-1 1,0 1 0,1 0 0,-1 0-1,0 1 1,1-1 0,-1 0-1,1 1 1,0-1 0,0 1-1,1 0 1,-1 0 0,1 0-1,-1 4 1,1-7-51,0 1-1,1-1 1,0 1-1,-1-1 1,1 1 0,0-1-1,-1 1 1,1-1-1,0 1 1,0-1 0,0 1-1,0-1 1,1 1-1,-1 0 1,0-1 0,1 1-1,-1-1 1,1 1-1,-1-1 1,1 0 0,0 1-1,0-1 1,-1 0 0,1 1-1,0-1 1,0 0-1,0 0 1,0 0 0,1 0-1,-1 0 1,0 0-1,0 0 1,1 0 0,-1 0-1,0-1 1,3 2-1,1-1-18,1 0 0,-1-1 0,1 1 0,-1-1-1,1 0 1,-1 0 0,1-1 0,-1 0 0,10-2-1,1-3-196,1 0 0,-1-2 0,-1 0 0,0 0 0,0-1 0,0-1 0,16-16 0,-16 15 387,-14 11-167,-1-1 0,0 1-1,0 0 1,0 0 0,1 0-1,-1-1 1,0 1 0,0 0-1,1 0 1,-1 0-1,0 0 1,0-1 0,1 1-1,-1 0 1,0 0 0,1 0-1,-1 0 1,0 0 0,0 0-1,1 0 1,-1 0 0,0 0-1,1 0 1,-1 0-1,0 0 1,1 0 0,-1 0-1,0 0 1,0 0 0,1 0-1,-1 0 1,0 0 0,0 1-1,1-1 1,-1 0-1,0 0 1,1 0 0,1 15 409,-9 33 59,2-21 226,5-27-692,0 0-1,0 1 1,0-1 0,1 1 0,-1-1-1,0 0 1,0 1 0,0-1-1,0 1 1,1-1 0,-1 0 0,0 1-1,0-1 1,1 0 0,-1 1 0,0-1-1,1 0 1,-1 0 0,0 1 0,1-1-1,-1 0 1,0 0 0,1 1 0,-1-1-1,0 0 1,1 0 0,-1 0 0,1 0-1,-1 0 1,0 0 0,1 0 0,-1 0-1,1 0 1,0 0 0,23-2 423,20-12-204,-17 2-181,-12 4-165,1 1 0,1 0 1,-1 1-1,1 1 0,0 1 0,0 0 1,26-2-1,-42 7 127,-1-1-1,1 1 0,0 0 1,-1-1-1,1 1 0,-1 0 1,1 0-1,-1-1 1,1 1-1,-1 0 0,1 0 1,-1 0-1,0 0 1,1 0-1,-1-1 0,0 1 1,0 0-1,0 0 0,0 0 1,0 0-1,0 0 1,0 0-1,0 0 0,0 0 1,0 0-1,-1 0 1,1 0-1,0-1 0,-1 1 1,1 0-1,-1 2 0,-5 18-1305,1-8-6195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 13421,'9'-18'5994,"-14"36"-2624,-4 13-3317,-19 72 733,14-60 315,3 0 0,-10 74 0,21-117-1088,0 1 0,0 0 0,-1-1 0,1 1 0,0 0 0,0-1 0,0 1 0,0 0 0,0-1 0,0 1 0,0 0 0,1-1 0,-1 1 0,0-1 0,0 1 0,0 0 0,1-1 0,-1 1 0,0-1 0,1 1 0,-1 0 0,0-1 0,1 1 0,-1-1 0,1 1 0,-1-1 0,1 1 0,-1-1 0,1 0 0,-1 1 0,1-1 0,0 0 0,-1 1 0,1-1 0,0 0 0,2 1 13,-1-2-1,0 1 1,0 0 0,1 0 0,-1-1 0,0 1 0,0-1-1,0 0 1,0 1 0,0-1 0,2-1 0,50-33 253,-12 0-208,-29 23 6,0 0 1,1 1 0,1 0-1,27-14 1,-42 25-58,1 0 0,-1 0 0,0-1 1,1 1-1,-1 0 0,0 0 0,0 0 0,1 0 0,-1 0 0,0 0 1,1 0-1,-1 0 0,0 0 0,1 0 0,-1 0 0,0 0 1,0 0-1,1 0 0,-1 0 0,0 0 0,1 0 0,-1 0 1,0 0-1,0 0 0,1 1 0,-1-1 0,0 0 0,1 0 0,-1 0 1,0 0-1,0 1 0,0-1 0,1 0 0,-1 0 0,0 1 1,0-1-1,0 0 0,1 0 0,-1 1 0,0-1 0,1 18 458,-8 18-42,-5-9-341,9-22-216,0 1 0,1 0-1,0 0 1,0 0 0,0 0-1,0 0 1,0 11 0,30-34-7535,-9-3 1165,2-3-3801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16015,'0'0'8152,"-5"10"-6721,-2-2-1060,5-6-260,0 1-1,-1 0 1,1 0 0,0 0 0,1 0-1,-1 0 1,0 0 0,1 1 0,0-1-1,0 1 1,0-1 0,0 0 0,0 5-1,1-8-95,0 1 0,0-1 0,0 1 0,1-1 0,-1 0 0,0 1 0,1-1 0,-1 0 0,0 1 0,1-1-1,-1 0 1,0 1 0,1-1 0,-1 0 0,1 1 0,-1-1 0,0 0 0,1 0 0,-1 0 0,1 1 0,-1-1 0,1 0-1,-1 0 1,1 0 0,-1 0 0,1 0 0,-1 0 0,1 0 0,-1 0 0,1 0 0,-1 0 0,1 0 0,-1 0 0,1-1-1,-1 1 1,0 0 0,1 0 0,-1 0 0,1-1 0,-1 1 0,1 0 0,-1 0 0,0-1 0,1 1 0,-1 0 0,1-1-1,23-12 102,-13 4-87,-8 6-38,0 0-1,-1 0 1,2 0 0,-1 1-1,0 0 1,0-1-1,1 1 1,-1 0-1,1 1 1,5-3-1,-6 32-283,-6 18 745,-1 0 1,-2 0 0,-2-1 0,-29 88-1,37-131-413,-1 1-1,0-1 0,1 1 1,-1-1-1,0 0 1,-1 1-1,1-1 0,0 0 1,0 0-1,-1 0 0,0 0 1,1 0-1,-1 0 1,0 0-1,0 0 0,0-1 1,0 1-1,0-1 0,0 1 1,0-1-1,-1 0 1,-4 2-1,5-3-26,-1-1-1,0 1 1,1 0 0,-1-1 0,1 0-1,-1 1 1,1-1 0,-1 0 0,1 0-1,0 0 1,-1-1 0,1 1 0,0-1 0,0 1-1,0-1 1,0 0 0,0 1 0,0-1-1,1 0 1,-1 0 0,1-1 0,-3-3-1,-2-2-46,1 0 0,0 0 0,1-1 0,-1 0 0,2 0-1,-1 0 1,1 0 0,1 0 0,-3-19 0,4 23-178,1 1 1,-1-1 0,2 1-1,-1-1 1,0 1-1,1-1 1,0 1-1,0 0 1,0-1-1,0 1 1,1 0-1,0 0 1,-1 0-1,2 0 1,-1 0 0,0 0-1,1 0 1,0 1-1,0-1 1,0 1-1,0 0 1,0 0-1,5-3 1,47-24-7289,-25 16 311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18257,'0'0'5365,"-6"8"-3913,-6 10-999,2 1-1,1 1 1,0 0-1,2 0 1,0 1-1,1 0 0,-5 36 1,-54 291 2467,88-437-3224,4 2-1,57-129 1,-80 207 128,1 0 0,0 0 0,0 1-1,1 0 1,0 0 0,10-11 0,-13 16-3,0 1 1,0-1-1,0 1 1,0 0-1,1 0 1,-1 0-1,0 1 0,1-1 1,-1 1-1,1-1 1,0 1-1,-1 1 1,1-1-1,0 0 0,0 1 1,0 0-1,-1 0 1,1 0-1,7 1 1,-10-1 125,-1 0 1,1 0-1,0 0 1,0 0-1,-1 1 1,1-1-1,0 0 1,0 0-1,-1 1 1,1-1-1,0 1 1,-1-1-1,1 0 1,0 1-1,-1 0 1,1-1-1,-1 1 1,1-1-1,-1 1 1,1-1-1,-1 1 1,1 0-1,-1-1 1,0 1-1,1 0 1,-1 0-1,0-1 1,0 1-1,1 0 1,-1 0-1,0-1 1,0 1-1,0 0 1,0 0-1,0 0 1,0-1-1,0 1 1,0 0-1,0 0 1,-1-1-1,1 1 1,0 0-1,0 0 1,-1 0-1,0 2 55,0 0-1,0-1 0,0 1 0,-1-1 0,1 1 1,-1-1-1,1 0 0,-1 1 0,0-1 0,-3 3 1,-6 3 271,0 0 1,-1 0-1,0-1 1,0-1 0,0 0-1,-1-1 1,-24 8-1,65-34-7826,-15 10 2764,16-9-5818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15599,'0'0'4868,"-8"76"-3683,-2-29-704,5 1-417,-2 3 0,5-3-480,2-4-1026,-1-10-1152,-1-7-2723,-4-10-3556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112 266 14414,'-7'9'3619,"1"-3"-3142,-12 18 2261,-33 49 1,47-67-2491,0 1 0,1 0 0,0 0 0,0 0 0,0 0 0,1 0 0,0 0 0,0 1 0,1-1-1,0 1 1,0 0 0,1-1 0,0 1 0,1 13 0,0-20-233,-1-1 0,0 1 0,1-1-1,-1 1 1,0-1 0,1 1 0,-1 0-1,0-1 1,1 1 0,-1-1 0,1 0 0,-1 1-1,1-1 1,-1 1 0,1-1 0,0 0-1,-1 1 1,1-1 0,-1 0 0,1 0 0,0 1-1,-1-1 1,1 0 0,0 0 0,-1 0-1,1 0 1,0 0 0,-1 0 0,1 0 0,0 0-1,-1 0 1,1 0 0,0 0 0,-1-1-1,1 1 1,0 0 0,-1 0 0,2-1 0,22-13 796,-14 2-791,-1 0-1,0-1 1,-1 0-1,-1-1 0,0 0 1,-1 0-1,0 0 1,-2-1-1,1 1 1,-2-1-1,0 0 1,0 0-1,0-25 0,-7 33-288,-3 13 143,-6 12 52,-1 32 116,14-48-135,-1-1 1,1 0 0,0 0 0,0 0 0,-1 1 0,1-1 0,0 0 0,0 0 0,0 1 0,0-1 0,0 0 0,1 0 0,-1 1 0,0-1 0,0 0 0,1 0-1,-1 0 1,1 0 0,-1 1 0,1-1 0,0 0 0,-1 0 0,1 0 0,0 0 0,0 0 0,-1 0 0,1 0 0,0-1 0,0 1 0,0 0 0,0 0 0,0-1-1,0 1 1,1-1 0,1 2 0,3-2-470,-1-1 0,1 1-1,-1-1 1,1 0 0,-1-1 0,0 1 0,1-1-1,-1 0 1,0 0 0,0-1 0,0 1-1,-1-1 1,1 0 0,0-1 0,-1 1-1,0-1 1,0 0 0,7-8 0,7-9-2018,0-2 0,19-32 0,-34 50 2265,24-38 796,20-47 1,-36 66 4105,13-45 0,-31 90 1327,-13 17-3891,-8 19-1333,12-10-115,2 1 1,3 0-1,1 1 1,-3 53-1,12-128-1881,1-1 0,6-44 0,-6 71 1319,0-1-1,1 1 1,-1-1 0,0 1 0,1 0-1,-1-1 1,0 1 0,1-1-1,-1 1 1,1 0 0,-1-1 0,0 1-1,1 0 1,-1-1 0,1 1-1,-1 0 1,1 0 0,-1 0 0,1-1-1,-1 1 1,1 0 0,-1 0-1,1 0 1,0 0 0,-1 0 0,1 0-1,-1 0 1,1 0 0,-1 0-1,1 0 1,-1 0 0,1 0 0,-1 1-1,1-1 1,0 0 0,26 10 345,-12-5-192,-4-4-119,0-1 0,0 0 1,0 0-1,1-1 0,-1-1 0,0 1 0,0-2 0,0 0 0,-1 0 0,1-1 1,-1 0-1,1-1 0,-2 0 0,1-1 0,0 0 0,-1 0 0,0-1 0,-1 0 1,1-1-1,-1 0 0,-1 0 0,1-1 0,-2 1 0,1-2 0,-1 1 0,0-1 1,-1 0-1,7-19 0,-11 26-33,0 1 0,-1 0 1,1-1-1,-1 1 0,0-1 0,0 1 1,0 0-1,0-1 0,0 1 1,0-1-1,-1-2 0,1 5-21,-1-1 1,1 0-1,0 1 0,-1-1 1,1 0-1,0 1 0,-1-1 1,1 0-1,-1 1 0,1-1 0,-1 1 1,1-1-1,-1 1 0,0-1 1,1 1-1,-1-1 0,0 1 0,1 0 1,-1-1-1,0 1 0,1 0 1,-1-1-1,-1 1 0,0 0-9,-1 0-1,0 0 1,1 1-1,-1-1 0,1 0 1,-1 1-1,1 0 1,-1 0-1,1 0 1,-1 0-1,1 0 0,0 0 1,0 1-1,0-1 1,-1 1-1,1-1 1,0 1-1,-2 2 1,-11 12 45,1 0 0,0 0 0,1 2 0,-11 18 0,18-25 126,0 0 0,0 1 1,1-1-1,0 1 0,1 0 0,1 1 1,0-1-1,-2 15 0,5-26-146,0-1-1,0 1 1,0 0 0,0 0-1,0 0 1,0 0-1,0-1 1,0 1-1,0 0 1,1 0-1,-1 0 1,0-1-1,0 1 1,1 0-1,-1 0 1,1-1 0,-1 1-1,1 0 1,-1-1-1,1 1 1,-1-1-1,1 1 1,-1 0-1,1-1 1,0 1-1,-1-1 1,1 0-1,0 1 1,0-1 0,-1 1-1,2-1 1,32 1 185,32-21-945,-53 14 405,-7 3 292,0 1 0,-1-1 0,1 1-1,1 1 1,-1-1 0,0 1 0,7-1 0,-12 5 238,0 1 1,-1 0-1,1-1 1,-1 1-1,0 0 1,0-1-1,0 1 1,-1 6-1,-8 49 532,9-58-695,1-1 1,-1 0 0,1 0 0,0 0-1,-1 0 1,1 1 0,-1-1-1,1 0 1,-1 0 0,1 0 0,0 0-1,-1-1 1,1 1 0,-1 0 0,1 0-1,0 0 1,-1 0 0,1 0-1,-1-1 1,1 1 0,-1 0 0,1-1-1,-1 1 1,1 0 0,-1-1 0,1 1-1,-1 0 1,0-1 0,2 0-1,15-11 112,12-10-67,36-31-216,-62 50 143,0 0 0,0-1 0,0 1 0,-1 0 0,1-1 0,-1 1 0,0-1 0,0 0-1,0 0 1,0 0 0,-1 0 0,1 0 0,-1 0 0,0 0 0,0-7 0,-1 11 14,0-1 0,0 1 0,0 0 0,0-1-1,0 1 1,0 0 0,0-1 0,0 1 0,0 0 0,0-1 0,0 1 0,-1 0 0,1-1 0,0 1 0,0 0 0,0-1 0,-1 1 0,1 0 0,0-1 0,0 1-1,-1 0 1,1 0 0,0-1 0,0 1 0,-1 0 0,1 0 0,0 0 0,-1 0 0,1-1 0,0 1 0,-1 0 0,1 0 0,0 0 0,-1 0 0,1 0-1,-1 0 1,-17 3 82,-14 17 84,28-16-76,-1 1 1,1 0 0,0 0 0,0 0 0,1 0 0,0 0 0,0 1 0,0 0-1,1 0 1,-1-1 0,1 1 0,1 1 0,-1-1 0,1 0 0,0 0 0,0 0-1,1 12 1,0-17-97,1 0-1,0 0 1,-1 0 0,1 0-1,0 1 1,0-1-1,-1 0 1,1 0-1,0-1 1,0 1 0,0 0-1,0 0 1,0 0-1,0-1 1,1 1-1,-1 0 1,0-1 0,0 1-1,0-1 1,1 0-1,-1 1 1,0-1 0,0 0-1,1 0 1,-1 1-1,3-1 1,41 1-1077,-37-1 481,-1 0 89,36-2-5125,-14-6-2923,-5-4-6228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8808,'-24'-8'12170,"1"7"-5938,-7 11-3760,27-8-2487,1-1 1,-1 1-1,1 0 0,0 0 1,-1 0-1,1 0 0,0 1 1,0-1-1,0 0 1,0 1-1,1 0 0,-1-1 1,1 1-1,0 0 0,-1 0 1,1 0-1,1 0 0,-1 0 1,0 0-1,1 0 0,-1 0 1,1 4-1,0-6-18,0 0 0,1 0 0,-1 0 0,1 0 0,-1-1 0,1 1 0,-1 0 0,1 0 0,-1-1 0,1 1 0,-1 0 0,1-1 0,0 1 0,-1-1 0,1 1 0,0-1 0,0 1 0,-1-1 0,1 1 0,0-1 0,0 0 0,0 1 0,0-1 0,0 0 0,-1 0 0,1 0 0,0 0 0,0 0 0,0 0 0,1 0 0,36 1-1139,-30-1 639,101-10-3508,-107 15 7229,-9 7-1894,-9 9-352,-102 79 206,126-107-6475,4-4 1829,2-2-575,9-7-3817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55 140 15278,'0'0'10602,"-19"69"-9320,6-41-353,4 1-417,1-6-384,2-2-128,6-7-961,0-5-961,5-17-8167,3-12-705</inkml:trace>
  <inkml:trace contextRef="#ctx0" brushRef="#br0" timeOffset="1">83 0 17424,'0'0'5830,"-28"52"-5830,28-34-1025,0-2-1890,11-3-3715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4068,'0'0'22117,"-5"8"-21018,1-3-920,0 0-90,1-1-1,-1 1 0,1 0 1,0 0-1,0 0 0,0 0 1,1 0-1,-1 1 0,-1 8 1,39-12-3255,-21-1 2569,0 0 0,0 1 0,0 0 0,15 5 0,-26-6 665,-1-1 0,1 1 0,0 0 0,-1 0 0,1 0-1,0 0 1,-1 0 0,1 0 0,-1 1 0,0-1 0,1 1 0,-1 0 0,0 0 0,0 0 0,0 0 0,0 0-1,-1 0 1,1 0 0,0 1 0,-1-1 0,1 1 0,-1-1 0,0 1 0,0-1 0,0 1 0,0 0 0,0 3-1,-2-4 28,0 1 0,0-1-1,0 1 1,0-1 0,0 0-1,0 0 1,-1 1 0,1-1-1,-1 0 1,0 0 0,0 0-1,0-1 1,0 1-1,0 0 1,0-1 0,0 1-1,0-1 1,0 0 0,-1 0-1,1 0 1,0 0 0,-1 0-1,1 0 1,-1-1 0,0 1-1,-3 0 1,-4 1-186,-1 0 1,1 0-1,-1-1 1,0 0 0,-13-1-1,10-5-4420,6-8-5909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 10698,'0'-1'12556,"-2"1"-10442,-1-3 384,0 3-928,5 3-2915,8 7-1474,3-1-2370,-3 2-4869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18706,'0'0'8680,"28"33"-15919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61 4420,'12'-25'10801,"-14"6"-4453,1 18-6182,0-1-1,0 1 0,0 0 1,0 0-1,-1 0 1,1 0-1,0 0 0,-1 0 1,1 0-1,-1 0 1,0 0-1,1 1 0,-1-1 1,1 1-1,-1-1 1,0 1-1,1-1 0,-1 1 1,0 0-1,0 0 1,1 0-1,-1 0 1,0 0-1,-2 1 0,-7 0-83,0 1 0,-1 1-1,1 0 1,0 1 0,0 0-1,0 0 1,1 1-1,0 1 1,0-1 0,-13 11-1,-11 9 36,-44 43 0,65-56-92,0 1-1,1 1 1,1 0 0,-11 17 0,18-25 5,-1 1 1,2 1-1,-1-1 1,1 0 0,0 1-1,1 0 1,0 0 0,0 0-1,1 0 1,0 0 0,0 12-1,1-19-23,0 1 1,0-1-1,0 1 0,1-1 1,-1 1-1,1-1 0,-1 1 1,1-1-1,-1 1 0,1-1 1,0 1-1,0-1 0,0 0 1,0 0-1,0 1 0,0-1 0,0 0 1,0 0-1,0 0 0,1 0 1,-1 0-1,3 1 0,0 0 14,1 0 0,-1 0-1,1-1 1,0 1 0,0-1-1,0 0 1,7 0 0,9 0-64,0-1 0,32-5 0,-50 5 20,55-11-1613,-24-4-4592,-28 7 612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32 9257,'0'0'14579,"-4"-6"-13293,3 4-1248,0 1-1,-1-1 0,1 0 0,0 1 1,-1-1-1,1 1 0,-1-1 0,1 1 1,-1-1-1,0 1 0,1 0 0,-1 0 1,0 0-1,0 0 0,0 0 0,0 1 1,0-1-1,0 0 0,0 1 0,0 0 0,0-1 1,0 1-1,0 0 0,0 0 0,0 0 1,-1 0-1,1 0 0,0 1 0,0-1 1,0 1-1,0-1 0,0 1 0,0 0 1,0 0-1,1 0 0,-1 0 0,0 0 1,0 0-1,0 0 0,1 1 0,-3 1 1,-6 4-15,0 0 0,0 1 0,1 0 0,0 1 0,0 0 0,-9 13 0,14-17-10,0 0-1,1 1 0,0-1 1,0 1-1,0 0 0,1 0 1,0-1-1,0 2 0,1-1 1,-1 0-1,1 0 1,0 0-1,1 1 0,0 7 1,1-12-3,0 0 1,-1 0 0,1-1 0,0 1 0,1 0 0,-1-1 0,0 1 0,0-1-1,1 1 1,-1-1 0,1 0 0,-1 0 0,1 0 0,0 0 0,-1 0-1,1 0 1,0 0 0,0 0 0,0 0 0,-1-1 0,1 1 0,0-1-1,0 0 1,0 1 0,0-1 0,0 0 0,0 0 0,0 0 0,3-1 0,6 1 49,0 0 1,0 0 0,0-1 0,11-3 0,-10 0-8,0 0 0,-1 0 0,1-1 0,-1-1 0,0 0 1,19-15-1,-24 17 4,-1 0 1,0 0-1,-1 0 1,1-1-1,-1 1 1,1-1-1,-2 0 1,1-1-1,0 1 1,-1-1-1,0 1 0,0-1 1,-1 0-1,0 0 1,2-8-1,-3 13-46,-1-1 1,0 1-1,0-1 0,0 1 0,0 0 0,0-1 0,-1 1 0,1-1 0,0 1 0,-1 0 0,1-1 1,-1 1-1,1 0 0,-1-1 0,1 1 0,-1 0 0,0 0 0,0 0 0,0 0 0,0 0 0,0 0 1,0 0-1,-1-2 0,-1 1 3,0 1 0,-1-1 0,1 0-1,0 1 1,-1 0 0,1-1 0,-1 1 0,-7-1 0,-4 1-261,-1 0 1,0 1-1,-17 1 1,33-1 243,-14 3 257,7 5-4309,8-7 3745,-1 0 1,0-1-1,1 1 1,-1 0-1,1-1 1,-1 1 0,1 0-1,-1-1 1,1 1-1,0-1 1,-1 1-1,1-1 1,0 1-1,-1-1 1,1 0 0,0 1-1,0-1 1,-1 0-1,1 1 1,0-1-1,0 0 1,0 0 0,-1 0-1,1 0 1,0 0-1,0 0 1,1 0-1,18 1-5589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13196,'0'0'11243,"-9"11"-10186,3-4-928,-36 49 1160,38-50-1116,1 0-1,-1 0 1,1 0-1,1 1 1,-1-1-1,1 1 1,0 0-1,1-1 0,-1 1 1,0 8-1,2-15-159,0 1 0,0-1-1,0 0 1,1 1 0,-1-1 0,0 0-1,0 1 1,0-1 0,0 0-1,0 1 1,0-1 0,0 0 0,0 1-1,1-1 1,-1 0 0,0 0-1,0 1 1,0-1 0,1 0 0,-1 0-1,0 1 1,0-1 0,1 0-1,-1 0 1,0 0 0,1 1 0,-1-1-1,0 0 1,1 0 0,-1 0-1,0 0 1,1 0 0,-1 0 0,0 0-1,1 0 1,-1 0 0,18-3 369,16-12 46,18-20-324,-41 26-98,0 1-1,1 0 1,0 0 0,0 2 0,0-1-1,1 2 1,20-7 0,-32 12 5,-1 0-1,1 1 1,0-1 0,0 0 0,-1 1-1,1-1 1,0 0 0,0 1 0,-1-1-1,1 1 1,0-1 0,-1 1-1,1 0 1,-1-1 0,1 1 0,-1-1-1,1 1 1,-1 0 0,1 0 0,-1-1-1,0 1 1,1 0 0,-1 0-1,0-1 1,0 1 0,0 0 0,1 0-1,-1 0 1,0-1 0,0 1 0,0 0-1,0 0 1,0 0 0,-1-1 0,1 1-1,0 0 1,0 1 0,-4 48 329,2-31-282,27-23-1510,42-36-10928,-38 20 3972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9257,'0'0'12951,"-10"0"-10063,-3 1-2184,0 0 0,-1 1 1,1 1-1,-16 5 1,24-7-596,-1 1 1,0 0 0,1 0-1,-1 1 1,1-1 0,0 1 0,0 1-1,0-1 1,0 1 0,0-1-1,1 1 1,0 0 0,0 1 0,-4 5-1,7-9-134,1-1 0,-1 1 0,1 0-1,0 0 1,-1 0 0,1-1 0,0 1 0,0 0-1,-1 0 1,1 0 0,0 0 0,0 0 0,0-1-1,0 1 1,0 0 0,0 0 0,1 0-1,-1 0 1,0 0 0,0-1 0,1 1 0,-1 0-1,0 0 1,1 0 0,-1-1 0,0 1 0,1 0-1,0-1 1,-1 1 0,1 0 0,-1-1 0,1 1-1,0-1 1,-1 1 0,1-1 0,0 1-1,-1-1 1,1 1 0,0-1 0,0 0 0,0 1-1,-1-1 1,1 0 0,0 0 0,0 1 0,0-1-1,0 0 1,0 0 0,-1 0 0,1 0-1,0 0 1,1-1 0,59 3-459,-47-2 366,-4-1-11,1 1-17,0 0-1,0 0 1,-1 1-1,1 1 1,10 2-1,-19-4 138,-1 1 0,0-1 0,0 1-1,1-1 1,-1 1 0,0-1 0,0 1 0,0 0 0,0 0 0,1 0 0,-1-1 0,-1 1-1,1 0 1,0 0 0,0 0 0,0 1 0,0-1 0,-1 0 0,2 2 0,-2-1 24,0 0 0,1 0 0,-1 0 0,-1 0 1,1 0-1,0-1 0,0 1 0,-1 0 0,1 0 1,-1 0-1,1 0 0,-1-1 0,0 1 0,0 0 1,0-1-1,0 1 0,0 0 0,-2 1 0,-4 7 172,-1-1 0,0 0 1,0-1-1,-1 0 0,-19 13 0,23-17-179,0 0 1,0-1-1,-1 0 1,0 0-1,1 0 1,-1-1-1,0 0 1,-1 0-1,1-1 1,0 1-1,0-1 1,-11 0-1,17-1-145,-1 0-1,1-1 0,-1 1 0,1 0 0,0-1 0,-1 1 0,1-1 0,0 1 0,0 0 0,-1-1 0,1 1 0,0-1 1,0 1-1,0-1 0,-1 1 0,1-1 0,0 1 0,0-1 0,0 1 0,0-1 0,0 1 0,0-1 0,0 1 0,0-1 1,0 1-1,0-1 0,0 1 0,1-1 0,-1 1 0,0 0 0,0-1 0,1 0 0,5-18-4930,9 0-2470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15054,'5'-8'2077,"1"0"-1755,-1 0 0,1 0 0,0 1 0,1 0 0,0 0 0,0 0 0,1 1 0,-1 0 0,1 1 0,0-1 0,1 2 0,0-1-1,-1 1 1,1 0 0,17-4 0,-14 6-320,1 0-1,0 1 0,0 0 0,0 1 1,0 1-1,-1 0 0,1 0 0,0 1 1,-1 1-1,1 0 0,-1 1 0,17 7 0,-23-8-11,1 0 0,-1 1 0,0 0 0,0 0 0,0 0 0,0 1 0,-1 0 0,0 0 0,0 0 0,0 0 0,0 1 0,-1 0 0,0 0 0,0 0 0,-1 1 0,0-1 0,0 1 0,0 0 0,-1 0 0,0 0 0,0 0 0,-1 0 0,1 10 0,-1-7 110,-1 0 0,0 1-1,-1-1 1,0 1 0,-1-1 0,0 0-1,0 1 1,-1-1 0,-1 0 0,0-1-1,0 1 1,0-1 0,-1 0-1,-1 0 1,0 0 0,0 0 0,0-1-1,-1 0 1,-1-1 0,1 0 0,-17 13-1,12-11 118,-1 1 0,1-2 1,-2 0-1,1 0 0,-1-2 0,0 1 0,0-2 0,-1 0 0,1 0 0,-1-2 0,0 0 0,-1 0 1,1-1-1,-17-1 0,30-1-270,0 0 1,0 0 0,-1-1-1,1 1 1,0 0-1,0-1 1,0 0 0,0 1-1,0-1 1,0 0-1,0 0 1,0 0 0,1-1-1,-1 1 1,0 0-1,1-1 1,-1 1 0,0-1-1,1 1 1,0-1-1,-1 0 1,1 1 0,0-1-1,0 0 1,0 0 0,0 0-1,0 0 1,0-4-1,0 4-245,0-1-1,1 1 1,0-1-1,0 1 0,0-1 1,0 1-1,0-1 0,0 1 1,1-1-1,-1 1 1,1-1-1,0 1 0,0-1 1,0 1-1,0 0 1,0-1-1,0 1 0,1 0 1,-1 0-1,0 0 1,1 0-1,0 0 0,0 0 1,1-1-1,23-15-4826,6 2-683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14029,'0'0'8099,"-10"12"-7379,3-5-633,1 0 58,-1 0 1,1 0 0,0 0-1,0 1 1,1 0 0,0 0 0,1 1-1,-1-1 1,2 1 0,-1 0-1,1 0 1,-2 13 0,5-21-138,0 0-1,0 0 1,0 0 0,0 0 0,0 0 0,0-1-1,0 1 1,0 0 0,0 0 0,1 0-1,-1 0 1,0 0 0,1 0 0,-1-1 0,1 1-1,-1 0 1,1 0 0,-1-1 0,1 1-1,0 0 1,-1-1 0,1 1 0,0 0 0,0-1-1,-1 1 1,2 0 0,28 3-81,-22-5-116,0 0 0,0-1-1,-1 0 1,1 0 0,12-6 0,37-24-1227,-39 21 1573,-1 1-1,2 0 0,35-12 0,-53 21-96,-1 1 0,1 0 0,-1 0 0,1 0 0,-1 0 0,1-1 0,-1 1 0,1 0 0,-1 0 0,1 0-1,-1 0 1,1 0 0,-1 0 0,1 0 0,-1 0 0,1 1 0,-1-1 0,1 0 0,-1 0 0,0 0 0,1 0-1,-1 1 1,1-1 0,-1 0 0,1 0 0,-1 1 0,0-1 0,1 0 0,-1 1 0,1 0 0,0 17 700,-17 31-720,11-33 126,4-15-152,1 0 0,-1 0 0,1 0 0,0 1 0,-1-1 0,1 0 0,0 0 0,0 0 0,0 1 0,0-1 0,0 0 0,0 0 0,0 0 0,0 1 0,1-1 0,-1 0 0,0 0 0,1 0-1,-1 0 1,1 0 0,-1 0 0,1 1 0,-1-1 0,1 0 0,0-1 0,1 3 0,0-2 1,-1-1 0,1 1 0,0 0 0,0-1 0,0 1 0,0-1 0,0 0-1,0 1 1,-1-1 0,1 0 0,0 0 0,0 0 0,0-1 0,0 1 0,2-1 0,13-3-8,0-1-1,-1-1 1,17-9-1,-20 10-92,21-11-244,-25 11 319,0 0 1,0 0-1,1 1 0,0 0 0,0 1 0,0 0 0,0 0 1,1 2-1,-1-1 0,13 0 0,-21 51 1607,13-49-1432,0 0-1,-1-1 0,1-1 0,24-6 0,-22 4-689,1 1-1,30-2 1,-48 6 490,1-1 1,-1 0-1,0 0 0,1 0 0,-1 0 1,1 1-1,-1-1 0,1 0 0,-1 0 1,1 1-1,-1-1 0,0 0 0,1 1 1,-1-1-1,0 0 0,1 1 1,-1-1-1,0 1 0,0-1 0,1 0 1,-1 1-1,0-1 0,0 1 0,0-1 1,1 1-1,-1-1 0,0 1 0,0-1 1,0 1-1,0-1 0,0 1 1,0-1-1,0 1 0,0-1 0,0 1 1,0-1-1,0 1 0,-1-1 0,1 0 1,0 1-1,0-1 0,0 1 0,-1-1 1,1 1-1,-1 8-3409,4-4-5024,3-5 56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17392,'0'0'4987,"-6"10"-3968,-18 34-274,3 1 0,2 1 0,1 1 0,3 0 1,2 1-1,-8 57 0,21-105-738,0 0 1,0 0-1,0-1 0,0 1 1,0 0-1,0 0 1,0 0-1,1 0 0,-1 0 1,0 0-1,0 0 1,0 0-1,0 0 0,0 0 1,1 0-1,-1 0 1,0 0-1,0 0 1,0 0-1,0 0 0,0 0 1,0 1-1,1-1 1,-1 0-1,0 0 0,0 0 1,0 0-1,0 0 1,0 0-1,0 0 0,0 0 1,0 0-1,1 0 1,-1 1-1,0-1 0,0 0 1,0 0-1,0 0 1,0 0-1,0 0 1,0 0-1,0 1 0,0-1 1,0 0-1,0 0 1,0 0-1,0 0 0,0 0 1,0 0-1,0 1 1,0-1-1,0 0 0,0 0 1,0 0-1,0 0 1,0 0-1,0 0 1,0 1-1,0-1 0,12-16 135,14-28-136,7-31-37,-13 29-457,28-47 1,-41 81 378,0 1 0,1 0 1,0 0-1,1 1 0,1 0 0,-1 0 0,1 1 0,22-15 0,-28 22-24,0 0 1,1-1-1,0 2 0,-1-1 0,1 0 0,0 1 0,0 0 0,0 0 0,0 1 0,0-1 0,8 1 1,-12 0 93,0 0 0,0 1 1,0-1-1,1 0 1,-1 0-1,0 1 1,0-1-1,0 1 1,1-1-1,-1 1 0,0-1 1,0 1-1,0 0 1,0 0-1,0-1 1,0 1-1,-1 0 1,1 0-1,1 2 1,-1-1 38,0-1 0,-1 1 1,1 0-1,-1-1 0,0 1 1,0 0-1,0 0 0,0 0 1,0-1-1,0 1 0,0 0 1,0 0-1,-1-1 0,1 1 1,0 0-1,-1 0 0,0-1 1,0 3-1,-3 2 180,1 0-1,-1 0 1,-1-1 0,1 1 0,-1-1-1,1 0 1,-2 0 0,1 0 0,0-1-1,-1 0 1,0 0 0,-7 4 0,5-4 71,0 1 0,0-1 0,-1-1 0,1 0 0,-1 0 0,0 0 0,0-1 0,-17 2 0,25-4-345,1-1-1,-1 1 0,1 0 1,-1 0-1,1-1 1,-1 1-1,1 0 0,0-1 1,-1 1-1,1 0 1,0-1-1,-1 1 0,1 0 1,0-1-1,0 1 1,-1-1-1,1 1 0,0-1 1,0 1-1,0-1 1,-1 1-1,1-1 0,0 1 1,0-1-1,0 1 1,0-1-1,0 1 0,0-1 1,0 1-1,0-1 1,0 1-1,0-1 0,0 1 1,1-1-1,-1 1 1,0 0-1,0-1 0,0 1 1,1-1-1,-1 1 1,0-1-1,0 1 0,1 0 1,-1-1-1,1 0 1,13-23-7107,4 5-2632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12460,'0'0'3326,"-5"13"-823,1 1-2012,-63 197 6671,52-155-5698,3 0-1,-6 59 1,18-115-1453,0 0 1,0 0-1,0 0 0,0 0 1,0 0-1,0 0 1,0 0-1,1 0 0,-1 0 1,0 0-1,0 0 1,0 0-1,0 0 1,0 0-1,0 0 0,1 0 1,-1 0-1,0 0 1,0 0-1,0 0 0,0 0 1,0 0-1,0 0 1,0 1-1,1-1 1,-1 0-1,0 0 0,0 0 1,0 0-1,0 0 1,0 0-1,0 0 0,0 0 1,0 0-1,0 1 1,0-1-1,0 0 1,0 0-1,0 0 0,0 0 1,1 0-1,-1 0 1,0 0-1,0 1 0,0-1 1,0 0-1,0 0 1,0 0-1,0 0 1,0 0-1,-1 0 0,1 0 1,0 1-1,0-1 1,11-17 92,9-26-714,2-81-794,-21 120 1410,1 10 16,0 0 0,1 0 0,0 0 0,0 0 0,0-1 1,1 1-1,0-1 0,0 0 0,0 0 0,1 0 0,-1 0 0,1-1 0,9 7 0,-9-10 3,1 0-1,-1-1 0,1 1 0,-1-1 0,1 0 0,-1 0 0,1-1 0,0 0 0,-1 0 0,0 0 0,1 0 0,-1-1 0,0 0 1,0 0-1,0 0 0,0-1 0,0 0 0,6-5 0,-4 4-19,0-2 1,-1 1-1,0-1 1,0 1-1,0-2 1,-1 1-1,0-1 1,0 1-1,-1-2 1,0 1-1,6-14 1,-27 55 153,11-24-59,0 0 0,1 0-1,1 0 1,-1 1 0,-3 15 0,7-22-82,1-1 0,0 1 0,-1-1 0,1 1 0,0-1-1,1 0 1,-1 1 0,1-1 0,-1 1 0,3 5 0,-3-8-45,1 0 0,-1-1 0,0 1 0,1-1 0,-1 1-1,1-1 1,-1 1 0,0-1 0,1 1 0,-1-1 0,1 1 0,-1-1-1,1 1 1,0-1 0,-1 0 0,1 1 0,-1-1 0,1 0-1,0 0 1,-1 0 0,1 1 0,0-1 0,0 0 0,1 0-131,-1 0 1,1-1 0,0 1 0,-1 0-1,1-1 1,-1 1 0,1-1-1,-1 0 1,1 0 0,-1 1 0,0-1-1,1 0 1,-1 0 0,2-1-1,1-2-985,-1 0-1,1-1 0,0 1 0,-1-1 1,0 0-1,0 1 0,3-9 0,8-18-6970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14894,'0'0'5061,"-8"53"-4901,8-34-128,2-3-1217,7-1-2050,0-4-2370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9225,'0'0'13490,"-4"9"-11814,-1 3-1306,0-3 49,0 1 0,1-1 0,0 1 0,1 0 0,0 0-1,0 0 1,1 0 0,0 0 0,1 11 0,1-19-409,1-1-1,-1 0 1,1 1-1,0-1 1,-1 0-1,1 0 1,0 0-1,0 0 1,0 1-1,0-1 1,0-1-1,0 1 1,1 0 0,-1 0-1,0 0 1,0 0-1,0-1 1,1 1-1,-1-1 1,0 1-1,1-1 1,-1 1-1,1-1 1,-1 0-1,0 0 1,1 0 0,-1 0-1,1 0 1,-1 0-1,1 0 1,1 0-1,48-6-458,-39 1-49,0-1 0,-1 1 0,22-16-1,-25 15 383,0 1-1,0 0 0,1 0 1,-1 1-1,1 0 0,0 0 0,1 1 1,10-2-1,-20 5 193,1 1 1,-1-1-1,1 1 0,0-1 1,-1 1-1,0 0 0,1-1 1,-1 1-1,1 0 0,-1-1 0,0 1 1,1 0-1,-1 0 0,0-1 1,0 1-1,0 0 0,0 0 1,0-1-1,1 1 0,-1 0 1,-1 0-1,1-1 0,0 1 0,0 0 1,0 0-1,0 0 0,0-1 1,-1 2-1,-4 35 722,3-29-446,3-7-335,-1 0-1,1 0 1,0-1 0,-1 1-1,1 0 1,0 0 0,-1-1-1,1 1 1,0 0 0,0-1-1,0 1 1,0-1-1,-1 1 1,1-1 0,0 1-1,0-1 1,0 0 0,0 0-1,0 1 1,0-1-1,0 0 1,0 0 0,0 0-1,0 0 1,0 0 0,0 0-1,0 0 1,1-1-1,46 1-1034,-31 0-1014,-5 3-1205,-6 2-2293,-5-4 4672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155 170 16848,'0'0'3352,"-9"-1"-2433,0 0-890,0 1 0,0 1 0,0 0 1,0 0-1,0 0 0,0 1 0,-10 4 1,15-5-37,1 0 0,-1 0 1,1 1-1,0-1 1,-1 1-1,1-1 1,0 1-1,0 0 0,0 1 1,1-1-1,-1 0 1,0 1-1,1-1 0,-1 1 1,1 0-1,0 0 1,0 0-1,0 0 1,1 0-1,-1 0 0,1 0 1,-1 1-1,1-1 1,-1 8-1,2-11 11,0 1 0,0 0 0,1 0 0,-1-1 0,0 1 0,1 0 0,-1-1 0,1 1-1,-1 0 1,1-1 0,-1 1 0,1-1 0,-1 1 0,1 0 0,-1-1 0,1 1 0,0-1 0,-1 0 0,1 1 0,0-1 0,0 0 0,-1 1 0,1-1 0,0 0-1,0 0 1,-1 0 0,1 1 0,0-1 0,0 0 0,0 0 0,-1 0 0,1 0 0,0 0 0,0-1 0,0 1 0,-1 0 0,1 0 0,0 0 0,0-1 0,-1 1-1,2-1 1,37-10 253,-16-1-160,-1-1 0,0-1 0,-1-1 1,25-23-1,-34 27 290,0 0 1,-1-1 0,0-1-1,-1 1 1,0-2 0,-1 1-1,14-30 1,-18 19 365,-5 24-742,-1-1 1,1 1 0,0 0-1,-1 0 1,1 0 0,0 0-1,-1 0 1,1 0 0,0 0-1,-1-1 1,1 1 0,0 0-1,-1 0 1,1 0 0,0 0 0,-1 1-1,1-1 1,-1 0 0,1 0-1,0 0 1,-1 0 0,1 0-1,0 0 1,0 0 0,-1 1-1,1-1 1,0 0 0,-1 0-1,1 0 1,0 1 0,0-1-1,-1 0 1,1 0 0,0 1-1,-33 34 61,22-17-76,1 2 0,1-1-1,-13 37 1,19-45-1,0 0 1,0 0-1,1 0 1,0 0-1,1 1 0,1-1 1,0 0-1,2 23 1,-1-32 4,-1 0 1,1-1 0,-1 1 0,1 0 0,-1-1-1,1 1 1,0 0 0,0-1 0,0 1-1,0-1 1,0 0 0,0 1 0,0-1 0,0 0-1,0 1 1,1-1 0,-1 0 0,1 0 0,-1 0-1,1 0 1,-1 0 0,2 0 0,1 0 48,-1 0 0,1 0 0,0 0 0,-1-1 1,1 1-1,0-1 0,0 0 0,-1 0 0,1-1 1,4 0-1,1-1 96,1 0 1,-1-1 0,1 0-1,-1 0 1,0-1 0,0-1-1,10-6 1,-8 3-57,1-1 1,-1-1-1,19-21 0,-26 27-66,-1 0-1,1-1 0,-1 0 0,0 0 0,0 0 1,-1 0-1,0 0 0,0-1 0,0 1 0,0-1 0,-1 1 1,2-10-1,-3 14-21,0 1 0,0 0 0,0 0 0,0 0 0,0 0 0,0-1 1,0 1-1,0 0 0,0 0 0,0 0 0,0-1 0,0 1 0,0 0 0,0 0 0,0 0 0,-1-1 0,1 1 1,0 0-1,0 0 0,0 0 0,0 0 0,0 0 0,0-1 0,0 1 0,-1 0 0,1 0 0,0 0 0,0 0 1,0 0-1,0 0 0,0-1 0,-1 1 0,1 0 0,0 0 0,0 0 0,0 0 0,-1 0 0,1 0 1,0 0-1,0 0 0,0 0 0,-1 0 0,1 0 0,0 0 0,0 0 0,0 0 0,-1 0 0,-12 6 0,-9 11-33,13-7 56,1-1 1,-1 2-1,1-1 0,1 1 1,0 0-1,1 1 0,0-1 0,1 1 1,0 0-1,-5 19 0,11-30-16,-1 0-1,1 0 0,-1 0 1,1 0-1,0 0 1,0-1-1,-1 1 1,1 0-1,0 0 1,0-1-1,0 1 0,0 0 1,0-1-1,0 1 1,0-1-1,0 1 1,0-1-1,0 1 1,0-1-1,0 0 0,0 0 1,0 1-1,0-1 1,0 0-1,0 0 1,1 0-1,-1 0 1,0 0-1,0-1 0,0 1 1,0 0-1,2-1 1,42-6-1263,-12-11-3000,-3-7-4676,-12 6-1548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17969,'0'0'4580,"-9"12"-2957,-9 11-939,1 1 0,2 1 0,0 0 0,2 1 0,1 1 0,1 0 0,-12 46 0,9 11-613,11-55-75,-2 0 1,-1 0-1,-1-1 1,-16 41-1,17-60 9,4-13 49,4-17 32,15-32-89,3 2 1,35-64 0,-27 58 19,-12 21-16,-9 18-9,1 0 0,0 1-1,1 1 1,1-1 0,0 2 0,1-1 0,22-21 0,-31 35-42,0 0-1,1 0 0,-1 1 1,1-1-1,0 1 0,0-1 1,-1 1-1,1 0 0,0 0 1,0 0-1,0 1 0,0-1 1,0 1-1,0-1 0,0 1 1,0 0-1,1 0 0,-1 1 1,0-1-1,0 1 0,0-1 1,0 1-1,0 0 0,-1 0 1,1 0-1,0 1 0,0-1 1,-1 0-1,1 1 0,0 0 1,-1 0-1,0 0 0,1 0 1,-1 0-1,0 0 0,0 1 1,0-1-1,-1 1 0,4 4 1,-2-3-8,-1-1 0,0 1 1,0-1-1,0 1 0,0 0 0,0 0 1,-1 0-1,0 0 0,0 0 1,0 0-1,0 0 0,0 0 1,-1 1-1,0-1 0,0 0 1,0 0-1,-1 0 0,1 1 1,-1-1-1,0 0 0,0 0 0,0 0 1,-1 0-1,1 0 0,-1 0 1,0-1-1,0 1 0,-5 6 1,0-3 192,-1 0 1,1-1-1,-1 0 1,0 0-1,-1-1 1,1 0-1,-1-1 1,0 0-1,0 0 1,0-1 0,-1 0-1,1-1 1,-1 1-1,0-2 1,1 0-1,-1 0 1,-16-1-1,25 0-244,0-1 0,-1 1 1,1-1-1,0 1 0,0-1 0,0 1 0,0-1 0,0 0 0,0 0 0,0 1 0,0-1 0,0 0 0,0 0 0,0 0 0,0 0 0,0 0 0,1 0 1,-1 0-1,1-1 0,-1 1 0,0 0 0,1 0 0,0 0 0,-1-1 0,1 1 0,0 0 0,0-2 0,-1 0-1028,1-1-1,-1 0 1,1 1-1,0-1 1,1 0-1,-1 1 1,1-1 0,1-6-1,10-10-8017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12684,'0'0'3972,"10"-2"-219,11 1-2105,-10 1-969,-1-1 0,0 0-1,1 0 1,-1-1 0,0 0-1,0-1 1,0 0 0,11-5-1,-20 8-657,-1-1 1,1 1-1,-1-1 0,1 1 0,0-1 0,-1 1 1,1-1-1,-1 1 0,1-1 0,-1 0 0,1 1 1,-1-1-1,0 0 0,1 0 0,-1 1 0,0-1 1,1 0-1,-1 0 0,0 1 0,0-1 0,0 0 0,0 0 1,0 0-1,0 1 0,0-1 0,0 0 0,0 0 1,0 0-1,0 1 0,0-1 0,-1 0 0,1 0 1,0 1-1,-1-1 0,1 0 0,0 0 0,-1 1 0,1-1 1,-1 1-1,1-1 0,-1 0 0,1 1 0,-1-1 1,0 1-1,1-1 0,-1 1 0,0-1 0,1 1 1,-1 0-1,0-1 0,0 1 0,1 0 0,-1-1 1,0 1-1,0 0 0,1 0 0,-1 0 0,0 0 0,0 0 1,0 0-1,1 0 0,-1 0 0,0 0 0,-1 0 1,-4 1-28,1 0-1,-1 1 1,0 0 0,1 0 0,-1 0 0,1 0 0,0 1 0,0 0 0,0 0 0,0 0 0,0 1 0,0-1 0,1 1 0,0 1 0,0-1-1,0 0 1,0 1 0,1 0 0,0 0 0,0 0 0,0 0 0,0 0 0,1 1 0,0-1 0,0 1 0,1-1 0,-1 1 0,0 7-1,2-12 8,1 0-1,-1 0 0,1 0 0,-1 0 1,1 0-1,-1 0 0,1-1 0,-1 1 0,1 0 1,0 0-1,-1 0 0,1-1 0,0 1 1,0 0-1,0-1 0,0 1 0,-1-1 1,1 1-1,0-1 0,0 1 0,0-1 0,0 0 1,0 0-1,0 1 0,0-1 0,0 0 1,0 0-1,0 0 0,0 0 0,0 0 0,0 0 1,1 0-1,-1 0 0,1-1 0,43-4 89,-20-2-116,1-2 1,-1-1-1,42-23 1,-46 21 12,1 1 1,0 1-1,0 1 1,1 1-1,25-5 1,-48 13 11,0 0 1,1 0-1,-1 0 0,0 0 1,0 0-1,1 0 1,-1 0-1,0 0 0,1 0 1,-1 0-1,0 0 1,1 0-1,-1 0 0,0 0 1,1 1-1,-1-1 1,0 0-1,0 0 0,1 0 1,-1 0-1,0 0 1,0 1-1,1-1 0,-1 0 1,0 0-1,0 1 1,0-1-1,1 0 0,-1 0 1,0 1-1,0-1 1,0 0-1,0 0 0,1 1 1,-1-1-1,0 0 1,0 1-1,0-1 0,0 0 1,0 1-1,0-1 1,0 1-1,-4 20 33,-13 17 39,12-29-61,2-4 43,-1 0-1,1 1 0,1-1 1,-1 1-1,1 0 1,0-1-1,0 1 0,0 0 1,0 8-1,2-14-38,0 1-1,1-1 1,-1 1-1,1-1 1,-1 1 0,0-1-1,1 1 1,-1-1 0,1 1-1,-1-1 1,1 1 0,0-1-1,-1 0 1,1 1 0,-1-1-1,1 0 1,0 0-1,-1 0 1,1 1 0,0-1-1,-1 0 1,1 0 0,0 0-1,-1 0 1,1 0 0,0 0-1,-1 0 1,1 0-1,0 0 1,-1 0 0,1-1-1,-1 1 1,1 0 0,1-1-1,26-6 133,29-26 33,-48 26-743,0 1 1,1 1 0,0-1-1,0 1 1,21-7 0,-29 21-12542,-6-1 6081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155 122 14958,'0'0'6139,"-10"-4"-4847,5 1-1207,0 1-1,-1-1 1,1 1-1,-1 1 1,1-1-1,-1 1 1,-9-1 0,12 2-65,0 0 1,0 0 0,-1 1 0,1 0 0,0-1 0,0 1 0,0 0 0,-1 1-1,1-1 1,0 1 0,1-1 0,-1 1 0,0 0 0,0 0 0,1 0 0,-1 0-1,1 0 1,-4 5 0,3-4 75,0 1 0,0 0-1,0-1 1,0 1 0,1 0 0,-1 1-1,1-1 1,0 0 0,1 1 0,-1-1 0,1 1-1,-1 0 1,1-1 0,1 1 0,-1 5-1,1-9-71,1 0-1,-1 0 0,1 0 0,-1 0 1,1 0-1,-1 0 0,1-1 1,0 1-1,-1 0 0,1 0 1,0-1-1,0 1 0,0 0 0,0-1 1,-1 1-1,1-1 0,0 1 1,0-1-1,0 0 0,0 1 0,0-1 1,0 0-1,0 0 0,0 0 1,0 1-1,0-1 0,0 0 0,1 0 1,-1-1-1,0 1 0,1 0 1,37-5 394,-25 0-384,-1 0 0,0-2 0,0 1 0,-1-2 0,0 0 0,0 0 1,18-18-1,-9 6-4,-1 0 0,33-45 0,-36 34-45,-19 26-113,-12 19 47,-10 14 105,-35 54 0,52-72 219,1 2 1,0-1-1,1 1 0,0 0 0,0 0 0,1 0 0,1 0 0,-3 22 1,5-32-211,1-1 0,0 1 0,0 0 0,0-1 0,0 1 0,0 0 0,0-1 0,0 1 0,1-1 1,-1 1-1,0 0 0,1-1 0,-1 1 0,1-1 0,0 1 0,0-1 0,-1 0 0,1 1 0,0-1 0,0 0 0,0 1 1,1-1-1,-1 0 0,1 1 0,1-1-6,-1 0 0,0 0 1,0 0-1,0-1 0,1 1 1,-1-1-1,0 0 0,1 0 1,-1 0-1,0 0 0,1 0 1,-1 0-1,0 0 0,5-2 0,3-1-32,-1 0 0,0 0 0,1-1 0,-1-1 0,-1 1 0,1-1 0,8-8-1,-15 12-14,7-5-45,0-1 1,0-1-1,-1 1 0,0-1 0,0-1 1,-1 0-1,0 0 0,0 0 1,8-16-1,-17 21-273,-7 8 213,-8 8 76,9-5-53,-39 40 284,44-44-277,1 0 1,-1 0 0,1 1-1,-1-1 1,1 1-1,0-1 1,0 1-1,1-1 1,-1 1-1,1 0 1,0 0-1,-1 7 1,3-10-455,0-1 0,0 1 0,0-1 0,0 1 1,1-1-1,-1 1 0,0-1 0,0 1 0,1-1 0,-1 0 0,0 0 0,0 0 1,1 0-1,-1 0 0,0 0 0,1 0 0,-1 0 0,0 0 0,2-1 0,0 1-1429,18-3-11859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15278,'0'0'9396,"-9"1"-8168,7-1-1203,-52 9 1229,52-8-1296,0-1 0,0 1 1,0-1-1,0 1 0,0 0 0,0 0 0,1 0 0,-1 0 0,0 0 0,0 1 0,1-1 1,-1 0-1,1 1 0,-1-1 0,1 1 0,0-1 0,0 1 0,-1 0 0,1 0 1,0-1-1,1 1 0,-1 0 0,0 0 0,0 0 0,1 0 0,-1 0 0,1 4 1,0-5 16,1 0 0,-1-1 0,1 1 0,-1 0 0,1-1 0,0 1 1,-1 0-1,1-1 0,0 1 0,0-1 0,0 1 0,-1-1 0,1 1 0,0-1 1,0 0-1,0 0 0,0 1 0,0-1 0,0 0 0,-1 0 0,1 0 1,0 0-1,0 0 0,0 0 0,2 0 0,32 0-1244,-28 0 782,3 0-215,20 2-117,-28 3 1255,-17 5 495,-12 5-821,1 0 925,-42 17 1,35-22-3775,2-6-3723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10122,'0'0'17376,"11"3"-16917,-3-2-416,0 0-1,0 0 0,0 0 1,0-1-1,0-1 0,1 1 1,-1-1-1,14-4 1,-18 5-45,0-1 1,0-1-1,0 1 1,0 0-1,0-1 1,0 0-1,0 0 1,-1 0-1,1-1 1,-1 1-1,0-1 1,0 1-1,0-1 1,0 0-1,0-1 1,0 1-1,-1 0 1,1-1-1,-1 1 1,0-1-1,0 0 1,2-7-1,-4 10-30,1 0 0,-1 0 1,0 1-1,0-1 0,0 0 0,0 0 0,0 1 0,0-1 1,0 0-1,0 0 0,0 0 0,0 1 0,0-1 0,0 0 1,-1 0-1,1 1 0,0-1 0,0 0 0,-1 1 0,1-1 1,-1 0-1,1 1 0,-1-1 0,1 0 0,-1 1 0,1-1 1,-1 1-1,1-1 0,-1 1 0,1-1 0,-1 1 0,0-1 1,0 1-1,1 0 0,-1-1 0,0 1 0,1 0 0,-1 0 1,0 0-1,0-1 0,1 1 0,-1 0 0,0 0 0,0 0 1,0 0-1,1 0 0,-1 0 0,0 1 0,-1-1 0,-2 0-183,-1 1 0,1-1-1,-1 1 1,1 0-1,0 1 1,-1-1-1,-5 3 1,1 2 68,1 0 0,0 0 0,0 1 0,1 0 0,0 1 0,0-1 0,1 1 0,-7 9 0,10-11 179,-1-1 0,1 0 0,-1 1 0,2-1 0,-1 1 0,1 0 0,0 0 0,0 0 0,0 0 0,1 1 0,0-1 0,0 0 0,1 1 0,-1 7 0,2-13-10,0 0 1,0 0-1,0 0 1,0 0-1,0 0 1,0 0-1,0 0 1,0 0-1,0 0 1,0 0-1,0-1 1,1 1-1,-1 0 1,0-1 0,0 1-1,1-1 1,-1 1-1,0-1 1,1 0-1,-1 0 1,1 1-1,-1-1 1,0 0-1,1 0 1,-1 0-1,1-1 1,-1 1 0,0 0-1,1 0 1,-1-1-1,3 0 1,46-11 307,-15-3-204,-1-1-1,35-23 1,-38 21 136,0 1 1,49-18-1,-80 35-255,1-1 0,-1 1 0,1 0 0,-1 0 1,1 0-1,-1 0 0,1 0 0,-1-1 0,1 1 0,-1 0 0,1 0 0,-1 0 0,1 0 1,-1 0-1,1 0 0,-1 1 0,1-1 0,-1 0 0,1 0 0,-1 0 0,1 0 1,-1 1-1,0-1 0,1 0 0,-1 0 0,1 1 0,-1-1 0,1 0 0,-1 1 0,0-1 1,1 1-1,1 18 141,-13 22 47,-1-14-76,8-19-4,0 0 0,0 0 1,1 0-1,1 0 0,-1 1 1,1-1-1,-1 16 0,3-24-89,0 0 1,1 1-1,-1-1 0,1 1 1,-1-1-1,0 0 0,1 0 1,-1 1-1,1-1 0,-1 0 0,1 0 1,-1 1-1,1-1 0,-1 0 1,1 0-1,-1 0 0,1 0 1,-1 0-1,1 0 0,-1 0 1,1 0-1,-1 0 0,1 0 0,0 0 1,-1 0-1,1 0 0,-1 0 1,1-1-1,-1 1 0,1 0 1,-1 0-1,20-6 259,5-5-211,-2-2 1,25-16-1,-30 17-225,1 0 1,1 2-1,39-16 1,-58 25 145,-1 1 0,0 0 1,1 0-1,-1 0 1,1-1-1,-1 1 1,1 0-1,-1 0 1,0 0-1,1 0 1,-1 0-1,1 0 1,-1 0-1,1 0 1,-1 0-1,1 0 1,-1 0-1,1 0 1,-1 1-1,1-1 1,-1 0-1,0 0 1,1 0-1,-1 1 1,1-1-1,-1 0 0,0 0 1,1 1-1,-1-1 1,0 0-1,1 1 1,-1-1-1,1 1 1,-1 18-32,-18 30 228,14-39-66,3-10-102,1 1-1,0 0 1,-1 0 0,1-1 0,-1 1 0,1 0 0,0 0 0,0 0 0,0 0 0,-1-1 0,1 1 0,0 0 0,0 0 0,0 0-1,0 0 1,0 0 0,0-1 0,1 1 0,-1 0 0,0 0 0,0 0 0,1 0 0,-1 0 0,0-1 0,1 1 0,-1 0-1,1 0 1,-1-1 0,1 2 0,1-2-4,-1 1-1,1-1 0,-1 0 0,0 0 1,1 1-1,-1-1 0,1 0 0,-1 0 1,1 0-1,-1-1 0,1 1 0,-1 0 1,0 0-1,1-1 0,2 0 0,58-30-156,-57 28 71,14-8-713,18-9-1811,-12 11-6885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46 13261,'0'-2'438,"0"1"0,0-1 0,0 0 0,0 0 1,0 1-1,0-1 0,-1 0 0,1 1 0,-1-1 1,1 0-1,-1 1 0,0-1 0,1 1 1,-1-1-1,0 1 0,0-1 0,0 1 0,0-1 1,0 1-1,-1 0 0,1 0 0,0 0 0,-1-1 1,1 1-1,0 0 0,-3-1 0,0 1-251,0 0 0,1 0 1,-1 1-1,0-1 0,0 1 0,1 0 0,-1 0 0,0 0 0,1 1 0,-1-1 0,0 1 1,-4 1-1,5-1-180,0 0 1,0 0 0,0 1-1,0 0 1,1-1 0,-1 1-1,0 0 1,1 0 0,-1 1-1,1-1 1,0 0 0,0 1-1,-1-1 1,2 1-1,-1 0 1,0 0 0,1 0-1,-1 0 1,1 0 0,0 0-1,0 0 1,0 0 0,0 0-1,1 1 1,-1-1 0,1 0-1,0 1 1,0-1 0,0 6-1,8 1 409,-7-9-383,0 0 0,1 0 0,-1 0 0,0 0 0,0 0 0,0 1 0,-1-1 0,1 0 0,0 0 0,0 0 0,-1 1 0,1-1 0,0 0 0,-1 1 0,1-1 0,-1 3 0,-2 24 304,-2 0 0,-1-1 0,-1 0 0,-1 0 0,-11 27 0,-2 7-213,8-17-102,0 0 26,-31 73 0,41-159-208,8 0 64,2 1 0,2 0 1,2 0-1,1 1 0,29-59 1,-36 86 65,-1 0-24,5-11 5,1 0 0,23-36 1,-32 55 22,1 1 1,0 0 0,0-1 0,0 1-1,0 1 1,1-1 0,0 1-1,0-1 1,0 1 0,0 0 0,0 0-1,0 1 1,1-1 0,-1 1 0,1 0-1,0 0 1,0 1 0,0-1-1,0 1 1,7-1 0,-11 2 5,-1 0 0,1 0-1,0 0 1,0 0 0,0 0 0,0 0 0,0 0 0,0 0-1,-1 0 1,1 1 0,0-1 0,0 0 0,0 0-1,0 1 1,-1-1 0,1 1 0,0-1 0,0 1 0,-1-1-1,1 1 1,0-1 0,-1 1 0,1 0 0,-1-1-1,1 1 1,0 0 0,-1-1 0,0 1 0,1 0 0,-1 0-1,1 0 1,-1-1 0,0 1 0,0 0 0,1 0 0,-1 0-1,0 0 1,0 0 0,0-1 0,0 1 0,0 0-1,0 0 1,0 0 0,0 0 0,-1 0 0,1 1 0,-1 1-8,0 0 1,0 0 0,0 0 0,0-1-1,-1 1 1,1 0 0,-1-1 0,1 1-1,-1-1 1,0 1 0,0-1 0,-3 3-1,-15 10-120,-1 0 0,0-2 0,0-1 1,-1 0-1,-1-2 0,-32 11 0,53-21-1758,6-1-785,75-30-9437,-41 18 7681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62 3844,'9'-4'3309,"-2"1"-2537,45-20 3649,-49 21-3702,0 1 0,-1-1 0,1 0 0,-1 0 0,1 0-1,-1 0 1,0 0 0,0 0 0,0-1 0,2-2 0,-6 1 2480,-7 7-2476,-8 6-753,2 4 105,1 0 0,-20 25 1,30-34 3,1 0 1,0 0-1,0 0 1,0 0 0,1 1-1,-1 0 1,1-1 0,0 1-1,1 0 1,-1 0-1,1 0 1,0 0 0,0 0-1,0 0 1,1 6 0,0-10-67,1 0 1,-1 0-1,1 0 1,0-1-1,-1 1 1,1 0-1,0-1 1,0 1-1,0 0 1,-1-1-1,1 1 1,0-1-1,0 1 1,0-1-1,0 0 1,0 1-1,0-1 1,0 0-1,0 1 1,0-1-1,0 0 1,0 0-1,0 0 1,0 0-1,0 0 1,0 0-1,0 0 1,0-1-1,0 1 1,0 0-1,0 0 1,0-1-1,1 0 1,37-11 423,-27 4-305,1 0 0,-1 0 0,0-1 1,-1 0-1,10-12 0,-16 17-61,-1 0 0,0-1 0,0 0 1,-1 0-1,0 0 0,0 0 0,0 0 1,0-1-1,-1 1 0,0-1 1,0 1-1,0-1 0,-1 0 0,0 0 1,1-6-1,-4 11-76,1 1 0,-1 0 0,1-1 0,-1 1 0,0 0 0,1 0 0,-1 0 0,1 0 0,-1 0 0,1 0 0,-1 1 0,1-1 0,-1 0 0,1 1 0,-1-1 0,-1 2 0,-6 4-13,0 1 0,1 0 1,0 0-1,0 1 0,1 0 1,0 0-1,0 1 0,1 0 1,0 0-1,1 0 0,0 1 1,-4 11-1,8-21-10,1 0 0,0 0-1,0 0 1,0 0 0,0 1 0,0-1-1,0 0 1,0 0 0,0 0 0,0 1-1,0-1 1,0 0 0,0 0 0,0 0 0,1 0-1,-1 1 1,0-1 0,0 0 0,0 0-1,0 0 1,0 0 0,0 1 0,0-1-1,0 0 1,1 0 0,-1 0 0,0 0 0,0 0-1,0 1 1,0-1 0,0 0 0,1 0-1,-1 0 1,0 0 0,0 0 0,0 0-1,0 0 1,1 0 0,-1 0 0,0 0 0,0 0-1,0 0 1,1 0 0,-1 0 0,0 0-1,0 0 1,0 0 0,0 0 0,1 0-1,16-3-2015,14-9-6239,-17 1-355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19859,'0'0'4324,"-9"1"-3635,-7 2-638,0 1 1,0 0-1,0 1 1,1 1 0,0 0-1,0 1 1,0 1-1,1 0 1,0 1 0,1 1-1,0 0 1,0 1-1,1 0 1,-13 16 0,25-26-49,-1-1 0,1 0 0,0 0 1,0 0-1,0 1 0,0-1 0,0 0 1,-1 0-1,1 0 0,0 1 0,0-1 1,0 0-1,0 0 0,0 1 0,0-1 1,0 0-1,0 0 0,0 0 0,0 1 1,0-1-1,0 0 0,0 0 0,0 1 1,0-1-1,0 0 0,0 0 0,0 1 1,0-1-1,0 0 0,0 0 0,1 0 1,-1 1-1,0-1 0,0 0 0,0 0 1,0 0-1,0 1 0,1-1 0,-1 0 1,0 0-1,0 0 0,0 0 1,1 0-1,-1 1 0,0-1 0,1 0 0,16 3 84,23-6-27,22-8-57,-29 5-166,0 1 0,43-2 0,-75 7 153,0 0 1,0 0-1,0 0 1,-1-1-1,1 1 1,0 0-1,0 0 1,0 0-1,-1 0 1,1 1-1,0-1 0,0 0 1,0 0-1,-1 0 1,1 1-1,0-1 1,0 0-1,-1 1 1,1-1-1,0 0 1,0 1-1,-1-1 1,1 1-1,-1 0 1,1-1-1,0 1 1,-1-1-1,1 1 1,-1 0-1,1-1 1,-1 1-1,0 0 0,1 0 1,-1-1-1,1 2 1,-2 0 34,1 0 0,-1 1 0,1-1 0,-1 0 0,0 0 0,0 0-1,0 0 1,0 0 0,0 0 0,0 0 0,0-1 0,-3 4 0,-48 45 971,39-40-742,-51 37 674,59-43-982,-1-1 0,0 1-1,0-1 1,0-1 0,0 1 0,-1-1-1,1 0 1,-11 2 0,17-4-32,0 0 1,-1 0-1,1 0 1,0 0 0,0 0-1,0-1 1,0 1-1,-1 0 1,1 0 0,0 0-1,0 0 1,0 0-1,0 0 1,0-1-1,0 1 1,-1 0 0,1 0-1,0 0 1,0 0-1,0 0 1,0-1 0,0 1-1,0 0 1,0 0-1,0 0 1,0 0-1,0-1 1,0 1 0,0 0-1,0 0 1,0 0-1,0-1 1,0 1 0,0 0-1,0 0 1,0 0-1,0 0 1,0-1 0,0 1-1,0 0 1,0 0-1,0 0 1,1 0-1,-1-1 1,0 1 0,0 0-1,0 0 1,0 0-1,0 0 1,0 0 0,1 0-1,-1-1 1,0 1-1,0 0 1,0 0 0,0 0-1,1 0 1,-1 0-1,17-17-4676,7-6-2348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7431,'0'0'16944,"-24"74"-16111,8-41-321,1 1-287,3-1-161,4-5-32,3-6 0,4-6-160,1-7-769,7-8-4484,3-10-2979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14478,'0'0'7724,"-2"12"-6549,-16 53 246,-42 98 0,32-93 155,-27 105 1,53-169-1496,-3 27 541,8-25-266,9-17-59,-3-1-295,-2-1 1,1 0-1,-1 0 0,-1-1 1,0 0-1,-1 0 1,0 0-1,4-18 0,-3 9-215,-1-1-1,-1 0 1,-1 0-1,0-27 0,-3 47-42,-9 41-214,7-32 466,1 0-1,0 0 1,1 0-1,-1 0 1,1 0-1,1 0 1,-1 0 0,4 11-1,-3-16 30,0 1-1,0-1 1,0 0-1,1-1 1,-1 1 0,1 0-1,-1 0 1,1-1-1,0 1 1,-1-1-1,1 1 1,0-1 0,0 0-1,0 1 1,0-1-1,1 0 1,-1 0 0,0-1-1,0 1 1,0 0-1,1-1 1,-1 0-1,0 1 1,1-1 0,-1 0-1,1 0 1,-1 0-1,4-1 1,1 0 29,0 0-1,0 0 1,0-1 0,0 1 0,0-2-1,0 1 1,0-1 0,-1 0-1,1-1 1,-1 1 0,0-1 0,0 0-1,-1-1 1,7-6 0,-4 5-39,-1-2 0,0 1 0,-1-1 0,1 0 0,-2 0 0,1 0 0,-1-1 0,0 0 0,6-17 0,-9 18-26,-24 42-153,7-15 221,7-5-57,-5 6 413,1 1-1,-10 25 0,20-41-352,0 0 0,0-1 0,1 1 0,0 0-1,0 1 1,0-1 0,0 0 0,1 0 0,0 0-1,0 0 1,0 1 0,0-1 0,1 0 0,0 0-1,3 10 1,-2-11-67,1-1 1,-1 1-1,1-1 0,0 1 0,0-1 1,0 0-1,0 0 0,1 0 0,-1-1 1,1 1-1,-1-1 0,8 3 0,-8-3-330,1 0 0,0-1 0,-1 1-1,1-1 1,0 0 0,0-1 0,0 1 0,4 0-1,-6-2 37,-1 1 0,0-1 0,1 0 0,-1 1 0,0-1 0,0 0 0,0 0 0,1 0 0,-1 0 0,0 0 0,0 0 0,0-1 0,-1 1 0,1 0 0,0 0 0,0-1 0,-1 1 0,1 0 0,-1-1 0,1 1 0,-1-1 0,1 1 0,-1-1 0,0 1-1,0-1 1,0 1 0,0-2 0,2-4-1188,4-22-5126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9385,'0'0'11851,"-30"51"-13004,30-40-641,0-6-1921,0 0-2723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11275,'0'0'15054,"4"8"-14248,-1-1-772,-1 0 1,0 0-1,0 0 0,0 0 1,-1 0-1,0 1 1,0-1-1,-1 0 0,1 1 1,-2-1-1,1 0 0,-1 1 1,0-1-1,-1 0 0,-2 8 1,1-9-25,1-2 83,0-1 1,1 1-1,-1 0 0,1 0 0,0 0 1,0 0-1,0 0 0,0 0 0,1 0 1,-1 0-1,1 0 0,1 5 0,2-8-27,1 0-1,0-1 0,-1 1 1,1-1-1,0 0 0,0 0 0,-1 0 1,1 0-1,0-1 0,-1 0 1,1 0-1,6-2 0,1-2 6,1-1 0,-1 0-1,-1-1 1,1 0 0,-1-1 0,0 0-1,-1 0 1,0-1 0,0-1-1,-1 1 1,0-1 0,-1-1 0,0 1-1,-1-1 1,10-22 0,-16 32-61,1 0 0,0 0 0,-1 0 0,0 0 0,1 0 0,-1 0 0,1 0 0,-1 0 0,0 0 0,0 0 1,0 0-1,0 0 0,0 0 0,0-1 0,0 1 0,0 0 0,0 0 0,0 0 0,0 0 0,-1 0 0,1 0 0,-1 0 0,1 0 0,0 0 0,-1 0 0,0 0 0,1 0 0,-1 0 1,0 0-1,1 0 0,-1 0 0,0 1 0,0-1 0,0 0 0,0 1 0,1-1 0,-1 0 0,0 1 0,0-1 0,0 1 0,0-1 0,-1 1 0,1 0 0,0 0 0,-1-1 1,0 1-12,1 0 0,-1 0 1,1 1-1,-1-1 0,1 0 1,-1 1-1,0-1 0,1 1 1,0-1-1,-1 1 1,1 0-1,-1-1 0,1 1 1,0 0-1,-1 0 0,1 0 1,0 0-1,0 0 1,0 0-1,0 1 0,0-1 1,0 0-1,0 0 0,0 1 1,1-1-1,-1 1 0,0-1 1,1 1-1,-1-1 1,0 4-1,1-4 4,-1 1-1,1 0 1,0 0 0,0 0 0,0 0 0,0 0-1,0 0 1,0 0 0,0 0 0,0 0-1,1-1 1,-1 1 0,1 0 0,0 0-1,-1 0 1,1 0 0,0-1 0,0 1-1,0 0 1,0-1 0,0 1 0,2 1-1,0-1 4,-1 0 0,1-1 0,0 1 0,-1-1 0,1 1 0,0-1 0,0 0 0,0 0 0,0 0 0,0 0 0,1-1 0,3 1 0,6 0 9,0-1 0,-1-1 0,1 0 0,-1 0 0,1-1 0,13-5 0,-5 1-6,0-2 0,32-15 0,-47 20 0,1-1 1,-1 1-1,0-1 0,0-1 0,0 1 1,0-1-1,-1 0 0,0 0 1,0 0-1,0-1 0,6-10 0,-10 16-7,-1-1-1,0 1 0,0 0 0,1-1 0,-1 1 0,0 0 1,0-1-1,0 1 0,0-1 0,0 1 0,1 0 0,-1-1 1,0 1-1,0-1 0,0 1 0,0 0 0,0-1 0,0 1 1,0-1-1,0 1 0,0 0 0,-1-1 0,1 1 0,0 0 1,0-1-1,0 1 0,0-1 0,0 1 0,-1 0 0,1-1 1,0 1-1,0 0 0,-1-1 0,1 1 0,0 0 0,-1 0 1,1-1-1,0 1 0,-1 0 0,1 0 0,0-1 0,-1 1 1,1 0-1,0 0 0,-1 0 0,1 0 0,-1 0 0,1 0 1,0-1-1,-1 1 0,1 0 0,-1 0 0,1 0 0,0 0 1,-1 1-1,1-1 0,-1 0 0,1 0 0,0 0 0,-1 0 1,1 0-1,0 0 0,-1 0 0,1 1 0,-1-1 0,-29 11 8,20-3 52,0 0 0,1 0-1,0 1 1,0 0 0,1 0 0,0 1 0,-13 20 0,17-24-29,0 1 0,1 0 0,-1 0 0,1 0 0,1 0 0,-1 1-1,1-1 1,1 1 0,-1-1 0,1 1 0,0-1 0,1 1 0,0 0 0,1 8 0,0-14-137,0 0-1,-1 0 1,1 0-1,1 0 1,-1 0 0,0 0-1,0 0 1,1 0-1,-1-1 1,1 1 0,0 0-1,-1-1 1,1 1 0,0-1-1,0 0 1,0 0-1,0 1 1,0-1 0,0 0-1,0-1 1,0 1-1,1 0 1,-1-1 0,0 1-1,0-1 1,1 0-1,-1 1 1,0-1 0,4-1-1,2 2-1129,0-2 0,0 1 0,-1-1 0,1 0 0,-1 0 0,1-1 0,14-5 0,13-13-16248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15278,'0'0'12434,"3"14"-11815,-1-5-482,0 0 0,0 0 0,-1 0 0,0 0 0,0 1 0,-1-1 0,-1 0 0,1 0 0,-2 0 0,1 0 0,-4 10 0,-12 35 622,-24 92 360,37-128-1034,1 0-1,0 0 1,2 0 0,0 1 0,1-1 0,3 22 0,-3-40-81,0 1 0,0 0 0,0-1-1,0 1 1,0 0 0,0 0 0,0-1 0,0 1 0,0 0 0,0-1 0,1 1 0,-1 0 0,0-1 0,0 1 0,1 0 0,-1-1 0,0 1 0,1 0 0,-1-1 0,1 1 0,-1-1-1,1 1 1,-1-1 0,1 1 0,-1-1 0,1 1 0,0-1 0,-1 0 0,1 1 0,-1-1 0,1 0 0,0 1 0,-1-1 0,1 0 0,0 0 0,0 0 0,-1 0 0,1 0-1,0 0 1,-1 0 0,1 0 0,0 0 0,0 0 0,-1 0 0,1 0 0,0 0 0,-1 0 0,2-1 0,0 0-99,0 0 0,0 0 0,-1-1 1,1 1-1,0-1 0,-1 1 0,1-1 0,-1 1 1,1-1-1,-1 0 0,0 1 0,0-1 0,0 0 0,0 0 1,1-2-1,8-38-5379,-2 7-4977,-1 16-1512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18514,'0'0'6929,"0"9"-6150,-2 25-294,0-12-267,1 0-1,4 39 0,-3-60-198,1 0 1,-1 0-1,0 0 0,1 0 0,-1 0 0,1 0 0,-1-1 0,1 1 1,0 0-1,-1 0 0,1 0 0,0-1 0,0 1 0,-1 0 1,1-1-1,0 1 0,0-1 0,0 1 0,0-1 0,0 1 1,0-1-1,0 0 0,0 1 0,0-1 0,0 0 0,0 0 1,0 0-1,0 0 0,0 0 0,0 0 0,0 0 0,0 0 0,0 0 1,0 0-1,0 0 0,0-1 0,0 1 0,0 0 0,0-1 1,0 1-1,0-1 0,0 1 0,-1-1 0,2 0 0,41-25 1052,-34 19-1064,-1-1 1,1 1-1,-1-2 1,-1 1 0,0-1-1,0 0 1,-1-1-1,0 0 1,0 0-1,-1 0 1,7-22-1,-43 138-773,22-81 1047,1 1 0,1 0 0,-6 49 0,13-58-159,0-1 0,2 1 0,0-1 0,1 1 0,0-1 0,2 0 0,6 17 0,-5-16-111,0 0 1,-2 1 0,0-1 0,-1 1 0,2 32-1,-6-47-4,1-1 0,0 1 0,-1-1 0,0 1-1,0 0 1,1-1 0,-1 0 0,-1 1 0,1-1-1,0 1 1,-1-1 0,1 0 0,-1 0 0,1 0-1,-1 0 1,0 0 0,0 0 0,0-1 0,0 1-1,0-1 1,-1 1 0,1-1 0,0 0 0,-1 0-1,1 0 1,-1 0 0,1 0 0,-1 0 0,1-1-1,-5 1 1,4 0 17,-1-1-1,1 1 0,0-1 1,0 0-1,0 0 1,-1 0-1,1-1 1,0 1-1,0-1 0,0 0 1,0 1-1,0-2 1,0 1-1,0 0 1,0 0-1,0-1 1,1 0-1,-1 1 0,1-1 1,-1 0-1,1 0 1,-1-1-1,1 1 1,0 0-1,0-1 0,-1-2 1,-2-6-35,0 1 0,2-1 1,-1-1-1,1 1 0,1 0 0,0-1 1,1 1-1,0-1 0,1 1 0,0-1 1,3-17-1,-2 18-97,0 1 0,1 0 0,1 0 1,-1 0-1,2 0 0,-1 0 0,2 1 0,-1-1 0,1 1 0,0 0 1,1 0-1,0 1 0,8-9 0,-6 10-391,-1 1 1,1 0-1,0 1 0,1 0 0,11-6 0,24-8-4868,-6 5-2619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31 9321,'0'0'14408,"-8"-8"-13511,5 6-833,0-1 5,1 1 0,-1 0 0,1 0-1,-1 0 1,0 0 0,0 1 0,1-1-1,-1 1 1,-6-3 0,7 4-35,0 0-1,0 0 1,0 0-1,1 1 1,-1-1 0,0 0-1,1 1 1,-1-1 0,0 1-1,1 0 1,-1-1 0,0 1-1,1 0 1,-1 0 0,1 0-1,0 0 1,-1 0-1,1 1 1,0-1 0,0 0-1,-1 0 1,1 1 0,0-1-1,0 1 1,1-1 0,-3 4-1,-1 4 74,-1 0 1,1 0-1,1 0 0,0 1 0,0-1 1,1 1-1,0 0 0,0 0 0,1 0 1,1 16-1,0-25-96,-1 0 0,1-1 0,0 1 1,0 0-1,0 0 0,0-1 0,0 1 0,0 0 0,1 0 1,-1-1-1,0 1 0,0 0 0,0 0 0,1-1 0,-1 1 0,0 0 1,1-1-1,-1 1 0,1 0 0,-1-1 0,1 1 0,-1-1 0,1 1 1,-1-1-1,1 1 0,-1-1 0,1 1 0,0-1 0,-1 1 1,1-1-1,0 0 0,-1 1 0,1-1 0,0 0 0,0 0 0,-1 0 1,1 1-1,0-1 0,0 0 0,-1 0 0,1 0 0,0 0 1,0 0-1,-1 0 0,1-1 0,0 1 0,0 0 0,-1 0 0,1 0 1,0-1-1,0 1 0,-1 0 0,1-1 0,0 0 0,3-1 89,0 0 0,0 0-1,0 0 1,0-1 0,-1 1 0,1-1-1,-1 0 1,4-4 0,65-100 65,-74 134-416,-5-11 232,5-11 23,-1 0-1,1 1 1,0-1 0,1 1 0,-1-1 0,1 1-1,-1 7 1,3-12 2,-1-1 1,1 1-1,-1-1 1,1 1-1,-1-1 0,1 1 1,0-1-1,-1 1 1,1-1-1,0 0 1,-1 1-1,1-1 0,0 0 1,-1 1-1,1-1 1,0 0-1,0 0 0,-1 0 1,1 0-1,0 0 1,0 0-1,-1 0 1,1 0-1,0 0 0,0 0 1,-1 0-1,2-1 1,24-1 75,-2-5-20,1 0 0,24-12 1,-32 12-28,-1 0 0,1 1 0,-1 1 0,2 1 0,-1 0 0,31-2 0,-47 6-30,-1 0 0,1 0 0,0 0 1,-1 0-1,1 0 0,-1 1 0,1-1 0,-1 0 0,1 0 1,-1 0-1,1 1 0,-1-1 0,1 0 0,-1 0 0,1 1 0,-1-1 1,1 1-1,-1-1 0,1 0 0,-1 1 0,0-1 0,1 1 1,-1-1-1,0 1 0,0-1 0,1 1 0,-1-1 0,0 1 1,0-1-1,1 2 0,-1 22 353,-12 20 224,12-44-567,0 0 0,0 0 1,0 0-1,1 0 0,-1-1 1,0 1-1,0 0 0,1 0 0,-1 1 1,0-1-1,0 0 0,0 0 1,1 0-1,-1 0 0,0 0 1,0 0-1,0 0 0,1 0 1,-1 0-1,0 0 0,0 0 0,0 1 1,0-1-1,1 0 0,-1 0 1,0 0-1,0 0 0,0 1 1,0-1-1,0 0 0,1 0 1,-1 0-1,0 0 0,0 1 0,0-1 1,0 0-1,0 0 0,0 1 1,0-1-1,0 0 0,0 0 1,0 0-1,0 1 0,0-1 0,0 0 1,0 0-1,0 0 0,0 1 1,0-1-1,0 0 0,0 0 1,0 0-1,0 1 0,0-1 1,-1 0-1,1 0 0,0 0 0,0 1 1,0-1-1,0 0 0,0 0 1,-1 0-1,1 0 0,0 1 1,0-1-1,0 0 0,0 0 1,-1 0-1,24-13 456,-19 10-611,0 0 1,0 0-1,1 1 1,-1 0 0,1-1-1,0 2 1,0-1-1,5-1 1,-9 22-13330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 12364,'0'0'9780,"-8"0"-8563,-2 2-1028,0 0 0,0 0 0,0 1 0,1 1-1,0-1 1,-1 1 0,1 1 0,-8 5 0,10-6-44,1 0-1,-1 0 0,1 1 1,0-1-1,1 1 0,-1 0 1,1 1-1,0 0 0,0 0 1,1 0-1,-1 0 0,-5 13 0,10-19-141,-1 1 0,1-1 0,0 1 0,0-1-1,0 1 1,0-1 0,0 0 0,0 1 0,-1-1-1,1 1 1,0-1 0,0 1 0,0-1-1,1 1 1,-1-1 0,0 1 0,0-1 0,0 0-1,0 1 1,0-1 0,0 1 0,1-1-1,-1 1 1,0-1 0,0 0 0,1 1 0,-1-1-1,0 0 1,1 1 0,-1-1 0,0 0 0,1 1-1,-1-1 1,0 0 0,1 1 0,21 1 76,23-13-61,-30 3-117,0 0-1,-1-1 1,0 0 0,0-1 0,-1-1-1,0 0 1,-1-1 0,-1 0-1,18-23 1,-43 54 88,8-12 126,1-1 0,0 1 1,0 1-1,0-1 0,1 1 0,1-1 1,-1 1-1,1 0 0,0 1 1,1-1-1,-2 12 0,4-19-93,1 0 1,-1 0-1,1 0 1,-1 0-1,1-1 1,-1 1-1,1 0 0,0 0 1,-1 0-1,1 0 1,0-1-1,0 1 0,-1 0 1,1-1-1,0 1 1,0-1-1,0 1 0,0-1 1,0 1-1,0-1 1,0 0-1,0 1 0,0-1 1,0 0-1,0 0 1,0 0-1,0 0 1,0 0-1,0 0 0,0 0 1,0 0-1,1 0 1,-1 0-1,0 0 0,0-1 1,0 1-1,1-1 1,43-11 209,12-18-258,-42 21-481,0 0-1,0 1 1,1 1 0,21-6-1,-37 13 491,1 0-1,-1 0 1,0-1-1,0 1 1,1 0-1,-1 0 1,0 0-1,0 0 1,1 0-1,-1 0 1,0 0-1,0 0 1,1 0 0,-1 0-1,0 0 1,0 0-1,0 0 1,1 0-1,-1 1 1,0-1-1,0 0 1,1 0-1,-1 0 1,0 0-1,0 0 1,0 0-1,1 1 1,-1-1-1,0 0 1,0 0-1,0 0 1,0 0-1,1 1 1,-1-1-1,0 0 1,0 0-1,0 1 1,0-1-1,0 0 1,0 0-1,0 0 1,0 1-1,0-1 1,0 0 0,0 0-1,0 1 1,0-1-1,0 0 1,0 1-1,-3 17 151,3-17-259,-1 0 0,1-1 1,-1 1-1,1 0 0,-1 0 0,1 0 1,0 0-1,0 0 0,-1 0 0,1 0 1,0 0-1,0 0 0,0 0 0,0-1 1,0 1-1,0 0 0,0 0 0,0 0 1,1 0-1,-1 0 0,0 0 0,1 0 1,-1 0-1,0 0 0,1-1 0,-1 1 1,1 0-1,1 1 0,32-2-6328,-10-3 966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6246,'0'0'19800,"-3"12"-19181,-1 4-422,-2 5-41,1-1 0,1 0 0,1 1 0,-1 36 0,4-56-153,0-1 1,1 1-1,-1-1 0,0 1 1,1-1-1,-1 1 0,0-1 0,1 1 1,-1-1-1,1 1 0,-1-1 0,1 0 1,-1 1-1,1-1 0,-1 0 1,1 0-1,-1 1 0,1-1 0,-1 0 1,1 0-1,-1 0 0,1 0 1,0 1-1,-1-1 0,1 0 0,-1 0 1,1 0-1,0 0 0,-1 0 0,1-1 1,-1 1-1,1 0 0,0 0 1,0 0-1,22-6 197,-7-1 7,-1-1 0,0-1-1,24-18 1,-27 18-10,1 0-1,0 1 1,0 0 0,0 1 0,22-8-1,-34 15-195,0 0 0,0 0 0,0 0-1,-1 0 1,1 0 0,0 0-1,0 0 1,0 0 0,-1 0 0,1 0-1,0 0 1,0 1 0,0-1 0,-1 0-1,1 1 1,0-1 0,-1 1 0,1-1-1,0 1 1,-1-1 0,1 1 0,0-1-1,-1 1 1,1-1 0,-1 1-1,1 0 1,-1-1 0,1 1 0,-1 0-1,0 0 1,1-1 0,-1 1 0,0 0-1,0 0 1,1-1 0,-1 1 0,0 0-1,0 0 1,0 0 0,0 0-1,0-1 1,0 1 0,0 0 0,-1 1-1,-1 52 40,0-34-27,3-20 2,-1 1 1,0-1-1,1 1 1,-1-1-1,1 0 1,-1 1-1,0-1 1,1 0-1,-1 1 1,1-1-1,-1 0 1,1 0-1,-1 1 1,1-1-1,0 0 1,-1 0-1,1 0 0,-1 0 1,1 1-1,-1-1 1,1 0-1,0 0 1,-1 0-1,1 0 1,-1-1-1,1 1 1,-1 0-1,1 0 1,-1 0-1,1 0 1,0-1-1,-1 1 1,1 0-1,-1 0 1,1-1-1,-1 1 1,0 0-1,1-1 1,-1 1-1,1-1 1,25-12 363,7-9-204,-25 15-173,0 1-1,1 0 1,0 0-1,0 1 1,0 0-1,1 1 1,-1 0 0,1 0-1,0 1 1,15-2-1,-24 5-20,-1 0 0,1 1-1,-1-1 1,0 0 0,1 1 0,-1-1-1,0 1 1,0-1 0,1 1 0,-1-1-1,0 1 1,0-1 0,1 1 0,-1-1-1,0 1 1,0-1 0,0 1 0,0-1-1,0 1 1,0-1 0,0 1 0,0-1-1,0 1 1,0-1 0,0 1 0,0-1-1,0 1 1,-1-1 0,1 1 0,0-1-1,0 1 1,0-1 0,-1 1 0,1-1-1,0 0 1,-1 1 0,0 0 0,-8 19-963,-17 4-3226,5-13-1546,5-7-695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17457,'0'0'5861,"24"51"-21203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37 14478,'0'0'12401,"-9"-8"-12230,4 4-155,3 1-12,0 1-1,0 0 1,0 0-1,-1 1 0,1-1 1,0 0-1,-1 1 1,1-1-1,-1 1 1,1 0-1,-1 0 1,0 0-1,1 0 1,-1 0-1,0 1 1,0-1-1,0 1 1,0 0-1,1-1 1,-1 1-1,0 1 0,0-1 1,0 0-1,0 1 1,-3 0-1,-8 6 254,1 0 0,0 0-1,0 2 1,1-1 0,-13 13-1,21-18-181,0-1-1,1 1 1,0 1-1,0-1 0,0 0 1,0 1-1,0 0 0,1-1 1,-1 1-1,1 0 1,0 0-1,0 1 0,1-1 1,-1 0-1,1 0 0,0 1 1,0-1-1,0 1 1,1-1-1,-1 1 0,2 5 1,-1-8-70,1-1 0,0 0 1,0 0-1,0 1 1,-1-1-1,1 0 0,1 0 1,-1 0-1,0 0 1,0 0-1,0 0 0,1 0 1,-1 0-1,0-1 1,1 1-1,-1 0 0,0-1 1,1 1-1,-1-1 1,1 0-1,-1 1 0,1-1 1,-1 0-1,1 0 1,2 0-1,47 1-162,-38-2 14,-1 1-242,0-2 1,0 1-1,0-2 1,0 1-1,-1-2 1,14-4-1,35-19-9383,-38 16 639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17360,'0'0'6599,"-10"2"-6055,3-1-478,0 0-1,0 1 1,1 0 0,-1 0-1,1 0 1,-1 1-1,1 0 1,0 0-1,0 1 1,0 0 0,1 0-1,-1 0 1,-6 7-1,-1 2 188,8-8-34,-1 0 0,1 0-1,0 0 1,0 0 0,1 1-1,0 0 1,0 0 0,0 0 0,1 1-1,-1-1 1,-2 11 0,6-16-196,0-1 0,0 1 0,1 0 0,-1-1 0,0 1 0,0-1 1,1 1-1,-1 0 0,0-1 0,1 1 0,-1-1 0,1 1 0,-1-1 0,1 1 0,-1-1 1,1 1-1,-1-1 0,1 0 0,-1 1 0,1-1 0,0 0 0,-1 1 0,1-1 0,-1 0 1,1 0-1,0 0 0,-1 0 0,1 1 0,0-1 0,-1 0 0,1 0 0,0 0 0,-1 0 1,1 0-1,0-1 0,-1 1 0,2 0 0,29-3 252,-14-4-279,0 1 1,0-2 0,-1 0-1,0-1 1,-1-1-1,1-1 1,-2 0-1,15-14 1,-6 7-4,-1 0-1,30-15 0,-52 33 7,-1 0-1,1 0 0,0 0 0,0 0 1,0 0-1,-1 1 0,1-1 0,0 0 0,0 0 1,0 0-1,0 1 0,0-1 0,0 0 1,0 0-1,-1 0 0,1 1 0,0-1 0,0 0 1,0 0-1,0 1 0,0-1 0,0 0 0,0 0 1,0 1-1,0-1 0,0 0 0,0 0 1,0 1-1,0-1 0,0 0 0,1 0 0,-1 0 1,0 1-1,0-1 0,0 0 0,0 0 1,0 0-1,0 1 0,1-1 0,-1 0 0,0 0 1,0 0-1,0 0 0,0 1 0,1-1 0,-1 0 1,0 0-1,0 0 0,0 0 0,1 0 1,-1 0-1,0 0 0,0 0 0,1 0 0,-1 0 1,0 1-1,0-1 0,1 0 0,-1 0 1,0 0-1,0-1 0,0 1 0,1 0 0,-1 0 1,0 0-1,0 0 0,1 0 0,-1 0 0,-7 19-3,-10 8-14,13-21 35,0 0 0,0 0 1,1 0-1,-1 1 1,1-1-1,1 1 0,-1 0 1,1 0-1,-1 10 0,3-16 10,0 0-1,1-1 0,-1 1 1,1 0-1,-1-1 0,1 1 1,0 0-1,-1-1 0,1 1 1,-1-1-1,1 1 0,0-1 1,0 1-1,-1-1 0,1 1 1,0-1-1,0 0 0,0 1 1,-1-1-1,1 0 0,0 0 1,0 0-1,0 0 0,0 0 1,0 0-1,0 0 0,-1 0 1,1 0-1,0 0 0,0 0 1,1-1-1,33-3 520,-15-2-441,-1-1 0,0-1 0,19-10 0,-21 9-93,1 0 0,0 2 0,30-9 0,-44 19-37,-9 7 8,-14 15 2,15-20 17,-7 18 108,11-23-92,0 0 0,0 1 0,0-1 0,0 0 0,0 1 0,0-1 0,0 0 0,0 1 0,0-1 0,0 0 0,1 1-1,-1-1 1,0 0 0,0 1 0,0-1 0,0 0 0,1 0 0,-1 1 0,0-1 0,0 0 0,1 0 0,-1 1 0,0-1 0,0 0 0,1 0 0,-1 0 0,0 1 0,1-1 0,-1 0 0,0 0 0,1 0 0,-1 0-1,0 0 1,1 0 0,-1 0 0,4 0 51,1 0 0,-1 0 0,0-1-1,0 1 1,1-1 0,-1 0 0,0 0-1,6-4 1,57-23-8,-34 14-114,53-17 0,-86 31 51,0 0 0,0 0 0,0 0 0,0 0 0,0 0 1,0 0-1,1 0 0,-1 0 0,0 0 0,0 0 0,0 0 0,0 0 0,0 0 0,0 0 0,0 0 0,1 0 0,-1 0 1,0 0-1,0 0 0,0 0 0,0 0 0,0 0 0,0 0 0,0 0 0,0 1 0,1-1 0,-1 0 0,0 0 0,0 0 0,0 0 1,0 0-1,0 0 0,0 0 0,0 0 0,0 0 0,0 1 0,0-1 0,0 0 0,0 0 0,0 0 0,0 0 0,0 0 1,0 0-1,0 0 0,0 1 0,0-1 0,0 0 0,0 0 0,0 0 0,0 0 0,0 0 0,0 0 0,0 0 0,0 1 1,0-1-1,0 0 0,0 0 0,0 0 0,0 0 0,0 0 0,0 0 0,0 1 0,-7 12-47,-10 12 54,16-24 1,-1 0-1,1 0 1,0 1-1,0-1 1,1 0-1,-1 1 1,0-1-1,0 0 1,1 1-1,-1-1 1,0 1-1,1-1 1,0 1-1,-1-1 1,1 1-1,0 2 1,0-4-2,0 1 0,1-1-1,-1 0 1,1 1 0,-1-1 0,1 0 0,-1 1 0,1-1 0,0 0 0,-1 0 0,1 1 0,-1-1 0,1 0 0,-1 0 0,1 0 0,0 0 0,-1 0-1,1 0 1,-1 0 0,1 0 0,0 0 0,-1 0 0,1 0 0,-1 0 0,1 0 0,0-1 0,-1 1 0,1 0 0,63-25 75,-46 17-125,-9 5 40,0-1-48,1 0 1,-1 1-1,1 0 0,0 1 0,1 0 1,13-1-1,-24 3 50,0 1 0,1-1 0,-1 1 0,0-1 0,1 1 0,-1-1 0,0 1 0,0 0 0,0-1 0,1 1 0,-1-1 0,0 1 0,0 0 0,0-1 0,0 1 0,0-1 0,0 1 0,0-1 0,0 1 0,-1 0 0,1-1 0,0 1 0,0-1 0,0 1 0,-1-1 0,1 1 0,0 0-1,-1 0 1,-5 16-100,4-13-5,-10 24-5326,16-20 1276,14-12 349,-3-5-4613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83 18481,'0'0'12188,"11"6"-11910,-8-5-272,2 2 4,0 0 0,0-1 0,0 0-1,0 0 1,0 0 0,0-1 0,1 1-1,-1-1 1,0-1 0,1 1 0,-1-1-1,1 0 1,-1 0 0,1 0 0,-1-1 0,1 0-1,-1 0 1,6-2 0,-2-1 1,0 0 1,0 0-1,0-1 0,13-10 1,-20 13-9,1 1 0,-1-1 0,0 0 0,0 0 0,0 0 1,0-1-1,-1 1 0,1 0 0,0-1 0,-1 1 0,0-1 0,0 0 1,1 1-1,-2-1 0,1 0 0,0 1 0,0-1 0,-1 0 0,0 0 0,1-5 1,-2 8-8,1-1 1,0 0 0,-1 0 0,1 0-1,-1 0 1,0 0 0,1 0 0,-1 1-1,0-1 1,1 0 0,-1 1 0,0-1 0,0 0-1,0 1 1,1-1 0,-1 1 0,0-1-1,0 1 1,0 0 0,0-1 0,0 1-1,0 0 1,0 0 0,0-1 0,0 1-1,0 0 1,0 0 0,0 0 0,0 0-1,0 0 1,0 1 0,0-1 0,-1 0 0,-39 8-85,27-2 78,0 1 0,0 0 1,1 0-1,1 2 0,-1 0 0,-17 16 0,25-21 36,-1 1 0,1 0-1,0 0 1,0 1 0,1-1-1,0 1 1,0 0 0,0 1-1,1-1 1,0 0 0,0 1-1,0 0 1,1 0-1,0-1 1,-2 15 0,4-19-19,1 0 0,-1 1 0,1-1 0,-1 0 0,1 0 0,0 0 0,0 1 0,0-1 0,0 0 0,1 0-1,-1 0 1,0 0 0,1-1 0,-1 1 0,1 0 0,0-1 0,-1 1 0,1-1 0,0 1 0,0-1 0,0 0 0,0 0 0,0 0 0,1 0 0,-1 0 0,0 0 0,0-1 0,1 1 0,-1-1 0,3 1 0,11 2-116,0-1 0,0 0 0,20-2 0,-30 0-13,15 1-1329,-1-2 1,0 0-1,27-6 0,12-10-6994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18321,'0'0'2371,"-12"14"-1,2 7-448,1 6-1026,4 4-351,1-1-385,4-3-160,0 0 0,0-10-608,0-4-738,0-9-928,4-4-833,-3-4-1761,1-14-5478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10666,'0'0'9641,"28"62"-9641,-7-45-1217,3-4-2434,7-5-2051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16047,'0'0'6123,"-8"3"-4340,-8 5-1274,2 0 0,-1 1 0,-16 14-1,25-19-390,1 0-1,0 1 0,0-1 1,0 1-1,1 0 0,-1 1 1,1-1-1,0 1 1,1-1-1,-1 1 0,1 1 1,-4 11-1,8-18-106,1 1-1,-1 0 1,1-1-1,-1 1 1,0 0-1,1-1 1,-1 0-1,1 1 1,-1-1-1,1 0 1,-1 0 0,1 0-1,0 0 1,-1 0-1,1 0 1,-1 0-1,1 0 1,2-1-1,-3 0 4,78-11 73,-54 7-304,0 1-1,36-1 0,-59 5 181,-1 0 1,1 0-1,-1 0 1,1 0-1,-1 0 1,0 0-1,1 0 1,-1 1-1,1-1 1,-1 1-1,0-1 0,1 1 1,-1-1-1,0 1 1,1 0-1,-1 0 1,0-1-1,0 1 1,2 1-1,-3-1 26,1 0 0,-1 0 0,0 0 0,1 0 0,-1 0 0,0 0 0,1 0 0,-1 0 1,0 0-1,0 0 0,0 0 0,0 0 0,0 0 0,0 0 0,0 0 0,-1 0 0,1 0 0,0 0 0,0 0 0,-1 1 0,-1 2 15,0 0 1,0 0-1,-1 0 0,1 0 1,-1-1-1,1 1 0,-1-1 1,0 0-1,-1 0 0,-5 5 1,0-3-101,1 0 0,0-1 0,-1 0 0,0 0 0,0-1 1,0 0-1,-13 2 0,-7-3-2753,0-3-3347,8-3-6654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200 120 13933,'0'0'9908,"-9"-6"-8723,5 4-1103,1-1-62,1 1 0,-1 0 1,0 0-1,0 0 0,0 0 0,0 1 1,0-1-1,0 1 0,0 0 0,-1 0 0,1 0 1,0 0-1,-1 0 0,1 1 0,-1 0 1,1-1-1,-1 1 0,1 1 0,-1-1 1,1 0-1,-1 1 0,1 0 0,0 0 1,-1 0-1,1 0 0,0 0 0,0 1 0,0-1 1,-6 4-1,1 2 44,0 1 0,0 0 0,0 0 0,1 0 0,0 1 0,1 0 0,0 0 0,1 1 1,0-1-1,0 1 0,-6 20 0,11-30-57,0 1 1,0-1-1,-1 0 1,1 0-1,0 1 1,0-1-1,0 0 1,0 1-1,0-1 1,0 0 0,0 1-1,0-1 1,0 0-1,1 1 1,-1-1-1,0 0 1,0 1-1,0-1 1,0 0-1,0 0 1,0 1-1,1-1 1,-1 0-1,0 0 1,0 1-1,0-1 1,1 0-1,-1 0 1,0 1 0,0-1-1,1 0 1,-1 0-1,0 0 1,1 0-1,-1 1 1,0-1-1,0 0 1,1 0-1,-1 0 1,1 0-1,17-3 112,16-13-34,-14 4-73,-1-1 0,0-1-1,-1-1 1,0 0 0,-1-2 0,-1 0-1,-1 0 1,0-2 0,16-27 0,-21 25 34,-17 31 24,-17 36 22,15-22-202,1 1 0,1-1 0,0 1 1,2 0-1,2 1 0,-2 33 0,5-59 9,0 1 0,0 0 1,0 0-1,0-1 0,0 1 0,0 0 0,1-1 0,-1 1 0,0 0 1,0-1-1,1 1 0,-1 0 0,0-1 0,1 1 0,-1 0 1,1-1-1,-1 1 0,1-1 0,-1 1 0,1-1 0,0 1 0,-1-1 1,1 1-1,-1-1 0,1 0 0,0 1 0,-1-1 0,1 0 0,0 1 1,0-1-1,-1 0 0,1 0 0,0 0 0,-1 0 0,1 0 1,0 0-1,0 0 0,-1 0 0,1 0 0,0 0 0,0 0 0,-1 0 1,1-1-1,0 1 0,-1 0 0,1 0 0,1-1 0,34-19-4181,11-29-3856,-13-7 4577,-8-4 4486,-4-3 4397,-8 23 263,-35 115-1127,13-40-3671,3 1 1,1-1-1,0 46 0,4-79-727,0 0-1,0 1 1,0-1-1,0 0 0,0 0 1,1 0-1,-1 0 1,1 0-1,-1 0 1,1 0-1,0 0 0,0 0 1,0 0-1,0 0 1,0-1-1,0 1 0,3 2 1,-3-3 5,0 0 1,0-1-1,0 1 0,1-1 1,-1 1-1,0 0 1,1-1-1,-1 0 0,0 1 1,1-1-1,-1 0 1,0 0-1,1 0 0,-1 0 1,1 0-1,-1 0 1,0 0-1,1 0 0,2-1 1,1-1 98,0 0 0,0 0 0,0-1 0,0 1 0,0-1 0,-1 0 0,1 0 0,-1-1 0,1 1 0,-1-1 0,6-7 0,-2 0-97,0 0 0,-1 0 0,0 0 0,0-1-1,-1 0 1,-1 0 0,0-1 0,-1 1 0,0-1 0,-1 0 0,0 0 0,-1-1 0,-1 1 0,0-19 0,-1 31-67,1 0 0,-1 0 0,0 0 1,0 0-1,-1 0 0,1 0 0,0 0 1,0 0-1,0 0 0,-1 0 1,1 0-1,0 0 0,-1 0 0,1 1 1,-1-1-1,1 0 0,-1 0 1,0 0-1,1 0 0,-1 1 0,0-1 1,1 0-1,-1 1 0,0-1 1,0 0-1,0 1 0,0-1 0,1 1 1,-1 0-1,0-1 0,0 1 0,0 0 1,0-1-1,0 1 0,0 0 1,0 0-1,-2 0 0,2 0-4,-1 0-1,1 0 1,-1 1-1,1-1 1,-1 1-1,1 0 1,0-1 0,-1 1-1,1 0 1,-1 0-1,1-1 1,0 1-1,0 0 1,0 1-1,0-1 1,0 0 0,0 0-1,0 0 1,0 1-1,0-1 1,0 0-1,0 1 1,0 1-1,-2 6-6,0 0 0,0 1-1,1-1 1,1 1-1,-2 16 1,3-25 11,-1 1 1,1 0-1,0 0 1,0 0-1,0 0 0,0 0 1,0 0-1,1-1 1,-1 1-1,0 0 1,1 0-1,-1 0 0,1-1 1,0 1-1,0 0 1,0-1-1,-1 1 1,2 0-1,-1-1 0,0 1 1,0-1-1,0 0 1,1 1-1,-1-1 0,0 0 1,1 0-1,-1 0 1,1 0-1,0 0 1,-1 0-1,1 0 0,0 0 1,0-1-1,-1 1 1,5 0-1,3-1 9,0-1-1,0 1 1,0-2-1,0 1 0,0-1 1,0-1-1,-1 0 1,1 0-1,-1 0 1,1-1-1,7-6 1,16-9-7,40-34 0,-50 37 10,-19 13-17,2 0-9,-1 0 1,1-1-1,0 1 0,-1-1 1,0 0-1,0-1 1,0 1-1,0-1 0,-1 1 1,0-1-1,0 0 1,3-6-1,-7 11 12,1 0-1,0 0 1,0-1 0,0 1 0,0 0-1,0 0 1,0 0 0,0-1-1,-1 1 1,1 0 0,0 0 0,0 0-1,0-1 1,0 1 0,-1 0 0,1 0-1,0 0 1,0 0 0,-1 0-1,1 0 1,0 0 0,0-1 0,0 1-1,-1 0 1,1 0 0,0 0-1,0 0 1,-1 0 0,1 0 0,0 0-1,0 0 1,-1 0 0,1 0-1,0 0 1,0 0 0,-1 0 0,1 1-1,0-1 1,0 0 0,0 0-1,-1 0 1,1 0 0,0 0 0,0 0-1,0 1 1,-1-1 0,-13 6-51,2 3 53,0 0 0,1 1 0,-1 0 0,-14 18 0,21-22 48,0-1 1,1 2 0,-1-1-1,1 0 1,1 1-1,-1 0 1,1 0-1,0 0 1,0 0-1,-2 14 1,5-21-47,0 1 1,1 0-1,-1 0 1,0-1-1,0 1 1,1 0-1,-1-1 1,0 1-1,1 0 1,-1-1-1,1 1 1,-1 0-1,1-1 1,-1 1 0,1-1-1,-1 1 1,1-1-1,-1 1 1,1-1-1,0 1 1,-1-1-1,1 0 1,0 1-1,-1-1 1,1 0-1,0 1 1,0-1-1,-1 0 1,1 0-1,0 0 1,0 0-1,0 0 1,-1 0-1,1 0 1,1 0-1,36 0 77,-27-1-61,183-13-526,-193 14 506,-1 0-1,1-1 0,0 1 0,-1 0 0,1 0 0,0 0 0,-1 0 0,1 0 0,0 0 1,-1 0-1,1 0 0,0 0 0,-1 1 0,1-1 0,0 0 0,-1 0 0,1 1 1,-1-1-1,1 0 0,0 1 0,-1-1 0,1 0 0,-1 1 0,1-1 0,-1 1 0,1-1 1,-1 1-1,1-1 0,-1 1 0,0-1 0,1 1 0,-1-1 0,0 1 0,1 0 0,-1-1 1,0 1-1,0 0 0,0-1 0,1 1 0,-1 0 0,0-1 0,0 1 0,0 0 1,0-1-1,0 1 0,0 0 0,-1-1 0,1 1 0,0 1 0,0-2 51,0-24 459,0 6-344,1-2-60,-2 0 0,0 0 0,-1 0 0,-7-32 0,11 55-769,-1 1-1,1-1 0,0 0 0,0 0 0,0 0 1,1-1-1,-1 1 0,1-1 0,-1 1 0,1-1 0,0 0 1,0 0-1,0 0 0,0 0 0,1 0 0,-1-1 1,0 0-1,1 1 0,-1-1 0,1 0 0,3 0 1,22 5-7337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68 12556,'-6'-2'1141,"0"1"0,-1-1 1,1 1-1,-1 1 0,1-1 0,-1 1 1,1 0-1,-8 1 0,6 1-737,1-1 0,0 1 0,1 0 0,-1 0 0,0 1 0,-11 6 1,9-3-282,1 0 0,0 0 1,0 0-1,1 1 0,0 0 1,0 0-1,0 1 0,1 0 1,0 0-1,-9 18 0,14-25-101,0 1 0,0 0 0,0 0 0,1-1-1,-1 1 1,0 0 0,1 0 0,-1 0 0,1 0 0,-1-1 0,1 1-1,0 0 1,0 0 0,0 0 0,0 0 0,0 0 0,1 3 0,0-4-14,-1 0 1,1 0-1,0 0 1,-1-1 0,1 1-1,0 0 1,0-1-1,-1 1 1,1 0 0,0-1-1,0 1 1,0-1-1,0 0 1,0 1 0,0-1-1,-1 0 1,1 1 0,0-1-1,0 0 1,0 0-1,0 0 1,0 0 0,0 0-1,2 0 1,3 0 4,0-1-1,0 0 1,0-1 0,0 1 0,0-1 0,0 0-1,0-1 1,-1 1 0,9-6 0,2-2-4,-1-1 1,-1 0-1,0-1 1,0 0-1,-2-2 1,1 1-1,-2-1 1,20-31-1,-41 60 10,-35 51 112,40-59-112,1 0 1,0 1-1,0 0 1,1 0 0,0 0-1,1 0 1,0 0-1,-2 11 1,4-19-15,0 0 1,0 0-1,0 0 0,0 1 0,0-1 1,0 0-1,0 0 0,0 0 1,0 1-1,0-1 0,1 0 1,-1 0-1,0 1 0,0-1 1,0 0-1,0 0 0,0 0 0,0 0 1,0 1-1,1-1 0,-1 0 1,0 0-1,0 0 0,0 0 1,0 0-1,1 1 0,-1-1 1,0 0-1,0 0 0,0 0 0,1 0 1,-1 0-1,0 0 0,0 0 1,0 0-1,1 0 0,-1 0 1,0 0-1,0 0 0,0 0 1,1 0-1,-1 0 0,0 0 0,0 0 1,1 0-1,-1 0 0,17-6 109,10-12-39,3-8-590,-1-2-1,-2-2 1,36-48 0,-71 91 372,0 0 0,1 1-1,0 0 1,1 0 0,-6 21 0,12-35 154,0 1 1,0-1 0,0 0-1,0 0 1,0 0 0,0 0-1,0 1 1,0-1 0,0 0-1,0 0 1,0 0 0,0 0-1,0 1 1,0-1 0,0 0-1,0 0 1,0 0 0,0 0-1,0 1 1,0-1 0,0 0-1,0 0 1,0 0 0,0 0-1,0 1 1,0-1 0,0 0-1,1 0 1,-1 0 0,0 0-1,0 0 1,0 0 0,0 1-1,0-1 1,0 0 0,1 0-1,-1 0 1,0 0 0,0 0-1,0 0 1,0 0 0,1 0-1,-1 0 1,0 0 0,0 0-1,0 0 1,0 0 0,1 0-1,-1 0 1,13-3 155,11-11-143,67-64-569,-92 94-94,-6 7 648,0-3 102,0 0 0,1 0 0,1 0 0,0 1 0,-1 25 0,2 103 601,3-27-670,1-118 21,-1 1-1,0-1 1,0 0-1,-1 0 0,1 0 1,-1 0-1,0 0 1,0-1-1,0 1 0,0-1 1,-1 1-1,-3 3 1,6-6-39,-1 0 0,0 0 1,0 0-1,0-1 0,1 1 1,-1 0-1,0 0 0,0-1 0,0 1 1,0 0-1,0-1 0,-1 1 1,1-1-1,0 1 0,0-1 1,0 0-1,0 0 0,0 1 0,-1-1 1,1 0-1,0 0 0,0 0 1,0 0-1,-1 0 0,1 0 1,0-1-1,0 1 0,0 0 1,0-1-1,-1 1 0,1 0 0,0-1 1,0 1-1,0-1 0,0 0 1,0 1-1,0-1 0,0 0 1,0 0-1,1 0 0,-1 1 1,0-1-1,0 0 0,1 0 0,-1 0 1,-1-2-1,-3-6-36,1-1-1,0 1 1,0-1-1,1 0 1,0 1-1,1-1 1,0-1-1,0 1 1,1 0 0,1 0-1,-1-1 1,2 1-1,-1 0 1,2-1-1,-1 1 1,1 0-1,1 0 1,0 0-1,0 1 1,1-1 0,0 1-1,1-1 1,11-15-1,5 1 29,2 1 0,0 2 0,2 0 0,37-23 0,-35 25 59,-1-1 0,0-1-1,42-45 1,-66 64-68,0 0 0,0 0 0,0-1 0,0 1 0,0-1 0,0 0 0,-1 1 0,0-1 0,1 0 0,-1 0 0,0 0 0,-1 0 0,1 0 0,0 0 0,0-3 0,-2 5 3,1 1-1,-1 0 0,1-1 0,-1 1 1,1 0-1,-1-1 0,1 1 1,-1 0-1,1-1 0,-1 1 0,1 0 1,-1 0-1,1 0 0,-1 0 1,0-1-1,1 1 0,-1 0 0,1 0 1,-1 0-1,0 0 0,1 0 0,-1 1 1,1-1-1,-1 0 0,0 0 1,1 0-1,-1 0 0,1 1 0,-2-1 1,-17 7 96,13-3-69,0 0 0,0 1 1,0 0-1,1 0 0,0 0 1,0 0-1,0 1 1,-7 11-1,10-13-19,-1 0 0,1 0 1,0 0-1,0 0 0,1 0 0,-1 1 0,1-1 1,0 0-1,0 1 0,0-1 0,1 1 1,0-1-1,-1 1 0,2-1 0,-1 1 0,1 4 1,0-8-68,0 1 0,0-1 0,0 1 1,0-1-1,0 0 0,0 1 0,0-1 1,0 0-1,1 0 0,-1 0 0,0 0 1,1 0-1,-1 0 0,1 0 1,-1-1-1,1 1 0,0 0 0,-1-1 1,1 1-1,-1-1 0,1 0 0,0 1 1,0-1-1,2 0 0,49 1-5566,-46-2 3763,26-1-7197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113 136 12780,'-8'4'3972,"-50"30"-10,54-31-3670,0 0 0,0 0-1,0 0 1,1 0-1,-1 1 1,1 0 0,0 0-1,0 0 1,0 0-1,1 0 1,0 0 0,-1 1-1,-1 7 1,4-11-282,0 0 1,0-1-1,0 1 1,0 0-1,0 0 1,0 0 0,1 0-1,-1 0 1,0 0-1,1 0 1,-1-1-1,0 1 1,1 0-1,-1 0 1,1-1-1,-1 1 1,1 0-1,0-1 1,-1 1 0,1 0-1,0-1 1,-1 1-1,1-1 1,0 1-1,0-1 1,0 1-1,-1-1 1,1 0-1,0 1 1,0-1-1,0 0 1,0 0 0,0 1-1,0-1 1,-1 0-1,1 0 1,0 0-1,0 0 1,0 0-1,0-1 1,0 1-1,0 0 1,1-1-1,44-6 66,-24-4-214,-1-1 1,0-1-1,-1-1 1,0-1-1,-1 0 0,-1-2 1,0 0-1,15-20 0,-17 20 114,-9 9 31,1 1-1,-1-1 0,-1 0 1,1-1-1,-2 1 0,1-1 1,4-11-1,-10 20 12,0 0 0,0-1 0,-1 1 1,1 0-1,0 0 0,0 0 0,0 0 0,-1 0 0,1 0 0,0 0 0,0 0 0,-1 0 1,1 0-1,0 0 0,0 0 0,0 0 0,-1 0 0,1 0 0,0 0 0,0 0 0,-1 0 0,1 0 1,0 0-1,0 0 0,-1 0 0,1 0 0,0 0 0,0 1 0,0-1 0,-1 0 0,1 0 1,0 0-1,0 0 0,0 1 0,0-1 0,0 0 0,-1 0 0,1 0 0,0 0 0,0 1 0,0-1 1,0 0-1,0 0 0,0 1 0,0-1 0,-17 17 481,2 0-1,0 1 1,-17 29-1,27-39-346,0 2 1,0-1-1,0 1 0,1-1 0,1 1 0,0 0 0,0 0 0,1 1 0,0-1 0,-1 12 0,3-20-169,0 0 0,0 0-1,1 0 1,-1 0-1,0 0 1,1-1-1,-1 1 1,1 0 0,-1 0-1,1-1 1,0 1-1,0 0 1,0-1 0,0 1-1,0-1 1,0 1-1,0-1 1,0 1 0,1-1-1,-1 0 1,1 0-1,-1 1 1,1-1-1,2 1 1,1 0-433,0 0-1,0 0 1,-1-1-1,1 0 1,0 0-1,0 0 1,0-1-1,8 0 1,18 0-5236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16 11371,'0'0'269,"1"0"1,-1 0 0,0-1-1,1 1 1,-1 0 0,0 0-1,0-1 1,1 1-1,-1 0 1,0-1 0,0 1-1,1 0 1,-1-1 0,0 1-1,0 0 1,0-1 0,1 1-1,-1-1 1,0 1-1,0 0 1,0-1 0,0 1-1,0-1 1,0 1 0,0 0-1,0-1 1,0 1-1,0-1 1,0 1 0,0 0-1,0-1 1,-1 1 0,1-1-1,0 1 1,0 0 0,0-1-1,0 1 1,-1 0-1,1-1 1,0 1 0,0 0-1,-1-1 1,1 1 0,-1 0-1,-22 1 2485,-28 19-3324,37-10 638,1 0-1,0 1 1,0 0-1,1 2 1,-20 25-1,25-29 26,1 0-1,0 1 1,0 0-1,1 0 0,1 0 1,0 0-1,0 1 1,1-1-1,-4 23 1,7-32-94,-1 0 0,1 0 0,0 0 0,0 0 0,0 0 0,0 0 0,0 0 0,0 0 0,0 0 0,0 0 0,1 0 0,-1 0 0,0 0 0,1 0 0,-1 0 0,1 0 0,-1 0 0,1 0 0,-1 0 0,1-1 0,-1 1 0,1 0 0,0 0 0,-1 0 0,1-1 0,0 1 0,0-1 0,0 1 0,-1 0 0,1-1 0,0 1 0,2 0 0,0-1-79,0 1 0,1-1 0,-1 0-1,0 0 1,1 0 0,-1 0 0,1 0-1,-1-1 1,0 0 0,5-1 0,8-3-957,0-1 1,0 0-1,16-10 1,12-9-3379,-1-2-2461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 9001,'0'0'8920,"-8"7"-7735,-2 0-926,0 0 332,1 0-1,-1 1 1,1 1 0,0-1-1,1 1 1,-12 16 0,20-25-565,0 1 0,0-1 1,0 0-1,0 0 1,0 1-1,1-1 0,-1 0 1,0 0-1,0 1 0,0-1 1,0 0-1,0 0 1,1 1-1,-1-1 0,0 0 1,0 0-1,0 0 1,1 0-1,-1 1 0,0-1 1,0 0-1,1 0 0,-1 0 1,0 0-1,0 0 1,1 0-1,-1 0 0,0 1 1,0-1-1,1 0 1,-1 0-1,0 0 0,1 0 1,-1 0-1,0 0 0,0 0 1,1-1-1,-1 1 1,0 0-1,0 0 0,1 0 1,-1 0-1,0 0 1,0 0-1,1-1 0,15-1 255,-4-3-238,0-1 1,-1 0-1,0-1 0,18-13 0,-21 13-26,1 0 0,1 1 0,-1 0 0,1 1 0,0 0 0,0 0 1,13-3-1,-23 8 10,1 0 0,-1 0 0,1 0 1,-1 0-1,1 0 0,-1 0 0,1 0 1,-1 0-1,1 0 0,-1 0 0,1 0 1,-1 0-1,1 0 0,-1 0 0,1 0 1,-1 1-1,1-1 0,-1 0 0,0 0 1,1 1-1,-1-1 0,1 0 0,-1 0 1,0 1-1,1-1 0,-1 1 0,0-1 1,1 0-1,-1 1 0,0-1 0,0 1 1,1-1-1,-1 1 0,0-1 0,0 0 1,0 1-1,0-1 0,1 1 0,-1 0 1,-1 29 369,-15 29-235,12-49-350,-4 11 909,11-19-133,8-12-155,4-4-267,42-42 3,-52 52-169,0 0 0,0 0 0,0 1 0,0 0 0,1 0 0,-1 0 1,1 0-1,0 1 0,0 0 0,6-1 0,-11 3-4,-1 0 1,1 0-1,-1 0 0,0 0 1,1 0-1,-1 0 0,1 0 1,-1 1-1,0-1 1,1 0-1,-1 0 0,0 0 1,1 1-1,-1-1 0,0 0 1,1 0-1,-1 1 0,0-1 1,1 0-1,-1 0 0,0 1 1,0-1-1,1 1 0,-1-1 1,0 0-1,0 1 0,0-1 1,0 0-1,1 1 1,-1-1-1,0 1 0,0-1 1,0 0-1,0 1 0,0 0 1,0 24 6,-9 23-638,9-48 514,0 1 1,-1-1-1,1 0 1,0 1-1,0-1 1,-1 1-1,1-1 1,0 1-1,0-1 1,0 1-1,0-1 0,-1 1 1,1-1-1,0 1 1,0-1-1,0 1 1,0-1-1,0 0 1,0 1-1,0-1 1,1 1-1,-1-1 1,0 1-1,0-1 1,0 1-1,0-1 1,1 1-1,-1-1 1,0 1-1,1 0 1,15-9-5764,1-4-960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 15150,'0'0'9006,"-8"-3"-7842,5 2-1120,0 0 0,0 0-1,0 0 1,0 0 0,0 1 0,0-1 0,0 1 0,0-1 0,0 1-1,0 0 1,0 1 0,0-1 0,0 0 0,0 1 0,0 0-1,0 0 1,0-1 0,0 2 0,0-1 0,1 0 0,-1 1-1,0-1 1,1 1 0,-1 0 0,1 0 0,-1 0 0,1 0-1,0 0 1,0 0 0,0 0 0,0 1 0,-2 3 0,-3 3 40,5-7-66,0 0 0,0 0 0,0 1 0,0-1 0,1 0 0,-1 1 0,1 0 0,-1-1 0,1 1 0,0 0 0,0 0 0,0-1 0,-1 6 0,6-7-33,-1 0 1,0-1-1,1 1 0,-1-1 1,1 0-1,-1 0 0,1 0 1,-1 0-1,0-1 0,1 1 0,4-3 1,12-2-495,-9 2-165,0 0 0,0 1 0,1 0 1,-1 1-1,18 0 0,-28 1 647,1 0 0,0 0 0,0 1 0,0-1 0,-1 1 0,1-1 0,0 1 0,-1-1 0,1 1 0,0 0 0,-1 0 0,1 0 0,-1 0 0,1 0 0,-1 0 0,0 1 0,1-1 0,-1 0 0,0 1 0,0-1 0,0 1 0,0-1 0,0 1 0,0-1 0,0 1 0,-1 0 0,1-1 0,-1 1 0,1 0 0,-1 0 0,1 0 0,-1-1 0,0 1 0,0 0 0,0 0 0,0 0 0,0-1 0,-1 1 0,1 0 0,-1 3 0,0-1 230,-1-1 0,1 0 0,-1 1-1,1-1 1,-1 0 0,0 0 0,0 0 0,-1 0 0,1 0-1,-1 0 1,1-1 0,-1 1 0,0-1 0,0 0-1,0 0 1,0 0 0,0 0 0,0 0 0,-7 2 0,2 0 97,-1-1 0,1 0 1,-1 0-1,1-1 0,-1 0 1,0 0-1,-10 0 1,18-2-362,0 0 0,0 0 0,0 0 0,-1 0 0,1 0 1,0 0-1,0 0 0,0 0 0,0-1 0,0 1 1,0 0-1,0-1 0,0 1 0,0 0 0,0-1 0,0 0 1,1 1-1,-1-1 0,0 1 0,0-1 0,0 0 0,1 0 1,-1 1-1,0-1 0,1 0 0,-1 0 0,0 0 0,0-1 1,1 0-300,0 1 0,0-1 0,0 1 0,0-1 0,0 1 0,0-1 0,1 1 0,-1-1 0,1 1 0,-1-1 0,1 1 0,-1 0 0,1-1 0,0 1 0,0 0 0,-1-1 0,1 1 0,0 0 0,0 0 0,0 0 0,2-1 0,14-14-6954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9001,'0'0'11061,"-9"9"-9449,-5 6-951,1 1-1,-14 23 1,22-32-418,1 1 0,0-1 0,0 1 0,1 0 0,0 0 0,0 0 0,1 0 0,0 0 0,1 1 0,-1 10 0,1-19-240,1 1 0,0-1-1,0 0 1,0 1 0,0-1 0,1 1 0,-1-1-1,0 1 1,0-1 0,0 1 0,0-1 0,0 0-1,1 1 1,-1-1 0,0 1 0,0-1 0,0 0 0,1 1-1,-1-1 1,0 0 0,1 1 0,-1-1 0,0 0-1,1 0 1,-1 1 0,0-1 0,1 0 0,-1 0-1,1 1 1,-1-1 0,0 0 0,1 0 0,-1 0 0,2 0-1,18-3 111,17-17 18,17-34-188,-46 44 43,0 0 1,1 1-1,0 0 0,1 0 0,15-10 1,-24 19 11,-1 1 0,0-1 0,0 0 0,1 0 0,-1 0 0,0 0 0,0 0 1,1 1-1,-1-1 0,0 0 0,0 0 0,1 0 0,-1 1 0,0-1 0,0 0 0,0 0 1,1 0-1,-1 1 0,0-1 0,0 0 0,0 1 0,0-1 0,0 0 0,0 0 0,0 1 0,0-1 1,1 0-1,-1 1 0,0-1 0,0 0 0,0 0 0,0 1 0,-1-1 0,1 0 0,0 1 0,0-1 1,0 0-1,0 0 0,0 1 0,0-1 0,0 0 0,0 1 0,-1-1 0,1 0 0,-3 18-83,-10 18 122,10-30-4,0 1 1,0-1-1,1 1 1,0 0-1,0 0 0,1 0 1,-1 7-1,2-13-8,1-1 0,-1 1-1,0 0 1,0-1 0,1 0 0,-1 1-1,1-1 1,-1 1 0,0-1 0,1 1-1,-1-1 1,1 0 0,-1 1-1,1-1 1,-1 0 0,1 1 0,-1-1-1,1 0 1,-1 0 0,1 0 0,0 0-1,-1 1 1,1-1 0,-1 0 0,1 0-1,0 0 1,-1 0 0,1 0-1,-1 0 1,1 0 0,-1 0 0,1-1-1,0 1 1,-1 0 0,1 0 0,-1 0-1,1-1 1,-1 1 0,1-1-1,27-8 242,19-16-151,-36 18-133,1 0 1,0 0 0,1 1-1,0 1 1,0 0 0,0 1-1,0 0 1,0 1-1,16-1 1,-28 4 13,-1 0 0,1 0 0,-1 0-1,1 0 1,-1 0 0,1 0 0,0 0 0,-1 1 0,0-1 0,1 0-1,-1 0 1,1 1 0,-1-1 0,1 0 0,-1 1 0,1-1-1,-1 0 1,0 1 0,1-1 0,-1 0 0,0 1 0,1-1 0,-1 1-1,0-1 1,0 1 0,1-1 0,-1 1 0,0-1 0,0 1 0,0-1-1,0 2 1,0 23-35,-12 23 142,11-47-98,1-1 1,0 1 0,-1-1 0,1 1 0,0-1 0,0 1 0,0-1 0,-1 1-1,1-1 1,0 1 0,0-1 0,0 1 0,0-1 0,0 1 0,0-1-1,0 1 1,0-1 0,0 1 0,0 0 0,1-1 0,-1 1 0,0-1 0,0 1-1,0-1 1,1 1 0,-1-1 0,0 1 0,1 0 0,14-4 323,32-27 348,-32 19-561,-7 5-642,1 1 0,0-1 0,1 2 0,-1-1 0,1 1 1,0 0-1,0 1 0,0 1 0,17-4 0,-27 7 302,0-1 0,1 0 0,-1 0 0,0 0 0,0 0 0,0 0 0,1 0 0,-1 0 0,0 1 0,0-1 0,0 0 0,1 0 0,-1 0 0,0 0 0,0 1 0,0-1-1,0 0 1,0 0 0,0 1 0,1-1 0,-1 0 0,0 0 0,0 0 0,0 1 0,0-1 0,0 0 0,0 0 0,0 1 0,0-1 0,0 0 0,0 0 0,0 1 0,0-1 0,0 0 0,0 0 0,0 1 0,0-1 0,0 0-1,-1 0 1,1 3-3904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 8104,'0'0'11344,"-2"12"-10458,-14 44 943,-40 99 0,32-96-1029,3 0 1,-15 67-1,36-125-992,0-5 158,1 1 0,0-1 0,0 0 0,0 1 0,0-1 0,0 0 0,1 1 0,0 0 0,2-4 0,1-4 16,37-96-9,-20 48 25,2 1 1,40-71-1,-60 123-52,1 0 1,-1 0-1,1 0 1,0 1-1,0 0 0,1 0 1,0 0-1,0 1 1,0 0-1,12-7 0,-16 11-9,0-1 0,0 0 0,0 0-1,0 1 1,0-1 0,0 1-1,0 0 1,0 0 0,0 0-1,0-1 1,0 2 0,0-1-1,0 0 1,0 0 0,0 1-1,0-1 1,3 2 0,-3-1 14,0 1 1,0-1 0,0 1-1,-1 0 1,1-1 0,0 1-1,-1 0 1,1 0 0,-1 0-1,0 0 1,0 0 0,0 0-1,0 1 1,0-1 0,0 0-1,0 1 1,-1-1 0,1 4-1,0-2 74,0 0 0,-1-1 0,0 1 1,0 0-1,0 0 0,0-1 0,0 1 0,-1 0 0,1-1 0,-1 1 0,0 0 0,-1-1 0,1 1 0,0-1 0,-1 1 0,-2 3 0,0-1 151,-1 0-1,1-1 0,-1 0 1,0 0-1,0 0 0,-1-1 1,1 1-1,-9 4 0,1-2 26,0 0-1,-1-1 1,1-1 0,-1 0-1,0 0 1,-1-2-1,-27 5 1,41-8-303,0 0-1,0 0 1,1 0-1,-1 0 1,0 0-1,1 0 1,-1 0-1,0 0 1,1 0-1,-1 0 1,0 0-1,1 0 1,-1-1-1,0 1 1,1 0-1,-1 0 1,0-1-1,1 1 1,-1 0-1,1-1 1,-1 1-1,1-1 1,-1 1-1,1-1 1,-1 1-1,1-1 1,-1 1-1,1-1 1,0 0-1,-1 1 1,0-2-1,1 1-254,0 0-1,0-1 1,0 1-1,0-1 1,0 1-1,0-1 0,1 1 1,-1 0-1,0-1 1,1 1-1,-1-1 1,1 1-1,-1 0 1,1-1-1,0 1 0,0-1 1,17-20-6263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12780,'0'0'4153,"-10"12"-1078,-29 40 221,-50 86 0,78-119-2911,1 0 0,1 1 0,0 0 0,2 1 0,0 0 0,1 0 0,1 1 0,2-1 0,-2 26 0,4-47-383,1 0 0,0 0 0,0 1 1,0-1-1,0 0 0,0 0 0,0 1 0,0-1 0,0 0 0,0 1 0,0-1 0,0 0 0,0 0 1,0 1-1,0-1 0,1 0 0,-1 0 0,0 1 0,0-1 0,0 0 0,0 0 0,0 0 0,0 1 0,1-1 1,-1 0-1,0 0 0,0 0 0,0 1 0,1-1 0,-1 0 0,0 0 0,0 0 0,0 0 0,1 0 1,-1 1-1,0-1 0,0 0 0,1 0 0,-1 0 0,0 0 0,1 0 0,10-7 80,8-15-44,-10 5-401,0-1 0,-2 1 0,0-1 0,-1 0 0,-1-1 0,0 0 0,-2 0 0,3-37 0,-24 102-37,17-44 417,1 0 1,-1 0 0,0 1-1,1-1 1,-1 0-1,1 1 1,0-1-1,0 0 1,0 1-1,0-1 1,0 1 0,1-1-1,-1 0 1,1 1-1,-1-1 1,1 0-1,0 0 1,0 0-1,0 1 1,0-1 0,0 0-1,1 0 1,-1 0-1,0-1 1,1 1-1,0 0 1,2 2 0,0-2-5,0-1 0,0 1 0,0-1 1,0 0-1,1 0 0,-1 0 1,0-1-1,1 0 0,-1 0 1,0 0-1,1 0 0,-1 0 1,0-1-1,0 0 0,5-1 1,-1 0 5,0-1 1,1 0 0,-1 0 0,-1 0-1,1-1 1,0 0 0,-1-1 0,0 0-1,8-7 1,56-59 853,-27 23-385,-54 61-495,1-1 0,0 1 0,1 0 0,-9 20-1,4-8 199,9-18-117,-21 45 801,23-49-819,1 0 0,0 1 0,0-1-1,0 1 1,1-1 0,-1 1 0,1-1-1,0 1 1,0 0 0,0-1 0,0 1-1,1-1 1,1 6 0,-2-8-49,1-1 1,0 1 0,-1-1 0,1 1-1,0 0 1,-1-1 0,1 0-1,0 1 1,0-1 0,-1 1-1,1-1 1,0 0 0,0 1-1,0-1 1,0 0 0,-1 0 0,1 0-1,0 0 1,0 0 0,0 0-1,0 0 1,0 0 0,-1 0-1,1 0 1,0 0 0,0-1 0,0 1-1,1-1 1,24-8-162,-21 6-235,-1-1 0,0 1-1,0-1 1,-1 1 0,1-1 0,-1-1-1,4-3 1,15-36-7302,-10 14 517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12812,'0'0'12460,"-14"60"-15055,14-47-704,6-2-2626,2 1-3236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10666,'0'0'7799,"-9"4"-5092,-4 3-1816,1 0 1,0 0-1,0 1 0,-19 18 1,23-20-527,2 1-1,-1 0 1,1 0 0,0 0-1,0 1 1,1 0 0,0 0-1,0 0 1,-5 16 0,10-24-354,0 1 0,0-1 0,0 1 1,0-1-1,0 0 0,1 1 0,-1-1 0,0 1 1,0-1-1,1 1 0,-1-1 0,0 0 0,0 1 1,1-1-1,-1 0 0,0 1 0,1-1 0,-1 0 1,0 1-1,1-1 0,-1 0 0,1 0 0,-1 1 1,0-1-1,1 0 0,-1 0 0,1 0 0,-1 0 1,1 1-1,-1-1 0,1 0 0,-1 0 0,1 0 1,-1 0-1,1 0 0,-1 0 0,1 0 0,-1 0 1,0-1-1,1 1 0,-1 0 0,1 0 1,-1 0-1,1 0 0,-1-1 0,1 1 0,-1-1 0,28-6 263,-7-2-207,-1-2 0,24-17 0,-32 20-65,-1 0 0,2 0 0,-1 1-1,1 1 1,0 0 0,0 1 0,0 0-1,1 1 1,15-3 0,-29 7-4,1 1 0,-1-1 1,1 0-1,-1 0 0,1 1 0,-1-1 0,1 0 0,-1 1 1,1-1-1,-1 1 0,1-1 0,-1 0 0,0 1 1,1-1-1,-1 1 0,0-1 0,1 1 0,-1 0 0,0-1 1,0 1-1,1-1 0,-1 1 0,0-1 0,0 1 1,0 0-1,0-1 0,0 1 0,0-1 0,0 1 1,0 0-1,0-1 0,0 1 0,0-1 0,0 1 0,0 0 1,-1-1-1,1 1 0,0-1 0,0 1 0,-1 0 1,-8 28 6,-31 51 689,64-83-305,41-34-422,-57 30-93,1 1 0,0 1 0,0-1 0,0 1 0,0 1-1,1 0 1,0 0 0,0 1 0,0 0 0,16-2 0,-26 6 119,1 0-1,0 0 0,-1 0 1,1 0-1,-1 0 0,0 0 1,1 0-1,-1 0 1,0 0-1,1 0 0,-1 0 1,0 0-1,0 0 0,0 0 1,0 1-1,0-1 0,0 0 1,0 0-1,0 0 1,-1 0-1,1 1 0,-4 28 134,-8 27 824,14-57-1065,1 0 1,-1 0 0,0 0-1,1-1 1,-1 1-1,0 0 1,1-1 0,-1 0-1,0 1 1,0-1-1,1 0 1,-1 0 0,3-2-1,45-41-10124,-30 22 3572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13773,'0'0'14830,"-7"5"-14152,-4 2-476,1 1 0,0 0 0,1 1 0,0 0 0,1 1 0,0-1 0,0 2 0,1-1 0,0 1 0,1 0 0,-10 23 0,12-24-350,-14 43-2667,9-18-3191,4-7-2765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18834,'0'0'8488,"-13"60"-7047,13-49-416,0-4-865,0-2-128,-2-4-576,0-1-1410,-3 0-2498,3-9-4260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4708,'18'-15'1252,"-2"0"0,0-1 0,-1-1 0,0 0 0,15-24 0,-23 29-306,1 0 0,-1-1 0,-1 0 0,-1 0 0,0-1-1,0 1 1,-1-1 0,-1 0 0,2-17 0,-7 21 254,-3 12-396,-8 16-283,-1 10-163,2 1 0,1 1 0,1 0-1,-8 47 1,6-9 421,-2 71 0,12-106-637,3 61-1,-1-94-139,0 1 0,0 0 0,0 0 0,0 0 0,0 0 0,0 0 0,1 0-1,-1-1 1,0 1 0,0 0 0,0 0 0,1 0 0,-1 0 0,1-1 0,-1 1 0,0 0-1,1 0 1,0-1 0,-1 1 0,1 0 0,-1-1 0,1 1 0,0-1 0,-1 1 0,1-1-1,0 1 1,0-1 0,-1 1 0,1-1 0,0 0 0,0 1 0,0-1 0,-1 0 0,1 0-1,0 1 1,0-1 0,0 0 0,0 0 0,0 0 0,0 0 0,1-1 0,0 1 7,0-1 1,0 0 0,0 1 0,0-1 0,0 0-1,0-1 1,-1 1 0,1 0 0,0 0-1,-1-1 1,1 1 0,0-1 0,-1 0 0,0 1-1,1-1 1,0-2 0,5-9 6,-1-1 1,0-1-1,-1 1 0,-1-1 1,0 0-1,-1 0 1,-1 0-1,0 0 0,-1-1 1,0 1-1,-2-1 1,0 1-1,-4-23 0,5 37-17,0 0-1,0-1 1,0 1-1,-1 0 1,1-1-1,0 1 1,-1 0-1,1 0 1,-1-1-1,1 1 1,-1 0-1,1 0 1,-1 0-1,0 0 1,0 0-1,1 0 1,-1 0-1,0 0 1,0 0-1,0 0 1,0 0-1,0 0 1,-1 1-1,1-1 1,0 0-1,0 1 1,0-1-1,-1 1 1,1 0-1,0-1 1,0 1-1,-2 0 1,1 0-5,1 1 1,-1-1-1,1 1 1,-1 0-1,1 0 1,0-1-1,-1 1 1,1 0-1,0 0 1,0 0-1,0 1 1,0-1-1,0 0 1,0 0-1,0 1 1,0-1 0,0 0-1,1 1 1,-1-1-1,0 1 1,1-1-1,0 1 1,-1-1-1,1 1 1,-1 2-1,0 1-2,0 0 0,0 0 1,0 0-1,1-1 0,0 1 0,0 0 0,0 0 0,0 0 0,1 0 0,0 0 0,0 0 0,0-1 0,3 7 0,-2-9 5,-1 0-1,1 1 1,0-1-1,0 0 0,0-1 1,0 1-1,1 0 1,-1-1-1,1 1 0,-1-1 1,1 1-1,-1-1 0,1 0 1,-1 0-1,1-1 1,0 1-1,0 0 0,-1-1 1,1 0-1,0 1 1,0-1-1,0 0 0,4-1 1,-1 1 12,-1 0 0,1-1 1,0 1-1,-1-1 0,1-1 0,0 1 1,-1-1-1,0 0 0,1 0 1,-1 0-1,0-1 0,0 0 1,6-4-1,0-2 38,-1-1 1,0 0 0,16-21 0,-1 1-22,-34 76-234,7-40 212,-9 38 203,11-44-200,0 1 0,0 0 1,0 0-1,0-1 1,0 1-1,0 0 1,0-1-1,1 1 1,-1 0-1,0-1 1,0 1-1,1-1 0,-1 1 1,0 0-1,1-1 1,-1 1-1,1-1 1,-1 1-1,1-1 1,-1 1-1,1-1 1,0 1-1,0 0 4,1-1 0,-1 0 0,0 1 1,1-1-1,-1 0 0,0 0 0,1 0 0,-1 0 0,0 0 0,1 0 0,-1 0 1,0 0-1,1 0 0,-1-1 0,3 0 0,12-6 104,0 0 0,0-1-1,0-1 1,-1 0 0,26-22 0,-24 18-114,1 0 0,0 1 1,30-14-1,-47 26-2,-1-1-1,1 1 1,-1 0 0,1-1 0,0 1-1,-1 0 1,1 0 0,-1-1-1,1 1 1,0 0 0,-1 0-1,1 0 1,0 0 0,-1 0-1,1 0 1,-1 0 0,1 0 0,0 0-1,-1 0 1,1 0 0,0 0-1,-1 1 1,1-1 0,-1 0-1,1 0 1,0 1 0,-1-1-1,1 0 1,-1 1 0,1-1 0,-1 1-1,1-1 1,-1 0 0,1 1-1,-1-1 1,0 1 0,1-1-1,-1 1 1,0-1 0,1 1-1,-1 0 1,0-1 0,0 1-1,1-1 1,-1 1 0,0 0 0,0-1-1,0 1 1,0 0 0,0-1-1,0 1 1,0-1 0,0 1-1,0 1 1,-8 51 72,3-12-225,6-41 125,-1 1 0,1 0 1,0-1-1,-1 1 0,1-1 0,0 1 0,-1-1 0,1 1 0,0-1 0,0 0 0,-1 1 1,1-1-1,0 0 0,0 1 0,0-1 0,-1 0 0,1 0 0,0 0 0,0 0 0,0 0 1,0 0-1,-1 0 0,1 0 0,1 0 0,22-3-989,-13 0-353,-1-1-1,0 0 1,0 0-1,18-12 1,-10 6-2145,15-8-4977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4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87 107 7944,'52'-14'8837,"9"-5"-6411,89-26-2073,-131 40-151,45-11 37,-42 10 328,-18 5-33,-7 1 219,-44 8-655,0 2 0,0 3-1,-79 32 1,20-7-56,40-18 245,50-14 311,57-18-378,357-95-108,-479 119-123,-164 66 114,145-33-4727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5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73 7976,'0'0'2178,"-10"-7"-1655,0 0-190,0 0 0,-1 1 0,0 0 1,0 1-1,-13-4 0,19 7-213,1 1 1,-1 0-1,1 0 0,-1 0 0,0 0 1,0 1-1,0 0 0,1 0 0,-1 0 1,0 1-1,0-1 0,1 1 0,-1 0 1,0 0-1,1 1 0,-1 0 0,1 0 0,0 0 1,-7 4-1,-5 7-28,0 0 1,1 1-1,0 1 0,1 1 0,1 0 1,-12 19-1,-61 112 68,64-107-82,2 2-1,2 0 1,2 1 0,2 1-1,-12 61 1,21-78-9,2-1 1,1 1-1,1 0 0,1 0 0,2 0 1,0-1-1,2 1 0,1-1 0,1 0 1,15 41-1,-2-20-46,2-1-1,37 59 1,-44-82-20,2-2 1,0 0-1,1 0 0,0-2 0,2 0 0,29 22 1,-42-36 0,0 0 0,1-1 0,0 0 0,0-1 0,0 1 0,0-1 0,0-1 0,1 1 0,-1-1 0,1 0 0,0-1 0,0 0 0,-1 0 0,1-1 0,0 0 0,13-2 0,-10 0 105,0-1 1,0 0-1,0-1 0,-1 0 0,1-1 1,-1 0-1,0-1 0,-1 0 1,1-1-1,14-13 0,20-20 272,-2-2-1,-1-1 1,-3-3 0,-1-1-1,-3-1 1,-2-2 0,-2-1 0,-2-2-1,-3 0 1,-2-2 0,-2-1-1,17-78 1,-32 109-310,-2-1 1,-1 1-1,-2-1 0,0 1 1,-1-1-1,-2 0 1,0 1-1,-11-41 1,9 50-98,-1 0 0,-1 1 0,-1 0 0,0 0 1,-1 1-1,0 0 0,-1 0 0,-1 0 1,0 2-1,-1-1 0,0 1 0,-1 1 1,0 0-1,-20-13 0,13 12-704,-1 1 0,0 2 0,-1 0 0,0 1 0,-25-6 0,4 0-2743,14 5-1881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9769,'0'0'12487,"-9"12"-11879,0-1-422,4-5-58,-1 1 1,1 0 0,1 0 0,-1 1 0,1-1-1,1 1 1,-1 0 0,1 0 0,-3 13 0,-6 32 589,2 0 0,2 1 0,0 55 0,8-107-679,1 0 0,-1 0 0,1 0 1,-1 0-1,1 0 0,0 0 0,-1 0 1,1 0-1,0 0 0,1 0 0,-1-1 0,0 1 1,0 0-1,1-1 0,-1 1 0,1-1 1,-1 0-1,1 1 0,0-1 0,-1 0 1,1 0-1,0 0 0,0 0 0,0 0 0,0 0 1,0-1-1,0 1 0,0-1 0,0 1 1,0-1-1,0 0 0,0 0 0,0 0 1,4 0-1,8 1 109,1-2 0,0 1-1,24-5 1,106-30-1868,-64 13-3345,-46 13 650,-7 2-1900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14414,'0'0'5989,"11"1"-5599,101 6 445,-95-5-772,1 1 0,-1 0 0,0 1-1,0 1 1,19 8 0,-34-11 27,1-1 1,-1 1-1,0 0 1,1 0-1,-1 0 1,0 0-1,0 0 1,0 0 0,-1 1-1,1-1 1,-1 0-1,1 1 1,-1 0-1,0-1 1,0 1-1,0 0 1,0 0-1,0-1 1,0 1-1,-1 0 1,0 0-1,1 0 1,-1 0-1,0 0 1,-1 0-1,1 0 1,0-1 0,-1 1-1,1 0 1,-1 0-1,0 0 1,-1 2-1,-3 8 170,1 0 0,-2-1 1,0 0-1,0 0 0,-12 16 0,10-16-404,-47 63 649,15-31-3567,29-37-2933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17264,'0'0'4906,"0"9"-4121,-18 311 3918,18-319-4308,8-14 582,-1-9-917,-1 0-1,-2-1 0,0 0 1,-1 0-1,-1 0 0,-1 0 1,-3-38-1,-2 48-209,-3 16-123,-7 18-67,13-17 323,0 0 0,0 0 0,0 0 0,0 0 0,1 0 0,-1 0 0,1 0 0,0 0 0,0 0 0,1 0 0,-1 0 0,1 0 0,0 0-1,0-1 1,2 6 0,-2-7 18,1 0-1,0 0 1,0 0-1,0 0 1,0 0-1,0-1 1,0 1-1,0-1 0,0 1 1,1-1-1,-1 0 1,1 0-1,-1 0 1,1 0-1,-1 0 1,1-1-1,0 1 1,-1-1-1,1 1 0,0-1 1,-1 0-1,1 0 1,3-1-1,1 1 34,1-1 1,-1 0-1,1 0 0,-1-1 0,0 0 0,0 0 0,0-1 0,0 0 0,0 0 0,0 0 1,-1-1-1,1 0 0,-1-1 0,0 1 0,0-1 0,-1 0 0,9-10 0,-8 7 18,0 1 0,-1-1-1,0 1 1,0-2-1,-1 1 1,0 0 0,-1-1-1,1 0 1,-2 0-1,1 0 1,-1 0-1,-1 0 1,1 0 0,-1-10-1,-5 14-371,-5 12 89,-6 13 51,-3 10 138,9-15 42,0 0 0,1 0-1,0 1 1,1 0 0,1 1 0,-7 28 0,13-44-1,0 0 0,0 0 0,0-1 0,0 1 0,0 0 0,0 0 0,0-1 0,0 1 0,0 0 0,1-1 0,-1 1 0,0 0 0,1 0 0,-1-1 0,0 1 0,1 0 0,-1-1 0,0 1 0,1-1 0,-1 1 0,1-1 0,0 1 0,-1-1 0,1 1 0,-1-1 0,1 1 0,0-1 0,-1 1 0,1-1 0,1 1 0,31 3 105,34-15 53,-51 6-168,-11 3-20,0 0 1,0 0 0,1 1 0,-1-1 0,1 1-1,-1 0 1,1 1 0,-1-1 0,1 1 0,-1 0-1,9 2 1,-13-1 22,0 0 0,0 0 0,0 0 0,0 0-1,-1 1 1,1-1 0,0 0 0,-1 0 0,1 1 0,0-1 0,-1 1 0,0-1-1,1 1 1,-1-1 0,0 0 0,0 1 0,0-1 0,0 1 0,0-1-1,0 1 1,0-1 0,-1 1 0,0 2 0,-8 36 449,-5-12-89,12-24-328,-1 0-1,1 1 1,0-1-1,0 1 1,0-1-1,0 1 1,1 0-1,0 0 0,-1 5 1,2-10-22,1 0 1,-1 1-1,0-1 0,0 0 1,0 0-1,1 1 0,-1-1 1,0 0-1,1 0 0,-1 0 1,0 0-1,0 1 0,1-1 1,-1 0-1,0 0 0,1 0 1,-1 0-1,0 0 0,1 0 1,-1 0-1,0 0 0,1 0 1,-1 0-1,0 0 0,1 0 1,-1 0-1,0 0 0,1 0 1,-1 0-1,0 0 0,0-1 1,1 1-1,-1 0 0,0 0 1,1 0-1,-1 0 0,0-1 1,0 1-1,1 0 1,-1 0-1,0-1 0,0 1 1,0 0-1,1 0 0,-1-1 1,0 1-1,14-11-513,5-16-3086,-6-4-4219,-6 6-2882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12236,'0'0'3309,"9"0"-74,6-1-2198,0-1 0,0 0 0,0-1 0,0-1 0,23-8 0,-18 4-589,0-1 0,-1 0 0,33-23-1,-42 21 728,-22 9-428,-23 11-400,26-4-318,0 0-1,0 1 1,0 0 0,1 0-1,0 1 1,-8 8-1,13-12 12,0 0 0,1 1-1,-1-1 1,1 1-1,0-1 1,-1 1-1,1 0 1,1 0 0,-1 0-1,1 0 1,0 0-1,-1 0 1,2 0 0,-1 0-1,0 1 1,1-1-1,0 8 1,1-10-35,0 0 0,0 0 0,0 0 0,0 0 0,1 0 0,-1 0 0,0 0 0,1 0 0,0-1 0,-1 1 0,1-1 0,0 1 0,0-1 0,0 1 0,0-1 0,0 0 0,0 0 0,0 0 0,0 0 0,0-1 0,0 1 0,1 0 0,1 0-1,59 11-720,-62-12 646,58 4-3223,-20-4-2911,13 0-9699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5765,'0'0'11307,"-8"57"-14222,7-43-992,1-2-4549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2691,'0'0'11498,"22"-17"-12581,4 7-5124,-25 10 6428,0-1 0,0 0 0,0 0 0,0 0 0,0 1 0,0-1-1,0 0 1,0 0 0,0-1 0,0 1 0,-1 0 0,1 0 0,0 0 0,-1 0 0,1-1 0,-1 1 0,0 0 0,1 0-1,-1-3 1181,-8 10-697,3-3-5300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9001,'0'0'14910,"1"10"-14243,9 240 3769,-10-249-3566,0-39 166,-20-84-1501,58 135-122,-26-9 595,-1-1 0,1 0 0,0-1 0,0 0 0,1-1 0,-1 0 0,0-1 0,0 0 0,0-1 1,24-5-1,-27 4 15,0 0 1,-1-1-1,1 0 1,-1 0-1,0-1 1,0 0-1,0-1 1,-1 0-1,1 0 1,-1 0-1,0-1 1,-1 0-1,0-1 1,0 1-1,8-12 1,-6-3 134,-8 21-157,0 0 0,-1-1-1,1 1 1,0-1 0,0 1 0,0 0-1,0-1 1,-1 1 0,1-1-1,0 1 1,0 0 0,-1-1-1,1 1 1,0 0 0,-1-1 0,1 1-1,0 0 1,-1 0 0,1-1-1,0 1 1,-1 0 0,1 0-1,-1 0 1,1 0 0,0-1 0,-1 1-1,1 0 1,-1 0 0,-2 0-15,1 0-1,0 0 1,-1 0 0,1 1 0,0-1 0,-1 0 0,1 1 0,0 0 0,0-1 0,0 1 0,-1 0 0,1 0 0,0 1 0,-3 1 0,-3 3 15,1 0 0,-1 0 0,2 0 0,-1 1 1,1 0-1,0 0 0,0 1 0,1 0 0,0 0 1,0 0-1,1 0 0,0 1 0,1 0 0,0 0 0,0 0 1,1 0-1,-2 11 0,4-18-15,0-1-1,1 1 1,-1-1 0,0 1-1,1-1 1,-1 0-1,1 1 1,0-1 0,-1 0-1,1 0 1,0 1 0,0-1-1,0 0 1,-1 0-1,1 0 1,1 0 0,-1 0-1,0 0 1,0 0-1,0 0 1,0-1 0,1 1-1,-1 0 1,0-1 0,1 1-1,-1-1 1,0 1-1,1-1 1,-1 0 0,1 1-1,-1-1 1,1 0 0,1 0-1,60 0-2079,-50-1 1186,3 0-604,-1-1 1,0-1-1,0 0 1,0-1 0,0-1-1,0 0 1,14-8-1,-19 8 555,0 0-1,0-1 0,-1 0 1,0-1-1,13-13 0,-17 16 990,0-2-1,-1 1 1,0 0-1,0-1 1,5-11-1,-8 16 352,0 0 0,-1-1 0,1 1 0,0 0 0,-1 0 0,1 0 0,-1-1 0,0 1 0,1 0 0,-1-1 0,0 1 0,0 0 0,0-1 0,0 1 0,0-1 0,0 1 0,0 0 0,0-1 0,0 1-1,-1 0 1,1-1 0,-1 0 0,0 1-152,0 1 0,0-1-1,1 1 1,-1-1 0,0 1-1,0-1 1,0 1 0,0 0-1,0-1 1,0 1 0,0 0-1,0 0 1,0 0 0,0 0 0,0 0-1,0 0 1,0 0 0,0 0-1,0 0 1,0 1 0,-2 0-1,-3 0 138,-1 2 0,1-1 0,0 1 0,0 0 0,0 0 0,0 0 0,-7 6 0,7-2-131,-1-1 1,1 1 0,0 1-1,-7 10 1,11-16-212,0 1 0,1 0 1,-1 0-1,1 0 0,0 0 0,0 0 0,0 0 0,0 0 1,1 0-1,-1 0 0,1 0 0,0 0 0,0 1 1,0-1-1,0 0 0,1 5 0,0-6-19,0-1 1,1 1-1,-1-1 0,1 1 1,-1-1-1,1 0 0,-1 0 0,1 1 1,0-1-1,-1 0 0,1-1 1,0 1-1,0 0 0,0 0 0,-1-1 1,1 1-1,0-1 0,0 0 1,0 1-1,0-1 0,0 0 1,0 0-1,0 0 0,0-1 0,3 0 1,3 1 21,1-1-1,-1 0 1,0 0 0,0-1 0,9-3 0,-8 1-69,0-1 1,0 0-1,-1-1 0,1 0 0,-1 0 0,-1-1 0,1 0 1,-1 0-1,0-1 0,-1 0 0,0 0 0,6-10 0,-38 53-469,-13 18 479,37-49 38,0-1-1,1 0 0,-1 0 0,1 1 0,0-1 0,0 1 0,0-1 0,0 1 0,0-1 0,1 1 1,0-1-1,-1 1 0,1 0 0,1 5 0,0-8-59,0 1 0,0-2 0,0 1-1,0 0 1,0 0 0,0 0 0,0 0 0,0-1 0,0 1 0,0 0-1,1-1 1,-1 1 0,0-1 0,0 1 0,1-1 0,-1 0 0,0 0 0,0 1-1,1-1 1,-1 0 0,0 0 0,1 0 0,-1 0 0,0-1 0,1 1 0,1-1-1,38-6-2959,-11-8-875,0-6-2337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5637,'0'0'8109,"-8"3"-4398,-4 2-2692,0 1 0,0-1 0,1 2 0,-1 0 0,1 0 0,1 1 0,0 0 0,-14 14 0,30-20-977,0-1-1,0 0 1,0 0 0,0-1 0,11 0 0,144-3-672,-160 3 625,1 0 0,-1 0 0,0 0 0,1 0 0,-1 0 0,0 0 0,1 0 0,-1 0 0,1 1 0,-1-1 1,0 1-1,1-1 0,-1 1 0,0-1 0,0 1 0,0 0 0,1-1 0,-1 1 0,0 0 0,0 0 0,1 1 0,-2-1 21,1 0 0,-1 0 0,0 0 0,0 0 0,1 0 0,-1 0 0,0 0 0,0 0 0,0 0 0,0 0 0,0 1 0,-1-1-1,1 0 1,0 0 0,0 0 0,-1 0 0,1 0 0,-1 0 0,1 0 0,-2 1 0,-1 4 169,-1-1 1,0 0-1,0 1 0,0-1 0,-1-1 1,0 1-1,-6 4 0,4-3-107,0-1 0,-1-1 1,1 1-1,-1-1 0,0-1 0,0 1 0,0-1 0,0-1 0,0 1 0,-11 0 1,19-3-271,-1 0 0,1 0 0,-1 0 0,1-1 0,-1 1 0,1 0 0,0 0 0,-1-1 0,1 1 0,-1 0 0,1-1 0,0 1 0,-1-1 1,1 1-1,0 0 0,0-1 0,-1 1 0,1-1 0,0 1 0,0-1 0,0 1 0,-1-1 0,1 1 0,0-1 0,0 1 0,0-1 0,0 1 0,0-1 0,0 1 1,0-1-1,0 1 0,0-1 0,0 1 0,1-1 0,-1 1 0,0-1 0,0 1 0,0-1 0,1 0 0,-1-1-517,5-16-6717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16752,'-9'1'2493,"-95"25"3859,92-23-5990,1 1 1,-1 1-1,1 0 0,0 0 1,1 1-1,-1 0 1,-15 13-1,26-19-361,-1 1 1,0-1-1,0 1 0,0-1 0,0 1 0,1 0 0,-1-1 0,0 1 0,1 0 0,-1-1 1,1 1-1,-1 0 0,0 0 0,1 0 0,0 0 0,-1-1 0,1 1 0,-1 0 0,1 0 1,0 0-1,0 0 0,0 0 0,0 0 0,-1 0 0,1 0 0,0 0 0,0 0 1,1 0-1,-1 0 0,0 0 0,0 0 0,0 0 0,1 0 0,-1 0 0,0 0 0,1-1 1,-1 1-1,1 0 0,-1 0 0,1 0 0,0-1 0,-1 1 0,1 0 0,0 0 0,-1-1 1,1 1-1,0-1 0,0 1 0,0-1 0,-1 1 0,1-1 0,0 1 0,0-1 1,0 0-1,0 1 0,0-1 0,0 0 0,1 0 0,7 3-2,1 0-1,-1-1 1,1-1-1,12 1 1,-5-1-518,1-1 0,-1 0-1,33-6 1,-39 4-1147,-1-1-1,0 0 0,0-1 1,14-7-1,2-4-6581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 10025,'0'0'11259,"-9"-1"-10116,3 1-1012,0 0 1,0 0 0,0 1 0,0 0-1,0 0 1,0 0 0,0 1 0,0-1 0,1 2-1,-1-1 1,0 0 0,1 1 0,0 0-1,0 1 1,0-1 0,0 1 0,0 0-1,-6 7 1,7-7 4,0 0 0,1-1 0,0 2 0,0-1 1,0 0-1,0 1 0,0-1 0,-1 6 0,3-9-120,1-1 0,0 1 0,0 0 0,0-1 0,0 1 0,0 0 1,0-1-1,0 1 0,0 0 0,0-1 0,0 1 0,0 0 0,0-1 0,0 1 1,0 0-1,1-1 0,-1 1 0,0-1 0,0 1 0,1 0 0,-1-1 0,0 1 1,1-1-1,-1 1 0,2 0 0,-1 0 6,1 0-1,0 0 1,-1 0 0,1-1 0,0 1 0,0-1-1,0 1 1,0-1 0,0 1 0,0-1-1,0 0 1,0 0 0,2 0 0,25-2 56,0-1 1,0-2-1,-1 0 1,0-2-1,37-14 0,-20 7-46,-44 14-6,0-1 0,0 1 1,0-1-1,0 1 0,0 0 1,0-1-1,0 1 0,0 0 1,0 0-1,0-1 1,0 1-1,0 0 0,0 0 1,1 1-1,-1-1 0,0 0 1,0 0-1,0 0 0,0 1 1,0-1-1,0 0 1,0 1-1,0-1 0,0 1 1,0-1-1,0 2 0,2 22 1538,-2 3-1058,0-26-494,0 0 0,0-1 0,0 1 0,-1 0 0,1-1 1,0 1-1,0-1 0,1 1 0,-1-1 0,0 0 0,0 1 0,0-1 0,0 0 1,0 0-1,0 0 0,0 0 0,0 0 0,1 0 0,1 0 0,29-2 206,-30 2-203,70-14-78,-58 10-414,1 1 0,-1 0 0,1 1 0,0 1 0,22 1 0,-29 2-980,-5 0-746,1-1-4958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17617,'0'0'1505,"-4"13"-58,-5 38-127,2 0 1,-2 71-1,8 102 2448,1-173-1787,0-63-1984,-2-1-1,1 1 1,-1 0 0,-1 0-1,0 1 1,-1-1-1,0 1 1,-1-1-1,0 1 1,-1 1 0,0-1-1,-1 1 1,-9-12-1,18 24-218,1-1-1,-1 1 1,1-1 0,-1 1-1,1-1 1,0 0-1,0 0 1,0 0 0,-1 0-1,1 0 1,0-1 0,0 1-1,4-1 1,60-2-2647,-44-1 1459,1-2 0,0 0 1,36-14-1,-47 13 1341,-1 0 1,0-1 0,0 0-1,17-14 1,-28 20 1077,-4 4-684,-1-1 0,1 1 0,0 0 1,0 0-1,0 1 0,0-1 0,0 1 0,1-1 1,0 1-1,-3 6 0,-1-1 192,0-1-98,3-5-245,0 1 0,0-1 0,1 1 0,-1 0 0,1-1 0,0 1 0,0 0 0,0 0 0,0 1-1,1-1 1,0 0 0,-2 9 0,9-13-97,0 1-1,0 0 0,0-1 0,0-1 1,0 1-1,8-2 0,47-9 125,69-23 0,-120 31-106,-10 3 0,0 0 1,0-1-1,0 1 0,1-1 1,-1 1-1,0 0 1,0-1-1,0 1 1,0 0-1,0-1 1,0 1-1,0-1 1,0 1-1,0 0 1,0-1-1,-1 1 1,1 0-1,0-1 1,0 1-1,0-1 0,0 1 1,-1 0-1,1-1 1,0 1-1,0 0 1,0 0-1,-1-1 1,1 1-1,0 0 1,-1-1-1,1 1 1,0 0-1,-1 0 1,1 0-1,0-1 0,-1 1 1,1 0-1,0 0 1,-1 0-1,1 0 1,0 0-1,-1 0 1,0 0-1,-27-20 117,14 9 169,12 10-364,-1-1-7,0 0 0,0 0-1,1 0 1,-1-1 0,0 1-1,1-1 1,0 0-1,-1 0 1,1 0 0,0 0-1,1 0 1,-1 0-1,0-1 1,1 1 0,-2-5-1,5 7-44,-1 0-1,0 0 1,1 0 0,0 1-1,-1-1 1,1 0-1,-1 1 1,1-1 0,0 1-1,-1 0 1,1-1-1,0 1 1,-1 0 0,1 0-1,0 0 1,0 0-1,1 1 1,2-1-139,66-4-3695,-23 0-1743,7-2-4035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2530,'0'0'-2530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12908,'-8'78'11924,"-8"0"-8795,9-46-2820,0-1-1,3 1 1,-2 34 0,6-65-149,6-20 395,26-70-1076,20-94 1,-60 223-23,2 1 1,-2 59-1,8-99 549,0 0 0,0 0 0,0 0 0,0 0 0,0 0 0,0 0 0,0-1 0,0 1 0,0 0 0,1 0 0,-1 0 0,0 0 0,1 0 0,-1 0 0,1 0 0,-1-1 0,1 1 0,-1 0 0,1 0 0,0-1 0,-1 1 0,1 0 0,0-1 0,-1 1 0,1 0 0,0-1 0,0 1 0,0-1 0,1 1 0,1-1 29,-1 1 0,0-1 0,1 0 0,-1 0 0,1 0 0,-1 0 0,1-1 0,-1 1 0,0-1 0,1 1 0,3-2 0,3-2 77,0 0 1,-1 0 0,1-1-1,-1 0 1,9-7 0,-6 3-85,0 1 1,-1-2 0,-1 1 0,0-1 0,0-1 0,-1 1-1,0-2 1,-1 1 0,8-17 0,-44 73-712,16-21 653,-16 43 0,27-60 75,0 0 0,0-1 0,0 1 1,1 0-1,0 0 0,0 0 0,1 0 1,0 0-1,0 0 0,1 0 1,0 0-1,2 10 0,-2-15-25,0-1 0,0 1 0,1 0 0,-1 0 0,0-1 0,1 1 0,-1-1 0,1 1 1,0-1-1,0 0 0,-1 1 0,1-1 0,0 0 0,0 0 0,0-1 0,0 1 0,0 0 0,0-1 0,0 1 0,1-1 0,-1 1 0,0-1 0,0 0 0,0 0 0,0 0 0,1 0 0,-1-1 0,0 1 0,3-1 0,3 0 55,0 0-1,-1-1 0,1 0 0,0 0 1,-1-1-1,14-6 0,-10 2-38,-1 1 0,1-2 0,-1 1 0,-1-1 0,1-1 0,-1 0 0,-1 0-1,0-1 1,0 1 0,12-22 0,-35 55-532,12-19 494,-1 0-1,1 0 1,0 0-1,0 0 1,1 1-1,-1-1 1,1 1 0,0 0-1,1-1 1,-2 10-1,3-14-22,0 1 0,0-1 1,0 0-1,0 0 0,0 1 0,0-1 0,0 0 0,1 0 1,-1 0-1,0 1 0,1-1 0,-1 0 0,1 0 0,-1 0 0,1 0 1,0 0-1,-1 0 0,1 0 0,0 0 0,0 0 0,0 0 1,-1 0-1,1 0 0,0-1 0,0 1 0,0 0 0,1-1 1,1 2-1,-1-2-274,-1 1 1,1-1-1,0 1 1,0-1-1,0 0 1,0 0 0,0 0-1,0 0 1,-1-1-1,1 1 1,0 0-1,0-1 1,0 1-1,0-1 1,-1 0-1,1 0 1,0 1-1,-1-1 1,1 0 0,1-2-1,12-11-5573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16656,'0'0'6374,"58"40"-24439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17521,'0'0'2898,"-11"2"-159,1 0-2104,2-2-233,-1 1 0,1 1 0,0-1 0,0 1 0,0 1 0,0 0 0,0 0 0,0 0 0,-7 5 0,15-7-418,0-1 1,0 0-1,0 1 0,0-1 0,-1 0 1,1 0-1,0 1 0,0-1 1,0 0-1,0 1 0,0-1 0,0 0 1,0 1-1,0-1 0,0 0 1,1 1-1,-1-1 0,0 0 0,0 0 1,0 1-1,0-1 0,0 0 1,0 0-1,1 1 0,-1-1 0,0 0 1,0 0-1,0 1 0,1-1 1,-1 0-1,0 0 0,0 0 0,1 1 1,-1-1-1,0 0 0,0 0 1,1 0-1,-1 0 0,0 0 0,1 1 1,-1-1-1,0 0 0,0 0 1,1 0-1,-1 0 0,0 0 0,1 0 1,-1 0-1,0 0 0,1 0 1,-1 0-1,0-1 0,0 1 0,1 0 1,-1 0-1,1 0 0,25 3-596,-23-3 508,47 2-1335,-35-2 1114,-1 0 1,0 1-1,1 0 1,-1 2-1,0-1 1,20 8 0,-33-10 364,0 0 1,1 1-1,-1-1 1,0 0 0,0 1-1,0-1 1,0 1-1,0-1 1,0 1 0,0 0-1,0 0 1,0-1 0,0 1-1,0 0 1,0 0-1,0 0 1,-1 0 0,1 0-1,0 0 1,-1 0-1,1 0 1,-1 0 0,1 0-1,-1 0 1,1 0-1,-1 3 1,0-3 49,-1 0 1,1 1-1,-1-1 0,0 1 1,1-1-1,-1 0 1,0 1-1,0-1 0,0 0 1,0 0-1,0 0 0,0 1 1,0-1-1,-1 0 0,1-1 1,0 1-1,-2 1 0,-7 4 169,1-1-1,-1-1 0,0 1 1,-15 3-1,-18-1-736,15-9-5146,10-5-5746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18674,'0'0'5087,"1"8"-4035,2 175 1297,-3-182-2341,-1 0 1,1-1 0,0 1-1,0 0 1,0 0 0,0 0-1,1 0 1,-1-1 0,0 1 0,0 0-1,0 0 1,1 0 0,-1-1-1,0 1 1,1 0 0,-1 0-1,0-1 1,1 1 0,-1 0-1,1-1 1,-1 1 0,1 0-1,0-1 1,-1 1 0,1-1-1,0 1 1,-1-1 0,1 1-1,0-1 1,0 1 0,-1-1-1,1 0 1,1 1 0,0-1 24,1 0-1,-1 0 1,1-1 0,-1 1 0,1 0 0,-1-1-1,1 1 1,-1-1 0,0 0 0,1 0 0,2-2-1,54-35 358,-19 0-325,-30 28-65,-1 1 0,2-1 0,-1 1 0,1 1-1,1 0 1,20-11 0,-35 41-358,-11 7 403,10-24 40,1 1-1,0-1 0,0 1 1,1-1-1,-1 1 1,1 0-1,1 0 1,-1 0-1,1 0 1,0 0-1,0 0 0,0 7 1,2-12-71,-1-1-1,1 1 1,-1-1 0,1 1-1,0-1 1,-1 1 0,1-1-1,-1 0 1,1 1 0,0-1-1,-1 0 1,1 0 0,0 1-1,-1-1 1,1 0 0,0 0-1,0 0 1,-1 0 0,1 0-1,0 0 1,-1 0 0,1 0-1,0 0 1,0 0 0,-1 0-1,2-1 1,20-3 327,-5-4-304,0-1-1,-1 0 1,0-2 0,0 0-1,-1 0 1,-1-2 0,23-24-1,-44 51-210,1 0 0,0 1 0,1-1 0,-5 24 0,10-38 182,0 1-1,0-1 0,0 1 1,0-1-1,0 1 0,0 0 1,0-1-1,0 1 0,0-1 1,1 1-1,-1-1 1,0 1-1,0-1 0,0 1 1,1-1-1,-1 1 0,0-1 1,1 1-1,-1-1 0,0 0 1,1 1-1,-1-1 0,1 1 1,-1-1-1,0 0 0,1 1 1,-1-1-1,1 0 0,-1 0 1,1 1-1,-1-1 0,1 0 1,-1 0-1,1 0 1,1 0-1,26-2 192,28-19-33,-20 1-219,-26 13-5,0 1-1,1 0 0,0 0 0,0 1 0,1 1 1,-1 0-1,1 0 0,19-3 0,-30 8 46,-1 0 0,1-1 0,0 1-1,-1-1 1,1 1 0,-1 0 0,1 0 0,-1-1-1,0 1 1,1 0 0,-1 0 0,0 0-1,1-1 1,-1 1 0,0 0 0,0 0 0,0 0-1,0 0 1,0 0 0,0 0 0,0-1-1,0 1 1,0 0 0,0 0 0,0 0 0,-1 1-1,-3 30 42,4-29-40,0-2 40,-1 1 1,1-1-1,0 0 0,0 0 1,0 1-1,0-1 1,0 0-1,0 0 1,0 1-1,1-1 0,-1 0 1,0 0-1,1 1 1,-1-1-1,1 0 1,-1 0-1,1 0 0,0 0 1,-1 0-1,1 0 1,0 0-1,0 0 1,0 0-1,1 1 0,0-1 9,0 1 0,1-1 0,-1 0 0,1 0 0,-1 0 0,1-1 0,-1 1-1,1-1 1,0 1 0,-1-1 0,5 0 0,10-1 37,-1 0 0,1-2 0,19-4 0,-18 3-87,-16 4 12,9-3-47,0 2 0,0-1 0,0 2 0,14-1 0,-22 2 39,-1-1-1,1 0 1,-1 1-1,1-1 0,-1 1 1,1 0-1,-1 0 1,0 0-1,1 0 1,-1 0-1,0 1 1,0-1-1,0 0 0,0 1 1,0 0-1,0-1 1,0 1-1,0 0 1,-1 0-1,1 0 1,-1 0-1,1 1 1,0 2-1,-1-4-86,-1 0 1,1 0-1,0 0 1,-1 0-1,1 0 1,0 0-1,0 0 1,0 0-1,0 0 1,0 0-1,0-1 1,0 1-1,0 0 1,0-1-1,0 1 1,1-1-1,-1 1 1,0-1-1,0 1 1,0-1-1,1 0 1,-1 0-1,0 1 1,1-1-1,-1 0 1,0 0-1,0 0 1,1-1-1,-1 1 1,0 0-1,0 0 1,1-1-1,-1 1 1,0-1-1,0 1 1,0-1-1,1 1 1,-1-1-1,0 0 1,1-1-1,6-2-1337,0-2 0,-1 1-1,0-1 1,8-8-1,4-4-6328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15695,'0'0'6139,"-10"6"-3918,4-2-2029,1-1 0,-1 1 0,0 1 0,1-1 1,0 1-1,0 0 0,0 0 0,1 0 0,0 1 1,0 0-1,0 0 0,1 0 0,-1 0 0,1 0 0,1 1 1,-1-1-1,1 1 0,1-1 0,-1 1 0,1 0 1,-1 12-1,2-17-193,0 0 1,0 0-1,0 0 0,0 0 1,0 0-1,0 0 1,1 0-1,-1 0 0,0 0 1,1 0-1,0 0 1,0 0-1,-1 0 0,1 0 1,0 0-1,0-1 1,1 1-1,-1 0 0,0-1 1,1 1-1,-1-1 1,3 2-1,0-1-107,1 0 1,0 0-1,-1-1 1,1 0-1,0 0 0,0 0 1,0 0-1,7-1 0,19 0-1402,28 2-593,-56-1 2088,1-1-1,-1 0 1,-1 1 0,1 0-1,0 0 1,0 0 0,0 0-1,0 0 1,0 0 0,-1 1-1,1-1 1,-1 1 0,1 0-1,3 3 1,-5-3 111,-1-1 0,1 1 1,-1-1-1,1 0 0,-1 1 0,0-1 1,1 1-1,-1-1 0,0 1 0,0-1 1,0 1-1,0-1 0,-1 1 0,1-1 1,0 1-1,0-1 0,-1 1 0,1-1 0,-1 0 1,0 1-1,1-1 0,-1 0 0,0 1 1,0-1-1,1 0 0,-1 0 0,0 0 1,0 1-1,-1-1 0,1 0 0,0-1 1,-2 2-1,-40 32 1924,43-34-2001,-4 3 167,-1 0 0,1-1-1,-1 0 1,1 1 0,-1-2-1,0 1 1,0 0 0,0-1-1,-9 1 1,12-2-305,1 0-1,-1 0 1,1 0 0,0 0-1,-1 0 1,1-1 0,-1 1-1,1-1 1,0 1 0,-1-1-1,1 1 1,0-1 0,0 0-1,0 0 1,-1 1 0,1-1-1,0 0 1,0 0 0,0 0-1,0 0 1,0 0 0,1-1-1,-1 1 1,0 0 0,0 0-1,1 0 1,-1-1 0,1 1-1,-1 0 1,1-1 0,0 1-1,-1-1 1,1 1 0,0 0-1,0-1 1,0 1 0,0-1-1,0-2 1,0-1-939,-1-12-3111,4 0-3299,9 0-5680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10922,'0'0'8777,"11"0"-5681,0-1-2475,0 0 1,0 0-1,0-1 0,0 0 1,0-1-1,-1 0 1,1 0-1,-1-1 0,16-9 1,-32 12-618,1 0 1,-1 0 0,0 0-1,0 1 1,1 0 0,-1 0-1,-10 3 1,12-3-13,1 2 0,-1-1-1,1 0 1,0 1 0,-1-1-1,1 1 1,0 0 0,0 0-1,0 0 1,0 1 0,0-1-1,0 1 1,1-1 0,-1 1 0,1 0-1,0 0 1,-2 3 0,4-5 7,0-1 1,0 1-1,1-1 1,-1 1-1,0-1 1,1 0-1,-1 1 0,0-1 1,1 1-1,-1-1 1,1 0-1,-1 0 1,1 1-1,-1-1 1,1 0-1,-1 0 1,1 1-1,-1-1 1,1 0-1,-1 0 1,1 0-1,-1 0 1,1 0-1,-1 0 1,1 0-1,-1 0 1,1 0-1,-1 0 0,1 0 1,0 0-1,25 0 24,-21 0-40,270-7 2174,-284-25-433,3 13-1714,4 14-18,0-1 0,0 1 0,1 0 0,-1-1 0,1 1 0,1-1 0,-1 1 0,1-1 0,0 1 0,0-1 1,1-6-1,1 11-126,0 0 0,0 0 1,0 0-1,-1 0 1,1 1-1,0-1 0,0 1 1,0 0-1,0 0 1,0-1-1,0 1 0,0 0 1,0 0-1,0 1 1,4 0-1,1-1-563,54 0-8784,-22 0-3070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20595,'0'0'5510,"-43"68"-5286,32-31-64,3-1-64,5 2-96,3-7-256,0-6-513,7-8-640,2-6-545,-5-9-128,-4-10-5669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14542,'0'0'7762,"-2"11"-6711,-13 45-421,0-2 773,2 1 0,3 0-1,-6 89 1,16-143-1328,-3-40-1160,4 33 876,-1 1 0,0 0 0,-1-1 1,1 1-1,-1 0 0,-2-9 0,-38-68-1622,82 85 3134,-20 0-1084,0-1 1,0 0-1,0-2 1,0 0-1,26-5 0,-39 4-116,0 0-1,0-1 1,0 0-1,0-1 1,0 0-1,0 0 1,-1-1-1,0 0 1,0 0-1,0 0 1,0-1-1,0 0 1,-1 0-1,0-1 1,0 0-1,7-9 1,-64 102-294,47-80 224,1 0-1,-1 1 0,1-1 0,1 1 1,-1-1-1,1 1 0,1 0 0,0 0 1,0 0-1,0 0 0,1 0 1,0 0-1,0 0 0,2 9 0,-1-16-49,-1-1-1,0 1 0,0-1 0,1 0 0,-1 1 1,0-1-1,1 0 0,-1 1 0,0-1 1,1 0-1,-1 0 0,0 1 0,1-1 0,-1 0 1,0 0-1,1 1 0,-1-1 0,1 0 0,-1 0 1,1 0-1,-1 0 0,1 0 0,-1 0 1,0 0-1,1 0 0,-1 0 0,1 0 0,-1 0 1,1 0-1,-1 0 0,1 0 0,-1 0 1,0 0-1,1-1 0,-1 1 0,1 0 0,-1 0 1,0 0-1,1-1 0,-1 1 0,1 0 0,-1-1 1,0 1-1,0 0 0,1-1 0,16-15-2634,4-31-9508,-13 17-1453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16207,'0'0'5093,"-24"55"-5253,35-46-1666,11-6-1921,4-3-2948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5125,'0'0'7548,"0"9"-4633,-8 37 390,8-45-3137,-1 1 0,0 0 0,0 0-1,1 0 1,-1-1 0,0 1 0,0 0-1,-1-1 1,1 1 0,0-1 0,-1 1-1,1-1 1,0 0 0,-1 1 0,0-1-1,1 0 1,-1 0 0,0 0 0,1 0-1,-1-1 1,0 1 0,0 0 0,0-1-1,0 1 1,0-1 0,0 0 0,-2 1-1,3-1 42,37 0-839,-31 0 567,0 1 1,0 0 0,0 0 0,0 0 0,0 1-1,0-1 1,0 1 0,0 0 0,-1 1-1,1-1 1,-1 1 0,0 0 0,1 0 0,-1 0-1,-1 1 1,1-1 0,0 1 0,-1 0-1,4 5 1,-6-7 155,0 1 1,0-1-1,0 0 0,0 1 0,0-1 1,0 1-1,-1-1 0,1 1 0,-1 0 1,0-1-1,0 1 0,0-1 0,0 1 0,0 0 1,0-1-1,-1 1 0,1-1 0,-1 1 1,0-1-1,0 1 0,0-1 0,0 1 1,0-1-1,0 0 0,-1 1 0,1-1 0,-1 0 1,1 0-1,-1 0 0,0 0 0,0-1 1,0 1-1,0 0 0,0-1 0,0 1 0,-1-1 1,1 0-1,-4 2 0,-3 2 231,0-1 0,-1 0 0,1 0 0,-1-1-1,0 0 1,1-1 0,-1 0 0,0 0 0,0-1 0,-1-1 0,-14 0 0,24 0-379,0 0 0,0 0 0,0 0 0,0 0 0,-1 0 0,1-1 0,0 1 0,0 0 0,0 0 0,0-1 0,0 1 0,0-1 0,0 1 0,0-1 0,0 0 0,0 1 0,1-1 0,-1 0 0,0 1 0,0-1 0,0 0 0,1 0 0,-1 0 0,0 0 0,1 0 0,-1-1 0,-2-13-3695,5-3-3699,5 1-8769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17168,'0'0'4223,"0"11"-2963,-6 149 2601,0-15-1519,6-145-2332,0 0-1,-1 0 1,1 0 0,0 0 0,0 1 0,0-1-1,0 0 1,0 0 0,0 1 0,0-1-1,0 0 1,0 0 0,0 0 0,0 1-1,0-1 1,0 0 0,0 0 0,0 0-1,1 1 1,-1-1 0,0 0 0,0 0-1,0 0 1,0 0 0,0 1 0,0-1-1,0 0 1,1 0 0,-1 0 0,0 0-1,0 1 1,0-1 0,0 0 0,1 0-1,-1 0 1,0 0 0,0 0 0,0 0-1,0 0 1,1 0 0,-1 0 0,0 0-1,0 0 1,1 0 0,-1 0 0,0 0-1,0 0 1,1 0 0,10-8 292,8-17-14,-10 5-226,0 0 0,-1 0 0,5-23 0,-10 34-125,-1 0 1,0 0-1,-1-1 0,0 1 0,-1 0 1,1-1-1,-2 1 0,1 0 0,-4-16 1,4 25 53,-1 0 0,1 0 0,0 0 1,0 0-1,-1 0 0,1 0 1,0 0-1,-1 0 0,1 0 0,0 0 1,0 0-1,-1 0 0,1 0 1,0 0-1,0 0 0,-1 0 0,1 0 1,0 0-1,0 1 0,-1-1 1,1 0-1,0 0 0,0 0 0,0 0 1,-1 1-1,1-1 0,0 0 1,0 0-1,0 0 0,-1 1 0,1-1 1,0 0-1,0 0 0,0 1 1,0-1-1,0 0 0,0 0 0,0 1 1,0-1-1,0 0 0,0 1 1,0-1-1,0 0 0,0 0 0,0 1 1,0-1-1,0 0 0,0 0 1,0 1-1,-7 16-100,5-5 66,1 0-1,0 1 1,1-1-1,2 24 1,-2-34 38,0 1 1,0-1 0,1 1-1,-1-1 1,1 1 0,0-1-1,0 0 1,0 0 0,0 1-1,0-1 1,0 0-1,1 0 1,-1 0 0,1 0-1,-1 0 1,1 0 0,0-1-1,0 1 1,0-1 0,0 1-1,0-1 1,0 1 0,0-1-1,0 0 1,0 0 0,1 0-1,-1-1 1,0 1-1,1 0 1,4 0 0,2-1 35,0 0 0,1-1 0,-1 0 1,0-1-1,1 0 0,-1 0 0,0-1 0,-1 0 1,1 0-1,0-1 0,-1 0 0,0-1 0,0 0 1,10-8-1,4-4 25,0-2 1,-1 0-1,26-32 1,-50 54-160,-18 21 55,1 1 1,-18 30-1,12 1 229,24-52-140,1 0-1,-1 0 0,1 0 0,1 0 1,-1 1-1,0-1 0,1 0 1,0 0-1,0 0 0,0 0 0,1 1 1,1 5-1,-1-8-25,1 0 1,-1-1 0,1 1-1,-1-1 1,1 1-1,0-1 1,-1 1 0,1-1-1,0 0 1,0 0-1,0 0 1,0 0 0,0 0-1,0-1 1,0 1-1,1-1 1,-1 1 0,0-1-1,0 0 1,0 0-1,1 0 1,-1 0 0,3 0-1,55-5 348,-42 1-310,0 0 1,-1-2 0,25-10 0,-33 13-36,0-2 0,0 1 0,-1-1 1,1 0-1,-1-1 0,-1 0 0,1 0 0,7-9 1,-14 15-17,-1-1 0,0 1 0,1 0 0,-1 0 0,0-1 0,0 1 0,1 0-1,-1-1 1,0 1 0,0-1 0,1 1 0,-1 0 0,0-1 0,0 1 0,0-1 0,0 1 0,0 0 0,0-1 0,0 1 0,1-1 0,-1 1 0,0-1 0,-1 1 0,1 0 0,0-1 0,0 1 0,0-1 0,0 1 0,0-1 0,0 1 0,0 0 0,-1-1 0,1 1 0,0-1 0,0 1 0,0 0 0,-1-1 0,1 1 0,-1-1 0,-21-5-13,-29 8-20,41 0 31,0 0-1,1 1 1,-1 0-1,-15 8 1,22-10 6,0 0 1,0 0-1,1 0 1,-1 1-1,1-1 1,-1 1-1,1 0 0,0 0 1,-1 0-1,1 0 1,0 0-1,0 0 1,0 0-1,1 1 1,-1-1-1,1 1 1,-1-1-1,1 1 0,0 0 1,-2 4-1,4-6-38,-1 0 0,1 1 0,0-1 0,-1 0 0,1 0 0,0 0 0,0 0 0,0 0 0,0 0 0,0 0 0,0 0 0,0 0 0,0 0 0,0-1 0,0 1 0,0 0 0,0-1 0,1 1 0,-1-1 0,0 1 0,1-1 0,-1 1 0,0-1 0,1 0 0,-1 0 0,2 0 0,41 6-3737,-7-5-3128,2-1-6828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15086,'0'0'8307,"11"7"-7207,-6-3-997,0-1 0,1 1 1,-1-1-1,1 0 0,-1-1 1,1 1-1,0-1 0,0 0 1,0 0-1,0-1 0,0 0 1,0 0-1,0-1 0,1 1 1,-1-1-1,0 0 0,0-1 1,0 0-1,1 0 1,-1 0-1,0-1 0,0 0 1,-1 0-1,10-4 0,-6 1 34,0-1 0,1 0 1,-2 0-1,12-10 0,-18 14-102,1-1 0,-1 1 1,0-1-1,0 1 0,0-1 0,0 0 1,0 1-1,-1-1 0,1 0 1,-1 0-1,0-1 0,0 1 0,0 0 1,0 0-1,-1 0 0,1-1 1,-1 1-1,0-5 0,0 6-33,-1 0-1,1 1 0,-1-1 1,1 1-1,-1 0 0,0-1 1,0 1-1,0-1 0,0 1 1,0 0-1,0 0 0,0 0 1,0-1-1,0 1 0,0 0 1,-1 0-1,1 1 0,0-1 1,-1 0-1,1 0 0,-1 1 1,1-1-1,-1 1 0,1-1 1,-1 1-1,1-1 0,-1 1 1,1 0-1,-1 0 0,0 0 1,1 0-1,-4 0 1,0 0-42,-1 0 0,1 1 0,-1-1 0,1 1 0,0 0 0,-1 1 0,1-1 0,-10 5 0,7-1 28,1 1 0,-1 0 0,1 0 0,0 0 1,0 1-1,1 0 0,0 1 0,1-1 0,-1 1 0,1 0 0,1 0 0,-1 1 0,2 0 0,-1-1 0,1 1 0,0 0 0,1 1 0,0-1 0,1 0 0,-2 18 0,4-25 7,0-1-1,-1 1 0,1-1 1,0 0-1,0 1 1,0-1-1,0 0 0,0 0 1,0 0-1,0 0 1,0 0-1,0 0 0,1 0 1,-1 0-1,0 0 0,1 0 1,-1-1-1,1 1 1,-1-1-1,0 1 0,1-1 1,-1 1-1,1-1 0,0 0 1,-1 0-1,1 0 1,-1 0-1,1 0 0,-1 0 1,3 0-1,51-4-1122,-40 0-2,-1 1 0,0-2 0,0 0 0,22-11 0,49-34-8691,-48 26 4686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 7976,'0'0'10345,"-1"8"-8706,-18 74 2226,20-82-3861,0 1 0,0-1 0,0 1-1,0-1 1,0 0 0,0 0 0,0 1 0,0-1 0,0 0-1,0 0 1,0 0 0,0 0 0,0 0 0,0 0-1,0 0 1,0-1 0,0 1 0,0 0 0,0-1-1,1 0 1,8-3-347,0-1 0,-1-1 0,1 0 0,-1 0 0,11-10 0,-14 10 91,0 1 0,1-1 0,0 2 0,-1-1 0,2 1 0,-1 0 0,0 0 0,1 1 0,0 0 0,-1 0 0,14-2 0,-20 6 248,0-1 1,-1 1-1,1-1 0,0 0 1,-1 1-1,1 0 0,0-1 1,-1 1-1,1-1 0,-1 1 1,1 0-1,-1 0 0,1-1 1,-1 1-1,0 0 0,1 0 1,-1-1-1,0 1 0,0 0 1,1 0-1,-1 0 0,0-1 1,0 1-1,0 0 0,0 0 1,0 0-1,0 0 0,0 0 1,0-1-1,0 1 0,-1 0 1,1 0-1,0 0 0,-1 1 1,-7 33 355,-4-10-117,9-21 13,0 1-1,1 0 0,-1 0 1,1 0-1,0 0 0,1 1 1,-1-1-1,-1 10 0,35-35-2862,10-29-4617,-13 14 2602,-8 14 4598,-23 28 6553,-10 30-4213,-23 29-1062,-43 90 4660,67-131-5000,1 2-1,1-1 1,2 1 0,-5 29 0,6 13-127,5-58 650,4-47-258,3 1-1169,2-1 0,1 1 1,1 1-1,2 0 0,2 0 1,20-35-1,-14 27-319,29-41 0,-42 73 199,0 0 0,0 0 0,2 1 0,-1 0-1,1 0 1,0 0 0,1 2 0,-1-1 0,16-8 0,-22 15 15,-1-1 0,1 1 0,0 0 0,0 0 0,0 0 1,0 0-1,0 0 0,0 1 0,0 0 0,0-1 0,0 1 0,0 0 0,0 0 0,0 1 1,4 0-1,-5-1 43,0 1 0,-1 0 0,1 0 0,0 0 0,0 0-1,-1 0 1,1 0 0,-1 0 0,1 0 0,-1 1 0,1-1 0,-1 1 0,0-1 0,0 1 0,0-1 0,0 1 0,0 0 0,1 2 0,-1-1 52,0 1 1,0-1-1,0 0 0,0 1 1,-1-1-1,0 1 0,0-1 1,0 1-1,0-1 0,0 1 1,-1-1-1,1 0 0,-1 1 1,0-1-1,0 0 0,-1 1 0,1-1 1,0 0-1,-1 0 0,0 0 1,0 0-1,0 0 0,0 0 1,-5 4-1,-2 1 253,0 0 0,0-1 1,-1 0-1,0 0 0,0-1 0,0 0 0,-1-1 1,0 0-1,0-1 0,-1 0 0,1-1 0,-1 0 0,-23 2 1,35-5-305,-1 0 0,1 0 0,0 0 0,0 0 0,0-1 0,-1 1 0,1 0 0,0 0 0,0 0 0,0 0 1,0 0-1,-1-1 0,1 1 0,0 0 0,0 0 0,0-1 0,0 1 0,0 0 0,0 0 0,0 0 0,0-1 1,-1 1-1,1 0 0,0 0 0,0-1 0,0 1 0,0 0 0,0 0 0,0-1 0,0 1 0,1 0 0,-1 0 0,0 0 1,0-1-1,0 1 0,0 0 0,0 0 0,0-1 0,0 1 0,0 0 0,0 0 0,1 0 0,-1-1 0,0 1 0,0 0 1,0 0-1,0 0 0,1 0 0,-1-1 0,0 1 0,0 0 0,1 0 0,9-12-2691,9-2-2038,5-1-1858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92 106 3716,'0'0'19762,"-43"49"-18545,28-24-64,1-2-256,3 1-224,4-4-449,5-7-160,2-5-64,0-7-320,9-1-545,2-2-576,1-13-2051,4-5-2369,-4-6-4581</inkml:trace>
  <inkml:trace contextRef="#ctx0" brushRef="#br0" timeOffset="1">118 0 9897,'0'0'3139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17969,'0'0'7260,"10"-8"-5044,-3 3-1958,65-41 2248,-66 43-2449,0 0 1,1 0-1,-1 1 1,1-1-1,-1 2 1,1-1-1,0 1 1,0 0-1,0 0 1,0 1-1,12 0 1,-18 1-63,0-1 1,0 0 0,0 0 0,1 0 0,-1 1 0,0-1 0,0 1 0,0-1-1,0 1 1,-1-1 0,1 1 0,0-1 0,0 1 0,0 0 0,0-1-1,0 1 1,-1 0 0,1 0 0,0 0 0,-1 0 0,1 0 0,-1 0 0,1 0-1,-1 0 1,1 1 0,0 1-17,-1-1-1,1 1 0,-1 0 1,0 0-1,0 0 1,0 0-1,0 0 1,0-1-1,-2 6 1,0 0-31,0 0 1,-1 0 0,0-1 0,0 1 0,-9 13 0,3-12 278,15-27 274,16-27 244,-7 21-723,18-39 20,-34 64-40,0 1-1,1-1 1,-1 1 0,1-1 0,0 1-1,-1-1 1,1 1 0,0 0-1,0-1 1,0 1 0,0-1-1,0 1 1,1 0 0,-1-1 0,0 1-1,1-1 1,-1 1 0,1-1-1,-1 1 1,1-1 0,0 1-1,0-1 1,0 0 0,1 3-1,1-2 7,-1 0-1,0 0 1,1-1-1,0 1 1,-1-1-1,1 1 0,0-1 1,0 0-1,-1 0 1,1 0-1,0 0 0,5 0 1,-1 0 6,1 0 0,-1-1 1,0 0-1,0 0 0,1 0 0,-1-1 1,0 0-1,0-1 0,0 0 0,0 0 0,11-5 1,3-8 21,-18 12-33,1 0 0,-1 0-1,1 0 1,0 1 0,0-1 0,1 1-1,-1 0 1,0 0 0,7-2 0,-25 30-329,-4 2-201,2 1 1,-13 32-1,29-67-10646,1-10 848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19635,'0'0'6566,"6"52"-6566,4-35-1089,2 1-1794,0-1-1793,3-3-3076</inkml:trace>
  <inkml:trace contextRef="#ctx0" brushRef="#br0" timeOffset="1">190 159 16239,'0'0'9305,"-9"2"-8098,-4 2-775,1 0 0,0 0 0,0 1 0,0 1 0,-19 12 0,27-16-368,0 1 0,1-1 1,-1 0-1,1 1 0,0 0 0,0 0 0,-1 0 0,2 0 0,-1 0 1,0 1-1,1 0 0,0-1 0,-1 1 0,1 0 0,1 0 0,-1 0 0,1 0 1,-1 0-1,1 0 0,0 0 0,1 1 0,-1-1 0,1 0 0,0 7 1,1-10-66,-1 0 0,1 0-1,0 0 1,0 0 0,0-1 0,0 1 0,0 0 0,0 0 0,0 0 0,0-1 0,0 1 0,0 0 0,0-1 0,0 1 0,1-1 0,-1 0 0,0 1 0,0-1 0,1 0 0,-1 0 0,0 0 0,1 0 0,-1 0 0,0 0 0,3 0-1,36-3-595,21-16-2993,-2-9-4967,-56 26 8004,26-13-6723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86 212 7591,'0'0'18247,"-9"2"-17858,5-2-327,1 0 0,0 1 0,-1-1 0,1 1-1,0 0 1,-1 0 0,1 1 0,0-1-1,0 0 1,0 1 0,0 0 0,0 0 0,0 0-1,0 0 1,1 0 0,-1 1 0,1-1-1,0 1 1,-1-1 0,1 1 0,0 0 0,1 0-1,-1 0 1,0 0 0,1 0 0,0 0-1,0 1 1,0-1 0,0 0 0,0 1-1,0-1 1,1 1 0,0-1 0,0 5 0,0-7-43,1 0 0,-1 0 1,1 0-1,-1-1 1,1 1-1,0 0 0,-1 0 1,1 0-1,0-1 1,0 1-1,0 0 0,-1-1 1,1 1-1,0-1 1,0 1-1,0-1 1,0 1-1,0-1 0,0 0 1,0 1-1,0-1 1,0 0-1,0 0 0,0 0 1,0 0-1,0 0 1,0 0-1,0 0 1,0 0-1,1 0 0,-1 0 1,0-1-1,1 0 1,40-7 206,-29 2-390,1-1 1,-2-1 0,1 0 0,-1 0 0,0-1-1,19-20 1,-41 38-62,8-8 240,0 1 0,0-1-1,0 0 1,0 1 0,1 0 0,-1-1-1,0 1 1,1 0 0,-1 0-1,1 0 1,0 0 0,0 0 0,0 0-1,0 0 1,0 1 0,0-1-1,0 0 1,1 1 0,-1-1 0,1 0-1,0 1 1,-1-1 0,1 3-1,1-4 8,-1-1 0,1 1 0,-1 0 0,1-1 0,-1 1 0,1-1 0,-1 0 0,1 1 0,-1-1 0,1 1 0,0-1 0,-1 0 0,1 1-1,0-1 1,-1 0 0,1 0 0,0 0 0,-1 1 0,1-1 0,0 0 0,0 0 0,-1 0 0,1 0 0,0 0 0,-1 0 0,2-1 0,21-2 432,-3-5-305,0-1 1,-1-1-1,0 0 1,-1-2-1,0 0 1,32-29-1,-38 31-138,-8 6-24,72-63 87,-71 61-108,0 0-1,0 0 0,0 0 0,0-1 1,-1 0-1,0 0 0,-1 0 1,1 0-1,-1 0 0,2-11 0,-5 17 22,1 1-1,-1-1 1,0 0-1,0 1 1,1-1-1,-1 0 0,0 1 1,0-1-1,0 1 1,0-1-1,0 0 1,0 0-1,0 1 1,0-1-1,0 0 0,0 1 1,-1-1-1,1 1 1,0-1-1,0 0 1,-1 1-1,1-1 1,0 1-1,-1-1 0,1 0 1,0 1-1,-1-1 1,1 1-1,-1-1 1,1 1-1,-1 0 1,1-1-1,-1 1 0,0-1 1,0 1-1,-1-1 0,0 1 0,0 0 0,0 0 0,0 1 0,1-1 0,-1 0 0,0 0 0,0 1 0,0-1 0,0 1 0,0 0 0,-1 1 0,-48 29-47,42-24 95,0 0 0,1 1 0,0 0 0,0 0 1,1 1-1,0 0 0,0 0 0,1 1 0,1 0 0,0 0 0,0 0 0,1 1 0,0-1 1,0 1-1,1 0 0,1 0 0,-2 22 0,4-31-82,0 0 1,0 0-1,0 0 0,0 0 1,1 0-1,-1 0 0,0 0 0,1 0 1,0 0-1,0 0 0,-1 0 1,1 0-1,0 0 0,0-1 1,1 1-1,-1 0 0,2 1 0,21 8-3519,-1-9-2396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10602,'0'0'9812,"-11"6"-8157,3-1-1379,1 0 1,0 0-1,0 1 1,0 0 0,1 1-1,-1-1 1,2 1-1,-1 1 1,1-1-1,0 1 1,0-1-1,1 2 1,0-1-1,-3 9 1,-7 23 421,1 1 1,2 1 0,2 0-1,2 1 1,1-1-1,1 77 1,5-118-694,-1 0 0,1-1 1,0 1-1,0-1 0,0 1 0,0-1 1,0 1-1,0-1 0,0 1 0,0 0 1,0-1-1,0 1 0,0-1 0,0 1 1,0-1-1,1 1 0,-1-1 0,0 1 1,0 0-1,1-1 0,-1 1 1,0-1-1,0 0 0,1 1 0,-1-1 1,1 1-1,-1-1 0,0 1 0,1-1 1,-1 0-1,1 1 0,-1-1 0,1 0 1,-1 0-1,1 1 0,-1-1 0,1 0 1,-1 0-1,1 0 0,0 0 0,-1 0 1,1 1-1,-1-1 0,1 0 1,-1 0-1,2-1 0,-1 1 13,1-1-1,-1 0 1,0 1 0,0-1-1,0 0 1,0 0-1,0 0 1,0 0 0,0 0-1,0 0 1,0 0-1,0 0 1,0 0 0,-1 0-1,1-1 1,-1 1-1,1 0 1,0-3 0,2-8-67,-1-1 1,-1 0 0,0 0-1,-1 1 1,0-1 0,-1 0 0,0 0-1,-1 0 1,0 1 0,-1-1-1,-1 1 1,0 0 0,-1 0-1,0 0 1,0 1 0,-1-1 0,-1 1-1,0 1 1,-1-1 0,-10-10-1,2 10-152,14 20-115,3-5 290,0-1 0,1 1 0,-1-1 0,1 1-1,0-1 1,0 0 0,0 0 0,3 4 0,2-2-192,0 1-1,0-1 1,0-1 0,1 0 0,0 0 0,0 0 0,0-1 0,0 0 0,1 0 0,-1-1 0,1-1-1,0 1 1,14 0 0,-8-2-1646,1 0 0,0 0 1,0-1-1,-1-1 0,1-1 0,26-8 0,-5-2-3501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16976,'0'0'7944,"-7"45"-8073,7-27-2305,7 0-2819,-1-1-6566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6854,'0'0'12257,"-9"0"-9870,3 0-2128,-1 1 0,1 0 1,-1 1-1,1 0 0,0 0 0,0 0 1,0 0-1,0 1 0,0 0 1,1 1-1,-1-1 0,1 1 0,0 0 1,0 0-1,0 1 0,1-1 1,-1 1-1,1 0 0,0 1 1,-3 5-1,4-8-140,1-1 1,0 1-1,0 0 1,0 0-1,0 0 0,1 0 1,-1 1-1,1-1 1,0 0-1,0 0 1,0 1-1,0-1 1,1 1-1,-1-1 1,1 7-1,1-10-102,-1 1 1,1-1-1,-1 1 0,1 0 1,0-1-1,-1 1 1,1-1-1,0 1 0,0-1 1,-1 0-1,1 1 1,0-1-1,0 0 0,0 0 1,-1 1-1,1-1 0,0 0 1,0 0-1,0 0 1,0 0-1,-1 0 0,1 0 1,0 0-1,0 0 1,0 0-1,1-1 0,25-4 245,-11-2-204,-1 0 0,-1-2 0,1 1 1,-1-1-1,-1-1 0,19-18 0,30-19-507,-65 69-480,-9 14 677,8-28-130,2 0 0,-1 0 0,1 0 0,0 0 0,0 0 0,-1 14 0,3-21 251,0 0-1,1-1 1,-1 1-1,0 0 0,0-1 1,0 1-1,0 0 1,0-1-1,1 1 1,-1-1-1,0 1 0,1 0 1,-1-1-1,0 1 1,1-1-1,-1 1 1,0-1-1,1 1 0,-1-1 1,1 1-1,-1-1 1,1 0-1,-1 1 1,1-1-1,0 0 0,-1 1 1,1-1-1,-1 0 1,2 1-1,25 0-2772,25-15-3265,-16-2 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3812,'0'0'15444,"-13"3"-13165,-4 2-1779,1 1 0,0 0-1,0 1 1,-16 9 0,25-11-161,-1-1 1,1 1-1,0 0 1,0 1-1,0 0 0,1 0 1,0 0-1,0 1 0,1 0 1,-1 0-1,-7 14 1,13-20-328,-1-1 1,1 1 0,0 0 0,-1 0 0,1-1 0,0 1 0,0 0-1,-1 0 1,1 0 0,0 0 0,0 0 0,0 0 0,0-1 0,0 1-1,0 0 1,0 0 0,0 0 0,1 0 0,-1 0 0,0-1 0,1 1-1,-1 0 1,0 0 0,1 0 0,-1-1 0,1 1 0,-1 0 0,1-1-1,-1 1 1,1 0 0,-1-1 0,2 2 0,0-1-45,1 0 1,-1 1 0,1-1-1,0 0 1,0 0-1,-1-1 1,1 1 0,0-1-1,0 1 1,3-1-1,8 1-904,-1-2-1,0 1 1,21-5-1,5-8-3211,2-5-2498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 9225,'0'0'8493,"-9"-2"-5263,7 1-3102,0 1 0,-1-1 1,1 1-1,0-1 0,-1 1 0,1 0 1,-1 0-1,1 0 0,0 0 0,-1 1 1,1-1-1,-1 1 0,1-1 0,0 1 1,-1 0-1,1 0 0,0 0 0,0 0 1,-3 2-1,1 1 68,0 0 0,0 1 0,0-1 0,0 1 0,1 0 0,-1 0 0,1 0 0,-4 11 0,-3 9 256,1-1 1,0 1-1,2 1 0,2-1 0,0 1 0,1 0 0,2 0 1,0 1-1,4 43 0,-1-66-439,-1 0 0,1 0 0,-1 0 0,1 0 0,1 0 0,-1 0 0,0 0-1,1-1 1,0 1 0,0 0 0,0-1 0,0 0 0,4 5 0,-4-6-96,0 0 0,0-1 0,0 1-1,0 0 1,1-1 0,-1 0 0,0 0-1,1 1 1,-1-1 0,1-1 0,-1 1 0,1 0-1,-1-1 1,1 1 0,0-1 0,-1 0-1,1 0 1,0 0 0,-1 0 0,1 0 0,2-1-1,-4 1-8,1-1 0,-1 1-1,0-1 1,0 1-1,0-1 1,0 1 0,0-1-1,0 0 1,0 1-1,0-1 1,-1 0 0,1 0-1,0 0 1,0 0-1,-1 0 1,1 0 0,0 0-1,-1 0 1,1 0-1,-1 0 1,0 0 0,1 0-1,-1 0 1,0 0 0,1-1-1,-1 1 1,0 0-1,0 0 1,0 0 0,0-1-1,0 1 1,0 0-1,-1 0 1,0-2 0,1-2-63,-1 1 1,0 0-1,0 0 1,0 0 0,0 0-1,-1 0 1,0 0-1,1 1 1,-4-5-1,-10-9-40,-1 1-1,0 1 0,-1 0 0,-1 1 0,-32-19 0,-24-19 3779,84 53-192,42 6-3093,50 14-1122,-34-8-2744,-33-5-53,4 0-2556</inkml:trace>
  <inkml:trace contextRef="#ctx0" brushRef="#br0" timeOffset="1">413 321 14510,'0'0'9673,"-13"61"-7367,6-34-1153,1 2-448,6-2-481,0-2-192,0-5-865,3-5-2306,3-6-3907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69 16528,'0'0'2178,"-6"9"139,-5 11-1836,0 1 1,2 1 0,0-1 0,1 2 0,1-1 0,2 1 0,0 0 0,1 0 0,1 0 0,1 46 0,2-68-446,0-1 0,0 1 0,0-1 0,-1 0 0,1 1 0,0-1 0,0 1 1,0-1-1,0 1 0,0-1 0,0 1 0,0-1 0,0 1 0,0-1 0,0 1 1,1-1-1,-1 1 0,0-1 0,0 1 0,0-1 0,1 1 0,-1-1 1,0 1-1,0-1 0,1 0 0,-1 1 0,0-1 0,1 1 0,-1-1 0,0 0 1,1 0-1,-1 1 0,1-1 0,-1 0 0,1 1 0,-1-1 0,1 0 0,-1 0 1,0 0-1,1 0 0,-1 0 0,1 1 0,-1-1 0,1 0 0,-1 0 0,1 0 1,-1 0-1,1 0 0,-1 0 0,1-1 0,-1 1 0,1 0 0,-1 0 0,1 0 1,-1 0-1,1-1 0,-1 1 0,1 0 0,-1 0 0,1-1 0,-1 1 0,0 0 1,1-1-1,-1 1 0,0 0 0,1-1 0,-1 0 0,26-27 924,-21 18-976,1-2-1,-1 1 1,-1 0 0,0-1-1,-1 0 1,0 0-1,0 0 1,-2 0 0,1-1-1,-2 1 1,1 0-1,-2-1 1,-2-19 0,3 31 3,-1 0 1,1 0 0,0 0 0,0 0-1,-1 1 1,1-1 0,0 0-1,-1 0 1,1 0 0,-1 0 0,1 1-1,-1-1 1,0 0 0,1 1 0,-1-1-1,0 0 1,1 1 0,-1-1-1,0 1 1,0-1 0,0 1 0,1-1-1,-1 1 1,0-1 0,0 1 0,-1 0-1,1 0 7,0 0 0,1 0-1,-1 0 1,1 0 0,-1 0 0,1 0-1,-1 1 1,0-1 0,1 0-1,-1 0 1,1 1 0,-1-1 0,1 1-1,-1-1 1,1 0 0,-1 1-1,1-1 1,0 1 0,-1-1 0,1 1-1,0-1 1,-1 1 0,1-1-1,0 1 1,-1-1 0,1 1 0,0-1-1,0 1 1,0 0 0,0-1-1,0 1 1,-1-1 0,1 1-1,0 0 1,0-1 0,0 1 0,1-1-1,-1 2 1,0-1 5,0 1 0,0-1 1,0 1-1,0-1 0,0 0 0,1 1 0,-1-1 0,0 1 1,1-1-1,-1 0 0,1 1 0,0-1 0,-1 0 0,1 0 1,0 1-1,0-1 0,0 0 0,0 0 0,0 0 0,0 0 1,0 0-1,0 0 0,0 0 0,0 0 0,1-1 0,1 2 1,0-1 11,1 0 0,0 0 0,0 0 0,0 0 0,0-1 1,0 0-1,0 0 0,-1 0 0,9-1 0,-1-1 13,-1 0-1,1 0 1,-1-1 0,0-1-1,0 1 1,0-2-1,10-5 1,-9 3-2,0-1 0,-1-1-1,0 0 1,18-20 0,-24 24-15,-1 0-1,1 0 0,-1 0 0,0 0 1,0 0-1,-1-1 0,0 1 1,0-1-1,0 0 0,0 0 0,-1 1 1,0-1-1,0-9 0,-1 14-7,0 0-1,1 0 1,-1 1 0,0-1-1,0 0 1,0 0 0,-1 0-1,1 0 1,0 1 0,0-1-1,0 0 1,-1 0 0,1 0-1,0 1 1,-1-1 0,1 0-1,0 0 1,-1 1 0,1-1-1,-1 0 1,1 1 0,-1-1-1,0 1 1,1-1 0,-1 1-1,1-1 1,-1 1 0,-1-1-1,1 0-4,-1 1 0,1 0-1,-1 0 1,1 0 0,0 0-1,-1 1 1,1-1 0,-1 0-1,1 1 1,0-1 0,-1 0-1,1 1 1,0 0 0,-3 1 0,-2 2-10,0 0 0,0 0 0,0 1 0,0 0 0,-6 7 0,0 2 159,1 0 1,0 1 0,1 1-1,0 0 1,2 0 0,0 1-1,0 0 1,2 0-1,0 1 1,-6 35 0,12-52-134,0 1 1,-1-1-1,1 0 0,0 0 1,0 1-1,1-1 0,-1 0 1,0 1-1,0-1 1,1 0-1,-1 0 0,1 1 1,-1-1-1,1 0 0,-1 0 1,1 0-1,0 0 1,-1 0-1,1 0 0,0 0 1,0 0-1,0 0 1,0 0-1,0 0 0,0 0 1,0-1-1,2 2 0,0-1 4,1 0-1,-1 0 0,1 0 0,0 0 0,-1-1 1,1 1-1,-1-1 0,1 0 0,0 0 0,3-1 1,11-2-75,0-1 0,-1 0 0,18-7 0,-17 4-184,-1 1-465,1 0 0,-1 1-1,1 1 1,19-3 0,-36 7 671,0 1 0,-1-1 0,1 0-1,-1 0 1,1 0 0,-1 0 0,1 1 0,-1-1-1,1 0 1,-1 0 0,1 1 0,-1-1-1,1 0 1,-1 1 0,1-1 0,-1 1 0,0-1-1,1 0 1,-1 1 0,0-1 0,1 1-1,-1-1 1,0 1 0,0-1 0,1 1 0,-1-1-1,0 1 1,0 0 0,0-1 0,0 1-1,0-1 1,0 1 0,0-1 0,0 1 0,0 0-1,0-1 1,0 1 0,0-1 0,0 1-1,0-1 1,0 1 0,0-1 0,-1 1 0,1 0-1,-10 35-92,6-26-143,3-6 48,-1 1-1,1-1 1,0 1 0,1 0 0,-1-1 0,1 1 0,0 0 0,0 6-1,1-10 9,-1 0-1,1 1 0,-1-1 1,1 0-1,0 0 1,0 0-1,-1 0 0,1 0 1,0 0-1,0-1 0,0 1 1,0 0-1,0 0 0,0-1 1,0 1-1,1 0 0,-1-1 1,0 1-1,0-1 0,0 1 1,0-1-1,1 0 1,-1 0-1,0 1 0,1-1 1,-1 0-1,0 0 0,0 0 1,1 0-1,-1-1 0,0 1 1,0 0-1,1 0 0,1-2 1,1 2-501,1-1 1,0-1-1,-1 1 0,1-1 1,-1 1-1,1-1 1,-1-1-1,8-4 0,34-33-905,-8-10 4872,-12 4 4891,-26 46-7973,0-1 0,1 1 0,-1 0 0,0 0 0,0-1 0,1 1 0,-1 0 0,0-1 0,0 1 1,0 0-1,0-1 0,1 1 0,-1 0 0,0-1 0,0 1 0,0 0 0,0-1 0,0 1 0,0-1 0,0 1 0,0 0 0,0-1 0,0 1 0,0 0 0,0-1 1,0 1-1,0-1 0,-1 1 0,1 0 0,0-1 0,0 1 0,0 0 0,0-1 0,-1 1 0,1 0 0,0-1 0,-15 7 1955,-28 27-2390,33-25 945,1-1-500,4-4-4,1 0 1,-1 0-1,1 1 0,0 0 1,0-1-1,0 2 1,1-1-1,-1 0 0,1 0 1,0 1-1,-3 7 0,6-12-164,0 1 0,0-1-1,0 1 1,1 0 0,-1-1-1,0 1 1,1-1-1,-1 1 1,0-1 0,1 1-1,-1-1 1,0 1-1,1-1 1,-1 0 0,1 1-1,-1-1 1,1 1 0,-1-1-1,1 0 1,-1 1-1,1-1 1,-1 0 0,1 0-1,0 0 1,-1 1 0,1-1-1,-1 0 1,1 0-1,0 0 1,-1 0 0,1 0-1,0 0 1,-1 0-1,1 0 1,-1 0 0,1 0-1,0-1 1,0 1 0,29-2 28,-23-1-161,0 1-1,0-1 1,0 0-1,-1-1 1,1 0-1,-1 0 1,1 0-1,-2-1 1,1 0-1,8-8 0,-8 6-398,1 1 0,0 0 0,0 1 0,1-1-1,15-7 1,-36 50-99,10-33 743,1 1-1,-1-1 1,1 1 0,1-1 0,-1 1 0,0-1 0,1 1 0,0 0 0,0 0 0,1 0 0,-1 0 0,1 0 0,1 7 0,-1-12-81,1 1 0,0 0 0,0 0 0,0 0 0,0-1 0,-1 1 0,1 0 0,0-1 0,0 1 0,1-1 0,-1 1 0,0-1 0,0 0 0,0 1 1,0-1-1,0 0 0,0 0 0,0 0 0,1 0 0,-1 0 0,0 0 0,0 0 0,0 0 0,0 0 0,0 0 0,0-1 0,1 1 0,-1 0 0,0-1 0,1 0 0,37-13 507,-17 0-387,0 0-1,-1-2 0,-1-1 1,-1 0-1,29-33 0,-38 39-118,-1-1 0,0 0 0,-1-1-1,0 1 1,-1-1 0,0-1 0,-1 0 0,-1 0-1,0 0 1,-1 0 0,3-18 0,-7 31-50,0 0 1,0 0-1,1 1 1,-1-1-1,0 0 1,0 0-1,0 1 1,0-1 0,0 0-1,0 0 1,-1 0-1,1 1 1,0-1-1,0 0 1,0 0-1,-1 1 1,1-1-1,0 0 1,-1 1-1,1-1 1,-1 0-1,-11 3-126,-12 22 46,13-7 133,1 1 1,1 0 0,0 1-1,1-1 1,1 2 0,1-1 0,1 1-1,1 0 1,0 0 0,2 0-1,0 1 1,1-1 0,4 37 0,-2-53-39,0 0 0,1 0-1,-1 1 1,1-1 0,0 0 0,1-1 0,-1 1 0,0 0 0,1-1 0,0 1 0,0-1 0,0 0 0,0 0 0,1 0 0,-1 0 0,1-1 0,0 1 0,0-1 0,-1 0 0,2 0 0,-1 0 0,5 1 0,3 1-134,1 0 1,0-1-1,0 0 0,0-1 0,0 0 1,16-1-1,-28-1 124,-1 0 1,0 0-1,1 0 1,-1 0-1,1 0 0,-1 0 1,0 0-1,1 0 1,-1 0-1,0 0 1,1 0-1,-1 0 1,0 0-1,1 0 1,-1 0-1,0-1 0,1 1 1,-1 0-1,0 0 1,1 0-1,-1-1 1,0 1-1,0 0 1,1 0-1,-1-1 0,0 1 1,0 0-1,0-1 1,1 1-1,-1 0 1,0 0-1,0-1 1,0 1-1,0 0 1,0-1-1,0 1 0,1-1 1,-7-16-334,-16-14-115,-1 7 600,1-1-1,2-1 1,0-1 0,2-1-1,1-1 1,-15-34 0,32 62-84,0 0-1,0 1 1,0-1 0,1 1 0,-1-1-1,0 1 1,0-1 0,0 0 0,1 1-1,-1-1 1,0 1 0,1-1 0,-1 1-1,0-1 1,1 1 0,-1-1 0,0 1-1,1 0 1,-1-1 0,1 1 0,-1 0-1,1-1 1,-1 1 0,1 0 0,-1-1-1,1 1 1,0 0 0,-1 0 0,1 0-1,-1 0 1,1-1 0,-1 1 0,1 0-1,0 0 1,-1 0 0,1 0 0,-1 0-1,1 0 1,0 1 0,0-1 0,40 0-221,-29 1 316,51 0-421,26 0-2732,-30-5-4661,-14-4-5475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11851,'0'0'13229,"9"0"-12503,313 2 1132,-365 13-1853,-10-8 434,-1-3 0,0-2 0,-90-9 0,126 2-319,23-3-358,29-10-1366,-29 16 1132,27-14-3606,4-5-3476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3299,'1'-5'2078,"8"-22"15916,-7 41-16590,-5 44-479,-2 0 0,-2-1 0,-25 95 0,31-285-39,2 93-1002,1-19 99,0 44-48,2 19-105,-3 1 169,0 0 1,0 0 0,1-1 0,-1 1-1,1 0 1,0-1 0,1 1-1,-1-1 1,1 0 0,0 0 0,0 0-1,0 0 1,0-1 0,1 1-1,-1-1 1,1 0 0,0 0-1,0 0 1,0 0 0,1-1 0,-1 1-1,0-1 1,1 0 0,0-1-1,-1 1 1,1-1 0,0 0 0,0 0-1,0 0 1,0-1 0,0 0-1,0 0 1,0 0 0,0 0-1,-1-1 1,6-1 0,1 0 8,-1-1 0,0 0 0,-1 0 1,1-1-1,-1-1 0,1 1 0,-1-2 0,-1 1 1,1-1-1,-1 0 0,0-1 0,0 0 0,-1 0 0,0-1 1,0 0-1,9-13 0,-14 17-2,0 1 0,0-1 0,0 0 0,0 0 0,0 0 0,-1 0 0,0 0 0,1 0 0,-2-1 0,1 1 0,0 0 0,-1-1 0,0 1 0,0 0 0,-1-9 0,1 13-7,-1 0 0,1-1 0,-1 1 1,1 0-1,-1 0 0,1-1 0,-1 1 0,1 0 0,-1 0 0,1 0 1,-1 0-1,0 0 0,1 0 0,-1 0 0,1 0 0,-1 0 0,1 0 1,-1 0-1,1 0 0,-1 0 0,1 0 0,-1 0 0,1 0 1,-1 1-1,1-1 0,-1 0 0,1 0 0,-1 1 0,1-1 0,-1 0 1,1 1-1,-1-1 0,1 1 0,0-1 0,-1 0 0,1 1 0,0-1 1,-1 2-1,-16 15 7,7-2 42,1-1 0,0 1-1,1 0 1,1 1-1,0 0 1,1 0 0,1 1-1,0 0 1,1 0 0,1 0-1,1 0 1,0 33 0,2-49-39,0 0 0,0 1 1,0-1-1,1 0 0,-1 1 1,0-1-1,1 0 0,-1 1 1,1-1-1,0 0 0,-1 0 1,1 0-1,0 1 0,0-1 1,-1 0-1,1 0 1,0 0-1,0 0 0,0 0 1,1-1-1,-1 1 0,0 0 1,0 0-1,2 0 0,0 0 5,0 0 0,0 0 0,0-1 0,1 1 0,-1-1 0,0 1 0,0-1 0,1 0 0,5-1-1,0 0 7,0-1 0,0 0 0,0-1 0,0 0 0,-1 0 0,15-8 0,-11 4-7,-1-2-1,1 1 1,11-13 0,-20 19-9,0-1-1,-1 0 1,1 0 0,0 0 0,-1-1 0,0 1 0,0 0-1,0-1 1,0 0 0,0 1 0,-1-1 0,0 0 0,0 0-1,0 0 1,1-6 0,-4 10-2,1 0-1,0 0 1,-1 0 0,1 0-1,0 1 1,0-1 0,-1 0-1,1 1 1,0-1 0,-1 1-1,1-1 1,0 1 0,0 0-1,0-1 1,-2 2 0,-2 4 25,-1-1 1,1 1 0,0 0-1,0 0 1,0 1-1,1-1 1,0 1-1,1 0 1,-1 0 0,1 0-1,1 1 1,-1-1-1,1 1 1,1-1 0,-1 1-1,1 0 1,0 14-1,2-20-18,-1-1 0,1 1 0,0 0 0,0 0-1,0 0 1,0-1 0,0 1 0,0-1 0,0 1 0,0-1-1,1 1 1,-1-1 0,0 1 0,1-1 0,0 0-1,-1 0 1,1 0 0,0 0 0,-1 0 0,1 0 0,0-1-1,0 1 1,0 0 0,-1-1 0,1 0 0,4 1 0,55 4-1851,-56-5 1337,31-1-3894,0-1-3299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3075,'0'0'20264,"0"9"-19100,-11 272 4447,11-279-5571,-1 0 1,1 0-1,0 0 1,0 1-1,0-1 1,0 0-1,1 0 1,-1 0-1,1 1 0,-1-1 1,1 0-1,0 0 1,0 0-1,0 0 1,0 0-1,2 3 1,-2-4-30,1-1 0,-1 1 0,0-1 1,0 0-1,1 1 0,-1-1 0,0 0 0,0 0 1,1 0-1,-1 0 0,0 0 0,1 0 1,-1 0-1,0 0 0,0-1 0,1 1 0,-1-1 1,0 1-1,0 0 0,1-1 0,-1 0 0,0 1 1,0-1-1,0 0 0,0 0 0,0 1 1,0-1-1,0 0 0,0 0 0,1-2 0,7-5-8,0 0-1,0-1 1,0-1-1,-1 1 0,-1-1 1,0-1-1,0 1 0,9-22 1,-15 30-110,-2 20-80,-4 8 141,4-19 41,-1 0 0,1 0 0,0 0 0,0 0 0,1 1 0,0-1 0,1 0 0,1 11 0,-2-17 10,1 0 0,-1 0 0,1 0 0,-1 0 0,1-1 0,-1 1-1,1 0 1,0 0 0,0 0 0,-1-1 0,1 1 0,0-1-1,0 1 1,0 0 0,0-1 0,-1 1 0,1-1 0,0 0 0,0 1-1,0-1 1,0 0 0,0 1 0,0-1 0,0 0 0,0 0-1,0 0 1,1 0 0,-1 0 0,0 0 0,0 0 0,0-1 0,0 1-1,0 0 1,0 0 0,0-1 0,0 1 0,1-1 0,1 0 33,1-1 0,0 0 0,-1 1 1,1-1-1,-1 0 0,1-1 0,-1 1 1,4-4-1,7-11 53,-1-1-1,0 0 1,-1-1 0,9-20 0,-18 61-136,0 1 1,-2 26-1,-1-41 33,0 1 28,0 1 0,0-1 0,1 1 0,3 12 0,-4-21-26,0 0 1,1 1 0,-1-1-1,1 0 1,-1 1 0,1-1-1,-1 0 1,1 1 0,0-1-1,-1 0 1,1 0 0,0 0-1,0 0 1,0 0 0,0 0-1,0 0 1,0 0 0,0 0 0,1 0-1,-1 0 1,0-1 0,0 1-1,1 0 1,-1-1 0,0 1-1,1-1 1,-1 0 0,0 1-1,1-1 1,-1 0 0,1 0-1,-1 0 1,1 0 0,-1 0-1,0 0 1,3-1 0,-3 1-165,0 0 0,0-1 0,0 1 0,0-1 0,1 0 0,-1 1 0,0-1 0,0 0 0,0 1 0,0-1 0,0 0 0,-1 0 1,1 0-1,0 0 0,0 0 0,-1 0 0,1 0 0,0 0 0,-1 0 0,1-1 0,-1 1 0,1-2 0,6-30-7537,-6 29 6119,3-25-9287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15310,'0'0'11756,"64"52"-13870,-43-44-1570,1-2-3042,-1 2-6727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9929,'0'0'17025,"-8"10"-16086,3-3-821,-1 1 0,1-1 0,1 1-1,0 0 1,0 0 0,0 0 0,1 1 0,0 0 0,1-1 0,0 1-1,0 0 1,0 9 0,2-2-83,1-1 0,0 1-1,1-1 1,1 0 0,9 29 0,-6-25-37,-2-1 1,0 1-1,2 26 1,-6-37-87,2 7 183,-2 1 1,0-1-1,-1 0 0,0 0 0,-6 23 0,6-35-37,0-1 0,0 1 0,0 0 0,0 0 0,0 0 0,-1-1-1,0 1 1,1 0 0,-1-1 0,0 0 0,0 1 0,0-1-1,0 0 1,-1 0 0,1 0 0,-1 0 0,1-1 0,-1 1 0,0-1-1,1 1 1,-1-1 0,0 0 0,0 0 0,0 0 0,0-1 0,0 1-1,0-1 1,0 1 0,0-1 0,0 0 0,0 0 0,0-1 0,-6 0-1,5 0-47,0 0 0,0-1 0,0 1 0,0-1 0,1 0 0,-1 0 0,0 0 0,1 0 0,0-1 0,0 0 0,-1 1 0,2-1 0,-1 0 0,0 0-1,0-1 1,1 1 0,0-1 0,0 1 0,0-1 0,0 0 0,-2-6 0,-1-2-49,1-1 0,0 0 0,0 0 0,2 0-1,-3-20 1,5 25-64,-1 0-1,2-1 1,-1 1 0,1 0-1,0 0 1,0 0-1,1 0 1,1 1-1,-1-1 1,1 0-1,0 1 1,8-13 0,-2 7-485,1 0 1,0 1 0,1 1-1,0-1 1,21-15 0,74-60-10282,-73 59 3128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12876,'0'0'9663,"-9"7"-8137,1 0-1239,1 1-1,0-1 0,0 1 1,1 1-1,0-1 0,0 1 1,1 0-1,0 1 0,1-1 1,-6 18-1,-12 59 1316,21-77-1527,-1-1 0,1 1 1,1 0-1,0 0 0,0-1 1,1 1-1,0 0 0,2 9 1,-3-17-70,1 1 0,-1 0 1,1-1-1,-1 1 0,1-1 1,0 0-1,-1 1 0,1-1 1,0 0-1,0 1 0,0-1 1,0 0-1,0 0 0,0 0 1,1 1-1,-1-1 0,0-1 1,0 1-1,1 0 0,-1 0 0,1 0 1,-1-1-1,3 2 0,-1-2-11,0 0 0,0 0 0,0 0-1,-1 0 1,1 0 0,0-1 0,-1 1-1,1-1 1,0 0 0,-1 0 0,1 0-1,4-2 1,2-2-218,1-1 0,-1 0 0,0-1 0,0 0 0,11-12 0,-19 19 209,-1 0 0,0 0 0,0 0 0,0 0 0,0 0 0,0 1 0,0-1 0,0 0 0,0 0 0,0 0 0,0 0-1,0 0 1,0 0 0,0 0 0,0 1 0,1-1 0,-1 0 0,0 0 0,0 0 0,0 0 0,0 0 0,0 0 0,0 0 0,1 0 0,-1 0 0,0 0 0,0 0 0,0 0 0,0 0 0,0 0 0,0 0 0,1 0-1,-1 0 1,0 0 0,0 0 0,0 0 0,0 0 0,0 0 0,1 0 0,-1 0 0,0 0 0,0 0 0,0 0 0,0 0 0,0 0 0,1 0 0,-9 28-147,4-20 204,1 0-1,1 1 1,0-1-1,0 1 1,0 0 0,1-1-1,1 1 1,0 14-1,0-22-33,1-1 0,-1 1-1,1-1 1,-1 1 0,1 0-1,0-1 1,-1 1-1,1-1 1,0 1 0,-1-1-1,1 0 1,0 1 0,0-1-1,-1 0 1,1 0 0,0 1-1,0-1 1,0 0 0,0 0-1,-1 0 1,1 0 0,0 0-1,0 0 1,0 0 0,-1 0-1,1 0 1,0 0-1,0-1 1,0 1 0,-1 0-1,1-1 1,0 1 0,0 0-1,0-1 1,27-15 73,-16 6-88,0-1 0,-1 0 0,0-1 0,15-22 0,-22 27-26,1 1 0,-2-1 0,1 0 1,-1-1-1,0 1 0,0 0 0,-1-1 1,0 0-1,-1 0 0,1 1 0,-1-11 1,-1 18 32,-1-1 1,0 1 0,0 0 0,1 0 0,-1 0-1,0 0 1,0 0 0,1 0 0,-1 0-1,0 0 1,0 1 0,1-1 0,-1 0 0,0 0-1,1 0 1,-1 1 0,0-1 0,1 0-1,-1 1 1,0-1 0,1 1 0,-1-1 0,1 1-1,-1-1 1,1 1 0,-1 0 0,-3 3 35,0 0 0,1 0 0,-1 0 0,1 0 0,0 1 0,1-1 0,-1 1 0,1 0 0,0 0 1,0 0-1,0 0 0,1 0 0,-1 0 0,1 0 0,1 1 0,-1-1 0,1 0 0,0 10 0,1-14-35,-1 0 1,1 0-1,0 0 0,0 1 0,-1-1 0,1 0 0,0 0 0,0-1 0,0 1 0,0 0 1,1 0-1,-1 0 0,0-1 0,0 1 0,0 0 0,0-1 0,1 1 0,-1-1 0,0 0 0,1 1 1,-1-1-1,2 0 0,36 6-180,-30-5 14,16 2-163,1 1 1,-1 0-1,0 2 1,-1 1-1,37 15 1,-60-28 3352,-4-23-2054,-14-31-305,12 47-993,1 0-1,0 0 1,1 0-1,0-1 1,0-20-1,3 33-81,1 0-1,0 1 1,0-1 0,0 0 0,-1 1-1,1-1 1,0 1 0,0-1-1,0 1 1,0 0 0,0-1-1,0 1 1,0 0 0,0 0 0,0 0-1,0 0 1,0 0 0,1 0-1,3-1-3118,12-3-8725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14542,'0'0'4153,"-11"7"-1767,4-2-2058,1-2 20,0 1 1,0 0-1,0 0 1,1 1-1,-1 0 1,1 0-1,0 0 1,1 0-1,-1 1 1,1-1-1,0 1 1,-4 10-1,7-16-340,1 0 0,0 1 0,1-1 0,-1 0 0,0 0 0,0 1 0,0-1 0,0 0 0,0 1 0,0-1 0,0 0 0,0 1 0,0-1 0,1 0 0,-1 1 0,0-1 0,0 0 0,0 0 0,1 1 0,-1-1 0,0 0 0,0 0 0,1 0 0,-1 1 0,0-1 0,1 0 0,-1 0 0,0 0 0,0 0 0,1 0 1,-1 1-1,0-1 0,1 0 0,-1 0 0,0 0 0,1 0 0,21 2 132,21-7-32,34-18-100,-58 17 103,1-1-1,-1 2 1,1 1 0,-1 0 0,25 0-1,-43 4-70,0 0 0,0 1 0,0-1 0,-1 1 0,1-1 0,0 1 0,-1-1 0,1 1 0,0-1-1,-1 1 1,1-1 0,0 1 0,-1 0 0,1-1 0,-1 1 0,1 0 0,-1 0 0,0-1 0,1 1 0,-1 0-1,0 0 1,0 0 0,1-1 0,-1 1 0,0 0 0,0 0 0,0 0 0,0 0 0,0-1 0,0 1 0,0 0 0,0 0-1,0 0 1,-1 0 0,1 0 0,-7 35 851,-1-16-607,6-15-191,-1 1 1,1-1-1,0 1 0,1 0 0,-1 0 1,1-1-1,0 8 0,1-12-79,1 0 0,0 0 0,0-1 1,0 1-1,-1 0 0,1-1 0,0 1 0,0-1 0,0 1 0,0-1 0,0 0 0,0 1 0,0-1 0,0 0 0,0 0 1,0 0-1,0 0 0,0 1 0,0-1 0,0 0 0,0-1 0,0 1 0,0 0 0,0 0 0,0 0 0,0-1 0,0 1 1,1-1-1,35-8 180,16-18-151,-42 21-165,0-1 0,1 2 0,-1 0 0,1 0 0,0 1 0,14-3 0,-26 7 112,1 0 0,-1 0 0,0 0 0,0 0 0,1 0 0,-1 0 0,0 0 0,0 0 0,1 0 0,-1 0 0,0 0 0,0 0 0,1 0 0,-1 0 0,0 0 1,0 0-1,1 0 0,-1 0 0,0 1 0,0-1 0,0 0 0,1 0 0,-1 0 0,0 0 0,0 1 0,0-1 0,1 0 0,-1 0 0,0 0 0,0 1 0,0-1 0,0 0 0,0 0 0,1 1 0,-1-1 0,0 0 0,0 0 0,0 1 0,0-1 0,0 0 0,0 0 0,0 1 0,0-1 0,0 0 0,0 0 0,0 1 1,-6 17-452,-12 17-851,17-35 1183,-14 29-2596,10-18-5179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64 9033,'3'-7'1349,"-2"5"-614,0 0 0,-1-1 0,1 1 0,0 0 0,0 0 0,1 0 0,-1 0 0,0 0 0,1 0 0,-1 0 0,1 0 0,-1 0 0,1 1 0,3-3 0,-4 22 2340,-11 132 372,4-105-2998,3 0 0,5 90 0,-2-135-439,0 0 0,0 0 0,0 0 0,0-1 0,0 1 1,0 0-1,1 0 0,-1 0 0,0 0 0,0 0 0,0-1 1,0 1-1,0 0 0,1 0 0,-1 0 0,0 0 0,0 0 0,0 0 1,0 0-1,1 0 0,-1 0 0,0 0 0,0 0 0,0-1 0,0 1 1,1 0-1,-1 0 0,0 0 0,0 0 0,0 0 0,0 0 1,1 0-1,-1 1 0,0-1 0,0 0 0,0 0 0,1 0 0,-1 0 1,0 0-1,0 0 0,0 0 0,0 0 0,0 0 0,1 0 1,-1 1-1,0-1 0,0 0 0,0 0 0,0 0 0,0 0 0,1 1 1,5-18 208,-4 3-210,0 0 0,-1 0 0,-1 0 1,-3-26-1,3 35-77,-1-1 1,0 1-1,-1-1 1,1 1-1,-1-1 1,0 1-1,-1 0 1,1 0 0,-1 0-1,0 0 1,0 0-1,-1 1 1,1-1-1,-7-5 1,10 10 59,0 1 1,0-1-1,1 0 1,-1 1-1,0-1 1,0 0 0,0 1-1,0-1 1,0 0-1,0 1 1,0-1-1,-1 0 1,1 1-1,0-1 1,0 0-1,0 1 1,0-1-1,0 0 1,0 1-1,-1-1 1,1 0 0,0 0-1,0 1 1,0-1-1,-1 0 1,1 0-1,0 1 1,0-1-1,-1 0 1,1 0-1,0 0 1,-1 1-1,1-1 1,0 0-1,-1 0 1,1 0 0,0 0-1,-1 0 1,1 0-1,0 0 1,-1 0-1,1 0 1,0 0-1,-1 0 1,1 0-1,0 0 1,-1 0-1,1 0 1,0 0-1,-1 0 1,1 0 0,0 0-1,-1 0 1,1 0-1,0-1 1,-1 1-1,1 0 1,0 0-1,0 0 1,-1-1-1,1 1 1,0 0-1,0 0 1,-1-1-1,1 0 1,0 3 6,0-1 0,1 1 0,-1-1 0,0 0 1,1 1-1,-1-1 0,1 0 0,0 0 0,-1 1 0,1-1 0,0 0 0,0 0 0,-1 0 1,1 0-1,0 0 0,0 0 0,0 0 0,0 0 0,1 0 0,-1 0 0,2 0 0,5 1 36,1-1 0,-1 0-1,0-1 1,1 0-1,-1 0 1,0-1 0,1 0-1,-1 0 1,0-1 0,0 0-1,0 0 1,0-1-1,0 0 1,-1-1 0,1 1-1,-1-2 1,0 1 0,13-11-1,-4 3 74,0-1 0,0-1 1,-2-1-1,0 0 0,0 0 0,18-29 0,-29 39-92,-1 1 0,1-1 0,-1 0 0,0 0 0,0 0 0,-1 0 0,1 0 0,-1 0 0,0 0 0,0-7 0,-1 11-15,0 0 0,0 0 0,0 0 0,0 0 0,0 0 0,-1 1-1,1-1 1,0 0 0,-1 0 0,1 0 0,0 0 0,-1 0 0,1 0 0,-1 1-1,0-1 1,1 0 0,-1 0 0,1 1 0,-1-1 0,0 0 0,0 1-1,-1-2 1,0 2-6,0-1 1,0 0-1,0 1 0,0 0 0,0-1 0,0 1 0,-1 0 0,1 0 0,0 0 0,0 0 0,0 0 0,0 1 1,0-1-1,-3 2 0,1-1-1,0 1 0,0 0 1,1 0-1,-1 0 1,1 0-1,-1 0 0,1 1 1,0 0-1,0-1 0,0 1 1,0 0-1,-4 7 0,-29 48-2,26-42 20,4-5-1,-27 49 187,32-57-184,-1 0 0,1 0 0,0 0 0,0 1 1,0-1-1,0 0 0,0 1 0,1-1 0,0 0 0,0 1 0,0-1 0,0 0 0,0 1 1,0-1-1,1 0 0,1 5 0,-1-7-6,0 0-1,0 0 1,1 0 0,-1 1-1,1-1 1,-1 0 0,0-1-1,1 1 1,0 0 0,-1 0 0,1-1-1,-1 1 1,1-1 0,0 1-1,0-1 1,-1 0 0,4 1 0,38 2 55,-30-2-73,18 0 7,-25-2 4,0 1 1,0 0 0,0 1-1,0 0 1,0 0 0,10 3 0,-14-3-3,0 0 1,0 0 0,0 0-1,-1 0 1,1 1-1,0-1 1,-1 1 0,1-1-1,-1 1 1,1 0 0,-1-1-1,0 1 1,0 0 0,1 0-1,-2 0 1,1 0 0,0 0-1,0 0 1,0 0-1,-1 0 1,1 0 0,-1 0-1,0 3 1,0-5 0,2 8-1,-1-1 0,0 1-1,0 0 1,-1 0 0,0-1 0,0 1 0,-1 0 0,-2 12-1,0-34-5298,8-14-6707,1 18 2804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85 9961,'-1'0'481,"0"1"-1,0 0 0,0 0 0,1 0 0,-1-1 1,1 1-1,-1 0 0,0 0 0,1 0 0,-1 0 1,1 0-1,0 0 0,-1 0 0,1 0 1,0 1-1,0-1 0,0 0 0,0 0 0,0 0 1,0 0-1,0 0 0,0 0 0,0 0 0,0 0 1,0 0-1,1 1 0,-1-1 0,1 2 0,1-2-210,-1 0-1,1 1 0,0-1 0,-1 0 0,1 0 1,0 0-1,0 0 0,0 0 0,-1-1 0,1 1 1,0 0-1,0-1 0,0 0 0,3 1 1,9 1-101,0-2 0,0 1 1,17-3-1,-19 0-109,-1 0 0,0 0-1,0-2 1,1 1 0,-2-2 0,20-9 0,-26 12-1,1 0 1,-1 0 0,1-1 0,-1 0-1,0 0 1,0 0 0,0 0 0,-1-1-1,1 1 1,-1-1 0,0 0-1,0 0 1,0 0 0,-1-1 0,1 1-1,-1-1 1,0 1 0,1-6 0,-2 9-56,-1 1 0,0-1 1,0 0-1,0 0 0,0 0 0,-1 1 1,1-1-1,0 0 0,0 0 1,0 1-1,0-1 0,-1 0 1,1 1-1,0-1 0,-1 0 1,1 1-1,-1-1 0,1 0 1,-1 1-1,1-1 0,-1 1 1,1-1-1,-1 1 0,1-1 1,-1 1-1,0-1 0,0 0 1,-27-6 126,-29 9 17,48 0-140,1 1 0,-1 0 0,0 0 0,1 1 1,0 0-1,-1 0 0,2 1 0,-1 0 0,0 0 0,-7 7 0,11-8 1,0-1 0,0 1 0,0 0 0,0 0 0,0 1 0,1-1 0,-1 1 0,1 0 0,1-1 0,-1 1 0,1 1 0,0-1 0,0 0 0,0 0 0,0 1 0,1-1 0,-1 8 0,3-11 0,0 0-1,0 0 1,0 0 0,0 0-1,0 0 1,0 0 0,1-1 0,-1 1-1,0 0 1,1-1 0,-1 1 0,1-1-1,0 0 1,-1 1 0,1-1-1,0 0 1,0 0 0,0 0 0,0 0-1,0-1 1,0 1 0,0-1 0,0 1-1,0-1 1,0 1 0,1-1-1,1 0 1,63 7-1433,-22-7-2362,-15-1-1626,7-3-6722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3619,'0'3'17494,"0"18"-14488,1 10-363,-1-19-2267,0 0 1,0 0-1,1 0 0,1 0 0,0 0 1,1 0-1,7 19 0,-9-29-368,0 0 0,0 0-1,1 0 1,-1 0 0,1-1 0,0 1-1,-1-1 1,1 1 0,0-1-1,0 1 1,0-1 0,0 0 0,0 0-1,0 0 1,0 0 0,1 0-1,-1 0 1,0-1 0,1 1 0,-1-1-1,0 0 1,1 0 0,-1 1 0,0-2-1,1 1 1,-1 0 0,0 0-1,1-1 1,-1 1 0,0-1 0,0 0-1,5-1 1,4-3 10,1 0 1,-1 0-1,0-1 1,17-12-1,117-107 121,-145 125-138,0 0 0,0 0 1,0 0-1,0 0 0,1 0 0,-1 0 1,0 0-1,0 0 0,0 0 0,0 0 1,0-1-1,1 1 0,-1 0 0,0 0 1,0 0-1,0 0 0,0 0 0,0 0 0,1 0 1,-1 0-1,0 0 0,0 0 0,0 0 1,0 0-1,0 1 0,1-1 0,-1 0 1,0 0-1,0 0 0,0 0 0,0 0 1,0 0-1,0 0 0,1 0 0,-1 0 1,0 0-1,0 0 0,0 1 0,0-1 0,0 0 1,0 0-1,0 0 0,0 0 0,0 0 1,1 0-1,-1 1 0,0-1 0,0 0 1,0 0-1,0 0 0,0 0 0,0 1 1,0-1-1,0 0 0,0 0 0,0 0 1,0 1-1,-1 15 87,-6 15 78,4-7-86,3-24-77,1 0 1,-1 0 0,0 1 0,0-1-1,0 0 1,1 1 0,-1-1 0,0 0-1,0 0 1,1 0 0,-1 1 0,0-1-1,0 0 1,1 0 0,-1 0 0,0 1-1,1-1 1,-1 0 0,0 0 0,1 0-1,-1 0 1,0 0 0,1 0 0,-1 0-1,0 0 1,1 0 0,-1 0 0,0 0-1,1 0 1,-1 0 0,0 0 0,1 0-1,-1 0 1,1-1 0,36-20 146,-35 20-154,4-3-4,50-31 14,-53 34-34,-1 0 1,1-1 0,0 1 0,-1 0 0,1 0 0,0 0 0,0 1 0,-1-1 0,1 1-1,0-1 1,0 1 0,0 0 0,0 0 0,0 1 0,0-1 0,0 0 0,0 1 0,5 1-1,-7 0 19,1-1 0,-1 0 0,0 1-1,0-1 1,0 1 0,0-1-1,0 1 1,0-1 0,0 1 0,-1 0-1,1-1 1,-1 1 0,1 0-1,-1 0 1,1 0 0,-1-1-1,0 1 1,0 3 0,0 42-23,-1-30 6,-6 24-1955,7-39 38,0-17-6075,0-7 373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10634,'0'0'7047,"21"54"-11467,2-45-3332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13 16816,'0'0'5589,"-12"-3"-3758,4 1-1647,0 0-1,-1 0 0,1 0 0,-1 1 1,1 0-1,-1 1 0,1 0 1,-1 1-1,1-1 0,-1 2 0,1-1 1,-1 1-1,1 0 0,0 1 1,0 0-1,0 0 0,-12 7 0,11-3 110,-1 0-1,1 1 1,0 0 0,-13 16-1,19-20-225,0 0 0,1-1 0,-1 1 0,1 0 0,0 0 0,0 0-1,0 1 1,1-1 0,-1 0 0,1 1 0,0-1 0,1 1 0,-1-1 0,0 10 0,2-12-63,-1-1 1,1 1 0,0-1 0,-1 1-1,1-1 1,0 1 0,0-1-1,0 0 1,0 1 0,0-1-1,0 0 1,0 0 0,1 0 0,-1 0-1,0 0 1,1 0 0,-1 0-1,1 0 1,-1 0 0,1-1 0,-1 1-1,1-1 1,-1 1 0,1-1-1,-1 1 1,1-1 0,0 0-1,-1 0 1,4 0 0,57 1-300,-51-2 107,-3 1-216,1-1 0,-1 0 0,0-1 0,0 0 0,0 0 0,0 0-1,-1-1 1,12-6 0,5-7-3976,-2-2-3810,-10 5-3149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24 12684,'0'0'9524,"-11"-4"-7522,3 0-1691,-1 1 1,0 0-1,1 0 1,-1 1-1,0 0 0,-10 0 1,15 1-241,-1 1 1,1 0-1,-1 1 0,1-1 1,-1 1-1,1 0 0,-1 0 1,1 1-1,0-1 0,-1 1 1,1 0-1,0 0 0,0 0 1,0 1-1,1-1 1,-1 1-1,-3 4 0,0-1 135,1 0 1,1 1-1,-1 0 0,-6 12 0,11-17-155,-1 0-1,1 0 1,0 0-1,0 0 1,0 0 0,0 0-1,0 1 1,1-1-1,-1 0 1,1 1-1,-1-1 1,1 0 0,0 1-1,0-1 1,0 0-1,0 1 1,1-1-1,-1 1 1,0-1 0,1 0-1,0 0 1,0 3-1,1-3-29,0-1-1,1 1 1,-1-1-1,0 0 1,0 1-1,1-1 1,-1 0-1,0-1 0,1 1 1,-1 0-1,1-1 1,-1 1-1,1-1 1,-1 0-1,1 0 1,-1 0-1,1 0 1,2 0-1,50-6 114,-36 0-161,1-1 0,-2-1-1,1 0 1,-1-2 0,0 0-1,16-13 1,17-8-22,-45 34 73,-5 9 33,-5 25 87,3-20-86,1-16-52,0-1 0,0 1 0,0 0-1,0-1 1,0 1 0,0 0 0,0-1 0,0 1-1,0 0 1,1-1 0,-1 1 0,0-1 0,0 1-1,1-1 1,-1 1 0,0 0 0,1-1 0,-1 1 0,1-1-1,-1 1 1,1-1 0,-1 0 0,1 1 0,-1-1-1,1 0 1,-1 1 0,1-1 0,0 0 0,-1 1-1,1-1 1,0 0 0,27-1 130,34-22-50,-53 18-110,1 1 48,2-2-85,0 1-1,0 1 1,0 0 0,1 0-1,-1 2 1,24-4 0,-35 13 73,0 0 0,0 0 0,-1 0 0,1 0 0,-2 10 0,1-13 39,0-3-43,0-1 0,0 1 0,1-1 0,-1 1 0,0-1 0,1 1 1,-1-1-1,0 0 0,1 1 0,-1-1 0,1 1 0,-1-1 1,1 0-1,-1 1 0,1-1 0,-1 0 0,1 0 0,-1 1 0,1-1 1,-1 0-1,1 0 0,-1 0 0,1 0 0,-1 0 0,1 0 1,0 0-1,-1 0 0,1 0 0,-1 0 0,1 0 0,-1 0 0,1 0 1,0 0-1,-1 0 0,1-1 0,-1 1 0,1 0 0,-1 0 1,1-1-1,25-8 34,-3-4-44,-17 9-200,1 0 0,0 0 0,0 1 0,0-1 0,0 2 0,0-1 0,0 1 0,14-3 0,-20 6 191,-1-1 0,0 1 0,1-1 0,-1 1 0,0-1 1,0 1-1,1-1 0,-1 1 0,0-1 0,0 1 1,0 0-1,0-1 0,0 1 0,0-1 0,0 1 1,0-1-1,0 1 0,0 0 0,0-1 0,0 1 1,0-1-1,0 1 0,0-1 0,0 1 0,-1-1 1,1 1-1,0 0 0,0-1 0,-1 1 0,0 0 1,-8 21-174,9-20 179,-1-2-3,1 1 0,-1 0 0,1 0-1,0 0 1,-1-1 0,1 1-1,0 0 1,-1 0 0,1 0 0,0 0-1,0 0 1,0 0 0,0 0 0,0 0-1,0 0 1,0-1 0,0 1-1,0 0 1,0 0 0,0 0 0,1 0-1,-1 0 1,0 0 0,1 0-1,-1-1 1,1 1 0,-1 0 0,1 0-1,-1 0 1,1-1 0,-1 1 0,1 0-1,0-1 1,1 2 0,0-1-47,1 0 0,0 0 0,0-1 0,0 1 1,-1-1-1,1 1 0,0-1 0,0 0 0,0 0 0,0-1 1,4 0-1,8-1-234,1-2 0,-1 0 0,23-9 0,-15 3-91,55-27-116,-72 34 515,0-1 0,0 0-1,0 0 1,-1 0 0,0-1 0,0 1-1,0-1 1,0-1 0,6-8-1,-11 14-2,0 0-1,0 0 0,0 0 0,1 0 0,-1-1 0,0 1 0,0 0 1,0 0-1,0 0 0,0 0 0,0 0 0,0 0 0,1 0 0,-1-1 1,0 1-1,0 0 0,0 0 0,0 0 0,0 0 0,0 0 1,0-1-1,0 1 0,0 0 0,0 0 0,0 0 0,0 0 0,0 0 1,0-1-1,0 1 0,0 0 0,0 0 0,0 0 0,0 0 1,0 0-1,0-1 0,0 1 0,0 0 0,0 0 0,0 0 0,0 0 1,0 0-1,-1-1 0,1 1 0,0 0 0,0 0 0,0 0 1,0 0-1,0 0 0,0 0 0,0 0 0,-1 0 0,1-1 0,0 1 1,0 0-1,0 0 0,0 0 0,0 0 0,-1 0 0,1 0 0,0 0 1,0 0-1,0 0 0,-1 0 0,-13 5 365,-16 13 144,24-14-230,0 1-1,1 0 0,0 1 1,0-1-1,1 1 1,-7 11-1,10-16-274,0 0-1,0 0 1,0 0-1,1 0 1,-1 1-1,1-1 1,-1 0-1,1 1 1,-1-1-1,1 0 1,0 1-1,0-1 1,0 0-1,0 1 1,-1-1 0,2 1-1,-1-1 1,0 0-1,0 1 1,0-1-1,1 0 1,-1 1-1,1-1 1,-1 0-1,1 0 1,-1 1-1,1-1 1,0 0-1,0 0 1,-1 0-1,1 0 1,0 0 0,0 0-1,0 0 1,0 0-1,0 0 1,1 0-1,-1 0 1,0-1-1,0 1 1,0 0-1,3 0 1,6 2-264,0 1 0,1-2 1,0 1-1,0-2 0,0 1 0,0-1 1,0-1-1,17-1 0,-18 0-1209,-1 0 0,0-1 1,1 0-1,-1-1 0,0 1 0,9-5 0,18-12-11630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7783,'3'-11'144,"7"-15"12771,-7 33-5313,-3 11-6909,0 7-265,-1-10-25,1-1 1,0 0-1,1 0 1,5 24-1,-6-35-360,1 0-1,0-1 0,0 1 1,0 0-1,1 0 0,-1 0 0,1-1 1,-1 1-1,1-1 0,0 1 1,0-1-1,0 1 0,0-1 1,0 0-1,1 0 0,-1 0 1,0 0-1,1-1 0,0 1 1,-1-1-1,1 0 0,0 1 0,0-1 1,0 0-1,0-1 0,0 1 1,3 0-1,3 0-385,0 0 1,0-1-1,0 0 1,0-1-1,-1 0 0,1 0 1,0-1-1,14-5 1,-13 3-420,0 0-1,0-1 1,0 0 0,-1-1 0,0 0 0,0 0 0,0-1 0,-1 0 0,0 0 0,0-1 0,-1 0-1,0-1 1,-1 0 0,0 0 0,0 0 0,0-1 0,-2 1 0,7-16 0,-5 4-5639,-1 3-2306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5765,'1'2'8232,"-1"15"-3940,-4 8-1153,-8 7-512,-4 4-737,-6 10-161,-1 0-127,1 5-129,0-2-448,2-4-512,3-3-385,6-6-96,6-5-609,3-10-1793,2-8-3364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7 179 11115,'0'-8'1953,"0"8"-1935,-1-46 3449,5 16-114,-4 30-3218,0-1 0,0 1 0,1-1 0,-1 0-1,0 1 1,0-1 0,0 1 0,1-1 0,-1 1 0,0-1 0,1 1 0,-1-1 0,0 1 0,1-1 0,-1 1 0,1-1-1,-1 1 1,0-1 0,1 1 0,-1 0 0,1-1 0,0 1 0,-1 0 0,1 0 0,-1-1 0,1 1 0,-1 0 0,1 0-1,0 0 1,0 0-79,0 1 0,0-1 0,-1 1 0,1-1-1,-1 1 1,1 0 0,0-1 0,-1 1 0,1 0 0,-1 0-1,1-1 1,-1 1 0,0 0 0,1 0 0,-1 0 0,0 0-1,1-1 1,-1 1 0,0 0 0,0 0 0,0 0 0,0 0-1,0 0 1,0 1 0,1 29 367,-1-26-224,-1 66 513,-4 0 0,-17 84-1,17-122-508,27-67 144,-8 3-363,-1-1 0,-1-1 0,-2 0 0,10-62 0,-21 100 11,-1 9-13,0 0 0,1 0 1,0 0-1,1 1 1,3 18-1,-3-31 18,0 0-1,1 1 1,-1-1 0,1 0 0,0 1-1,0-1 1,-1 0 0,2 0 0,-1 0-1,0 0 1,0 0 0,1 0-1,-1 0 1,1 0 0,-1 0 0,1-1-1,0 1 1,0-1 0,0 1 0,-1-1-1,1 0 1,1 0 0,-1 0-1,0 0 1,0 0 0,0 0 0,1 0-1,-1-1 1,0 1 0,1-1 0,-1 0-1,0 1 1,1-1 0,-1 0 0,0-1-1,1 1 1,-1 0 0,0-1-1,1 1 1,-1-1 0,3-1 0,2 0 15,0-1 1,-1 0 0,1 0 0,0-1-1,-1 0 1,0 0 0,0 0 0,0-1 0,-1 0-1,1 0 1,-1 0 0,8-12 0,0-1 152,0-1 0,20-39 1,-25 43-85,-1-2 1,0 1 0,-2-1 0,1 0 0,-2 0 0,0 0 0,-2-1 0,1 1 0,-2-32-1,-1 49-85,0 0 0,0 0 1,0 0-1,0-1 0,0 1 0,1 0 0,-1 0 0,-1 0 0,1-1 0,0 1 0,0 0 0,0 0 0,0 0 0,0 0 0,0-1 0,0 1 0,0 0 0,0 0 0,0 0 0,0 0 0,0-1 0,0 1 0,-1 0 0,1 0 0,0 0 0,0 0 0,0 0 0,0-1 0,0 1 0,-1 0 0,1 0 1,0 0-1,0 0 0,0 0 0,0 0 0,-1 0 0,1 0 0,0 0 0,0 0 0,0 0 0,-1 0 0,1 0 0,0 0 0,0 0 0,0 0 0,-1 0 0,-8 7-104,-7 14-102,-2 11 172,-114 217 22,129-241 46,-1 0 1,1 0 0,1 0 0,0 1 0,-3 12 0,5-20-33,0-1 0,0 1 0,0 0 1,0-1-1,0 1 0,0-1 1,0 1-1,0-1 0,0 1 1,0-1-1,0 1 0,1-1 1,-1 1-1,0-1 0,0 1 0,0-1 1,1 1-1,-1-1 0,0 0 1,1 1-1,-1-1 0,0 1 1,1-1-1,-1 0 0,0 1 1,1-1-1,-1 0 0,1 1 0,-1-1 1,1 0-1,-1 0 0,1 1 1,-1-1-1,0 0 0,2 0 1,22-2 56,23-19 29,-8-9-84,-29 22-47,0 0 1,0 1 0,1 0-1,21-11 1,-32 18 33,1-1 1,-1 1-1,1 0 0,-1 0 0,1 0 1,-1 0-1,1-1 0,0 1 0,-1 0 0,1 0 1,-1 0-1,1 0 0,-1 0 0,1 0 1,-1 0-1,1 1 0,-1-1 0,1 0 1,-1 0-1,1 0 0,-1 0 0,1 1 0,-1-1 1,1 0-1,-1 1 0,1-1 0,-1 0 1,0 1-1,1-1 0,-1 0 0,1 1 0,-1-1 1,1 1-1,3 22-131,-10 28 70,-4-15-119,-2 10-1243,9-15-3089,12-38-4713,1-12 1425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13004,'0'0'5718,"0"10"-4074,5 32-325,-4-40-1214,0 0 0,0-1 0,0 1 0,0-1 0,0 1 1,0-1-1,1 1 0,-1-1 0,0 0 0,1 1 0,-1-1 0,1 0 1,0 0-1,-1 0 0,1 0 0,-1-1 0,1 1 0,0 0 1,0-1-1,0 1 0,-1-1 0,1 0 0,0 1 0,0-1 1,0 0-1,2 0 0,46-4 1481,-43 2-1470,-1 0 1,-1 0-1,1 0 1,0-1-1,-1 0 0,1 0 1,-1-1-1,0 1 0,0-1 1,0 0-1,0 0 1,-1-1-1,0 1 0,0-1 1,0 0-1,0 0 0,-1-1 1,0 1-1,4-8 1,-7 12-99,0 1 1,0-1-1,0 1 1,0 0-1,0-1 1,0 1-1,0-1 1,0 1-1,0-1 1,0 1-1,0-1 0,0 1 1,0-1-1,0 1 1,0 0-1,0-1 1,0 1-1,0-1 1,-1 1-1,1-1 1,0 1-1,0 0 1,-1-1-1,1 1 1,0-1-1,0 1 1,-1 0-1,1 0 1,0-1-1,-1 1 1,1 0-1,-1-1 1,1 1-1,0 0 1,-1 0-1,1 0 1,-1-1-1,-23 2 128,-21 15-220,30-6 65,1 1 0,1 1 0,-1 0 0,-12 15 1,23-23 6,-1 0 0,0 1 0,1-1 1,0 1-1,0-1 0,0 1 1,1 0-1,-1 0 0,1 1 1,0-1-1,1 0 0,-1 1 0,1-1 1,0 1-1,1-1 0,-1 1 1,1 6-1,1-10-34,0-1 1,-1 0-1,1 0 1,0 0-1,0 1 1,0-1-1,0 0 0,0 0 1,0 0-1,0-1 1,0 1-1,0 0 1,0 0-1,1 0 0,-1-1 1,0 1-1,0-1 1,1 1-1,-1-1 1,1 0-1,-1 1 1,0-1-1,1 0 0,-1 0 1,1 0-1,-1 0 1,2 0-1,45-2-2185,-43 2 1765,32-7-3932,3-9-3459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38 6758,'0'-1'115,"16"-25"6731,-12 16-1484,-13 13 984,-8 14-6098,0 0 0,1 1-1,-25 37 1,1-2-86,-111 115 117,86-98-206,54-59-1613,14-18-4460,7-12 675,1-5-1823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14157,'0'0'7453,"0"8"-5676,2 346 4026,-2-203-4938,0-151-954,-1 1 0,1-1 0,0 0 0,0 1 0,0-1 0,0 0 0,0 1 0,0-1 0,0 0 0,0 0 0,0 1 0,0-1 0,0 0 0,0 1 0,0-1 0,0 0 0,0 1 0,0-1 0,0 0 0,0 1 0,1-1 0,-1 0 0,0 0 1,0 1-1,0-1 0,0 0 0,1 0 0,-1 1 0,0-1 0,0 0 0,0 0 0,1 1 0,-1-1 0,0 0 0,1 0 0,-1 0 0,0 0 0,0 0 0,1 1 0,-1-1 0,0 0 0,1 0 0,-1 0 0,0 0 0,1 0 0,-1 0 0,0 0 0,1 0 0,-1 0 0,0 0 0,0 0 0,1 0 0,-1 0 0,1-1 0,13-11-7760,-2-4 50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14542,'0'0'10121,"-10"3"-9261,4-1-828,1 0 1,-1 1-1,0 0 1,1 0-1,0 0 1,0 0-1,0 1 1,0 0-1,0 0 1,1 0-1,0 1 1,0 0-1,0 0 0,0 0 1,1 0-1,0 0 1,0 0-1,0 1 1,0 0-1,1 0 1,0-1-1,1 1 1,-2 9-1,2-11 19,0 0 0,0 0 0,1-1 0,0 1 0,0 0-1,0 0 1,0-1 0,1 1 0,-1 0 0,1 0 0,0-1 0,2 6 0,-2-7-13,0-1 1,0 0 0,0 0-1,0 0 1,0 0 0,1 0 0,-1 0-1,0 0 1,1 0 0,-1 0-1,1-1 1,-1 1 0,1 0 0,-1-1-1,1 0 1,-1 1 0,1-1 0,0 0-1,-1 0 1,1 1 0,-1-1-1,1-1 1,0 1 0,-1 0 0,1 0-1,-1 0 1,1-1 0,0 1 0,-1-1-1,1 0 1,1 0 0,2-2-24,1 1 1,-1-1-1,0 0 1,0 0-1,0-1 1,0 1-1,-1-1 1,0 0-1,1 0 1,-2-1-1,1 1 1,0-1-1,-1 0 1,5-9-1,-3 6-14,-1 0 0,-1 0-1,1 0 1,-1 0 0,-1-1 0,1 1 0,-1-1-1,-1 0 1,1-10 0,-2 18 1,0 0 0,0 1 0,0-1 1,0 0-1,0 0 0,0 1 0,0-1 0,0 0 0,0 0 1,0 1-1,-1-1 0,1 0 0,0 0 0,0 1 1,-1-1-1,1 0 0,-1 1 0,1-1 0,-1 0 0,1 1 1,-1-1-1,1 1 0,-1-1 0,1 1 0,-1-1 0,0 1 1,1-1-1,-1 1 0,0 0 0,1-1 0,-1 1 0,0 0 1,0 0-1,1-1 0,-1 1 0,0 0 0,0 0 1,1 0-1,-1 0 0,0 0 0,0 0 0,1 0 0,-1 0 1,0 0-1,0 0 0,0 1 0,1-1 0,-1 0 0,0 0 1,1 1-1,-1-1 0,0 1 0,1-1 0,-1 0 0,0 1 1,1-1-1,-1 1 0,0 0 0,-4 2-1,1-1-1,-1 1 1,1 1 0,0-1-1,0 0 1,0 1 0,-5 6-1,7-7 0,-1 0-1,1 1 0,0-1 1,1 0-1,-1 1 0,0-1 0,1 1 1,0 0-1,0-1 0,0 1 1,0 0-1,1 0 0,-1-1 0,1 9 1,2-11 2,0 0-1,0-1 1,0 1 0,1 0 0,-1-1 0,0 1 0,0-1 0,1 0 0,-1 0 0,0 0-1,1 0 1,-1 0 0,0 0 0,0-1 0,1 1 0,1-1 0,65-23 26,-60 19-77,0 1 1,1 0-1,-1 1 0,1 0 1,0 1-1,0 0 0,0 0 1,0 1-1,0 0 0,13 1 1,-22 1 42,0-1-1,0 1 1,0-1 0,0 1 0,0 0 0,0 0 0,0-1 0,0 1 0,0 0 0,-1 0 0,1 0 0,0 0 0,0 0 0,-1 0-1,1 0 1,-1 0 0,1 0 0,-1 1 0,1-1 0,-1 0 0,0 0 0,0 0 0,1 1 0,-1-1 0,0 0 0,0 0 0,0 1-1,-1 0 1,1 47 11,-1-37-20,-4 19 20,4-26 1,0 1 0,0-1 0,0 0 0,1 1 0,-1-1-1,1 0 1,1 1 0,-1-1 0,3 11 0,-3-16 21,1 1 1,-1-1-1,1 0 1,-1 1-1,1-1 0,-1 1 1,1-1-1,-1 0 1,1 0-1,-1 1 1,1-1-1,0 0 1,-1 0-1,1 0 0,0 1 1,-1-1-1,1 0 1,0 0-1,-1 0 1,1 0-1,0 0 1,-1 0-1,1 0 0,-1-1 1,1 1-1,0 0 1,-1 0-1,1 0 1,-1-1-1,1 1 1,0 0-1,-1-1 0,1 1 1,-1 0-1,1-1 1,-1 1-1,1-1 1,21-16 787,-14 8-736,1 0 0,-1 0 1,-1-1-1,0-1 1,0 1-1,-1-1 0,0 0 1,-1-1-1,0 1 1,-1-1-1,-1 0 0,1 0 1,-2 0-1,0 0 1,1-18-1,-3 29-77,0 0 0,0 0 0,0 0 0,-1 0 0,1 0 0,0 0 0,0 0 0,-1 0 0,1 0 1,-1 0-1,1 0 0,-1 0 0,1 0 0,-1 0 0,1 1 0,-1-1 0,0 0 0,0 0 0,1 1 0,-1-1 0,0 0 0,0 1 0,0-1 0,0 1 0,1-1 0,-1 1 0,0-1 0,0 1 0,0 0 0,0-1 0,0 1 1,0 0-1,0 0 0,0 0 0,0 0 0,-1 0 0,1 0 0,0 0 0,0 0 0,0 0 0,0 0 0,0 1 0,0-1 0,-1 1 0,0 0-13,0-1 0,0 1 0,0-1 0,1 1 1,-1 0-1,0 0 0,1-1 0,-1 1 0,1 0 0,-1 1 0,1-1 0,-1 0 0,1 0 0,0 1 0,0-1 1,-1 0-1,1 1 0,0-1 0,0 1 0,0 0 0,1-1 0,-1 1 0,0 0 0,1 0 0,-1-1 0,1 1 0,-1 2 1,4-3-1003,0 0 1,0 0-1,1-1 1,-1 1 0,0-1-1,0 1 1,0-1 0,1 0-1,-1 0 1,4-1 0,-3 1-2058,13 0-8162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52 9929,'0'0'11969,"-8"11"-11243,2-2-544,1-1 0,0 1 0,0 0 0,1 0 0,0 1 0,0-1 0,1 1 0,0 0 0,1 0 0,-2 20 0,3-26-66,1 0 0,0 0 1,0 0-1,0 0 0,0 0 0,1 0 1,-1 0-1,1 0 0,0 0 0,0 0 0,0 0 1,1-1-1,0 1 0,-1 0 0,1-1 1,3 4-1,-2-5-25,0 0-1,0 0 1,0 0 0,0 0-1,0-1 1,1 1 0,-1-1 0,1 0-1,-1 0 1,1 0 0,-1-1-1,1 1 1,-1-1 0,1 0 0,-1 0-1,1 0 1,0 0 0,4-2-1,-1 1 4,0 0-1,-1-1 0,1 0 1,0 0-1,-1-1 0,1 0 0,-1 0 1,0 0-1,0-1 0,0 0 1,0 0-1,-1 0 0,1-1 0,-1 0 1,-1 0-1,1 0 0,4-7 1,-3 5-5,-1-1 0,0 0 1,-1 0-1,1 0 0,-2-1 0,1 0 1,-1 1-1,0-1 0,-1 0 1,0-1-1,0 1 0,0-13 0,-2 21-86,0 0-1,0 0 0,0 1 0,0-1 0,0 0 0,0 0 0,0 0 0,-1 1 0,1-1 1,0 0-1,0 0 0,-1 0 0,1 1 0,0-1 0,-1 0 0,1 0 0,-1 1 0,1-1 0,-1 0 1,1 1-1,-1-1 0,1 1 0,-1-1 0,0 1 0,1-1 0,-1 1 0,0-1 0,-1 0 1,0 1 0,1 0 1,-1-1 0,0 1 0,0 0 0,0 0 0,0 0 0,1 1 0,-1-1 0,0 0 0,0 1 0,1-1 0,-4 2 0,0 0 1,0 0 0,0 0 1,0 1-1,1 0 0,-1 0 1,1 0-1,-1 0 0,-4 6 1,7-7-6,1 0 1,-1-1-1,1 1 1,-1 0-1,1 0 1,0 0-1,0 0 1,0 0-1,0 0 1,1 1-1,-1-1 1,0 0-1,1 0 1,0 1-1,-1 2 1,1-4 0,1-1-1,-1 1 1,0 0-1,0-1 1,1 1 0,-1-1-1,1 1 1,-1 0-1,1-1 1,-1 1-1,1-1 1,-1 1 0,1-1-1,-1 0 1,1 1-1,-1-1 1,1 0 0,0 1-1,-1-1 1,1 0-1,0 1 1,-1-1 0,1 0-1,0 0 1,-1 0-1,1 0 1,0 0 0,0 0-1,-1 0 1,2 0-1,4 0 3,-1-1-1,1 0 0,-1 0 0,0 0 0,1-1 1,-1 1-1,0-2 0,0 1 0,0 0 1,0-1-1,5-3 0,12-14-8,-17 15 3,0 0 1,1 1-1,-1 0 1,1-1-1,9-3 1,-15 10-5,0 0 1,0 1-1,1-1 1,-1 0-1,1 0 1,-1 1-1,1-1 1,0 0 0,0 0-1,0 0 1,0 0-1,0 0 1,0 0-1,1 0 1,-1-1-1,1 1 1,-1 0-1,3 1 1,-1-3 7,-1-1 0,0 0 0,1 0 0,-1 1 1,0-2-1,0 1 0,1 0 0,-1 0 0,0-1 0,0 1 0,-1-1 0,1 1 1,0-1-1,0 0 0,-1 0 0,1 0 0,-1 0 0,0 0 0,1 0 0,-1 0 1,0 0-1,1-4 0,1 0-1,0 0 0,-1 0 0,1-1 0,-1 1 0,-1-1 0,1 0 0,0-8 1,-2 15-2,0 0 0,0-1 1,0 1-1,0 0 1,0 0-1,0-1 0,0 1 1,0 0-1,0 0 1,0 0-1,-1 0 0,1-1 1,0 1-1,0 0 1,0 0-1,0 0 0,0-1 1,0 1-1,0 0 1,-1 0-1,1 0 0,0 0 1,0 0-1,0-1 1,0 1-1,-1 0 0,1 0 1,0 0-1,0 0 1,0 0-1,-1 0 0,1 0 1,0 0-1,0 0 1,0 0-1,-1 0 0,1 0 1,0 0-1,0 0 1,-1 0-1,1 0 0,0 0 1,0 0-1,0 0 1,-1 0-1,1 0 0,0 0 1,0 0-1,0 0 1,0 0-1,-1 1 0,1-1 1,0 0-1,0 0 1,0 0-1,0 0 0,-1 0 1,1 1-1,0-1 1,0 0-1,0 0 0,0 0 1,0 0-1,0 1 1,0-1-1,-1 0 0,-9 10-12,3 0 12,-1 1 0,1-1-1,1 1 1,0 0 0,1 1-1,0-1 1,0 1 0,2 0-1,-1 0 1,1 1 0,-2 20-1,6-32 2,-1 0-1,0 0 0,0 0 1,1 0-1,-1-1 1,0 1-1,1 0 0,-1 0 1,1-1-1,-1 1 1,1 0-1,-1-1 0,1 1 1,-1-1-1,1 1 1,0-1-1,-1 1 0,1-1 1,0 1-1,0-1 1,-1 1-1,1-1 0,0 0 1,0 1-1,-1-1 1,1 0-1,0 0 0,0 0 1,0 0-1,0 0 1,0 0-1,1 0 0,35 1 4,-26-2-2,12-1-70,1-1 0,-1-1 0,30-8-1,35-7-325,-87 19 399,-1 0 1,1 0 0,-1 0-1,1 0 1,-1 0 0,1 0-1,-1 0 1,1-1 0,-1 1 0,1 0-1,-1 0 1,0 0 0,1-1-1,-1 1 1,1 0 0,-1-1 0,0 1-1,1 0 1,-1-1 0,0 1-1,1 0 1,-1-1 0,0 1-1,1-1 1,-1 1 0,0-1 0,0 1-1,0-1 1,0 1 0,1-1-1,-1 1 1,0-1 0,0 1 0,0-1-1,0 1 1,0-1 0,0 0-1,-9-23 384,-21-18 103,16 29-477,11 11-18,0 0 0,1 0 0,-1-1 0,1 1 0,-1-1-1,1 0 1,0 0 0,0 1 0,-2-5 0,38 6-2719,14 1-4441,-18-1-197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 16303,'-8'-1'2339,"-2"-1"-1941,-1 1 1,1 0-1,0 1 0,0 0 1,-1 1-1,1 0 1,0 1-1,0 0 1,0 0-1,-10 5 0,16-6-336,0 1 0,0 0 0,0 0 0,0 0-1,0 1 1,0-1 0,0 1 0,1 0-1,0 0 1,-1 0 0,1 1 0,1-1 0,-1 1-1,0-1 1,1 1 0,-1 0 0,1 0-1,0 0 1,1 0 0,-1 1 0,1-1-1,0 0 1,0 1 0,0-1 0,0 1 0,1-1-1,0 6 1,0-9-45,0-1 0,0 1 0,0 0 0,0 0 0,0 0 0,0-1-1,1 1 1,-1 0 0,0-1 0,0 1 0,1 0 0,-1 0 0,1-1 0,-1 1 0,1-1 0,-1 1 0,1 0-1,-1-1 1,1 1 0,-1-1 0,1 1 0,0-1 0,-1 1 0,1-1 0,0 0 0,-1 1 0,2 0 0,28 1 301,-22-3-241,1 0-1,0-1 1,-1 0-1,14-5 1,-6 0-23,0-2 1,0 0 0,15-12 0,-25 16-5,1 0 0,-1 0 0,0-1 0,-1 1 0,0-1 1,0-1-1,0 1 0,0 0 0,4-11 0,-28 34-135,-1 34 46,20-50 56,-1 0 0,1 1 1,-1-1-1,1 0 1,0 0-1,-1 0 1,1 1-1,0-1 0,0 0 1,0 0-1,0 1 1,0-1-1,0 0 1,0 0-1,1 1 0,-1-1 1,0 0-1,1 0 1,-1 0-1,1 0 1,-1 1-1,1-1 0,0 0 1,-1 0-1,1 0 1,0 0-1,0 0 1,-1-1-1,1 1 1,0 0-1,0 0 0,0 0 1,0-1-1,0 1 1,1 0-1,-1-1 1,0 1-1,2 0 0,6 0 184,0-1-1,0 1 0,0-1 0,0-1 0,0 0 1,0 0-1,-1-1 0,1 0 0,0 0 0,9-5 1,9-4-133,44-28-1,0 1 46,-71 38-121,0-1 1,1 1-1,-1 0 1,0 0-1,0 0 0,1 0 1,-1 0-1,0-1 1,0 1-1,1 0 1,-1 0-1,0 0 1,1 0-1,-1 0 0,0 0 1,1 0-1,-1 0 1,0 0-1,0 0 1,1 0-1,-1 0 1,0 0-1,1 1 0,-1-1 1,0 0-1,0 0 1,1 0-1,-1 0 1,0 0-1,0 1 1,1-1-1,-1 0 0,0 0 1,0 0-1,1 1 1,-1-1-1,0 0 1,0 0-1,0 1 1,0-1-1,1 0 1,-1 1-1,0-1 0,0 1 1,0 20-100,-11 25 142,10-44-40,-1 5-7,0 1 0,0-1 0,1 1 0,0-1 0,0 1 0,1-1 0,0 13 0,1-19-37,0 0 0,-1 0 0,1-1 0,0 1 0,0-1 0,-1 1 0,1 0 0,0-1 0,0 1 0,0-1 0,0 0 0,-1 1 0,1-1 0,0 0 0,0 1 0,0-1 0,0 0 0,0 0 0,0 0-1,0 0 1,0 0 0,0 0 0,0 0 0,0 0 0,0-1 0,0 1 0,0 0 0,-1 0 0,1-1 0,0 1 0,0 0 0,1-2 0,32-10-2395,22-25-5943,-25 12 1912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88 101 7431,'0'0'11547,"-9"8"-10207,3-4-1174,-35 33 1624,37-34-1604,1 1 1,0-1-1,1 0 0,-1 1 0,0 0 1,1-1-1,0 1 0,0 0 0,0 0 1,1 0-1,-1 1 0,0 4 0,3-8-167,-1 0 0,1 0-1,0 0 1,0 0 0,-1-1 0,1 1-1,0 0 1,0 0 0,0-1-1,0 1 1,0 0 0,0-1-1,0 1 1,0-1 0,0 1-1,1-1 1,-1 0 0,0 1-1,0-1 1,0 0 0,1 0 0,-1 0-1,0 0 1,0 0 0,0 0-1,1 0 1,-1 0 0,2-1-1,42-3 327,-33 0-314,-1-1 1,0 0 0,-1-1 0,1 0 0,-1 0 0,0-1 0,-1 0 0,1-1 0,11-13 0,-2 0 102,-1 0-1,30-47 1,-37 46 461,-11 22-582,0 0-1,0-1 1,0 1-1,-1 0 1,1 0-1,0 0 1,0-1-1,0 1 1,0 0-1,0 0 1,0 0-1,0 0 1,0-1-1,0 1 1,0 0-1,0 0 1,0 0-1,-1 0 1,1 0-1,0-1 0,0 1 1,0 0-1,0 0 1,0 0-1,-1 0 1,1 0-1,0 0 1,0 0-1,0 0 1,0-1-1,-1 1 1,1 0-1,0 0 1,0 0-1,0 0 1,0 0-1,-1 0 1,1 0-1,0 0 1,0 0-1,0 0 1,-1 0-1,1 0 1,0 0-1,0 1 1,0-1-1,0 0 1,-1 0-1,1 0 1,0 0-1,0 0 1,-4 2-2,1 0 0,0-1 0,0 1 0,0 1 0,0-1 1,1 0-1,-1 1 0,0-1 0,-2 6 0,-2 1 22,1 1 1,0 1-1,1-1 0,0 1 1,0 0-1,1 0 0,1 0 1,0 1-1,-2 13 0,5-20-122,-1 0 0,1 0-1,0 0 1,0 0 0,0 0 0,1-1-1,0 1 1,0 0 0,0 0 0,0-1-1,1 1 1,0-1 0,4 8 0,-5-9-172,1 0 1,1-1 0,-1 0 0,0 1-1,0-1 1,1 0 0,-1 0 0,1 0-1,0-1 1,0 1 0,-1-1-1,1 1 1,0-1 0,4 1 0,24 4-5826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14382,'0'0'9278,"-1"10"-8680,-11 75 1246,5-48-962,-4 61 0,11-98-861,0 0-1,1 1 1,-1-1-1,0 0 1,0 0-1,0 0 1,0 1-1,0-1 1,0 0-1,1 0 1,-1 0-1,0 1 1,0-1-1,0 0 1,0 0-1,1 0 1,-1 0-1,0 0 1,0 1-1,0-1 1,1 0-1,-1 0 1,0 0-1,0 0 1,1 0-1,-1 0 1,0 0-1,0 0 1,1 0-1,-1 0 1,0 0-1,0 0 1,1 0-1,-1 0 0,0 0 1,0 0-1,0 0 1,1 0-1,-1 0 1,0 0-1,0-1 1,1 1-1,-1 0 1,0 0-1,0 0 1,0 0-1,1 0 1,-1-1-1,0 1 1,0 0-1,0 0 1,0 0-1,0-1 1,1 1-1,-1 0 1,0 0-1,0 0 1,0-1-1,0 1 1,0 0-1,0 0 1,0-1-1,0 1 1,13-14 509,-8 6-502,-1-1 0,0 0 0,-1 0 0,1 0 0,-2-1 0,1 1 0,-2-1 0,1 1 0,-1-1 0,0 0 0,-2-10 0,2 20-37,-1 0-1,0 0 1,0 0-1,0-1 1,0 1-1,0 0 1,0-1-1,0 1 0,0 0 1,0 0-1,0-1 1,0 1-1,0 0 1,0 0-1,0-1 0,0 1 1,0 0-1,0 0 1,-1-1-1,1 1 1,0 0-1,0 0 1,0 0-1,0-1 0,0 1 1,-1 0-1,1 0 1,0 0-1,0-1 1,0 1-1,0 0 0,-1 0 1,1 0-1,0 0 1,0 0-1,-1 0 1,1-1-1,0 1 1,0 0-1,-1 0 0,1 0 1,0 0-1,0 0 1,-1 0-1,1 0 1,0 0-1,0 0 1,-1 0-1,1 0 0,0 0 1,0 0-1,-1 0 1,1 0-1,0 1 1,0-1-1,-1 0 0,1 0 1,0 0-1,0 0 1,0 0-1,-1 0 1,1 1-1,0-1 1,0 0-1,0 0 0,-1 0 1,1 1-1,0-1 1,-13 16-373,10-8 277,1 0-1,0 1 0,0-1 0,1 1 0,0-1 0,0 14 1,1-21 99,0 1 0,0 0 0,0 0 0,0 0 0,1 0 1,-1 0-1,0 0 0,1 0 0,-1 0 0,1 0 0,0 0 0,0-1 1,-1 1-1,1 0 0,0-1 0,0 1 0,1 0 0,-1-1 1,0 1-1,1-1 0,-1 0 0,1 1 0,-1-1 0,1 0 0,-1 0 1,1 0-1,0 0 0,-1 0 0,1 0 0,0-1 0,0 1 1,0 0-1,2-1 0,5 1 76,0-2 0,-1 1-1,1-1 1,0-1 0,0 1 0,-1-1 0,1-1 0,-1 0 0,0 0-1,0-1 1,0 1 0,0-2 0,0 1 0,-1-1 0,13-11-1,-6 4 18,-1-1 0,0 0-1,-1 0 1,-1-1 0,0-1 0,16-27-1,-32 50-281,-33 70-99,33-68 296,2 0 0,-1 1-1,1-1 1,1 1 0,0-1 0,0 1-1,0 17 1,2-27 2,0 0 1,1 0-1,-1 0 0,0 1 0,0-1 0,1 0 1,-1 0-1,1 0 0,-1 0 0,1 0 0,-1 0 1,1 0-1,0 0 0,0 0 0,-1 0 1,1 0-1,0-1 0,0 1 0,0 0 0,0 0 1,0-1-1,0 1 0,0-1 0,0 1 1,2 0-1,1 0 13,0 1 0,0-1 0,0-1-1,0 1 1,1-1 0,-1 1 0,7-1 0,-1-1 14,-1 0 1,1-1-1,0 1 0,-1-2 0,19-6 0,-14 2-9,-1-1 0,0 0-1,22-18 1,-30 21-5,0 1 1,0-1 0,-1 0 0,0 0-1,0 0 1,0 0 0,0-1-1,-1 0 1,0 0 0,0 0 0,3-9-1,-6 14-12,0 1 0,0-1-1,-1 1 1,1-1 0,0 1-1,0-1 1,0 1 0,0-1-1,0 1 1,-1-1 0,1 1-1,0-1 1,0 1 0,-1-1-1,1 1 1,0 0 0,-1-1-1,1 1 1,0-1 0,-1 1-1,1 0 1,-1-1 0,1 1-1,-1 0 1,1 0-1,-1-1 1,1 1 0,-1 0-1,1 0 1,-1 0 0,1-1-1,-1 1 1,1 0 0,-1 0-1,1 0 1,-1 0 0,1 0-1,-1 0 1,1 0 0,-1 0-1,1 1 1,-1-1 0,1 0-1,-1 0 1,1 0 0,-1 0-1,1 1 1,-1-1 0,1 0-1,-1 1 1,-30 11-136,27-8 135,0 0 0,0 0 0,0 0-1,1 1 1,0-1 0,0 1 0,0 0 0,0 0 0,1 0-1,0 1 1,-3 7 0,5-12-128,0 1 1,-1 0-1,1-1 1,0 1-1,0 0 0,0-1 1,0 1-1,0 0 0,0-1 1,0 1-1,1 0 0,-1-1 1,1 1-1,-1 0 0,1-1 1,-1 1-1,1-1 1,0 1-1,0-1 0,0 1 1,0-1-1,0 0 0,0 1 1,0-1-1,1 0 0,-1 0 1,0 0-1,1 0 0,-1 0 1,0 0-1,1 0 1,0 0-1,-1-1 0,1 1 1,-1 0-1,1-1 0,0 0 1,-1 1-1,1-1 0,2 0 1,22 3-5472,5-3-4393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10378,'0'0'19682,"1"11"-19484,-1-6-180,2 12 34,-2-1-1,0 1 0,-1 0 0,0-1 0,-7 25 1,10-69 227,0-1 0,7-31 1,26 91-723,-30-27 452,1-1 0,-1 1 1,1-1-1,0 0 1,0-1-1,0 1 1,0-1-1,1-1 0,-1 1 1,0-1-1,1 0 1,-1 0-1,1-1 0,-1 0 1,1 0-1,0-1 1,-1 1-1,0-1 0,1-1 1,-1 1-1,0-1 1,1 0-1,-1-1 1,0 0-1,0 1 0,-1-2 1,1 1-1,-1-1 1,0 0-1,0 0 0,0 0 1,0-1-1,0 0 1,-1 0-1,0 0 0,0 0 1,5-11-1,-8 15-7,-1 0 0,1 1 0,-1-1 0,0 0 0,1 1 0,-1-1 0,0 0 0,0 1 0,1-1-1,-1 0 1,0 0 0,0 1 0,0-1 0,0 0 0,0 0 0,0 1 0,0-1 0,0 0 0,-1 1 0,1-1 0,0-1-1,-13 1-146,-17 18-109,20-7 226,1 0 1,0 1 0,-14 24 0,20-29 20,0-1-1,0 0 1,0 1-1,1 0 1,0 0 0,0 0-1,1 0 1,0 0-1,0 0 1,0 0 0,0 10-1,2-14-29,0-1 0,0 1 0,0-1 0,0 0-1,0 0 1,1 1 0,-1-1 0,0 0 0,1 0 0,-1 0 0,0 0 0,1-1-1,-1 1 1,1 0 0,0-1 0,-1 1 0,1-1 0,-1 1 0,1-1 0,0 0-1,0 1 1,-1-1 0,1 0 0,0 0 0,-1 0 0,1-1 0,2 1 0,50-4-5581,-26-6-953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 11691,'0'0'15455,"-9"-3"-15471,3 2 13,0-1 1,-1 2-1,1-1 1,-1 0-1,1 1 1,-1 1-1,-12 1 1,15-2 4,1 1 1,-1 0-1,0 0 1,0 0-1,1 0 1,-1 1-1,1-1 1,-1 1-1,1 0 0,0 0 1,-1 0-1,1 1 1,0-1-1,1 1 1,-1 0-1,0-1 0,1 1 1,-3 4-1,5-6-2,0-1-1,1 0 0,-1 1 1,0-1-1,1 1 0,-1-1 1,0 1-1,1-1 0,-1 0 1,0 1-1,1-1 1,-1 0-1,1 1 0,-1-1 1,1 0-1,-1 0 0,1 1 1,-1-1-1,1 0 0,-1 0 1,1 0-1,-1 0 0,1 0 1,0 1-1,-1-1 0,1 0 1,-1 0-1,1-1 0,-1 1 1,1 0-1,-1 0 0,1 0 1,0 0-1,30 0-178,-26 0 71,-4 0 64,18 0-245,-1 1 0,0 0 0,19 5 0,-32-5 274,-1 0 0,0 0 0,1 1-1,-1 0 1,0-1 0,0 2 0,0-1 0,4 3-1,-6-4 32,-1 0 1,0 1-1,0-1 0,1 0 0,-1 1 0,0-1 0,0 0 0,0 1 0,-1-1 0,1 1 0,0 0 0,0-1 1,-1 1-1,1-1 0,-1 1 0,0 0 0,1 0 0,-1-1 0,0 1 0,0 0 0,0 2 0,-1-1 79,0-1 0,0 0 0,0 0 0,-1 0-1,1 0 1,0 0 0,-1 0 0,0 0 0,1 0-1,-1-1 1,0 1 0,0-1 0,0 1 0,0-1-1,0 0 1,0 1 0,0-1 0,0 0 0,-1-1-1,1 1 1,-4 1 0,-51 12 740,55-14-925,-51 3 905,29-9-2119,23 6 1041,0-1-1,0 1 1,1-1-1,-1 1 1,0-1-1,1 1 1,-1-1-1,1 0 1,-1 1-1,1-1 1,-1 0-1,1 1 1,-1-1-1,1 0 1,0 0-1,-1 1 1,1-1-1,0 0 1,0 0-1,-1 0 1,1 0-1,0 1 1,0-3-1,2-1-5245,6 0-3113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85 5381,'0'0'3614,"8"-7"-923,-2 3-1828,27-24 1673,-31 26-1961,0 0 1,0 0-1,0 0 0,-1 0 0,1 0 0,-1 0 1,1-1-1,-1 1 0,0-1 0,0 1 0,0-1 1,0 1-1,0-1 0,0-5 0,-2 8-467,0-1 0,0 0 1,0 1-1,0-1 0,0 0 0,-1 1 0,1-1 0,0 1 1,0 0-1,-1 0 0,1-1 0,0 1 0,0 0 0,-1 0 0,1 0 1,0 0-1,-1 0 0,-1 1 0,-29 1 15,22 1-40,0 1 0,0 0 0,0 0 0,1 1 0,-1 0 0,-16 13 0,21-15-3,0 1 0,1 0 0,-1 0 1,1 0-1,0 0 0,0 1 0,0 0 0,0-1 0,1 1 0,0 1 1,0-1-1,0 0 0,-3 10 0,6-14-69,0-1 0,0 1 0,0-1 0,0 1 0,0-1 0,0 1 1,0-1-1,0 1 0,0-1 0,0 1 0,0-1 0,1 1 0,-1-1 0,0 1 0,0-1 0,0 1 0,1-1 0,-1 1 0,0-1 0,1 0 0,-1 1 0,0-1 0,1 1 1,-1-1-1,0 0 0,1 1 0,-1-1 0,1 0 0,-1 0 0,1 1 0,0-1 0,21 4 423,25-10 118,-34 1-503,0-1-1,0 0 1,-1-1-1,1 0 1,-2-1-1,1 0 1,-1-1-1,0 0 1,-1-1-1,10-11 1,-39 84-514,19-62 464,-15 53 146,14-50-112,0 0 1,0-1-1,1 1 0,0 0 1,-1 0-1,1-1 0,1 1 0,-1 0 1,0 0-1,1-1 0,0 1 1,2 6-1,-2-8-30,1-1 1,-1 0-1,1 0 1,-1 0-1,1 0 1,0 0-1,-1 0 1,1 0-1,0 0 1,0-1-1,0 1 1,0-1-1,-1 1 1,1-1-1,0 0 1,0 0-1,0 0 1,0 0-1,0 0 1,0 0-1,0 0 1,0-1-1,2 0 1,1 0-428,1 0 0,-1 0 0,1-1 1,-1 0-1,0 0 0,10-5 0,-9 2-1990,1 0 0,-1-1 0,0 0 0,9-12 0,3-6-10195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25 16207,'0'0'12300,"-10"-5"-12033,3 1-244,5 2-21,-1 0-1,1 1 0,-1-1 0,0 1 1,0-1-1,0 1 0,1 0 1,-1 0-1,0 0 0,0 1 1,0-1-1,0 1 0,-1 0 1,1-1-1,0 1 0,0 1 0,0-1 1,0 0-1,0 1 0,0 0 1,0-1-1,-3 2 0,-53 33-40,56-33 37,0 0 0,0 1 1,0-1-1,0 0 0,1 1 0,-1 0 1,1-1-1,-1 1 0,1 0 0,0 0 1,0 0-1,0 1 0,1-1 0,-1 0 0,1 1 1,-1 3-1,2-6-3,1 0 0,0 0 0,0 0 0,1 0 0,-1 0 1,0-1-1,0 1 0,0 0 0,0-1 0,1 1 0,-1-1 0,0 1 0,1-1 0,-1 0 0,0 1 1,1-1-1,-1 0 0,0 0 0,1 0 0,-1 0 0,0 0 0,1 0 0,1-1 0,41-1-374,-3-7-83,-30 6 313,-1 1 0,1 0 0,0 0 0,0 1 0,0 0 0,0 1 0,22 3 0,-33-3 138,1 0 1,0 1 0,0-1 0,0 1 0,0-1 0,-1 1 0,1 0 0,0-1 0,0 1 0,-1 0 0,1 0 0,-1-1 0,1 1 0,-1 0 0,1 0 0,-1 0 0,1-1 0,-1 1 0,0 0 0,1 0 0,-1 0 0,0 0 0,0 0 0,1 0 0,-1 0 0,0 0 0,0 0 0,0 0 0,-1 0 0,1 0 0,0 0 0,0 0 0,0 0 0,-1 0 0,1-1 0,0 1 0,-1 2 0,-17 31 342,9-25-77,0 0-1,-1-1 0,0 0 0,-12 7 0,18-12-297,1-1 0,0 0 0,-1 0 0,0-1 0,1 1 0,-1-1 0,0 0 0,1 0 0,-1 0 0,0 0 0,0 0 0,0-1 0,0 0 0,0 0 0,0 0 0,0 0 0,-6-2 0,10 2-166,0 0 1,-1-1-1,1 1 1,0-1-1,-1 1 1,1 0-1,0-1 0,0 1 1,-1-1-1,1 1 1,0 0-1,0-1 1,0 1-1,0-1 1,0 1-1,-1-1 0,1 1 1,0-1-1,0 1 1,0-1-1,0 1 1,0-1-1,0 1 0,1-1 1,-1 0-1,0-2-1175,0-11-5315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13261,'0'0'12844,"64"40"-12268,-46-29-159,4 3-161,-1 0-128,2 0-96,1 3-64,0-3-833,-1 0-1441,-4-4-1698,-3-7-3747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15310,'0'0'9038,"-9"5"-8274,0 0-558,0 1-1,1 0 1,0 1 0,0-1-1,-8 10 1,13-12-56,-1 0 1,1 0-1,0 1 0,0-1 0,0 1 0,0 0 0,1 0 0,0 0 1,0 0-1,0 0 0,1 1 0,0-1 0,-2 11 0,3-15-131,0-1 0,1 1 0,-1 0 0,0-1 0,0 1 0,0 0 0,0-1 0,0 1 0,1 0 0,-1-1 0,0 1 0,0-1 0,1 1 1,-1 0-1,1-1 0,-1 1 0,0-1 0,1 1 0,-1-1 0,1 1 0,-1-1 0,1 0 0,-1 1 0,1-1 0,0 0 0,-1 1 0,1-1 0,-1 0 0,1 1 0,1-1 0,28 1 613,26-14-113,-9-9-498,38-13 32,-84 40-79,1-1-1,-1 1 0,0 0 0,-1-1 0,1 1 1,-1 0-1,0 0 0,-1 9 0,1-10 17,0-3 12,0 0-1,0-1 0,0 1 1,0 0-1,1 0 1,-1 0-1,0-1 0,0 1 1,1 0-1,-1 0 0,0-1 1,1 1-1,-1 0 0,1-1 1,-1 1-1,1 0 1,-1-1-1,1 1 0,0-1 1,-1 1-1,1-1 0,0 1 1,-1-1-1,1 1 0,0-1 1,-1 0-1,2 1 0,30 3 82,28-15 21,-27-2-297,11-3-783,-30 12-3657,0 3-3749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5862,'0'0'22517,"-25"62"-22229,19-40-192,6-3-96,0-4 32,0-7-480,10-4-673,1-4 32,-4 0-577,-2-4-1088,-5-10-2916,0-6-5604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13581,'0'0'3230,"3"8"-2830,-2-5-438,0-1-1,1 1 1,-1-1 0,0 1 0,1-1-1,0 1 1,-1-1 0,1 0 0,0 0-1,0 0 1,0 0 0,0 0 0,1 0-1,-1 0 1,0-1 0,1 1 0,-1-1-1,1 0 1,0 0 0,-1 0 0,1 0-1,0 0 1,0 0 0,0-1-1,-1 1 1,1-1 0,0 0 0,0 0-1,5-1 1,39 1-3041,27 0-911,-27 7 6356,-38 0 4084,-17 1-3607,-20 5-1402,27-13-1317,-34 12 683,24-10-687,0 1-1,1 1 1,0 0 0,-1 0 0,2 1-1,-1 0 1,0 1 0,-13 11 0,23-17-119,0 0 0,-1 0 1,1 0-1,0 0 0,0 1 0,0-1 0,0 0 1,0 0-1,0 0 0,0 0 0,0 0 1,0 0-1,0 1 0,0-1 0,0 0 1,0 0-1,0 0 0,0 0 0,0 0 1,0 1-1,0-1 0,0 0 0,0 0 1,0 0-1,0 0 0,0 0 0,0 0 1,0 1-1,0-1 0,0 0 0,1 0 0,-1 0 1,0 0-1,0 0 0,0 0 0,0 0 1,0 0-1,0 1 0,0-1 0,0 0 1,1 0-1,-1 0 0,0 0 0,0 0 1,0 0-1,0 0 0,0 0 0,0 0 1,1 0-1,-1 0 0,0 0 0,0 0 1,0 0-1,1 0 0,14 3-99,24-3-390,-34 0 365,-4 0 75,72 4-1093,-68-4 932,0 1 0,1 0 0,-1 0-1,0 0 1,-1 0 0,1 1 0,0 0 0,0 0-1,-1 0 1,1 1 0,7 5 0,-11-7 184,-1-1 1,1 1-1,-1-1 0,1 1 1,-1-1-1,1 1 1,-1-1-1,1 1 1,-1-1-1,0 1 1,1 0-1,-1-1 1,0 1-1,0 0 0,1 0 1,-1-1-1,0 1 1,0 0-1,0-1 1,0 1-1,0 0 1,0 0-1,0-1 0,0 1 1,0 0-1,0 0 1,0-1-1,-1 1 1,1 0-1,-19 15 188,-30-1 283,35-12-499,0-1 0,0 0 0,0 0 1,-1-1-1,1-1 0,0-1 1,-19-2-1,27-3-2648,6-2-2857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17104,'0'0'7874,"0"8"-7265,-2 28-155,1-34-422,1-1-1,0 1 1,0 0-1,0-1 1,0 1-1,0 0 1,0-1 0,0 1-1,0 0 1,1-1-1,-1 1 1,1 0-1,-1-1 1,1 1 0,0-1-1,-1 1 1,1-1-1,0 1 1,0-1-1,0 0 1,0 1 0,0-1-1,3 2 1,5-3 86,0 1 1,1-2-1,-1 1 0,0-1 1,0-1-1,1 0 1,-1 0-1,0 0 0,0-1 1,-1-1-1,9-4 1,25-8 8,-42 16-109,1-1-1,-1 1 1,1 0 0,-1 0-1,1-1 1,0 1 0,-1 0-1,1 0 1,-1 0 0,1 0-1,0 0 1,-1 0 0,1 0-1,-1 0 1,1 0 0,0 0 0,-1 0-1,1 0 1,-1 0 0,1 1-1,-1-1 1,1 0 0,0 0-1,-1 0 1,1 1 0,-1-1-1,1 0 1,-1 1 0,1-1 0,-1 1-1,0-1 1,1 1 0,-1-1-1,1 0 1,-1 1 0,0-1-1,0 1 1,1 0 0,-1-1-1,0 1 1,0-1 0,1 1 0,-1-1-1,0 1 1,0 0 0,0-1-1,0 1 1,0-1 0,0 1-1,0 0 1,0-1 0,0 1-1,0-1 1,-1 2 0,-8 46 295,2-21-152,33-35-338,11-16-2641,-1-4-3812,-17 14 1222,8-6-4709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62 215 13100,'0'0'6268,"-9"5"-3989,-2 0-1665,7-3-395,0-1-1,1 1 0,-1 0 1,1 0-1,-1 0 1,1 0-1,0 1 0,0-1 1,0 1-1,-4 4 0,7-6-191,0-1 0,0 1 0,0-1-1,0 0 1,0 1 0,0-1-1,0 0 1,0 1 0,0-1 0,0 0-1,0 1 1,1-1 0,-1 0 0,0 1-1,0-1 1,0 0 0,1 1 0,-1-1-1,0 0 1,1 1 0,-1-1 0,0 0-1,0 0 1,1 0 0,-1 1-1,0-1 1,1 0 0,-1 0 0,0 0-1,1 0 1,-1 0 0,1 0 0,-1 1-1,0-1 1,1 0 0,-1 0 0,0 0-1,1 0 1,-1 0 0,1 0-1,-1-1 1,0 1 0,1 0 0,-1 0-1,0 0 1,1 0 0,0-1 0,26 2-132,-24-1 202,2 0-86,0-1-1,0 1 1,0-1 0,0 0-1,-1 0 1,1-1 0,0 1-1,-1-1 1,1 0-1,-1-1 1,0 1 0,7-6-1,17-8-938,-29 18 871,-1 0 1,0 0-1,1 0 0,-1 0 1,1 0-1,0 0 0,0 0 1,0 0-1,0 1 0,0-1 1,0 0-1,1 1 0,-1 3 1,0-5 64,1 0 0,-1 0 1,1 0-1,0-1 0,0 1 0,-1 0 1,1 0-1,0 0 0,0 0 0,0 0 1,0 0-1,0 0 0,0 0 0,0 0 1,0 0-1,1 0 0,-1 0 0,0 0 1,1 0-1,-1 0 0,0 0 1,1 0-1,-1 0 0,1 0 0,-1 0 1,1-1-1,0 1 0,-1 0 0,1 0 1,0-1-1,0 1 0,-1 0 0,2 0 1,7-1 59,-1-1 0,0 1 0,1-2 0,-1 1 0,0-1 0,0 0 0,0-1 0,0 0 0,0 0 0,-1-1 0,1 1 0,-1-2 0,0 1 0,0-1 0,0 0 0,-1-1 0,0 1 0,10-12 0,-4 3 263,1-1 0,-1 0 0,-1 0 0,-1-1 0,0-1-1,-1 0 1,8-23 0,-14 33-292,-1 0-1,0-1 0,-1 1 0,0 0 0,0-1 0,0-10 0,-1 18-41,0 0 0,0-1 0,0 1 0,0 0-1,0 0 1,0 0 0,0 0 0,0 0 0,0 0 0,0-1 0,0 1-1,0 0 1,0 0 0,0 0 0,0 0 0,0 0 0,0 0-1,0 0 1,0-1 0,0 1 0,0 0 0,0 0 0,0 0-1,0 0 1,0 0 0,0 0 0,0 0 0,0-1 0,0 1 0,0 0-1,0 0 1,-1 0 0,1 0 0,0 0 0,0 0 0,0 0-1,0 0 1,0 0 0,0 0 0,0 0 0,-1 0 0,1 0-1,0 0 1,0 0 0,0 0 0,0-1 0,0 1 0,0 0 0,0 0-1,-1 0 1,1 1 0,0-1 0,0 0 0,0 0 0,0 0-1,0 0 1,0 0 0,-1 0 0,1 0 0,0 0 0,0 0-1,-9 9-101,-6 12 17,6-1 142,0 0 0,1 0 0,1 0-1,1 1 1,1 0 0,1 1 0,1-1 0,-1 29 0,4-48-49,0 0-1,0 1 0,0-1 0,1 0 1,-1 0-1,1 1 0,-1-1 0,1 0 1,0 0-1,0 0 0,0 0 0,0 0 0,0 0 1,0 0-1,1 0 0,-1-1 0,1 1 1,-1 0-1,1-1 0,0 1 0,0-1 1,-1 0-1,1 1 0,3 0 0,0 0-36,0 0 0,0 0 0,0 0 1,0-1-1,1 0 0,-1 0 0,0 0 0,1-1 0,5 1 0,-35-25-854,7 14 1013,0-1 0,1 0-1,0-2 1,1 0 0,0 0 0,1-1 0,1-1 0,-13-19 0,25 34-82,1-1 0,0 1 0,-1-1 1,1 1-1,0-1 0,-1 1 0,1-1 0,0 1 0,0-1 0,0 1 0,0-1 1,-1 1-1,1-1 0,0 1 0,0-1 0,0 1 0,0-1 0,0 0 0,0 1 1,1-1-1,-1 1 0,0-1 0,0 1 0,0-1 0,0 1 0,1-1 0,-1 1 0,0-1 1,0 1-1,1-1 0,-1 1 0,0 0 0,1-1 0,21-7 399,40 9-812,-48 0 424,42 2-1582,10 0-5175,-23-2-2684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92 5445,'0'0'8600,"9"-6"-4980,-4 3-3231,39-27 2156,-41 28-2175,0-1 1,0 0-1,0 0 0,0 0 0,0 0 1,0 0-1,-1-1 0,1 1 1,-1-1-1,0 1 0,3-8 0,-6 10-324,1 1 0,0 0-1,0-1 1,0 1 0,0-1-1,-1 1 1,1 0 0,0-1-1,0 1 1,-1 0 0,1-1-1,0 1 1,0 0 0,-1 0-1,1-1 1,0 1 0,-1 0-1,1 0 1,0-1 0,-1 1-1,1 0 1,-1 0 0,1 0-1,0 0 1,-1 0 0,1-1-1,-1 1 1,1 0-1,-1 0 1,1 0 0,0 0-1,-1 0 1,1 0 0,-1 1-1,1-1 1,0 0 0,-1 0-1,1 0 1,-1 0 0,1 0-1,0 1 1,-1-1 0,1 0-1,0 0 1,-1 0 0,1 1-1,-1-1 1,-22 9-86,4 4 39,1 0 0,0 0 0,2 2 1,-1 0-1,2 1 0,-26 34 0,41-50 2,0 0-1,-1 0 0,1 1 1,0-1-1,0 0 0,0 0 0,0 1 1,0-1-1,-1 0 0,1 1 1,0-1-1,0 0 0,0 0 0,0 1 1,0-1-1,0 0 0,0 1 1,0-1-1,0 0 0,0 1 1,0-1-1,0 0 0,0 1 0,0-1 1,0 0-1,0 0 0,1 1 1,-1-1-1,0 0 0,0 1 0,0-1 1,0 0-1,1 0 0,-1 1 1,0-1-1,0 0 0,1 1 0,15 3 36,30-4 41,-35 0-67,-8 0-6,-1-1 1,0 1-1,0 0 1,1 0-1,-1 0 1,0 1-1,0-1 1,1 0-1,-1 1 1,0 0-1,0-1 1,0 1-1,0 0 1,0 0-1,0 0 1,0 0-1,0 0 1,0 1-1,0-1 1,-1 1-1,1-1 1,0 1-1,-1-1 0,0 1 1,1 0-1,-1 0 1,0 0-1,0 0 1,0 0-1,0 0 1,0 0-1,0 0 1,-1 0-1,1 0 1,-1 1-1,1-1 1,-1 0-1,0 0 1,0 1-1,0-1 1,0 0-1,0 0 1,0 1-1,-1-1 1,1 0-1,-1 0 1,0 0-1,0 0 1,-1 3-1,1-1 39,-1 0 0,0-1 0,0 1 0,0-1 0,-1 1 0,1-1 0,-1 0 0,1 0 0,-1 0 0,0 0 0,-1 0 0,1-1 0,0 1 0,-1-1 0,1 0 0,-1 0 0,0 0 0,-3 1 0,0-1 20,1 1 1,0-1 0,-1-1-1,0 1 1,1-1-1,-1 0 1,0-1-1,1 0 1,-1 0 0,-8-1-1,14 1-125,0 0 0,1 0 0,-1 0 0,0-1 0,0 1-1,1 0 1,-1 0 0,0-1 0,1 1 0,-1-1 0,0 1 0,1-1 0,-1 1-1,1-1 1,-1 1 0,0-1 0,1 1 0,0-1 0,-1 0 0,1 1 0,-1-1-1,1 0 1,0 1 0,-1-1 0,1 0 0,0 1 0,0-1 0,-1 0 0,1 0-1,0 1 1,0-1 0,0 0 0,0 0 0,0 0 0,0 1 0,0-1 0,0 0-1,1 0 1,-1 1 0,0-1 0,0 0 0,1 0 0,-1 1 0,0-1 0,1 0-1,-1 1 1,1-1 0,-1 0 0,2 0 0,0-3-820,0 0-1,1 0 1,-1 0 0,1 1 0,0-1-1,1 1 1,3-4 0,19-9-5433,2 2-1816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10602,'0'0'16752,"3"12"-16480,0 11-149,0 0 0,-2 40-1,-1-61-119,0-1 0,0 1-1,0 0 1,0-1 0,0 1-1,0-1 1,0 1-1,1 0 1,-1-1 0,1 1-1,-1-1 1,1 1-1,-1-1 1,1 1 0,0-1-1,0 1 1,0-1 0,0 0-1,0 1 1,0-1-1,0 0 1,0 0 0,3 2-1,-2-2 5,1 0-1,-1 0 0,1-1 1,-1 1-1,1-1 1,-1 0-1,1 0 1,0 0-1,-1 0 0,1 0 1,-1 0-1,1-1 1,-1 1-1,1-1 1,3-1-1,2-2-29,0 1 0,0-1 1,-1-1-1,0 0 0,0 0 1,0 0-1,0 0 0,-1-1 0,0 0 1,0-1-1,0 0 0,-1 1 0,0-2 1,-1 1-1,1 0 0,-1-1 0,-1 0 1,0 0-1,0 0 0,0 0 0,-1-1 1,1-9-1,-19 31-287,9-3 332,0 1 0,1-1 0,1 1 0,-1 1 0,2-1 0,-1 1-1,2 0 1,0 0 0,-3 19 0,6-30-83,0 0 0,0-1 0,0 1 0,1 0 0,-1 0 0,0-1 0,0 1 0,1 0 0,-1-1 0,1 1 1,-1 0-1,1-1 0,-1 1 0,1-1 0,-1 1 0,1 0 0,-1-1 0,1 1 0,-1-1 0,1 0 0,0 1 0,-1-1 0,1 0 0,0 1 0,0-1 0,-1 0 0,1 0 0,0 1 0,0-1 0,-1 0 0,1 0 0,0 0 0,1 0 0,29-2-9509,-14-5-1208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15246,'0'0'4132,"-10"10"-2979,-1 1-743,1 1 0,0 1 0,1 0-1,0 0 1,1 0 0,1 1-1,-9 22 1,12-26-19,-1 4 99,0 0-1,0 1 1,1-1 0,1 1-1,1 0 1,0 0 0,0 17-1,3-31-473,0 1 0,0-1 1,0 0-1,-1 0 0,1 0 0,0 1 0,0-1 0,1 0 0,-1 0 0,0-1 0,0 1 0,0 0 1,1 0-1,-1-1 0,0 1 0,1 0 0,-1-1 0,0 1 0,1-1 0,-1 0 0,1 0 0,-1 1 1,1-1-1,-1 0 0,1 0 0,-1 0 0,1 0 0,2-1 0,47-3 158,-25 0-328,-12 1-191,0 1 1,0 0-1,20 1 1,-33 1 339,0 0 0,-1 0 1,1 1-1,-1-1 0,1 0 0,-1 1 0,1-1 1,-1 1-1,1-1 0,-1 1 0,1-1 1,-1 1-1,1-1 0,-1 1 0,0-1 1,1 1-1,-1-1 0,0 1 0,0 0 1,1-1-1,-1 1 0,0-1 0,0 1 1,0 0-1,0-1 0,0 1 0,0 0 1,0-1-1,0 1 0,0 0 0,0-1 1,0 1-1,0-1 0,0 1 0,-1 0 1,1-1-1,0 1 0,-1 0 0,-9 25 191,2-19 4,-1 0-1,1-1 1,-1 0 0,0 0 0,-1-1 0,1-1-1,-1 1 1,0-2 0,0 1 0,0-1 0,-1-1-1,1 0 1,-1 0 0,1-1 0,-1 0 0,0-1 0,-17-2-1,27 2-253,1 0-1,-1 0 0,1 0 0,-1 0 0,0 0 0,1 0 1,-1 0-1,1 0 0,-1-1 0,1 1 0,-1 0 1,1 0-1,0-1 0,-1 1 0,1 0 0,-1 0 1,1-1-1,-1 1 0,1 0 0,0-1 0,-1 1 1,1-1-1,0 1 0,-1 0 0,1-1 0,0 1 1,0-1-1,-1 1 0,1-1 0,0 1 0,0-1 1,0 1-1,0-1 0,-1 1 0,1-1 0,0 1 1,0-1-1,0 1 0,0-1 0,0 0 0,0 1 1,1-1-1,-1 1 0,0-1 0,0 1 0,0-1 1,0 1-1,1-1 0,-1 1 0,0-1 0,0 1 0,1 0 1,-1-1-1,0 1 0,1-1 0,-1 1 0,1-1 1,24-18-10693,-10 13 2702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 12716,'0'0'15225,"-8"-5"-14275,5 4-901,1-1 0,-1 1 0,0-1 0,0 1 0,0 0-1,0 0 1,0 1 0,0-1 0,0 0 0,0 1 0,0 0 0,-1 0-1,1 0 1,0 0 0,0 0 0,0 1 0,0-1 0,0 1 0,0 0-1,0 0 1,0 0 0,0 0 0,0 1 0,0-1 0,1 1 0,-1-1-1,0 1 1,1 0 0,0 0 0,-1 0 0,1 1 0,-2 2 0,-12 16 87,15-21-137,1 0-1,0 1 0,0-1 0,0 0 1,0 1-1,0-1 0,1 1 1,-1-1-1,0 0 0,0 1 0,0-1 1,0 0-1,0 1 0,0-1 0,0 0 1,1 1-1,-1-1 0,0 0 1,0 0-1,1 1 0,-1-1 0,0 0 1,0 0-1,1 1 0,-1-1 0,0 0 1,1 0-1,-1 0 0,0 1 1,0-1-1,1 0 0,-1 0 0,0 0 1,1 0-1,0 0 0,47 2-796,-28-3 128,-7 0 208,-1 2 1,1 0-1,-1 0 0,17 5 0,-27-6 447,-1 1-1,1-1 1,-1 0-1,1 0 1,-1 1-1,0-1 0,1 1 1,-1-1-1,0 1 1,1 0-1,-1 0 1,0-1-1,0 1 0,0 0 1,0 0-1,0 0 1,0 0-1,0 0 1,0 1-1,0-1 1,0 0-1,0 0 0,-1 0 1,1 1-1,-1-1 1,1 0-1,-1 1 1,1-1-1,-1 1 0,0-1 1,1 1-1,-1-1 1,0 0-1,0 1 1,0-1-1,0 1 1,-1-1-1,1 1 0,0-1 1,0 0-1,-1 1 1,1-1-1,-1 1 1,1-1-1,-1 0 0,0 0 1,0 1-1,1-1 1,-1 0-1,0 0 1,0 0-1,-2 2 1,-2 2 235,1-1 0,-2 1 0,1-1 0,0 0 0,-1 0 0,0-1 1,0 1-1,0-1 0,0-1 0,0 1 0,-8 1 0,-5 2 99,-1-1 0,-30 4 0,50-9-423,0 0 0,0 1 1,-1-1-1,1 0 0,0 0 1,-1 0-1,1 0 0,0 0 1,-1 0-1,1 0 1,0 0-1,-1 0 0,1 0 1,0 0-1,-1 0 0,1 0 1,0 0-1,-1 0 0,1 0 1,0 0-1,-1 0 0,1 0 1,0-1-1,-1 1 1,1 0-1,0 0 0,0 0 1,-1-1-1,1 1 0,0 0 1,0 0-1,-1-1 0,1 1 1,0 0-1,0 0 0,0-1 1,0 1-1,-1 0 1,1-1-1,0 1 0,0 0 1,0-1-1,0 1 0,0 0 1,0-1-1,0 1 0,0 0 1,0-1-1,0 1 0,0 0 1,0-1-1,0 1 1,0 0-1,0-1 0,0 1 1,0 0-1,0 0 0,0-1 1,1 1-1,-1 0 0,0-1 1,0 1-1,0 0 0,1 0 1,-1-1-1,0 1 0,16-21-8892,2 2-2524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15118,'0'0'2579,"-6"13"26,-34 72 1000,-37 89 1312,67-147-4800,1 0-1,-6 36 1,13-37-23,9-33 181,15-41 4,-20 43-356,11-28-57,3-9 2,-11 33-11,-3 14-104,-2-3 244,0 1 0,0-1 0,0 0 1,0 0-1,0 0 0,1 1 0,-1-1 0,1 0 1,-1 0-1,1 0 0,0 0 0,0 0 0,0 0 1,0 0-1,0 0 0,0 0 0,0-1 0,1 1 1,-1 0-1,1-1 0,-1 1 0,3 1 0,-1-2 29,0 0 0,0 0 0,0 0-1,0 0 1,0-1 0,0 1 0,0-1 0,1 0-1,-1 0 1,0 0 0,0 0 0,0 0-1,0-1 1,0 0 0,0 1 0,5-3 0,-1 0 17,0 0 0,-1 0 0,1-1 0,-1 0 0,0 0 0,0-1 0,0 0 0,0 0 0,8-11 0,-7 10-29,-1-1 0,1 1-1,0 0 1,0 0-1,13-7 1,-26 38-324,-9 11 220,8-23-29,1 0 0,1 1 0,0 0 0,0 0 1,2 1-1,0-1 0,-3 26 0,7-40-160,-1 0-1,1 1 0,-1-1 0,1 0 1,-1 1-1,1-1 0,-1 0 1,0 0-1,1 0 0,-1 1 0,1-1 1,0 0-1,-1 0 0,1 0 0,-1 0 1,1 0-1,-1 0 0,1 0 1,-1 0-1,1 0 0,-1 0 0,1 0 1,-1-1-1,1 1 0,-1 0 0,1 0 1,-1 0-1,1-1 0,-1 1 0,1 0 1,-1 0-1,0-1 0,1 1 1,0-1-1,9-13-8176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12556,'0'0'15684,"12"-5"-15139,4-4-474,-1-1 0,0 0 0,0-1 0,-1 0 0,-1-2 0,0 1 0,-1-2 0,0 1 0,16-27 0,-28 39-71,1 1 1,-1-1-1,0 0 1,0 1 0,0-1-1,1 0 1,-1 1-1,0-1 1,1 0 0,-1 1-1,0-1 1,1 0-1,-1 1 1,1-1-1,-1 1 1,1-1 0,-1 1-1,1-1 1,-1 1-1,1-1 1,0 1 0,-1 0-1,1-1 1,0 1-1,-1 0 1,1 0 0,0-1-1,-1 1 1,2 0-1,-3 23-64,-14 39-2,3-27-401,-8 31-603,14-23-6014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51 7431,'7'-8'2618,"-5"6"-1537,1 0-1,-1-1 0,0 1 0,0-1 0,0 0 1,0 0-1,-1 0 0,1 0 0,-1 0 0,0 0 1,0 0-1,2-6 0,-8 9 1923,-12 7-2765,4 1-187,0 0 0,0 1 0,1 0 1,-16 17-1,23-22-56,0 1-1,1 0 1,0 0 0,0 0-1,0 1 1,0-1 0,1 1-1,0 0 1,0 0-1,1 0 1,-1 0 0,-2 12-1,6-17 12,-1-1 0,0 0 0,0 0-1,1 0 1,-1 1 0,0-1 0,0 0 0,1 0-1,-1 0 1,0 1 0,0-1 0,1 0-1,-1 0 1,0 0 0,1 0 0,-1 0-1,0 0 1,0 0 0,1 0 0,-1 0 0,0 0-1,1 0 1,-1 0 0,0 0 0,1 0-1,-1 0 1,0 0 0,1 0 0,-1 0-1,0 0 1,1 0 0,-1 0 0,0-1 0,0 1-1,1 0 1,-1 0 0,0 0 0,0-1-1,1 1 1,-1 0 0,0 0 0,0 0-1,0-1 1,1 1 0,-1 0 0,0-1 0,0 1-1,15-11 113,47-54-459,-64 89-775,-11 17 1054,8-28 55,1 0 1,0 1-1,1 0 1,0 0-1,0 21 1,3-34 10,0-1 0,0 1 1,0-1-1,0 1 0,0-1 0,1 0 1,-1 1-1,0-1 0,0 1 1,1-1-1,-1 0 0,0 1 1,1-1-1,-1 0 0,0 0 1,1 1-1,-1-1 0,0 0 0,1 0 1,-1 1-1,1-1 0,-1 0 1,0 0-1,1 0 0,-1 0 1,1 1-1,-1-1 0,1 0 1,-1 0-1,1 0 0,-1 0 0,0 0 1,1 0-1,-1 0 0,1-1 1,-1 1-1,1 0 0,-1 0 1,0 0-1,1 0 0,20-6 311,-7-3-185,1 0 0,-2-1 1,1 0-1,-1-1 1,-1-1-1,17-19 0,29-26-60,-57 57-76,-1 0 1,0-1-1,0 1 0,1-1 0,-1 1 1,0 0-1,0-1 0,1 1 1,-1 0-1,0 0 0,1-1 0,-1 1 1,0 0-1,1 0 0,-1-1 1,1 1-1,-1 0 0,1 0 0,-1 0 1,0 0-1,1-1 0,-1 1 1,1 0-1,-1 0 0,1 0 0,-1 0 1,0 0-1,1 0 0,-1 0 0,1 0 1,-1 1-1,1-1 0,-1 0 1,1 0-1,-1 0 0,0 0 0,1 1 1,-1-1-1,1 0 0,-1 0 1,0 1-1,1-1 0,0 24-85,-15 28-31,11-45 71,-1 4 1,0 0 0,1-1 0,-4 22 0,31-41 82,27-38 75,-40 36-338,1-1-1,25-17 1,-37 28 100,1 1 1,-1-1-1,0 1 1,1 0-1,-1-1 1,1 1-1,-1 0 1,1-1-1,-1 1 1,1 0-1,-1 0 1,1-1-1,0 1 1,-1 0 0,1 0-1,-1 0 1,1 0-1,-1 0 1,1 0-1,0 0 1,-1 0-1,1 0 1,-1 0-1,1 0 1,0 0-1,-1 0 1,1 0-1,-1 1 1,1-1-1,-1 0 1,1 0-1,-1 1 1,2 0-1,1 20-2886,-14 27-4434,1-27 2588,1-1-1933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6983,'0'0'14632,"-4"12"-14472,-103 240 5237,105-246-5280,0-1-1,1 1 0,-1 0 0,1-1 1,1 1-1,-1 0 0,1 0 0,0 7 1,2-12-90,0 0 1,-1-1 0,1 1-1,0-1 1,0 1 0,-1-1-1,1 0 1,0 0-1,0 0 1,0 0 0,-1 0-1,1 0 1,0 0 0,0 0-1,0-1 1,2 0-1,1-2-10,-1 1-1,0-1 1,0 0-1,0 0 1,0 0-1,0-1 1,-1 1-1,0-1 1,1 0-1,-1 0 1,-1 0-1,1 0 0,-1-1 1,3-5-1,-1 2-12,-1 1 0,0-1 0,0 0 0,-1 0 0,0-1-1,-1 1 1,1-15 0,-15 42-516,0 37 273,12-54 232,1-1-1,-1 0 0,1 1 1,0-1-1,0 1 1,0-1-1,0 1 0,0 0 1,0-1-1,0 1 1,0-1-1,1 0 1,-1 1-1,1-1 0,-1 1 1,1-1-1,-1 1 1,1-1-1,0 0 0,0 0 1,-1 1-1,1-1 1,0 0-1,0 0 0,0 0 1,1 0-1,-1 0 1,0 0-1,0 0 0,0 0 1,1 0-1,-1-1 1,2 2-1,4-2 22,-1 1-1,1-1 1,-1 0-1,1 0 1,0-1-1,-1 0 1,1 0 0,-1 0-1,0-1 1,1 0-1,-1 0 1,0-1-1,0 0 1,8-5-1,6-5 147,-2-1-1,32-29 0,-8 5 767,-39 41-1067,-5 9 82,-5 12 67,-9 7 20,10-22-36,2 0-1,-1 0 0,1 0 1,0 0-1,1 1 0,-2 10 1,5-19-441,38-40-14525,-23 17 5157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11339,'0'0'11627,"-25"65"-12844,22-48-1666,-1-1-2338,4 2-2562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 10154,'0'0'13143,"-5"-6"-12727,4 5-387,0 0-1,0-1 1,0 1 0,0 0-1,0 0 1,0 0 0,-1 0-1,1 0 1,0 1-1,-1-1 1,1 0 0,0 1-1,-1-1 1,1 0 0,-1 1-1,1 0 1,-1-1 0,1 1-1,-1 0 1,1 0-1,-1 0 1,1 0 0,-1 0-1,0 0 1,1 0 0,-3 1-1,0 1 163,-1 1 1,1 0-1,0 0 0,-1 0 0,1 0 0,1 1 1,-1-1-1,0 1 0,-3 5 0,4-6-49,0 0-1,0 1 0,0 0 0,0-1 1,0 1-1,1 0 0,-1 0 1,1 0-1,0 1 0,1-1 0,-1 1 1,1-1-1,-1 1 0,0 7 1,3-11-136,0-1 0,-1 1 1,1 0-1,0-1 1,-1 1-1,1-1 0,0 1 1,0-1-1,0 1 1,0-1-1,-1 1 0,1-1 1,0 0-1,0 0 1,0 1-1,0-1 0,0 0 1,0 0-1,0 0 1,0 0-1,0 0 0,0 0 1,0 0-1,0 0 1,0-1-1,-1 1 1,1 0-1,0-1 0,2 0 1,31-7 137,-21 2-122,-2-1 0,1 0 0,-1-1-1,12-10 1,-14 10-14,1 1-1,0 0 1,0 1 0,0-1-1,20-7 1,-34 41-179,-1-18 221,-6 17 239,14-19-117,11-10-26,34-21 114,-39 18-285,1 0 0,-1 1 0,1 1 0,0-1 0,0 2 0,1-1 0,-1 1 0,1 1 0,19-2 0,-30 4 17,1 1-1,-1-1 0,1 0 0,-1 1 1,1-1-1,-1 1 0,1-1 1,-1 1-1,1-1 0,-1 1 0,1-1 1,-1 1-1,0-1 0,1 1 1,-1 0-1,0-1 0,0 1 0,1 0 1,-1-1-1,0 1 0,0 0 1,0-1-1,0 1 0,0 0 0,0-1 1,0 1-1,0 0 0,0-1 1,0 1-1,0 0 0,-1-1 0,1 1 1,0 0-1,0-1 0,-1 1 1,1 0-1,0-1 0,-1 1 0,-10 29-30,4-20-418,-7 14 623,9-11-7658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188 242 12812,'0'0'8659,"-10"-5"-7842,7 4-794,0-1 1,-1 1-1,1-1 1,-1 1 0,1 0-1,-1 0 1,0 1-1,1-1 1,-1 1-1,0 0 1,1 0-1,-1 0 1,0 0 0,1 0-1,-1 1 1,0 0-1,1 0 1,-1 0-1,1 0 1,-1 0 0,1 1-1,0 0 1,0 0-1,-1-1 1,1 2-1,1-1 1,-1 0-1,-3 3 1,-1 1 10,0-1 1,0 1-1,0 0 0,1 1 0,0 0 1,0 0-1,0 0 0,1 0 0,1 1 1,-1 0-1,-5 13 0,10-21-27,0 0 0,0 1 0,0-1 0,1 0 0,-1 0 0,0 1 1,0-1-1,0 0 0,0 0 0,0 0 0,0 1 0,0-1 0,1 0 0,-1 0 0,0 0 0,0 0 0,0 1 0,0-1 0,1 0 0,-1 0 0,0 0 0,0 0 1,0 0-1,1 1 0,-1-1 0,0 0 0,0 0 0,0 0 0,1 0 0,-1 0 0,0 0 0,0 0 0,1 0 0,-1 0 0,0 0 0,0 0 0,1 0 0,-1 0 1,0 0-1,0 0 0,0 0 0,1 0 0,-1 0 0,0-1 0,0 1 0,1 0 0,-1 0 0,0 0 0,0 0 0,0 0 0,0 0 0,1-1 0,14-6 399,2-6 35,1-2 1,-2 0 0,0-1 0,-1 0 0,0-1 0,16-26-1,-16 22 102,-13 60-885,-6-6 118,3-22 99,0 0 0,0 0 0,1 0 0,1 11 1,-1-21 121,0 0 0,0 0 1,0 0-1,1 0 1,-1 0-1,0 0 1,1 0-1,-1 0 1,1 0-1,-1-1 1,1 1-1,-1 0 1,1 0-1,-1 0 0,1-1 1,0 1-1,-1 0 1,1-1-1,0 1 1,0-1-1,0 1 1,-1-1-1,1 1 1,0-1-1,0 1 1,0-1-1,1 1 0,1-1 11,0 0-1,0 1 1,0-1-1,0 0 1,-1 0-1,1-1 1,0 1-1,0-1 1,4 0-1,3-3 77,0 1-1,-1-1 1,1-1 0,11-6-1,11-10 134,-1-2-1,53-50 1,-71 61-168,-1-1 1,-1 0-1,-1-1 1,0 0-1,0-1 0,-1 0 1,-1 0-1,11-30 1,-15 11-1,-4 34-51,0-1-1,0 1 1,0-1 0,0 1-1,0 0 1,0-1 0,-1 1-1,1-1 1,0 1 0,0 0-1,-1-1 1,1 1 0,0 0 0,0-1-1,-1 1 1,1 0 0,0-1-1,-1 1 1,1 0 0,-1 0-1,1-1 1,0 1 0,-1 0 0,1 0-1,-1 0 1,1-1 0,0 1-1,-1 0 1,1 0 0,-1 0-1,1 0 1,-1 0 0,1 0 0,-1 0-1,-3 1-8,1 0-1,-1 1 1,1-1-1,0 1 1,0 0-1,0 0 1,0 0-1,0 0 1,0 1-1,0-1 1,1 1-1,-1 0 1,-2 3-1,0 1 18,-18 18 118,1 1-1,2 2 1,0 0-1,2 1 1,-22 47 0,40-75-113,-1 0 1,0 0-1,1 1 1,-1-1-1,1 0 1,-1 1-1,1-1 1,-1 0-1,1 1 1,0-1-1,0 0 1,0 1-1,0-1 1,0 1-1,0-1 1,0 0-1,0 1 1,0-1-1,1 0 1,-1 1-1,1-1 1,-1 0-1,1 1 1,-1-1-1,1 0 1,0 0-1,0 0 1,-1 1-1,1-1 1,0 0-1,0 0 1,0 0-1,0 0 1,0-1-1,0 1 0,1 0 1,-1 0-1,0-1 1,0 1-1,3 0 1,3 1-120,1-1-1,0 0 1,0 0-1,0-1 1,0 0-1,9-2 1,3 1-875,15-1-2844,-1-9-3065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 13965,'0'0'7026,"4"-9"-4234,11-24-828,-15 33-1921,0-1 1,0 1-1,0-1 0,0 1 0,0 0 1,0-1-1,0 1 0,0-1 0,0 1 1,0-1-1,0 1 0,0 0 0,0-1 1,0 1-1,-1-1 0,1 1 0,0 0 1,0-1-1,-1 1 0,1 0 0,0-1 1,0 1-1,-1 0 0,1-1 0,0 1 1,-1 0-1,1 0 0,0 0 1,-1-1-1,1 1 0,-1 0 0,1 0 1,0 0-1,-1 0 0,1-1 0,-1 1 1,1 0-1,0 0 0,-1 0 0,1 0 1,-1 0-1,1 0 0,-1 0 0,1 0 1,0 0-1,-1 0 0,1 1 0,-1-1 1,0 0-1,-21 3 154,11 2-170,0 0 0,0 1 1,0 1-1,1-1 0,0 2 1,0-1-1,1 2 0,0-1 1,0 1-1,1 0 1,0 1-1,1 0 0,0 0 1,0 1-1,-8 18 0,15-28-25,-1 0-1,1 0 0,0 0 0,0 0 1,-1-1-1,1 1 0,0 0 1,0 0-1,0 0 0,0 0 0,0 0 1,0 0-1,0 0 0,0 0 1,1-1-1,-1 1 0,0 0 0,0 0 1,1 0-1,-1 0 0,0-1 0,1 1 1,-1 0-1,1 0 0,-1-1 1,1 1-1,0 0 0,-1-1 0,1 1 1,0 0-1,-1-1 0,1 1 1,1 0-1,1 0-59,1 1 1,-1-1 0,1 0-1,-1 0 1,1 0-1,0-1 1,-1 1-1,8-1 1,7-1-1289,1 0 0,30-6 0,33-18-8514,-45 12 492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10794,'0'0'10447,"-10"-1"-9512,2 1-699,0 1 1,0-1 0,-1 1-1,1 1 1,0 0 0,0 0-1,0 0 1,1 1 0,-1 0-1,0 1 1,1-1 0,0 1-1,0 1 1,0 0 0,0 0-1,1 0 1,-7 8 0,11-11-130,0 0 0,0 0 0,0 0 0,0 0 0,0 0 0,0 0 0,1 1 0,-1-1 0,1 1 0,0-1 0,0 1 0,0 0 0,0-1 0,-1 7 0,2-9-92,0 1 1,0-1-1,1 1 1,-1-1-1,0 1 1,0-1-1,0 1 1,1-1-1,-1 1 1,0-1-1,1 0 1,-1 1-1,0-1 1,1 1-1,-1-1 1,0 0-1,1 1 1,-1-1-1,1 0 1,-1 1 0,1-1-1,-1 0 1,1 0-1,-1 1 1,1-1-1,0 0 1,27 1 58,-9-5-38,0-1 0,0-1 0,-1 0 0,31-16 0,-34 15-56,1 0-1,0 0 1,0 2-1,0 0 1,1 1-1,29-4 1,-46 8 14,1 0 1,-1 0-1,0 0 1,1 0-1,-1 0 1,1 0-1,-1 0 1,0 0-1,1 0 1,-1 1-1,0-1 1,1 0-1,-1 0 1,0 0-1,1 1 0,-1-1 1,0 0-1,1 0 1,-1 1-1,0-1 1,0 0-1,1 1 1,-1-1-1,0 0 1,0 1-1,0-1 1,1 0-1,-1 1 1,0-1-1,0 1 0,0-1 1,0 0-1,0 1 1,0-1-1,0 1 1,0-1-1,-2 24-13,-12 17 46,17-38 165,9-6-375,17-9-1553,-22 9 398,38-15-7299,-19 8 2343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2 384,'0'0'24594,"-9"-1"-23809,4 0-694,-1 1 1,1 0-1,-1 0 0,1 1 0,0 0 1,-7 1-1,11-2-66,-1 1-1,0-1 1,1 1 0,-1 0-1,0-1 1,1 1 0,-1 0-1,1 0 1,0 0 0,-1 0-1,1 0 1,0 0 0,-1 1-1,1-1 1,0 0 0,0 1 0,0-1-1,0 1 1,0-1 0,0 1-1,1-1 1,-1 1 0,0 0-1,1-1 1,-1 1 0,1 0-1,0 0 1,0-1 0,-1 1-1,1 2 1,4-3 1,0 0-1,0 0 1,0 0 0,0 0-1,0-1 1,1 0 0,-1 0-1,0 0 1,5-1 0,-3 1-21,88 0-1004,-94 0 1000,0 0-1,1 0 0,-1 0 0,0 0 0,0 0 1,1 0-1,-1 0 0,0 0 0,0 0 0,1 0 1,-1 0-1,0 0 0,0 1 0,1-1 1,-1 0-1,0 0 0,0 0 0,0 0 0,1 0 1,-1 1-1,0-1 0,0 0 0,0 0 0,0 0 1,1 1-1,-1-1 0,0 0 0,0 0 0,0 0 1,0 1-1,0-1 0,0 0 0,0 0 1,1 1-1,-1-1 0,0 0 0,0 0 0,0 1 1,0-1-1,0 0 0,0 0 0,0 1 0,0-1 1,-1 1-1,-7 13 170,-14 10 131,14-17-325,0-1 0,0 0 0,-1-1 1,0 0-1,0 0 0,-1-1 0,1 0 1,-1-1-1,0 0 0,-19 3 0,29-9-5064,10-10 1154,9 0-2578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11691,'0'0'11803,"-4"9"-10842,0 1-743,-1-2 131,1 1 1,0-1 0,1 1 0,0 0 0,0 0 0,1 1-1,-2 13 1,4-22-339,1 0-1,-1 0 1,1 0-1,0 0 1,0 1-1,-1-1 1,1 0-1,0-1 0,0 1 1,0 0-1,0 0 1,0 0-1,0-1 1,0 1-1,1 0 1,-1-1-1,0 1 1,0-1-1,0 1 1,1-1-1,-1 0 0,0 1 1,1-1-1,-1 0 1,0 0-1,0 0 1,1 0-1,-1 0 1,0 0-1,1 0 1,-1-1-1,0 1 1,2-1-1,49-8 83,-32 2-121,-1-2 0,27-16 1,-29 15 17,0 1 0,1 1 0,20-7 0,-38 15 10,0 0 0,0 0-1,1-1 1,-1 1 0,0 0 0,1 0 0,-1 0-1,0 0 1,0 0 0,1 0 0,-1 1 0,0-1-1,1 0 1,-1 0 0,0 0 0,0 0 0,1 0-1,-1 0 1,0 0 0,0 0 0,1 1 0,-1-1-1,0 0 1,0 0 0,0 0 0,1 1 0,-1-1-1,0 0 1,0 0 0,0 0 0,0 1 0,1-1-1,-1 0 1,0 0 0,0 1 0,0-1 0,0 0-1,0 1 1,0-1 0,0 0 0,0 0 0,0 1-1,0-1 1,0 0 0,0 0 0,0 1 0,0-1-1,0 1 1,-2 22-63,1-22 103,1 1-1,-1-1 0,1 0 1,-1 1-1,1-1 0,0 0 1,0 1-1,-1-1 0,1 0 1,0 1-1,0-1 0,0 0 1,1 1-1,-1-1 0,0 0 1,0 1-1,1-1 0,-1 0 1,1 1-1,-1-1 1,1 0-1,-1 0 0,1 1 1,0-1-1,1 2 0,10-3 20,-1-1-1,1 0 1,-1-1 0,1 0-1,-1 0 1,0-1 0,0-1-1,16-7 1,-15 5-797,1 2 0,-1-1 0,1 2-1,0 0 1,0 0 0,19-1 0,-2 16-12747,-17-12 8724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5317,'0'0'11809,"-4"9"-10881,-149 335 6557,170-387-7436,2 1 0,2 1 0,1 1 0,3 0 0,29-37-1,-46 69-62,-1-1-1,2 1 0,-1 0 1,17-12-1,-22 18-10,1 0 0,-1 0 0,1 0 0,-1 0 0,1 1 0,0-1 0,0 1 0,0 0 0,0 0 0,0 0 0,0 1 0,0-1 0,0 1 0,0 0 0,0 0 0,0 1 0,5 0 0,-8-1 0,0 1-1,0-1 1,0 0 0,0 1-1,0-1 1,0 1-1,0-1 1,0 1 0,0-1-1,0 1 1,0 0-1,0-1 1,0 1 0,0 0-1,0 0 1,-1 0-1,1-1 1,0 1 0,0 0-1,-1 0 1,1 0-1,-1 0 1,1 1 0,-1-1-1,0 0 1,1 0-1,-1 0 1,0 0 0,0 0-1,1 0 1,-1 1-1,0-1 1,0 0 0,0 0-1,-1 0 1,1 0-1,0 0 1,0 1 0,-1-1-1,1 0 1,0 0-1,-1 0 1,1 0 0,-1 0-1,0 0 1,0 1-1,-2 3 12,1-1-1,-1 0 1,0 1-1,0-1 0,0-1 1,-1 1-1,1 0 1,-1-1-1,-6 5 0,10-8 16,-57 30 1661,53-28-1551,1 0-1,-1-1 0,1 0 0,-1 0 0,0 0 0,0 0 0,1 0 1,-1-1-1,0 0 0,0 1 0,0-2 0,1 1 0,-1 0 0,-6-2 0,9 0-516,1 1-1,-1-1 1,1 0-1,0 0 1,0 1-1,0-1 1,0 0-1,0 0 1,0 0-1,0 1 1,0-1-1,1 0 1,-1 0-1,1 1 1,-1-1-1,1 0 1,0 1-1,0-1 1,1-2-1,14-17-6554,4-1-4527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19154,'0'0'3299,"0"53"-2786,0-27-321,0-3-256,0 3-993,0-5-352,4-5-866,-3-5-1568,0-3 480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8200,'0'0'6363,"-6"10"-2663,-33 62 151,21-41-2510,0 0 0,2 1 1,2 1-1,1 0 0,-12 44 1,25-75-1333,-1-1 0,1 0 0,0 1 1,-1-1-1,1 1 0,0-1 0,0 1 0,0-1 1,0 0-1,0 1 0,0-1 0,0 1 0,0-1 0,1 1 1,-1-1-1,0 0 0,1 1 0,1 1 0,-2-3-2,1 0-1,0 0 1,0 0 0,0 0-1,0-1 1,-1 1-1,1 0 1,0-1-1,0 1 1,-1-1-1,1 1 1,0-1-1,0 1 1,-1-1 0,1 1-1,-1-1 1,1 0-1,-1 1 1,1-1-1,-1 0 1,1-1-1,32-48-180,-29 41 55,0 0 1,0 1-1,-1-2 0,0 1 1,0 0-1,-1-1 1,-1 1-1,1-15 0,-18 69-164,16-43 286,-1 0-1,1 0 0,-1 0 0,1 0 1,0 1-1,0-1 0,0 0 1,0 0-1,1 0 0,-1 1 0,0-1 1,1 0-1,-1 0 0,1 0 0,0 0 1,0 0-1,0 0 0,0 0 0,0 0 1,0 0-1,1 0 0,-1 0 0,1-1 1,-1 1-1,1-1 0,-1 1 1,4 1-1,-2-2 5,1 0-1,-1 0 1,0 0 0,1-1 0,-1 1-1,0-1 1,1 0 0,-1 0 0,1-1 0,-1 1-1,1-1 1,-1 1 0,0-1 0,1 0-1,-1 0 1,0 0 0,0-1 0,5-2 0,5-2 36,-1-1 0,-1 0 0,1-1 0,-1 0 1,0-1-1,-1 0 0,0-1 0,0 0 0,-1 0 1,8-13-1,-28 40-154,4-7 97,0 1 0,1 0 0,-1 0 0,2 1 0,0-1 0,0 1 0,1 0 0,1 0 0,-3 15 0,25-37-8234,-5-6 1057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12908,'0'0'8648,"-23"56"-8584,23-37-96,0 1-1057,0-4-1601,7-4-3044,3-4-1953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10025,'0'0'15049,"-3"9"-14456,-2 6-373,1-5 125,0 1 0,1-1 0,0 0 0,1 1 0,-1 12 0,3-23-338,1 1 0,0 0 0,-1 0 0,1-1 0,0 1 0,-1 0 0,1-1 0,0 1 0,0 0 0,0-1 0,-1 1 0,1-1 0,0 1 0,0-1 0,0 0 0,0 1 0,0-1 0,0 0 0,0 0 0,0 0 0,0 0 0,0 0 0,0 0 0,0 0 0,0 0 0,0 0 0,1 0 0,33-3 101,-11-5-304,0-1-1,-1 0 1,0-2-1,33-21 1,-9 5 105,-68 59 1673,19-30-1510,1 1 1,-1-1-1,1 1 0,0-1 1,-1 1-1,1-1 0,1 1 1,-1 0-1,0-1 0,1 1 1,-1 0-1,1 0 0,0 3 1,1-5-64,0 0 1,0 0 0,1 0-1,-1-1 1,0 1 0,1-1-1,-1 1 1,1-1-1,-1 0 1,1 1 0,-1-1-1,1 0 1,-1 0 0,1 0-1,-1 0 1,1 0-1,-1 0 1,0-1 0,1 1-1,2-1 1,29-8-169,-19 1-62,-12 6 59,1 0-1,0 1 0,0-1 1,0 1-1,0-1 0,0 1 1,0 0-1,0 0 0,5 0 0,-19 27-8773,6-16 1329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13068,'0'0'4170,"8"1"-3380,66 6 1175,1-4 1,73-7-1,161-24-273,-226 19-1577,1365-82 511,5 79 2741,-774 26-3155,112 0 868,-508-15-664,452-60 1,-507 27-385,-268 33-2359,-31-14-5607,61 10-105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9385,'0'0'14462,"-9"11"-13550,2-5-812,1 1-1,1 0 0,-1 0 0,1 0 0,1 1 0,-1 0 0,1 0 1,1 0-1,0 1 0,0-1 0,0 1 0,1-1 0,-2 17 0,3-13-52,0-1-1,1 0 1,0 0-1,1 0 0,0 1 1,4 13-1,-4-23-33,-1 0 0,1-1 0,0 1 0,0 0 0,-1 0 0,1-1 0,1 1 0,-1 0 0,0-1 0,0 1 0,0-1 0,1 0 0,-1 1 0,1-1 0,-1 0 0,1 0 0,3 2 0,-2-2 25,-1-1-1,1 1 1,0-1-1,0 0 1,0 1-1,-1-1 1,1-1-1,0 1 0,0 0 1,-1-1-1,1 1 1,0-1-1,0 0 1,-1 0-1,1 0 1,3-2-1,1-2 16,0 0 0,-1-1 0,1 0 0,-1 0 0,0 0 0,-1-1 0,0 0 0,0 0 0,0 0 0,-1-1 0,0 1 0,0-1 0,3-11 0,-15 44-74,1-5 15,1 0 0,1 1-1,1-1 1,1 1 0,-1 30 0,4-50 14,0 0 0,0 0 0,0 0 0,0 0 0,0-1 0,0 1 0,1 0 0,-1 0 0,0 0 0,1 0 1,-1 0-1,1 0 0,-1-1 0,1 1 0,-1 0 0,1 0 0,-1-1 0,1 1 0,0 0 0,0-1 1,-1 1-1,1-1 0,0 1 0,0-1 0,-1 1 0,1-1 0,0 1 0,0-1 0,0 0 0,0 0 1,0 1-1,0-1 0,0 0 0,0 0 0,0 0 0,-1 0 0,1 0 0,0 0 0,0 0 0,0 0 1,0 0-1,0-1 0,0 1 0,1-1 0,3 0 79,0 0 1,1-1-1,-1 0 1,0 0-1,0 0 1,8-6-1,3-4-4,0 1-1,-1-2 1,-1 0-1,0-1 1,-1 0-1,0-1 1,-2-1-1,1 0 1,-2 0-1,12-26 1,-47 95-1147,-16 39-1300,38-83 1430,0 0 0,1 0 0,0 0 0,-1 17 0,3-17-2883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11819,'0'0'10314,"-25"59"-17777,27-46-1506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15022,'0'0'6374,"0"11"-5616,-3 15-428,-2 0 0,-1-1 1,-1 1-1,-1-1 0,-13 28 0,15-39-90,-7 17 536,14-27-447,11-16-185,18-15-307,15-17 736,-43 42-784,-1 0 0,1 0 0,-1 0 1,0 0-1,1 0 0,-1 0 0,0 0 0,0-1 1,-1 1-1,1 0 0,0 0 0,-1-1 0,0 1 1,1-1-1,-1 1 0,0 0 0,0-1 0,0 1 1,-1-1-1,1 1 0,-1-3 0,-44 4-7081,42 1 5269,-10 0-4164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182 100 11851,'0'0'3006,"7"-11"63,-1-2-2197,-1 3 66,0-1 1,0 1-1,2-1 1,-1 2-1,13-15 0,-21 54-382,-15 21-35,-3-2-1,-1 0 1,-3-2 0,-32 49 0,-39 79 873,89-158-1351,6-17-41,0 0 0,0 0 1,0 0-1,0 0 0,0 0 0,0 0 1,1 0-1,-1 0 0,0 0 0,0 0 1,0 0-1,0 0 0,0 0 0,0 0 1,1 0-1,-1 0 0,0 0 0,0 0 1,0 0-1,0 0 0,0 0 0,0 0 1,1 0-1,-1 1 0,0-1 0,0 0 1,0 0-1,0 0 0,0 0 1,0 0-1,0 0 0,0 0 0,0 0 1,0 1-1,0-1 0,1 0 0,-1 0 1,0 0-1,0 0 0,0 0 0,0 0 1,0 1-1,0-1 0,0 0 0,0 0 1,0 0-1,0 0 0,0 0 0,0 0 1,0 1-1,0-1 0,0 0 0,0 0 1,-1 0-1,1 0 0,0 0 0,0 0 1,0 1-1,0-1 0,0 0 1,0 0-1,0 0 0,0 0 0,0 0 0,7-5 65,31-32 228,41-52-1,-7 8 505,0 1-284,46-46-1270,-132 143-17492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13036,'0'0'6876,"-4"8"-4458,-2 6-1605,1 1 0,0-1 0,-4 30 0,7-34-758,0 0 1,1 0 0,1 0 0,0 0-1,0 0 1,1 0 0,0 0 0,4 15-1,-5-24-131,1-1-1,-1 1 1,0 0-1,1 0 1,-1 0 0,1 0-1,0 0 1,-1 0-1,1 0 1,0-1-1,-1 1 1,1 0-1,0-1 1,0 1-1,-1 0 1,1-1-1,0 1 1,0-1-1,0 1 1,0-1-1,0 0 1,0 1 0,0-1-1,0 0 1,0 0-1,0 0 1,0 1-1,0-1 1,0 0-1,0 0 1,0-1-1,0 1 1,0 0-1,0 0 1,0 0-1,0-1 1,0 1-1,0 0 1,0-1 0,0 1-1,1-2 1,19-10-3575,-7-2-3852,-6 2-467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14286,'0'0'7804,"8"7"-6992,-2-1-686,0-1 1,1 0 0,-1 0-1,1-1 1,0 0 0,0 0 0,1-1-1,-1 0 1,1 0 0,-1 0-1,1-1 1,0 0 0,0-1-1,13 1 1,-11-2-31,0 0 0,-1-1 0,1-1 1,-1 1-1,1-2 0,15-5 0,-22 7-75,0 0 0,-1 0 1,1 0-1,0 0 1,-1-1-1,1 1 0,-1-1 1,1 0-1,-1 0 0,0 0 1,0 0-1,0 0 0,0 0 1,0-1-1,0 1 0,0-1 1,-1 1-1,1-1 0,-1 0 1,0 1-1,0-1 1,0 0-1,0 0 0,-1 0 1,1 0-1,0-3 0,-2 5-27,1 0 0,-1 1 0,1-1 0,0 0-1,-1 1 1,1-1 0,-1 0 0,0 1 0,1-1-1,-1 1 1,0-1 0,1 1 0,-1 0 0,0-1-1,1 1 1,-1 0 0,0-1 0,0 1 0,1 0-1,-1 0 1,0-1 0,0 1 0,1 0 0,-1 0-1,0 0 1,0 0 0,0 0 0,1 0 0,-1 0-1,-1 1 1,-29 3-218,21-1 225,1 1 1,1 1 0,-1-1-1,1 1 1,-1 1-1,1 0 1,1 0-1,-1 0 1,-7 9 0,11-11 26,0 0 1,1 0-1,-1 1 0,1-1 1,0 1-1,0-1 1,0 1-1,0 0 1,1 0-1,0 1 1,0-1-1,0 0 1,1 1-1,0-1 1,0 1-1,0-1 1,0 9-1,2-12-72,0 0 0,0 1 0,-1-1 0,1 0 0,1 0-1,-1 0 1,0 0 0,0 0 0,1 0 0,-1 0 0,1-1 0,0 1-1,-1 0 1,1-1 0,0 1 0,0-1 0,0 0 0,0 0-1,0 0 1,0 0 0,4 2 0,2-1-1184,0 1 0,0-1 0,-1 0 1,1-1-1,11 1 0,10-1-7629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13965,'0'0'5440,"9"-7"-3518,-2 2-1628,0 1 0,0-1 0,0 1 0,1 0 0,-1 1 0,1 0 0,0 0 0,0 1 0,0 0 0,0 0 0,1 1 0,16-1 0,-7 1-166,1 2 1,-1 0-1,0 1 0,1 1 0,-1 1 1,31 10-1,-46-13-105,1 0-1,0 1 1,-1 0 0,1-1-1,-1 1 1,0 0 0,0 1-1,0-1 1,0 1 0,0-1-1,0 1 1,-1 0 0,1 0-1,-1 0 1,0 0 0,0 0-1,0 1 1,0-1 0,0 1-1,-1-1 1,1 1 0,-1 0-1,0-1 1,-1 1 0,1 0-1,0 0 1,-1 0 0,0-1-1,0 1 1,0 0 0,0 0-1,-1 0 1,0 0 0,0-1-1,0 1 1,0 0 0,0-1-1,-1 1 1,-2 5 0,-1 0 109,0 0 0,-1-1 1,0 0-1,0 0 1,-1 0-1,0-1 1,0 0-1,-1 0 1,1-1-1,-2 0 1,1 0-1,-12 5 1,-2 1 110,-1-1 1,0 0-1,-43 11 0,59-20-208,1 0-1,-1-1 0,0 0 1,1 0-1,-1 0 0,0-1 1,0 0-1,-9-1 0,15 0-99,0 1-1,0 0 1,-1-1-1,1 1 1,0-1-1,0 1 0,-1-1 1,1 0-1,0 1 1,0-1-1,0 0 1,0 0-1,0 0 1,0 0-1,0 0 0,0 0 1,0 0-1,-1-2 1,2 1-186,-1 0 0,1 0 0,-1 0 1,1-1-1,-1 1 0,1 0 0,0 0 1,0 0-1,0 0 0,1-1 0,-1 1 1,0 0-1,1 0 0,-1 0 0,2-3 1,12-21-5308,7-2-4136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5189,'0'0'11899,"8"-10"-10089,7-9-725,1 1 1,0 1-1,2 1 1,0 0-1,30-20 1,-47 36-1080,-1 0 0,0 0 0,0 0 0,0 0 0,0 0 1,0 0-1,1 0 0,-1 0 0,0 0 0,0 0 0,0 0 0,0 0 1,0 0-1,1 0 0,-1 0 0,0 0 0,0 1 0,0-1 0,0 0 1,0 0-1,0 0 0,1 0 0,-1 0 0,0 0 0,0 1 0,0-1 1,0 0-1,0 0 0,0 0 0,0 0 0,0 0 0,0 1 0,0-1 1,0 0-1,0 0 0,0 0 0,0 0 0,0 1 0,0-1 0,0 0 1,0 0-1,0 0 0,0 0 0,0 0 0,0 1 0,0-1 0,0 0 1,0 0-1,0 0 0,0 0 0,-1 0 0,1 1 0,0-1 1,0 0-1,0 0 0,0 0 0,0 0 0,0 0 0,0 0 0,-1 0 1,1 0-1,0 1 0,0-1 0,0 0 0,0 0 0,-1 0 0,-5 12 69,-6 4-28,-7 10 6,1 0 1,-16 30 0,34-56 309,3-3-192,0 0 0,0 0 0,0-1 0,0 1 0,-1-1 0,0 1 0,1-1 0,-1 0 0,1-5 0,2-4-332,-17 34 229,0-2 46,-1 0-1,-22 24 0,30-37 28,5-5-125,-1 0 0,1 1-1,0-1 1,0 1 0,0-1 0,-1 0 0,1 1 0,1-1 0,-1 1 0,0-1 0,0 1 0,0-1 0,1 0-1,-1 1 1,1-1 0,-1 0 0,1 1 0,-1-1 0,1 0 0,0 1 0,0-1 0,0 0 0,-1 0 0,1 0-1,0 0 1,1 0 0,-1 0 0,0 0 0,0 0 0,2 1 0,38 28-56,-38-29 44,0 1-1,0-2 1,0 1-1,0 0 1,0-1-1,0 1 1,0-1-1,1 0 0,-1 0 1,0 0-1,0 0 1,0-1-1,0 1 1,1-1-1,-1 0 1,0 0-1,0 0 1,0 0-1,-1-1 0,1 1 1,0-1-1,0 1 1,-1-1-1,1 0 1,-1 0-1,5-5 1,8-7 19,-1-1 1,25-34-1,-28 35-21,5-5 24,-2-2 0,0 1-1,-2-2 1,0 0 0,16-41 0,-36 81-46,0-1 1,-1 0-1,-19 28 1,-17 30 134,83-120 203,-18 23-225,-1 8-301,-16 15 65,-10 8 78,-15 13 121,1 1 0,2 1 0,0 1 0,2 1 0,0 0 0,2 1 0,-14 36 0,-86 181-45,105-228 30,10-33 35,0-7-252,0 18-124,0 1 0,0-1 0,0 1 0,1 0 1,0-1-1,0 1 0,0 0 0,1 0 0,-1 0 0,1 0 0,1 0 0,-1 0 0,4-6 0,20-19-4670,6-1-3307,-7 10-2127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38 10890,'8'-32'8707,"-10"28"-5959,-8 17-2544,-14 20 81,18-26 34,-1 1 0,2 0-1,-1 0 1,1 1 0,0-1 0,1 1-1,-6 17 1,11-25-310,-1-1-1,1 1 1,0-1-1,0 1 1,0-1-1,0 1 1,0-1-1,-1 1 1,1-1-1,0 0 1,0 0-1,0 1 1,0-1-1,0 0 1,0 0-1,0 0 1,0 0-1,0 0 1,0 0-1,0-1 1,0 1-1,0 0 1,0 0-1,0-1 1,0 1-1,1-1 1,7-3-6,-1 0 0,0-1 0,1 0 0,-2 0 0,1-1 0,-1 0 0,1 0 0,-2-1 0,1 0 0,-1 0 0,0 0 0,0-1 0,-1 0 0,0 0 0,7-17 0,-11 9 157,-11 20-149,-21 28 255,22-22 338,7-8-562,-12 11 1412,28-21-911,-9 6-1622,-3 8-8944,-2-5 9786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22 7655,'0'0'15396,"-6"-4"-14526,3 2-765,1 0 0,-1 1-1,1 0 1,-1-1 0,0 1 0,1 0-1,-1 0 1,0 1 0,0-1-1,0 0 1,0 1 0,0 0-1,0 0 1,1 0 0,-1 0 0,-5 1-1,3 0 51,-1 1-1,1 0 1,-1 0 0,1 0-1,0 1 1,-1 0-1,2 0 1,-1 0 0,-6 6-1,0-1-113,0 1 1,1 0-1,1 1 0,-1 0 1,2 0-1,-1 1 0,1 0 0,1 1 1,0 0-1,1 0 0,0 0 1,1 1-1,0-1 0,-4 22 0,8-33-40,1 0-1,0 1 1,0-1 0,0 0-1,0 0 1,0 1-1,0-1 1,0 0-1,1 0 1,-1 1-1,0-1 1,1 0-1,-1 0 1,1 0 0,-1 0-1,1 1 1,0-1-1,-1 0 1,1 0-1,0 0 1,0 0-1,-1 0 1,1-1-1,0 1 1,0 0 0,0 0-1,0-1 1,0 1-1,1 0 1,-1-1-1,0 1 1,0-1-1,0 1 1,0-1-1,1 0 1,-1 0 0,0 1-1,0-1 1,1 0-1,-1 0 1,0 0-1,0 0 1,1 0-1,-1-1 1,0 1-1,0 0 1,0 0 0,3-2-1,4 1 10,1-1 0,-1-1-1,0 0 1,0 0 0,15-8 0,2-5 5,0-1 1,-2 0-1,30-30 0,-43 38 0,-1-1-1,0-1 0,0 1 0,-1-1 0,0-1 0,-1 1 0,-1-1 0,0 0 1,8-21-1,-14 31-4,-3 4-20,0 1 0,0 0 0,1-1 0,-1 1 0,1 0 0,0 0 0,0 0 0,0 1-1,0-1 1,0 0 0,-1 6 0,-3 2-7,-3 3 18,5-9 1,0 0 1,1 0 0,0 0 0,0 1 0,0-1-1,1 1 1,0 0 0,0-1 0,0 1 0,-1 11 0,4-16 8,1-1 1,-1 0 0,1 0-1,-1 0 1,1 1 0,-1-1-1,1-1 1,-1 1 0,1 0-1,-1 0 1,1-1 0,-1 1-1,1 0 1,-1-1 0,3-1-1,9-5-6,-1-1 0,0-1 0,0 0 0,-1 0-1,0-1 1,17-21 0,1 0-332,-28 30 199,-2 7 103,-1 0 1,1-1-1,-1 1 1,0 0-1,0-1 1,-1 0-1,0 1 0,-5 6 1,-7 18 15,12-24 43,1 0 0,0 0 0,0 0 0,1 0 0,0 1-1,-1 6 1,3-12-23,-1 0 0,0 0 0,0 0-1,0 0 1,1 0 0,-1 0 0,0 0-1,1-1 1,-1 1 0,1 0 0,-1 0-1,1 0 1,-1 0 0,1-1 0,0 1-1,-1 0 1,1-1 0,0 1-1,0 0 1,-1-1 0,1 1 0,0-1-1,0 1 1,0-1 0,0 0 0,0 1-1,-1-1 1,1 0 0,0 0 0,0 1-1,0-1 1,0 0 0,0 0 0,0 0-1,0 0 1,0 0 0,0 0 0,0 0-1,0-1 1,0 1 0,0 0 0,0-1-1,0 1 1,0 0 0,1-1-1,12-5 35,1 0-1,-1-1 0,-1 0 0,1-1 1,-1-1-1,-1 0 0,1-1 0,16-17 0,-2 4-9,-23 19 7,24-16-230,-28 24-18,-13 16 152,8-13 125,0 1 1,0 0-1,0 0 0,1 1 0,1-1 0,-1 1 0,1 0 1,1 0-1,-1 0 0,1 0 0,0 15 0,2-24-79,0 1-1,0-1 0,0 1 1,1-1-1,-1 1 0,0-1 0,1 1 1,-1-1-1,0 0 0,1 1 1,-1-1-1,1 1 0,-1-1 1,0 0-1,1 1 0,-1-1 0,1 0 1,-1 0-1,1 1 0,-1-1 1,1 0-1,-1 0 0,1 0 1,0 0-1,-1 0 0,1 0 0,-1 1 1,1-1-1,-1 0 0,1-1 1,-1 1-1,1 0 0,0 0 1,-1 0-1,1 0 0,0-1 0,12-2-2223,-4-2-3371,-2-7-4556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7687,'0'0'9882,"-4"8"-7453,-13 26-1298,3 1 0,0 0 1,-8 39-1,-21 122 1155,42-192-2223,-1 3 77,1 0 1,0 1-1,0-1 1,1 1 0,-1-1-1,3 13 1,-1-20-114,0 0 1,0 0 0,-1 0 0,1 0-1,0 0 1,0 0 0,0-1 0,0 1 0,0 0-1,0-1 1,0 1 0,-1-1 0,1 1-1,0-1 1,0 1 0,-1-1 0,1 1-1,0-1 1,0-1 0,10-9 64,-1-2 0,-1 1-1,0-1 1,-1-1 0,0 1 0,8-21 0,-3 3-73,-2 1-1,8-36 1,-13 41-89,-9 40-93,-9 40-79,11-51 244,0 0 0,0 1-1,0-1 1,1 1 0,-1-1-1,1 1 1,0-1 0,0 1 0,2 7-1,-2-11 0,0 0 0,1 0 0,-1 0 0,1-1 0,-1 1 0,1 0 0,-1 0 0,1-1-1,-1 1 1,1 0 0,0-1 0,-1 1 0,1-1 0,0 1 0,0-1 0,-1 1 0,1-1-1,0 1 1,0-1 0,1 1 0,0-1 1,1 1 0,-1-1 0,1 0 0,-1 0 0,1 0 0,-1 0 1,1 0-1,-1-1 0,1 1 0,2-2 0,12-5 12,0 0 1,0-1-1,-1-1 0,-1-1 1,1 0-1,-2-1 0,21-19 1,13-9 3,-47 39-18,-1-1-1,0 1 1,1-1 0,-1 1-1,0 0 1,1-1-1,-1 1 1,1 0 0,-1-1-1,1 1 1,-1 0-1,1 0 1,-1-1 0,1 1-1,-1 0 1,1 0-1,-1 0 1,1 0 0,-1 0-1,1 0 1,-1 0 0,1 0-1,-1 0 1,1 0-1,-1 0 1,1 0 0,-1 0-1,1 0 1,-1 0-1,1 1 1,-1-1 0,1 0-1,-1 0 1,1 1-1,0 0 1,3 21-32,-14 47-14,7-51 58,3-16 18,-1 0 0,1 0 0,0 0 1,0 0-1,0 0 0,0 0 0,0 0 0,1 1 0,-1-1 0,1 0 0,-1 0 0,2 2 0,-2-3-2,1 0 0,-1-1 0,1 1-1,-1-1 1,1 1 0,-1-1 0,1 1 0,-1-1-1,1 1 1,0-1 0,-1 0 0,1 1 0,0-1 0,-1 0-1,1 1 1,0-1 0,-1 0 0,1 0 0,0 0-1,0 1 1,-1-1 0,1 0 0,1 0 0,2-1 31,1 0 1,-1 0 0,0 0-1,0-1 1,1 1-1,-1-1 1,0 0 0,0 0-1,5-5 1,54-38 31,-37 26-310,45-27 0,-70 45 138,-1 1 1,1 0-1,-1-1 0,1 1 0,0-1 1,-1 1-1,1 0 0,-1-1 0,1 1 0,0 0 1,-1-1-1,1 1 0,0 0 0,-1 0 1,1 0-1,0 0 0,-1 0 0,1 0 1,0 0-1,-1 0 0,1 0 0,0 0 1,-1 0-1,1 0 0,0 0 0,-1 0 1,1 1-1,0-1 0,-1 0 0,1 1 0,1 0 1,-5 20-1636,-23 27-4330,13-31 265,2-5-1805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7495,'0'0'4036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88 12556,'0'0'9411,"-10"11"-8636,4-4-673,-1-1 149,1 0-1,-1 1 1,1 0-1,1 1 0,0-1 1,0 1-1,0 0 0,1 1 1,0-1-1,1 1 1,-1-1-1,-1 13 0,5-20-233,-1-1 0,1 1 0,0-1-1,0 1 1,0-1 0,1 1 0,-1 0-1,0-1 1,0 1 0,0-1 0,0 1 0,0-1-1,1 1 1,-1-1 0,0 1 0,0-1-1,1 1 1,-1-1 0,0 0 0,1 1-1,-1-1 1,0 1 0,1-1 0,-1 0-1,1 1 1,-1-1 0,1 0 0,-1 1-1,1-1 1,-1 0 0,1 0 0,-1 0 0,1 1-1,24-3 324,22-16 16,-18 2-353,-1-2 0,0-1 1,-1 0-1,-1-2 0,-1-1 1,-1-2-1,26-32 0,-41 38-706,-19 22 194,-22 21 328,15-6 181,0 1-1,-18 29 1,10 1-2044,23-43 545,0 0 1,1-1 0,-1 1 0,1 0 0,0 12-1,1-11-12023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86 230 5637,'0'0'14745,"-8"7"-13822,3-3-743,-42 40 1034,44-42-1115,1 0 1,0 1 0,0 0 0,0-1-1,0 1 1,0 0 0,0 0 0,1 0-1,-1 0 1,1 0 0,0 0 0,0 0-1,0 1 1,1-1 0,-1 0 0,1 1-1,-1-1 1,1 4 0,1-6-84,0 0 1,0-1-1,0 1 1,0-1-1,0 1 1,0-1-1,0 1 1,0-1-1,0 1 1,0-1-1,0 0 1,0 1-1,0-1 1,0 0-1,0 0 1,0 0-1,0 0 1,0 0-1,0 0 1,0 0-1,0 0 1,0 0-1,0-1 1,0 1-1,0 0 1,2-2-1,30-7 148,-9-3-132,-2-1-1,0-1 1,0-1 0,-1-1 0,-1-1 0,22-22 0,7-7-229,-48 47 176,0 0 0,-1-1 0,1 1 0,-1 0 1,1 0-1,-1-1 0,0 1 0,1 0 0,-1 0 0,0 0 0,1 0 0,-1 0 0,0-1 0,0 1 0,0 0 0,0 0 0,0 0 1,0 0-1,0 0 0,0 0 0,0 0 0,0-1 0,0 1 0,-1 2 0,-1 32-374,-1-13 432,1-16 6,1-1 1,0 1-1,0 0 0,1 0 1,0 0-1,0 0 1,1 6-1,-1-11-28,1 1 0,-1-1 0,1 0 0,-1 0 0,1 0 0,0 0 0,0 1 0,-1-1 0,1 0 0,0 0 0,0-1 0,0 1 1,0 0-1,0 0 0,0 0 0,1-1 0,-1 1 0,0 0 0,0-1 0,0 1 0,1-1 0,-1 0 0,0 1 0,0-1 0,1 0 0,-1 0 0,0 0 0,1 0 0,-1 0 0,0 0 0,1 0 0,-1 0 0,0 0 0,1-1 0,-1 1 1,0 0-1,2-1 0,6-2 201,0 0 1,0 0-1,0-1 1,0 0 0,0 0-1,-1-1 1,0 0 0,0-1-1,9-7 1,66-66 539,-73 70-625,1-2-63,0 0-1,0-1 1,-1 0 0,-1-1-1,0 1 1,-1-2-1,0 1 1,-1-1 0,0-1-1,-1 1 1,4-18 0,-10 32-81,0 0 0,0 0 0,0-1 0,1 1 0,-1 0 0,0 0 0,0 0 1,0-1-1,0 1 0,0 0 0,0 0 0,0 0 0,0-1 0,0 1 0,0 0 1,0 0-1,0-1 0,0 1 0,0 0 0,0 0 0,0 0 0,0-1 0,0 1 0,0 0 1,0 0-1,0 0 0,0-1 0,0 1 0,0 0 0,0 0 0,-1 0 0,1-1 1,0 1-1,0 0 0,0 0 0,0 0 0,-1 0 0,1-1 0,0 1 0,0 0 1,0 0-1,0 0 0,-1 0 0,1 0 0,0 0 0,0 0 0,0 0 0,-1-1 1,1 1-1,0 0 0,0 0 0,-1 0 0,-12 10-262,-11 20 170,-67 118 26,78-125 103,1 1 1,2 1-1,0 0 0,-9 39 1,18-59-4,0 0-1,0 0 1,1 0-1,0 0 1,0 1 0,1 9-1,-1-14-36,0-1 0,1 1 1,-1 0-1,0 0 0,0 0 0,1-1 0,-1 1 0,0 0 0,1 0 0,-1 0 0,1-1 0,-1 1 0,1 0 1,0-1-1,-1 1 0,1-1 0,-1 1 0,1 0 0,0-1 0,0 0 0,-1 1 0,1-1 0,0 1 0,0-1 0,0 0 1,-1 1-1,1-1 0,0 0 0,0 0 0,0 0 0,0 0 0,-1 0 0,1 0 0,0 0 0,0 0 0,0 0 1,0 0-1,0 0 0,0 0 0,-1-1 0,1 1 0,0 0 0,0-1 0,0 1 0,-1-1 0,1 1 0,0-1 1,0 0-1,0 0-197,1-1 1,-1 1 0,0 0 0,0-1 0,-1 1-1,1-1 1,0 0 0,0 1 0,-1-1 0,1 0-1,-1 1 1,1-1 0,-1 0 0,0 0-1,0 1 1,0-1 0,0 0 0,0 0 0,0-2-1,-4-37-3566,-7-6-533,-3-15 1045,15 20 8716,-1 42-5327,1-1 0,-1 1 0,1-1-1,-1 1 1,1-1 0,0 1 0,-1 0 0,1-1 0,0 1 0,0 0 0,-1 0-1,1-1 1,0 1 0,-1 0 0,1 0 0,0 0 0,0 0 0,-1 0-1,1 0 1,0 0 0,0 0 0,-1 0 0,1 0 0,0 1 0,0-1-1,-1 0 1,1 1 0,1-1 0,22 9 641,-24-9-766,36 25 962,-18-8-2014,-10-3-4499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169 262 12139,'0'0'10314,"63"0"-8840,-42 5-417,-4-1-737,-3 0-256,-6-1-480,-4-2-1859</inkml:trace>
  <inkml:trace contextRef="#ctx0" brushRef="#br0" timeOffset="1">0 1 6502,'0'0'3716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1602,'0'0'10228,"3"-11"-6411,1 3-3367,-1 0 1,1 0-1,0 0 1,1 1 0,-1-1-1,10-10 1,-10 14-157,-1 1 0,0-1 1,1 1-1,0 0 0,0 0 0,0 1 1,0-1-1,0 1 0,1-1 1,-1 1-1,1 1 0,-1-1 1,1 1-1,-1 0 0,1 0 1,6-1-1,-10 2-251,0 0-1,-1 0 1,1 0 0,-1 0 0,1 0 0,0 1-1,-1-1 1,1 0 0,-1 0 0,1 0-1,-1 1 1,1-1 0,-1 0 0,1 1 0,-1-1-1,1 0 1,-1 1 0,1-1 0,-1 1-1,0-1 1,1 1 0,-1-1 0,0 1-1,1-1 1,-1 1 0,0-1 0,1 1 0,-1-1-1,0 1 1,0 0 0,3 27 539,-12 25-93,-2-21-408,7-22-68,1-1 1,0 1-1,0 0 0,1-1 0,-2 20 0,4-28-13,0-1 1,0 0 0,0 1-1,0-1 1,0 0-1,0 0 1,0 1-1,0-1 1,0 0-1,0 0 1,0 1-1,0-1 1,1 0-1,-1 0 1,0 1-1,0-1 1,0 0 0,0 0-1,0 1 1,1-1-1,-1 0 1,0 0-1,0 0 1,0 1-1,1-1 1,-1 0-1,0 0 1,0 0-1,0 0 1,1 0-1,-1 0 1,0 1 0,0-1-1,1 0 1,-1 0-1,0 0 1,1 0-1,-1 0 1,1 0-1,13-5 50,12-11 44,15-23 29,-2-1 0,61-79 0,-100 119-121,0 0 1,0 0 0,0-1-1,0 1 1,0 0-1,0 0 1,0-1 0,0 1-1,0 0 1,0 0-1,0 0 1,0-1 0,0 1-1,1 0 1,-1 0-1,0 0 1,0-1-1,0 1 1,0 0 0,0 0-1,1 0 1,-1 0-1,0-1 1,0 1 0,0 0-1,1 0 1,-1 0-1,0 0 1,0 0 0,1 0-1,-1 0 1,0 0-1,0 0 1,0 0 0,1 0-1,-1 0 1,0 0-1,0 0 1,1 0 0,-1 0-1,0 0 1,0 0-1,1 0 1,-1 0 0,0 0-1,0 0 1,0 0-1,1 0 1,-1 0 0,0 1-1,0-1 1,0 0-1,1 0 1,-1 0 0,0 1-1,1 19 153,-9 42 121,6-50-217,0-1-21,0-1 0,1 1 0,0 0 0,1 0 1,0 0-1,4 21 0,-4-30-17,1 0 0,0 0 0,0 0 0,-1 0 1,1 0-1,0-1 0,0 1 0,1 0 0,-1 0 0,0-1 1,0 1-1,1-1 0,-1 1 0,1-1 0,0 0 0,-1 1 1,3 0-1,-1-1 23,0 0 0,0 0 0,0 0 0,1-1 0,-1 1 0,0-1 0,0 1 0,1-1 0,-1-1 0,0 1 0,0 0 0,0-1 0,1 1 0,3-2 0,1-1 0,0-1 0,0 1 0,0-1 0,-1 0 0,0-1-1,0 0 1,0 0 0,0 0 0,-1-1 0,11-12 0,-12 13-24,0-1-1,-1 1 1,0-1 0,0 0-1,0 0 1,-1 0 0,0-1-1,0 1 1,-1-1-1,0 0 1,0 0 0,0 1-1,1-12 1,-3 17-24,0 0-1,0 0 1,0 0 0,0 1-1,0-1 1,0 0 0,0 0-1,0 0 1,-1 0-1,1 0 1,0 1 0,0-1-1,-1 0 1,1 0 0,0 0-1,-1 1 1,1-1 0,-1 0-1,1 0 1,-1 1 0,1-1-1,-1 1 1,0-1-1,1 0 1,-1 1 0,0-1-1,1 1 1,-1-1 0,0 1-1,0 0 1,1-1 0,-1 1-1,0 0 1,0-1 0,0 1-1,0 0 1,1 0-1,-1 0 1,0 0 0,0 0-1,0 0 1,0 0 0,0 0-1,0 0 1,1 0 0,-1 1-1,0-1 1,-1 1-1,-2 0-25,0 0-1,1 1 0,-1-1 0,0 1 0,1 0 0,0 0 0,-1 1 0,1-1 0,-5 5 0,2 0 9,-1 0 1,2 0 0,-1 0-1,1 1 1,0 0 0,1 0-1,0 0 1,0 1 0,1-1-1,0 1 1,1 0 0,-4 17-1,6-25 22,0 0-1,1 0 1,-1 0-1,0 0 1,0-1-1,0 1 1,0 0-1,1 0 1,-1 0-1,0 0 1,1 0-1,-1-1 1,1 1-1,-1 0 1,1 0-1,-1-1 1,1 1-1,0 0 1,-1-1-1,1 1 1,0 0-1,0-1 1,-1 1-1,1-1 1,0 1-1,0-1 1,0 0-1,-1 1 1,1-1-1,0 0 1,0 1-1,0-1 1,0 0-1,1 0 1,39 1-21,-28-1 22,12-2 1,0 0 0,25-6 0,-31 4-3,0 0 0,0 2-1,1 1 1,35 1 0,-61 0 24,5 1-9,0-1-1,0 0 1,0 0-1,0 0 0,0 0 1,1 0-1,-1 0 1,0 0-1,0 0 1,0-1-1,0 1 0,0 0 1,0 0-1,1-1 1,-1 1-1,0-1 1,0 1-1,0-1 1,1 1-1,-1-1 0,0 1 1,1-1-1,-1 1 1,0-1-1,1 0 1,-1 1-1,1-1 0,-1 0 1,1 0-1,-1 0 1,1 1-1,0-1 1,-1 0-1,1 0 0,0 0 1,0 0-1,-1-1 1,-34-135 311,34 136-736,10 25-2712,-6-19 2237,1-1-1,0 0 1,0 1-1,0-1 1,0 0 0,0-1-1,1 1 1,0-1-1,0 0 1,0 0-1,0 0 1,0-1-1,0 0 1,1 0-1,-1 0 1,1-1-1,6 1 1,10-1-4020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74 3812,'0'0'4003,"9"-11"-597,44-52 2499,-53 63-5836,0 0 0,0 0 0,0 0 0,1 0 0,-1 0 0,0 0 0,0 0 0,0 0 0,0 0 0,0 0 0,1 0 0,-1 0 0,0 0 0,0 0 0,0 0 0,0 0 0,1 0 0,-1 0 0,0 0 0,0 0 0,0 0 0,0 1 0,0-1 0,0 0 0,1 0 0,-1 0 0,0 0 0,0 0 0,0 0 0,0 0 0,0 0 0,0 1 0,0-1 0,1 0 0,-1 0 0,0 0 0,0 0 0,0 0 0,0 1 0,0-1 0,0 0 0,0 0 0,0 0 0,0 0 0,0 0 0,0 1 0,0-1 0,0 0 0,0 0 0,0 0 0,0 0 0,0 1 0,0-1 0,0 0 0,0 0 1,0 0-1,0 0 0,0 0 0,-1 1 0,1-1 0,0 0 0,0 0 0,0 23 1152,-3 24-854,2-46-359,1 0 0,-1 1 0,1-1 1,0 0-1,-1 1 0,1-1 0,0 1 1,0-1-1,0 1 0,0-1 0,0 1 1,1-1-1,-1 0 0,0 1 0,1-1 0,-1 1 1,1-1-1,-1 0 0,1 1 0,-1-1 1,3 2-1,-2-3 2,0 0 1,1 0-1,-1 0 1,0 0-1,1 0 0,-1 0 1,0-1-1,1 1 1,-1 0-1,0-1 1,0 1-1,1-1 0,-1 0 1,0 1-1,2-2 1,22-8-92,-25 10 69,1 0-1,-1 0 1,1 0 0,-1 1 0,0-1 0,1 0-1,-1 0 1,1 1 0,-1-1 0,0 0 0,0 1-1,1-1 1,-1 0 0,0 1 0,0-1 0,1 0-1,-1 1 1,0-1 0,0 1 0,0-1 0,1 1 0,-1-1-1,0 0 1,0 1 0,0-1 0,0 1 0,0-1-1,0 1 1,0-1 0,0 1 0,0-1 0,-1 1-1,1 22 23,0-18-39,-2 28 130,-2 0-1,-2 0 1,-17 58 0,5-26 681,14-47-490,-4 16 391,-17 48 1,22-75-560,1 0 0,-1 0 0,-1-1 0,1 1 0,-1-1 0,-1 1 0,1-1 0,-1-1 0,0 1 0,0-1 0,0 1 0,-1-2 0,-7 6 0,12-9-76,-1 0-1,1 0 0,-1 0 0,0 0 1,0 0-1,0 0 0,1-1 0,-1 1 1,0 0-1,0-1 0,0 0 0,0 1 1,0-1-1,0 0 0,0 0 0,0 0 1,0-1-1,0 1 0,0 0 0,0-1 1,0 1-1,0-1 0,1 1 0,-1-1 0,-2-1 1,2 0 27,0 0 1,0 0-1,0-1 1,0 1-1,0-1 1,1 1 0,-1-1-1,1 1 1,0-1-1,0 0 1,0 0-1,0 1 1,0-1-1,0-5 1,-1-6 11,0 0 1,2 1-1,-1-1 1,2 0-1,0 1 0,3-17 1,-1 19-137,0 1 1,0-1-1,1 1 1,1 0-1,0 0 0,0 0 1,1 0-1,0 1 1,0 0-1,1 0 1,0 1-1,1 0 0,15-13 1,-10 11-1083,0 1 0,1 0 0,19-9 0,49-14-11090,-55 23 4406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27 11307,'1'-1'425,"-1"0"1,1-1 0,-1 1 0,0 0 0,0 0-1,1 0 1,-1 0 0,0 0 0,0 0 0,0 0-1,0 0 1,0 0 0,0 0 0,-1-1 0,1 1-1,0 0 1,0 0 0,-1 0 0,1 0-1,-1 0 1,1 0 0,-1-1 0,0 2-286,0 0 0,0 0 0,0 0 0,0 0 0,1 0 0,-1 0 0,0 0-1,0 0 1,0 0 0,0 0 0,1 1 0,-1-1 0,0 0 0,0 1 0,0-1 0,1 0 0,-1 1 0,0-1 0,1 1 0,-1-1 0,-1 2 0,-45 42-850,42-37 1328,-28 27-5,2 2-1,-46 70 1,66-89-380,0 2 0,2 0 0,0 0 0,1 1 0,1 0-1,0 0 1,2 0 0,-5 34 0,9-51-221,1 0 1,-1 0-1,1 0 0,0 0 1,-1 0-1,2 0 0,-1-1 1,0 1-1,0 0 0,1 0 0,0 0 1,-1 0-1,1 0 0,0 0 1,1-1-1,-1 1 0,0 0 0,1-1 1,-1 1-1,1-1 0,0 1 1,0-1-1,0 0 0,0 0 0,0 0 1,1 0-1,-1 0 0,0-1 1,1 1-1,0-1 0,-1 1 0,1-1 1,0 0-1,0 0 0,-1 0 1,1 0-1,0-1 0,0 1 1,0-1-1,0 0 0,0 0 0,5 0 1,11 2-100,0-2 0,-1 0 1,1-1-1,0-1 0,35-8 1,-41 6-1218,0 0 0,0-1 0,-1 0 0,1-1 0,14-10 0,9-10-9485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163 260 13581,'0'0'4911,"-10"-2"-3096,6 1-1669,0 0 0,-1 1 1,1-1-1,0 1 0,0 0 0,0 0 0,-1 0 0,1 1 0,0-1 1,0 1-1,0 0 0,0 0 0,0 1 0,0-1 0,0 1 0,0 0 1,0 0-1,1 0 0,-1 0 0,1 1 0,0 0 0,-1-1 0,-3 6 1,-33 37 1202,39-43-1279,-1 0-1,1 0 1,-1 1 0,1-1-1,-1 1 1,1-1 0,0 1 0,0-1-1,1 1 1,-1 0 0,0-1 0,1 1-1,0 0 1,-1-1 0,1 1 0,0 0-1,1 0 1,-1-1 0,1 6-1,0-7-48,0 0-1,0-1 1,0 1-1,0 0 1,0-1-1,0 1 1,0-1-1,0 1 1,0-1-1,0 1 1,0-1-1,1 0 1,-1 0-1,0 1 1,0-1-1,0 0 1,0 0-1,1 0 1,-1 0-1,2-1 1,25-3 435,-14-1-419,-1-2 0,0 1 1,0-2-1,-1 0 0,0 0 1,0-1-1,-1-1 1,0 0-1,-1 0 0,0-1 1,-1 0-1,0-1 0,8-14 1,-9 8-318,-14 17-142,-17 27 195,18-20 250,1 1 1,-1-1-1,2 1 1,-1 0-1,1 0 0,0 0 1,0 1-1,1-1 1,0 1-1,0-1 0,1 1 1,-1 11-1,3-19-15,-1 1 0,0 0 1,1-1-1,-1 1 0,1 0 0,-1-1 0,1 1 0,0-1 1,-1 1-1,1-1 0,0 1 0,-1-1 0,1 1 0,0-1 0,-1 0 1,1 1-1,0-1 0,0 0 0,-1 0 0,1 1 0,0-1 0,0 0 1,0 0-1,-1 0 0,1 0 0,0 0 0,0 0 0,0 0 0,0-1 1,27-2 104,-15-1-89,0-1 0,-1 0-1,1 0 1,-1-1 0,-1-1 0,22-16 0,-3 0 71,33-34 1,-47 40 48,0 0 0,-1-1 1,14-22-1,-25 34-165,0-1-1,0 1 1,-1-1-1,0 1 1,0-1 0,0 0-1,-1-1 1,0 1-1,0 0 1,-1 0-1,0-1 1,0 1 0,-1-13-1,-1 20 14,1-1-1,-1 1 1,1 0 0,-1-1-1,1 1 1,-1 0 0,1 0-1,-1-1 1,1 1-1,-1 0 1,1 0 0,-1 0-1,0 0 1,1 0 0,-1 0-1,1 0 1,-1 0 0,0 0-1,1 0 1,-1 0-1,1 0 1,-1 0 0,1 0-1,-1 0 1,0 1 0,1-1-1,-1 0 1,1 0-1,-1 1 1,1-1 0,-1 0-1,1 1 1,0-1 0,-1 0-1,1 1 1,-1 0 0,-15 14-2,1 1-1,0 0 1,1 2 0,1-1 0,1 2 0,-13 26 0,0-4 230,13-23-163,1 2 0,0-1 0,2 2 0,0-1 1,2 1-1,0 0 0,1 1 0,1-1 0,-3 44 0,-2-41-627,9-20 578,8-11 20,21-21-174,19-17-663,-3-1 0,67-92 0,-64 60 474,-33 53 57,0 0 0,2 1 1,1 1-1,30-33 0,-48 81 289,-17 17 927,-41 71 1,38-79-200,2 1-1,2 1 0,-13 39 1,28-59-1015,6-12-2091,-3-5 2144,0 0 0,1 0 0,-1 0-1,0 0 1,0-1 0,0 1 0,0 0 0,0 0 0,0-1 0,-1 1 0,1 0 0,0-1-1,-1 1 1,2-4 0,6-34-839,-8 33 1060,1 1 1,-1 0-1,1 0 1,0-1-1,0 1 1,1 0-1,0 0 1,0 0-1,0 0 1,0 0-1,1 1 1,0-1-1,6-8 1,-6 12 156,-1 1 1,0-1-1,0 1 0,0-1 1,0 1-1,0 0 1,1 0-1,-1 0 1,0 0-1,0 0 1,0 0-1,1 1 1,-1-1-1,0 1 1,0-1-1,0 1 1,0 0-1,0 0 1,0 0-1,4 2 1,26 7 924,-28-10-1017,-1-1 1,1 1-1,-1-1 1,0 0-1,1 0 0,-1-1 1,0 1-1,1-1 1,-1 1-1,0-1 1,0 0-1,-1 0 0,1-1 1,0 1-1,-1 0 1,1-1-1,-1 0 1,0 1-1,0-1 0,0 0 1,0 0-1,0 0 1,0-1-1,0-3 0,-33 33-319,29-23 269,-3 3 29,0 0 1,0-1-1,0 1 1,1 1 0,0-1-1,0 1 1,1 0-1,0 0 1,0 0-1,1 0 1,-1 0 0,-1 11-1,5-17-19,-1 0 0,1 0 0,-1 0-1,1 0 1,-1 0 0,1 0 0,0 0 0,-1 0 0,1-1-1,0 1 1,-1 0 0,1 0 0,0-1 0,0 1 0,0-1-1,0 1 1,0-1 0,0 1 0,0-1 0,0 1 0,0-1-1,0 0 1,0 0 0,0 1 0,0-1 0,0 0 0,0 0-1,0 0 1,0 0 0,0 0 0,2-1 0,42-1 239,-43 2-241,23-5 27,0-1-1,-1 0 0,41-18 0,-40 14-19,1 1-1,0 1 1,28-4-1,-53 12-16,0-1 0,-1 1-1,1 0 1,0-1-1,0 1 1,-1 0 0,1 0-1,0 0 1,0 0 0,-1 0-1,1 0 1,0 0-1,0 0 1,-1 0 0,1 0-1,0 0 1,0 1-1,-1-1 1,1 0 0,0 0-1,-1 1 1,1-1 0,0 0-1,-1 1 1,1-1-1,-1 1 1,1-1 0,0 1-1,-1-1 1,1 1 0,-1-1-1,1 1 1,-1 0-1,0-1 1,1 1 0,-1 0-1,0-1 1,1 1-1,-1 0 1,0 0 0,0-1-1,0 1 1,1 0 0,-1 0-1,0-1 1,0 1-1,0 0 1,0 0 0,-1 0-1,-15 47 567,3-11 141,13-36-702,2-1-1390,2 0-230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13805,'-4'2'6869,"1"10"-4232,-1 22-2693,2-20 1294,-10 38 448,8-42-1532,2-1 0,-1 1-1,1 0 1,0-1-1,1 1 1,0 0 0,1 0-1,1 16 1,0-25-146,-1-1 0,1 1 0,-1 0 0,1-1 0,0 1 0,-1-1 0,1 1 0,0-1 0,0 0 0,0 1 0,-1-1 0,1 0 0,0 1 0,0-1 0,0 0 0,0 0 0,-1 0 0,1 0 0,0 0-1,0 0 1,0 0 0,0 0 0,0 0 0,-1 0 0,1 0 0,0-1 0,0 1 0,0 0 0,0 0 0,-1-1 0,3 0 0,26-11 287,-5-2 54,0-2 1,30-26 0,-38 28-273,1 1 1,0 1 0,0 0 0,1 1 0,39-17 0,-57 28-79,1 0 0,0-1 0,0 1 1,-1 0-1,1 0 0,0 0 0,0 0 0,0 0 0,-1 0 0,1 0 1,0 0-1,0 0 0,0 0 0,-1 0 0,1 0 0,0 0 0,0 1 1,-1-1-1,1 0 0,0 1 0,0-1 0,-1 0 0,1 1 0,0-1 0,-1 1 1,1-1-1,-1 1 0,2 1 0,7 25-56,-12 42 15,2-61 65,-7 69-7,8-76-15,0-1 1,0 1-1,0-1 1,0 1-1,1-1 1,-1 0-1,0 1 1,0-1-1,0 1 1,0-1-1,1 0 1,-1 1-1,0-1 1,0 0-1,1 1 1,-1-1-1,0 0 1,1 1-1,-1-1 1,0 0-1,1 1 1,-1-1 0,0 0-1,1 0 1,-1 0-1,1 1 1,-1-1-1,0 0 1,1 0-1,-1 0 1,1 0-1,-1 0 1,1 0-1,-1 0 1,0 0-1,1 0 1,-1 0-1,1 0 1,-1 0-1,1 0 1,-1 0-1,0 0 1,1 0-1,-1-1 1,1 1-1,21-9 42,-5-4-38,0-1 1,-1 0 0,-1-1-1,-1-1 1,0 0 0,23-35-1,-10 14-167,-44 89-916,5-27 488,-11 24-2197,8-17-2351,7-22-435,3-8-3028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15 127 2787,'0'0'12684,"5"-85"-9033,-5 58-928,0 12-1186,-6 19-1537,2 13 0,0 6-256,1-1-2531,1-5-4644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69 8200,'4'-8'5658,"1"-1"-3951,7-17 657,-8 0 4173,-19 49-3217,-7 18-2976,3 2 0,2 0 0,1 2-1,-12 56 1,28-100-345,-1 0-1,1 0 0,0 0 1,-1 0-1,1-1 1,0 1-1,0 0 1,0 0-1,0 0 0,0 0 1,0 0-1,0 0 1,0 0-1,0 0 0,0 0 1,1-1-1,-1 1 1,0 0-1,0 0 0,1 0 1,-1 0-1,1-1 1,0 3-1,0-3 1,0 0-1,0 0 1,0 1 0,0-1-1,0 0 1,0 0 0,-1 0-1,1 0 1,0 0 0,0 0-1,0 0 1,0-1-1,0 1 1,0 0 0,0 0-1,-1-1 1,1 1 0,0-1-1,1 0 1,50-35 0,-40 27 25,-4 2-24,1 1 0,-1 0 0,2 0 0,-1 1 0,1 0 0,-1 1 0,1 0 0,0 1 0,1 0 0,17-3 0,-27 6-2,0 0 1,0 0 0,0 0 0,0 0 0,0 0 0,0 0 0,0 0 0,1 0 0,-1 0 0,0 1 0,0-1 0,0 0-1,0 1 1,0-1 0,0 1 0,0-1 0,0 1 0,0 0 0,0-1 0,-1 1 0,1 0 0,0 0 0,0-1 0,-1 1-1,1 0 1,0 0 0,0 2 0,0-1-4,0 1 1,-1-1-1,1 1 0,-1-1 1,1 1-1,-1 0 0,0-1 1,0 1-1,0 0 0,-1-1 0,0 5 1,0 0-5,-1 0 0,0 0 1,-1 0-1,0 0 0,0 0 0,0-1 1,-1 1-1,-4 6 0,1-6-110,0-1-1,0 1 1,0-1 0,0-1 0,-1 0-1,0 0 1,0 0 0,-1-1-1,1 0 1,-1-1 0,0 0-1,0 0 1,0-1 0,0 0-1,0 0 1,-1-1 0,1-1-1,0 1 1,-14-2 0,20 0-315,0-1 1,0 1-1,0 0 1,0-1 0,0 1-1,1-1 1,-1 0-1,0 0 1,1 0-1,0 0 1,-1-1 0,1 1-1,0 0 1,0-1-1,1 0 1,-1 1-1,0-1 1,1 0 0,0 0-1,-1 0 1,1 0-1,0 0 1,1 0-1,-1 0 1,0-5-1,-6-30-8064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8456,'0'0'9257,"50"-47"-6182,-23 41-897,7 2-256,5 4-449,6 0-480,-3 4-641,3 5-352,-5 2-128,-5 0-1441,-5-2-1923,-8-1-1472,-12-3-5190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19250,'0'0'5104,"-2"12"-3855,-46 198 619,48-210-1865,-1 1 0,1-1 0,0 0 0,0 0 0,0 1 0,0-1 0,0 0-1,0 0 1,0 1 0,0-1 0,-1 0 0,1 1 0,0-1 0,0 0 0,0 1 0,0-1-1,1 0 1,-1 0 0,0 1 0,0-1 0,0 0 0,0 1 0,0-1 0,0 0 0,0 0 0,0 1-1,1-1 1,-1 0 0,0 0 0,0 1 0,0-1 0,1 0 0,-1 0 0,0 1 0,0-1-1,1 0 1,-1 0 0,0 0 0,0 0 0,1 0 0,-1 1 0,0-1 0,1 0 0,-1 0-1,0 0 1,1 0 0,17-10 148,25-28 138,-37 32-229,9-9 15,2-2-35,1 1-1,0 0 0,1 2 1,34-22-1,-53 36-39,1 0-1,-1 0 1,0-1 0,1 1-1,-1 0 1,1 0 0,-1-1-1,0 1 1,1 0 0,-1 0-1,1 0 1,-1 0 0,1-1-1,-1 1 1,0 0 0,1 0-1,-1 0 1,1 0 0,-1 0-1,1 0 1,-1 0 0,1 0-1,-1 0 1,0 1 0,1-1-1,-1 0 1,1 0 0,-1 0-1,1 0 1,-1 1 0,0-1-1,1 0 1,-1 0 0,0 1-1,1-1 1,-1 0 0,0 1-1,1-1 1,-1 0 0,0 1-1,1-1 1,-1 1-1,0-1 1,0 1 0,-1 27-33,-19 28-15,8-33 53,-11 28 38,25-51-21,0 0 1,-1-1-1,1 1 0,0 0 1,-1 0-1,1-1 0,-1 1 1,1-1-1,-1 0 0,1 1 1,-1-1-1,1 0 0,-1 0 1,0 0-1,3-2 0,60-53 121,-50 42-118,1 0 0,0 1 0,1 1 0,32-19-1,-48 31-26,0 0 0,0-1-1,1 1 1,-1 0 0,0 0 0,0 0-1,1 0 1,-1 0 0,0-1-1,0 1 1,1 0 0,-1 0-1,0 0 1,1 0 0,-1 0 0,0 0-1,0 0 1,1 0 0,-1 0-1,0 0 1,1 0 0,-1 0-1,0 0 1,0 0 0,1 0 0,-1 0-1,0 1 1,0-1 0,1 0-1,-1 0 1,0 0 0,0 0-1,1 0 1,-1 1 0,0-1 0,0 0-1,0 0 1,1 0 0,-1 1-1,-1 12-41,-10 16 47,-5 0 1,10-21-6,1 1 1,0-1-1,1 1 1,0 0 0,0 0-1,1 0 1,0 1-1,1-1 1,-3 15-1,7-24-201,0-1 1,0 1-1,0 0 0,0 0 0,0-1 0,0 1 0,0-1 0,0 0 1,-1 1-1,1-1 0,3-2 0,52-40-13688,-37 27 5665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6406,'0'0'16298,"-4"8"-15369,-1 1-722,1-2 84,-1 1 0,1 0 0,1 0 0,-1 0 0,1 1 0,1-1 1,-3 16-1,8-23-227,0-1 1,0 1-1,0-1 1,0 1-1,0-1 0,0 0 1,0 0-1,1 0 1,-1-1-1,0 1 1,0-1-1,0 0 1,3-1-1,72-34 111,-67 29-184,0 1 0,0 0 0,1 1 1,-1 0-1,1 1 0,1 0 0,-1 1 1,25-3-1,-37 6 12,1 1 0,-1 0 0,1-1 0,-1 1 0,1 0 0,-1-1 0,0 1 0,1 0 0,-1 0 0,0 0 0,1-1 0,-1 1 0,0 0 0,0 0 0,0 0 0,0-1 0,0 1 0,0 0 0,0 0 0,0 0 0,0 0 0,-1-1 0,1 1 0,0 0 0,0 0 0,-1 0 0,0 1 0,-6 25 36,-7 1-10,10-23-65,1 0 0,0 1 0,1 0 0,-1-1 0,1 1 1,0 0-1,1 0 0,-2 7 0,23-19-247,20-20 239,-31 19 5,-1 0 1,1 1-1,1 0 0,-1 1 1,1 0-1,0 0 1,0 1-1,0 0 1,1 1-1,0 0 1,12-1-1,-23 4 40,1 1 0,-1-1 0,1 0 0,-1 0 0,0 1 0,1-1 0,-1 0 1,0 1-1,1-1 0,-1 0 0,0 1 0,1-1 0,-1 1 0,0-1 0,0 0 0,1 1 0,-1-1 0,0 1 0,0-1 0,0 1 0,0-1 0,0 1 0,1-1 0,-1 1 0,0-1 0,0 1 1,0-1-1,0 1 0,-1-1 0,1 0 0,0 1 0,0-1 0,0 1 0,0-1 0,0 1 0,-1-1 0,1 1 0,0-1 0,0 0 0,-1 1 0,1-1 0,0 1 0,0-1 0,-1 0 0,1 1 1,-1-1-1,-13 23-1316,13-21 876,-1-1 1,1 0-1,0 0 1,-1 0-1,1 0 1,-1 0-1,1 0 0,-1-1 1,0 1-1,1 0 1,-1-1-1,-3 1 1,-7 0-5381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19346,'0'0'6182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14029,'0'0'14190,"-1"53"-13582,31-49-223,4-4-225,7 0-32,5-10-96,-1-6-705,0-2-1441,-9 0-1665,0 0-1154,-6-3-4260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73 15150,'0'0'7389,"-5"10"-6599,-1 1-677,0 1 0,1 0 1,1 0-1,-1 0 0,2 0 0,0 1 1,0 0-1,-1 25 0,4-37-103,0-1-1,0 1 0,0 0 1,0-1-1,0 1 0,1 0 1,-1 0-1,0-1 0,0 1 1,0 0-1,1-1 0,-1 1 1,0-1-1,0 1 0,1 0 0,-1-1 1,1 1-1,-1-1 0,1 1 1,-1-1-1,1 1 0,-1-1 1,1 1-1,-1-1 0,1 1 1,-1-1-1,1 0 0,0 1 1,0-1-1,23-1 470,23-20 519,-29 8-899,-2-1 1,1 0 0,-2-1-1,0 0 1,-1-2 0,0 1-1,-2-2 1,12-20 0,-33 85-186,2-26 163,0 1-1,1-1 1,1 1-1,1 1 1,-1 30-1,5-53-58,0 0-1,0 0 0,0 1 1,0-1-1,0 0 1,0 1-1,0-1 0,0 0 1,0 1-1,0-1 0,0 0 1,0 1-1,0-1 1,0 0-1,1 0 0,-1 1 1,0-1-1,0 0 0,0 0 1,1 1-1,-1-1 1,0 0-1,0 0 0,0 0 1,1 1-1,-1-1 1,0 0-1,0 0 0,1 0 1,-1 0-1,0 1 0,1-1 1,-1 0-1,0 0 1,1 0-1,-1 0 0,0 0 1,0 0-1,1 0 1,-1 0-1,0 0 0,1 0 1,18-7 620,15-17 261,77-85 172,-97 94-1018,-1-1 0,-1-1 0,-1 0-1,0 0 1,13-31 0,-89 209-640,64-161 583,0 1 1,1 0-1,-1 0 0,1-1 1,0 1-1,-1 0 1,1 0-1,-1-1 0,1 1 1,0 0-1,0 0 1,-1 0-1,1 0 0,0-1 1,0 1-1,0 0 1,0 0-1,0 0 0,0 0 1,0 0-1,0-1 1,1 1-1,-1 0 0,0 0 1,0 0-1,1 0 1,-1-1-1,1 1 0,-1 0 1,0 0-1,1-1 1,-1 1-1,1 0 0,0-1 1,-1 1-1,1 0 1,0-1-1,-1 1 0,1-1 1,0 1-1,1 0 1,3 3-252,5 12-2440,-8-3-5575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61 11819,'0'0'11446,"-3"9"-11195,-115 366 1526,111-350-1592,0 0 0,2 1-1,1 0 1,-1 43 0,5-69-180,0-1-1,0 1 1,0 0 0,0 0 0,0 0 0,0 0 0,0-1-1,0 1 1,1 0 0,-1 0 0,0 0 0,0 0 0,0 0-1,0 0 1,0 0 0,1-1 0,-1 1 0,0 0 0,0 0-1,0 0 1,0 0 0,1 0 0,-1 0 0,0 0-1,0 0 1,0 0 0,0 0 0,1 0 0,-1 0 0,0 0-1,0 0 1,0 0 0,1 0 0,-1 0 0,0 0 0,0 0-1,0 0 1,0 0 0,1 0 0,-1 0 0,0 1-1,0-1 1,0 0 0,0 0 0,0 0 0,1 0 0,-1 0-1,0 0 1,0 1 0,0-1 0,0 0 0,0 0 0,0 0-1,0 0 1,0 1 0,1-1 0,-1 0 0,0 0 0,0 0-1,0 0 1,0 1 0,10-16 411,24-57 304,-3-2 0,24-83 0,26-66-723,-78 216 0,1 0-1,0 0 1,0 1-1,0-1 1,1 1 0,0 0-1,0 1 1,9-8 0,-13 12-6,0 0 0,0 0 1,1 0-1,-1 0 0,0 0 0,1 0 1,-1 0-1,1 1 0,-1-1 1,1 0-1,-1 1 0,1 0 1,0-1-1,-1 1 0,1 0 0,0-1 1,-1 1-1,1 0 0,0 0 1,-1 1-1,1-1 0,0 0 1,-1 0-1,1 1 0,0-1 0,-1 1 1,1 0-1,-1-1 0,1 1 1,-1 0-1,1 0 0,-1 0 1,0 0-1,1 0 0,-1 0 0,0 0 1,0 0-1,0 1 0,0-1 1,0 0-1,0 1 0,0-1 1,0 1-1,0 1 0,3 4 14,-1 1 0,0-1-1,-1 1 1,0 0 0,0 0 0,0-1 0,-1 2-1,0-1 1,-1 0 0,0 0 0,0 0-1,-1 0 1,0 0 0,0 0 0,0 0-1,-1 0 1,-1 0 0,1-1 0,-2 1 0,-6 13-1,6-14 73,1 0-1,-1-1 1,0 1-1,-1-1 0,0 0 1,0 0-1,0-1 1,0 1-1,-1-1 0,0-1 1,0 1-1,0-1 1,-1 0-1,0 0 1,1-1-1,-1 1 0,-1-2 1,1 1-1,0-1 1,-1 0-1,1 0 0,-9 0 1,13-2-74,1 0 1,0 0-1,-1-1 1,1 1-1,0 0 0,0-1 1,-1 0-1,1 1 1,0-1-1,0 0 0,0 0 1,0 0-1,0 0 1,0-1-1,0 1 0,0 0 1,1-1-1,-1 0 1,0 1-1,1-1 0,-1 0 1,1 0-1,-3-3 1,4 3-131,-1 1 1,1-1-1,-1 1 1,1 0 0,-1-1-1,1 1 1,0-1-1,0 1 1,0-1 0,0 1-1,0-1 1,0 1 0,0-1-1,0 1 1,1-3-1,0 2-256,0 0 0,0 0 0,0 1 0,0-1 0,0 0 0,0 1 0,0-1-1,1 0 1,-1 1 0,1 0 0,-1-1 0,1 1 0,-1 0 0,3-1 0,19-12-6344,5 0-4740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3972,'0'0'17841,"6"51"-20532,-6-36 65,0 0-1955,9 1-1889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197 196 9513,'0'0'10565,"-11"-6"-9305,-36-19-369,45 24-852,0 1 0,0-1 0,0 0 0,-1 1 0,1-1 0,0 1 1,0 0-1,-1 0 0,1 0 0,0 0 0,0 0 0,-1 1 0,1-1 0,0 0 0,0 1 0,0 0 0,0 0 0,-1-1 0,1 1 0,0 0 1,1 1-1,-1-1 0,0 0 0,0 1 0,-1 1 0,-4 3 55,1 0 1,0 1 0,0 0-1,-7 11 1,8-10 50,3-5-119,-26 42 813,26-43-740,1 0 1,0 1-1,0 0 0,0-1 1,0 1-1,0-1 1,1 1-1,-1 0 0,1 0 1,-1-1-1,1 1 1,0 0-1,0 0 0,1-1 1,0 6-1,0-7-74,0 0-1,0 0 1,0 0-1,0 0 1,0-1-1,0 1 1,0 0-1,1-1 1,-1 1-1,0-1 1,1 1-1,-1-1 1,0 1-1,1-1 1,-1 0-1,0 0 1,1 0-1,-1 0 1,0 0-1,1 0 1,2 0-1,31-5 243,-21 1-213,-1-2-1,0 1 1,-1-1-1,1-1 1,-1 0-1,-1-1 1,17-14-1,3-5 302,36-41-1,-44 44-55,-2 0 0,-1-2 0,-1-1 0,22-39 0,-110 165-438,26-38 139,26-38 0,0 0 0,2 1 0,1 1 0,1 0 0,-11 28 0,24-52-51,-1 0 0,1 0-1,-1 0 1,1 0-1,0 0 1,-1 0 0,1 0-1,0 0 1,0 0-1,0 1 1,0-1 0,0 0-1,0 0 1,0 0-1,0 0 1,0 1 0,1-1-1,-1 0 1,0 0-1,1 0 1,-1 0 0,1 0-1,-1 0 1,1 0-1,1 1 1,-1-1-124,0-1 0,0 1 0,0-1 0,1 1 0,-1-1 0,0 0 0,0 1 0,1-1 0,-1 0 1,0 0-1,1 0 0,-1 0 0,0 0 0,1 0 0,-1-1 0,0 1 0,1 0 0,0-1 0,5-1-888,-1 0 0,0-1 0,0 1 0,0-1 0,-1-1 0,1 1 0,9-9 0,3-8-8375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12684,'0'0'10367,"9"2"-9438,0 1-759,-1-1 0,1-1 0,0 1 1,0-1-1,0-1 0,9 0 0,-15 0-111,-1 0-1,0 0 1,0-1-1,0 1 1,1 0-1,-1-1 1,0 0 0,0 1-1,0-1 1,0 0-1,0 0 1,0 0-1,0 0 1,0 0 0,0-1-1,-1 1 1,1 0-1,0-1 1,-1 0-1,1 1 1,-1-1-1,0 0 1,1 0 0,-1 0-1,0 1 1,0-1-1,0-1 1,0 1-1,-1 0 1,1 0 0,-1 0-1,1 0 1,-1 0-1,0-1 1,1 1-1,-1-3 1,-1 5-50,1-1-1,0 1 1,0-1 0,-1 1 0,1-1-1,0 1 1,-1-1 0,1 1-1,-1-1 1,1 1 0,-1 0 0,1-1-1,0 1 1,-1 0 0,1-1 0,-1 1-1,0 0 1,1 0 0,-1-1-1,1 1 1,-1 0 0,1 0 0,-1 0-1,0 0 1,1 0 0,-1 0-1,1 0 1,-1 0 0,1 0 0,-1 0-1,0 0 1,1 0 0,-1 0 0,1 0-1,-1 0 1,1 1 0,-1-1-1,0 1 1,-26 8 147,21-4-155,0 0 0,0 0 1,1 0-1,-1 1 0,1-1 0,1 1 0,-1 1 0,1-1 0,0 1 0,1-1 0,-1 1 0,1 0 0,1 0 0,-1 1 0,1-1 0,1 0 1,-1 1-1,1-1 0,0 16 0,2-22-62,-1 0-1,1 0 1,0 0 0,-1 0 0,1 1 0,0-1 0,0 0 0,0 0 0,0-1 0,0 1 0,0 0-1,0 0 1,0 0 0,0-1 0,0 1 0,1-1 0,-1 1 0,0-1 0,0 1 0,1-1 0,-1 1-1,0-1 1,0 0 0,1 0 0,-1 0 0,0 0 0,1 0 0,1 0 0,42-3-3036,-28 0 1891,-1-1 0,1-1 0,-1 0 0,0-2 0,0 0-1,-1 0 1,0-2 0,22-14 0,-26 14 1299,1 0-1,-1 0 1,-1-1-1,1 0 1,-2-1 0,10-12-1,-13 9 2064,-14 15 1018,-15 17-865,7-2-1822,6-7 144,0 1 0,0 0 0,1 1 0,0 0 0,1 0 0,0 1 0,1 0 0,-11 25 0,18-36-596,-1-1 0,1 0 0,0 1 0,0-1 0,0 0 0,0 1 0,0-1 0,0 1 0,0-1 0,0 0 0,0 1 0,0-1 0,0 0 0,0 1-1,0-1 1,0 0 0,0 1 0,1-1 0,-1 0 0,0 1 0,0-1 0,0 0 0,0 1 0,1-1 0,-1 0 0,0 0 0,0 1 0,1-1 0,-1 0 0,0 0 0,0 1 0,1-1 0,-1 0 0,0 0 0,1 0 0,-1 1 0,0-1-1,1 0 1,-1 0 0,0 0 0,1 0 0,0 0 0,21-3 749,21-14-172,-19 1-498,40-32 0,-57 42-97,1-1 0,-1 0 1,-1 0-1,1-1 1,-1 1-1,0-2 0,-1 1 1,8-17-1,-14 19-142,-8 9 58,-8 8-13,15-10-22,-36 41-89,35-39-219,0 0 0,1 0 0,0 1 1,0-1-1,0 0 0,0 1 0,0 0 1,0-1-1,1 1 0,0 0 0,-1 6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17328,'0'0'7389,"-10"1"-6530,2-1-740,1 1-1,-1 0 0,1 1 1,-1 0-1,1 0 0,-14 6 1,18-7-17,0 1 1,0-1-1,0 1 1,1 0-1,-1-1 1,0 1-1,1 0 1,-1 1-1,1-1 1,0 0-1,0 1 1,0-1-1,0 1 1,0 0-1,0-1 1,1 1-1,-1 0 1,1 0-1,0 0 1,0 0-1,0 0 1,0 1-1,0 3 1,1-6-82,0-1 1,1 1-1,-1 0 0,0-1 1,1 1-1,-1 0 1,1-1-1,-1 1 1,1 0-1,-1-1 1,1 1-1,-1-1 0,1 1 1,-1-1-1,1 0 1,0 1-1,-1-1 1,1 0-1,0 1 1,-1-1-1,1 0 0,0 1 1,-1-1-1,1 0 1,0 0-1,0 0 1,-1 0-1,1 0 1,0 0-1,1 0 0,31 1 125,-26-1-108,33-2-19,34 0-106,-69 2 45,0 0 1,0 1-1,0-1 0,0 1 0,0 0 0,0 1 0,0-1 0,-1 1 1,1 0-1,7 5 0,-11-7 28,0 1-1,1 0 1,-1 0 0,0 0 0,0 0 0,0 0-1,0 0 1,0 0 0,0 0 0,0 0-1,-1 0 1,1 0 0,0 1 0,-1-1-1,1 0 1,-1 0 0,1 1 0,-1-1-1,1 1 1,-1-1 0,0 0 0,0 1 0,0-1-1,0 3 1,0-2 19,-1 0-1,0 0 1,0 0-1,0 0 1,0 0-1,0 0 1,0 0 0,-1 0-1,1-1 1,-1 1-1,1 0 1,-1-1-1,1 1 1,-3 0 0,-5 5 84,-1-1 1,0 0-1,0-1 1,-19 7-1,18-8 64,-1 0 1,1-1-1,-1-1 0,-18 3 0,-9-9-2506,37 3 1576,0 0 0,-1 0-1,1 0 1,0 0 0,-1 0 0,1-1-1,0 1 1,0-1 0,0 1 0,0-1 0,0 0-1,-1-2 1,-6-9-11400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 18001,'0'0'1190,"-8"11"492,5-7-1515,-38 55 1632,39-55-1748,0-1 0,1 1 1,-1 0-1,0-1 0,1 1 0,0 0 0,0 0 0,0 0 1,1 0-1,-1 0 0,1 0 0,0 0 0,0 0 1,0 0-1,1-1 0,-1 1 0,1 0 0,0 0 0,1 4 1,-1-6-38,0-1 1,1 0 0,-1 1 0,0-1-1,1 0 1,-1 1 0,1-1-1,-1 0 1,1 0 0,-1 0 0,1 0-1,0-1 1,0 1 0,-1 0 0,1-1-1,0 1 1,0-1 0,0 1-1,-1-1 1,1 0 0,0 0 0,0 0-1,0 0 1,0 0 0,0-1 0,0 1-1,3-1 1,1 0 131,0-1 0,-1 0 0,1 0 0,0 0 0,-1 0 0,1-1 0,7-5 0,36-37 404,-39 35-456,-1 1 0,2-1 0,-1 2 0,24-15-1,-34 57 927,-13 23-335,9-43-627,0 0-1,2 0 0,-1 0 0,1 17 1,2-30-49,0-1 0,0 1 0,0-1 1,1 1-1,-1-1 0,0 0 0,0 1 1,1-1-1,-1 0 0,0 1 0,0-1 0,1 1 1,-1-1-1,0 0 0,1 0 0,-1 1 1,1-1-1,-1 0 0,0 0 0,1 1 1,-1-1-1,1 0 0,-1 0 0,1 0 1,-1 0-1,0 0 0,1 0 0,-1 0 1,1 1-1,-1-1 0,1 0 0,-1-1 1,1 1-1,-1 0 0,1 0 0,-1 0 1,0 0-1,1 0 0,-1 0 0,1-1 0,-1 1 1,1 0-1,0-1 0,22-8 481,4-12-364,-1-1-1,-1-1 1,0 0-1,25-34 0,12-12-383,-61 68 216,0 0-1,0 0 1,0 0 0,0 0 0,0 0 0,0 0 0,0 0 0,0 0-1,0 1 1,1-1 0,-1 0 0,0 1 0,0-1 0,1 1-1,-1-1 1,1 1 0,-1 0 0,3-1 0,-3 1 1,-1 1 1,1-1 0,0 1-1,-1-1 1,1 0-1,-1 1 1,1-1 0,0 1-1,-1-1 1,1 1-1,-1 0 1,0-1 0,1 1-1,-1 0 1,1-1-1,-1 1 1,0 0 0,0-1-1,1 1 1,-1 0 0,0-1-1,0 1 1,0 0-1,0 1 1,1 6-268,-1 0 1,0 1-1,0-1 0,-1 0 1,-2 11-1,1-9-24,-1-1-1,-1 1 1,1-1 0,-9 16 0,-5-6-2731,13-18-813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19282,'0'0'6278,"51"11"-13965,-37-6-1057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14542,'0'0'6635,"-6"11"-4878,5-8-1676,-91 206 3298,80-179-3025,2 0 0,1 1 0,2 1 0,1-1 0,-3 48 0,9-77-347,0-1-1,0 0 1,0 1 0,0-1 0,0 0 0,0 1 0,0-1 0,0 0 0,1 1 0,-1-1 0,0 0-1,1 1 1,-1-1 0,1 0 0,0 0 0,0 2 0,0-3-3,-1 0 1,1 1-1,-1-1 1,1 0-1,-1 0 1,1 0-1,-1 0 1,1 0-1,-1 0 0,1 0 1,-1 0-1,1 0 1,-1 0-1,1 0 1,-1 0-1,1 0 1,-1 0-1,0-1 0,1 1 1,-1 0-1,1 0 1,-1 0-1,1-1 1,-1 1-1,0 0 1,1-1-1,-1 1 0,1-1 1,28-35 26,-11 4-163,-2-1-1,-2-1 0,-1 0 0,-1 0 1,-2-1-1,8-51 0,-24 115-809,0-2 888,1 1 0,2 0 0,0 0 1,3 46-1,0-72 58,0 0 0,0-1 0,0 1 0,1 0 0,-1-1 1,1 1-1,-1 0 0,1-1 0,0 1 0,0 0 1,0-1-1,-1 1 0,1-1 0,1 1 0,-1-1 1,0 0-1,0 0 0,0 1 0,1-1 0,-1 0 1,1 0-1,-1 0 0,1 0 0,1 0 0,0 0 22,0 0 0,0-1-1,0 1 1,0-1 0,0 0 0,0 0-1,0 0 1,0-1 0,0 1 0,0-1-1,0 1 1,5-3 0,3-1 74,0-1 0,0 0 1,0-1-1,-1 0 0,19-16 1,-19 14-68,1 0 1,-2-1 0,0-1 0,0 1 0,0-1-1,-1-1 1,-1 0 0,13-23 0,-20 34-36,-1 0 0,1 0 0,0 1 0,0-1 0,0 0 0,-1 0 0,1 0 0,0 0 0,0 0 0,-1 0 0,1 0 0,0 0-1,0 0 1,0 0 0,-1 0 0,1 0 0,0 0 0,0 0 0,-1 0 0,1 0 0,0 0 0,0 0 0,0 0 0,-1 0 0,1 0 0,0 0 0,0-1 0,0 1 0,-1 0 0,1 0 0,0 0 0,0 0 0,0 0 0,0-1 0,-1 1 0,1 0 0,0 0 0,0 0 0,0 0 0,0-1 0,0 1 0,0 0 0,-1 0 0,1-1 0,0 1 0,0 0 0,0 0 0,0 0 0,0-1 0,0 1 0,0 0 0,0 0-1,0-1 1,0 1 0,0 0 0,0 0 0,0-1 0,-9 12 10,-1 1-1,2 0 1,-1 0-1,2 0 1,-1 1-1,2 0 1,0 1-1,0-1 1,2 1-1,-1 0 1,2 1-1,0-1 1,1 1-1,-2 23 0,4-36 8,1-1 0,-1 1 0,0 0-1,0-1 1,1 1 0,-1 0-1,1-1 1,-1 1 0,1 0-1,-1-1 1,1 1 0,0-1-1,0 1 1,0-1 0,0 0-1,0 1 1,0-1 0,0 0-1,1 0 1,-1 0 0,0 0-1,1 0 1,-1 0 0,1 0 0,-1 0-1,1 0 1,-1-1 0,1 1-1,0-1 1,-1 1 0,1-1-1,-1 0 1,1 1 0,0-1-1,0 0 1,-1 0 0,1 0-1,0 0 1,-1-1 0,1 1-1,2-1 1,5 0 43,-1-1 0,0 1-1,0-2 1,0 1 0,0-1-1,-1 0 1,12-7 0,53-40 165,-66 46-180,0-1 0,0-1 1,-1 1-1,0-1 1,0 0-1,0 0 0,0 0 1,-1-1-1,3-7 0,-7 14-42,0 0-1,0 0 0,0 0 0,0 1 0,0-1 0,0 0 0,0 0 0,0 0 0,-1 0 0,1 0 0,0 0 0,0 0 1,0 0-1,0 0 0,0 1 0,-1-1 0,1 0 0,0 0 0,0 0 0,0 0 0,0 0 0,0 0 0,-1 0 0,1 0 1,0 0-1,0 0 0,0 0 0,0 0 0,-1 0 0,1 0 0,0 0 0,0 0 0,0 0 0,0 0 0,0-1 0,-1 1 1,1 0-1,0 0 0,0 0 0,0 0 0,0 0 0,0 0 0,0 0 0,-1 0 0,1-1 0,0 1 0,0 0 0,0 0 0,0 0 1,0 0-1,0 0 0,0 0 0,0-1 0,0 1 0,0 0 0,0 0 0,0 0 0,0 0 0,0-1 0,0 1 0,0 0 1,0 0-1,0 0 0,0-1 0,-6 6-61,1 1 0,0-1 0,0 1 1,1 0-1,0 0 0,0 0 0,0 0 0,1 1 1,0 0-1,0-1 0,0 1 0,1 0 0,0 0 1,1 1-1,-1-1 0,1 0 0,1 8 0,0-15-80,0 1 0,0-1 0,0 1 0,0-1 0,0 0 0,0 1 0,0-1 0,0 1 0,1-1-1,-1 0 1,0 1 0,0-1 0,0 0 0,1 1 0,-1-1 0,0 0 0,1 1 0,-1-1 0,0 0-1,1 0 1,-1 1 0,0-1 0,1 0 0,-1 0 0,0 0 0,1 1 0,-1-1 0,1 0-1,-1 0 1,0 0 0,1 0 0,-1 0 0,1 0 0,-1 0 0,0 0 0,1 0 0,-1 0 0,1 0-1,-1 0 1,1 0 0,1 0-752,14 0-6848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50 4132,'0'0'21450,"-7"11"-20522,1-2-776,1 0 0,0 1 0,0 0 0,1 0 0,0 1 0,1-1 0,0 1 0,1 0 0,0 0-1,-1 16 1,3-26-139,0 0 0,0 0 0,0-1 0,0 1 0,1 0 0,-1 0 0,0-1-1,0 1 1,1 0 0,-1-1 0,0 1 0,1 0 0,-1-1 0,1 1 0,-1 0 0,1-1-1,-1 1 1,1-1 0,-1 1 0,1-1 0,-1 1 0,1-1 0,0 1 0,-1-1 0,1 0-1,0 1 1,-1-1 0,1 0 0,0 1 0,0-1 0,-1 0 0,1 0 0,0 0 0,0 0-1,-1 0 1,1 0 0,0 0 0,0 0 0,0 0 0,-1 0 0,1 0 0,0 0 0,-1-1-1,1 1 1,0 0 0,0-1 0,-1 1 0,2-1 0,38-18 727,0-11-350,44-41 0,3-4-300,-87 75-90,0-1 0,1 0-1,-1 1 1,1-1 0,-1 1-1,1-1 1,-1 0 0,1 1-1,0-1 1,-1 1 0,1 0-1,0-1 1,-1 1 0,1-1-1,0 1 1,0 0 0,-1 0-1,1-1 1,0 1 0,0 0-1,0 0 1,-1 0 0,1 0-1,0 0 1,0 0 0,0 0-1,-1 0 1,1 0 0,0 0-1,0 0 1,-1 1 0,1-1-1,0 0 1,0 1 0,2 27-60,-3-18 73,-13 121 24,12-130-33,1-1 0,0 1 0,0-1-1,0 1 1,0-1 0,0 1 0,0-1 0,0 1 0,0-1 0,0 0-1,1 1 1,-1-1 0,0 1 0,0-1 0,0 1 0,0-1-1,1 0 1,-1 1 0,0-1 0,0 1 0,1-1 0,-1 0 0,0 1-1,1-1 1,-1 0 0,0 1 0,1-1 0,-1 0 0,1 0-1,-1 1 1,0-1 0,1 0 0,-1 0 0,1 0 0,-1 0 0,1 1-1,-1-1 1,1 0 0,22-8 133,22-26-9,-43 33-132,28-28 10,-23 21-74,1 0 1,0 1-1,0 0 0,1 0 1,0 0-1,0 1 0,0 1 1,17-8-1,-25 13 24,-1-1 1,0 1-1,1 0 0,-1 0 1,1 0-1,-1 0 0,0 0 1,1 0-1,-1 0 0,1 0 1,-1 0-1,0 0 0,1 0 1,-1 0-1,1 0 0,-1 0 1,0 0-1,1 0 0,-1 0 1,0 1-1,1-1 0,-1 0 1,0 0-1,1 0 0,-1 1 1,0-1-1,1 0 0,-1 0 1,0 1-1,1-1 0,-1 0 1,0 1-1,0-1 0,1 0 1,-1 1-1,0-1 0,0 0 1,0 1-1,0-1 0,0 0 1,1 1-1,-1-1 0,0 1 1,0-1-1,-4 26-622,-18 24-317,-2-12-423,14-23-1845,22-41-14844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6598,'0'0'13042,"2"8"-11558,-1 7-822,0-1 0,-1 1 0,-1 0 0,0-1 0,0 1-1,-5 16 1,-30 96 2251,22-84-2386,-12 69 0,25-112-526,1 0 1,0 1-1,0-1 0,0 0 0,0 0 0,-1 1 0,1-1 1,0 0-1,0 1 0,0-1 0,0 0 0,0 1 1,0-1-1,0 0 0,0 1 0,0-1 0,0 0 1,0 1-1,0-1 0,0 0 0,0 1 0,0-1 1,0 0-1,0 1 0,0-1 0,0 0 0,1 0 0,-1 1 1,0-1-1,0 0 0,0 1 0,1-1 0,-1 0 1,0 0-1,0 1 0,0-1 0,1 0 0,-1 0 1,0 0-1,1 1 0,-1-1 0,0 0 0,1 0 1,12-12 92,11-24 37,-18 23-377,-1 1 1,0-2-1,-1 1 0,0-1 1,-1 1-1,-1-1 1,0 0-1,-1 0 1,-1-22-1,0 42 184,0 0-1,0 1 1,1-1-1,-1 0 1,2 1-1,-1-1 1,1 0 0,-1 0-1,6 10 1,-5-14 87,-1 1 0,1-1 0,0 1 0,1-1 0,-1 0 0,0 0 1,1 0-1,-1 0 0,1-1 0,-1 1 0,1-1 0,0 1 0,0-1 0,0 0 1,-1 0-1,1 0 0,0 0 0,0-1 0,1 1 0,-1-1 0,0 0 0,0 0 1,5 0-1,-3-1 27,0 1 0,0-1 0,0 0 0,0 0 1,0-1-1,-1 0 0,1 1 0,0-2 0,-1 1 0,1 0 1,-1-1-1,0 0 0,0 0 0,0 0 0,0-1 0,-1 1 1,1-1-1,4-6 0,32-26-40,-40 36-13,0 0-1,0 0 0,1-1 1,-1 1-1,0 0 0,0 0 1,0 0-1,0 0 0,0 0 1,0 0-1,0 0 1,1 0-1,-1 0 0,0 0 1,0 0-1,0 0 0,0 0 1,0 0-1,0 0 0,0 0 1,1 0-1,-1 0 0,0 0 1,0 0-1,0 0 0,0 0 1,0 0-1,0 0 0,0 0 1,0 0-1,1 1 0,-1-1 1,0 0-1,0 0 1,0 0-1,0 0 0,0 0 1,0 0-1,0 0 0,0 0 1,0 0-1,0 0 0,0 1 1,0-1-1,0 0 0,0 0 1,0 0-1,1 0 0,-1 0 1,0 0-1,0 0 0,0 1 1,0-1-1,0 0 0,0 0 1,0 0-1,0 0 1,-1 0-1,1 0 0,0 1 1,-1 12-200,-7 14-85,3-16 292,-1 1 27,1 1 1,0 0-1,1 0 1,0 0-1,1 1 1,-2 23-1,5-37-29,0 0 0,0 0 0,0 0-1,0 1 1,0-1 0,0 0 0,0 0 0,0 0-1,0 1 1,0-1 0,0 0 0,1 0 0,-1 0-1,0 1 1,0-1 0,0 0 0,0 0 0,0 0-1,1 0 1,-1 0 0,0 1 0,0-1-1,0 0 1,0 0 0,1 0 0,-1 0 0,0 0-1,0 0 1,0 0 0,1 0 0,-1 0 0,0 1-1,0-1 1,0 0 0,1 0 0,-1 0-1,0 0 1,0 0 0,0 0 0,1 0 0,-1-1-1,0 1 1,0 0 0,1 0 0,14-6 65,12-9-47,5-4-23,-26 17 15,-1 0 0,0-1 0,0 1 0,-1-1 0,1-1 0,-1 1 0,1 0 0,-1-1 0,0 0 0,0 0 0,-1 0 0,5-7 0,-5 6-14,-1 0 0,0 0 0,1 0 0,0 1 0,0-1 0,1 1 0,-1 0 0,1 0 0,0 0 0,0 0 0,0 1 0,0 0 0,1-1 0,0 2 0,-1-1 0,1 0 0,0 1 0,0 0 0,0 0 0,0 1 0,1-1 0,-1 1 0,0 0 0,8 0 0,-12 1-1,0 1 0,1-1-1,-1 1 1,0-1 0,0 1-1,0 0 1,0-1-1,0 1 1,-1 0 0,1 0-1,0 0 1,0 0-1,0-1 1,-1 1 0,1 0-1,0 0 1,-1 0 0,1 1-1,-1-1 1,1 0-1,-1 0 1,0 0 0,1 0-1,-1 0 1,0 1-1,0-1 1,0 0 0,0 0-1,0 2 1,1 45-38,-2-35 34,-1 1 31,-1 2 44,3-16-69,1 1 0,-1-1 1,0 0-1,0 0 0,0 1 0,1-1 0,-1 0 0,0 0 0,0 0 1,0 0-1,1 1 0,-1-1 0,0 0 0,0 0 0,1 0 1,-1 0-1,0 0 0,0 0 0,1 0 0,-1 0 0,0 0 0,0 0 1,1 0-1,-1 0 0,0 0 0,1 0 0,-1 0 0,0 0 0,0 0 1,1 0-1,-1 0 0,0 0 0,0 0 0,1 0 0,-1 0 1,0-1-1,0 1 0,1 0 0,-1 0 0,0 0 0,0 0 0,0-1 1,1 1-1,-1 0 0,0 0 0,0 0 0,0-1 0,0 1 1,0 0-1,1-1 0,50-43 29,-42 35-59,-1 1 0,2 0 1,-1 0-1,1 1 0,0 0 1,19-9-1,-29 16 24,1 0 1,-1 0-1,0 0 1,0-1-1,1 1 1,-1 0-1,0 0 1,1 0-1,-1 0 1,0 0-1,0 0 1,1 0-1,-1 0 1,0 0-1,1 0 1,-1 0-1,0 1 1,1-1-1,-1 0 1,0 0-1,0 0 1,1 0-1,-1 0 1,0 0-1,0 1 0,1-1 1,-1 0-1,0 0 1,0 0-1,0 1 1,1-1-1,-1 0 1,0 0-1,0 1 1,0-1-1,0 0 1,1 0-1,-1 1 1,0-1-1,0 0 1,0 1-1,0-1 1,0 0-1,0 1 1,0-1-1,0 1 1,-1 23-33,-9 20 137,4-9-933,12-30-2529,11-16-1898,-2-2-1199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4837,'0'0'21305,"10"-5"-20248,8-7-873,-1-1-1,0-1 1,-1 0-1,0-1 1,-1-1-1,-1 0 1,18-27-1,-32 42-191,1-1 1,0 1-1,-1-1 0,1 1 1,0 0-1,0-1 0,0 1 1,0 0-1,0 0 0,1-1 0,-1 1 1,0 0-1,1 0 0,-1 1 1,0-1-1,3-1 0,-6 24-184,-23 50-204,24-68 362,-19 43-489,-5 13-609,15-20-2722,11-37-128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74 15855,'0'0'10794,"11"5"-10735,33 14-22,-42-18-34,1-1 0,-1 0-1,1 1 1,-1-1 0,0 0-1,1-1 1,-1 1-1,0 0 1,1-1 0,-1 1-1,0-1 1,1 0 0,-1 0-1,0 0 1,0 0 0,0 0-1,0 0 1,0-1 0,0 1-1,0-1 1,0 1-1,2-4 1,1 0 2,0 0 0,-1 0 0,1-1 0,-2 0 0,6-9 0,-8 14-6,0-1 0,0 1 0,-1 0 0,1-1 0,-1 1 0,1-1 0,-1 1 0,1-1 0,-1 1 0,0-1 1,0 0-1,0 1 0,0-1 0,0 1 0,0-1 0,0 1 0,-1-3 0,1 3-7,-1 1 0,1-1 1,0 1-1,-1-1 0,1 0 1,-1 1-1,0-1 0,1 1 1,-1 0-1,1-1 0,-1 1 1,0 0-1,1-1 0,-1 1 1,0 0-1,1-1 0,-1 1 1,0 0-1,1 0 0,-1 0 1,0 0-1,0 0 0,1 0 1,-1 0-1,-1 0 0,-1 0-4,0 1 1,-1 0-1,1-1 0,0 1 0,0 0 0,-1 1 0,1-1 0,0 1 0,0-1 0,1 1 1,-1 0-1,0 0 0,1 0 0,-5 4 0,-6 10 287,0 1-1,-20 35 1,30-45-55,-1-1 0,1 1 1,1-1-1,-1 1 1,1 0-1,0 0 0,1 0 1,0 0-1,0 0 1,0 0-1,1 0 0,0 10 1,1-15-205,0-1 0,0 0 0,0 1 0,0-1 0,0 0 0,0 0 0,0 0 0,0 0 0,0 0 0,0 0 0,1 0 1,-1 0-1,0 0 0,1-1 0,-1 1 0,1 0 0,-1-1 0,1 1 0,-1-1 0,1 0 0,-1 1 0,1-1 0,-1 0 0,1 0 0,-1 0 0,1 0 0,0 0 0,-1 0 0,1-1 1,-1 1-1,3-1 0,50-13 110,-49 12-212,81-42 8,-55 20-2790,-26 13-7212,-11-9 2548,3 9 4389,0-3-2206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22 318 4644,'0'0'18685,"-2"8"-17847,-5 30 956,-6 72-1,13-109-1790,0-1-1,0 1 1,1 0-1,-1-1 0,0 1 1,0-1-1,1 1 1,-1-1-1,0 1 0,1-1 1,-1 1-1,0-1 1,1 0-1,-1 1 1,1-1-1,-1 1 0,0-1 1,1 0-1,-1 1 1,1-1-1,-1 0 1,1 0-1,-1 1 0,1-1 1,0 0-1,-1 0 1,1 0-1,-1 0 1,1 0-1,-1 0 0,1 0 1,0 0-1,-1 0 1,1 0-1,-1 0 1,1 0-1,-1 0 0,1 0 1,0 0-1,-1-1 1,1 1-1,-1 0 0,1 0 1,-1-1-1,1 1 1,-1 0-1,1-1 1,-1 1-1,0 0 0,1-2 1,28-16-330,-10-4-1457,-1-1 0,-1-1 0,-1-1 0,-2 0 0,0-1-1,12-33 1,15-56-2468,-8 2 7049,-24 84-314,-30 98 5545,-34 133-4280,42-140-2913,3 1-1,-5 124 1,15-186-952,-17-33-540,-44-125-674,53 134 1393,2 0-1,1-1 0,1 0 0,-2-47 0,6 69-6,0 0 0,0 0 0,1 0 0,-1 0 0,1 0 1,-1 0-1,1 0 0,0 0 0,0 0 0,0 1 0,0-1 0,0 0 0,0 0 0,0 1 0,1-1 0,-1 1 0,0-1 0,1 1 1,0 0-1,-1 0 0,1-1 0,0 1 0,-1 0 0,1 0 0,0 1 0,0-1 0,0 0 0,0 1 0,0-1 0,0 1 0,0-1 1,4 1-1,9-2 29,0 1 0,0 1 0,23 2 1,-17-1-99,71 5-473,-19-1-1910,0-3-4061,-8-5-4919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92 5029,'-74'1'884,"31"-2"711,1 3 1,0 1-1,-46 9 0,87-12-1535,1 0-1,0 0 0,-1 0 0,1 0 0,0 0 0,-1 0 1,1 0-1,0 0 0,-1 0 0,1 0 0,0 0 1,-1 0-1,1 0 0,0 0 0,-1 0 0,1 1 1,0-1-1,-1 0 0,1 0 0,0 0 0,0 0 1,-1 1-1,1-1 0,0 0 0,0 0 0,-1 1 1,1-1-1,0 0 0,0 1 0,0-1 0,0 0 1,-1 0-1,1 1 0,0-1 0,0 0 0,0 1 1,0-1-1,0 0 0,0 1 0,13 8 1279,25 2-47,35-3-121,0-2 0,98-6 0,-73-1-868,571-28-112,-413 14-156,-160 9-39,326-10 31,-442 27-165,-34-2 100,-1-3 0,1-1 0,-104-7 0,56 0-7,-699-11 1654,584 7-686,194 4-801,29-1-9,42-2-100,605-19 6,102-7-399,-738 30 379,-13 2 4,-1-1-1,1-1 1,-1 1-1,1 0 1,-1-1-1,1 0 1,-1 0-1,1 0 1,-1 0-1,0 0 1,4-3 0,-7 4 2,0 0 0,0 0 0,0-1 0,0 1 1,0 0-1,0-1 0,0 1 0,0 0 0,0 0 1,0-1-1,0 1 0,0 0 0,-1 0 1,1-1-1,0 1 0,0 0 0,0 0 0,-1-1 1,1 1-1,0 0 0,0 0 0,0 0 1,-1-1-1,1 1 0,0 0 0,0 0 0,-1 0 1,1 0-1,0 0 0,0 0 0,-1-1 1,1 1-1,0 0 0,-1 0 0,1 0 0,0 0 1,-1 0-1,1 0 0,0 0 0,0 0 0,-1 0 1,1 0-1,0 1 0,-1-1 0,-21-4 68,-96-1 67,-212 18 0,-117 46-497,322-42-1836,7-8-3374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5029,'111'-5'10094,"66"-13"-7148,26-1-2357,1325-8 2190,-1058 29-2361,200-5-295,-703 1-51,-58-10-1,3-1-230,-218-7-159,-333 20 1,-229 91 288,402-32 63,416-54-3,44-5 36,31-2-15,38-4 5,569-42 286,-199 29-229,1298-93 28,-1673 106-129,346-43 129,-369 40-162,-39 5-33,-21 2-109,-263 3-3451,-380 51 0,-285 94-524,832-126 3051,-170 29-3911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68 455 4132,'-7'0'1297,"6"0"-1207,-52-3 5543,46 2-3209,43 1-2131,811-60 2901,-399 17-2053,991-50 193,-553 39-768,566 20-670,-614 25 59,-197-2 63,837-34 81,-113 1 398,-25 30-818,-1240 12 327,261-17-44,-359 19-26,-2 0 11,1 0 1,-1 0 0,0 1 0,1-1 0,-1 0 0,1 0 0,-1 0 0,0 0 0,1 0 0,-1 0 0,1 0 0,-1 0 0,0-1 0,1 1 0,-1 0 0,1 0-1,-1 0 1,0 0 0,1 0 0,-1-1 0,0 1 0,1 0 0,-1 0 0,0 0 0,1-1 0,-1 1 0,0 0 0,0-1 0,1 1 0,-1 0 0,0-1 0,0 1 0,0 0-1,1-1 1,-1 1 0,0 0 0,0-1 0,0 1 0,0 0 0,0-1 0,0 1 0,0-1 0,0 1 0,0 0 0,0-1 0,0 1 0,0-1 0,0 0 0,-5-10-4096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5765,'0'0'10410,"12"0"-8077,245-7 5184,-146 2-7853,-16 3-4693,-147 2-2552,14 0 1805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7303,'0'0'14702,"57"41"-13613,-13-38-417,2 0-479,3-1-161,1 1-289,-4-3-1184,-2 0-1506,-7 0-1185,-6-12-2402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9961,'0'0'9353,"12"0"-8370,26-1-74,3-1-384,-1 2 0,1 1 0,-1 2 0,77 17 0,-115-20-525,0 1 1,0-1 0,0 1 0,0 0 0,0-1 0,0 1-1,0 0 1,-1 0 0,1 0 0,0 0 0,-1 1 0,1-1 0,-1 0-1,1 1 1,-1-1 0,0 1 0,1-1 0,-1 1 0,1 3-1,-1-4 12,-1 1-1,0 0 0,0-1 0,0 1 0,0-1 0,0 1 0,0-1 1,-1 1-1,1-1 0,0 1 0,-1-1 0,1 1 0,-1-1 1,0 1-1,1-1 0,-1 0 0,0 1 0,0-1 0,-1 2 0,-6 6 49,0-1 0,0 0-1,-1-1 1,0 1 0,-12 6-1,-76 46 139,-35 24-4271,102-62-945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25 1986,'0'0'17862,"3"-2"-15956,-3 2-1796,1 0 1,-1 0-1,0 0 1,1 0-1,-1 0 1,0-1-1,1 1 1,-1 0-1,0 0 1,1 0-1,-1 0 1,0-1-1,1 1 1,-1 0-1,0 0 1,1-1-1,-1 1 1,0 0-1,0 0 1,1-1-1,-1 1 1,0 0-1,0-1 0,0 1 1,1 0-1,-1-1 1,0 1-1,0-1 1,0 1-1,0 0 1,0-1-1,0 1 1,0-1-1,0 1 1,0 0-1,0-1 1,0 1-1,0 0 1,0-1-1,0 1 1,0-1-1,0 1 1,0 0-1,-1-1 1,1 1-1,0 0 1,0-1-1,0 1 0,-1 0 1,1-1-1,-28-4 1176,17 5-1314,-1 0 0,1 1 0,-1 1 0,-13 3 0,16-2 64,0 1 1,0 1 0,0-1 0,1 2-1,0-1 1,0 1 0,-14 13-1,18-15-16,0-1 0,1 1 0,-1 1 0,1-1 0,0 0 0,0 1 0,0 0 0,1-1 0,0 1 0,0 0 1,0 0-1,0 1 0,1-1 0,0 0 0,-1 9 0,2-13-14,1 1 0,-1-1 0,0 0 1,1 0-1,-1 0 0,1 0 0,0 0 1,-1 0-1,1 0 0,0 0 1,0 0-1,0-1 0,0 1 0,-1 0 1,1 0-1,0-1 0,0 1 0,0-1 1,0 1-1,1 0 0,-1-1 1,0 0-1,0 1 0,0-1 0,0 0 1,0 0-1,1 1 0,-1-1 0,0 0 1,0 0-1,0 0 0,1-1 1,0 1-1,46-4 256,-28-1-214,-1-2 1,1-1-1,-1 0 1,0-2-1,-1 0 1,0 0-1,-1-2 1,0 0-1,-1-2 1,0 1-1,21-25 1,-23 23 62,-26 32-178,-9 13 28,15-20 45,0-2 1,1 0-1,0 0 0,0 1 0,1-1 0,0 1 0,1 0 0,0 1 0,0-1 1,1 0-1,0 1 0,0 13 0,2-22-42,1 0 1,-1 1-1,1-1 0,0 0 1,-1 0-1,1 0 0,0-1 1,0 1-1,-1 0 0,1 0 1,0 0-1,0-1 0,0 1 1,0 0-1,0-1 0,0 1 1,0 0-1,0-1 0,0 0 1,1 1-1,-1-1 0,0 0 1,0 1-1,0-1 0,0 0 1,1 0-1,-1 0 0,0 0 1,0 0-1,0 0 0,2-1 0,42-6-3797,-17-8-1879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15182,'0'0'4997,"-47"70"-3556,34-46-992,4 0-33,1-6-288,7-5-96,1-4-992,7-9-6824,5-13 1378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5061,'2'3'13665,"-1"5"-8364,-1 24-6796,0-27 3135,-1 40-963,-1-25-608,2-1 1,0 0 0,5 32 0,-5-50-24,0-1 1,0 1-1,0 0 0,0-1 1,0 1-1,0-1 1,1 1-1,-1-1 0,0 1 1,0-1-1,0 1 1,1-1-1,-1 1 0,0-1 1,1 1-1,-1-1 0,0 0 1,1 1-1,-1-1 1,1 1-1,-1-1 0,1 0 1,-1 1-1,0-1 1,1 0-1,-1 0 0,1 1 1,-1-1-1,1 0 1,0 0-1,-1 0 0,1 0 1,0 1-1,18-12 1338,10-24-229,32-96-707,-60 129 787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14798,'0'0'11088,"9"1"-10314,-4 0-657,44 2 568,-48-4-640,1 1 0,-1 0 0,1 0 0,-1 0 0,0-1 0,1 1 0,-1-1 0,1 1 0,-1-1 0,0 0 0,1 1 0,-1-1 0,0 0-1,0 0 1,0 0 0,0 0 0,0 0 0,0 0 0,0 0 0,0 0 0,0-1 0,0 1 0,0 0 0,-1 0 0,1-1 0,0 1 0,-1 0 0,1-1 0,-1 1 0,0-1 0,0 1 0,1-1 0,-1 1 0,0-3-1,0 4-39,-1-1 0,1 1 0,0-1 0,0 1 0,0-1 0,-1 1 0,1-1 0,0 1 0,-1 0 0,1-1 0,-1 1 0,1 0 0,0-1 0,-1 1 0,1 0 0,-1-1 0,1 1 0,-1 0 0,1 0 0,-1 0-1,1-1 1,-1 1 0,1 0 0,-1 0 0,1 0 0,-1 0 0,1 0 0,-1 0 0,1 0 0,-1 0 0,1 0 0,-1 0 0,1 0 0,-1 0 0,1 0 0,-1 1 0,1-1 0,-1 0 0,1 0 0,-1 0-1,1 1 1,-1-1 0,1 0 0,0 1 0,-1-1 0,1 0 0,0 1 0,-1 0 0,-25 16-162,24-13 141,-1-1-1,1 1 1,0 0 0,0 0 0,0 0 0,0 0-1,1 0 1,-1 0 0,1 1 0,0 4 0,1-8 12,0 0 1,0 0 0,0 0 0,0 0-1,0 0 1,1 0 0,-1 0 0,0 1-1,1-1 1,-1 0 0,1 0 0,-1 0-1,1 0 1,0 0 0,-1-1 0,1 1-1,0 0 1,0 0 0,-1 0 0,1 0-1,0-1 1,0 1 0,0 0 0,0-1-1,0 1 1,0-1 0,0 1 0,0-1-1,0 0 1,0 1 0,0-1-1,1 0 1,-1 0 0,0 0 0,0 0-1,0 0 1,0 0 0,0 0 0,0 0-1,1 0 1,0-1 0,38 2 22,1-3 1,62-10 0,-103 11 26,0 1 1,1 0-1,-1 0 1,0-1-1,1 1 1,-1 0 0,0-1-1,1 1 1,-1 0-1,0-1 1,1 1-1,-1 0 1,0-1-1,0 1 1,0 0-1,1-1 1,-1 1 0,0-1-1,0 1 1,0-1-1,0 1 1,0 0-1,0-1 1,0 1-1,0-1 1,0 1 0,0-1-1,0 1 1,0 0-1,0-1 1,0 1-1,0-1 1,0 1-1,-1-1 1,1 1-1,0 0 1,0-1 0,0 1-1,-1-1 1,1 1-1,0 0 1,-1-1-1,1 1 1,0 0-1,-1-1 1,-16-24-506,12 18-433,2-5-2434,3 11 2938,0 1-1,0-1 1,0 1-1,0-1 1,1 1-1,-1-1 0,0 1 1,0-1-1,0 1 1,0 0-1,1-1 1,-1 1-1,0-1 1,1 1-1,-1-1 1,0 1-1,1 0 0,-1-1 1,0 1-1,1 0 1,-1-1-1,0 1 1,1 0-1,-1 0 1,1-1-1,-1 1 1,1 0-1,-1 0 0,1 0 1,-1 0-1,1-1 1,13-1-7358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5765,'0'0'22160,"3"-4"-21711,3-7-407,-6 10 1,-6 13 35,0 1 0,1-1 0,0 1 0,-5 21 0,10-33-72,0 0 0,0 0 0,0 0 0,0 1 0,0-1 0,0 0 0,0 0 1,1 0-1,-1 0 0,0 0 0,0 0 0,1 0 0,-1 0 0,1 0 0,-1 0 1,1 0-1,-1 0 0,1-1 0,0 1 0,-1 0 0,1 0 0,0 0 0,0-1 1,0 1-1,-1 0 0,1-1 0,0 1 0,2 0 0,-1 0 10,1-1 0,-1 1-1,1-1 1,0 0 0,-1 0 0,1 0-1,-1 0 1,1 0 0,0-1-1,-1 1 1,5-2 0,3-1-71,0-1 0,-1 0 0,1 0 1,-1-1-1,13-8 0,-17 9 13,1 0 23,0-1 0,0 1 1,-1-1-1,0 0 0,0 0 0,0 0 1,0-1-1,-1 1 0,6-12 0,-31 49 44,17-27-19,0 0 1,0 0-1,1 1 1,0-1-1,0 1 1,0 0-1,0 0 1,1 0-1,0 0 1,-2 12 0,4-17-48,1-1 0,-1 1 0,1-1 0,-1 0 0,1 1 1,-1-1-1,1 0 0,-1 1 0,1-1 0,0 0 1,-1 0-1,1 0 0,-1 0 0,1 0 0,0 1 1,-1-1-1,1 0 0,0 0 0,-1 0 0,1 0 0,-1-1 1,1 1-1,0 0 0,-1 0 0,1 0 0,-1 0 1,1-1-1,0 1 0,-1 0 0,2-1 0,19-7-2825,25-26-8233,-23 15 236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5285,'0'0'19859,"-5"8"-19598,5-8-261,-3 4-1,1 1-1,-1-1 0,1 0 0,0 1 1,0-1-1,0 1 0,1 0 0,0 0 0,0 0 1,0 0-1,0-1 0,1 1 0,0 0 0,0 0 1,0 0-1,1 0 0,-1 0 0,1 0 1,0 0-1,3 6 0,7 16-67,-2 0 1,0 0-1,-2 1 1,5 38-1,-11-58 230,0-1 0,-1 1 1,0-1-1,0 1 0,-1-1 0,0 0 0,0 1 0,-1-1 0,0 0 0,0 0 1,-1 0-1,0 0 0,0 0 0,0 0 0,-1-1 0,0 1 0,0-1 1,-1 0-1,0-1 0,0 1 0,0-1 0,-8 6 0,12-9-122,0-1 0,-1 0 0,1 1 0,0-1 0,-1 0 0,1 0 0,-1 0 0,1 0 0,-1 0 0,0-1 0,1 1 0,-1 0 0,0-1 0,0 1 0,1-1 0,-1 0 0,0 1 0,0-1 0,1 0 0,-1 0 0,0 0 0,0-1 0,0 1 0,1 0 0,-1 0 0,0-1 0,0 1 0,1-1 0,-1 0 0,0 0 0,1 1 0,-1-1 0,1 0-1,-1 0 1,1 0 0,0-1 0,-1 1 0,1 0 0,0 0 0,0-1 0,0 1 0,-1-1 0,2 1 0,-1-1 0,0 1 0,-1-3 0,0-1-105,0-1 0,0 1 0,1-1 0,-1 0 0,1 0 0,0 0 0,1 0 0,-1 0 0,1 0 0,1 0 0,-1 0 0,1 0 0,1-7 0,2 4-30,0 0 0,0 0 1,1 0-1,0 1 1,0-1-1,1 1 0,0 0 1,1 1-1,12-12 0,77-59-970,-74 61 943,11-6 16,-20 14 146,0 0 0,0 0 0,-1-1 1,-1-1-1,18-20 0,-28 30-9,-1 1 1,1-1 0,-1 1 0,1-1-1,-1 1 1,1-1 0,-1 1-1,0-1 1,1 0 0,-1 1 0,0-1-1,1 1 1,-1-1 0,0 0-1,0 1 1,0-1 0,1 0 0,-1 1-1,0-1 1,0 0 0,0 0-1,0 1 1,0-1 0,0 0-1,-1 1 1,1-1 0,0 0 0,0 1-1,0-1 1,-1 0 0,1 0-1,-22-1 358,-26 19-66,44-13-242,-1-1 1,0 1-1,1 0 1,0 0-1,0 0 1,0 0-1,0 1 0,1 0 1,0 0-1,-4 7 1,7-11-91,-1 0 1,1 0 0,0 0 0,-1 0-1,1 0 1,0 0 0,0 0 0,0 0 0,-1 0-1,1 0 1,1 1 0,-1-1 0,0 0-1,0 0 1,0 0 0,0 0 0,1 0 0,-1 0-1,1 0 1,-1 0 0,1 0 0,0 1-1,0 0-113,1-1 0,0 0 0,-1 1 0,1-1 0,0 0 0,0 0 0,0 0 0,-1 0 0,1-1 0,0 1 0,0 0-1,0-1 1,1 1 0,-1-1 0,0 0 0,3 0 0,26 1-4500,6-1-3849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 7015,'0'0'22469,"-9"-4"-22133,6 2-322,1 1-6,0-1 0,0 1 0,0 0 1,0 0-1,0 0 0,0 0 0,0 0 0,0 1 1,-1-1-1,1 1 0,0-1 0,0 1 0,-1 0 1,1 0-1,0 0 0,0 0 0,-1 0 1,1 0-1,0 1 0,0-1 0,-1 1 0,1 0 1,0-1-1,0 1 0,0 0 0,0 0 1,0 0-1,0 1 0,0-1 0,0 0 0,1 1 1,-1-1-1,0 1 0,1 0 0,-1-1 0,1 1 1,-2 3-1,-2 1 9,1 0 1,0 0-1,1 0 0,-1 0 1,1 0-1,0 1 0,1-1 1,0 1-1,0 0 0,0 0 1,1 0-1,0 0 0,0 0 1,1 0-1,0 8 0,0-14-51,1 1 0,0-1 0,0 1-1,0-1 1,0 0 0,0 1 0,0-1-1,0 0 1,0 0 0,0 0 0,0 0-1,1 0 1,-1 0 0,0 0 0,1 0-1,-1 0 1,1-1 0,-1 1 0,1-1-1,-1 1 1,1-1 0,-1 1 0,1-1-1,0 0 1,-1 0 0,1 0 0,3 0-1,49-2-2646,-51 2 2483,8-2-1619,1-1 0,-1 0 1,0 0-1,0-1 0,15-8 0,15-8-10023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14958,'0'0'6871,"-9"8"-4277,3-3-2231,1-3-108,1 1-1,1 0 1,-1 0-1,0 0 1,1 0-1,0 1 1,-1-1-1,1 1 0,1 0 1,-1 0-1,1 0 1,-1 0-1,1 1 1,0-1-1,1 0 1,-1 1-1,-1 6 0,4-10-232,0 0 0,0-1 0,0 1 0,0 0 0,1-1 0,-1 1-1,0 0 1,0-1 0,0 1 0,1-1 0,-1 0 0,0 1 0,1-1-1,-1 0 1,0 0 0,0 0 0,1 0 0,-1 0 0,0 0 0,1 0-1,-1-1 1,3 1 0,1-1 57,10 0-30,1-1 0,-1 0-1,0-2 1,0 1-1,21-10 1,-21 8-150,0 0 0,0 0 0,1 2 0,-1 0-1,25-2 1,-39 6 113,0-1-1,-1 0 0,1 0 1,-1 1-1,1-1 1,0 1-1,-1-1 0,1 0 1,-1 1-1,1-1 0,-1 1 1,1-1-1,-1 1 1,0 0-1,1-1 0,-1 1 1,1-1-1,-1 1 0,0 0 1,0-1-1,1 1 0,-1 0 1,0-1-1,0 1 1,0 0-1,0-1 0,0 1 1,0 0-1,0-1 0,0 1 1,0 0-1,0 0 0,0-1 1,0 1-1,-1 0 1,1-1-1,0 1 0,-1 0 1,3 19 838,-1-20-839,0 0-1,0 1 0,-1-1 0,1 0 0,0 1 0,0-1 0,0 0 0,0 0 0,-1 0 0,1 0 0,0 0 0,0 0 0,0 0 0,0 0 0,0 0 0,-1 0 0,1-1 0,0 1 0,0 0 0,0 0 0,0-1 1,-1 1-1,1-1 0,0 1 0,0-1 0,-1 1 0,1-1 0,0 0 0,13-7-384,1 1 1,-1 1-1,1 0 0,20-5 1,-13 7-4472,2 3-4073,-14 1 2779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 6406,'0'0'20286,"-9"-1"-19128,-2 0-843,-1 1 0,0 0 0,-23 3 0,33-3-311,-1 0 0,1 0-1,-1 1 1,1-1 0,0 1-1,-1-1 1,1 1 0,0 0-1,0 0 1,-1 0 0,1 0-1,0 0 1,0 0 0,0 1-1,0-1 1,0 1 0,1-1-1,-1 1 1,0 0 0,1 0-1,-1 0 1,1 0 0,0 0-1,-1 0 1,1 0 0,0 0-1,0 0 1,1 1 0,-1-1-1,0 0 1,0 5 0,1-7-29,1 1 1,-1 0 0,1-1 0,-1 1 0,0-1 0,1 1-1,-1-1 1,1 1 0,0 0 0,-1-1 0,1 0 0,-1 1-1,1-1 1,0 1 0,-1-1 0,1 0 0,0 1-1,-1-1 1,1 0 0,0 0 0,-1 0 0,1 1 0,0-1-1,0 0 1,-1 0 0,1 0 0,0 0 0,0 0 0,28 0-454,-24 0 317,134-5-2834,-139 5 3042,1 0 1,-1 0-1,0 0 0,0 0 1,0 1-1,1-1 1,-1 0-1,0 0 0,0 0 1,0 1-1,0-1 1,0 0-1,1 0 0,-1 1 1,0-1-1,0 0 1,0 0-1,0 1 0,0-1 1,0 0-1,0 0 1,0 1-1,0-1 0,0 0 1,0 1-1,0-1 1,0 0-1,0 0 0,0 1 1,0-1-1,0 0 1,0 0-1,-1 1 0,1-1 1,0 0-1,0 0 1,0 0-1,0 1 0,0-1 1,-1 0-1,1 0 0,0 0 1,0 1-1,0-1 1,-1 0-1,1 0 0,0 0 1,0 0-1,-1 0 1,1 1-1,0-1 0,0 0 1,-1 0-1,1 0 1,-12 12 815,3-5-670,1 0-1,-1-1 1,-1-1 0,1 0-1,0 0 1,-1 0 0,0-1-1,0-1 1,-1 0 0,-16 3-1,28-8-731,-1 0-1,1 1 0,0-1 1,0 1-1,0-1 0,0 1 1,0-1-1,0 1 1,0-1-1,0 1 0,3-3 1,16-11-4180,7-4-2013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4901,'0'0'19592,"-3"8"-18007,0-1-1314,-16 41 1717,18-46-1879,0 1 0,0-1-1,0 1 1,1 0 0,-1 0-1,1-1 1,-1 1 0,1 0 0,0 0-1,0 0 1,1 0 0,-1-1-1,0 1 1,1 0 0,1 4-1,0-6-88,-1 0 0,1 1-1,0-1 1,0 0 0,0 0-1,0-1 1,0 1 0,0 0-1,0 0 1,0-1 0,1 0-1,-1 1 1,0-1 0,0 0-1,0 0 1,0 0 0,1 0-1,3-1 1,42-7 162,-28 2-520,0-1-1,33-17 1,-40 17 179,0 0 1,0 1-1,1 1 0,-1 0 0,1 1 0,0 0 1,29-3-1,-43 9 270,0 0-1,0 0 1,0 0 0,0 0 0,-1 0-1,1-1 1,0 1 0,-1 0 0,1 0 0,-1 0-1,-1 3 1,-1-1-7,-12 32 856,15-36-948,0 0 0,0 1 0,0-1 0,0 1 0,0-1 0,0 0 0,1 1 0,-1-1 0,0 1 0,0-1 0,0 0 0,0 1 0,0-1 0,1 0 0,-1 1 0,0-1 0,0 0 0,1 1 0,-1-1 0,0 0 0,0 1 0,1-1 0,-1 0 0,0 0-1,1 0 1,-1 1 0,0-1 0,1 0 0,0 0 0,23-1 124,-12-3-359,-1 0 0,1-1 0,-1 0 0,14-9 0,-17 9 103,0 0-1,0 1 0,0 0 0,0 0 1,1 1-1,0 0 0,-1 0 0,1 1 0,16-2 1,-22 14 1003,-3-9-861,-1 0 1,1 0-1,0 0 1,1 0 0,-1 0-1,0 0 1,0 0-1,0 1 1,1-1 0,-1 0-1,0 0 1,1 0-1,-1 0 1,1 0 0,-1 0-1,1 0 1,0 0-1,-1-1 1,1 1 0,0 0-1,0 0 1,0 0-1,1 1 1,40-2-1295,-15-6-3526,-6-3-1725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5349,'0'0'14926,"-6"12"-12956,-10 24-385,2 0 0,-16 60 0,17-48-1184,3 0 0,2 1-1,-2 59 1,11-133-350,1 0 0,1 0 1,1 0-1,1 1 0,2-1 0,0 1 0,12-26 1,-14 37-70,1 1 1,0 0 0,1 0-1,1 0 1,-1 1 0,2 0-1,-1 0 1,2 1 0,-1 0-1,1 0 1,1 2 0,0-1-1,0 1 1,19-10 0,-27 17-62,1-1 1,-1 1 0,0 0 0,1 0-1,-1 1 1,1-1 0,-1 1 0,1 0-1,-1 0 1,1 0 0,-1 0 0,1 1-1,-1-1 1,1 1 0,3 1 0,-6-1 49,0-1 0,0 0 0,0 1 0,0-1 0,0 1 0,0 0 0,-1-1 0,1 1 0,0 0-1,0-1 1,-1 1 0,1 0 0,0 0 0,-1 0 0,1 0 0,-1-1 0,1 1 0,-1 0 0,1 0 0,-1 2 0,1-1 29,-1 0-1,0-1 1,0 1 0,-1 0-1,1 0 1,0 0-1,-1-1 1,1 1-1,-1 0 1,1-1 0,-1 1-1,0 0 1,0-1-1,0 1 1,0-1 0,-1 3-1,-6 6 192,-1-1-1,0 0 1,-1 0-1,0 0 1,0-1-1,-1-1 1,0 0-1,0 0 1,-1-1-1,0 0 1,0-1-1,0-1 1,0 0-1,-1-1 1,-13 3-1,26-6-219,-1 0 0,0 0 0,1 0 0,-1 0-1,1 0 1,-1 0 0,0-1 0,1 1 0,-1 0 0,1 0-1,-1 0 1,0-1 0,1 1 0,-1 0 0,1 0 0,-1-1-1,1 1 1,-1 0 0,1-1 0,-1 1 0,1-1 0,0 1-1,-1-1 1,1 1 0,-1-1 0,1 1 0,0-1-1,0 1 1,-1-1 0,1 0 0,0 1 0,0-1 0,0 1-1,-1-1 1,1 0 0,0 1 0,0-1 0,0 1 0,0-1-1,0 0 1,0 1 0,0-1 0,1 1 0,-1-1 0,0 0-1,0 1 1,0-1 0,1 1 0,-1-1 0,0 0 0,0 1-1,1-1 1,18-34-3245,8 2-1499,6-1-2498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18001,'0'0'2231,"-3"9"102,-39 91 2384,30-78-4351,2 0 0,0 1 0,2 0 0,0 0 0,2 1 0,0 0 0,-3 43 0,9-67-363,1 0 1,-1 0-1,0 0 1,0 0-1,1 0 1,-1 0-1,0 0 1,1 0-1,-1 0 1,0 0-1,0 0 1,1 0-1,-1 0 1,0 0-1,1 0 1,-1 0-1,0 0 0,0 0 1,1 0-1,-1 0 1,0 0-1,0 0 1,1 0-1,-1-1 1,0 1-1,0 0 1,1 0-1,-1 0 1,0-1-1,0 1 1,0 0-1,1 0 1,-1 0-1,0-1 1,0 1-1,0 0 1,0 0-1,0-1 0,1 1 1,-1 0-1,0-1 1,0 1-1,0 0 1,0 0-1,0-1 1,0 1-1,0-1 1,12-15 155,-1-5-345,-2-1 1,0 1-1,8-34 1,-18 58 181,1-1 0,-1 0 1,0 1-1,1-1 0,0 0 0,-1 1 1,1-1-1,0 1 0,0-1 1,1 0-1,-1 1 0,0-1 1,1 1-1,0-1 0,-1 0 1,1 0-1,0 1 0,0-1 1,0 0-1,0 0 0,1 0 1,-1 0-1,0 0 0,1 0 1,0 0-1,-1-1 0,1 1 1,0 0-1,0-1 0,0 1 1,0-1-1,0 0 0,0 0 1,0 0-1,1 0 0,-1 0 1,0 0-1,1-1 0,-1 1 1,0-1-1,1 1 0,-1-1 1,4 0-1,2 0 28,0 0 1,0 0-1,-1-1 1,1 0-1,0 0 1,-1 0 0,1-1-1,-1-1 1,0 1-1,1-1 1,-1 0-1,0-1 1,8-5-1,-5 2 1,-4 3-11,-1 0 1,1 0-1,-1 0 1,0 0-1,0-1 1,-1 1-1,1-1 0,3-6 1,-29 57 168,16-39-155,1 1-1,1-1 1,-1 0 0,2 1-1,-1 0 1,1 0 0,0 0 0,-2 15-1,5-23-281,0 0 1,0 0-1,0 0 0,0 0 0,0 0 0,0 0 0,0 0 0,0 0 0,-1-1 1,1 1-1,0 0 0,0-1 0,0 1 0,0-1 0,0 1 0,-1-1 0,3 0 1,9-15-4643,-1-6-2716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10122,'0'0'4105,"-9"12"-1169,-6 8-1501,1 1 0,-18 36 0,25-44-1071,1 0 0,1 0 0,0 1 0,1 0 0,0 0 0,1 0 0,-1 18 0,3-31-351,1 0 0,0 0 0,0 0 0,0 0-1,0 0 1,0 0 0,0 0 0,0 0 0,0-1 0,1 1-1,-1 0 1,0 0 0,1 0 0,-1 0 0,0 0-1,1-1 1,-1 1 0,1 0 0,-1 0 0,1-1 0,-1 1-1,1 0 1,0-1 0,-1 1 0,1-1 0,0 1-1,0-1 1,-1 1 0,1-1 0,0 1 0,0-1 0,0 1-1,-1-1 1,1 0 0,0 0 0,0 0 0,0 1-1,0-1 1,0 0 0,0 0 0,0 0 0,-1 0-1,1 0 1,0 0 0,0-1 0,0 1 0,0 0 0,0 0-1,0-1 1,-1 1 0,1 0 0,0-1 0,0 1-1,0-1 1,0 0 0,7-3 181,0 1 0,0-1 0,-1-1-1,10-7 1,38-39 349,-42 38-499,0 1 0,0 0 0,1 0 0,19-11 1,-32 23-45,-1 0 1,0 0 0,0 0-1,0-1 1,1 1 0,-1 0-1,0 0 1,0 0-1,1 0 1,-1 0 0,0 0-1,0 0 1,1 0 0,-1 0-1,0 0 1,0 0 0,1 0-1,-1 0 1,0 0-1,0 0 1,1 0 0,-1 0-1,0 0 1,0 0 0,0 0-1,1 0 1,-1 0-1,0 1 1,0-1 0,1 0-1,-1 0 1,0 0 0,0 0-1,0 0 1,1 1 0,-1-1-1,0 0 1,0 0-1,0 0 1,0 1 0,0-1-1,0 0 1,1 0 0,-1 1-1,0-1 1,0 0 0,0 0-1,0 1 1,0-1-1,0 0 1,0 0 0,0 0-1,0 1 1,-1 23 55,-11 23-2,5-29-37,1-6-8,2 1 0,-1 0 0,-2 15 0,7-28-9,0 1 0,0-1 1,0 0-1,0 0 0,1 0 0,-1 0 0,0 1 0,0-1 0,0 0 0,0 0 0,0 0 1,0 0-1,0 0 0,0 1 0,0-1 0,0 0 0,1 0 0,-1 0 0,0 0 0,0 0 1,0 0-1,0 0 0,0 1 0,1-1 0,-1 0 0,0 0 0,0 0 0,0 0 0,0 0 1,1 0-1,-1 0 0,0 0 0,0 0 0,0 0 0,0 0 0,1 0 0,-1 0 0,0 0 1,0 0-1,0 0 0,0 0 0,1 0 0,-1 0 0,0 0 0,0 0 0,0-1 0,0 1 1,0 0-1,1 0 0,-1 0 0,0 0 0,0 0 0,0 0 0,0 0 0,0 0 0,0-1 1,1 1-1,8-6 31,171-153 65,-180 158-96,1 1 0,-1-1 0,0 1 0,1-1 0,-1 1 0,0-1 1,1 1-1,-1-1 0,1 1 0,-1 0 0,1-1 0,-1 1 0,1 0 0,-1 0 1,1-1-1,-1 1 0,1 0 0,-1 0 0,1 0 0,-1-1 0,1 1 0,-1 0 1,1 0-1,0 0 0,-1 0 0,1 0 0,-1 0 0,1 0 0,-1 0 1,1 0-1,0 1 0,-1-1 0,1 0 0,-5 20 14,-20 28 53,5-18-12,9-14 93,0 1 0,1 0-1,-13 33 1,66-90-4509,-24 16-28,0-2-2070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12524,'0'0'11467,"7"57"-12172,6-40-1889,2 2-2179,3-4-2626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10634,'0'0'15086,"-4"8"-13207,-5 6-1238,3-6 21,0 1 0,1 1 0,-8 18 0,16-27-647,1 0-1,0 0 1,0-1 0,0 1-1,0-1 1,0 0 0,7-1-1,69-14-844,-67 12 779,0-1 0,0 2 0,0-1 0,1 2 0,-1 0 0,0 0 0,21 3 0,-33-1 89,0-1 0,0 1 0,0 0 0,0 0 1,0 0-1,0-1 0,0 1 0,-1 0 0,1 0 0,0 0 0,-1 0 1,1 0-1,-1 0 0,1 0 0,-1 0 0,0 1 0,1-1 1,-1 0-1,0 0 0,0 0 0,0 0 0,0 0 0,0 1 0,0-1 1,0 0-1,0 0 0,0 0 0,0 0 0,-1 1 0,1 0 1,-1 0-27,1-1 1,-1 0 0,1 1 0,0-1-1,0 1 1,0-1 0,0 1 0,0-1 0,0 1-1,0-1 1,0 1 0,1-1 0,-1 0 0,1 1-1,-1-1 1,1 0 0,-1 1 0,1-1-1,0 0 1,-1 1 0,1-1 0,0 0 0,0 0-1,0 0 1,0 0 0,0 0 0,0 0 0,2 1-1,1-1 4,0 0-1,0-1 1,0 0-1,1 1 1,-1-2-1,0 1 1,0 0 0,0-1-1,1 1 1,-1-1-1,6-3 1,9 0-2637,0 1-4346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30 12556,'0'0'14067,"-11"-6"-13229,4 2-765,0 1 0,0 0 0,0 0 0,-1 1 0,1 0 1,-1 0-1,1 0 0,-1 1 0,0 0 0,0 1 0,1 0 1,-1 0-1,0 1 0,0 0 0,0 0 0,-11 4 0,-5 3 77,0 1 0,0 0-1,2 2 1,-44 28-1,58-34-114,0 0-1,1 1 1,-1 0-1,2 0 1,-1 0-1,0 1 1,1 0-1,1 1 1,-1-1-1,1 1 1,0 0-1,1 1 1,0-1 0,0 1-1,1 0 1,-4 14-1,7-21-29,-1 0 0,1 0 0,0 0 0,0 0 0,0 0 0,0 0 0,1 0-1,-1 0 1,1 0 0,-1 0 0,1 0 0,-1-1 0,1 1 0,0 0 0,0 0 0,0-1 0,0 1 0,0-1 0,0 1-1,1-1 1,1 3 0,1-1-3,-1-1-1,1 1 1,0-1-1,0 0 0,0 0 1,0 0-1,0-1 1,0 1-1,6 0 1,11 2-281,-1-2-1,1 0 1,25-1 0,-34-1-115,0 0 20,60-1-3318,-24-3-1947,19-9-7862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9449,'0'0'14910,"-10"12"-13485,-10 14-1012,-81 110 1886,92-123-2145,0 2 0,1-1 1,1 1-1,0 0 0,1 1 1,0-1-1,2 1 0,-5 25 0,9-39-262,0 0 0,0 1 1,0-1-1,0 0 0,0 1 0,1-1 0,-1 1 0,1-1 0,0 0 0,-1 0 0,1 1 1,0-1-1,0 0 0,1 0 0,-1 0 0,0 0 0,1 0 0,-1 0 0,1-1 0,0 1 0,-1 0 1,1-1-1,0 1 0,0-1 0,0 0 0,0 0 0,0 1 0,0-1 0,1-1 0,-1 1 1,0 0-1,0 0 0,5 0 0,8 1-1435,-1 0 0,1 0 0,0-2 0,19-1 0,-26 1 643,39-2-9782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15951,'0'0'6278,"-5"49"-3651,5-27-898,3 1-384,9-3-608,5-4-513,7-5-192,2-7-384,3-4-897,0 0-833,-2-9-1377,-1-8-545,-6-2-1569,-1-4 704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1 384,'0'0'20884,"-48"64"-18994,28-30-705,1 1 128,2-1 33,1-2-450,9-6-639,4-5-225,3-5-353,0-6-1825,9-8-2210,6-2-5029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11499,'0'0'2909,"0"12"225,5 26-1011,2 0 1,1 0-1,18 50 0,-22-75-2016,0 0-1,-1 0 1,0 0-1,-1 0 0,-1 1 1,0-1-1,-1 1 1,0-1-1,-1 1 1,-1-1-1,-2 14 0,0-16-156,0 0 0,0-1 0,0 0 0,-1 0 0,-1 0 0,0-1 0,0 1 0,-1-1 0,0-1 0,-1 1 0,1-1 0,-2-1 0,-14 12 0,5-6-1055,-1-1 0,0 0 0,-1-1 0,0-1 0,-32 10 0,-6-3-4912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12876,'8'-2'3822,"122"-24"3495,9 11-3608,146 3-1551,-241 11-1889,602 4 139,-207 4-853,-438-7 376,0 0 0,0 1 0,0-1 0,1 0 0,-1 0 0,0 0 0,0 0 0,0 0 0,0 0 0,1 0 0,-1 0 0,0-1 1,0 1-1,0 0 0,0-1 0,0 1 0,0-1 0,0 1 0,0-1 0,0 0 0,0 1 0,0-1 0,0 0 0,0 1 0,0-1 0,0 0 0,0-1 0,-1 0-602,-1 1 0,1-1 0,-1 1 0,0-1 0,0 1 1,0-1-1,1 1 0,-1-1 0,-1 1 0,1 0 0,0 0 0,0-1 0,0 1 0,-1 0 0,1 0 0,0 0 0,-3-1 0,-12-11-11976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18161,'0'0'9930,"19"61"-8649,-19-32-545,0-2-287,0-1-321,0-4-96,13-7 0,9-5-128,5-9-577,10-1-320,3-7-384,2-13-993,-3-6-1506,-4-4-1761,-2 1-3075</inkml:trace>
  <inkml:trace contextRef="#ctx0" brushRef="#br0" timeOffset="1">374 14 12684,'0'0'8296,"-55"69"-4869,15-28-1601,-4 9-129,-4 4-319,0 4-385,6-3-449,9-2-384,12-8-128,7-7-512,11-11-1858,3-9-2979,0-10-8488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12011,'0'0'10085,"-4"10"-8831,-10 21-793,-2-1 0,-1-1 0,-2-1 0,-24 30 0,-15 22-967,109-161-15995,-31 50 7885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15214,'0'0'6134,"-3"9"-3716,-4 14-1569,2 0-1,1 0 0,0 0 0,2 0 0,1 0 0,3 43 0,-1-48-729,0-1 0,-1 0 0,0 0 0,-2 0 0,-3 17 0,2-23-83,0-1 1,-1 1-1,0-1 0,0 0 1,-1 0-1,-1-1 0,1 0 0,-14 17 1,7-12 0,0 0 0,-1-1 0,-21 17-1,-9-5-2146,38-23 1044,-1 0 1,1-1-1,-1 1 0,0-1 1,0 0-1,-7 0 0,-8 0-9557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5285,'0'0'14307,"2"9"-12732,0 3-1211,-1 1 0,-1-1 0,0 1 0,0 0 1,-2-1-1,1 1 0,-2-1 0,-3 14 0,2-9-107,3-11-172,-2 9-21,0-1 0,0 1 0,1 0 0,1 0 0,1-1 0,0 1 1,3 25-1,5-34-1686,-8-6 1373,1 0 1,-1-1-1,1 1 0,-1 0 1,1 0-1,-1-1 1,1 1-1,-1 0 1,0-1-1,1 1 1,-1 0-1,0-1 1,1 1-1,-1 0 0,0-1 1,1 1-1,-1-1 1,0 1-1,1-1 1,-1 1-1,0-1 1,0 1-1,0-1 1,0 1-1,0-1 1,1 1-1,-1-1 0,0 0 1,0-17-7285</inkml:trace>
  <inkml:trace contextRef="#ctx0" brushRef="#br0" timeOffset="1">1 79 11915,'0'0'12652,"62"23"-12428,-31-19-352,4-4-1697,2 0-1603,-4 0-3458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13036,'0'0'13015,"-9"3"-12054,-8 4-815,1 1 0,0 0 0,0 1 0,0 1 0,-26 23 0,31-24-134,0 0 0,1 1 0,1 1-1,-1 0 1,2 0 0,-1 0 0,2 1 0,-13 25-1,20-36-8,-1 1 0,0-1 0,1 1 0,-1-1-1,1 1 1,0-1 0,-1 1 0,1-1-1,0 1 1,0-1 0,0 1 0,0-1-1,0 1 1,0-1 0,1 1 0,-1-1-1,0 1 1,1-1 0,-1 1 0,1-1-1,-1 0 1,1 1 0,0-1 0,0 0-1,0 1 1,-1-1 0,3 1 0,-1 0 16,1 0 1,0 0-1,0 0 0,0-1 1,0 1-1,0-1 1,1 0-1,-1 0 0,0 0 1,0 0-1,7 0 1,9 0-1061,1 0-1,-1-2 1,26-3 0,-3-5-6203,-2-4-8115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7655,'0'0'20532,"69"6"-19956,-42-6-448,1 0-128,-3 0-672,0 0-866,-7 0-832,-3 0-481,-10 2-832,-5 3-2787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12011,'0'0'13069,"72"30"-12172,-39-30-737,4 0-384,-4 0-2435,1-6-3587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59 6342,'82'-58'15956,"-80"59"-12610,-5 8-2515,-4 9-555,-35 36 44,-2-1-1,-69 63 1,38-40-233,73-74-2857,9-11 444,23-29-1630,27-36-3728,-25 31 3061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 5509,'9'-10'1740,"6"-2"6776,-14 13-8362,-1-1 0,1 0 1,-1 1-1,1-1 0,-1 1 0,0-1 0,1 1 0,-1-1 0,1 1 0,-1-1 0,0 1 1,1-1-1,-1 1 0,0-1 0,0 1 0,1 0 0,-1-1 0,0 1 0,0 0 1,0-1-1,0 1 0,0 0 0,0-1 0,0 1 0,0-1 0,0 1 0,0 0 0,0-1 1,0 1-1,-1 0 0,1 0 0,-4 107 2738,1-55-2627,6 85 0,4-112 37,-2-5-2706,-3-8-5376</inkml:trace>
  <inkml:trace contextRef="#ctx0" brushRef="#br0" timeOffset="1">0 134 14125,'0'0'3396,"48"24"-1411,-9-19-1248,4-5-609,7 0-2114,5-14-8968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5862,'0'0'20435,"-8"-1"-19896,-3 1-500,1 1-1,0 0 1,-1 1-1,1 0 1,0 0-1,0 1 1,0 1 0,0-1-1,1 2 1,-1-1-1,-10 8 1,4-2 62,1 0 1,0 1 0,0 1-1,1 0 1,1 1 0,-14 15-1,25-26-75,0 1-1,0-1 0,0 1 0,0 0 1,0-1-1,1 1 0,-1 0 0,1 0 0,0 0 1,-1 0-1,1 0 0,1 0 0,-1 1 1,0-1-1,1 0 0,0 0 0,-1 1 0,1-1 1,1 0-1,-1 0 0,1 5 0,1-5-11,-1 0-1,1-1 0,0 0 1,0 1-1,0-1 0,0 0 1,0 0-1,0 0 1,0 0-1,1-1 0,-1 1 1,1 0-1,-1-1 0,1 0 1,0 0-1,0 0 0,-1 0 1,1 0-1,0 0 1,0-1-1,0 1 0,0-1 1,3 0-1,19 3-525,-1-1 0,1-2 1,37-3-1,-18-6-3799,-2-5-4086,-21 3-1826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11627,'0'0'15364,"-9"11"-14782,-1 1-474,-17 19 478,-28 45 1,49-67-517,0 0 0,1 0 0,0 0-1,1 0 1,0 1 0,1 0 0,-1 0 0,2 0 0,0 0-1,0 0 1,-1 18 0,3-25-152,1-1 1,-1 0-1,1 0 0,-1 0 1,1 0-1,0 0 0,0 0 1,0 0-1,0 0 0,0 0 1,0 0-1,0-1 1,1 1-1,-1 0 0,1-1 1,-1 1-1,1-1 0,0 0 1,-1 1-1,1-1 0,0 0 1,0 0-1,0 0 0,0 0 1,3 0-1,2 2-1350,0-1 1,0-1-1,0 1 0,0-1 1,1 0-1,8-1 0,11 0-8524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7719,'0'0'12044,"-45"60"-10315,38-37-672,6 0 96,-1-3-512,2-2-417,2-8-128,13-4-256,1-6-384,3 0-257,2-8-640,2-8-1058,-2-2-672,-2 1-801,-3 0-63</inkml:trace>
  <inkml:trace contextRef="#ctx0" brushRef="#br0" timeOffset="1">179 58 4676,'0'0'9513,"-25"52"-6406,4-18-1089,0 1-480,-1 4 191,5-6 65,4 0-801,6-7-769,6-7-224,1-10-865,8-8-1793,7-1-2243,3-13-7975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6438,'0'0'14766,"0"61"-12332,5-35-480,-1 6-544,-4 6-385,0 7-513,-4 4-352,-14 8-64,-8 3-32,-7 3 0,-8-1-64,-5 0-288,-6-7-1121,-1-7-2275,-1-12-4387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11627,'0'0'15887,"53"-17"-14606,-18 12-384,7 1-577,2 2-224,0-1-63,-7-1-66,-3 4-799,-12 0-962,-14 0-1345,-8 9-1890,0-2-4260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7559,'0'0'12236,"79"25"-10955,-33-22-705,6-2-287,3 2-225,1-3-352,-5 0-1602,-8 0-1986,-18 0-704,-11 0-1602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10442,'0'0'12043,"70"25"-10826,-15-25-608,4 0-481,5-3-128,-1-2-1697,-5-1-2243,-9-3-3747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8520,'0'0'10506,"49"60"-9129,-29-36 129,2 1-129,-6 2-544,-10 4-481,-6 3-224,-8 1-32,-19 5-32,-9-1 33,-6 1-642,-1-7-1761,6-5-2723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8520,'0'0'16101,"-7"10"-15706,-41 55-251,-113 114 1,87-101-1160,77-82-3805,1-4 2282,2-5-23,14-17-5148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13229,'0'0'3427,"-11"50"-801,-1-13-1473,1 5-288,3 2 32,3 3-320,5-2-321,0-2-160,2-8-64,11-4 0,2-6-32,-1-10-416,-1-5-898,-3-7-1280,-4-3-2531</inkml:trace>
  <inkml:trace contextRef="#ctx0" brushRef="#br0" timeOffset="1">1 269 13965,'0'0'9898,"79"-6"-9194,-41 2-576,4 1-288,0-3-1954,-4 2-2883,0-4-6918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7911,'0'0'11756,"-9"0"-9781,-3 2-1795,1 1 1,0 0 0,0 0-1,0 1 1,0 0 0,1 1-1,0 0 1,-1 1-1,2 0 1,-1 0 0,-10 11-1,5-5 130,0 2 0,0 0 0,-19 25 1,29-32-204,0 0 0,1 0 0,0 0 0,0 0 0,0 1 0,1 0 0,0-1 0,0 1 0,1 0 0,0 1 0,0 10 0,2-17-101,0 0 0,0 0 0,0 0 0,0 0 0,1 0 1,-1 0-1,1 0 0,-1 0 0,1 0 0,0-1 0,0 1 0,0 0 0,0 0 0,0-1 0,0 1 0,0-1 0,1 1 0,-1-1 0,0 1 0,1-1 0,0 0 0,-1 1 0,1-1 0,0 0 0,-1 0 0,1-1 0,0 1 0,0 0 0,0 0 1,0-1-1,0 1 0,0-1 0,0 0 0,2 1 0,10 1-284,-1-1 0,1-1-1,26-1 1,-30 0-203,5 0-912,-1-1 1,0 0-1,1-1 1,-1-1-1,16-6 1,19-11-8383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14125,'0'0'11691,"-9"68"-11338,6-41-257,2-2-160,1-2-1217,0-1-1186,0-5-1697,1-3-4228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5093,'0'0'18972,"-10"12"-18491,-34 38-333,15-20 140,1 1-1,1 2 1,2 1-1,-30 53 0,53-82-261,-1 0-1,1 0 1,1 0-1,-1 0 1,1 0-1,0 0 1,0 1-1,0-1 0,1 0 1,0 0-1,0 1 1,0-1-1,2 6 1,-1-8-29,0 0 0,0-1 0,0 1 1,0-1-1,1 1 0,0-1 1,-1 0-1,1 1 0,0-1 0,0 0 1,0 0-1,0-1 0,0 1 1,1 0-1,-1-1 0,1 1 0,-1-1 1,1 0-1,-1 0 0,1 0 1,0 0-1,-1 0 0,1 0 0,5 0 1,66 5-3024,-24-8-2420,-10-5-4014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17104,'0'0'5798,"-23"69"-3492,23-45-929,0-1-640,8-6-513,13-6-128,3-7-416,10-4-1186,-2-3-1056,-1-13-1346,-5-3-2690,-4-3 192</inkml:trace>
  <inkml:trace contextRef="#ctx0" brushRef="#br0" timeOffset="1">255 24 6887,'0'0'6502,"-42"54"-2979,17-17-929,-2 5-544,5 0-64,1 0-640,11-7-834,8-3-352,2-10-160,0-6-1665,12-11-1731,3-5-4803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15022,'0'0'2947,"6"57"-128,5-23-865,2 2-257,-2 5-95,0 4-481,-7 3-449,-4 4-447,-4 1-161,-20 1 0,-9 2-32,-14-2-545,-7-5-768,-4-5-833,0-10-1698,5-12-5605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11403,'0'0'14798,"80"10"-13165,-42-10-576,6-8-800,1 3-161,-3 0-353,-8 2-1632,-8-1-2724,-8-1-6854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 16239,'0'0'6503,"-9"-2"-4352,-5 0-1825,-1 0 0,0 0 0,0 2 0,0 0 0,1 1 0,-1 0 0,0 1 0,0 1 0,1 0 0,0 1 0,-20 8 0,24-9-309,0 2-1,0-1 0,0 1 1,1 1-1,-1 0 0,1 0 1,1 1-1,-1 0 0,1 1 1,1-1-1,-1 1 0,1 1 1,1 0-1,-1 0 1,2 0-1,-1 0 0,-4 12 1,9-18-18,-1 0 0,1 0 1,0 1-1,0-1 1,0 0-1,1 0 0,-1 0 1,1 1-1,0-1 1,0 0-1,0 0 0,0 1 1,0-1-1,1 0 1,0 0-1,-1 1 1,1-1-1,0 0 0,0 0 1,1 0-1,2 5 1,-1-5-8,0 0 1,1 0 0,-1 0 0,0 0 0,1-1 0,0 0 0,0 0 0,-1 0 0,1 0-1,0 0 1,1-1 0,-1 1 0,0-1 0,6 0 0,5 2-622,1-1-1,-1-1 1,24-2 0,35-7-6616,-35-1 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 10346,'0'0'6790,"-8"5"-4606,-29 17-423,36-21-1660,0-1 0,-1 1 0,1-1 0,0 1 0,0 0 0,0 0 0,-1-1 0,1 1 0,0 0 0,0 0 0,0 0 0,0 0 0,1 1 0,-1-1 0,0 0 0,0 0 0,1 0 0,-1 1 0,1-1 0,-1 0 1,1 1-1,-1-1 0,1 0 0,0 1 0,0-1 0,-1 1 0,1-1 0,0 0 0,0 1 0,1-1 0,-1 1 0,0-1 0,0 0 0,1 1 0,-1-1 0,1 0 0,0 3 0,1-2-59,0 0 0,-1-1 1,1 1-1,0 0 1,0-1-1,0 1 1,0-1-1,1 0 0,-1 0 1,0 0-1,0 0 1,1 0-1,-1 0 0,1 0 1,-1-1-1,1 0 1,3 1-1,4-1-147,0 0-1,0-1 1,0 0-1,0 0 1,11-4 0,-11 2-461,0 0 0,0-1 0,0 0 1,-1 0-1,0-1 0,0-1 1,0 1-1,0-1 0,-1-1 1,0 0-1,0 0 0,-1-1 0,0 1 1,8-13-1,-46 63 6383,19-29-4811,1 1-1,1 0 0,-14 29 1,19-31-661,1 1 0,0-1 1,1 1-1,1 0 1,0 0-1,0 17 0,-5 29-1492,-1-34-5921,2-19-598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15599,'-4'1'2626,"1"0"-127,2 2-578,-1-2-575,2 2-225,0-2-449,0 3-351,0-4-225,0 3-96,2-1-64,1-2-705,0 0-1313,2 0-1441,0 0-3236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12812,'0'0'6406,"-2"53"-4068,6-32-192,6 0-800,1-2-321,1-5-385,6-3-255,4-7-257,3-4-32,5 0-32,0-12-416,3-6-834,-5-4-1536,-1-3-1250,-5-1-1793,-2 3-1122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1858,'0'0'19570,"-61"70"-18000,35-34-129,-2-1-192,-1 5-320,5-2-320,-1-3-353,7-8-192,1-3-64,5-5-801,6-9-1121,6-6-1601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10442,'0'0'12001,"-1"8"-10816,1-6-1128,-1-1 1,1 1-1,0-1 1,0 1-1,0 0 1,0-1 0,0 1-1,0-1 1,0 1-1,0-1 1,0 1-1,1-1 1,-1 1 0,0-1-1,1 1 1,0-1-1,-1 0 1,1 1-1,0-1 1,0 0-1,0 1 1,-1-1 0,1 0-1,0 0 1,1 0-1,-1 0 1,0 0-1,0 0 1,2 1 0,4 0 139,1 0 1,-1-1 0,1 0 0,-1 0 0,1 0 0,13-2 0,510-42 2243,-345 21-3371,-177 22-2362,-12 2 899,-23 5-2425,13-4-406,-6 4-5634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5765,'0'0'17895,"0"9"-15883,2 107 1325,-2-115-3336,0 0 1,0 1 0,0-1-1,1 1 1,-1-1 0,1 0-1,-1 1 1,1-1 0,-1 0-1,1 1 1,-1-1 0,1 0-1,0 0 1,0 1 0,0-1-1,0 0 1,0 0 0,0 0-1,0 0 1,0 0 0,0-1-1,0 1 1,1 0 0,1 0-1,0 1-65,0-1 0,1-1 0,-1 1 0,1 0 0,-1-1 0,1 0 0,-1 0 0,1 0 0,6-1 0,1 0-378,-1-2 0,1 1 0,-1-1 0,0-1 0,19-9 0,-5-1-2320,0-1 0,23-21 0,3-14-3146,-26 14 4919,-35 52 9228,-14 10-5609,3-3-1199,-15 19-461,-85 104 3303,69-68-6151,42-58-785,1 0 1,-8 23-1,14-28-8446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15150,'0'0'4613,"8"76"-4037,6-20 161,8 10 320,11 5-352,2-1-289,3 0-320,1-5-192,3-12-1185,-1-5-1025,-3-10-801,0-9-2499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16656,'0'0'1505,"20"72"-384,4-10 192,10 13-191,7 9-322,11 4-191,5-9-225,2-9-192,2-11-128,-2-14-1153,-5-13-1345,-7-6-1506,-10-6-5829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1103 158 8808,'0'-6'373,"0"-1"1,0 0-1,-1 0 0,0 0 0,0 1 0,0-1 0,-1 0 0,0 1 0,-1 0 1,1-1-1,-1 1 0,0 0 0,-1 0 0,0 0 0,0 1 0,-6-8 0,5 9-158,-1-1-1,0 1 1,0 0-1,0 0 1,-1 1-1,1-1 1,-1 2-1,0-1 1,0 1-1,0 0 1,0 0-1,0 1 1,0 0-1,-1 0 0,-10 0 1,-1 2-207,0 1 0,0 0 0,1 2 1,0 0-1,-1 1 0,1 0 0,1 2 0,-1 0 1,1 1-1,1 1 0,-1 0 0,1 1 0,-14 13 1,-12 10-14,2 2 0,2 2 1,-49 58-1,30-24 17,3 3 0,3 1 1,4 3-1,3 3 0,-49 121 0,65-128 71,4 2-1,2 0 1,4 2-1,4 0 1,3 1 0,-2 122-1,13-167-53,2 0-1,1 0 0,1 0 1,2 0-1,2-1 0,1 0 1,1-1-1,23 49 0,-23-63-41,0 0 0,1 0 0,0-1-1,2 0 1,0-1 0,1-1-1,0 0 1,1-1 0,1-1 0,0 0-1,1-1 1,0-1 0,1 0 0,0-1-1,27 9 1,-22-11 14,2-1-1,-1-1 1,1-2-1,-1 0 1,1-2-1,0 0 1,0-2 0,1-1-1,-1-1 1,-1-1-1,1-1 1,0-1-1,-1-1 1,0-2 0,0 0-1,22-12 1,7-5 163,-2-3 1,-1-2 0,-1-3 0,-1-1 0,75-72-1,-73 57-115,-2-2-1,-2-2 1,-2-2-1,-3-2 1,-3-1 0,-2-2-1,-3-2 1,41-106-1,-55 115-13,-2-2-1,-2-1 1,-3 1-1,-3-2 1,-2 0-1,-2 0 1,-3 0-1,-2 0 1,-3 0 0,-21-112-1,18 140-13,-2 0 1,-1 0-1,-1 1 0,-2 1 1,-1-1-1,-1 2 1,-26-38-1,29 49-41,-1 0-1,0 1 1,-1 1 0,-1 0 0,0 0 0,0 2-1,-1 0 1,-1 1 0,0 0 0,0 1 0,-1 1-1,0 0 1,-22-6 0,17 9-188,-1 0-1,1 1 1,-1 2 0,0 0-1,1 1 1,-1 2 0,0 0 0,0 1-1,1 1 1,-1 2 0,1 0-1,-32 12 1,11 1-1046,0 1-1,1 3 1,2 1 0,0 2 0,-39 32-1,-17 20-4398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43 8008,'0'0'6544,"10"-7"-2951,32-20-577,-41 26-2781,-1 0 0,1 0 0,0 1 0,0-1 0,0 0 0,1 1 0,-1-1 0,0 1 0,0-1-1,0 1 1,0 0 0,0-1 0,1 1 0,-1 0 0,0 0 0,0 0 0,0 0 0,3 0 0,-4 1-171,0-1 1,0 1 0,1-1 0,-1 1-1,0-1 1,0 1 0,0-1-1,0 1 1,1 0 0,-1-1-1,0 1 1,0-1 0,0 1 0,0 0-1,-1-1 1,1 1 0,0-1-1,0 1 1,0-1 0,0 1 0,-1-1-1,1 1 1,0-1 0,-1 2-1,-19 33 592,-12 1-471,-1-1 1,-1-1-1,-2-3 0,-2 0 0,-42 26 0,76-54-186,-1 0 0,0-1 0,0 1 0,0-1 0,0 0 0,-9 3 0,13-5-9,0 0-1,1 0 0,-1 0 0,1 0 0,-1 0 0,0 0 0,1 0 1,-1 0-1,0 0 0,1 0 0,-1 0 0,1 0 0,-1-1 0,0 1 1,1 0-1,-1 0 0,1-1 0,-1 1 0,1-1 0,-1 1 0,1 0 1,-1-1-1,0 0 0,0 0-30,1-1 1,-1 1-1,1-1 1,-1 1-1,1-1 0,-1 1 1,1-1-1,0 1 1,0-1-1,0 1 1,0-1-1,0 0 0,0 1 1,1-3-1,3-14-262,1 0 0,1 0-1,0 0 1,1 0 0,1 1-1,1 0 1,1 1 0,0 0-1,1 1 1,20-23 0,-31 37 312,1 1 0,-1-1 0,1 1 0,-1-1-1,1 1 1,-1 0 0,1-1 0,0 1 0,-1 0 0,1-1 0,0 1 0,-1 0 0,1 0 0,-1-1 0,1 1 0,0 0 0,0 0 0,-1 0 0,1 0 0,0 0 0,-1 0-1,1 0 1,0 0 0,-1 0 0,1 0 0,0 1 0,-1-1 0,1 0 0,0 0 0,-1 1 0,1-1 0,-1 0 0,1 1 0,0-1 0,-1 1 0,1-1 0,-1 0 0,1 1-1,-1-1 1,1 1 0,-1 0 0,0-1 0,1 1 0,-1-1 0,0 1 0,1 0 0,-1 0 0,17 39 284,-13-28-214,2 2 142,1 0 0,1 0 0,0-1 1,1-1-1,0 1 0,1-1 1,0-1-1,1 0 0,0 0 0,16 10 1,42 22-5635,-62-41-1767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11018,'0'0'13202,"0"12"-11734,0 164-58,0-175-1408,0 0 0,0 1 1,0-1-1,0 1 0,0-1 1,0 0-1,0 1 0,1-1 1,-1 1-1,0-1 0,1 0 1,-1 1-1,1-1 0,0 0 1,-1 0-1,1 0 0,0 1 1,0-1-1,0 0 1,0 0-1,0 0 0,0 0 1,0 0-1,0-1 0,0 1 1,0 0-1,1 0 0,-1-1 1,0 1-1,0 0 0,1-1 1,-1 0-1,0 1 0,1-1 1,-1 0-1,1 0 0,-1 1 1,0-1-1,1 0 0,-1 0 1,1-1-1,-1 1 0,0 0 1,1 0-1,-1-1 0,0 1 1,1-1-1,-1 1 0,0-1 1,3-1-1,5-2 27,-1 0 0,1 0-1,-1-1 1,0 0 0,0-1-1,7-6 1,14-19 38,-22 23 22,-1 0 0,1 1 1,1 0-1,-1 0 0,1 1 0,1 0 1,-1 0-1,16-7 0,-23 13-59,0 0 1,-1 0-1,1 0 0,0 0 0,0 0 0,0 1 1,-1-1-1,1 0 0,0 0 0,0 1 1,-1-1-1,1 0 0,0 1 0,0-1 0,-1 1 1,1-1-1,-1 1 0,1-1 0,0 1 0,-1-1 1,1 1-1,-1 0 0,1-1 0,-1 1 1,0 0-1,1-1 0,-1 1 0,0 0 0,1 0 1,-1-1-1,0 1 0,0 0 0,0 0 1,1 0-1,-1-1 0,0 1 0,0 0 0,0 0 1,0 0-1,-1-1 0,1 1 0,0 1 1,0 49 444,-1-37-424,1-14-49,0 0 0,0 1 0,0-1 0,0 0 0,0 0 0,0 1 0,0-1 0,0 0 0,0 0 0,1 1 0,-1-1 1,0 0-1,0 1 0,0-1 0,0 0 0,0 0 0,0 0 0,1 1 0,-1-1 0,0 0 0,0 0 0,0 0 0,1 1 0,-1-1 0,0 0 0,0 0 0,1 0 0,-1 0 1,0 1-1,0-1 0,1 0 0,-1 0 0,0 0 0,0 0 0,1 0 0,-1 0 0,0 0 0,1 0 0,-1 0 0,0 0 0,0 0 0,1 0 0,17-7 63,16-13-10,-33 19-55,6-4-36,39-25-375,-43 29 285,0-1 0,0 1-1,0 0 1,0 0 0,0 0-1,0 0 1,0 0 0,0 1-1,1-1 1,-1 1 0,0 0-1,0 0 1,7 1 0,-10 0 62,1-1 0,0 1 0,-1-1 0,1 1 0,-1 0 0,1-1 0,-1 1 0,1 0 0,-1-1 0,1 1 0,-1 0 0,0 0 0,1 0 0,-1-1 0,0 1 0,0 0 0,1 0 0,-1 0 0,0 0 0,0 0 0,0-1 0,0 1 0,0 0 0,0 0 0,0 0 0,-1 0 0,1 0 0,0-1 0,0 1 0,-1 0 0,1 0 0,0 0 1,-2 1-1,-11 26-2673,1-15-447,2-8-2355,0-4-5378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18129,'0'0'7239,"0"47"-7655,1-34-3012,10-2-3939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13421,'0'0'7020,"-10"3"-3999,-11 5-1516,-1 0-1,2 2 0,-23 14 1,37-21-1366,0 0 0,1 1 0,0 0 0,-1 0 0,1 0 0,1 1 0,-1-1 0,1 1 0,-1 0 0,2 1 0,-1-1 0,0 1 0,1-1 0,0 1 0,0 0 0,1 0 0,-3 10 0,5-14-133,0 0 1,0-1-1,0 1 0,0 0 0,0-1 0,1 1 0,-1-1 0,0 1 1,1-1-1,-1 1 0,1-1 0,0 1 0,-1-1 0,1 1 1,0-1-1,0 0 0,0 1 0,0-1 0,0 0 0,0 0 0,0 0 1,1 0-1,-1 0 0,0 0 0,1 0 0,-1 0 0,1 0 1,-1-1-1,1 1 0,-1 0 0,1-1 0,-1 1 0,1-1 0,-1 0 1,4 1-1,7 0-166,1 1 0,0-2 1,20 0-1,-18-1-314,-7 1-264,0-1-1,0 0 1,0 0 0,14-5 0,13-7-5511,-9 2-1577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 7111,'6'-6'10426,"-1"6"-3978,-1 16-1869,-5 28-5211,1-42 1453,-1 7-740,-1 1 1,0-1-1,0 1 1,-1-1-1,-5 10 1,5-11-67,0 0 1,0 1-1,0-1 1,1 1-1,1-1 1,-2 14-1,15-50 200,-4 11-296,-4 1-24,0 0 0,0 0 0,-2-1 0,0 1 0,0-21 0,-3 57 36,0-15 89,1 0 0,-1 0 1,1-1-1,1 1 1,-1 0-1,1 0 1,1 6-1,-1-10-14,0 1-1,0 0 1,0-1-1,0 1 0,0-1 1,0 1-1,0-1 1,1 1-1,-1-1 0,0 0 1,1 0-1,-1 0 1,1 0-1,0 0 0,-1 0 1,1 0-1,0 0 1,-1 0-1,1-1 1,0 1-1,0-1 0,0 1 1,2-1-1,8 2 0,-1-1 1,1-1-1,-1 0 0,1 0 0,-1-1 0,1-1 1,-1 0-1,0 0 0,0-1 0,13-5 0,-16 5-26,0 0-1,-1-1 1,1 0-1,0 0 0,-1-1 1,0 0-1,0 0 1,-1-1-1,1 1 0,-1-1 1,0-1-1,-1 1 0,0-1 1,6-9-1,-6-2-169,-14 15 109,6 4 99,1 0 1,-1 0 0,0 0 0,0 0-1,1 1 1,-1-1 0,0 1 0,1 0-1,-3 2 1,-53 59 963,53-57-810,1-1 0,-1 2 0,1-1 0,1 0 0,-1 1 0,1 0 0,0-1 0,1 1 0,-3 10 0,5-16-175,1 0 1,-1 0-1,0-1 1,0 1-1,0 0 1,1-1-1,-1 1 1,0 0-1,1-1 1,-1 1-1,1-1 1,-1 1-1,1 0 0,-1-1 1,1 1-1,-1-1 1,1 0-1,0 1 1,-1-1-1,1 1 1,-1-1-1,1 0 1,0 1-1,-1-1 1,1 0-1,0 0 1,0 0-1,-1 1 1,1-1-1,0 0 1,0 0-1,-1 0 1,1 0-1,0 0 1,-1 0-1,1-1 1,0 1-1,0 0 1,-1 0-1,1 0 1,1-1-1,34-7-2032,15-15-6735,-26 9 684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 7239,'0'0'18172,"-11"4"-16635,-2 1-1147,1 1 0,0-1 0,1 2 0,-13 8-1,20-13-324,1 0 0,0 1 0,0-1-1,0 1 1,1-1 0,-1 1 0,0 0-1,1 0 1,0 0 0,0 1-1,0-1 1,0 0 0,0 1 0,1-1-1,-1 1 1,1 0 0,0-1-1,0 1 1,0 0 0,1 0 0,-1-1-1,1 8 1,1-10-64,-1 0-1,1 0 1,0 0 0,0 0-1,0-1 1,-1 1 0,1 0-1,0-1 1,0 1 0,0 0-1,0-1 1,0 1 0,0-1-1,0 0 1,0 1 0,1-1-1,-1 0 1,0 0 0,0 1-1,0-1 1,0 0 0,0 0-1,0 0 1,1-1 0,-1 1-1,0 0 1,0 0 0,2-1-1,35-7-200,-21-1-43,0-1 0,-1-1 1,0-1-1,-1 0 1,-1-1-1,0 0 0,0-1 1,20-28-1,-48 59 459,1-1-9,1 0 0,0 0 0,2 1 0,-1 0 1,2 1-1,-13 34 0,21-51-253,1-1 0,0 1-1,0-1 1,-1 1 0,1-1 0,0 1 0,0 0 0,0-1 0,0 1 0,0-1 0,0 1 0,0 0-1,0-1 1,0 1 0,0-1 0,0 1 0,0-1 0,0 1 0,1 0 0,-1-1 0,0 1 0,0-1 0,0 1-1,1-1 1,-1 1 0,0-1 0,1 1 0,-1-1 0,1 0 0,-1 1 0,0-1 0,1 1 0,-1-1-1,1 0 1,0 1 0,21-7-2597,22-25-5274,-17 5-37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13933,'0'0'6572,"-8"8"-4229,3-3-2086,-28 29 2113,31-32-2258,0 0 0,1 1 0,-1-1 0,1 1 0,0-1 0,-1 1 1,1-1-1,0 1 0,0 0 0,1-1 0,-1 1 0,0 0 0,1 0 0,0 0 0,0 0 0,0 4 1,0-6-161,1 0 1,0 0 0,0 0-1,-1 0 1,1 0 0,0 0-1,0 0 1,0 0 0,0-1 0,0 1-1,0 0 1,0 0 0,0-1-1,0 1 1,0-1 0,0 1-1,0-1 1,1 0 0,-1 1 0,0-1-1,0 0 1,0 0 0,1 0-1,1 0 1,42 2-2017,-28-2 1088,-10 1 865,0 0 1,-1 0-1,1 1 1,-1-1-1,1 2 1,-1-1-1,0 1 1,8 4-1,-13-6 159,0 0 0,0-1-1,1 1 1,-1 0-1,0 0 1,0 0-1,0 0 1,-1 0-1,1 0 1,0 0-1,0 0 1,0 0 0,-1 0-1,1 0 1,-1 0-1,1 1 1,-1-1-1,1 0 1,-1 0-1,0 1 1,1-1-1,-1 0 1,0 1-1,0-1 1,0 0 0,0 1-1,0-1 1,0 0-1,-1 1 1,1-1-1,0 0 1,-1 1-1,1-1 1,0 0-1,-1 0 1,0 0 0,1 1-1,-1-1 1,0 0-1,0 0 1,1 0-1,-1 0 1,0 0-1,0 0 1,0 0-1,0-1 1,0 1-1,-1 0 1,0 0 0,-9 8 450,0-1 0,0-1 0,0 0 1,-1 0-1,-15 5 0,21-9-340,-1 0-1,0-1 1,0 0-1,0 0 1,0 0-1,-1-1 0,1 0 1,0-1-1,-1 0 1,1 0-1,-8-1 1,14 1-266,1-1 0,-1 1 0,0 0 0,1-1 0,-1 1 0,1 0 0,-1-1 1,0 1-1,1-1 0,-1 1 0,1-1 0,0 0 0,-1 1 0,1-1 0,-1 1 0,1-1 0,0 0 0,-1 1 1,1-1-1,0 0 0,0 1 0,0-1 0,-1 0 0,1 1 0,0-1 0,0 0 0,0 0 0,0 1 0,0-1 1,0 0-1,0 1 0,1-1 0,-1-1 0,0-2-884,0-18-5350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54 13581,'0'0'12454,"9"4"-11333,7 2-801,-1-1 1,1 0-1,0-1 0,0-1 0,33 2 0,-41-5-286,1 0 0,0 0 0,-1 0-1,1-1 1,0 0 0,-1-1 0,1 0 0,-1 0 0,1-1 0,-1 0 0,0-1 0,0 1 0,-1-1-1,11-8 1,-17 11-32,1 0-1,-1 1 1,1-1-1,-1-1 0,0 1 1,0 0-1,0 0 1,0 0-1,0-1 1,0 1-1,0 0 0,0-1 1,0 1-1,-1-1 1,1 1-1,0-1 1,-1 1-1,0-1 0,1-2 1,-1 3 0,-1 0 0,1 0-1,0 0 1,-1 0 0,1 0 0,-1 1 0,0-1 0,1 0-1,-1 0 1,0 1 0,1-1 0,-1 1 0,0-1-1,0 0 1,0 1 0,1-1 0,-1 1 0,0 0 0,0-1-1,0 1 1,0 0 0,0-1 0,-1 1 0,-10-2 14,0 0 0,0 1 1,-21 0-1,28 1-15,-7 1-6,1 0-1,0 1 1,0 0 0,0 0-1,0 1 1,1 1 0,-1-1-1,1 2 1,0 0 0,0 0-1,-17 12 1,21-13 2,1 0 0,-1 0 0,1 1 0,1-1 0,-1 1 0,0 0 0,1 1 0,0-1 0,0 1 0,1-1 0,0 1-1,0 0 1,0 1 0,1-1 0,0 0 0,0 1 0,0-1 0,1 1 0,0 0 0,-1 12 0,3-17-40,0 0 0,-1 1 0,1-1 0,0 0 0,0 0 0,0 0-1,0 0 1,0-1 0,0 1 0,1 0 0,-1 0 0,1-1 0,-1 1 0,1-1 0,0 1 0,0-1 0,-1 0 0,1 1 0,0-1 0,0 0-1,0 0 1,0-1 0,0 1 0,0 0 0,1-1 0,-1 1 0,0-1 0,0 1 0,4-1 0,11 2-879,0 0 0,30-2 0,-35 0 314,37-1-3812,2-3-2829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18449,'0'0'3332,"-28"49"255,25-23-1345,3-4-736,3-5-449,20-5-481,6-10-384,6-2-128,2 0-64,1-13-480,-6-2-705,-4-2-993,-7-1-1057,-3-2-1025,-4 2-1570,-2 3-2274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9577,'0'0'9577,"-62"72"-6214,37-41-416,-2 4-577,0 7-608,-1 1-769,1 5-609,5 2-224,-3 2-95,4-1-65,2-4-481,4-4-1537,5-8-2498,3-8-6983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9385,'0'0'11269,"6"11"-9961,-2-4-1161,-1-1 0,0 1 0,-1 0-1,1 0 1,-1 1 0,0-1 0,-1 0 0,0 1-1,0-1 1,-1 1 0,0-1 0,0 1 0,-2 12-1,-21 96 1274,9-51-1372,3 0 0,-5 115 1,16-180-135,0 0 1,0 1-1,0-1 1,0 0-1,0 0 1,0 0-1,0 0 1,0 1-1,0-1 1,0 0-1,0 0 1,0 0-1,0 0 1,0 1-1,0-1 1,0 0-1,0 0 1,0 0-1,0 0 1,0 1-1,0-1 1,0 0-1,-1 0 1,1 0-1,0 0 1,0 0-1,0 0 1,0 1-1,0-1 1,0 0-1,-1 0 1,1 0-1,0 0 1,0 0-1,0 0 1,0 0-1,0 0 1,-1 0 0,1 0-1,0 0 1,0 0-1,0 0 1,0 0-1,-1 0 1,1 0-1,0 0 1,0 0-1,0 0 1,0 0-1,-1 0 1,1 0-1,0 0 1,0 0-1,0 0 1,-10-8-5031,-3-11-3729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9673,'4'9'11986,"-3"18"-9361,-4 32-2587,1-51 87,-9 68 1698,11-75-1799,1-1 0,-1 1 0,0-1 0,0 1 0,0-1 0,1 0 0,-1 1 0,0-1 0,0 0 0,1 1 0,-1-1 0,0 0 1,1 1-1,-1-1 0,1 0 0,-1 1 0,0-1 0,1 0 0,-1 0 0,1 1 0,-1-1 0,1 0 0,-1 0 0,1 0 0,-1 0 0,1 0 0,-1 0 0,0 0 0,1 0 0,-1 0 0,1 0 0,-1 0 0,1 0 0,-1 0 0,1 0 0,-1 0 0,1 0 0,-1-1 0,1 1 0,-1 0 0,0 0 0,1-1 0,-1 1 0,1 0 0,-1 0 0,0-1 0,1 1 0,-1 0 0,0-1 1,1 1-1,-1-1 0,24-15 370,55-71-13,-15 16 157,-61 103-426,-12 25-81,-1 8-9,10-64-13,0-1 0,0 0 0,1 1 0,-1-1 1,0 0-1,0 1 0,1-1 0,-1 0 0,0 0 0,1 1 0,-1-1 0,0 0 0,1 0 0,-1 0 0,1 1 1,-1-1-1,0 0 0,1 0 0,-1 0 0,1 0 0,-1 0 0,0 0 0,1 0 0,-1 0 0,1 0 0,-1 0 1,0 0-1,1 0 0,-1 0 0,0 0 0,1 0 0,-1-1 0,1 1 0,-1 0 0,0 0 0,1 0 0,0-1 1,17-6 429,0-6-202,-1-2 1,0 0-1,25-29 0,10-8 95,-52 52-335,0-1 0,0 1 0,0 0-1,0 0 1,0-1 0,1 1 0,-1 0 0,0 0 0,0-1 0,0 1-1,0 0 1,1 0 0,-1 0 0,0-1 0,0 1 0,0 0 0,1 0-1,-1 0 1,0 0 0,0 0 0,1-1 0,-1 1 0,0 0 0,0 0-1,1 0 1,-1 0 0,0 0 0,1 0 0,-1 0 0,0 0 0,0 0-1,1 0 1,-1 0 0,0 0 0,1 0 0,-1 0 0,0 0-1,0 0 1,1 1 0,-1-1 0,0 0 0,0 0 0,1 0 0,-1 0-1,0 0 1,0 1 0,0-1 0,1 0 0,-1 0 0,0 0 0,0 1-1,0 19-67,-12 26-265,7-35-140,-30 70-1285,5-33-5168,22-40 1478,0-5-2738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13453,'0'0'7479,"10"0"-5680,19-2-1297,0-2 1,-1 0-1,1-2 1,-1-2-1,-1 0 1,1-2-1,-1 0 1,30-18-1,-42 20-502,0-1 0,-1 0 0,0-1 0,0 0 0,-1-1 0,-1-1 0,1 0 0,-2 0 0,0-2 0,-1 1 0,0-1 0,-1-1 0,0 1 0,-1-2 0,10-27-1,-23 73-84,1-1 0,1 1-1,1 0 1,4 40-1,-1-43-251,1 0 0,2 0 0,0 0 0,2 0 0,1-1 0,15 39 0,8-18-4393,4-14-5237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1765 301 6951,'-5'-15'3389,"1"-1"-3172,-1 1 0,-1 0 0,0 0-1,-1 0 1,-1 1 0,0 0 0,-1 0-1,0 1 1,-18-19 0,13 20-183,-2 1 0,1 0 0,-2 0 0,1 2 1,-1 0-1,-1 1 0,1 1 0,-2 0 0,1 2 0,-27-6 1,-10 2 345,-1 3 0,-72-1 0,72 9-323,0 1 0,0 3 0,0 2 0,1 3 0,0 3 0,1 1 0,1 3 0,0 2 0,1 3 0,2 2 0,-49 31 0,56-29 49,1 2-1,2 2 0,1 1 1,2 2-1,1 1 1,1 2-1,3 2 1,1 1-1,1 1 1,3 1-1,2 2 1,-31 71-1,45-86 52,1 0-1,2 1 1,1 1-1,1-1 1,1 1-1,2 0 1,2 0 0,0 0-1,2 1 1,7 45-1,-2-50-173,0 0 1,2 0-1,1-1 0,1 0 1,1 0-1,1-1 0,1-1 1,1 0-1,2-1 0,0 0 0,38 39 1,-17-27-359,1-3 0,2-1 0,0-1 0,2-3 0,2-1 0,0-3 0,1-1 0,1-2 0,1-3 0,67 17 0,-12-11 84,1-5-1,1-4 1,205 0-1,-244-14 232,-1-3 0,0-3 0,-1-2 0,1-4 0,91-28-1,-129 32 111,-1-2 0,-1 0 0,0-2 0,0-1 0,-1 0 0,-1-2 0,0-1 0,-1 0 0,-1-2 0,0 0-1,-1-1 1,-1-1 0,-1-1 0,-1 0 0,25-45 0,-28 37 482,-1 0 1,-2-1-1,0 0 1,-2 0-1,-2-1 0,6-54 1,-9 35 174,-3 0 0,-1 0 0,-12-74 1,6 85-552,-2 0 1,-1 1 0,-2 1 0,-2 0 0,-1 1 0,-2 0-1,-1 1 1,-2 1 0,-38-50 0,36 56-313,-2 1 0,-1 1 1,-1 1-1,-1 1 0,-2 1 1,0 2-1,-1 1 0,-1 1 1,0 2-1,-56-22 0,20 18-1278,-1 3-1,-1 3 0,0 3 0,-72-3 0,13 3-3151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11627,'0'0'9961,"63"31"-8231,-20-26-641,9-3-544,7-1-417,5-1-64,-3 0-224,-6 0-801,-7 0-481,-16 0-447,-14 0-610,-16 0-704,-25-1-10570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10186,'0'0'8071,"-41"50"-6501,61-41 127,15-4 65,11 0-160,9-5-513,11 0-385,-1 0-351,1-4-225,-7 2-96,-9 2-1025,-11 0-2146,-11 0-3171,-8 2-8905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64 9737,'0'0'9796,"4"-8"-8253,-2 3-1412,-1 2-14,0 1 0,0-1-1,0 1 1,0-1 0,-1 0-1,1 1 1,-1-1 0,1 0-1,-1-4 1,0 6-63,-1 0 0,1 0 0,-1 0 0,1 0 0,-1 0 0,1 0 0,-1 0 0,0 0 0,1 0 0,-1 0 0,0 0 0,0 0 0,0 1 0,0-1 0,0 0 0,0 0 0,0 1 0,0-1 0,0 1 0,0-1 0,0 1 0,0 0 0,0-1 0,0 1 0,0 0 0,-1 0 0,1 0 0,0-1 0,0 1 0,0 1 0,0-1 0,-2 0 0,-14 0 2,0 1 1,0 0-1,0 1 0,0 1 1,1 1-1,-1 0 0,1 1 1,0 1-1,1 0 0,-1 1 0,1 1 1,0 1-1,1 0 0,0 0 1,1 2-1,0-1 0,0 2 0,1 0 1,1 0-1,0 1 0,-18 27 1,26-35-58,0-1 1,1 1-1,-1 0 1,1 0-1,0 0 1,1 0-1,-1 1 1,1-1-1,0 0 0,0 1 1,0-1-1,1 1 1,0 9-1,1-12-41,0 0 0,0 0 0,0 0 0,0-1 0,0 1 0,0 0 0,1-1 0,0 1 0,-1-1 0,1 0 0,0 1 0,0-1 0,0 0 0,0 0 0,1 0 0,-1 0 0,1-1 0,-1 1 0,1-1 0,-1 1 0,1-1 0,0 0 0,0 0 0,-1 0 0,7 1 0,9 1-1280,1 0-1,0-1 1,33-2-1,-51 0 1227,64 0-6417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11691,'-12'0'4063,"-5"1"-3204,0 1 1,0 0-1,1 1 1,-1 1-1,1 0 1,-23 10 0,33-12-704,0 1 0,0-1 0,0 1 1,0 1-1,0-1 0,0 1 0,1 0 0,0 0 1,0 0-1,0 1 0,1 0 0,-1 0 1,1 0-1,0 0 0,0 1 0,1-1 1,0 1-1,0 0 0,0 0 0,1 0 1,-3 11-1,5-15-147,0 0-1,0 0 1,0 1-1,0-1 1,1 0 0,-1 0-1,1 0 1,-1 0 0,1 1-1,0-1 1,0 0 0,0 0-1,0 0 1,0-1 0,1 1-1,-1 0 1,1 0 0,-1-1-1,1 1 1,-1-1 0,1 1-1,0-1 1,0 1 0,-1-1-1,1 0 1,0 0 0,0 0-1,1 0 1,-1-1 0,0 1-1,0 0 1,0-1 0,0 0-1,4 1 1,10 2 50,1 0 0,-1-1 0,24-1 0,-33-1-32,-2 0-17,104-3 96,-97 2-122,-1-1 0,0 0 0,-1-1 0,1 0 0,0-1 1,-1 0-1,18-9 0,-27 12 14,1 0 0,0 0 0,-1 0 0,1-1 0,-1 1 0,1 0 0,-1 0 0,0-1 0,1 1 0,-1-1 0,0 0 0,2-2 0,-3 3 9,0 0 0,0 1 0,1-1 0,-1 0 0,0 0-1,0 1 1,0-1 0,0 0 0,0 0 0,0 1 0,0-1 0,0 0-1,-1 0 1,1 0 0,0 1 0,0-1 0,-1 0 0,1 1-1,0-1 1,-1 0 0,0-1 0,-1 0 40,0 0 0,0 0 1,0 1-1,-1-1 0,1 0 0,-1 1 0,1-1 0,-1 1 1,1 0-1,-1 0 0,0 0 0,1 0 0,-1 0 1,-4 0-1,-93-9 576,93 9-632,-1 1 1,1 0-1,0 1 0,0-1 0,0 1 0,0 1 1,0-1-1,0 1 0,0 1 0,0-1 0,-10 6 1,17-8-48,0 0 0,-1 1 1,1-1-1,-1 0 0,1 0 1,0 0-1,-1 0 0,1 0 0,0 0 1,-1 1-1,1-1 0,0 0 1,-1 0-1,1 1 0,0-1 1,-1 0-1,1 0 0,0 1 1,0-1-1,-1 0 0,1 1 1,0-1-1,0 0 0,0 1 1,-1-1-1,1 0 0,0 1 0,0-1 1,0 1-1,0-1 0,0 0 1,0 1-1,0-1 0,0 1 1,0-1-1,0 0 0,0 1 1,0-1-1,0 1 0,0-1 1,0 0-1,0 1 0,1-1 0,-1 0 1,0 1-1,0-1 0,0 0 1,0 1-1,1-1 0,-1 0 1,0 1-1,1-1 0,-1 0 1,0 1-1,0-1 0,1 0 1,-1 0-1,0 0 0,1 1 1,0-1-1,23 5-5436,1-5-1426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12172,'0'0'4607,"11"3"-2504,29 4-639,0-2-1,0-2 1,44-1 0,134-13 695,-157 7-1984,-11 1-54,235-20 253,-207 14-320,125-34 0,-269 56-11889,41-5 4484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14798,'0'0'10890,"15"46"-9705,-10-26-416,2-1-384,3-1-225,6-5-96,6-2 0,7-9-32,9-2-224,3-5-609,8-12-1185,-4-6-1826,0-3-2882,-7 0-3363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12107,'0'0'4421,"-58"46"-802,22-15-1217,-2 6-512,0 5-224,4-1-161,1 5-544,7-1-609,5-1-256,6-2 1,4-2-129,5-7-1058,0-6-1760,2-8-3716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10218,'0'0'7687,"-23"49"-5733,14-21-481,1 5-704,3 4-128,0 0-321,5-3-224,0-4-64,0-5 32,5-7-64,0-4 0,2-7-224,-2-3-481,-1-4-1153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16303,'0'0'8622,"11"-1"-6855,225-49 2377,15-2-3094,-178 42-1763,104 0 1,-221 12-10808,25-2 4430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8136,'0'0'13388,"52"28"-12683,-11-19-289,5-1-95,5-3-225,5-3-128,-5-2-1922,-2 0-3555,-4-4-7175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10250,'0'0'6657,"0"11"-5136,0 34 204,-3 0 1,-11 65-1,-30 100-170,9-48-887,20-84-365,-1-5-255,3 1 1,3 1-1,0 130 1,1-210-14570,0-9 11195,-7-5-1980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9577,'0'0'11147,"2"15"-9418,13 176 1832,-7 288-1787,-8-458-1541,0-15-93,0 1-1,0-1 0,1 0 1,0 0-1,0 0 1,1 0-1,3 8 0,-5-13-130,1 0-1,-1 0 0,1 0 1,-1 0-1,1 0 1,0 0-1,0 0 0,-1 0 1,1 0-1,0-1 0,0 1 1,0 0-1,0 0 1,0-1-1,0 1 0,0-1 1,0 1-1,0-1 0,0 1 1,1-1-1,-1 0 0,0 1 1,0-1-1,0 0 1,0 0-1,1 0 0,-1 0 1,0 0-1,0 0 0,0 0 1,1 0-1,-1-1 0,0 1 1,0 0-1,0-1 1,0 1-1,0-1 0,0 1 1,0-1-1,0 0 0,0 1 1,0-1-1,0 0 1,0 0-1,1-1 0,9-8-22,0-1 0,-1 0-1,0-1 1,-1 0 0,-1 0-1,0-1 1,9-18 0,3-3-432,76-129-6521,-65 110 732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5157,'0'0'21615,"16"4"-20675,40 6-641,1-3-1,-1-2 1,62-3 0,-76-2-629,58 0-1998,-36 4-3277,-51-2 720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11915,'0'0'9481,"69"16"-7975,-14-16-321,10 0-320,-1-5-417,2-1-352,-4 1-224,-8 0-2531,-8-5-3779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12940,'0'0'7890,"4"9"-5567,-1 3-1889,19 44 1955,-20-53-2344,-1-1 0,1 1 1,-1-1-1,1 1 1,0-1-1,0 0 1,0 0-1,0 0 0,0 0 1,0 0-1,1 0 1,-1-1-1,1 1 1,-1-1-1,1 0 0,0 1 1,-1-1-1,1 0 1,5 1-1,1-2-433,0 1 0,-1-1 0,1-1-1,-1 0 1,1 0 0,-1 0 0,0-1-1,1 0 1,-1-1 0,0 0 0,10-5 0,3-4-3196,1-1-1,28-24 1,-11 8 471,-58 46 13006,-8 17-6811,6-9-1643,-3 2-520,-38 47 759,57-68-1642,1 1 0,0 0 0,0 0 0,1 0 0,-1 0 0,2 0 0,-1 1 0,1 0 0,-2 12 0,7-2-2286,-2-17 1840,-1-1 0,1 0 0,0 1 0,0-1 0,-1 0 0,1 1 0,0-1 0,0 0 1,-1 0-1,1 0 0,0 1 0,0-1 0,0 0 0,-1 0 0,1 0 0,0 0 0,0 0 0,0-1 1,-1 1-1,3 0 0,16-6-14207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4260,'-6'0'22677,"6"0"-22655,0 1-118,0 0-1270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4708,'0'0'12220,"12"-5"-9556,10-4-1847,-1 1 1,1 1-1,1 1 1,-1 0 0,1 2-1,34-2 1,-55 6-785,-1 0 0,0 0-1,1 0 1,-1 0 0,1 0 0,-1 0 0,0 0 0,1 1 0,-1-1 0,1 0 0,-1 1 0,0-1 0,0 1 0,1 0 0,-1-1 0,0 1 0,0 0 0,0 0 0,1-1 0,-1 1-1,0 0 1,1 2 0,-1-1 11,-1-1-1,0 1 0,0-1 0,0 1 0,0-1 0,0 1 1,0-1-1,0 1 0,0-1 0,-1 1 0,1-1 1,-1 0-1,1 1 0,-1-1 0,1 0 0,-1 1 1,0-1-1,0 0 0,1 0 0,-1 1 0,0-1 0,-2 2 1,-5 5 198,0 0 0,-1 0 0,0-1 0,-17 11 0,19-14-146,-1 1 0,0 1 1,1-1-1,0 1 0,1 1 1,-1-1-1,-10 15 0,17-21-92,0 0 0,0 0 1,0 0-1,0 1 0,0-1 0,0 0 0,0 0 0,-1 1 0,1-1 0,0 0 1,0 0-1,0 0 0,0 1 0,0-1 0,0 0 0,0 0 0,0 1 0,0-1 1,0 0-1,0 0 0,1 0 0,-1 1 0,0-1 0,0 0 0,0 0 0,0 0 1,0 1-1,0-1 0,0 0 0,0 0 0,1 0 0,-1 1 0,0-1 0,0 0 1,0 0-1,0 0 0,1 0 0,-1 0 0,0 0 0,0 1 0,15 2 87,24-3-27,-30 0-41,90 0-626,-32 0-3251,-28 0-1800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2 12236,'0'0'8819,"-11"-1"-7762,-1 1-829,-1 0 0,0 0 0,0 2 0,0 0 0,1 0 0,-1 1 0,1 0 0,0 1 0,0 1 0,0 0 0,0 0 0,1 1 0,-11 8 0,16-9-71,0-1 0,1 1 0,0 0 0,0 0 0,1 1 0,-1-1 0,1 1 0,0 0 0,1 0 0,-6 13 0,8-18-139,1 1-1,-1 0 0,1 0 1,-1 0-1,1 0 1,0-1-1,-1 1 0,1 0 1,0 0-1,0 0 1,1 0-1,-1 0 0,0 0 1,1 0-1,-1-1 1,1 1-1,-1 0 0,1 0 1,0-1-1,0 1 1,0 0-1,0-1 0,0 1 1,0 0-1,0-1 1,0 0-1,1 1 1,-1-1-1,1 0 0,-1 0 1,1 1-1,-1-1 1,1-1-1,0 1 0,-1 0 1,1 0-1,0 0 1,0-1-1,-1 1 0,1-1 1,0 0-1,0 1 1,3-1-1,15 3-236,0 0 1,0-1-1,0-1 0,0-1 1,1-1-1,20-4 1,-25 3-1663,-1-1 1,-1-1-1,1-1 0,27-11 1,-7-4-6976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16528,'0'0'6854,"-61"46"-5092,49-20-289,2 6-608,3-1-545,4-2-160,3-2-160,0-4 32,0-7-896,11-9-2051,-2-7-2242,3 0-9225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17136,'0'0'8077,"-2"12"-7666,-21 96 459,-65 190 1,109-353-547,4 0 1,1 2-1,3 1 1,50-70-1,-73 114-322,0 0 0,1 0-1,0 1 1,14-12-1,-19 17-52,1 0-1,0 1 0,-1-1 0,1 1 1,0-1-1,0 1 0,-1 0 0,1 0 1,0 0-1,0 1 0,0-1 1,0 1-1,0-1 0,1 1 0,-1 0 1,0 0-1,0 0 0,0 1 1,0-1-1,4 2 0,-6-1 35,1-1 0,-1 0 1,0 1-1,0 0 0,1-1 0,-1 1 0,0 0 0,0-1 0,0 1 1,0 0-1,0 0 0,0 0 0,0 0 0,0 0 0,0 0 1,-1 0-1,1 1 0,0-1 0,-1 0 0,1 0 0,-1 0 1,1 1-1,-1-1 0,0 0 0,1 1 0,-1-1 0,0 0 1,0 1-1,0-1 0,0 0 0,0 1 0,0-1 0,0 0 0,-1 1 1,1-1-1,0 0 0,-1 0 0,1 1 0,-1-1 0,1 0 1,-2 2-1,0 2 79,-1 0 1,0 0-1,0 0 1,0 0 0,-1-1-1,1 1 1,-1-1-1,-8 7 1,-11 6 250,-1-2 0,-41 22 0,54-32-451,-2 1 1,1-2 0,-1 0-1,1 0 1,-1-1-1,0 0 1,-25 1 0,38-5 9,-1 1-1,1 0 1,0 0 0,0 0 0,-1-1-1,1 1 1,0 0 0,0 0 0,0-1-1,0 1 1,-1 0 0,1 0 0,0-1 0,0 1-1,0 0 1,0-1 0,0 1 0,0 0-1,0-1 1,0 1 0,0 0 0,-1-1-1,2 1 1,-1 0 0,0-1 0,0 1-1,0 0 1,0-1 0,0 1 0,0 0 0,0 0-1,0-1 1,0 1 0,0 0 0,1-1-1,-1 1 1,0 0 0,0 0 0,0-1-1,1 1 1,-1 0 0,0 0 0,0 0-1,1-1 1,8-13-4308,9-3-4442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16111,'0'0'5798,"79"-9"-3300,-36 2-896,9 1-513,1 2-609,4 0-352,-2 4-128,-7 0-672,-12 0-1987,-10 0-1313,-15 0-2978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15759,'0'0'4965,"66"14"-2883,-14-14-545,6 0-608,9 0-769,-2-1-128,-3-8-1665,-7-2-3845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 15086,'0'0'11547,"-8"-4"-10693,5 2-810,0 1-1,0 0 0,0 0 1,0 0-1,0 1 1,0-1-1,0 0 0,0 1 1,0 0-1,0 0 0,0 0 1,0 0-1,0 0 0,-5 2 1,2 0 16,0 0 0,0 1 0,0 0 0,0 0 1,1 1-1,-1 0 0,-7 7 0,-1 0-3,0 1 0,2 1 0,-1 0 0,-11 18 0,20-26-51,0 0-1,1 0 0,0 0 0,0 1 0,0 0 0,1-1 1,0 1-1,0 0 0,0 0 0,1 0 0,0 1 1,0-1-1,0 0 0,1 0 0,1 10 0,0-13-6,0-1-1,0 1 0,0-1 0,0 1 0,1-1 0,-1 1 0,1-1 0,0 0 1,-1 1-1,1-1 0,0 0 0,0 0 0,1-1 0,-1 1 0,0 0 0,1-1 1,-1 1-1,1-1 0,-1 0 0,1 0 0,0 0 0,-1 0 0,1 0 0,0-1 1,0 1-1,3-1 0,12 3-685,0-1 1,34 0-1,-43-2 43,-5 0 367,14 0-2194,-1-1 1,0 0-1,18-4 1,5-8-8159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11883,'0'0'9807,"-6"10"-8158,1 0-1027,0 0 0,0 0 0,1 0 0,0 1-1,-3 12 1,6-21-571,1 0-1,-1 0 0,1 0 0,-1 0 1,1 0-1,0 0 0,0 0 1,0 0-1,0 0 0,0 0 1,0 0-1,1 0 0,-1 0 1,1 0-1,-1-1 0,1 1 1,0 0-1,0 0 0,0 0 1,0-1-1,0 1 0,0 0 0,0-1 1,0 1-1,1-1 0,-1 1 1,0-1-1,1 0 0,0 0 1,-1 1-1,1-1 0,0 0 1,-1 0-1,1-1 0,0 1 1,0 0-1,0-1 0,0 1 1,0-1-1,-1 1 0,1-1 0,0 0 1,0 0-1,3 0 0,1 0-351,0 1-1,0-1 1,1-1-1,-1 1 0,0-1 1,0-1-1,0 1 1,0-1-1,0 0 0,-1 0 1,1 0-1,6-4 1,-2-1-2269,1-1 1,-1 0-1,-1 0 1,16-19 0,-11 12-2887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1 128,'0'0'10794,"-8"15"-6277,-11 8-1090,-5 5-897,-3 4-480,-2 5-96,-1 1-320,2 1-481,2 1-673,5-2-416,4-2-32,5-7-2114,2-7-4644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5029,'0'0'20238,"-13"3"-20068,-4 1-95,0 1 0,0 1 0,0 1 0,-26 14 0,37-18-22,0 1 1,0-1 0,0 1-1,1 1 1,-1-1 0,1 1-1,0-1 1,0 2-1,0-1 1,1 0 0,0 1-1,0 0 1,0 0 0,1 0-1,0 1 1,0-1 0,-3 11-1,6-15-35,0 0 0,0 0 0,0 0-1,0 0 1,0 0 0,0 0 0,1 0-1,-1 0 1,1 0 0,-1 0 0,1 0 0,0-1-1,0 1 1,-1 0 0,1 0 0,0-1-1,1 1 1,-1 0 0,0-1 0,0 1-1,1-1 1,-1 0 0,1 1 0,-1-1 0,1 0-1,0 0 1,-1 0 0,1 0 0,0 0-1,0-1 1,0 1 0,0 0 0,-1-1-1,1 1 1,0-1 0,4 1 0,10 1-171,-1 0 1,1-1-1,26-1 1,-26 0-397,0 0-1255,-1-1 1,1-1 0,0 0-1,17-5 1,15-8-9915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9225,'14'-5'5957,"-5"2"-2433,-1 3-289,-3 0-737,-3 4-768,-2 12-673,0 5-481,-6 1-416,-5 2-95,2 1-33,1-4-129,3-2-1120,5-7-1794,0-5-1377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10122,'1'5'18641,"1"-5"-17936,6 0-449,-3 0-192,2 0-32,2 0-1057,-3 0-1825,-3 0-1763,-3-5-3490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16528,'0'0'7623,"-10"58"-6470,10-39-320,10-1-225,3-2-319,5-3-225,4-5-32,1-4 32,1-4-609,0 0-1184,-1-6-1442,-2-8-1410,-3-3-2241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9417,'0'0'9833,"-47"61"-8167,22-27-97,2 3-31,-3 5-193,1 1-672,3 1-417,1-3-192,6-6 0,4-1-128,3-8-1185,3-7-1666,2-10-3267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18321,'0'0'11019,"9"0"-9930,-2 0-1024,-1 0 0,1-1 0,0 0 0,-1 0 0,0-1-1,1 0 1,-1 0 0,0 0 0,0-1 0,0 0 0,0 0 0,-1-1 0,1 1 0,-1-1 0,0 0 0,0-1 0,5-4 0,19-21 68,22-16 220,-51 47-358,0-1 0,1 1-1,-1 0 1,0 0 0,0-1 0,0 1 0,1 0 0,-1 0 0,0 0 0,0 0 0,0-1 0,0 1 0,0 0 0,0 0 0,-1 0 0,1 0-1,0-1 1,0 1 0,-1 1 0,-40 88-295,29-68-149,1 2 0,-9 27 1,17-40-297,0-1 0,1 1 0,1-1 1,-1 21-1,4-19-4140,8-9-3934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9001,'0'0'14381,"58"0"-12203,-22 0-865,5 0-192,5-3-352,1 1-577,-6 2-192,0 0 0,-12 0-928,-10 9-962,-10 2-1473,-4-5-2915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50 7591,'38'-13'1967,"32"-15"6780,-70 28-8633,0 0 0,1 0 0,-1 0-1,0 0 1,0 0 0,0 0-1,0 0 1,1 0 0,-1 0 0,0 0-1,0 0 1,0 0 0,0 0-1,1 0 1,-1 0 0,0 0 0,0 0-1,0 0 1,0 0 0,0-1 0,1 1-1,-1 0 1,0 0 0,0 0-1,0 0 1,0 0 0,0 0 0,0-1-1,0 1 1,0 0 0,1 0 0,-1 0-1,0 0 1,0-1 0,0 1-1,0 0 1,0 0 0,0 0 0,0 0-1,0-1 1,0 1 0,0 0 0,0 0-1,0 0 1,0 0 0,0-1-1,0 1 1,0 0 0,0 0 0,0 0-1,-1 0 1,1-1 0,0 1-1,0 0 1,0 0 0,-14-3 1371,-21 5-1406,14 3 115,0 1 0,0 1 0,1 0 0,0 2 0,1 0 0,0 2 0,0 0 0,1 1 0,1 0 0,0 2 0,-28 27 0,44-39-179,-1 0 0,0 0 0,1 0 1,-1 0-1,1 0 0,-1 0 0,1 0 0,0 1 1,0-1-1,0 0 0,0 1 0,1-1 1,-1 1-1,1-1 0,-1 1 0,1-1 1,0 1-1,0-1 0,0 4 0,1-5-4,0 1 0,0 0 0,0-1 0,0 0 0,0 1 0,0-1 0,0 1 0,0-1 0,0 0 0,1 0 0,-1 0 0,0 0 0,1 0 0,-1 0 0,1 0 0,0 0 1,-1-1-1,1 1 0,0-1 0,2 2 0,11 1 24,1-1 0,-1 0 1,1-1-1,26-2 1,-34 1-45,22-2-688,-1 0 0,41-10 0,12-12-8161,-49 9-2448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7495,'0'0'14851,"-10"4"-13361,8-4-1448,-2 1 64,1 0 1,0 0-1,-1 0 1,1 0-1,0 0 1,0 0-1,0 1 0,0 0 1,0 0-1,0 0 1,0 0-1,1 0 1,-1 0-1,1 1 1,-1-1-1,1 1 0,0-1 1,0 1-1,0 0 1,1 0-1,-1 0 1,1 0-1,-1 0 1,1 1-1,0-1 0,0 0 1,0 1-1,1-1 1,-1 0-1,1 5 1,0-7-76,1 0 0,0 0 0,-1 0 0,1 0 0,0 0 0,0 0 0,-1-1 1,1 1-1,0 0 0,0 0 0,0-1 0,0 1 0,0 0 0,0-1 0,0 1 0,1-1 0,-1 1 1,0-1-1,0 0 0,0 1 0,0-1 0,1 0 0,-1 0 0,0 0 0,0 0 0,0 0 0,1 0 1,-1 0-1,2-1 0,40-5 445,-40 5-464,0-1 1,0 1-1,-1-1 1,1 1-1,0-1 0,-1 0 1,0 0-1,1 0 0,-1-1 1,0 1-1,0 0 1,0-1-1,0 0 0,-1 1 1,1-1-1,-1 0 0,0 0 1,1 0-1,-1 0 1,-1 0-1,2-3 0,-3 5-13,1 1-1,-1-1 0,0 0 1,1 0-1,-1 0 0,0 1 1,1-1-1,-1 0 0,0 1 1,0-1-1,0 1 0,0-1 0,0 1 1,0-1-1,0 1 0,0 0 1,0 0-1,0-1 0,0 1 1,0 0-1,0 0 0,0 0 1,0 0-1,0 0 0,0 0 1,0 0-1,0 0 0,0 0 1,0 1-1,0-1 0,0 0 1,-1 1-1,-1 0-3,1-1 0,0 0 0,0 1 0,-1-1 0,1 1 1,0 0-1,0 0 0,0 0 0,0 0 0,0 0 0,0 0 0,0 0 0,0 1 1,0-1-1,-3 4 0,5-5-53,0 1 1,0-1-1,-1 0 1,1 1-1,0-1 0,0 1 1,-1-1-1,1 1 1,0-1-1,0 0 1,0 1-1,0-1 1,0 1-1,0-1 0,0 1 1,0-1-1,0 1 1,0-1-1,0 1 1,0-1-1,0 1 1,0-1-1,1 1 0,-1-1 1,0 0-1,0 1 1,0-1-1,1 1 1,-1-1-1,0 0 0,0 1 1,1-1-1,-1 0 1,0 1-1,1-1 1,-1 0-1,1 1 1,-1-1-1,0 0 0,1 0 1,-1 1-1,1-1 1,-1 0-1,0 0 1,1 0-1,-1 0 0,2 1 1,24-3-7174,-5-6-2661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14253,'5'2'6888,"22"9"-3248,-13-11-3338,0-1 1,0 0 0,0-1-1,-1 0 1,1-1 0,0-1-1,-1 0 1,0-1 0,0 0-1,0-1 1,15-9 0,-9 4-312,-1-1 0,0-1 1,-1-1-1,0 0 0,-1-1 1,21-25-1,-25 21 38,-12 19-29,0 0-1,0 0 0,0 0 1,0 1-1,0-1 1,0 0-1,0 0 0,0 0 1,0 0-1,0 0 0,-1 0 1,1 0-1,0 0 1,0 0-1,0 0 0,0 0 1,0 0-1,0 0 0,0 0 1,0 0-1,0 0 0,0 0 1,-1 0-1,1 0 1,0 0-1,0 0 0,0 0 1,0 0-1,0 0 0,0 0 1,0 0-1,0 0 0,0 0 1,-1 0-1,1 0 1,0 0-1,0 0 0,0-1 1,0 1-1,0 0 0,0 0 1,0 0-1,0 0 1,0 0-1,0 0 0,0 0 1,0 0-1,0 0 0,0 0 1,0 0-1,0-1 0,0 1 1,0 0-1,0 0 1,0 0-1,0 0 0,0 0 1,0 0-1,0 0 0,0 0 1,0 0-1,0-1 0,0 1 1,0 0-1,-4 3-9,1-1-1,0 1 1,0-1-1,0 1 1,0 0-1,1 1 1,-5 5-1,-1 3-100,1 1-1,1 0 1,-1 0 0,2 0-1,0 1 1,1 0 0,0 0-1,1 0 1,0 1 0,2-1-1,-1 1 1,2-1 0,1 17-1,2-20-3566,3-8-2845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5445,'0'0'14270,"11"6"-13325,1-1-756,1 0 0,0 0 1,0-1-1,0-1 1,0 0-1,1-1 1,16 1-1,113 0 1014,-90-4-884,733-42 770,-612 30-1409,185-17-291,783-35 837,-908 64-140,840 28-129,-898-15 1671,-176-12-1655,0 0 0,0 0-1,1 0 1,-1 0 0,0 0-1,0 0 1,1 0-1,-1 0 1,0 0 0,0 0-1,1 0 1,-1 0 0,0 0-1,1 0 1,-1 0 0,0 0-1,0 0 1,1 0-1,-1-1 1,0 1 0,0 0-1,0 0 1,1 0 0,-1 0-1,0-1 1,0 1-1,0 0 1,0 0 0,1 0-1,-1-1 1,0 1 0,0 0-1,0 0 1,0-1 0,0 1-1,0 0 1,0 0-1,1-1 1,-1 1 0,-6-12-2104,-11-8-3633,-1 3-3920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5349,'0'0'17296,"47"-21"-15822,-15 21-161,7 0-640,4 0-449,2 1-128,1 6-96,-5 1-865,-10 0-1185,-11 0-832,-13 0-1058,-7-3-1601,-6-3-5510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11979,'0'0'8264,"-10"48"-6855,34-41-223,9-6-65,9-1-513,3 0-448,5-3-160,-3-8-1569,-4-1-2627,-8 0-7527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62 3812,'0'0'4879,"10"-6"-1297,-4 2-2598,37-22 2291,-40 25-2554,-1-1-1,0 0 1,0 1 0,0-1 0,-1 0 0,1-1-1,0 1 1,-1 0 0,1 0 0,1-5-1,-7 7-426,1 0 0,-1 0-1,1 1 1,0-1 0,-1 1-1,1-1 1,0 1-1,-4 2 1,-4 2-151,1 2 0,0-1 0,0 2 0,1-1 0,-1 1 0,-11 14 0,17-18-111,1 0 0,-1 0 0,1 0 1,0 1-1,0-1 0,1 1 0,-1 0 0,1 0 0,0 0 1,1 0-1,-1 0 0,1 0 0,0 0 0,0 0 1,0 1-1,1-1 0,0 6 0,0-9-32,1 0-1,-1-1 1,1 1-1,-1-1 1,1 1 0,0-1-1,0 1 1,0-1-1,0 1 1,0-1-1,0 0 1,0 0-1,1 1 1,-1-1 0,0 0-1,1 0 1,-1 0-1,1 0 1,-1-1-1,1 1 1,-1 0 0,1-1-1,-1 1 1,1-1-1,0 1 1,-1-1-1,4 1 1,53 1-1671,-44-2 413,44-6-8778,-33-2-930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8264,'0'0'15166,"1"7"-15171,-1-5-108,0 0 0,0 0 0,1 0 1,-1 0-1,1 0 0,0 1 0,-1-1 1,1 0-1,0-1 0,0 1 0,0 0 0,0 0 1,1 0-1,-1 0 0,3 1 0,-3-2-64,0 0 0,1-1-1,-1 1 1,1-1 0,-1 1 0,1-1-1,-1 0 1,1 0 0,-1 1 0,1-1-1,-1 0 1,1 0 0,-1-1 0,1 1-1,0 0 1,-1 0 0,1-1-1,-1 1 1,0-1 0,1 0 0,-1 1-1,1-1 1,-1 0 0,0 0 0,1 1-1,-1-1 1,0 0 0,2-2 0,-3 3 213,0-1 1,0 1 0,0 0-1,0 0 1,1-1-1,-1 1 1,0 0 0,0 0-1,0 0 1,1 0 0,-1-1-1,0 1 1,0 0 0,1 0-1,-1 0 1,0 0-1,0 0 1,1 0 0,-1 0-1,0 0 1,0 0 0,1-1-1,-1 1 1,0 0 0,0 0-1,1 0 1,-1 0-1,0 1 1,0-1 0,1 0-1,-1 0 1,0 0 0,0 0-1,1 0 1,-1 0 0,0 0-1,0 0 1,1 0 0,-1 1-1,0-1 1,0 0-1,0 0 1,1 0 0,-1 1-1,0-1 1,0 0 0,0 0-1,0 0 1,1 1 0,-1-1-1,0 0 1,0 0-1,0 1 1,0-1 0,-1 23 2224,-14 24 958,-1-14-1924,10-23-1311,1-1 1,0 2-1,1-1 0,0 0 0,1 1 0,0 0 0,0 0 1,-1 14-1,4-23-692,0 2-927,12-9-14328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20435,'0'0'8616,"55"2"-11402,-36-15-2115,-4-1-4291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11915,'-9'8'2947,"4"-1"-2422,0 1 1,0 1-1,1-1 0,0 1 1,1-1-1,-1 1 0,-1 14 1,-12 70 1113,14-75-1272,-31 451 3015,11-84-2755,20-327-974,5-59-3938,10-14 274,-3-8-2336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15695,'0'0'10634,"-17"55"-8648,17-47-769,12-3-705,5-5-351,6 0-161,2 0-1282,0-11-1344,-3-2-1346,-1-1-1217,-4-3-2210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11018,'0'0'6759,"-40"47"-4037,23-25-95,3 4-385,0 1-737,4-1-512,-1 1-320,4-1-449,0-4-160,3 0-64,1-2-640,0-5-1090,-3 1-1633,0-2-1986,0-5-6823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7495,'0'0'20564,"54"5"-19187,-22-5-737,4 0-511,5 0-97,0-4-801,-6-4-1762,-5-2-2433,-9 1-4133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15054,'0'0'11280,"-9"1"-10831,-3 1-411,1 1 1,-1 1 0,1 0 0,0 0 0,0 1 0,1 0-1,-1 1 1,1 0 0,0 1 0,-13 12 0,16-14 7,0 1 133,-1-1-1,1 1 1,0 0 0,1 1 0,0 0 0,0 0-1,0 0 1,1 0 0,0 1 0,0 0-1,1 0 1,-5 13 0,9-20-171,0 0-1,0 0 1,0 0 0,0 0 0,0 0 0,0 0-1,1 0 1,-1 0 0,0-1 0,0 1-1,1 0 1,-1 0 0,1 0 0,-1 0-1,1 0 1,-1-1 0,1 1 0,0 0-1,-1 0 1,1-1 0,0 1 0,0 0-1,-1-1 1,1 1 0,0-1 0,0 1-1,0-1 1,0 0 0,0 1 0,0-1-1,-1 0 1,1 1 0,0-1 0,0 0-1,0 0 1,0 0 0,0 0 0,2 0-1,47 1-987,-38-2 169,1 1-1286,0 0 0,0-2 1,17-2-1,0-5-6717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9801,'0'0'14163,"-8"9"-13202,3-5-870,-42 54 823,44-55-872,1 0 0,0 0-1,0 0 1,1 0-1,-1 0 1,1 0 0,0 1-1,-1-1 1,1 1-1,1-1 1,-1 1 0,0-1-1,1 1 1,0 0-1,0-1 1,0 1 0,0 0-1,1-1 1,-1 1-1,2 4 1,0-6-29,-1-1 0,0 0 0,0 0 0,1 0 0,-1 0 0,0 0 0,1 0 0,-1 0 0,1 0 0,0 0 1,-1-1-1,1 1 0,-1-1 0,1 1 0,0-1 0,0 0 0,-1 1 0,1-1 0,0 0 0,-1 0 0,1 0 0,0 0 0,0-1 0,-1 1 0,1 0 0,2-2 0,1 1 6,1 0-1,-1 0 0,1-1 1,-1 0-1,0 0 0,10-5 0,-13 5 46,1 0-1,0 0 0,-1 0 0,1 0 1,-1-1-1,0 1 0,1-1 0,-1 1 1,-1-1-1,1 0 0,0 0 0,0 0 1,-1 0-1,0 0 0,0 0 0,0 0 1,0 0-1,0-1 0,0 1 0,-1 0 1,0-1-1,0 1 0,0 0 0,0-1 0,-1-4 1,0 6-29,0 1-1,0-1 1,-1 1 0,1-1 0,-1 1 0,1 0 0,-1 0 0,0-1 0,1 1-1,-1 0 1,0 0 0,0 1 0,0-1 0,1 0 0,-1 1 0,0-1 0,0 1-1,0-1 1,0 1 0,0 0 0,0 0 0,-3 0 0,-2-1-138,0 1 1,1 0-1,-1 0 1,0 0-1,-12 3 1,11 5-1151,8-2-6095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8968,'-2'7'8456,"2"-3"-4932,0 0-898,2-1-608,11-1-705,6 2-352,-1-4-352,3 2-417,2-2-160,-3 0-128,-1 0-1025,-1 0-1858,-8-3-2882,1-4-7496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3555,'0'0'25961,"0"-6"-25673,0 5-283,0 1-1,1-1 1,-1 1 0,0-1-1,0 0 1,0 1 0,0-1-1,0 0 1,0 1-1,0-1 1,0 0 0,-1 1-1,1-1 1,0 1-1,0-1 1,0 0 0,-1 1-1,1-1 1,0 1 0,-1-1-1,1 1 1,-1-1-1,1 1 1,0-1 0,-1 1-1,1-1 1,-1 1 0,1-1-1,-1 1 1,1 0-1,-1-1 1,0 1 0,1 0-1,-1 0 1,1-1-1,-1 1 1,0 0 0,1 0-1,-1 0 1,1 0 0,-1 0-1,0 0 1,1 0-1,-1 0 1,0 0 0,1 0-1,-1 0 1,0 0 0,1 0-1,-1 1 1,1-1-1,-1 0 1,0 0 0,1 1-1,-1-1 1,1 0-1,-1 1 1,1-1 0,-1 1-1,0-1 1,-49 35 210,50-35-215,-5 4 28,0 0 0,0 0 0,0 1 0,0-1 0,1 1 0,0 0 0,0 1 0,0-1 0,0 1 0,1-1 0,0 1 0,0 0 0,1 0 0,0 0 0,0 1 0,0-1 0,1 1 0,0-1 0,-1 8 0,2-12-34,0-1 0,1 0 0,-1 0 0,0 0 0,1 0 0,-1 0-1,1 0 1,-1 0 0,1 0 0,-1 0 0,1 0 0,0 0 0,-1 0 0,1 0 0,0 0-1,0-1 1,0 1 0,0 0 0,-1-1 0,1 1 0,0 0 0,2 0 0,33 8-781,-24-8-1170,0-1 0,0 0 0,22-4 0,-6-5-5159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11851,'0'0'12161,"-6"8"-10138,0 0-1538,4-6-388,0 0-1,0 1 1,0-1-1,0 1 1,0-1-1,1 1 0,-1 0 1,1-1-1,0 1 1,0 0-1,0 0 1,0 0-1,0 0 1,1 0-1,-1 0 1,1 6-1,0-9-101,1 1 0,-1 0 0,1-1 0,-1 1 0,1 0 0,-1-1 0,1 1 0,0-1 0,-1 1 0,1-1 0,0 1-1,-1-1 1,1 0 0,0 1 0,0-1 0,-1 0 0,1 1 0,0-1 0,0 0 0,-1 0 0,1 0 0,0 0 0,0 0 0,0 0 0,0 0 0,-1 0 0,1 0 0,0 0 0,0 0 0,0 0 0,-1-1 0,1 1 0,0 0 0,0-1-1,-1 1 1,2-1 0,32-12-1175,-8-9-1026,18-12-2853,-44 34 5064,0 0 0,0 0 1,0 0-1,1 0 0,-1 0 1,0 0-1,0 0 1,0 1-1,0-1 0,1 0 1,-1 0-1,0 0 0,0 0 1,0 0-1,0 0 0,0 0 1,1 0-1,-1 1 0,0-1 1,0 0-1,0 0 0,0 0 1,0 0-1,0 1 0,0-1 1,0 0-1,0 0 0,0 0 1,1 0-1,-1 1 0,0-1 1,0 0-1,0 0 0,0 0 1,0 0-1,0 1 0,0-1 1,0 0-1,0 0 0,-1 0 1,1 1-1,0-1 0,0 0 1,0 0-1,0 0 0,0 0 1,0 1-1,0-1 0,0 0 1,0 0-1,0 0 0,-1 0 1,1 0-1,0 1 0,0-1 1,0 0-1,0 0 0,0 0 1,-1 0-1,1 0 0,-45 65 4369,-12 21-1703,53-79-2592,0 0 0,0 1 0,1 0 1,0 0-1,1 0 0,0 0 0,0 0 1,1 1-1,-1 11 0,9-21-4451,4-9-625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17328,'0'0'11659,"47"-10"-28955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4068,'0'0'22181,"-4"8"-20921,2-4-1189,-13 35 697,15-38-777,-1 0-1,1 0 1,0 0 0,0 0 0,0 0-1,0 0 1,0 0 0,0 0 0,0 0-1,0 0 1,1 0 0,-1 0 0,0 0-1,0 0 1,1 0 0,-1 0 0,1 0-1,-1 0 1,1-1 0,-1 1 0,1 0-1,0 0 1,-1 0 0,1-1 0,0 1-1,0 0 1,-1-1 0,1 1 0,0-1 0,0 1-1,0-1 1,0 1 0,0-1 0,0 1-1,0-1 1,0 0 0,0 0 0,0 1-1,0-1 1,0 0 0,0 0 0,0 0-1,2 0 1,33-5-1998,-29 3 935,0-1 1,0 1-1,-1-2 1,1 1-1,-1-1 1,0 0-1,0 0 1,0-1 0,-1 0-1,1 0 1,-1 0-1,6-8 1,13-26-241,-26 43 7349,-7 5-4296,3-3-663,-8 15 1657,0 0 0,-15 35 0,12-10-1891,9-12-4402,6 0-5056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10570,'0'0'10447,"14"-1"-9102,50-8 86,111-30 0,65-12-1132,-82 40-1133,239 12 1,-28 3 231,-121-26 790,-55 4-50,-99 12-105,1-4 0,-1-4 1,142-40-1,-223 52-2272,-23 10 952,-13 5-2141,10-9-1784,-2-4-2812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4420,'0'0'17547,"17"-8"-16062,28-9-626,0 3 0,1 1 1,73-11-1,49 8-420,238 7-1,170 39-758,-503-25 201,-63-4 66,594 27-909,-476-29 1560,-1-6 0,217-38 1,-342 45-607,25-7 62,-21 3-73,-16 1-137,-80-9-6586,49 4 304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8360,'0'0'18353,"5"10"-17210,3 5-749,-1 1 0,-1 0 0,-1 0 0,6 31 0,-10-43-386,0 0 0,0 1 0,0-1 0,0 0 0,1 0 0,-1 0 0,1 0 0,0 0 0,1 0 0,-1-1 0,1 1 0,-1-1 0,1 1 0,0-1 0,0 0 0,6 4 0,-7-6-138,-1 0-1,1 0 1,0 0 0,0 0-1,0-1 1,0 1-1,0-1 1,0 1 0,0-1-1,0 0 1,0 1-1,0-1 1,0 0 0,0 0-1,3-1 1,-2 0-296,0 0-1,0 0 1,0 0 0,0 0 0,-1-1 0,1 1 0,0-1 0,0 0-1,-1 0 1,1 0 0,-1 0 0,3-3 0,12-14-5057,0 0-2914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13453,'0'0'6566,"-42"70"-4868,17-36-385,-2 2-32,4 2-224,3-2-512,2-4-353,6-5-128,7-8-96,5-7-609,0-10-1409,10-2-1697,3-9-5030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9385,'0'0'9331,"10"-7"-6539,-4 2-2463,1 1 0,-1 0 0,1 1 1,0 0-1,0 0 0,0 0 0,0 1 0,1 0 0,-1 0 0,1 0 0,-1 1 0,1 1 0,0-1 0,-1 1 0,1 1 0,0-1 0,-1 1 0,1 0 0,-1 1 0,1 0 0,8 3 0,-13-3-260,0-1 0,1 0 0,-1 1 1,0-1-1,0 1 0,-1 0 0,1 0 0,0 0 0,0 0 0,-1 1 0,0-1 0,1 1 0,-1-1 0,0 1 0,0 0 1,0 0-1,-1 0 0,1 0 0,-1 0 0,1 0 0,-1 0 0,0 1 0,0-1 0,0 4 0,-1-3-15,-1 1-1,1-1 1,-1 0-1,0 0 1,0 0-1,0 0 1,-1 0-1,1-1 1,-1 1-1,0 0 1,0-1-1,0 1 1,-1-1-1,1 0 1,-1 1-1,0-1 1,0 0-1,0-1 1,-5 5 0,-7 3 17,0 0 1,-1 0-1,-31 13 1,15-12-7576,53-17 2208,7-4-2973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8968,'0'0'8424,"67"-12"-7078,-11-14-353,15-5-353,8-9-319,9-8-257,9 0 0,-4-5-1153,-11-1-641,-6-1-2434,-15 0-3651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9001,'0'0'15662,"107"-48"-14797,-23 4-480,17-7-321,17-5-64,18-4 32,2-2-993,-5-4-2050,-12-5-3395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0 5285,'0'0'16389,"-4"3"-15903,-172 101 1365,-42 28-1263,212-128-583,-21 15 20,26-18-26,0 0-1,0 0 1,1 0 0,-1 0-1,0-1 1,0 1 0,0 0-1,1 0 1,-1 1 0,1-1-1,-1 0 1,0 0 0,1 0-1,0 0 1,-1 0-1,1 1 1,0-1 0,0 0-1,-1 0 1,1 1 0,0 0-1,1-1 3,0 0 0,-1 0 0,1-1 0,0 1 0,-1 0 0,1-1 0,0 1 0,0 0 0,0-1-1,-1 1 1,1-1 0,0 0 0,0 1 0,0-1 0,0 0 0,0 1 0,0-1 0,0 0 0,0 0 0,0 0 0,0 0-1,0 0 1,1 0 0,32 0 74,-26 0-60,209-5 96,-109 2-1814,-1 2-3938,-69 1-947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72 10410,'0'0'2109,"1"-8"538,4-27-282,-6 34-2256,1-1 0,0 1 0,-1 0-1,1-1 1,-1 1 0,1 0 0,-1-1-1,0 1 1,0 0 0,1 0 0,-1 0-1,0-1 1,0 1 0,0 0 0,0 0-1,0 0 1,0 1 0,-1-1 0,1 0-1,0 0 1,0 1 0,-1-1 0,1 0-1,0 1 1,-1-1 0,1 1 0,0 0-1,-1-1 1,1 1 0,-1 0 0,1 0-1,0 0 1,-3 0 0,-47 2 838,40 1-915,0 0 0,1 0 0,-1 1 0,1 1 0,0 0 0,0 0 0,1 1 0,0 0 0,-1 0 0,2 1 0,-1 1 0,-9 10 0,6-6 66,1 1 1,0 0 0,1 1 0,1 0 0,0 1-1,1 0 1,-9 21 0,15-30-37,0 0 0,0 0 0,0 0 0,1 0 0,0 0 0,0 0 0,1 0-1,0 0 1,0 1 0,0-1 0,2 10 0,-1-13-55,0 0 0,0 0 1,1 0-1,-1-1 0,0 1 0,1 0 0,0-1 0,0 0 0,0 1 1,0-1-1,0 0 0,0 0 0,0 0 0,1 0 0,-1 0 1,1-1-1,0 1 0,-1-1 0,1 1 0,0-1 0,0 0 0,0 0 1,0-1-1,0 1 0,4 0 0,11 2 20,1-1 0,0-1 1,0-1-1,0-1 0,0 0 0,0-2 0,-1 0 1,1-1-1,21-7 0,-18 3-48,0 0-1,0-2 1,-1 0 0,0-1-1,-1-1 1,0-1 0,18-16-1,-34 25 14,0 0-1,0 0 0,0 0 0,0 0 1,-1 0-1,0-1 0,0 0 0,0 1 1,0-1-1,-1 0 0,0 0 0,0-1 1,0 1-1,-1 0 0,0-1 0,0 1 0,1-9 1,-2 10-35,-1 0 1,1 0 0,-1 0-1,0 0 1,0 0-1,0 0 1,0 0 0,-1 0-1,1 1 1,-1-1 0,0 0-1,0 1 1,-1 0-1,1-1 1,-1 1 0,0 0-1,1 0 1,-1 1 0,0-1-1,-1 0 1,1 1-1,0 0 1,-1 0 0,-4-2-1,-5-2-355,1 1-1,-1 1 1,0 0-1,0 1 1,0 1-1,0 0 1,-1 0 0,1 2-1,0-1 1,-1 2-1,1 0 1,-1 0-1,-25 7 1,-5 8-4119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1216 9737,'0'0'8915,"10"-6"-7756,59-37 279,-1-4 0,73-65 0,-32 24-1044,231-171 43,94-72-249,-405 308-247,110-94 195,-123 102-372,-2 0 1,1-1 0,-2 0 0,0-2 0,-2 1 0,13-25-1,-16 13-1104,-8 29 1190,-1-1 0,1 0 0,0 0 1,0 0-1,0 1 0,-1-1 0,1 0 1,0 0-1,-1 1 0,1-1 0,-1 0 1,1 1-1,-1-1 0,1 1 0,-1-1 1,1 0-1,-1 1 0,1-1 0,-1 1 1,0-1-1,0 1 0,-4-2-818,0 1-1,1-1 1,-1 2 0,0-1-1,0 0 1,0 1 0,0 0-1,-5 0 1,7 0 481,-37 0-7520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10282,'0'0'11947,"13"-8"-10719,1-2-934,1 1 1,0 0-1,0 1 0,1 1 1,0 0-1,17-4 0,89-27 317,-75 22-562,1 1 0,94-15 1,-141 30-50,1-1 0,-1 1 1,0 0-1,1 0 0,-1 0 1,0 0-1,1 0 0,-1 0 1,0 0-1,1 1 0,-1-1 1,0 0-1,0 1 0,1-1 1,-1 1-1,0-1 0,0 1 1,0-1-1,1 1 0,-1 0 1,0 0-1,0 0 0,0 0 1,0 0-1,0 1 0,0 0 2,0 0 0,0 0-1,-1 0 1,1 0-1,-1 0 1,0 0 0,0 0-1,1 0 1,-1 0-1,-1 0 1,1 0-1,0 0 1,0 0 0,-2 3-1,-2 8 26,0 0-1,-1 0 1,-12 21-1,-7 8-287,-59 124 960,75-147-1255,1 1 0,1-1 0,0 1 0,2 0 0,1 1 0,-3 38 0,6-36-4755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8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6.xml"/><Relationship Id="rId21" Type="http://schemas.openxmlformats.org/officeDocument/2006/relationships/customXml" Target="../ink/ink1438.xml"/><Relationship Id="rId42" Type="http://schemas.openxmlformats.org/officeDocument/2006/relationships/image" Target="../media/image1422.png"/><Relationship Id="rId63" Type="http://schemas.openxmlformats.org/officeDocument/2006/relationships/customXml" Target="../ink/ink1459.xml"/><Relationship Id="rId84" Type="http://schemas.openxmlformats.org/officeDocument/2006/relationships/image" Target="../media/image1442.png"/><Relationship Id="rId138" Type="http://schemas.openxmlformats.org/officeDocument/2006/relationships/image" Target="../media/image1468.png"/><Relationship Id="rId159" Type="http://schemas.openxmlformats.org/officeDocument/2006/relationships/customXml" Target="../ink/ink1507.xml"/><Relationship Id="rId170" Type="http://schemas.openxmlformats.org/officeDocument/2006/relationships/image" Target="../media/image1484.png"/><Relationship Id="rId107" Type="http://schemas.openxmlformats.org/officeDocument/2006/relationships/customXml" Target="../ink/ink1481.xml"/><Relationship Id="rId11" Type="http://schemas.openxmlformats.org/officeDocument/2006/relationships/customXml" Target="../ink/ink1433.xml"/><Relationship Id="rId32" Type="http://schemas.openxmlformats.org/officeDocument/2006/relationships/image" Target="../media/image1417.png"/><Relationship Id="rId53" Type="http://schemas.openxmlformats.org/officeDocument/2006/relationships/customXml" Target="../ink/ink1454.xml"/><Relationship Id="rId74" Type="http://schemas.openxmlformats.org/officeDocument/2006/relationships/image" Target="../media/image1438.png"/><Relationship Id="rId128" Type="http://schemas.openxmlformats.org/officeDocument/2006/relationships/image" Target="../media/image1463.png"/><Relationship Id="rId149" Type="http://schemas.openxmlformats.org/officeDocument/2006/relationships/customXml" Target="../ink/ink1502.xml"/><Relationship Id="rId5" Type="http://schemas.openxmlformats.org/officeDocument/2006/relationships/customXml" Target="../ink/ink1430.xml"/><Relationship Id="rId95" Type="http://schemas.openxmlformats.org/officeDocument/2006/relationships/customXml" Target="../ink/ink1475.xml"/><Relationship Id="rId160" Type="http://schemas.openxmlformats.org/officeDocument/2006/relationships/image" Target="../media/image1479.png"/><Relationship Id="rId22" Type="http://schemas.openxmlformats.org/officeDocument/2006/relationships/image" Target="../media/image1412.png"/><Relationship Id="rId43" Type="http://schemas.openxmlformats.org/officeDocument/2006/relationships/customXml" Target="../ink/ink1449.xml"/><Relationship Id="rId64" Type="http://schemas.openxmlformats.org/officeDocument/2006/relationships/image" Target="../media/image1433.png"/><Relationship Id="rId118" Type="http://schemas.openxmlformats.org/officeDocument/2006/relationships/image" Target="../media/image1459.png"/><Relationship Id="rId139" Type="http://schemas.openxmlformats.org/officeDocument/2006/relationships/customXml" Target="../ink/ink1497.xml"/><Relationship Id="rId85" Type="http://schemas.openxmlformats.org/officeDocument/2006/relationships/customXml" Target="../ink/ink1470.xml"/><Relationship Id="rId150" Type="http://schemas.openxmlformats.org/officeDocument/2006/relationships/image" Target="../media/image1474.png"/><Relationship Id="rId12" Type="http://schemas.openxmlformats.org/officeDocument/2006/relationships/image" Target="../media/image1407.png"/><Relationship Id="rId33" Type="http://schemas.openxmlformats.org/officeDocument/2006/relationships/customXml" Target="../ink/ink1444.xml"/><Relationship Id="rId108" Type="http://schemas.openxmlformats.org/officeDocument/2006/relationships/image" Target="../media/image1454.png"/><Relationship Id="rId129" Type="http://schemas.openxmlformats.org/officeDocument/2006/relationships/customXml" Target="../ink/ink1492.xml"/><Relationship Id="rId54" Type="http://schemas.openxmlformats.org/officeDocument/2006/relationships/image" Target="../media/image1428.png"/><Relationship Id="rId70" Type="http://schemas.openxmlformats.org/officeDocument/2006/relationships/image" Target="../media/image1436.png"/><Relationship Id="rId75" Type="http://schemas.openxmlformats.org/officeDocument/2006/relationships/customXml" Target="../ink/ink1465.xml"/><Relationship Id="rId91" Type="http://schemas.openxmlformats.org/officeDocument/2006/relationships/customXml" Target="../ink/ink1473.xml"/><Relationship Id="rId96" Type="http://schemas.openxmlformats.org/officeDocument/2006/relationships/image" Target="../media/image1448.png"/><Relationship Id="rId140" Type="http://schemas.openxmlformats.org/officeDocument/2006/relationships/image" Target="../media/image1469.png"/><Relationship Id="rId145" Type="http://schemas.openxmlformats.org/officeDocument/2006/relationships/customXml" Target="../ink/ink1500.xml"/><Relationship Id="rId161" Type="http://schemas.openxmlformats.org/officeDocument/2006/relationships/customXml" Target="../ink/ink1508.xml"/><Relationship Id="rId166" Type="http://schemas.openxmlformats.org/officeDocument/2006/relationships/image" Target="../media/image14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4.png"/><Relationship Id="rId23" Type="http://schemas.openxmlformats.org/officeDocument/2006/relationships/customXml" Target="../ink/ink1439.xml"/><Relationship Id="rId28" Type="http://schemas.openxmlformats.org/officeDocument/2006/relationships/image" Target="../media/image1415.png"/><Relationship Id="rId49" Type="http://schemas.openxmlformats.org/officeDocument/2006/relationships/customXml" Target="../ink/ink1452.xml"/><Relationship Id="rId114" Type="http://schemas.openxmlformats.org/officeDocument/2006/relationships/image" Target="../media/image1457.png"/><Relationship Id="rId119" Type="http://schemas.openxmlformats.org/officeDocument/2006/relationships/customXml" Target="../ink/ink1487.xml"/><Relationship Id="rId44" Type="http://schemas.openxmlformats.org/officeDocument/2006/relationships/image" Target="../media/image1423.png"/><Relationship Id="rId60" Type="http://schemas.openxmlformats.org/officeDocument/2006/relationships/image" Target="../media/image1431.png"/><Relationship Id="rId65" Type="http://schemas.openxmlformats.org/officeDocument/2006/relationships/customXml" Target="../ink/ink1460.xml"/><Relationship Id="rId81" Type="http://schemas.openxmlformats.org/officeDocument/2006/relationships/customXml" Target="../ink/ink1468.xml"/><Relationship Id="rId86" Type="http://schemas.openxmlformats.org/officeDocument/2006/relationships/image" Target="../media/image1443.png"/><Relationship Id="rId130" Type="http://schemas.openxmlformats.org/officeDocument/2006/relationships/image" Target="../media/image1464.png"/><Relationship Id="rId135" Type="http://schemas.openxmlformats.org/officeDocument/2006/relationships/customXml" Target="../ink/ink1495.xml"/><Relationship Id="rId151" Type="http://schemas.openxmlformats.org/officeDocument/2006/relationships/customXml" Target="../ink/ink1503.xml"/><Relationship Id="rId156" Type="http://schemas.openxmlformats.org/officeDocument/2006/relationships/image" Target="../media/image1477.png"/><Relationship Id="rId13" Type="http://schemas.openxmlformats.org/officeDocument/2006/relationships/customXml" Target="../ink/ink1434.xml"/><Relationship Id="rId18" Type="http://schemas.openxmlformats.org/officeDocument/2006/relationships/image" Target="../media/image1410.png"/><Relationship Id="rId39" Type="http://schemas.openxmlformats.org/officeDocument/2006/relationships/customXml" Target="../ink/ink1447.xml"/><Relationship Id="rId109" Type="http://schemas.openxmlformats.org/officeDocument/2006/relationships/customXml" Target="../ink/ink1482.xml"/><Relationship Id="rId34" Type="http://schemas.openxmlformats.org/officeDocument/2006/relationships/image" Target="../media/image1418.png"/><Relationship Id="rId50" Type="http://schemas.openxmlformats.org/officeDocument/2006/relationships/image" Target="../media/image1426.png"/><Relationship Id="rId55" Type="http://schemas.openxmlformats.org/officeDocument/2006/relationships/customXml" Target="../ink/ink1455.xml"/><Relationship Id="rId76" Type="http://schemas.openxmlformats.org/officeDocument/2006/relationships/image" Target="../media/image1439.png"/><Relationship Id="rId97" Type="http://schemas.openxmlformats.org/officeDocument/2006/relationships/customXml" Target="../ink/ink1476.xml"/><Relationship Id="rId104" Type="http://schemas.openxmlformats.org/officeDocument/2006/relationships/image" Target="../media/image1452.png"/><Relationship Id="rId120" Type="http://schemas.openxmlformats.org/officeDocument/2006/relationships/image" Target="../media/image1460.png"/><Relationship Id="rId125" Type="http://schemas.openxmlformats.org/officeDocument/2006/relationships/customXml" Target="../ink/ink1490.xml"/><Relationship Id="rId141" Type="http://schemas.openxmlformats.org/officeDocument/2006/relationships/customXml" Target="../ink/ink1498.xml"/><Relationship Id="rId146" Type="http://schemas.openxmlformats.org/officeDocument/2006/relationships/image" Target="../media/image1472.png"/><Relationship Id="rId167" Type="http://schemas.openxmlformats.org/officeDocument/2006/relationships/customXml" Target="../ink/ink1511.xml"/><Relationship Id="rId7" Type="http://schemas.openxmlformats.org/officeDocument/2006/relationships/customXml" Target="../ink/ink1431.xml"/><Relationship Id="rId71" Type="http://schemas.openxmlformats.org/officeDocument/2006/relationships/customXml" Target="../ink/ink1463.xml"/><Relationship Id="rId92" Type="http://schemas.openxmlformats.org/officeDocument/2006/relationships/image" Target="../media/image1446.png"/><Relationship Id="rId162" Type="http://schemas.openxmlformats.org/officeDocument/2006/relationships/image" Target="../media/image148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42.xml"/><Relationship Id="rId24" Type="http://schemas.openxmlformats.org/officeDocument/2006/relationships/image" Target="../media/image1413.png"/><Relationship Id="rId40" Type="http://schemas.openxmlformats.org/officeDocument/2006/relationships/image" Target="../media/image1421.png"/><Relationship Id="rId45" Type="http://schemas.openxmlformats.org/officeDocument/2006/relationships/customXml" Target="../ink/ink1450.xml"/><Relationship Id="rId66" Type="http://schemas.openxmlformats.org/officeDocument/2006/relationships/image" Target="../media/image1434.png"/><Relationship Id="rId87" Type="http://schemas.openxmlformats.org/officeDocument/2006/relationships/customXml" Target="../ink/ink1471.xml"/><Relationship Id="rId110" Type="http://schemas.openxmlformats.org/officeDocument/2006/relationships/image" Target="../media/image1455.png"/><Relationship Id="rId115" Type="http://schemas.openxmlformats.org/officeDocument/2006/relationships/customXml" Target="../ink/ink1485.xml"/><Relationship Id="rId131" Type="http://schemas.openxmlformats.org/officeDocument/2006/relationships/customXml" Target="../ink/ink1493.xml"/><Relationship Id="rId136" Type="http://schemas.openxmlformats.org/officeDocument/2006/relationships/image" Target="../media/image1467.png"/><Relationship Id="rId157" Type="http://schemas.openxmlformats.org/officeDocument/2006/relationships/customXml" Target="../ink/ink1506.xml"/><Relationship Id="rId61" Type="http://schemas.openxmlformats.org/officeDocument/2006/relationships/customXml" Target="../ink/ink1458.xml"/><Relationship Id="rId82" Type="http://schemas.openxmlformats.org/officeDocument/2006/relationships/image" Target="../media/image1094.png"/><Relationship Id="rId152" Type="http://schemas.openxmlformats.org/officeDocument/2006/relationships/image" Target="../media/image1475.png"/><Relationship Id="rId19" Type="http://schemas.openxmlformats.org/officeDocument/2006/relationships/customXml" Target="../ink/ink1437.xml"/><Relationship Id="rId14" Type="http://schemas.openxmlformats.org/officeDocument/2006/relationships/image" Target="../media/image1408.png"/><Relationship Id="rId30" Type="http://schemas.openxmlformats.org/officeDocument/2006/relationships/image" Target="../media/image1416.png"/><Relationship Id="rId35" Type="http://schemas.openxmlformats.org/officeDocument/2006/relationships/customXml" Target="../ink/ink1445.xml"/><Relationship Id="rId56" Type="http://schemas.openxmlformats.org/officeDocument/2006/relationships/image" Target="../media/image1429.png"/><Relationship Id="rId77" Type="http://schemas.openxmlformats.org/officeDocument/2006/relationships/customXml" Target="../ink/ink1466.xml"/><Relationship Id="rId100" Type="http://schemas.openxmlformats.org/officeDocument/2006/relationships/image" Target="../media/image1450.png"/><Relationship Id="rId105" Type="http://schemas.openxmlformats.org/officeDocument/2006/relationships/customXml" Target="../ink/ink1480.xml"/><Relationship Id="rId126" Type="http://schemas.openxmlformats.org/officeDocument/2006/relationships/image" Target="../media/image1462.png"/><Relationship Id="rId147" Type="http://schemas.openxmlformats.org/officeDocument/2006/relationships/customXml" Target="../ink/ink1501.xml"/><Relationship Id="rId168" Type="http://schemas.openxmlformats.org/officeDocument/2006/relationships/image" Target="../media/image1483.png"/><Relationship Id="rId8" Type="http://schemas.openxmlformats.org/officeDocument/2006/relationships/image" Target="../media/image1405.png"/><Relationship Id="rId51" Type="http://schemas.openxmlformats.org/officeDocument/2006/relationships/customXml" Target="../ink/ink1453.xml"/><Relationship Id="rId72" Type="http://schemas.openxmlformats.org/officeDocument/2006/relationships/image" Target="../media/image1437.png"/><Relationship Id="rId93" Type="http://schemas.openxmlformats.org/officeDocument/2006/relationships/customXml" Target="../ink/ink1474.xml"/><Relationship Id="rId98" Type="http://schemas.openxmlformats.org/officeDocument/2006/relationships/image" Target="../media/image1449.png"/><Relationship Id="rId121" Type="http://schemas.openxmlformats.org/officeDocument/2006/relationships/customXml" Target="../ink/ink1488.xml"/><Relationship Id="rId142" Type="http://schemas.openxmlformats.org/officeDocument/2006/relationships/image" Target="../media/image1470.png"/><Relationship Id="rId163" Type="http://schemas.openxmlformats.org/officeDocument/2006/relationships/customXml" Target="../ink/ink1509.xml"/><Relationship Id="rId3" Type="http://schemas.openxmlformats.org/officeDocument/2006/relationships/image" Target="NULL"/><Relationship Id="rId25" Type="http://schemas.openxmlformats.org/officeDocument/2006/relationships/customXml" Target="../ink/ink1440.xml"/><Relationship Id="rId46" Type="http://schemas.openxmlformats.org/officeDocument/2006/relationships/image" Target="../media/image1424.png"/><Relationship Id="rId67" Type="http://schemas.openxmlformats.org/officeDocument/2006/relationships/customXml" Target="../ink/ink1461.xml"/><Relationship Id="rId116" Type="http://schemas.openxmlformats.org/officeDocument/2006/relationships/image" Target="../media/image1458.png"/><Relationship Id="rId137" Type="http://schemas.openxmlformats.org/officeDocument/2006/relationships/customXml" Target="../ink/ink1496.xml"/><Relationship Id="rId158" Type="http://schemas.openxmlformats.org/officeDocument/2006/relationships/image" Target="../media/image1478.png"/><Relationship Id="rId20" Type="http://schemas.openxmlformats.org/officeDocument/2006/relationships/image" Target="../media/image1411.png"/><Relationship Id="rId41" Type="http://schemas.openxmlformats.org/officeDocument/2006/relationships/customXml" Target="../ink/ink1448.xml"/><Relationship Id="rId62" Type="http://schemas.openxmlformats.org/officeDocument/2006/relationships/image" Target="../media/image1432.png"/><Relationship Id="rId83" Type="http://schemas.openxmlformats.org/officeDocument/2006/relationships/customXml" Target="../ink/ink1469.xml"/><Relationship Id="rId88" Type="http://schemas.openxmlformats.org/officeDocument/2006/relationships/image" Target="../media/image1444.png"/><Relationship Id="rId111" Type="http://schemas.openxmlformats.org/officeDocument/2006/relationships/customXml" Target="../ink/ink1483.xml"/><Relationship Id="rId132" Type="http://schemas.openxmlformats.org/officeDocument/2006/relationships/image" Target="../media/image1465.png"/><Relationship Id="rId153" Type="http://schemas.openxmlformats.org/officeDocument/2006/relationships/customXml" Target="../ink/ink1504.xml"/><Relationship Id="rId15" Type="http://schemas.openxmlformats.org/officeDocument/2006/relationships/customXml" Target="../ink/ink1435.xml"/><Relationship Id="rId36" Type="http://schemas.openxmlformats.org/officeDocument/2006/relationships/image" Target="../media/image1419.png"/><Relationship Id="rId57" Type="http://schemas.openxmlformats.org/officeDocument/2006/relationships/customXml" Target="../ink/ink1456.xml"/><Relationship Id="rId106" Type="http://schemas.openxmlformats.org/officeDocument/2006/relationships/image" Target="../media/image1453.png"/><Relationship Id="rId127" Type="http://schemas.openxmlformats.org/officeDocument/2006/relationships/customXml" Target="../ink/ink1491.xml"/><Relationship Id="rId10" Type="http://schemas.openxmlformats.org/officeDocument/2006/relationships/image" Target="../media/image1406.png"/><Relationship Id="rId31" Type="http://schemas.openxmlformats.org/officeDocument/2006/relationships/customXml" Target="../ink/ink1443.xml"/><Relationship Id="rId52" Type="http://schemas.openxmlformats.org/officeDocument/2006/relationships/image" Target="../media/image1427.png"/><Relationship Id="rId73" Type="http://schemas.openxmlformats.org/officeDocument/2006/relationships/customXml" Target="../ink/ink1464.xml"/><Relationship Id="rId78" Type="http://schemas.openxmlformats.org/officeDocument/2006/relationships/image" Target="../media/image1440.png"/><Relationship Id="rId94" Type="http://schemas.openxmlformats.org/officeDocument/2006/relationships/image" Target="../media/image1447.png"/><Relationship Id="rId99" Type="http://schemas.openxmlformats.org/officeDocument/2006/relationships/customXml" Target="../ink/ink1477.xml"/><Relationship Id="rId101" Type="http://schemas.openxmlformats.org/officeDocument/2006/relationships/customXml" Target="../ink/ink1478.xml"/><Relationship Id="rId122" Type="http://schemas.openxmlformats.org/officeDocument/2006/relationships/image" Target="../media/image1461.png"/><Relationship Id="rId143" Type="http://schemas.openxmlformats.org/officeDocument/2006/relationships/customXml" Target="../ink/ink1499.xml"/><Relationship Id="rId148" Type="http://schemas.openxmlformats.org/officeDocument/2006/relationships/image" Target="../media/image1473.png"/><Relationship Id="rId164" Type="http://schemas.openxmlformats.org/officeDocument/2006/relationships/image" Target="../media/image1481.png"/><Relationship Id="rId169" Type="http://schemas.openxmlformats.org/officeDocument/2006/relationships/customXml" Target="../ink/ink1512.xml"/><Relationship Id="rId4" Type="http://schemas.openxmlformats.org/officeDocument/2006/relationships/image" Target="NULL"/><Relationship Id="rId9" Type="http://schemas.openxmlformats.org/officeDocument/2006/relationships/customXml" Target="../ink/ink1432.xml"/><Relationship Id="rId26" Type="http://schemas.openxmlformats.org/officeDocument/2006/relationships/image" Target="../media/image1414.png"/><Relationship Id="rId47" Type="http://schemas.openxmlformats.org/officeDocument/2006/relationships/customXml" Target="../ink/ink1451.xml"/><Relationship Id="rId68" Type="http://schemas.openxmlformats.org/officeDocument/2006/relationships/image" Target="../media/image1435.png"/><Relationship Id="rId89" Type="http://schemas.openxmlformats.org/officeDocument/2006/relationships/customXml" Target="../ink/ink1472.xml"/><Relationship Id="rId112" Type="http://schemas.openxmlformats.org/officeDocument/2006/relationships/image" Target="../media/image1456.png"/><Relationship Id="rId133" Type="http://schemas.openxmlformats.org/officeDocument/2006/relationships/customXml" Target="../ink/ink1494.xml"/><Relationship Id="rId154" Type="http://schemas.openxmlformats.org/officeDocument/2006/relationships/image" Target="../media/image1476.png"/><Relationship Id="rId16" Type="http://schemas.openxmlformats.org/officeDocument/2006/relationships/image" Target="../media/image1409.png"/><Relationship Id="rId37" Type="http://schemas.openxmlformats.org/officeDocument/2006/relationships/customXml" Target="../ink/ink1446.xml"/><Relationship Id="rId58" Type="http://schemas.openxmlformats.org/officeDocument/2006/relationships/image" Target="../media/image1430.png"/><Relationship Id="rId79" Type="http://schemas.openxmlformats.org/officeDocument/2006/relationships/customXml" Target="../ink/ink1467.xml"/><Relationship Id="rId102" Type="http://schemas.openxmlformats.org/officeDocument/2006/relationships/image" Target="../media/image1451.png"/><Relationship Id="rId123" Type="http://schemas.openxmlformats.org/officeDocument/2006/relationships/customXml" Target="../ink/ink1489.xml"/><Relationship Id="rId144" Type="http://schemas.openxmlformats.org/officeDocument/2006/relationships/image" Target="../media/image1471.png"/><Relationship Id="rId90" Type="http://schemas.openxmlformats.org/officeDocument/2006/relationships/image" Target="../media/image1445.png"/><Relationship Id="rId165" Type="http://schemas.openxmlformats.org/officeDocument/2006/relationships/customXml" Target="../ink/ink1510.xml"/><Relationship Id="rId27" Type="http://schemas.openxmlformats.org/officeDocument/2006/relationships/customXml" Target="../ink/ink1441.xml"/><Relationship Id="rId48" Type="http://schemas.openxmlformats.org/officeDocument/2006/relationships/image" Target="../media/image1425.png"/><Relationship Id="rId69" Type="http://schemas.openxmlformats.org/officeDocument/2006/relationships/customXml" Target="../ink/ink1462.xml"/><Relationship Id="rId113" Type="http://schemas.openxmlformats.org/officeDocument/2006/relationships/customXml" Target="../ink/ink1484.xml"/><Relationship Id="rId134" Type="http://schemas.openxmlformats.org/officeDocument/2006/relationships/image" Target="../media/image1466.png"/><Relationship Id="rId80" Type="http://schemas.openxmlformats.org/officeDocument/2006/relationships/image" Target="../media/image1441.png"/><Relationship Id="rId155" Type="http://schemas.openxmlformats.org/officeDocument/2006/relationships/customXml" Target="../ink/ink1505.xml"/><Relationship Id="rId17" Type="http://schemas.openxmlformats.org/officeDocument/2006/relationships/customXml" Target="../ink/ink1436.xml"/><Relationship Id="rId38" Type="http://schemas.openxmlformats.org/officeDocument/2006/relationships/image" Target="../media/image1420.png"/><Relationship Id="rId59" Type="http://schemas.openxmlformats.org/officeDocument/2006/relationships/customXml" Target="../ink/ink1457.xml"/><Relationship Id="rId103" Type="http://schemas.openxmlformats.org/officeDocument/2006/relationships/customXml" Target="../ink/ink1479.xml"/><Relationship Id="rId124" Type="http://schemas.openxmlformats.org/officeDocument/2006/relationships/image" Target="../media/image2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0.png"/><Relationship Id="rId7" Type="http://schemas.openxmlformats.org/officeDocument/2006/relationships/image" Target="../media/image46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5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de-hs.zoom-x.de/j/64843766756?pwd=lSRgFjY6B9HOpFZirXrOI5dD6BYTVM.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mailto:bernhard.koester@jade-hs.de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.xml"/><Relationship Id="rId671" Type="http://schemas.openxmlformats.org/officeDocument/2006/relationships/image" Target="../media/image352.png"/><Relationship Id="rId21" Type="http://schemas.openxmlformats.org/officeDocument/2006/relationships/customXml" Target="../ink/ink26.xml"/><Relationship Id="rId324" Type="http://schemas.openxmlformats.org/officeDocument/2006/relationships/image" Target="../media/image181.png"/><Relationship Id="rId531" Type="http://schemas.openxmlformats.org/officeDocument/2006/relationships/image" Target="../media/image283.png"/><Relationship Id="rId629" Type="http://schemas.openxmlformats.org/officeDocument/2006/relationships/customXml" Target="../ink/ink332.xml"/><Relationship Id="rId170" Type="http://schemas.openxmlformats.org/officeDocument/2006/relationships/image" Target="../media/image104.png"/><Relationship Id="rId268" Type="http://schemas.openxmlformats.org/officeDocument/2006/relationships/image" Target="../media/image153.png"/><Relationship Id="rId475" Type="http://schemas.openxmlformats.org/officeDocument/2006/relationships/image" Target="../media/image256.png"/><Relationship Id="rId32" Type="http://schemas.openxmlformats.org/officeDocument/2006/relationships/image" Target="../media/image35.png"/><Relationship Id="rId128" Type="http://schemas.openxmlformats.org/officeDocument/2006/relationships/image" Target="../media/image83.png"/><Relationship Id="rId335" Type="http://schemas.openxmlformats.org/officeDocument/2006/relationships/customXml" Target="../ink/ink183.xml"/><Relationship Id="rId542" Type="http://schemas.openxmlformats.org/officeDocument/2006/relationships/customXml" Target="../ink/ink288.xml"/><Relationship Id="rId181" Type="http://schemas.openxmlformats.org/officeDocument/2006/relationships/customXml" Target="../ink/ink106.xml"/><Relationship Id="rId402" Type="http://schemas.openxmlformats.org/officeDocument/2006/relationships/image" Target="../media/image220.png"/><Relationship Id="rId279" Type="http://schemas.openxmlformats.org/officeDocument/2006/relationships/customXml" Target="../ink/ink155.xml"/><Relationship Id="rId486" Type="http://schemas.openxmlformats.org/officeDocument/2006/relationships/customXml" Target="../ink/ink260.xml"/><Relationship Id="rId43" Type="http://schemas.openxmlformats.org/officeDocument/2006/relationships/customXml" Target="../ink/ink37.xml"/><Relationship Id="rId139" Type="http://schemas.openxmlformats.org/officeDocument/2006/relationships/customXml" Target="../ink/ink85.xml"/><Relationship Id="rId346" Type="http://schemas.openxmlformats.org/officeDocument/2006/relationships/image" Target="../media/image192.png"/><Relationship Id="rId553" Type="http://schemas.openxmlformats.org/officeDocument/2006/relationships/customXml" Target="../ink/ink294.xml"/><Relationship Id="rId192" Type="http://schemas.openxmlformats.org/officeDocument/2006/relationships/image" Target="../media/image115.png"/><Relationship Id="rId206" Type="http://schemas.openxmlformats.org/officeDocument/2006/relationships/image" Target="../media/image122.png"/><Relationship Id="rId413" Type="http://schemas.openxmlformats.org/officeDocument/2006/relationships/customXml" Target="../ink/ink222.xml"/><Relationship Id="rId497" Type="http://schemas.openxmlformats.org/officeDocument/2006/relationships/image" Target="../media/image266.png"/><Relationship Id="rId620" Type="http://schemas.openxmlformats.org/officeDocument/2006/relationships/image" Target="../media/image327.png"/><Relationship Id="rId357" Type="http://schemas.openxmlformats.org/officeDocument/2006/relationships/customXml" Target="../ink/ink194.xml"/><Relationship Id="rId54" Type="http://schemas.openxmlformats.org/officeDocument/2006/relationships/image" Target="../media/image46.png"/><Relationship Id="rId217" Type="http://schemas.openxmlformats.org/officeDocument/2006/relationships/customXml" Target="../ink/ink124.xml"/><Relationship Id="rId564" Type="http://schemas.openxmlformats.org/officeDocument/2006/relationships/image" Target="../media/image299.png"/><Relationship Id="rId424" Type="http://schemas.openxmlformats.org/officeDocument/2006/relationships/customXml" Target="../ink/ink228.xml"/><Relationship Id="rId631" Type="http://schemas.openxmlformats.org/officeDocument/2006/relationships/customXml" Target="../ink/ink333.xml"/><Relationship Id="rId270" Type="http://schemas.openxmlformats.org/officeDocument/2006/relationships/image" Target="../media/image154.png"/><Relationship Id="rId65" Type="http://schemas.openxmlformats.org/officeDocument/2006/relationships/customXml" Target="../ink/ink48.xml"/><Relationship Id="rId130" Type="http://schemas.openxmlformats.org/officeDocument/2006/relationships/image" Target="../media/image84.png"/><Relationship Id="rId368" Type="http://schemas.openxmlformats.org/officeDocument/2006/relationships/image" Target="../media/image203.png"/><Relationship Id="rId575" Type="http://schemas.openxmlformats.org/officeDocument/2006/relationships/customXml" Target="../ink/ink305.xml"/><Relationship Id="rId228" Type="http://schemas.openxmlformats.org/officeDocument/2006/relationships/image" Target="../media/image133.png"/><Relationship Id="rId435" Type="http://schemas.openxmlformats.org/officeDocument/2006/relationships/image" Target="../media/image236.png"/><Relationship Id="rId642" Type="http://schemas.openxmlformats.org/officeDocument/2006/relationships/customXml" Target="../ink/ink339.xml"/><Relationship Id="rId281" Type="http://schemas.openxmlformats.org/officeDocument/2006/relationships/customXml" Target="../ink/ink156.xml"/><Relationship Id="rId502" Type="http://schemas.openxmlformats.org/officeDocument/2006/relationships/customXml" Target="../ink/ink268.xml"/><Relationship Id="rId76" Type="http://schemas.openxmlformats.org/officeDocument/2006/relationships/image" Target="../media/image57.png"/><Relationship Id="rId141" Type="http://schemas.openxmlformats.org/officeDocument/2006/relationships/customXml" Target="../ink/ink86.xml"/><Relationship Id="rId379" Type="http://schemas.openxmlformats.org/officeDocument/2006/relationships/customXml" Target="../ink/ink205.xml"/><Relationship Id="rId586" Type="http://schemas.openxmlformats.org/officeDocument/2006/relationships/image" Target="../media/image310.png"/><Relationship Id="rId7" Type="http://schemas.openxmlformats.org/officeDocument/2006/relationships/customXml" Target="../ink/ink19.xml"/><Relationship Id="rId239" Type="http://schemas.openxmlformats.org/officeDocument/2006/relationships/customXml" Target="../ink/ink135.xml"/><Relationship Id="rId446" Type="http://schemas.openxmlformats.org/officeDocument/2006/relationships/customXml" Target="../ink/ink239.xml"/><Relationship Id="rId653" Type="http://schemas.openxmlformats.org/officeDocument/2006/relationships/image" Target="../media/image343.png"/><Relationship Id="rId292" Type="http://schemas.openxmlformats.org/officeDocument/2006/relationships/image" Target="../media/image165.png"/><Relationship Id="rId306" Type="http://schemas.openxmlformats.org/officeDocument/2006/relationships/image" Target="../media/image172.png"/><Relationship Id="rId87" Type="http://schemas.openxmlformats.org/officeDocument/2006/relationships/customXml" Target="../ink/ink59.xml"/><Relationship Id="rId513" Type="http://schemas.openxmlformats.org/officeDocument/2006/relationships/image" Target="../media/image274.png"/><Relationship Id="rId597" Type="http://schemas.openxmlformats.org/officeDocument/2006/relationships/customXml" Target="../ink/ink316.xml"/><Relationship Id="rId152" Type="http://schemas.openxmlformats.org/officeDocument/2006/relationships/image" Target="../media/image95.png"/><Relationship Id="rId457" Type="http://schemas.openxmlformats.org/officeDocument/2006/relationships/image" Target="../media/image247.png"/><Relationship Id="rId664" Type="http://schemas.openxmlformats.org/officeDocument/2006/relationships/customXml" Target="../ink/ink350.xml"/><Relationship Id="rId14" Type="http://schemas.openxmlformats.org/officeDocument/2006/relationships/image" Target="../media/image26.png"/><Relationship Id="rId317" Type="http://schemas.openxmlformats.org/officeDocument/2006/relationships/customXml" Target="../ink/ink174.xml"/><Relationship Id="rId524" Type="http://schemas.openxmlformats.org/officeDocument/2006/relationships/customXml" Target="../ink/ink279.xml"/><Relationship Id="rId98" Type="http://schemas.openxmlformats.org/officeDocument/2006/relationships/image" Target="../media/image68.png"/><Relationship Id="rId163" Type="http://schemas.openxmlformats.org/officeDocument/2006/relationships/customXml" Target="../ink/ink97.xml"/><Relationship Id="rId370" Type="http://schemas.openxmlformats.org/officeDocument/2006/relationships/image" Target="../media/image204.png"/><Relationship Id="rId230" Type="http://schemas.openxmlformats.org/officeDocument/2006/relationships/image" Target="../media/image134.png"/><Relationship Id="rId468" Type="http://schemas.openxmlformats.org/officeDocument/2006/relationships/customXml" Target="../ink/ink250.xml"/><Relationship Id="rId675" Type="http://schemas.openxmlformats.org/officeDocument/2006/relationships/image" Target="../media/image354.png"/><Relationship Id="rId25" Type="http://schemas.openxmlformats.org/officeDocument/2006/relationships/customXml" Target="../ink/ink28.xml"/><Relationship Id="rId328" Type="http://schemas.openxmlformats.org/officeDocument/2006/relationships/image" Target="../media/image183.png"/><Relationship Id="rId535" Type="http://schemas.openxmlformats.org/officeDocument/2006/relationships/image" Target="../media/image285.png"/><Relationship Id="rId174" Type="http://schemas.openxmlformats.org/officeDocument/2006/relationships/image" Target="../media/image106.png"/><Relationship Id="rId381" Type="http://schemas.openxmlformats.org/officeDocument/2006/relationships/customXml" Target="../ink/ink206.xml"/><Relationship Id="rId602" Type="http://schemas.openxmlformats.org/officeDocument/2006/relationships/image" Target="../media/image318.png"/><Relationship Id="rId241" Type="http://schemas.openxmlformats.org/officeDocument/2006/relationships/customXml" Target="../ink/ink136.xml"/><Relationship Id="rId479" Type="http://schemas.openxmlformats.org/officeDocument/2006/relationships/customXml" Target="../ink/ink256.xml"/><Relationship Id="rId36" Type="http://schemas.openxmlformats.org/officeDocument/2006/relationships/image" Target="../media/image37.png"/><Relationship Id="rId339" Type="http://schemas.openxmlformats.org/officeDocument/2006/relationships/customXml" Target="../ink/ink185.xml"/><Relationship Id="rId546" Type="http://schemas.openxmlformats.org/officeDocument/2006/relationships/customXml" Target="../ink/ink290.xml"/><Relationship Id="rId101" Type="http://schemas.openxmlformats.org/officeDocument/2006/relationships/customXml" Target="../ink/ink66.xml"/><Relationship Id="rId185" Type="http://schemas.openxmlformats.org/officeDocument/2006/relationships/customXml" Target="../ink/ink108.xml"/><Relationship Id="rId406" Type="http://schemas.openxmlformats.org/officeDocument/2006/relationships/image" Target="../media/image222.png"/><Relationship Id="rId392" Type="http://schemas.openxmlformats.org/officeDocument/2006/relationships/image" Target="../media/image215.png"/><Relationship Id="rId613" Type="http://schemas.openxmlformats.org/officeDocument/2006/relationships/customXml" Target="../ink/ink324.xml"/><Relationship Id="rId252" Type="http://schemas.openxmlformats.org/officeDocument/2006/relationships/image" Target="../media/image145.png"/><Relationship Id="rId47" Type="http://schemas.openxmlformats.org/officeDocument/2006/relationships/customXml" Target="../ink/ink39.xml"/><Relationship Id="rId112" Type="http://schemas.openxmlformats.org/officeDocument/2006/relationships/image" Target="../media/image75.png"/><Relationship Id="rId557" Type="http://schemas.openxmlformats.org/officeDocument/2006/relationships/customXml" Target="../ink/ink296.xml"/><Relationship Id="rId196" Type="http://schemas.openxmlformats.org/officeDocument/2006/relationships/image" Target="../media/image117.png"/><Relationship Id="rId417" Type="http://schemas.openxmlformats.org/officeDocument/2006/relationships/image" Target="../media/image227.png"/><Relationship Id="rId624" Type="http://schemas.openxmlformats.org/officeDocument/2006/relationships/image" Target="../media/image329.png"/><Relationship Id="rId263" Type="http://schemas.openxmlformats.org/officeDocument/2006/relationships/customXml" Target="../ink/ink147.xml"/><Relationship Id="rId470" Type="http://schemas.openxmlformats.org/officeDocument/2006/relationships/customXml" Target="../ink/ink251.xml"/><Relationship Id="rId58" Type="http://schemas.openxmlformats.org/officeDocument/2006/relationships/image" Target="../media/image48.png"/><Relationship Id="rId123" Type="http://schemas.openxmlformats.org/officeDocument/2006/relationships/customXml" Target="../ink/ink77.xml"/><Relationship Id="rId330" Type="http://schemas.openxmlformats.org/officeDocument/2006/relationships/image" Target="../media/image184.png"/><Relationship Id="rId568" Type="http://schemas.openxmlformats.org/officeDocument/2006/relationships/image" Target="../media/image301.png"/><Relationship Id="rId428" Type="http://schemas.openxmlformats.org/officeDocument/2006/relationships/customXml" Target="../ink/ink230.xml"/><Relationship Id="rId635" Type="http://schemas.openxmlformats.org/officeDocument/2006/relationships/customXml" Target="../ink/ink335.xml"/><Relationship Id="rId274" Type="http://schemas.openxmlformats.org/officeDocument/2006/relationships/image" Target="../media/image156.png"/><Relationship Id="rId481" Type="http://schemas.openxmlformats.org/officeDocument/2006/relationships/customXml" Target="../ink/ink257.xml"/><Relationship Id="rId69" Type="http://schemas.openxmlformats.org/officeDocument/2006/relationships/customXml" Target="../ink/ink50.xml"/><Relationship Id="rId134" Type="http://schemas.openxmlformats.org/officeDocument/2006/relationships/image" Target="../media/image86.png"/><Relationship Id="rId579" Type="http://schemas.openxmlformats.org/officeDocument/2006/relationships/customXml" Target="../ink/ink307.xml"/><Relationship Id="rId341" Type="http://schemas.openxmlformats.org/officeDocument/2006/relationships/customXml" Target="../ink/ink186.xml"/><Relationship Id="rId439" Type="http://schemas.openxmlformats.org/officeDocument/2006/relationships/image" Target="../media/image238.png"/><Relationship Id="rId646" Type="http://schemas.openxmlformats.org/officeDocument/2006/relationships/customXml" Target="../ink/ink341.xml"/><Relationship Id="rId201" Type="http://schemas.openxmlformats.org/officeDocument/2006/relationships/customXml" Target="../ink/ink116.xml"/><Relationship Id="rId285" Type="http://schemas.openxmlformats.org/officeDocument/2006/relationships/customXml" Target="../ink/ink158.xml"/><Relationship Id="rId506" Type="http://schemas.openxmlformats.org/officeDocument/2006/relationships/customXml" Target="../ink/ink270.xml"/><Relationship Id="rId492" Type="http://schemas.openxmlformats.org/officeDocument/2006/relationships/customXml" Target="../ink/ink263.xml"/><Relationship Id="rId91" Type="http://schemas.openxmlformats.org/officeDocument/2006/relationships/customXml" Target="../ink/ink61.xml"/><Relationship Id="rId145" Type="http://schemas.openxmlformats.org/officeDocument/2006/relationships/customXml" Target="../ink/ink88.xml"/><Relationship Id="rId187" Type="http://schemas.openxmlformats.org/officeDocument/2006/relationships/customXml" Target="../ink/ink109.xml"/><Relationship Id="rId352" Type="http://schemas.openxmlformats.org/officeDocument/2006/relationships/image" Target="../media/image195.png"/><Relationship Id="rId394" Type="http://schemas.openxmlformats.org/officeDocument/2006/relationships/image" Target="../media/image216.png"/><Relationship Id="rId408" Type="http://schemas.openxmlformats.org/officeDocument/2006/relationships/image" Target="../media/image223.png"/><Relationship Id="rId615" Type="http://schemas.openxmlformats.org/officeDocument/2006/relationships/customXml" Target="../ink/ink325.xml"/><Relationship Id="rId212" Type="http://schemas.openxmlformats.org/officeDocument/2006/relationships/image" Target="../media/image125.png"/><Relationship Id="rId254" Type="http://schemas.openxmlformats.org/officeDocument/2006/relationships/image" Target="../media/image146.png"/><Relationship Id="rId657" Type="http://schemas.openxmlformats.org/officeDocument/2006/relationships/image" Target="../media/image345.png"/><Relationship Id="rId49" Type="http://schemas.openxmlformats.org/officeDocument/2006/relationships/customXml" Target="../ink/ink40.xml"/><Relationship Id="rId114" Type="http://schemas.openxmlformats.org/officeDocument/2006/relationships/image" Target="../media/image76.png"/><Relationship Id="rId296" Type="http://schemas.openxmlformats.org/officeDocument/2006/relationships/image" Target="../media/image167.png"/><Relationship Id="rId461" Type="http://schemas.openxmlformats.org/officeDocument/2006/relationships/image" Target="../media/image249.png"/><Relationship Id="rId517" Type="http://schemas.openxmlformats.org/officeDocument/2006/relationships/image" Target="../media/image276.png"/><Relationship Id="rId559" Type="http://schemas.openxmlformats.org/officeDocument/2006/relationships/customXml" Target="../ink/ink297.xml"/><Relationship Id="rId60" Type="http://schemas.openxmlformats.org/officeDocument/2006/relationships/image" Target="../media/image49.png"/><Relationship Id="rId156" Type="http://schemas.openxmlformats.org/officeDocument/2006/relationships/image" Target="../media/image97.png"/><Relationship Id="rId198" Type="http://schemas.openxmlformats.org/officeDocument/2006/relationships/image" Target="../media/image118.png"/><Relationship Id="rId321" Type="http://schemas.openxmlformats.org/officeDocument/2006/relationships/customXml" Target="../ink/ink176.xml"/><Relationship Id="rId363" Type="http://schemas.openxmlformats.org/officeDocument/2006/relationships/customXml" Target="../ink/ink197.xml"/><Relationship Id="rId419" Type="http://schemas.openxmlformats.org/officeDocument/2006/relationships/image" Target="../media/image228.png"/><Relationship Id="rId570" Type="http://schemas.openxmlformats.org/officeDocument/2006/relationships/image" Target="../media/image302.png"/><Relationship Id="rId626" Type="http://schemas.openxmlformats.org/officeDocument/2006/relationships/image" Target="../media/image330.png"/><Relationship Id="rId223" Type="http://schemas.openxmlformats.org/officeDocument/2006/relationships/customXml" Target="../ink/ink127.xml"/><Relationship Id="rId430" Type="http://schemas.openxmlformats.org/officeDocument/2006/relationships/customXml" Target="../ink/ink231.xml"/><Relationship Id="rId668" Type="http://schemas.openxmlformats.org/officeDocument/2006/relationships/customXml" Target="../ink/ink352.xml"/><Relationship Id="rId18" Type="http://schemas.openxmlformats.org/officeDocument/2006/relationships/image" Target="../media/image28.png"/><Relationship Id="rId265" Type="http://schemas.openxmlformats.org/officeDocument/2006/relationships/customXml" Target="../ink/ink148.xml"/><Relationship Id="rId472" Type="http://schemas.openxmlformats.org/officeDocument/2006/relationships/customXml" Target="../ink/ink252.xml"/><Relationship Id="rId528" Type="http://schemas.openxmlformats.org/officeDocument/2006/relationships/customXml" Target="../ink/ink281.xml"/><Relationship Id="rId125" Type="http://schemas.openxmlformats.org/officeDocument/2006/relationships/customXml" Target="../ink/ink78.xml"/><Relationship Id="rId167" Type="http://schemas.openxmlformats.org/officeDocument/2006/relationships/customXml" Target="../ink/ink99.xml"/><Relationship Id="rId332" Type="http://schemas.openxmlformats.org/officeDocument/2006/relationships/image" Target="../media/image185.png"/><Relationship Id="rId374" Type="http://schemas.openxmlformats.org/officeDocument/2006/relationships/image" Target="../media/image206.png"/><Relationship Id="rId581" Type="http://schemas.openxmlformats.org/officeDocument/2006/relationships/customXml" Target="../ink/ink308.xml"/><Relationship Id="rId71" Type="http://schemas.openxmlformats.org/officeDocument/2006/relationships/customXml" Target="../ink/ink51.xml"/><Relationship Id="rId234" Type="http://schemas.openxmlformats.org/officeDocument/2006/relationships/image" Target="../media/image136.png"/><Relationship Id="rId637" Type="http://schemas.openxmlformats.org/officeDocument/2006/relationships/customXml" Target="../ink/ink336.xml"/><Relationship Id="rId679" Type="http://schemas.openxmlformats.org/officeDocument/2006/relationships/image" Target="../media/image35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0.xml"/><Relationship Id="rId276" Type="http://schemas.openxmlformats.org/officeDocument/2006/relationships/image" Target="../media/image157.png"/><Relationship Id="rId441" Type="http://schemas.openxmlformats.org/officeDocument/2006/relationships/image" Target="../media/image239.png"/><Relationship Id="rId483" Type="http://schemas.openxmlformats.org/officeDocument/2006/relationships/image" Target="../media/image259.png"/><Relationship Id="rId539" Type="http://schemas.openxmlformats.org/officeDocument/2006/relationships/image" Target="../media/image287.png"/><Relationship Id="rId40" Type="http://schemas.openxmlformats.org/officeDocument/2006/relationships/image" Target="../media/image39.png"/><Relationship Id="rId136" Type="http://schemas.openxmlformats.org/officeDocument/2006/relationships/image" Target="../media/image87.png"/><Relationship Id="rId178" Type="http://schemas.openxmlformats.org/officeDocument/2006/relationships/image" Target="../media/image108.png"/><Relationship Id="rId301" Type="http://schemas.openxmlformats.org/officeDocument/2006/relationships/customXml" Target="../ink/ink166.xml"/><Relationship Id="rId343" Type="http://schemas.openxmlformats.org/officeDocument/2006/relationships/customXml" Target="../ink/ink187.xml"/><Relationship Id="rId550" Type="http://schemas.openxmlformats.org/officeDocument/2006/relationships/image" Target="../media/image292.png"/><Relationship Id="rId82" Type="http://schemas.openxmlformats.org/officeDocument/2006/relationships/image" Target="../media/image60.png"/><Relationship Id="rId203" Type="http://schemas.openxmlformats.org/officeDocument/2006/relationships/customXml" Target="../ink/ink117.xml"/><Relationship Id="rId385" Type="http://schemas.openxmlformats.org/officeDocument/2006/relationships/customXml" Target="../ink/ink208.xml"/><Relationship Id="rId592" Type="http://schemas.openxmlformats.org/officeDocument/2006/relationships/image" Target="../media/image313.png"/><Relationship Id="rId606" Type="http://schemas.openxmlformats.org/officeDocument/2006/relationships/image" Target="../media/image320.png"/><Relationship Id="rId648" Type="http://schemas.openxmlformats.org/officeDocument/2006/relationships/customXml" Target="../ink/ink342.xml"/><Relationship Id="rId245" Type="http://schemas.openxmlformats.org/officeDocument/2006/relationships/customXml" Target="../ink/ink138.xml"/><Relationship Id="rId287" Type="http://schemas.openxmlformats.org/officeDocument/2006/relationships/customXml" Target="../ink/ink159.xml"/><Relationship Id="rId410" Type="http://schemas.openxmlformats.org/officeDocument/2006/relationships/image" Target="../media/image224.png"/><Relationship Id="rId452" Type="http://schemas.openxmlformats.org/officeDocument/2006/relationships/customXml" Target="../ink/ink242.xml"/><Relationship Id="rId494" Type="http://schemas.openxmlformats.org/officeDocument/2006/relationships/customXml" Target="../ink/ink264.xml"/><Relationship Id="rId508" Type="http://schemas.openxmlformats.org/officeDocument/2006/relationships/customXml" Target="../ink/ink271.xml"/><Relationship Id="rId105" Type="http://schemas.openxmlformats.org/officeDocument/2006/relationships/customXml" Target="../ink/ink68.xml"/><Relationship Id="rId147" Type="http://schemas.openxmlformats.org/officeDocument/2006/relationships/customXml" Target="../ink/ink89.xml"/><Relationship Id="rId312" Type="http://schemas.openxmlformats.org/officeDocument/2006/relationships/image" Target="../media/image175.png"/><Relationship Id="rId354" Type="http://schemas.openxmlformats.org/officeDocument/2006/relationships/image" Target="../media/image196.png"/><Relationship Id="rId51" Type="http://schemas.openxmlformats.org/officeDocument/2006/relationships/customXml" Target="../ink/ink41.xml"/><Relationship Id="rId93" Type="http://schemas.openxmlformats.org/officeDocument/2006/relationships/customXml" Target="../ink/ink62.xml"/><Relationship Id="rId189" Type="http://schemas.openxmlformats.org/officeDocument/2006/relationships/customXml" Target="../ink/ink110.xml"/><Relationship Id="rId396" Type="http://schemas.openxmlformats.org/officeDocument/2006/relationships/image" Target="../media/image217.png"/><Relationship Id="rId561" Type="http://schemas.openxmlformats.org/officeDocument/2006/relationships/customXml" Target="../ink/ink298.xml"/><Relationship Id="rId617" Type="http://schemas.openxmlformats.org/officeDocument/2006/relationships/customXml" Target="../ink/ink326.xml"/><Relationship Id="rId659" Type="http://schemas.openxmlformats.org/officeDocument/2006/relationships/image" Target="../media/image346.png"/><Relationship Id="rId214" Type="http://schemas.openxmlformats.org/officeDocument/2006/relationships/image" Target="../media/image126.png"/><Relationship Id="rId256" Type="http://schemas.openxmlformats.org/officeDocument/2006/relationships/image" Target="../media/image147.png"/><Relationship Id="rId298" Type="http://schemas.openxmlformats.org/officeDocument/2006/relationships/image" Target="../media/image168.png"/><Relationship Id="rId421" Type="http://schemas.openxmlformats.org/officeDocument/2006/relationships/image" Target="../media/image229.png"/><Relationship Id="rId463" Type="http://schemas.openxmlformats.org/officeDocument/2006/relationships/image" Target="../media/image250.png"/><Relationship Id="rId519" Type="http://schemas.openxmlformats.org/officeDocument/2006/relationships/image" Target="../media/image277.png"/><Relationship Id="rId670" Type="http://schemas.openxmlformats.org/officeDocument/2006/relationships/customXml" Target="../ink/ink353.xml"/><Relationship Id="rId116" Type="http://schemas.openxmlformats.org/officeDocument/2006/relationships/image" Target="../media/image77.png"/><Relationship Id="rId158" Type="http://schemas.openxmlformats.org/officeDocument/2006/relationships/image" Target="../media/image98.png"/><Relationship Id="rId323" Type="http://schemas.openxmlformats.org/officeDocument/2006/relationships/customXml" Target="../ink/ink177.xml"/><Relationship Id="rId530" Type="http://schemas.openxmlformats.org/officeDocument/2006/relationships/customXml" Target="../ink/ink282.xml"/><Relationship Id="rId20" Type="http://schemas.openxmlformats.org/officeDocument/2006/relationships/image" Target="../media/image29.png"/><Relationship Id="rId62" Type="http://schemas.openxmlformats.org/officeDocument/2006/relationships/image" Target="../media/image50.png"/><Relationship Id="rId365" Type="http://schemas.openxmlformats.org/officeDocument/2006/relationships/customXml" Target="../ink/ink198.xml"/><Relationship Id="rId572" Type="http://schemas.openxmlformats.org/officeDocument/2006/relationships/image" Target="../media/image303.png"/><Relationship Id="rId628" Type="http://schemas.openxmlformats.org/officeDocument/2006/relationships/image" Target="../media/image331.png"/><Relationship Id="rId225" Type="http://schemas.openxmlformats.org/officeDocument/2006/relationships/customXml" Target="../ink/ink128.xml"/><Relationship Id="rId267" Type="http://schemas.openxmlformats.org/officeDocument/2006/relationships/customXml" Target="../ink/ink149.xml"/><Relationship Id="rId432" Type="http://schemas.openxmlformats.org/officeDocument/2006/relationships/customXml" Target="../ink/ink232.xml"/><Relationship Id="rId474" Type="http://schemas.openxmlformats.org/officeDocument/2006/relationships/customXml" Target="../ink/ink253.xml"/><Relationship Id="rId127" Type="http://schemas.openxmlformats.org/officeDocument/2006/relationships/customXml" Target="../ink/ink79.xml"/><Relationship Id="rId681" Type="http://schemas.openxmlformats.org/officeDocument/2006/relationships/image" Target="../media/image357.png"/><Relationship Id="rId31" Type="http://schemas.openxmlformats.org/officeDocument/2006/relationships/customXml" Target="../ink/ink31.xml"/><Relationship Id="rId73" Type="http://schemas.openxmlformats.org/officeDocument/2006/relationships/customXml" Target="../ink/ink52.xml"/><Relationship Id="rId169" Type="http://schemas.openxmlformats.org/officeDocument/2006/relationships/customXml" Target="../ink/ink100.xml"/><Relationship Id="rId334" Type="http://schemas.openxmlformats.org/officeDocument/2006/relationships/image" Target="../media/image186.png"/><Relationship Id="rId376" Type="http://schemas.openxmlformats.org/officeDocument/2006/relationships/image" Target="../media/image207.png"/><Relationship Id="rId541" Type="http://schemas.openxmlformats.org/officeDocument/2006/relationships/image" Target="../media/image288.png"/><Relationship Id="rId583" Type="http://schemas.openxmlformats.org/officeDocument/2006/relationships/customXml" Target="../ink/ink309.xml"/><Relationship Id="rId639" Type="http://schemas.openxmlformats.org/officeDocument/2006/relationships/customXml" Target="../ink/ink337.xml"/><Relationship Id="rId4" Type="http://schemas.openxmlformats.org/officeDocument/2006/relationships/image" Target="../media/image21.png"/><Relationship Id="rId180" Type="http://schemas.openxmlformats.org/officeDocument/2006/relationships/image" Target="../media/image109.png"/><Relationship Id="rId236" Type="http://schemas.openxmlformats.org/officeDocument/2006/relationships/image" Target="../media/image137.png"/><Relationship Id="rId278" Type="http://schemas.openxmlformats.org/officeDocument/2006/relationships/image" Target="../media/image158.png"/><Relationship Id="rId401" Type="http://schemas.openxmlformats.org/officeDocument/2006/relationships/customXml" Target="../ink/ink216.xml"/><Relationship Id="rId443" Type="http://schemas.openxmlformats.org/officeDocument/2006/relationships/image" Target="../media/image240.png"/><Relationship Id="rId650" Type="http://schemas.openxmlformats.org/officeDocument/2006/relationships/customXml" Target="../ink/ink343.xml"/><Relationship Id="rId303" Type="http://schemas.openxmlformats.org/officeDocument/2006/relationships/customXml" Target="../ink/ink167.xml"/><Relationship Id="rId485" Type="http://schemas.openxmlformats.org/officeDocument/2006/relationships/image" Target="../media/image260.png"/><Relationship Id="rId42" Type="http://schemas.openxmlformats.org/officeDocument/2006/relationships/image" Target="../media/image40.png"/><Relationship Id="rId84" Type="http://schemas.openxmlformats.org/officeDocument/2006/relationships/image" Target="../media/image61.png"/><Relationship Id="rId138" Type="http://schemas.openxmlformats.org/officeDocument/2006/relationships/image" Target="../media/image88.png"/><Relationship Id="rId345" Type="http://schemas.openxmlformats.org/officeDocument/2006/relationships/customXml" Target="../ink/ink188.xml"/><Relationship Id="rId387" Type="http://schemas.openxmlformats.org/officeDocument/2006/relationships/customXml" Target="../ink/ink209.xml"/><Relationship Id="rId510" Type="http://schemas.openxmlformats.org/officeDocument/2006/relationships/customXml" Target="../ink/ink272.xml"/><Relationship Id="rId552" Type="http://schemas.openxmlformats.org/officeDocument/2006/relationships/image" Target="../media/image293.png"/><Relationship Id="rId594" Type="http://schemas.openxmlformats.org/officeDocument/2006/relationships/image" Target="../media/image314.png"/><Relationship Id="rId608" Type="http://schemas.openxmlformats.org/officeDocument/2006/relationships/image" Target="../media/image321.png"/><Relationship Id="rId191" Type="http://schemas.openxmlformats.org/officeDocument/2006/relationships/customXml" Target="../ink/ink111.xml"/><Relationship Id="rId205" Type="http://schemas.openxmlformats.org/officeDocument/2006/relationships/customXml" Target="../ink/ink118.xml"/><Relationship Id="rId247" Type="http://schemas.openxmlformats.org/officeDocument/2006/relationships/customXml" Target="../ink/ink139.xml"/><Relationship Id="rId412" Type="http://schemas.openxmlformats.org/officeDocument/2006/relationships/image" Target="../media/image225.png"/><Relationship Id="rId107" Type="http://schemas.openxmlformats.org/officeDocument/2006/relationships/customXml" Target="../ink/ink69.xml"/><Relationship Id="rId289" Type="http://schemas.openxmlformats.org/officeDocument/2006/relationships/customXml" Target="../ink/ink160.xml"/><Relationship Id="rId454" Type="http://schemas.openxmlformats.org/officeDocument/2006/relationships/customXml" Target="../ink/ink243.xml"/><Relationship Id="rId496" Type="http://schemas.openxmlformats.org/officeDocument/2006/relationships/customXml" Target="../ink/ink265.xml"/><Relationship Id="rId661" Type="http://schemas.openxmlformats.org/officeDocument/2006/relationships/image" Target="../media/image347.png"/><Relationship Id="rId11" Type="http://schemas.openxmlformats.org/officeDocument/2006/relationships/customXml" Target="../ink/ink21.xml"/><Relationship Id="rId53" Type="http://schemas.openxmlformats.org/officeDocument/2006/relationships/customXml" Target="../ink/ink42.xml"/><Relationship Id="rId149" Type="http://schemas.openxmlformats.org/officeDocument/2006/relationships/customXml" Target="../ink/ink90.xml"/><Relationship Id="rId314" Type="http://schemas.openxmlformats.org/officeDocument/2006/relationships/image" Target="../media/image176.png"/><Relationship Id="rId356" Type="http://schemas.openxmlformats.org/officeDocument/2006/relationships/image" Target="../media/image197.png"/><Relationship Id="rId398" Type="http://schemas.openxmlformats.org/officeDocument/2006/relationships/image" Target="../media/image218.png"/><Relationship Id="rId521" Type="http://schemas.openxmlformats.org/officeDocument/2006/relationships/image" Target="../media/image278.png"/><Relationship Id="rId563" Type="http://schemas.openxmlformats.org/officeDocument/2006/relationships/customXml" Target="../ink/ink299.xml"/><Relationship Id="rId619" Type="http://schemas.openxmlformats.org/officeDocument/2006/relationships/customXml" Target="../ink/ink327.xml"/><Relationship Id="rId95" Type="http://schemas.openxmlformats.org/officeDocument/2006/relationships/customXml" Target="../ink/ink63.xml"/><Relationship Id="rId160" Type="http://schemas.openxmlformats.org/officeDocument/2006/relationships/image" Target="../media/image99.png"/><Relationship Id="rId216" Type="http://schemas.openxmlformats.org/officeDocument/2006/relationships/image" Target="../media/image127.png"/><Relationship Id="rId423" Type="http://schemas.openxmlformats.org/officeDocument/2006/relationships/image" Target="../media/image230.png"/><Relationship Id="rId258" Type="http://schemas.openxmlformats.org/officeDocument/2006/relationships/image" Target="../media/image148.png"/><Relationship Id="rId465" Type="http://schemas.openxmlformats.org/officeDocument/2006/relationships/image" Target="../media/image251.png"/><Relationship Id="rId630" Type="http://schemas.openxmlformats.org/officeDocument/2006/relationships/image" Target="../media/image332.png"/><Relationship Id="rId672" Type="http://schemas.openxmlformats.org/officeDocument/2006/relationships/customXml" Target="../ink/ink354.xml"/><Relationship Id="rId22" Type="http://schemas.openxmlformats.org/officeDocument/2006/relationships/image" Target="../media/image30.png"/><Relationship Id="rId64" Type="http://schemas.openxmlformats.org/officeDocument/2006/relationships/image" Target="../media/image51.png"/><Relationship Id="rId118" Type="http://schemas.openxmlformats.org/officeDocument/2006/relationships/image" Target="../media/image78.png"/><Relationship Id="rId325" Type="http://schemas.openxmlformats.org/officeDocument/2006/relationships/customXml" Target="../ink/ink178.xml"/><Relationship Id="rId367" Type="http://schemas.openxmlformats.org/officeDocument/2006/relationships/customXml" Target="../ink/ink199.xml"/><Relationship Id="rId532" Type="http://schemas.openxmlformats.org/officeDocument/2006/relationships/customXml" Target="../ink/ink283.xml"/><Relationship Id="rId574" Type="http://schemas.openxmlformats.org/officeDocument/2006/relationships/image" Target="../media/image304.png"/><Relationship Id="rId171" Type="http://schemas.openxmlformats.org/officeDocument/2006/relationships/customXml" Target="../ink/ink101.xml"/><Relationship Id="rId227" Type="http://schemas.openxmlformats.org/officeDocument/2006/relationships/customXml" Target="../ink/ink129.xml"/><Relationship Id="rId269" Type="http://schemas.openxmlformats.org/officeDocument/2006/relationships/customXml" Target="../ink/ink150.xml"/><Relationship Id="rId434" Type="http://schemas.openxmlformats.org/officeDocument/2006/relationships/customXml" Target="../ink/ink233.xml"/><Relationship Id="rId476" Type="http://schemas.openxmlformats.org/officeDocument/2006/relationships/customXml" Target="../ink/ink254.xml"/><Relationship Id="rId641" Type="http://schemas.openxmlformats.org/officeDocument/2006/relationships/image" Target="../media/image337.png"/><Relationship Id="rId33" Type="http://schemas.openxmlformats.org/officeDocument/2006/relationships/customXml" Target="../ink/ink32.xml"/><Relationship Id="rId129" Type="http://schemas.openxmlformats.org/officeDocument/2006/relationships/customXml" Target="../ink/ink80.xml"/><Relationship Id="rId280" Type="http://schemas.openxmlformats.org/officeDocument/2006/relationships/image" Target="../media/image159.png"/><Relationship Id="rId336" Type="http://schemas.openxmlformats.org/officeDocument/2006/relationships/image" Target="../media/image187.png"/><Relationship Id="rId501" Type="http://schemas.openxmlformats.org/officeDocument/2006/relationships/image" Target="../media/image268.png"/><Relationship Id="rId543" Type="http://schemas.openxmlformats.org/officeDocument/2006/relationships/image" Target="../media/image289.png"/><Relationship Id="rId75" Type="http://schemas.openxmlformats.org/officeDocument/2006/relationships/customXml" Target="../ink/ink53.xml"/><Relationship Id="rId140" Type="http://schemas.openxmlformats.org/officeDocument/2006/relationships/image" Target="../media/image89.png"/><Relationship Id="rId182" Type="http://schemas.openxmlformats.org/officeDocument/2006/relationships/image" Target="../media/image110.png"/><Relationship Id="rId378" Type="http://schemas.openxmlformats.org/officeDocument/2006/relationships/image" Target="../media/image208.png"/><Relationship Id="rId403" Type="http://schemas.openxmlformats.org/officeDocument/2006/relationships/customXml" Target="../ink/ink217.xml"/><Relationship Id="rId585" Type="http://schemas.openxmlformats.org/officeDocument/2006/relationships/customXml" Target="../ink/ink310.xml"/><Relationship Id="rId6" Type="http://schemas.openxmlformats.org/officeDocument/2006/relationships/image" Target="../media/image22.png"/><Relationship Id="rId238" Type="http://schemas.openxmlformats.org/officeDocument/2006/relationships/image" Target="../media/image138.png"/><Relationship Id="rId445" Type="http://schemas.openxmlformats.org/officeDocument/2006/relationships/image" Target="../media/image241.png"/><Relationship Id="rId487" Type="http://schemas.openxmlformats.org/officeDocument/2006/relationships/image" Target="../media/image261.png"/><Relationship Id="rId610" Type="http://schemas.openxmlformats.org/officeDocument/2006/relationships/image" Target="../media/image322.png"/><Relationship Id="rId652" Type="http://schemas.openxmlformats.org/officeDocument/2006/relationships/customXml" Target="../ink/ink344.xml"/><Relationship Id="rId291" Type="http://schemas.openxmlformats.org/officeDocument/2006/relationships/customXml" Target="../ink/ink161.xml"/><Relationship Id="rId305" Type="http://schemas.openxmlformats.org/officeDocument/2006/relationships/customXml" Target="../ink/ink168.xml"/><Relationship Id="rId347" Type="http://schemas.openxmlformats.org/officeDocument/2006/relationships/customXml" Target="../ink/ink189.xml"/><Relationship Id="rId512" Type="http://schemas.openxmlformats.org/officeDocument/2006/relationships/customXml" Target="../ink/ink273.xml"/><Relationship Id="rId44" Type="http://schemas.openxmlformats.org/officeDocument/2006/relationships/image" Target="../media/image41.png"/><Relationship Id="rId86" Type="http://schemas.openxmlformats.org/officeDocument/2006/relationships/image" Target="../media/image62.png"/><Relationship Id="rId151" Type="http://schemas.openxmlformats.org/officeDocument/2006/relationships/customXml" Target="../ink/ink91.xml"/><Relationship Id="rId389" Type="http://schemas.openxmlformats.org/officeDocument/2006/relationships/customXml" Target="../ink/ink210.xml"/><Relationship Id="rId554" Type="http://schemas.openxmlformats.org/officeDocument/2006/relationships/image" Target="../media/image294.png"/><Relationship Id="rId596" Type="http://schemas.openxmlformats.org/officeDocument/2006/relationships/image" Target="../media/image315.png"/><Relationship Id="rId193" Type="http://schemas.openxmlformats.org/officeDocument/2006/relationships/customXml" Target="../ink/ink112.xml"/><Relationship Id="rId207" Type="http://schemas.openxmlformats.org/officeDocument/2006/relationships/customXml" Target="../ink/ink119.xml"/><Relationship Id="rId249" Type="http://schemas.openxmlformats.org/officeDocument/2006/relationships/customXml" Target="../ink/ink140.xml"/><Relationship Id="rId414" Type="http://schemas.openxmlformats.org/officeDocument/2006/relationships/customXml" Target="../ink/ink223.xml"/><Relationship Id="rId456" Type="http://schemas.openxmlformats.org/officeDocument/2006/relationships/customXml" Target="../ink/ink244.xml"/><Relationship Id="rId498" Type="http://schemas.openxmlformats.org/officeDocument/2006/relationships/customXml" Target="../ink/ink266.xml"/><Relationship Id="rId621" Type="http://schemas.openxmlformats.org/officeDocument/2006/relationships/customXml" Target="../ink/ink328.xml"/><Relationship Id="rId663" Type="http://schemas.openxmlformats.org/officeDocument/2006/relationships/image" Target="../media/image348.png"/><Relationship Id="rId13" Type="http://schemas.openxmlformats.org/officeDocument/2006/relationships/customXml" Target="../ink/ink22.xml"/><Relationship Id="rId109" Type="http://schemas.openxmlformats.org/officeDocument/2006/relationships/customXml" Target="../ink/ink70.xml"/><Relationship Id="rId260" Type="http://schemas.openxmlformats.org/officeDocument/2006/relationships/image" Target="../media/image149.png"/><Relationship Id="rId316" Type="http://schemas.openxmlformats.org/officeDocument/2006/relationships/image" Target="../media/image177.png"/><Relationship Id="rId523" Type="http://schemas.openxmlformats.org/officeDocument/2006/relationships/image" Target="../media/image279.png"/><Relationship Id="rId55" Type="http://schemas.openxmlformats.org/officeDocument/2006/relationships/customXml" Target="../ink/ink43.xml"/><Relationship Id="rId97" Type="http://schemas.openxmlformats.org/officeDocument/2006/relationships/customXml" Target="../ink/ink64.xml"/><Relationship Id="rId120" Type="http://schemas.openxmlformats.org/officeDocument/2006/relationships/image" Target="../media/image79.png"/><Relationship Id="rId358" Type="http://schemas.openxmlformats.org/officeDocument/2006/relationships/image" Target="../media/image198.png"/><Relationship Id="rId565" Type="http://schemas.openxmlformats.org/officeDocument/2006/relationships/customXml" Target="../ink/ink300.xml"/><Relationship Id="rId162" Type="http://schemas.openxmlformats.org/officeDocument/2006/relationships/image" Target="../media/image100.png"/><Relationship Id="rId218" Type="http://schemas.openxmlformats.org/officeDocument/2006/relationships/image" Target="../media/image128.png"/><Relationship Id="rId425" Type="http://schemas.openxmlformats.org/officeDocument/2006/relationships/image" Target="../media/image231.png"/><Relationship Id="rId467" Type="http://schemas.openxmlformats.org/officeDocument/2006/relationships/image" Target="../media/image252.png"/><Relationship Id="rId632" Type="http://schemas.openxmlformats.org/officeDocument/2006/relationships/image" Target="../media/image333.png"/><Relationship Id="rId271" Type="http://schemas.openxmlformats.org/officeDocument/2006/relationships/customXml" Target="../ink/ink151.xml"/><Relationship Id="rId674" Type="http://schemas.openxmlformats.org/officeDocument/2006/relationships/customXml" Target="../ink/ink355.xml"/><Relationship Id="rId24" Type="http://schemas.openxmlformats.org/officeDocument/2006/relationships/image" Target="../media/image31.png"/><Relationship Id="rId66" Type="http://schemas.openxmlformats.org/officeDocument/2006/relationships/image" Target="../media/image52.png"/><Relationship Id="rId131" Type="http://schemas.openxmlformats.org/officeDocument/2006/relationships/customXml" Target="../ink/ink81.xml"/><Relationship Id="rId327" Type="http://schemas.openxmlformats.org/officeDocument/2006/relationships/customXml" Target="../ink/ink179.xml"/><Relationship Id="rId369" Type="http://schemas.openxmlformats.org/officeDocument/2006/relationships/customXml" Target="../ink/ink200.xml"/><Relationship Id="rId534" Type="http://schemas.openxmlformats.org/officeDocument/2006/relationships/customXml" Target="../ink/ink284.xml"/><Relationship Id="rId576" Type="http://schemas.openxmlformats.org/officeDocument/2006/relationships/image" Target="../media/image305.png"/><Relationship Id="rId173" Type="http://schemas.openxmlformats.org/officeDocument/2006/relationships/customXml" Target="../ink/ink102.xml"/><Relationship Id="rId229" Type="http://schemas.openxmlformats.org/officeDocument/2006/relationships/customXml" Target="../ink/ink130.xml"/><Relationship Id="rId380" Type="http://schemas.openxmlformats.org/officeDocument/2006/relationships/image" Target="../media/image209.png"/><Relationship Id="rId436" Type="http://schemas.openxmlformats.org/officeDocument/2006/relationships/customXml" Target="../ink/ink234.xml"/><Relationship Id="rId601" Type="http://schemas.openxmlformats.org/officeDocument/2006/relationships/customXml" Target="../ink/ink318.xml"/><Relationship Id="rId643" Type="http://schemas.openxmlformats.org/officeDocument/2006/relationships/image" Target="../media/image338.png"/><Relationship Id="rId240" Type="http://schemas.openxmlformats.org/officeDocument/2006/relationships/image" Target="../media/image139.png"/><Relationship Id="rId478" Type="http://schemas.openxmlformats.org/officeDocument/2006/relationships/image" Target="../media/image257.png"/><Relationship Id="rId35" Type="http://schemas.openxmlformats.org/officeDocument/2006/relationships/customXml" Target="../ink/ink33.xml"/><Relationship Id="rId77" Type="http://schemas.openxmlformats.org/officeDocument/2006/relationships/customXml" Target="../ink/ink54.xml"/><Relationship Id="rId100" Type="http://schemas.openxmlformats.org/officeDocument/2006/relationships/image" Target="../media/image69.png"/><Relationship Id="rId282" Type="http://schemas.openxmlformats.org/officeDocument/2006/relationships/image" Target="../media/image160.png"/><Relationship Id="rId338" Type="http://schemas.openxmlformats.org/officeDocument/2006/relationships/image" Target="../media/image188.png"/><Relationship Id="rId503" Type="http://schemas.openxmlformats.org/officeDocument/2006/relationships/image" Target="../media/image269.png"/><Relationship Id="rId545" Type="http://schemas.openxmlformats.org/officeDocument/2006/relationships/image" Target="../media/image290.png"/><Relationship Id="rId587" Type="http://schemas.openxmlformats.org/officeDocument/2006/relationships/customXml" Target="../ink/ink311.xml"/><Relationship Id="rId8" Type="http://schemas.openxmlformats.org/officeDocument/2006/relationships/image" Target="../media/image23.png"/><Relationship Id="rId142" Type="http://schemas.openxmlformats.org/officeDocument/2006/relationships/image" Target="../media/image90.png"/><Relationship Id="rId184" Type="http://schemas.openxmlformats.org/officeDocument/2006/relationships/image" Target="../media/image111.png"/><Relationship Id="rId391" Type="http://schemas.openxmlformats.org/officeDocument/2006/relationships/customXml" Target="../ink/ink211.xml"/><Relationship Id="rId405" Type="http://schemas.openxmlformats.org/officeDocument/2006/relationships/customXml" Target="../ink/ink218.xml"/><Relationship Id="rId447" Type="http://schemas.openxmlformats.org/officeDocument/2006/relationships/image" Target="../media/image242.png"/><Relationship Id="rId612" Type="http://schemas.openxmlformats.org/officeDocument/2006/relationships/image" Target="../media/image323.png"/><Relationship Id="rId251" Type="http://schemas.openxmlformats.org/officeDocument/2006/relationships/customXml" Target="../ink/ink141.xml"/><Relationship Id="rId489" Type="http://schemas.openxmlformats.org/officeDocument/2006/relationships/image" Target="../media/image262.png"/><Relationship Id="rId654" Type="http://schemas.openxmlformats.org/officeDocument/2006/relationships/customXml" Target="../ink/ink345.xml"/><Relationship Id="rId46" Type="http://schemas.openxmlformats.org/officeDocument/2006/relationships/image" Target="../media/image42.png"/><Relationship Id="rId293" Type="http://schemas.openxmlformats.org/officeDocument/2006/relationships/customXml" Target="../ink/ink162.xml"/><Relationship Id="rId307" Type="http://schemas.openxmlformats.org/officeDocument/2006/relationships/customXml" Target="../ink/ink169.xml"/><Relationship Id="rId349" Type="http://schemas.openxmlformats.org/officeDocument/2006/relationships/customXml" Target="../ink/ink190.xml"/><Relationship Id="rId514" Type="http://schemas.openxmlformats.org/officeDocument/2006/relationships/customXml" Target="../ink/ink274.xml"/><Relationship Id="rId556" Type="http://schemas.openxmlformats.org/officeDocument/2006/relationships/image" Target="../media/image295.png"/><Relationship Id="rId88" Type="http://schemas.openxmlformats.org/officeDocument/2006/relationships/image" Target="../media/image63.png"/><Relationship Id="rId111" Type="http://schemas.openxmlformats.org/officeDocument/2006/relationships/customXml" Target="../ink/ink71.xml"/><Relationship Id="rId153" Type="http://schemas.openxmlformats.org/officeDocument/2006/relationships/customXml" Target="../ink/ink92.xml"/><Relationship Id="rId195" Type="http://schemas.openxmlformats.org/officeDocument/2006/relationships/customXml" Target="../ink/ink113.xml"/><Relationship Id="rId209" Type="http://schemas.openxmlformats.org/officeDocument/2006/relationships/customXml" Target="../ink/ink120.xml"/><Relationship Id="rId360" Type="http://schemas.openxmlformats.org/officeDocument/2006/relationships/image" Target="../media/image199.png"/><Relationship Id="rId416" Type="http://schemas.openxmlformats.org/officeDocument/2006/relationships/customXml" Target="../ink/ink224.xml"/><Relationship Id="rId598" Type="http://schemas.openxmlformats.org/officeDocument/2006/relationships/image" Target="../media/image316.png"/><Relationship Id="rId220" Type="http://schemas.openxmlformats.org/officeDocument/2006/relationships/image" Target="../media/image129.png"/><Relationship Id="rId458" Type="http://schemas.openxmlformats.org/officeDocument/2006/relationships/customXml" Target="../ink/ink245.xml"/><Relationship Id="rId623" Type="http://schemas.openxmlformats.org/officeDocument/2006/relationships/customXml" Target="../ink/ink329.xml"/><Relationship Id="rId665" Type="http://schemas.openxmlformats.org/officeDocument/2006/relationships/image" Target="../media/image349.png"/><Relationship Id="rId15" Type="http://schemas.openxmlformats.org/officeDocument/2006/relationships/customXml" Target="../ink/ink23.xml"/><Relationship Id="rId57" Type="http://schemas.openxmlformats.org/officeDocument/2006/relationships/customXml" Target="../ink/ink44.xml"/><Relationship Id="rId262" Type="http://schemas.openxmlformats.org/officeDocument/2006/relationships/image" Target="../media/image150.png"/><Relationship Id="rId318" Type="http://schemas.openxmlformats.org/officeDocument/2006/relationships/image" Target="../media/image178.png"/><Relationship Id="rId525" Type="http://schemas.openxmlformats.org/officeDocument/2006/relationships/image" Target="../media/image280.png"/><Relationship Id="rId567" Type="http://schemas.openxmlformats.org/officeDocument/2006/relationships/customXml" Target="../ink/ink301.xml"/><Relationship Id="rId99" Type="http://schemas.openxmlformats.org/officeDocument/2006/relationships/customXml" Target="../ink/ink65.xml"/><Relationship Id="rId122" Type="http://schemas.openxmlformats.org/officeDocument/2006/relationships/image" Target="../media/image80.png"/><Relationship Id="rId164" Type="http://schemas.openxmlformats.org/officeDocument/2006/relationships/image" Target="../media/image101.png"/><Relationship Id="rId371" Type="http://schemas.openxmlformats.org/officeDocument/2006/relationships/customXml" Target="../ink/ink201.xml"/><Relationship Id="rId427" Type="http://schemas.openxmlformats.org/officeDocument/2006/relationships/image" Target="../media/image232.png"/><Relationship Id="rId469" Type="http://schemas.openxmlformats.org/officeDocument/2006/relationships/image" Target="../media/image253.png"/><Relationship Id="rId634" Type="http://schemas.openxmlformats.org/officeDocument/2006/relationships/image" Target="../media/image334.png"/><Relationship Id="rId676" Type="http://schemas.openxmlformats.org/officeDocument/2006/relationships/customXml" Target="../ink/ink356.xml"/><Relationship Id="rId26" Type="http://schemas.openxmlformats.org/officeDocument/2006/relationships/image" Target="../media/image32.png"/><Relationship Id="rId231" Type="http://schemas.openxmlformats.org/officeDocument/2006/relationships/customXml" Target="../ink/ink131.xml"/><Relationship Id="rId273" Type="http://schemas.openxmlformats.org/officeDocument/2006/relationships/customXml" Target="../ink/ink152.xml"/><Relationship Id="rId329" Type="http://schemas.openxmlformats.org/officeDocument/2006/relationships/customXml" Target="../ink/ink180.xml"/><Relationship Id="rId480" Type="http://schemas.openxmlformats.org/officeDocument/2006/relationships/image" Target="../media/image258.png"/><Relationship Id="rId536" Type="http://schemas.openxmlformats.org/officeDocument/2006/relationships/customXml" Target="../ink/ink285.xml"/><Relationship Id="rId68" Type="http://schemas.openxmlformats.org/officeDocument/2006/relationships/image" Target="../media/image53.png"/><Relationship Id="rId133" Type="http://schemas.openxmlformats.org/officeDocument/2006/relationships/customXml" Target="../ink/ink82.xml"/><Relationship Id="rId175" Type="http://schemas.openxmlformats.org/officeDocument/2006/relationships/customXml" Target="../ink/ink103.xml"/><Relationship Id="rId340" Type="http://schemas.openxmlformats.org/officeDocument/2006/relationships/image" Target="../media/image189.png"/><Relationship Id="rId578" Type="http://schemas.openxmlformats.org/officeDocument/2006/relationships/image" Target="../media/image306.png"/><Relationship Id="rId200" Type="http://schemas.openxmlformats.org/officeDocument/2006/relationships/image" Target="../media/image119.png"/><Relationship Id="rId382" Type="http://schemas.openxmlformats.org/officeDocument/2006/relationships/image" Target="../media/image210.png"/><Relationship Id="rId438" Type="http://schemas.openxmlformats.org/officeDocument/2006/relationships/customXml" Target="../ink/ink235.xml"/><Relationship Id="rId603" Type="http://schemas.openxmlformats.org/officeDocument/2006/relationships/customXml" Target="../ink/ink319.xml"/><Relationship Id="rId645" Type="http://schemas.openxmlformats.org/officeDocument/2006/relationships/image" Target="../media/image339.png"/><Relationship Id="rId242" Type="http://schemas.openxmlformats.org/officeDocument/2006/relationships/image" Target="../media/image140.png"/><Relationship Id="rId284" Type="http://schemas.openxmlformats.org/officeDocument/2006/relationships/image" Target="../media/image161.png"/><Relationship Id="rId491" Type="http://schemas.openxmlformats.org/officeDocument/2006/relationships/image" Target="../media/image263.png"/><Relationship Id="rId505" Type="http://schemas.openxmlformats.org/officeDocument/2006/relationships/image" Target="../media/image270.png"/><Relationship Id="rId37" Type="http://schemas.openxmlformats.org/officeDocument/2006/relationships/customXml" Target="../ink/ink34.xml"/><Relationship Id="rId79" Type="http://schemas.openxmlformats.org/officeDocument/2006/relationships/customXml" Target="../ink/ink55.xml"/><Relationship Id="rId102" Type="http://schemas.openxmlformats.org/officeDocument/2006/relationships/image" Target="../media/image70.png"/><Relationship Id="rId144" Type="http://schemas.openxmlformats.org/officeDocument/2006/relationships/image" Target="../media/image91.png"/><Relationship Id="rId547" Type="http://schemas.openxmlformats.org/officeDocument/2006/relationships/image" Target="../media/image291.png"/><Relationship Id="rId589" Type="http://schemas.openxmlformats.org/officeDocument/2006/relationships/customXml" Target="../ink/ink312.xml"/><Relationship Id="rId90" Type="http://schemas.openxmlformats.org/officeDocument/2006/relationships/image" Target="../media/image64.png"/><Relationship Id="rId186" Type="http://schemas.openxmlformats.org/officeDocument/2006/relationships/image" Target="../media/image112.png"/><Relationship Id="rId351" Type="http://schemas.openxmlformats.org/officeDocument/2006/relationships/customXml" Target="../ink/ink191.xml"/><Relationship Id="rId393" Type="http://schemas.openxmlformats.org/officeDocument/2006/relationships/customXml" Target="../ink/ink212.xml"/><Relationship Id="rId407" Type="http://schemas.openxmlformats.org/officeDocument/2006/relationships/customXml" Target="../ink/ink219.xml"/><Relationship Id="rId449" Type="http://schemas.openxmlformats.org/officeDocument/2006/relationships/image" Target="../media/image243.png"/><Relationship Id="rId614" Type="http://schemas.openxmlformats.org/officeDocument/2006/relationships/image" Target="../media/image324.png"/><Relationship Id="rId656" Type="http://schemas.openxmlformats.org/officeDocument/2006/relationships/customXml" Target="../ink/ink346.xml"/><Relationship Id="rId211" Type="http://schemas.openxmlformats.org/officeDocument/2006/relationships/customXml" Target="../ink/ink121.xml"/><Relationship Id="rId253" Type="http://schemas.openxmlformats.org/officeDocument/2006/relationships/customXml" Target="../ink/ink142.xml"/><Relationship Id="rId295" Type="http://schemas.openxmlformats.org/officeDocument/2006/relationships/customXml" Target="../ink/ink163.xml"/><Relationship Id="rId309" Type="http://schemas.openxmlformats.org/officeDocument/2006/relationships/customXml" Target="../ink/ink170.xml"/><Relationship Id="rId460" Type="http://schemas.openxmlformats.org/officeDocument/2006/relationships/customXml" Target="../ink/ink246.xml"/><Relationship Id="rId516" Type="http://schemas.openxmlformats.org/officeDocument/2006/relationships/customXml" Target="../ink/ink275.xml"/><Relationship Id="rId48" Type="http://schemas.openxmlformats.org/officeDocument/2006/relationships/image" Target="../media/image43.png"/><Relationship Id="rId113" Type="http://schemas.openxmlformats.org/officeDocument/2006/relationships/customXml" Target="../ink/ink72.xml"/><Relationship Id="rId320" Type="http://schemas.openxmlformats.org/officeDocument/2006/relationships/image" Target="../media/image179.png"/><Relationship Id="rId558" Type="http://schemas.openxmlformats.org/officeDocument/2006/relationships/image" Target="../media/image296.png"/><Relationship Id="rId155" Type="http://schemas.openxmlformats.org/officeDocument/2006/relationships/customXml" Target="../ink/ink93.xml"/><Relationship Id="rId197" Type="http://schemas.openxmlformats.org/officeDocument/2006/relationships/customXml" Target="../ink/ink114.xml"/><Relationship Id="rId362" Type="http://schemas.openxmlformats.org/officeDocument/2006/relationships/image" Target="../media/image200.png"/><Relationship Id="rId418" Type="http://schemas.openxmlformats.org/officeDocument/2006/relationships/customXml" Target="../ink/ink225.xml"/><Relationship Id="rId625" Type="http://schemas.openxmlformats.org/officeDocument/2006/relationships/customXml" Target="../ink/ink330.xml"/><Relationship Id="rId222" Type="http://schemas.openxmlformats.org/officeDocument/2006/relationships/image" Target="../media/image130.png"/><Relationship Id="rId264" Type="http://schemas.openxmlformats.org/officeDocument/2006/relationships/image" Target="../media/image151.png"/><Relationship Id="rId471" Type="http://schemas.openxmlformats.org/officeDocument/2006/relationships/image" Target="../media/image254.png"/><Relationship Id="rId667" Type="http://schemas.openxmlformats.org/officeDocument/2006/relationships/image" Target="../media/image350.png"/><Relationship Id="rId17" Type="http://schemas.openxmlformats.org/officeDocument/2006/relationships/customXml" Target="../ink/ink24.xml"/><Relationship Id="rId59" Type="http://schemas.openxmlformats.org/officeDocument/2006/relationships/customXml" Target="../ink/ink45.xml"/><Relationship Id="rId124" Type="http://schemas.openxmlformats.org/officeDocument/2006/relationships/image" Target="../media/image81.png"/><Relationship Id="rId527" Type="http://schemas.openxmlformats.org/officeDocument/2006/relationships/image" Target="../media/image281.png"/><Relationship Id="rId569" Type="http://schemas.openxmlformats.org/officeDocument/2006/relationships/customXml" Target="../ink/ink302.xml"/><Relationship Id="rId70" Type="http://schemas.openxmlformats.org/officeDocument/2006/relationships/image" Target="../media/image54.png"/><Relationship Id="rId166" Type="http://schemas.openxmlformats.org/officeDocument/2006/relationships/image" Target="../media/image102.png"/><Relationship Id="rId331" Type="http://schemas.openxmlformats.org/officeDocument/2006/relationships/customXml" Target="../ink/ink181.xml"/><Relationship Id="rId373" Type="http://schemas.openxmlformats.org/officeDocument/2006/relationships/customXml" Target="../ink/ink202.xml"/><Relationship Id="rId429" Type="http://schemas.openxmlformats.org/officeDocument/2006/relationships/image" Target="../media/image233.png"/><Relationship Id="rId580" Type="http://schemas.openxmlformats.org/officeDocument/2006/relationships/image" Target="../media/image307.png"/><Relationship Id="rId636" Type="http://schemas.openxmlformats.org/officeDocument/2006/relationships/image" Target="../media/image33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2.xml"/><Relationship Id="rId440" Type="http://schemas.openxmlformats.org/officeDocument/2006/relationships/customXml" Target="../ink/ink236.xml"/><Relationship Id="rId678" Type="http://schemas.openxmlformats.org/officeDocument/2006/relationships/customXml" Target="../ink/ink357.xml"/><Relationship Id="rId28" Type="http://schemas.openxmlformats.org/officeDocument/2006/relationships/image" Target="../media/image33.png"/><Relationship Id="rId275" Type="http://schemas.openxmlformats.org/officeDocument/2006/relationships/customXml" Target="../ink/ink153.xml"/><Relationship Id="rId300" Type="http://schemas.openxmlformats.org/officeDocument/2006/relationships/image" Target="../media/image169.png"/><Relationship Id="rId482" Type="http://schemas.openxmlformats.org/officeDocument/2006/relationships/customXml" Target="../ink/ink258.xml"/><Relationship Id="rId538" Type="http://schemas.openxmlformats.org/officeDocument/2006/relationships/customXml" Target="../ink/ink286.xml"/><Relationship Id="rId81" Type="http://schemas.openxmlformats.org/officeDocument/2006/relationships/customXml" Target="../ink/ink56.xml"/><Relationship Id="rId135" Type="http://schemas.openxmlformats.org/officeDocument/2006/relationships/customXml" Target="../ink/ink83.xml"/><Relationship Id="rId177" Type="http://schemas.openxmlformats.org/officeDocument/2006/relationships/customXml" Target="../ink/ink104.xml"/><Relationship Id="rId342" Type="http://schemas.openxmlformats.org/officeDocument/2006/relationships/image" Target="../media/image190.png"/><Relationship Id="rId384" Type="http://schemas.openxmlformats.org/officeDocument/2006/relationships/image" Target="../media/image211.png"/><Relationship Id="rId591" Type="http://schemas.openxmlformats.org/officeDocument/2006/relationships/customXml" Target="../ink/ink313.xml"/><Relationship Id="rId605" Type="http://schemas.openxmlformats.org/officeDocument/2006/relationships/customXml" Target="../ink/ink320.xml"/><Relationship Id="rId202" Type="http://schemas.openxmlformats.org/officeDocument/2006/relationships/image" Target="../media/image120.png"/><Relationship Id="rId244" Type="http://schemas.openxmlformats.org/officeDocument/2006/relationships/image" Target="../media/image141.png"/><Relationship Id="rId647" Type="http://schemas.openxmlformats.org/officeDocument/2006/relationships/image" Target="../media/image340.png"/><Relationship Id="rId39" Type="http://schemas.openxmlformats.org/officeDocument/2006/relationships/customXml" Target="../ink/ink35.xml"/><Relationship Id="rId286" Type="http://schemas.openxmlformats.org/officeDocument/2006/relationships/image" Target="../media/image162.png"/><Relationship Id="rId451" Type="http://schemas.openxmlformats.org/officeDocument/2006/relationships/image" Target="../media/image244.png"/><Relationship Id="rId493" Type="http://schemas.openxmlformats.org/officeDocument/2006/relationships/image" Target="../media/image264.png"/><Relationship Id="rId507" Type="http://schemas.openxmlformats.org/officeDocument/2006/relationships/image" Target="../media/image271.png"/><Relationship Id="rId549" Type="http://schemas.openxmlformats.org/officeDocument/2006/relationships/customXml" Target="../ink/ink292.xml"/><Relationship Id="rId50" Type="http://schemas.openxmlformats.org/officeDocument/2006/relationships/image" Target="../media/image44.png"/><Relationship Id="rId104" Type="http://schemas.openxmlformats.org/officeDocument/2006/relationships/image" Target="../media/image71.png"/><Relationship Id="rId146" Type="http://schemas.openxmlformats.org/officeDocument/2006/relationships/image" Target="../media/image92.png"/><Relationship Id="rId188" Type="http://schemas.openxmlformats.org/officeDocument/2006/relationships/image" Target="../media/image113.png"/><Relationship Id="rId311" Type="http://schemas.openxmlformats.org/officeDocument/2006/relationships/customXml" Target="../ink/ink171.xml"/><Relationship Id="rId353" Type="http://schemas.openxmlformats.org/officeDocument/2006/relationships/customXml" Target="../ink/ink192.xml"/><Relationship Id="rId395" Type="http://schemas.openxmlformats.org/officeDocument/2006/relationships/customXml" Target="../ink/ink213.xml"/><Relationship Id="rId409" Type="http://schemas.openxmlformats.org/officeDocument/2006/relationships/customXml" Target="../ink/ink220.xml"/><Relationship Id="rId560" Type="http://schemas.openxmlformats.org/officeDocument/2006/relationships/image" Target="../media/image297.png"/><Relationship Id="rId92" Type="http://schemas.openxmlformats.org/officeDocument/2006/relationships/image" Target="../media/image65.png"/><Relationship Id="rId213" Type="http://schemas.openxmlformats.org/officeDocument/2006/relationships/customXml" Target="../ink/ink122.xml"/><Relationship Id="rId420" Type="http://schemas.openxmlformats.org/officeDocument/2006/relationships/customXml" Target="../ink/ink226.xml"/><Relationship Id="rId616" Type="http://schemas.openxmlformats.org/officeDocument/2006/relationships/image" Target="../media/image325.png"/><Relationship Id="rId658" Type="http://schemas.openxmlformats.org/officeDocument/2006/relationships/customXml" Target="../ink/ink347.xml"/><Relationship Id="rId255" Type="http://schemas.openxmlformats.org/officeDocument/2006/relationships/customXml" Target="../ink/ink143.xml"/><Relationship Id="rId297" Type="http://schemas.openxmlformats.org/officeDocument/2006/relationships/customXml" Target="../ink/ink164.xml"/><Relationship Id="rId462" Type="http://schemas.openxmlformats.org/officeDocument/2006/relationships/customXml" Target="../ink/ink247.xml"/><Relationship Id="rId518" Type="http://schemas.openxmlformats.org/officeDocument/2006/relationships/customXml" Target="../ink/ink276.xml"/><Relationship Id="rId115" Type="http://schemas.openxmlformats.org/officeDocument/2006/relationships/customXml" Target="../ink/ink73.xml"/><Relationship Id="rId157" Type="http://schemas.openxmlformats.org/officeDocument/2006/relationships/customXml" Target="../ink/ink94.xml"/><Relationship Id="rId322" Type="http://schemas.openxmlformats.org/officeDocument/2006/relationships/image" Target="../media/image180.png"/><Relationship Id="rId364" Type="http://schemas.openxmlformats.org/officeDocument/2006/relationships/image" Target="../media/image201.png"/><Relationship Id="rId61" Type="http://schemas.openxmlformats.org/officeDocument/2006/relationships/customXml" Target="../ink/ink46.xml"/><Relationship Id="rId199" Type="http://schemas.openxmlformats.org/officeDocument/2006/relationships/customXml" Target="../ink/ink115.xml"/><Relationship Id="rId571" Type="http://schemas.openxmlformats.org/officeDocument/2006/relationships/customXml" Target="../ink/ink303.xml"/><Relationship Id="rId627" Type="http://schemas.openxmlformats.org/officeDocument/2006/relationships/customXml" Target="../ink/ink331.xml"/><Relationship Id="rId669" Type="http://schemas.openxmlformats.org/officeDocument/2006/relationships/image" Target="../media/image351.png"/><Relationship Id="rId19" Type="http://schemas.openxmlformats.org/officeDocument/2006/relationships/customXml" Target="../ink/ink25.xml"/><Relationship Id="rId224" Type="http://schemas.openxmlformats.org/officeDocument/2006/relationships/image" Target="../media/image131.png"/><Relationship Id="rId266" Type="http://schemas.openxmlformats.org/officeDocument/2006/relationships/image" Target="../media/image152.png"/><Relationship Id="rId431" Type="http://schemas.openxmlformats.org/officeDocument/2006/relationships/image" Target="../media/image234.png"/><Relationship Id="rId473" Type="http://schemas.openxmlformats.org/officeDocument/2006/relationships/image" Target="../media/image255.png"/><Relationship Id="rId529" Type="http://schemas.openxmlformats.org/officeDocument/2006/relationships/image" Target="../media/image282.png"/><Relationship Id="rId680" Type="http://schemas.openxmlformats.org/officeDocument/2006/relationships/customXml" Target="../ink/ink358.xml"/><Relationship Id="rId30" Type="http://schemas.openxmlformats.org/officeDocument/2006/relationships/image" Target="../media/image34.png"/><Relationship Id="rId126" Type="http://schemas.openxmlformats.org/officeDocument/2006/relationships/image" Target="../media/image82.png"/><Relationship Id="rId168" Type="http://schemas.openxmlformats.org/officeDocument/2006/relationships/image" Target="../media/image103.png"/><Relationship Id="rId333" Type="http://schemas.openxmlformats.org/officeDocument/2006/relationships/customXml" Target="../ink/ink182.xml"/><Relationship Id="rId540" Type="http://schemas.openxmlformats.org/officeDocument/2006/relationships/customXml" Target="../ink/ink287.xml"/><Relationship Id="rId72" Type="http://schemas.openxmlformats.org/officeDocument/2006/relationships/image" Target="../media/image55.png"/><Relationship Id="rId375" Type="http://schemas.openxmlformats.org/officeDocument/2006/relationships/customXml" Target="../ink/ink203.xml"/><Relationship Id="rId582" Type="http://schemas.openxmlformats.org/officeDocument/2006/relationships/image" Target="../media/image308.png"/><Relationship Id="rId638" Type="http://schemas.openxmlformats.org/officeDocument/2006/relationships/image" Target="../media/image336.png"/><Relationship Id="rId3" Type="http://schemas.openxmlformats.org/officeDocument/2006/relationships/customXml" Target="../ink/ink17.xml"/><Relationship Id="rId235" Type="http://schemas.openxmlformats.org/officeDocument/2006/relationships/customXml" Target="../ink/ink133.xml"/><Relationship Id="rId277" Type="http://schemas.openxmlformats.org/officeDocument/2006/relationships/customXml" Target="../ink/ink154.xml"/><Relationship Id="rId400" Type="http://schemas.openxmlformats.org/officeDocument/2006/relationships/image" Target="../media/image219.png"/><Relationship Id="rId442" Type="http://schemas.openxmlformats.org/officeDocument/2006/relationships/customXml" Target="../ink/ink237.xml"/><Relationship Id="rId484" Type="http://schemas.openxmlformats.org/officeDocument/2006/relationships/customXml" Target="../ink/ink259.xml"/><Relationship Id="rId137" Type="http://schemas.openxmlformats.org/officeDocument/2006/relationships/customXml" Target="../ink/ink84.xml"/><Relationship Id="rId302" Type="http://schemas.openxmlformats.org/officeDocument/2006/relationships/image" Target="../media/image170.png"/><Relationship Id="rId344" Type="http://schemas.openxmlformats.org/officeDocument/2006/relationships/image" Target="../media/image191.png"/><Relationship Id="rId41" Type="http://schemas.openxmlformats.org/officeDocument/2006/relationships/customXml" Target="../ink/ink36.xml"/><Relationship Id="rId83" Type="http://schemas.openxmlformats.org/officeDocument/2006/relationships/customXml" Target="../ink/ink57.xml"/><Relationship Id="rId179" Type="http://schemas.openxmlformats.org/officeDocument/2006/relationships/customXml" Target="../ink/ink105.xml"/><Relationship Id="rId386" Type="http://schemas.openxmlformats.org/officeDocument/2006/relationships/image" Target="../media/image212.png"/><Relationship Id="rId551" Type="http://schemas.openxmlformats.org/officeDocument/2006/relationships/customXml" Target="../ink/ink293.xml"/><Relationship Id="rId593" Type="http://schemas.openxmlformats.org/officeDocument/2006/relationships/customXml" Target="../ink/ink314.xml"/><Relationship Id="rId607" Type="http://schemas.openxmlformats.org/officeDocument/2006/relationships/customXml" Target="../ink/ink321.xml"/><Relationship Id="rId649" Type="http://schemas.openxmlformats.org/officeDocument/2006/relationships/image" Target="../media/image341.png"/><Relationship Id="rId190" Type="http://schemas.openxmlformats.org/officeDocument/2006/relationships/image" Target="../media/image114.png"/><Relationship Id="rId204" Type="http://schemas.openxmlformats.org/officeDocument/2006/relationships/image" Target="../media/image121.png"/><Relationship Id="rId246" Type="http://schemas.openxmlformats.org/officeDocument/2006/relationships/image" Target="../media/image142.png"/><Relationship Id="rId288" Type="http://schemas.openxmlformats.org/officeDocument/2006/relationships/image" Target="../media/image163.png"/><Relationship Id="rId411" Type="http://schemas.openxmlformats.org/officeDocument/2006/relationships/customXml" Target="../ink/ink221.xml"/><Relationship Id="rId453" Type="http://schemas.openxmlformats.org/officeDocument/2006/relationships/image" Target="../media/image245.png"/><Relationship Id="rId509" Type="http://schemas.openxmlformats.org/officeDocument/2006/relationships/image" Target="../media/image272.png"/><Relationship Id="rId660" Type="http://schemas.openxmlformats.org/officeDocument/2006/relationships/customXml" Target="../ink/ink348.xml"/><Relationship Id="rId106" Type="http://schemas.openxmlformats.org/officeDocument/2006/relationships/image" Target="../media/image72.png"/><Relationship Id="rId313" Type="http://schemas.openxmlformats.org/officeDocument/2006/relationships/customXml" Target="../ink/ink172.xml"/><Relationship Id="rId495" Type="http://schemas.openxmlformats.org/officeDocument/2006/relationships/image" Target="../media/image265.png"/><Relationship Id="rId10" Type="http://schemas.openxmlformats.org/officeDocument/2006/relationships/image" Target="../media/image24.png"/><Relationship Id="rId52" Type="http://schemas.openxmlformats.org/officeDocument/2006/relationships/image" Target="../media/image45.png"/><Relationship Id="rId94" Type="http://schemas.openxmlformats.org/officeDocument/2006/relationships/image" Target="../media/image66.png"/><Relationship Id="rId148" Type="http://schemas.openxmlformats.org/officeDocument/2006/relationships/image" Target="../media/image93.png"/><Relationship Id="rId355" Type="http://schemas.openxmlformats.org/officeDocument/2006/relationships/customXml" Target="../ink/ink193.xml"/><Relationship Id="rId397" Type="http://schemas.openxmlformats.org/officeDocument/2006/relationships/customXml" Target="../ink/ink214.xml"/><Relationship Id="rId520" Type="http://schemas.openxmlformats.org/officeDocument/2006/relationships/customXml" Target="../ink/ink277.xml"/><Relationship Id="rId562" Type="http://schemas.openxmlformats.org/officeDocument/2006/relationships/image" Target="../media/image298.png"/><Relationship Id="rId618" Type="http://schemas.openxmlformats.org/officeDocument/2006/relationships/image" Target="../media/image326.png"/><Relationship Id="rId215" Type="http://schemas.openxmlformats.org/officeDocument/2006/relationships/customXml" Target="../ink/ink123.xml"/><Relationship Id="rId257" Type="http://schemas.openxmlformats.org/officeDocument/2006/relationships/customXml" Target="../ink/ink144.xml"/><Relationship Id="rId422" Type="http://schemas.openxmlformats.org/officeDocument/2006/relationships/customXml" Target="../ink/ink227.xml"/><Relationship Id="rId464" Type="http://schemas.openxmlformats.org/officeDocument/2006/relationships/customXml" Target="../ink/ink248.xml"/><Relationship Id="rId299" Type="http://schemas.openxmlformats.org/officeDocument/2006/relationships/customXml" Target="../ink/ink165.xml"/><Relationship Id="rId63" Type="http://schemas.openxmlformats.org/officeDocument/2006/relationships/customXml" Target="../ink/ink47.xml"/><Relationship Id="rId159" Type="http://schemas.openxmlformats.org/officeDocument/2006/relationships/customXml" Target="../ink/ink95.xml"/><Relationship Id="rId366" Type="http://schemas.openxmlformats.org/officeDocument/2006/relationships/image" Target="../media/image202.png"/><Relationship Id="rId573" Type="http://schemas.openxmlformats.org/officeDocument/2006/relationships/customXml" Target="../ink/ink304.xml"/><Relationship Id="rId226" Type="http://schemas.openxmlformats.org/officeDocument/2006/relationships/image" Target="../media/image132.png"/><Relationship Id="rId433" Type="http://schemas.openxmlformats.org/officeDocument/2006/relationships/image" Target="../media/image235.png"/><Relationship Id="rId640" Type="http://schemas.openxmlformats.org/officeDocument/2006/relationships/customXml" Target="../ink/ink338.xml"/><Relationship Id="rId74" Type="http://schemas.openxmlformats.org/officeDocument/2006/relationships/image" Target="../media/image56.png"/><Relationship Id="rId377" Type="http://schemas.openxmlformats.org/officeDocument/2006/relationships/customXml" Target="../ink/ink204.xml"/><Relationship Id="rId500" Type="http://schemas.openxmlformats.org/officeDocument/2006/relationships/customXml" Target="../ink/ink267.xml"/><Relationship Id="rId584" Type="http://schemas.openxmlformats.org/officeDocument/2006/relationships/image" Target="../media/image309.png"/><Relationship Id="rId5" Type="http://schemas.openxmlformats.org/officeDocument/2006/relationships/customXml" Target="../ink/ink18.xml"/><Relationship Id="rId237" Type="http://schemas.openxmlformats.org/officeDocument/2006/relationships/customXml" Target="../ink/ink134.xml"/><Relationship Id="rId444" Type="http://schemas.openxmlformats.org/officeDocument/2006/relationships/customXml" Target="../ink/ink238.xml"/><Relationship Id="rId651" Type="http://schemas.openxmlformats.org/officeDocument/2006/relationships/image" Target="../media/image342.png"/><Relationship Id="rId290" Type="http://schemas.openxmlformats.org/officeDocument/2006/relationships/image" Target="../media/image164.png"/><Relationship Id="rId304" Type="http://schemas.openxmlformats.org/officeDocument/2006/relationships/image" Target="../media/image171.png"/><Relationship Id="rId388" Type="http://schemas.openxmlformats.org/officeDocument/2006/relationships/image" Target="../media/image213.png"/><Relationship Id="rId511" Type="http://schemas.openxmlformats.org/officeDocument/2006/relationships/image" Target="../media/image273.png"/><Relationship Id="rId609" Type="http://schemas.openxmlformats.org/officeDocument/2006/relationships/customXml" Target="../ink/ink322.xml"/><Relationship Id="rId85" Type="http://schemas.openxmlformats.org/officeDocument/2006/relationships/customXml" Target="../ink/ink58.xml"/><Relationship Id="rId150" Type="http://schemas.openxmlformats.org/officeDocument/2006/relationships/image" Target="../media/image94.png"/><Relationship Id="rId595" Type="http://schemas.openxmlformats.org/officeDocument/2006/relationships/customXml" Target="../ink/ink315.xml"/><Relationship Id="rId248" Type="http://schemas.openxmlformats.org/officeDocument/2006/relationships/image" Target="../media/image143.png"/><Relationship Id="rId455" Type="http://schemas.openxmlformats.org/officeDocument/2006/relationships/image" Target="../media/image246.png"/><Relationship Id="rId662" Type="http://schemas.openxmlformats.org/officeDocument/2006/relationships/customXml" Target="../ink/ink349.xml"/><Relationship Id="rId12" Type="http://schemas.openxmlformats.org/officeDocument/2006/relationships/image" Target="../media/image25.png"/><Relationship Id="rId108" Type="http://schemas.openxmlformats.org/officeDocument/2006/relationships/image" Target="../media/image73.png"/><Relationship Id="rId315" Type="http://schemas.openxmlformats.org/officeDocument/2006/relationships/customXml" Target="../ink/ink173.xml"/><Relationship Id="rId522" Type="http://schemas.openxmlformats.org/officeDocument/2006/relationships/customXml" Target="../ink/ink278.xml"/><Relationship Id="rId96" Type="http://schemas.openxmlformats.org/officeDocument/2006/relationships/image" Target="../media/image67.png"/><Relationship Id="rId161" Type="http://schemas.openxmlformats.org/officeDocument/2006/relationships/customXml" Target="../ink/ink96.xml"/><Relationship Id="rId399" Type="http://schemas.openxmlformats.org/officeDocument/2006/relationships/customXml" Target="../ink/ink215.xml"/><Relationship Id="rId259" Type="http://schemas.openxmlformats.org/officeDocument/2006/relationships/customXml" Target="../ink/ink145.xml"/><Relationship Id="rId466" Type="http://schemas.openxmlformats.org/officeDocument/2006/relationships/customXml" Target="../ink/ink249.xml"/><Relationship Id="rId673" Type="http://schemas.openxmlformats.org/officeDocument/2006/relationships/image" Target="../media/image353.png"/><Relationship Id="rId23" Type="http://schemas.openxmlformats.org/officeDocument/2006/relationships/customXml" Target="../ink/ink27.xml"/><Relationship Id="rId119" Type="http://schemas.openxmlformats.org/officeDocument/2006/relationships/customXml" Target="../ink/ink75.xml"/><Relationship Id="rId326" Type="http://schemas.openxmlformats.org/officeDocument/2006/relationships/image" Target="../media/image182.png"/><Relationship Id="rId533" Type="http://schemas.openxmlformats.org/officeDocument/2006/relationships/image" Target="../media/image284.png"/><Relationship Id="rId172" Type="http://schemas.openxmlformats.org/officeDocument/2006/relationships/image" Target="../media/image105.png"/><Relationship Id="rId477" Type="http://schemas.openxmlformats.org/officeDocument/2006/relationships/customXml" Target="../ink/ink255.xml"/><Relationship Id="rId600" Type="http://schemas.openxmlformats.org/officeDocument/2006/relationships/image" Target="../media/image317.png"/><Relationship Id="rId337" Type="http://schemas.openxmlformats.org/officeDocument/2006/relationships/customXml" Target="../ink/ink184.xml"/><Relationship Id="rId34" Type="http://schemas.openxmlformats.org/officeDocument/2006/relationships/image" Target="../media/image36.png"/><Relationship Id="rId544" Type="http://schemas.openxmlformats.org/officeDocument/2006/relationships/customXml" Target="../ink/ink289.xml"/><Relationship Id="rId183" Type="http://schemas.openxmlformats.org/officeDocument/2006/relationships/customXml" Target="../ink/ink107.xml"/><Relationship Id="rId390" Type="http://schemas.openxmlformats.org/officeDocument/2006/relationships/image" Target="../media/image214.png"/><Relationship Id="rId404" Type="http://schemas.openxmlformats.org/officeDocument/2006/relationships/image" Target="../media/image221.png"/><Relationship Id="rId611" Type="http://schemas.openxmlformats.org/officeDocument/2006/relationships/customXml" Target="../ink/ink323.xml"/><Relationship Id="rId250" Type="http://schemas.openxmlformats.org/officeDocument/2006/relationships/image" Target="../media/image144.png"/><Relationship Id="rId488" Type="http://schemas.openxmlformats.org/officeDocument/2006/relationships/customXml" Target="../ink/ink261.xml"/><Relationship Id="rId45" Type="http://schemas.openxmlformats.org/officeDocument/2006/relationships/customXml" Target="../ink/ink38.xml"/><Relationship Id="rId110" Type="http://schemas.openxmlformats.org/officeDocument/2006/relationships/image" Target="../media/image74.png"/><Relationship Id="rId348" Type="http://schemas.openxmlformats.org/officeDocument/2006/relationships/image" Target="../media/image193.png"/><Relationship Id="rId555" Type="http://schemas.openxmlformats.org/officeDocument/2006/relationships/customXml" Target="../ink/ink295.xml"/><Relationship Id="rId194" Type="http://schemas.openxmlformats.org/officeDocument/2006/relationships/image" Target="../media/image116.png"/><Relationship Id="rId208" Type="http://schemas.openxmlformats.org/officeDocument/2006/relationships/image" Target="../media/image123.png"/><Relationship Id="rId415" Type="http://schemas.openxmlformats.org/officeDocument/2006/relationships/image" Target="../media/image226.png"/><Relationship Id="rId622" Type="http://schemas.openxmlformats.org/officeDocument/2006/relationships/image" Target="../media/image328.png"/><Relationship Id="rId261" Type="http://schemas.openxmlformats.org/officeDocument/2006/relationships/customXml" Target="../ink/ink146.xml"/><Relationship Id="rId499" Type="http://schemas.openxmlformats.org/officeDocument/2006/relationships/image" Target="../media/image267.png"/><Relationship Id="rId56" Type="http://schemas.openxmlformats.org/officeDocument/2006/relationships/image" Target="../media/image47.png"/><Relationship Id="rId359" Type="http://schemas.openxmlformats.org/officeDocument/2006/relationships/customXml" Target="../ink/ink195.xml"/><Relationship Id="rId566" Type="http://schemas.openxmlformats.org/officeDocument/2006/relationships/image" Target="../media/image300.png"/><Relationship Id="rId121" Type="http://schemas.openxmlformats.org/officeDocument/2006/relationships/customXml" Target="../ink/ink76.xml"/><Relationship Id="rId219" Type="http://schemas.openxmlformats.org/officeDocument/2006/relationships/customXml" Target="../ink/ink125.xml"/><Relationship Id="rId426" Type="http://schemas.openxmlformats.org/officeDocument/2006/relationships/customXml" Target="../ink/ink229.xml"/><Relationship Id="rId633" Type="http://schemas.openxmlformats.org/officeDocument/2006/relationships/customXml" Target="../ink/ink334.xml"/><Relationship Id="rId67" Type="http://schemas.openxmlformats.org/officeDocument/2006/relationships/customXml" Target="../ink/ink49.xml"/><Relationship Id="rId272" Type="http://schemas.openxmlformats.org/officeDocument/2006/relationships/image" Target="../media/image155.png"/><Relationship Id="rId577" Type="http://schemas.openxmlformats.org/officeDocument/2006/relationships/customXml" Target="../ink/ink306.xml"/><Relationship Id="rId132" Type="http://schemas.openxmlformats.org/officeDocument/2006/relationships/image" Target="../media/image85.png"/><Relationship Id="rId437" Type="http://schemas.openxmlformats.org/officeDocument/2006/relationships/image" Target="../media/image237.png"/><Relationship Id="rId644" Type="http://schemas.openxmlformats.org/officeDocument/2006/relationships/customXml" Target="../ink/ink340.xml"/><Relationship Id="rId283" Type="http://schemas.openxmlformats.org/officeDocument/2006/relationships/customXml" Target="../ink/ink157.xml"/><Relationship Id="rId490" Type="http://schemas.openxmlformats.org/officeDocument/2006/relationships/customXml" Target="../ink/ink262.xml"/><Relationship Id="rId504" Type="http://schemas.openxmlformats.org/officeDocument/2006/relationships/customXml" Target="../ink/ink269.xml"/><Relationship Id="rId78" Type="http://schemas.openxmlformats.org/officeDocument/2006/relationships/image" Target="../media/image58.png"/><Relationship Id="rId143" Type="http://schemas.openxmlformats.org/officeDocument/2006/relationships/customXml" Target="../ink/ink87.xml"/><Relationship Id="rId350" Type="http://schemas.openxmlformats.org/officeDocument/2006/relationships/image" Target="../media/image194.png"/><Relationship Id="rId588" Type="http://schemas.openxmlformats.org/officeDocument/2006/relationships/image" Target="../media/image311.png"/><Relationship Id="rId9" Type="http://schemas.openxmlformats.org/officeDocument/2006/relationships/customXml" Target="../ink/ink20.xml"/><Relationship Id="rId210" Type="http://schemas.openxmlformats.org/officeDocument/2006/relationships/image" Target="../media/image124.png"/><Relationship Id="rId448" Type="http://schemas.openxmlformats.org/officeDocument/2006/relationships/customXml" Target="../ink/ink240.xml"/><Relationship Id="rId655" Type="http://schemas.openxmlformats.org/officeDocument/2006/relationships/image" Target="../media/image344.png"/><Relationship Id="rId294" Type="http://schemas.openxmlformats.org/officeDocument/2006/relationships/image" Target="../media/image166.png"/><Relationship Id="rId308" Type="http://schemas.openxmlformats.org/officeDocument/2006/relationships/image" Target="../media/image173.png"/><Relationship Id="rId515" Type="http://schemas.openxmlformats.org/officeDocument/2006/relationships/image" Target="../media/image275.png"/><Relationship Id="rId89" Type="http://schemas.openxmlformats.org/officeDocument/2006/relationships/customXml" Target="../ink/ink60.xml"/><Relationship Id="rId154" Type="http://schemas.openxmlformats.org/officeDocument/2006/relationships/image" Target="../media/image96.png"/><Relationship Id="rId361" Type="http://schemas.openxmlformats.org/officeDocument/2006/relationships/customXml" Target="../ink/ink196.xml"/><Relationship Id="rId599" Type="http://schemas.openxmlformats.org/officeDocument/2006/relationships/customXml" Target="../ink/ink317.xml"/><Relationship Id="rId459" Type="http://schemas.openxmlformats.org/officeDocument/2006/relationships/image" Target="../media/image248.png"/><Relationship Id="rId666" Type="http://schemas.openxmlformats.org/officeDocument/2006/relationships/customXml" Target="../ink/ink351.xml"/><Relationship Id="rId16" Type="http://schemas.openxmlformats.org/officeDocument/2006/relationships/image" Target="../media/image27.png"/><Relationship Id="rId221" Type="http://schemas.openxmlformats.org/officeDocument/2006/relationships/customXml" Target="../ink/ink126.xml"/><Relationship Id="rId319" Type="http://schemas.openxmlformats.org/officeDocument/2006/relationships/customXml" Target="../ink/ink175.xml"/><Relationship Id="rId526" Type="http://schemas.openxmlformats.org/officeDocument/2006/relationships/customXml" Target="../ink/ink280.xml"/><Relationship Id="rId165" Type="http://schemas.openxmlformats.org/officeDocument/2006/relationships/customXml" Target="../ink/ink98.xml"/><Relationship Id="rId372" Type="http://schemas.openxmlformats.org/officeDocument/2006/relationships/image" Target="../media/image205.png"/><Relationship Id="rId677" Type="http://schemas.openxmlformats.org/officeDocument/2006/relationships/image" Target="../media/image355.png"/><Relationship Id="rId232" Type="http://schemas.openxmlformats.org/officeDocument/2006/relationships/image" Target="../media/image135.png"/><Relationship Id="rId27" Type="http://schemas.openxmlformats.org/officeDocument/2006/relationships/customXml" Target="../ink/ink29.xml"/><Relationship Id="rId537" Type="http://schemas.openxmlformats.org/officeDocument/2006/relationships/image" Target="../media/image286.png"/><Relationship Id="rId80" Type="http://schemas.openxmlformats.org/officeDocument/2006/relationships/image" Target="../media/image59.png"/><Relationship Id="rId176" Type="http://schemas.openxmlformats.org/officeDocument/2006/relationships/image" Target="../media/image107.png"/><Relationship Id="rId383" Type="http://schemas.openxmlformats.org/officeDocument/2006/relationships/customXml" Target="../ink/ink207.xml"/><Relationship Id="rId590" Type="http://schemas.openxmlformats.org/officeDocument/2006/relationships/image" Target="../media/image312.png"/><Relationship Id="rId604" Type="http://schemas.openxmlformats.org/officeDocument/2006/relationships/image" Target="../media/image319.png"/><Relationship Id="rId243" Type="http://schemas.openxmlformats.org/officeDocument/2006/relationships/customXml" Target="../ink/ink137.xml"/><Relationship Id="rId450" Type="http://schemas.openxmlformats.org/officeDocument/2006/relationships/customXml" Target="../ink/ink241.xml"/><Relationship Id="rId38" Type="http://schemas.openxmlformats.org/officeDocument/2006/relationships/image" Target="../media/image38.png"/><Relationship Id="rId103" Type="http://schemas.openxmlformats.org/officeDocument/2006/relationships/customXml" Target="../ink/ink67.xml"/><Relationship Id="rId310" Type="http://schemas.openxmlformats.org/officeDocument/2006/relationships/image" Target="../media/image174.png"/><Relationship Id="rId548" Type="http://schemas.openxmlformats.org/officeDocument/2006/relationships/customXml" Target="../ink/ink291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68.xml"/><Relationship Id="rId170" Type="http://schemas.openxmlformats.org/officeDocument/2006/relationships/image" Target="../media/image441.png"/><Relationship Id="rId268" Type="http://schemas.openxmlformats.org/officeDocument/2006/relationships/image" Target="../media/image489.png"/><Relationship Id="rId475" Type="http://schemas.openxmlformats.org/officeDocument/2006/relationships/customXml" Target="../ink/ink595.xml"/><Relationship Id="rId682" Type="http://schemas.openxmlformats.org/officeDocument/2006/relationships/image" Target="../media/image693.png"/><Relationship Id="rId128" Type="http://schemas.openxmlformats.org/officeDocument/2006/relationships/image" Target="../media/image420.png"/><Relationship Id="rId335" Type="http://schemas.openxmlformats.org/officeDocument/2006/relationships/customXml" Target="../ink/ink525.xml"/><Relationship Id="rId542" Type="http://schemas.openxmlformats.org/officeDocument/2006/relationships/customXml" Target="../ink/ink629.xml"/><Relationship Id="rId987" Type="http://schemas.openxmlformats.org/officeDocument/2006/relationships/customXml" Target="../ink/ink854.xml"/><Relationship Id="rId1172" Type="http://schemas.openxmlformats.org/officeDocument/2006/relationships/customXml" Target="../ink/ink948.xml"/><Relationship Id="rId402" Type="http://schemas.openxmlformats.org/officeDocument/2006/relationships/image" Target="../media/image555.png"/><Relationship Id="rId847" Type="http://schemas.openxmlformats.org/officeDocument/2006/relationships/image" Target="../media/image775.png"/><Relationship Id="rId1032" Type="http://schemas.openxmlformats.org/officeDocument/2006/relationships/customXml" Target="../ink/ink878.xml"/><Relationship Id="rId707" Type="http://schemas.openxmlformats.org/officeDocument/2006/relationships/customXml" Target="../ink/ink713.xml"/><Relationship Id="rId914" Type="http://schemas.openxmlformats.org/officeDocument/2006/relationships/customXml" Target="../ink/ink817.xml"/><Relationship Id="rId43" Type="http://schemas.openxmlformats.org/officeDocument/2006/relationships/customXml" Target="../ink/ink379.xml"/><Relationship Id="rId192" Type="http://schemas.openxmlformats.org/officeDocument/2006/relationships/image" Target="../media/image452.png"/><Relationship Id="rId497" Type="http://schemas.openxmlformats.org/officeDocument/2006/relationships/customXml" Target="../ink/ink606.xml"/><Relationship Id="rId357" Type="http://schemas.openxmlformats.org/officeDocument/2006/relationships/customXml" Target="../ink/ink536.xml"/><Relationship Id="rId1194" Type="http://schemas.openxmlformats.org/officeDocument/2006/relationships/customXml" Target="../ink/ink959.xml"/><Relationship Id="rId217" Type="http://schemas.openxmlformats.org/officeDocument/2006/relationships/customXml" Target="../ink/ink466.xml"/><Relationship Id="rId564" Type="http://schemas.openxmlformats.org/officeDocument/2006/relationships/image" Target="../media/image635.png"/><Relationship Id="rId771" Type="http://schemas.openxmlformats.org/officeDocument/2006/relationships/customXml" Target="../ink/ink745.xml"/><Relationship Id="rId869" Type="http://schemas.openxmlformats.org/officeDocument/2006/relationships/image" Target="../media/image786.png"/><Relationship Id="rId424" Type="http://schemas.openxmlformats.org/officeDocument/2006/relationships/image" Target="../media/image566.png"/><Relationship Id="rId631" Type="http://schemas.openxmlformats.org/officeDocument/2006/relationships/customXml" Target="../ink/ink675.xml"/><Relationship Id="rId729" Type="http://schemas.openxmlformats.org/officeDocument/2006/relationships/customXml" Target="../ink/ink724.xml"/><Relationship Id="rId1054" Type="http://schemas.openxmlformats.org/officeDocument/2006/relationships/customXml" Target="../ink/ink889.xml"/><Relationship Id="rId1261" Type="http://schemas.openxmlformats.org/officeDocument/2006/relationships/image" Target="../media/image979.png"/><Relationship Id="rId936" Type="http://schemas.openxmlformats.org/officeDocument/2006/relationships/customXml" Target="../ink/ink828.xml"/><Relationship Id="rId1121" Type="http://schemas.openxmlformats.org/officeDocument/2006/relationships/image" Target="../media/image57.png"/><Relationship Id="rId1219" Type="http://schemas.openxmlformats.org/officeDocument/2006/relationships/image" Target="../media/image958.png"/><Relationship Id="rId65" Type="http://schemas.openxmlformats.org/officeDocument/2006/relationships/customXml" Target="../ink/ink390.xml"/><Relationship Id="rId281" Type="http://schemas.openxmlformats.org/officeDocument/2006/relationships/customXml" Target="../ink/ink498.xml"/><Relationship Id="rId141" Type="http://schemas.openxmlformats.org/officeDocument/2006/relationships/customXml" Target="../ink/ink428.xml"/><Relationship Id="rId379" Type="http://schemas.openxmlformats.org/officeDocument/2006/relationships/customXml" Target="../ink/ink547.xml"/><Relationship Id="rId586" Type="http://schemas.openxmlformats.org/officeDocument/2006/relationships/image" Target="../media/image646.png"/><Relationship Id="rId793" Type="http://schemas.openxmlformats.org/officeDocument/2006/relationships/customXml" Target="../ink/ink756.xml"/><Relationship Id="rId7" Type="http://schemas.openxmlformats.org/officeDocument/2006/relationships/customXml" Target="../ink/ink361.xml"/><Relationship Id="rId239" Type="http://schemas.openxmlformats.org/officeDocument/2006/relationships/customXml" Target="../ink/ink477.xml"/><Relationship Id="rId446" Type="http://schemas.openxmlformats.org/officeDocument/2006/relationships/image" Target="../media/image577.png"/><Relationship Id="rId653" Type="http://schemas.openxmlformats.org/officeDocument/2006/relationships/customXml" Target="../ink/ink686.xml"/><Relationship Id="rId1076" Type="http://schemas.openxmlformats.org/officeDocument/2006/relationships/customXml" Target="../ink/ink900.xml"/><Relationship Id="rId1283" Type="http://schemas.openxmlformats.org/officeDocument/2006/relationships/image" Target="../media/image990.png"/><Relationship Id="rId306" Type="http://schemas.openxmlformats.org/officeDocument/2006/relationships/image" Target="../media/image508.png"/><Relationship Id="rId860" Type="http://schemas.openxmlformats.org/officeDocument/2006/relationships/customXml" Target="../ink/ink790.xml"/><Relationship Id="rId958" Type="http://schemas.openxmlformats.org/officeDocument/2006/relationships/customXml" Target="../ink/ink839.xml"/><Relationship Id="rId1143" Type="http://schemas.openxmlformats.org/officeDocument/2006/relationships/image" Target="../media/image920.png"/><Relationship Id="rId87" Type="http://schemas.openxmlformats.org/officeDocument/2006/relationships/customXml" Target="../ink/ink401.xml"/><Relationship Id="rId513" Type="http://schemas.openxmlformats.org/officeDocument/2006/relationships/customXml" Target="../ink/ink614.xml"/><Relationship Id="rId720" Type="http://schemas.openxmlformats.org/officeDocument/2006/relationships/image" Target="../media/image712.png"/><Relationship Id="rId818" Type="http://schemas.openxmlformats.org/officeDocument/2006/relationships/customXml" Target="../ink/ink769.xml"/><Relationship Id="rId1003" Type="http://schemas.openxmlformats.org/officeDocument/2006/relationships/image" Target="../media/image852.png"/><Relationship Id="rId1210" Type="http://schemas.openxmlformats.org/officeDocument/2006/relationships/customXml" Target="../ink/ink967.xml"/><Relationship Id="rId1308" Type="http://schemas.openxmlformats.org/officeDocument/2006/relationships/customXml" Target="../ink/ink1017.xml"/><Relationship Id="rId14" Type="http://schemas.openxmlformats.org/officeDocument/2006/relationships/image" Target="../media/image363.png"/><Relationship Id="rId163" Type="http://schemas.openxmlformats.org/officeDocument/2006/relationships/customXml" Target="../ink/ink439.xml"/><Relationship Id="rId370" Type="http://schemas.openxmlformats.org/officeDocument/2006/relationships/image" Target="../media/image539.png"/><Relationship Id="rId230" Type="http://schemas.openxmlformats.org/officeDocument/2006/relationships/image" Target="../media/image471.png"/><Relationship Id="rId468" Type="http://schemas.openxmlformats.org/officeDocument/2006/relationships/image" Target="../media/image588.png"/><Relationship Id="rId675" Type="http://schemas.openxmlformats.org/officeDocument/2006/relationships/customXml" Target="../ink/ink697.xml"/><Relationship Id="rId882" Type="http://schemas.openxmlformats.org/officeDocument/2006/relationships/customXml" Target="../ink/ink801.xml"/><Relationship Id="rId1098" Type="http://schemas.openxmlformats.org/officeDocument/2006/relationships/customXml" Target="../ink/ink911.xml"/><Relationship Id="rId328" Type="http://schemas.openxmlformats.org/officeDocument/2006/relationships/image" Target="../media/image518.png"/><Relationship Id="rId535" Type="http://schemas.openxmlformats.org/officeDocument/2006/relationships/image" Target="../media/image621.png"/><Relationship Id="rId742" Type="http://schemas.openxmlformats.org/officeDocument/2006/relationships/image" Target="../media/image723.png"/><Relationship Id="rId1165" Type="http://schemas.openxmlformats.org/officeDocument/2006/relationships/image" Target="../media/image931.png"/><Relationship Id="rId602" Type="http://schemas.openxmlformats.org/officeDocument/2006/relationships/customXml" Target="../ink/ink660.xml"/><Relationship Id="rId1025" Type="http://schemas.openxmlformats.org/officeDocument/2006/relationships/customXml" Target="../ink/ink874.xml"/><Relationship Id="rId1232" Type="http://schemas.openxmlformats.org/officeDocument/2006/relationships/customXml" Target="../ink/ink978.xml"/><Relationship Id="rId907" Type="http://schemas.openxmlformats.org/officeDocument/2006/relationships/image" Target="../media/image805.png"/><Relationship Id="rId36" Type="http://schemas.openxmlformats.org/officeDocument/2006/relationships/image" Target="../media/image374.png"/><Relationship Id="rId185" Type="http://schemas.openxmlformats.org/officeDocument/2006/relationships/customXml" Target="../ink/ink450.xml"/><Relationship Id="rId392" Type="http://schemas.openxmlformats.org/officeDocument/2006/relationships/image" Target="../media/image550.png"/><Relationship Id="rId697" Type="http://schemas.openxmlformats.org/officeDocument/2006/relationships/customXml" Target="../ink/ink708.xml"/><Relationship Id="rId252" Type="http://schemas.openxmlformats.org/officeDocument/2006/relationships/image" Target="../media/image481.png"/><Relationship Id="rId1187" Type="http://schemas.openxmlformats.org/officeDocument/2006/relationships/image" Target="../media/image942.png"/><Relationship Id="rId112" Type="http://schemas.openxmlformats.org/officeDocument/2006/relationships/image" Target="../media/image412.png"/><Relationship Id="rId557" Type="http://schemas.openxmlformats.org/officeDocument/2006/relationships/customXml" Target="../ink/ink637.xml"/><Relationship Id="rId764" Type="http://schemas.openxmlformats.org/officeDocument/2006/relationships/image" Target="../media/image734.png"/><Relationship Id="rId971" Type="http://schemas.openxmlformats.org/officeDocument/2006/relationships/customXml" Target="../ink/ink846.xml"/><Relationship Id="rId417" Type="http://schemas.openxmlformats.org/officeDocument/2006/relationships/customXml" Target="../ink/ink566.xml"/><Relationship Id="rId624" Type="http://schemas.openxmlformats.org/officeDocument/2006/relationships/image" Target="../media/image664.png"/><Relationship Id="rId831" Type="http://schemas.openxmlformats.org/officeDocument/2006/relationships/image" Target="../media/image767.png"/><Relationship Id="rId1047" Type="http://schemas.openxmlformats.org/officeDocument/2006/relationships/image" Target="../media/image873.png"/><Relationship Id="rId1254" Type="http://schemas.openxmlformats.org/officeDocument/2006/relationships/customXml" Target="../ink/ink989.xml"/><Relationship Id="rId929" Type="http://schemas.openxmlformats.org/officeDocument/2006/relationships/image" Target="../media/image816.png"/><Relationship Id="rId1114" Type="http://schemas.openxmlformats.org/officeDocument/2006/relationships/customXml" Target="../ink/ink919.xml"/><Relationship Id="rId1321" Type="http://schemas.openxmlformats.org/officeDocument/2006/relationships/image" Target="../media/image1008.png"/><Relationship Id="rId58" Type="http://schemas.openxmlformats.org/officeDocument/2006/relationships/image" Target="../media/image385.png"/><Relationship Id="rId274" Type="http://schemas.openxmlformats.org/officeDocument/2006/relationships/image" Target="../media/image492.png"/><Relationship Id="rId481" Type="http://schemas.openxmlformats.org/officeDocument/2006/relationships/customXml" Target="../ink/ink598.xml"/><Relationship Id="rId134" Type="http://schemas.openxmlformats.org/officeDocument/2006/relationships/image" Target="../media/image423.png"/><Relationship Id="rId579" Type="http://schemas.openxmlformats.org/officeDocument/2006/relationships/customXml" Target="../ink/ink648.xml"/><Relationship Id="rId786" Type="http://schemas.openxmlformats.org/officeDocument/2006/relationships/image" Target="../media/image745.png"/><Relationship Id="rId993" Type="http://schemas.openxmlformats.org/officeDocument/2006/relationships/customXml" Target="../ink/ink857.xml"/><Relationship Id="rId341" Type="http://schemas.openxmlformats.org/officeDocument/2006/relationships/customXml" Target="../ink/ink528.xml"/><Relationship Id="rId439" Type="http://schemas.openxmlformats.org/officeDocument/2006/relationships/customXml" Target="../ink/ink577.xml"/><Relationship Id="rId646" Type="http://schemas.openxmlformats.org/officeDocument/2006/relationships/image" Target="../media/image675.png"/><Relationship Id="rId1069" Type="http://schemas.openxmlformats.org/officeDocument/2006/relationships/image" Target="../media/image884.png"/><Relationship Id="rId1276" Type="http://schemas.openxmlformats.org/officeDocument/2006/relationships/customXml" Target="../ink/ink1000.xml"/><Relationship Id="rId201" Type="http://schemas.openxmlformats.org/officeDocument/2006/relationships/customXml" Target="../ink/ink458.xml"/><Relationship Id="rId506" Type="http://schemas.openxmlformats.org/officeDocument/2006/relationships/image" Target="../media/image607.png"/><Relationship Id="rId853" Type="http://schemas.openxmlformats.org/officeDocument/2006/relationships/image" Target="../media/image778.png"/><Relationship Id="rId1136" Type="http://schemas.openxmlformats.org/officeDocument/2006/relationships/customXml" Target="../ink/ink930.xml"/><Relationship Id="rId713" Type="http://schemas.openxmlformats.org/officeDocument/2006/relationships/customXml" Target="../ink/ink716.xml"/><Relationship Id="rId920" Type="http://schemas.openxmlformats.org/officeDocument/2006/relationships/customXml" Target="../ink/ink820.xml"/><Relationship Id="rId1203" Type="http://schemas.openxmlformats.org/officeDocument/2006/relationships/image" Target="../media/image950.png"/><Relationship Id="rId296" Type="http://schemas.openxmlformats.org/officeDocument/2006/relationships/image" Target="../media/image503.png"/><Relationship Id="rId156" Type="http://schemas.openxmlformats.org/officeDocument/2006/relationships/image" Target="../media/image434.png"/><Relationship Id="rId363" Type="http://schemas.openxmlformats.org/officeDocument/2006/relationships/customXml" Target="../ink/ink539.xml"/><Relationship Id="rId570" Type="http://schemas.openxmlformats.org/officeDocument/2006/relationships/image" Target="../media/image638.png"/><Relationship Id="rId223" Type="http://schemas.openxmlformats.org/officeDocument/2006/relationships/customXml" Target="../ink/ink469.xml"/><Relationship Id="rId430" Type="http://schemas.openxmlformats.org/officeDocument/2006/relationships/image" Target="../media/image569.png"/><Relationship Id="rId668" Type="http://schemas.openxmlformats.org/officeDocument/2006/relationships/image" Target="../media/image686.png"/><Relationship Id="rId875" Type="http://schemas.openxmlformats.org/officeDocument/2006/relationships/image" Target="../media/image789.png"/><Relationship Id="rId1060" Type="http://schemas.openxmlformats.org/officeDocument/2006/relationships/customXml" Target="../ink/ink892.xml"/><Relationship Id="rId1298" Type="http://schemas.openxmlformats.org/officeDocument/2006/relationships/customXml" Target="../ink/ink1011.xml"/><Relationship Id="rId528" Type="http://schemas.openxmlformats.org/officeDocument/2006/relationships/customXml" Target="../ink/ink622.xml"/><Relationship Id="rId735" Type="http://schemas.openxmlformats.org/officeDocument/2006/relationships/customXml" Target="../ink/ink727.xml"/><Relationship Id="rId942" Type="http://schemas.openxmlformats.org/officeDocument/2006/relationships/customXml" Target="../ink/ink831.xml"/><Relationship Id="rId1158" Type="http://schemas.openxmlformats.org/officeDocument/2006/relationships/customXml" Target="../ink/ink941.xml"/><Relationship Id="rId1018" Type="http://schemas.openxmlformats.org/officeDocument/2006/relationships/image" Target="../media/image859.png"/><Relationship Id="rId1225" Type="http://schemas.openxmlformats.org/officeDocument/2006/relationships/image" Target="../media/image961.png"/><Relationship Id="rId71" Type="http://schemas.openxmlformats.org/officeDocument/2006/relationships/customXml" Target="../ink/ink393.xml"/><Relationship Id="rId802" Type="http://schemas.openxmlformats.org/officeDocument/2006/relationships/image" Target="../media/image753.png"/><Relationship Id="rId29" Type="http://schemas.openxmlformats.org/officeDocument/2006/relationships/customXml" Target="../ink/ink372.xml"/><Relationship Id="rId178" Type="http://schemas.openxmlformats.org/officeDocument/2006/relationships/image" Target="../media/image445.png"/><Relationship Id="rId385" Type="http://schemas.openxmlformats.org/officeDocument/2006/relationships/customXml" Target="../ink/ink550.xml"/><Relationship Id="rId592" Type="http://schemas.openxmlformats.org/officeDocument/2006/relationships/image" Target="../media/image649.png"/><Relationship Id="rId245" Type="http://schemas.openxmlformats.org/officeDocument/2006/relationships/customXml" Target="../ink/ink480.xml"/><Relationship Id="rId452" Type="http://schemas.openxmlformats.org/officeDocument/2006/relationships/image" Target="../media/image580.png"/><Relationship Id="rId897" Type="http://schemas.openxmlformats.org/officeDocument/2006/relationships/image" Target="../media/image800.png"/><Relationship Id="rId1082" Type="http://schemas.openxmlformats.org/officeDocument/2006/relationships/customXml" Target="../ink/ink903.xml"/><Relationship Id="rId105" Type="http://schemas.openxmlformats.org/officeDocument/2006/relationships/customXml" Target="../ink/ink410.xml"/><Relationship Id="rId312" Type="http://schemas.openxmlformats.org/officeDocument/2006/relationships/image" Target="../media/image511.png"/><Relationship Id="rId757" Type="http://schemas.openxmlformats.org/officeDocument/2006/relationships/customXml" Target="../ink/ink738.xml"/><Relationship Id="rId964" Type="http://schemas.openxmlformats.org/officeDocument/2006/relationships/customXml" Target="../ink/ink842.xml"/><Relationship Id="rId93" Type="http://schemas.openxmlformats.org/officeDocument/2006/relationships/customXml" Target="../ink/ink404.xml"/><Relationship Id="rId617" Type="http://schemas.openxmlformats.org/officeDocument/2006/relationships/customXml" Target="../ink/ink668.xml"/><Relationship Id="rId824" Type="http://schemas.openxmlformats.org/officeDocument/2006/relationships/customXml" Target="../ink/ink772.xml"/><Relationship Id="rId1247" Type="http://schemas.openxmlformats.org/officeDocument/2006/relationships/image" Target="../media/image972.png"/><Relationship Id="rId1107" Type="http://schemas.openxmlformats.org/officeDocument/2006/relationships/image" Target="../media/image903.png"/><Relationship Id="rId1314" Type="http://schemas.openxmlformats.org/officeDocument/2006/relationships/customXml" Target="../ink/ink1020.xml"/><Relationship Id="rId20" Type="http://schemas.openxmlformats.org/officeDocument/2006/relationships/image" Target="../media/image366.png"/><Relationship Id="rId267" Type="http://schemas.openxmlformats.org/officeDocument/2006/relationships/customXml" Target="../ink/ink491.xml"/><Relationship Id="rId474" Type="http://schemas.openxmlformats.org/officeDocument/2006/relationships/image" Target="../media/image591.png"/><Relationship Id="rId127" Type="http://schemas.openxmlformats.org/officeDocument/2006/relationships/customXml" Target="../ink/ink421.xml"/><Relationship Id="rId681" Type="http://schemas.openxmlformats.org/officeDocument/2006/relationships/customXml" Target="../ink/ink700.xml"/><Relationship Id="rId779" Type="http://schemas.openxmlformats.org/officeDocument/2006/relationships/customXml" Target="../ink/ink749.xml"/><Relationship Id="rId986" Type="http://schemas.openxmlformats.org/officeDocument/2006/relationships/image" Target="../media/image844.png"/><Relationship Id="rId334" Type="http://schemas.openxmlformats.org/officeDocument/2006/relationships/image" Target="../media/image521.png"/><Relationship Id="rId541" Type="http://schemas.openxmlformats.org/officeDocument/2006/relationships/image" Target="../media/image624.png"/><Relationship Id="rId639" Type="http://schemas.openxmlformats.org/officeDocument/2006/relationships/customXml" Target="../ink/ink679.xml"/><Relationship Id="rId1171" Type="http://schemas.openxmlformats.org/officeDocument/2006/relationships/image" Target="../media/image934.png"/><Relationship Id="rId1269" Type="http://schemas.openxmlformats.org/officeDocument/2006/relationships/image" Target="../media/image983.png"/><Relationship Id="rId401" Type="http://schemas.openxmlformats.org/officeDocument/2006/relationships/customXml" Target="../ink/ink558.xml"/><Relationship Id="rId846" Type="http://schemas.openxmlformats.org/officeDocument/2006/relationships/customXml" Target="../ink/ink783.xml"/><Relationship Id="rId1031" Type="http://schemas.openxmlformats.org/officeDocument/2006/relationships/image" Target="../media/image865.png"/><Relationship Id="rId1129" Type="http://schemas.openxmlformats.org/officeDocument/2006/relationships/image" Target="../media/image913.png"/><Relationship Id="rId706" Type="http://schemas.openxmlformats.org/officeDocument/2006/relationships/image" Target="../media/image705.png"/><Relationship Id="rId913" Type="http://schemas.openxmlformats.org/officeDocument/2006/relationships/image" Target="../media/image808.png"/><Relationship Id="rId42" Type="http://schemas.openxmlformats.org/officeDocument/2006/relationships/image" Target="../media/image377.png"/><Relationship Id="rId191" Type="http://schemas.openxmlformats.org/officeDocument/2006/relationships/customXml" Target="../ink/ink453.xml"/><Relationship Id="rId289" Type="http://schemas.openxmlformats.org/officeDocument/2006/relationships/customXml" Target="../ink/ink502.xml"/><Relationship Id="rId496" Type="http://schemas.openxmlformats.org/officeDocument/2006/relationships/image" Target="../media/image602.png"/><Relationship Id="rId149" Type="http://schemas.openxmlformats.org/officeDocument/2006/relationships/customXml" Target="../ink/ink432.xml"/><Relationship Id="rId356" Type="http://schemas.openxmlformats.org/officeDocument/2006/relationships/image" Target="../media/image532.png"/><Relationship Id="rId563" Type="http://schemas.openxmlformats.org/officeDocument/2006/relationships/customXml" Target="../ink/ink640.xml"/><Relationship Id="rId770" Type="http://schemas.openxmlformats.org/officeDocument/2006/relationships/image" Target="../media/image737.png"/><Relationship Id="rId1193" Type="http://schemas.openxmlformats.org/officeDocument/2006/relationships/image" Target="../media/image945.png"/><Relationship Id="rId216" Type="http://schemas.openxmlformats.org/officeDocument/2006/relationships/image" Target="../media/image464.png"/><Relationship Id="rId423" Type="http://schemas.openxmlformats.org/officeDocument/2006/relationships/customXml" Target="../ink/ink569.xml"/><Relationship Id="rId868" Type="http://schemas.openxmlformats.org/officeDocument/2006/relationships/customXml" Target="../ink/ink794.xml"/><Relationship Id="rId1053" Type="http://schemas.openxmlformats.org/officeDocument/2006/relationships/image" Target="../media/image876.png"/><Relationship Id="rId1260" Type="http://schemas.openxmlformats.org/officeDocument/2006/relationships/customXml" Target="../ink/ink992.xml"/><Relationship Id="rId630" Type="http://schemas.openxmlformats.org/officeDocument/2006/relationships/image" Target="../media/image667.png"/><Relationship Id="rId728" Type="http://schemas.openxmlformats.org/officeDocument/2006/relationships/image" Target="../media/image716.png"/><Relationship Id="rId935" Type="http://schemas.openxmlformats.org/officeDocument/2006/relationships/image" Target="../media/image819.png"/><Relationship Id="rId64" Type="http://schemas.openxmlformats.org/officeDocument/2006/relationships/image" Target="../media/image388.png"/><Relationship Id="rId1120" Type="http://schemas.openxmlformats.org/officeDocument/2006/relationships/customXml" Target="../ink/ink922.xml"/><Relationship Id="rId1218" Type="http://schemas.openxmlformats.org/officeDocument/2006/relationships/customXml" Target="../ink/ink971.xml"/><Relationship Id="rId280" Type="http://schemas.openxmlformats.org/officeDocument/2006/relationships/image" Target="../media/image495.png"/><Relationship Id="rId140" Type="http://schemas.openxmlformats.org/officeDocument/2006/relationships/image" Target="../media/image426.png"/><Relationship Id="rId378" Type="http://schemas.openxmlformats.org/officeDocument/2006/relationships/image" Target="../media/image543.png"/><Relationship Id="rId585" Type="http://schemas.openxmlformats.org/officeDocument/2006/relationships/customXml" Target="../ink/ink651.xml"/><Relationship Id="rId792" Type="http://schemas.openxmlformats.org/officeDocument/2006/relationships/image" Target="../media/image748.png"/><Relationship Id="rId6" Type="http://schemas.openxmlformats.org/officeDocument/2006/relationships/image" Target="../media/image359.png"/><Relationship Id="rId238" Type="http://schemas.openxmlformats.org/officeDocument/2006/relationships/image" Target="../media/image475.png"/><Relationship Id="rId445" Type="http://schemas.openxmlformats.org/officeDocument/2006/relationships/customXml" Target="../ink/ink580.xml"/><Relationship Id="rId652" Type="http://schemas.openxmlformats.org/officeDocument/2006/relationships/image" Target="../media/image678.png"/><Relationship Id="rId1075" Type="http://schemas.openxmlformats.org/officeDocument/2006/relationships/image" Target="../media/image887.png"/><Relationship Id="rId1282" Type="http://schemas.openxmlformats.org/officeDocument/2006/relationships/customXml" Target="../ink/ink1003.xml"/><Relationship Id="rId291" Type="http://schemas.openxmlformats.org/officeDocument/2006/relationships/customXml" Target="../ink/ink503.xml"/><Relationship Id="rId305" Type="http://schemas.openxmlformats.org/officeDocument/2006/relationships/customXml" Target="../ink/ink510.xml"/><Relationship Id="rId512" Type="http://schemas.openxmlformats.org/officeDocument/2006/relationships/image" Target="../media/image610.png"/><Relationship Id="rId957" Type="http://schemas.openxmlformats.org/officeDocument/2006/relationships/image" Target="../media/image830.png"/><Relationship Id="rId1142" Type="http://schemas.openxmlformats.org/officeDocument/2006/relationships/customXml" Target="../ink/ink933.xml"/><Relationship Id="rId86" Type="http://schemas.openxmlformats.org/officeDocument/2006/relationships/image" Target="../media/image399.png"/><Relationship Id="rId151" Type="http://schemas.openxmlformats.org/officeDocument/2006/relationships/customXml" Target="../ink/ink433.xml"/><Relationship Id="rId389" Type="http://schemas.openxmlformats.org/officeDocument/2006/relationships/customXml" Target="../ink/ink552.xml"/><Relationship Id="rId596" Type="http://schemas.openxmlformats.org/officeDocument/2006/relationships/image" Target="../media/image651.png"/><Relationship Id="rId817" Type="http://schemas.openxmlformats.org/officeDocument/2006/relationships/image" Target="../media/image760.png"/><Relationship Id="rId1002" Type="http://schemas.openxmlformats.org/officeDocument/2006/relationships/customXml" Target="../ink/ink862.xml"/><Relationship Id="rId249" Type="http://schemas.openxmlformats.org/officeDocument/2006/relationships/customXml" Target="../ink/ink482.xml"/><Relationship Id="rId456" Type="http://schemas.openxmlformats.org/officeDocument/2006/relationships/image" Target="../media/image582.png"/><Relationship Id="rId663" Type="http://schemas.openxmlformats.org/officeDocument/2006/relationships/customXml" Target="../ink/ink691.xml"/><Relationship Id="rId870" Type="http://schemas.openxmlformats.org/officeDocument/2006/relationships/customXml" Target="../ink/ink795.xml"/><Relationship Id="rId1086" Type="http://schemas.openxmlformats.org/officeDocument/2006/relationships/customXml" Target="../ink/ink905.xml"/><Relationship Id="rId1293" Type="http://schemas.openxmlformats.org/officeDocument/2006/relationships/image" Target="../media/image995.png"/><Relationship Id="rId1307" Type="http://schemas.openxmlformats.org/officeDocument/2006/relationships/customXml" Target="../ink/ink1016.xml"/><Relationship Id="rId13" Type="http://schemas.openxmlformats.org/officeDocument/2006/relationships/customXml" Target="../ink/ink364.xml"/><Relationship Id="rId109" Type="http://schemas.openxmlformats.org/officeDocument/2006/relationships/customXml" Target="../ink/ink412.xml"/><Relationship Id="rId316" Type="http://schemas.openxmlformats.org/officeDocument/2006/relationships/image" Target="../media/image513.png"/><Relationship Id="rId523" Type="http://schemas.openxmlformats.org/officeDocument/2006/relationships/image" Target="../media/image615.png"/><Relationship Id="rId968" Type="http://schemas.openxmlformats.org/officeDocument/2006/relationships/customXml" Target="../ink/ink844.xml"/><Relationship Id="rId1153" Type="http://schemas.openxmlformats.org/officeDocument/2006/relationships/image" Target="../media/image925.png"/><Relationship Id="rId97" Type="http://schemas.openxmlformats.org/officeDocument/2006/relationships/customXml" Target="../ink/ink406.xml"/><Relationship Id="rId730" Type="http://schemas.openxmlformats.org/officeDocument/2006/relationships/image" Target="../media/image717.png"/><Relationship Id="rId828" Type="http://schemas.openxmlformats.org/officeDocument/2006/relationships/customXml" Target="../ink/ink774.xml"/><Relationship Id="rId1013" Type="http://schemas.openxmlformats.org/officeDocument/2006/relationships/customXml" Target="../ink/ink868.xml"/><Relationship Id="rId162" Type="http://schemas.openxmlformats.org/officeDocument/2006/relationships/image" Target="../media/image437.png"/><Relationship Id="rId467" Type="http://schemas.openxmlformats.org/officeDocument/2006/relationships/customXml" Target="../ink/ink591.xml"/><Relationship Id="rId1097" Type="http://schemas.openxmlformats.org/officeDocument/2006/relationships/image" Target="../media/image898.png"/><Relationship Id="rId1220" Type="http://schemas.openxmlformats.org/officeDocument/2006/relationships/customXml" Target="../ink/ink972.xml"/><Relationship Id="rId1318" Type="http://schemas.openxmlformats.org/officeDocument/2006/relationships/customXml" Target="../ink/ink1022.xml"/><Relationship Id="rId674" Type="http://schemas.openxmlformats.org/officeDocument/2006/relationships/image" Target="../media/image689.png"/><Relationship Id="rId881" Type="http://schemas.openxmlformats.org/officeDocument/2006/relationships/image" Target="../media/image792.png"/><Relationship Id="rId979" Type="http://schemas.openxmlformats.org/officeDocument/2006/relationships/customXml" Target="../ink/ink850.xml"/><Relationship Id="rId24" Type="http://schemas.openxmlformats.org/officeDocument/2006/relationships/image" Target="../media/image368.png"/><Relationship Id="rId327" Type="http://schemas.openxmlformats.org/officeDocument/2006/relationships/customXml" Target="../ink/ink521.xml"/><Relationship Id="rId534" Type="http://schemas.openxmlformats.org/officeDocument/2006/relationships/customXml" Target="../ink/ink625.xml"/><Relationship Id="rId741" Type="http://schemas.openxmlformats.org/officeDocument/2006/relationships/customXml" Target="../ink/ink730.xml"/><Relationship Id="rId839" Type="http://schemas.openxmlformats.org/officeDocument/2006/relationships/image" Target="../media/image771.png"/><Relationship Id="rId1164" Type="http://schemas.openxmlformats.org/officeDocument/2006/relationships/customXml" Target="../ink/ink944.xml"/><Relationship Id="rId173" Type="http://schemas.openxmlformats.org/officeDocument/2006/relationships/customXml" Target="../ink/ink444.xml"/><Relationship Id="rId380" Type="http://schemas.openxmlformats.org/officeDocument/2006/relationships/image" Target="../media/image544.png"/><Relationship Id="rId601" Type="http://schemas.openxmlformats.org/officeDocument/2006/relationships/customXml" Target="../ink/ink659.xml"/><Relationship Id="rId1024" Type="http://schemas.openxmlformats.org/officeDocument/2006/relationships/image" Target="../media/image862.png"/><Relationship Id="rId1231" Type="http://schemas.openxmlformats.org/officeDocument/2006/relationships/image" Target="../media/image964.png"/><Relationship Id="rId240" Type="http://schemas.openxmlformats.org/officeDocument/2006/relationships/image" Target="../media/image476.png"/><Relationship Id="rId478" Type="http://schemas.openxmlformats.org/officeDocument/2006/relationships/image" Target="../media/image593.png"/><Relationship Id="rId685" Type="http://schemas.openxmlformats.org/officeDocument/2006/relationships/customXml" Target="../ink/ink702.xml"/><Relationship Id="rId892" Type="http://schemas.openxmlformats.org/officeDocument/2006/relationships/customXml" Target="../ink/ink806.xml"/><Relationship Id="rId906" Type="http://schemas.openxmlformats.org/officeDocument/2006/relationships/customXml" Target="../ink/ink813.xml"/><Relationship Id="rId35" Type="http://schemas.openxmlformats.org/officeDocument/2006/relationships/customXml" Target="../ink/ink375.xml"/><Relationship Id="rId100" Type="http://schemas.openxmlformats.org/officeDocument/2006/relationships/image" Target="../media/image406.png"/><Relationship Id="rId338" Type="http://schemas.openxmlformats.org/officeDocument/2006/relationships/image" Target="../media/image523.png"/><Relationship Id="rId545" Type="http://schemas.openxmlformats.org/officeDocument/2006/relationships/image" Target="../media/image626.png"/><Relationship Id="rId752" Type="http://schemas.openxmlformats.org/officeDocument/2006/relationships/image" Target="../media/image728.png"/><Relationship Id="rId1175" Type="http://schemas.openxmlformats.org/officeDocument/2006/relationships/image" Target="../media/image936.png"/><Relationship Id="rId184" Type="http://schemas.openxmlformats.org/officeDocument/2006/relationships/image" Target="../media/image448.png"/><Relationship Id="rId391" Type="http://schemas.openxmlformats.org/officeDocument/2006/relationships/customXml" Target="../ink/ink553.xml"/><Relationship Id="rId405" Type="http://schemas.openxmlformats.org/officeDocument/2006/relationships/customXml" Target="../ink/ink560.xml"/><Relationship Id="rId612" Type="http://schemas.openxmlformats.org/officeDocument/2006/relationships/image" Target="../media/image658.png"/><Relationship Id="rId1035" Type="http://schemas.openxmlformats.org/officeDocument/2006/relationships/image" Target="../media/image867.png"/><Relationship Id="rId1242" Type="http://schemas.openxmlformats.org/officeDocument/2006/relationships/customXml" Target="../ink/ink983.xml"/><Relationship Id="rId251" Type="http://schemas.openxmlformats.org/officeDocument/2006/relationships/customXml" Target="../ink/ink483.xml"/><Relationship Id="rId489" Type="http://schemas.openxmlformats.org/officeDocument/2006/relationships/customXml" Target="../ink/ink602.xml"/><Relationship Id="rId696" Type="http://schemas.openxmlformats.org/officeDocument/2006/relationships/image" Target="../media/image700.png"/><Relationship Id="rId917" Type="http://schemas.openxmlformats.org/officeDocument/2006/relationships/image" Target="../media/image810.png"/><Relationship Id="rId1102" Type="http://schemas.openxmlformats.org/officeDocument/2006/relationships/customXml" Target="../ink/ink913.xml"/><Relationship Id="rId46" Type="http://schemas.openxmlformats.org/officeDocument/2006/relationships/image" Target="../media/image379.png"/><Relationship Id="rId349" Type="http://schemas.openxmlformats.org/officeDocument/2006/relationships/customXml" Target="../ink/ink532.xml"/><Relationship Id="rId556" Type="http://schemas.openxmlformats.org/officeDocument/2006/relationships/image" Target="../media/image631.png"/><Relationship Id="rId763" Type="http://schemas.openxmlformats.org/officeDocument/2006/relationships/customXml" Target="../ink/ink741.xml"/><Relationship Id="rId1186" Type="http://schemas.openxmlformats.org/officeDocument/2006/relationships/customXml" Target="../ink/ink955.xml"/><Relationship Id="rId111" Type="http://schemas.openxmlformats.org/officeDocument/2006/relationships/customXml" Target="../ink/ink413.xml"/><Relationship Id="rId195" Type="http://schemas.openxmlformats.org/officeDocument/2006/relationships/customXml" Target="../ink/ink455.xml"/><Relationship Id="rId209" Type="http://schemas.openxmlformats.org/officeDocument/2006/relationships/customXml" Target="../ink/ink462.xml"/><Relationship Id="rId416" Type="http://schemas.openxmlformats.org/officeDocument/2006/relationships/image" Target="../media/image562.png"/><Relationship Id="rId970" Type="http://schemas.openxmlformats.org/officeDocument/2006/relationships/image" Target="../media/image836.png"/><Relationship Id="rId1046" Type="http://schemas.openxmlformats.org/officeDocument/2006/relationships/customXml" Target="../ink/ink885.xml"/><Relationship Id="rId1253" Type="http://schemas.openxmlformats.org/officeDocument/2006/relationships/image" Target="../media/image975.png"/><Relationship Id="rId623" Type="http://schemas.openxmlformats.org/officeDocument/2006/relationships/customXml" Target="../ink/ink671.xml"/><Relationship Id="rId830" Type="http://schemas.openxmlformats.org/officeDocument/2006/relationships/customXml" Target="../ink/ink775.xml"/><Relationship Id="rId928" Type="http://schemas.openxmlformats.org/officeDocument/2006/relationships/customXml" Target="../ink/ink824.xml"/><Relationship Id="rId57" Type="http://schemas.openxmlformats.org/officeDocument/2006/relationships/customXml" Target="../ink/ink386.xml"/><Relationship Id="rId262" Type="http://schemas.openxmlformats.org/officeDocument/2006/relationships/image" Target="../media/image486.png"/><Relationship Id="rId567" Type="http://schemas.openxmlformats.org/officeDocument/2006/relationships/customXml" Target="../ink/ink642.xml"/><Relationship Id="rId1113" Type="http://schemas.openxmlformats.org/officeDocument/2006/relationships/image" Target="../media/image906.png"/><Relationship Id="rId1197" Type="http://schemas.openxmlformats.org/officeDocument/2006/relationships/image" Target="../media/image947.png"/><Relationship Id="rId1320" Type="http://schemas.openxmlformats.org/officeDocument/2006/relationships/customXml" Target="../ink/ink1023.xml"/><Relationship Id="rId122" Type="http://schemas.openxmlformats.org/officeDocument/2006/relationships/image" Target="../media/image417.png"/><Relationship Id="rId774" Type="http://schemas.openxmlformats.org/officeDocument/2006/relationships/image" Target="../media/image739.png"/><Relationship Id="rId981" Type="http://schemas.openxmlformats.org/officeDocument/2006/relationships/customXml" Target="../ink/ink851.xml"/><Relationship Id="rId1057" Type="http://schemas.openxmlformats.org/officeDocument/2006/relationships/image" Target="../media/image878.png"/><Relationship Id="rId427" Type="http://schemas.openxmlformats.org/officeDocument/2006/relationships/customXml" Target="../ink/ink571.xml"/><Relationship Id="rId634" Type="http://schemas.openxmlformats.org/officeDocument/2006/relationships/image" Target="../media/image669.png"/><Relationship Id="rId841" Type="http://schemas.openxmlformats.org/officeDocument/2006/relationships/image" Target="../media/image772.png"/><Relationship Id="rId1264" Type="http://schemas.openxmlformats.org/officeDocument/2006/relationships/customXml" Target="../ink/ink994.xml"/><Relationship Id="rId273" Type="http://schemas.openxmlformats.org/officeDocument/2006/relationships/customXml" Target="../ink/ink494.xml"/><Relationship Id="rId480" Type="http://schemas.openxmlformats.org/officeDocument/2006/relationships/image" Target="../media/image594.png"/><Relationship Id="rId701" Type="http://schemas.openxmlformats.org/officeDocument/2006/relationships/customXml" Target="../ink/ink710.xml"/><Relationship Id="rId939" Type="http://schemas.openxmlformats.org/officeDocument/2006/relationships/image" Target="../media/image821.png"/><Relationship Id="rId1124" Type="http://schemas.openxmlformats.org/officeDocument/2006/relationships/customXml" Target="../ink/ink924.xml"/><Relationship Id="rId68" Type="http://schemas.openxmlformats.org/officeDocument/2006/relationships/image" Target="../media/image390.png"/><Relationship Id="rId133" Type="http://schemas.openxmlformats.org/officeDocument/2006/relationships/customXml" Target="../ink/ink424.xml"/><Relationship Id="rId340" Type="http://schemas.openxmlformats.org/officeDocument/2006/relationships/image" Target="../media/image524.png"/><Relationship Id="rId578" Type="http://schemas.openxmlformats.org/officeDocument/2006/relationships/image" Target="../media/image642.png"/><Relationship Id="rId785" Type="http://schemas.openxmlformats.org/officeDocument/2006/relationships/customXml" Target="../ink/ink752.xml"/><Relationship Id="rId992" Type="http://schemas.openxmlformats.org/officeDocument/2006/relationships/image" Target="../media/image847.png"/><Relationship Id="rId200" Type="http://schemas.openxmlformats.org/officeDocument/2006/relationships/image" Target="../media/image456.png"/><Relationship Id="rId438" Type="http://schemas.openxmlformats.org/officeDocument/2006/relationships/image" Target="../media/image573.png"/><Relationship Id="rId645" Type="http://schemas.openxmlformats.org/officeDocument/2006/relationships/customXml" Target="../ink/ink682.xml"/><Relationship Id="rId852" Type="http://schemas.openxmlformats.org/officeDocument/2006/relationships/customXml" Target="../ink/ink786.xml"/><Relationship Id="rId1068" Type="http://schemas.openxmlformats.org/officeDocument/2006/relationships/customXml" Target="../ink/ink896.xml"/><Relationship Id="rId1275" Type="http://schemas.openxmlformats.org/officeDocument/2006/relationships/image" Target="../media/image986.png"/><Relationship Id="rId284" Type="http://schemas.openxmlformats.org/officeDocument/2006/relationships/image" Target="../media/image497.png"/><Relationship Id="rId491" Type="http://schemas.openxmlformats.org/officeDocument/2006/relationships/customXml" Target="../ink/ink603.xml"/><Relationship Id="rId505" Type="http://schemas.openxmlformats.org/officeDocument/2006/relationships/customXml" Target="../ink/ink610.xml"/><Relationship Id="rId712" Type="http://schemas.openxmlformats.org/officeDocument/2006/relationships/image" Target="../media/image708.png"/><Relationship Id="rId1135" Type="http://schemas.openxmlformats.org/officeDocument/2006/relationships/image" Target="../media/image916.png"/><Relationship Id="rId79" Type="http://schemas.openxmlformats.org/officeDocument/2006/relationships/customXml" Target="../ink/ink397.xml"/><Relationship Id="rId144" Type="http://schemas.openxmlformats.org/officeDocument/2006/relationships/image" Target="../media/image428.png"/><Relationship Id="rId589" Type="http://schemas.openxmlformats.org/officeDocument/2006/relationships/customXml" Target="../ink/ink653.xml"/><Relationship Id="rId796" Type="http://schemas.openxmlformats.org/officeDocument/2006/relationships/image" Target="../media/image750.png"/><Relationship Id="rId1202" Type="http://schemas.openxmlformats.org/officeDocument/2006/relationships/customXml" Target="../ink/ink963.xml"/><Relationship Id="rId351" Type="http://schemas.openxmlformats.org/officeDocument/2006/relationships/customXml" Target="../ink/ink533.xml"/><Relationship Id="rId449" Type="http://schemas.openxmlformats.org/officeDocument/2006/relationships/customXml" Target="../ink/ink582.xml"/><Relationship Id="rId656" Type="http://schemas.openxmlformats.org/officeDocument/2006/relationships/image" Target="../media/image680.png"/><Relationship Id="rId863" Type="http://schemas.openxmlformats.org/officeDocument/2006/relationships/image" Target="../media/image783.png"/><Relationship Id="rId1079" Type="http://schemas.openxmlformats.org/officeDocument/2006/relationships/image" Target="../media/image889.png"/><Relationship Id="rId1286" Type="http://schemas.openxmlformats.org/officeDocument/2006/relationships/customXml" Target="../ink/ink1005.xml"/><Relationship Id="rId211" Type="http://schemas.openxmlformats.org/officeDocument/2006/relationships/customXml" Target="../ink/ink463.xml"/><Relationship Id="rId295" Type="http://schemas.openxmlformats.org/officeDocument/2006/relationships/customXml" Target="../ink/ink505.xml"/><Relationship Id="rId309" Type="http://schemas.openxmlformats.org/officeDocument/2006/relationships/customXml" Target="../ink/ink512.xml"/><Relationship Id="rId516" Type="http://schemas.openxmlformats.org/officeDocument/2006/relationships/customXml" Target="../ink/ink616.xml"/><Relationship Id="rId1146" Type="http://schemas.openxmlformats.org/officeDocument/2006/relationships/customXml" Target="../ink/ink935.xml"/><Relationship Id="rId723" Type="http://schemas.openxmlformats.org/officeDocument/2006/relationships/customXml" Target="../ink/ink721.xml"/><Relationship Id="rId930" Type="http://schemas.openxmlformats.org/officeDocument/2006/relationships/customXml" Target="../ink/ink825.xml"/><Relationship Id="rId1006" Type="http://schemas.openxmlformats.org/officeDocument/2006/relationships/customXml" Target="../ink/ink864.xml"/><Relationship Id="rId155" Type="http://schemas.openxmlformats.org/officeDocument/2006/relationships/customXml" Target="../ink/ink435.xml"/><Relationship Id="rId362" Type="http://schemas.openxmlformats.org/officeDocument/2006/relationships/image" Target="../media/image535.png"/><Relationship Id="rId1213" Type="http://schemas.openxmlformats.org/officeDocument/2006/relationships/image" Target="../media/image955.png"/><Relationship Id="rId1297" Type="http://schemas.openxmlformats.org/officeDocument/2006/relationships/image" Target="../media/image997.png"/><Relationship Id="rId222" Type="http://schemas.openxmlformats.org/officeDocument/2006/relationships/image" Target="../media/image467.png"/><Relationship Id="rId667" Type="http://schemas.openxmlformats.org/officeDocument/2006/relationships/customXml" Target="../ink/ink693.xml"/><Relationship Id="rId874" Type="http://schemas.openxmlformats.org/officeDocument/2006/relationships/customXml" Target="../ink/ink797.xml"/><Relationship Id="rId17" Type="http://schemas.openxmlformats.org/officeDocument/2006/relationships/customXml" Target="../ink/ink366.xml"/><Relationship Id="rId527" Type="http://schemas.openxmlformats.org/officeDocument/2006/relationships/image" Target="../media/image617.png"/><Relationship Id="rId734" Type="http://schemas.openxmlformats.org/officeDocument/2006/relationships/image" Target="../media/image719.png"/><Relationship Id="rId941" Type="http://schemas.openxmlformats.org/officeDocument/2006/relationships/image" Target="../media/image822.png"/><Relationship Id="rId1157" Type="http://schemas.openxmlformats.org/officeDocument/2006/relationships/image" Target="../media/image927.png"/><Relationship Id="rId70" Type="http://schemas.openxmlformats.org/officeDocument/2006/relationships/image" Target="../media/image391.png"/><Relationship Id="rId166" Type="http://schemas.openxmlformats.org/officeDocument/2006/relationships/image" Target="../media/image439.png"/><Relationship Id="rId373" Type="http://schemas.openxmlformats.org/officeDocument/2006/relationships/customXml" Target="../ink/ink544.xml"/><Relationship Id="rId580" Type="http://schemas.openxmlformats.org/officeDocument/2006/relationships/image" Target="../media/image643.png"/><Relationship Id="rId801" Type="http://schemas.openxmlformats.org/officeDocument/2006/relationships/customXml" Target="../ink/ink760.xml"/><Relationship Id="rId1017" Type="http://schemas.openxmlformats.org/officeDocument/2006/relationships/customXml" Target="../ink/ink870.xml"/><Relationship Id="rId1224" Type="http://schemas.openxmlformats.org/officeDocument/2006/relationships/customXml" Target="../ink/ink97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74.xml"/><Relationship Id="rId440" Type="http://schemas.openxmlformats.org/officeDocument/2006/relationships/image" Target="../media/image574.png"/><Relationship Id="rId678" Type="http://schemas.openxmlformats.org/officeDocument/2006/relationships/image" Target="../media/image691.png"/><Relationship Id="rId885" Type="http://schemas.openxmlformats.org/officeDocument/2006/relationships/image" Target="../media/image794.png"/><Relationship Id="rId1070" Type="http://schemas.openxmlformats.org/officeDocument/2006/relationships/customXml" Target="../ink/ink897.xml"/><Relationship Id="rId28" Type="http://schemas.openxmlformats.org/officeDocument/2006/relationships/image" Target="../media/image370.png"/><Relationship Id="rId300" Type="http://schemas.openxmlformats.org/officeDocument/2006/relationships/image" Target="../media/image505.png"/><Relationship Id="rId538" Type="http://schemas.openxmlformats.org/officeDocument/2006/relationships/customXml" Target="../ink/ink627.xml"/><Relationship Id="rId745" Type="http://schemas.openxmlformats.org/officeDocument/2006/relationships/customXml" Target="../ink/ink732.xml"/><Relationship Id="rId952" Type="http://schemas.openxmlformats.org/officeDocument/2006/relationships/customXml" Target="../ink/ink836.xml"/><Relationship Id="rId1168" Type="http://schemas.openxmlformats.org/officeDocument/2006/relationships/customXml" Target="../ink/ink946.xml"/><Relationship Id="rId81" Type="http://schemas.openxmlformats.org/officeDocument/2006/relationships/customXml" Target="../ink/ink398.xml"/><Relationship Id="rId177" Type="http://schemas.openxmlformats.org/officeDocument/2006/relationships/customXml" Target="../ink/ink446.xml"/><Relationship Id="rId384" Type="http://schemas.openxmlformats.org/officeDocument/2006/relationships/image" Target="../media/image546.png"/><Relationship Id="rId591" Type="http://schemas.openxmlformats.org/officeDocument/2006/relationships/customXml" Target="../ink/ink654.xml"/><Relationship Id="rId605" Type="http://schemas.openxmlformats.org/officeDocument/2006/relationships/customXml" Target="../ink/ink662.xml"/><Relationship Id="rId812" Type="http://schemas.openxmlformats.org/officeDocument/2006/relationships/customXml" Target="../ink/ink766.xml"/><Relationship Id="rId1028" Type="http://schemas.openxmlformats.org/officeDocument/2006/relationships/customXml" Target="../ink/ink876.xml"/><Relationship Id="rId1235" Type="http://schemas.openxmlformats.org/officeDocument/2006/relationships/image" Target="../media/image966.png"/><Relationship Id="rId244" Type="http://schemas.openxmlformats.org/officeDocument/2006/relationships/image" Target="../media/image477.png"/><Relationship Id="rId689" Type="http://schemas.openxmlformats.org/officeDocument/2006/relationships/customXml" Target="../ink/ink704.xml"/><Relationship Id="rId896" Type="http://schemas.openxmlformats.org/officeDocument/2006/relationships/customXml" Target="../ink/ink808.xml"/><Relationship Id="rId1081" Type="http://schemas.openxmlformats.org/officeDocument/2006/relationships/image" Target="../media/image890.png"/><Relationship Id="rId1302" Type="http://schemas.openxmlformats.org/officeDocument/2006/relationships/image" Target="../media/image999.png"/><Relationship Id="rId39" Type="http://schemas.openxmlformats.org/officeDocument/2006/relationships/customXml" Target="../ink/ink377.xml"/><Relationship Id="rId451" Type="http://schemas.openxmlformats.org/officeDocument/2006/relationships/customXml" Target="../ink/ink583.xml"/><Relationship Id="rId549" Type="http://schemas.openxmlformats.org/officeDocument/2006/relationships/customXml" Target="../ink/ink633.xml"/><Relationship Id="rId756" Type="http://schemas.openxmlformats.org/officeDocument/2006/relationships/image" Target="../media/image730.png"/><Relationship Id="rId1179" Type="http://schemas.openxmlformats.org/officeDocument/2006/relationships/image" Target="../media/image938.png"/><Relationship Id="rId104" Type="http://schemas.openxmlformats.org/officeDocument/2006/relationships/image" Target="../media/image408.png"/><Relationship Id="rId188" Type="http://schemas.openxmlformats.org/officeDocument/2006/relationships/image" Target="../media/image450.png"/><Relationship Id="rId311" Type="http://schemas.openxmlformats.org/officeDocument/2006/relationships/customXml" Target="../ink/ink513.xml"/><Relationship Id="rId395" Type="http://schemas.openxmlformats.org/officeDocument/2006/relationships/customXml" Target="../ink/ink555.xml"/><Relationship Id="rId409" Type="http://schemas.openxmlformats.org/officeDocument/2006/relationships/customXml" Target="../ink/ink562.xml"/><Relationship Id="rId963" Type="http://schemas.openxmlformats.org/officeDocument/2006/relationships/image" Target="../media/image833.png"/><Relationship Id="rId1039" Type="http://schemas.openxmlformats.org/officeDocument/2006/relationships/image" Target="../media/image869.png"/><Relationship Id="rId1246" Type="http://schemas.openxmlformats.org/officeDocument/2006/relationships/customXml" Target="../ink/ink985.xml"/><Relationship Id="rId92" Type="http://schemas.openxmlformats.org/officeDocument/2006/relationships/image" Target="../media/image402.png"/><Relationship Id="rId616" Type="http://schemas.openxmlformats.org/officeDocument/2006/relationships/image" Target="../media/image660.png"/><Relationship Id="rId823" Type="http://schemas.openxmlformats.org/officeDocument/2006/relationships/image" Target="../media/image763.png"/><Relationship Id="rId255" Type="http://schemas.openxmlformats.org/officeDocument/2006/relationships/customXml" Target="../ink/ink485.xml"/><Relationship Id="rId462" Type="http://schemas.openxmlformats.org/officeDocument/2006/relationships/image" Target="../media/image585.png"/><Relationship Id="rId1092" Type="http://schemas.openxmlformats.org/officeDocument/2006/relationships/customXml" Target="../ink/ink908.xml"/><Relationship Id="rId1106" Type="http://schemas.openxmlformats.org/officeDocument/2006/relationships/customXml" Target="../ink/ink915.xml"/><Relationship Id="rId1313" Type="http://schemas.openxmlformats.org/officeDocument/2006/relationships/image" Target="../media/image1004.png"/><Relationship Id="rId115" Type="http://schemas.openxmlformats.org/officeDocument/2006/relationships/customXml" Target="../ink/ink415.xml"/><Relationship Id="rId322" Type="http://schemas.openxmlformats.org/officeDocument/2006/relationships/image" Target="../media/image515.png"/><Relationship Id="rId767" Type="http://schemas.openxmlformats.org/officeDocument/2006/relationships/customXml" Target="../ink/ink743.xml"/><Relationship Id="rId974" Type="http://schemas.openxmlformats.org/officeDocument/2006/relationships/image" Target="../media/image838.png"/><Relationship Id="rId199" Type="http://schemas.openxmlformats.org/officeDocument/2006/relationships/customXml" Target="../ink/ink457.xml"/><Relationship Id="rId627" Type="http://schemas.openxmlformats.org/officeDocument/2006/relationships/customXml" Target="../ink/ink673.xml"/><Relationship Id="rId834" Type="http://schemas.openxmlformats.org/officeDocument/2006/relationships/customXml" Target="../ink/ink777.xml"/><Relationship Id="rId1257" Type="http://schemas.openxmlformats.org/officeDocument/2006/relationships/image" Target="../media/image977.png"/><Relationship Id="rId266" Type="http://schemas.openxmlformats.org/officeDocument/2006/relationships/image" Target="../media/image488.png"/><Relationship Id="rId473" Type="http://schemas.openxmlformats.org/officeDocument/2006/relationships/customXml" Target="../ink/ink594.xml"/><Relationship Id="rId680" Type="http://schemas.openxmlformats.org/officeDocument/2006/relationships/image" Target="../media/image692.png"/><Relationship Id="rId901" Type="http://schemas.openxmlformats.org/officeDocument/2006/relationships/image" Target="../media/image802.png"/><Relationship Id="rId1117" Type="http://schemas.openxmlformats.org/officeDocument/2006/relationships/image" Target="../media/image908.png"/><Relationship Id="rId1324" Type="http://schemas.openxmlformats.org/officeDocument/2006/relationships/customXml" Target="../ink/ink1025.xml"/><Relationship Id="rId30" Type="http://schemas.openxmlformats.org/officeDocument/2006/relationships/image" Target="../media/image371.png"/><Relationship Id="rId126" Type="http://schemas.openxmlformats.org/officeDocument/2006/relationships/image" Target="../media/image419.png"/><Relationship Id="rId333" Type="http://schemas.openxmlformats.org/officeDocument/2006/relationships/customXml" Target="../ink/ink524.xml"/><Relationship Id="rId540" Type="http://schemas.openxmlformats.org/officeDocument/2006/relationships/customXml" Target="../ink/ink628.xml"/><Relationship Id="rId778" Type="http://schemas.openxmlformats.org/officeDocument/2006/relationships/image" Target="../media/image741.png"/><Relationship Id="rId985" Type="http://schemas.openxmlformats.org/officeDocument/2006/relationships/customXml" Target="../ink/ink853.xml"/><Relationship Id="rId1170" Type="http://schemas.openxmlformats.org/officeDocument/2006/relationships/customXml" Target="../ink/ink947.xml"/><Relationship Id="rId638" Type="http://schemas.openxmlformats.org/officeDocument/2006/relationships/image" Target="../media/image671.png"/><Relationship Id="rId845" Type="http://schemas.openxmlformats.org/officeDocument/2006/relationships/image" Target="../media/image774.png"/><Relationship Id="rId1030" Type="http://schemas.openxmlformats.org/officeDocument/2006/relationships/customXml" Target="../ink/ink877.xml"/><Relationship Id="rId1268" Type="http://schemas.openxmlformats.org/officeDocument/2006/relationships/customXml" Target="../ink/ink996.xml"/><Relationship Id="rId277" Type="http://schemas.openxmlformats.org/officeDocument/2006/relationships/customXml" Target="../ink/ink496.xml"/><Relationship Id="rId400" Type="http://schemas.openxmlformats.org/officeDocument/2006/relationships/image" Target="../media/image554.png"/><Relationship Id="rId484" Type="http://schemas.openxmlformats.org/officeDocument/2006/relationships/image" Target="../media/image596.png"/><Relationship Id="rId705" Type="http://schemas.openxmlformats.org/officeDocument/2006/relationships/customXml" Target="../ink/ink712.xml"/><Relationship Id="rId1128" Type="http://schemas.openxmlformats.org/officeDocument/2006/relationships/customXml" Target="../ink/ink926.xml"/><Relationship Id="rId137" Type="http://schemas.openxmlformats.org/officeDocument/2006/relationships/customXml" Target="../ink/ink426.xml"/><Relationship Id="rId344" Type="http://schemas.openxmlformats.org/officeDocument/2006/relationships/image" Target="../media/image526.png"/><Relationship Id="rId691" Type="http://schemas.openxmlformats.org/officeDocument/2006/relationships/customXml" Target="../ink/ink705.xml"/><Relationship Id="rId789" Type="http://schemas.openxmlformats.org/officeDocument/2006/relationships/customXml" Target="../ink/ink754.xml"/><Relationship Id="rId912" Type="http://schemas.openxmlformats.org/officeDocument/2006/relationships/customXml" Target="../ink/ink816.xml"/><Relationship Id="rId996" Type="http://schemas.openxmlformats.org/officeDocument/2006/relationships/customXml" Target="../ink/ink859.xml"/><Relationship Id="rId41" Type="http://schemas.openxmlformats.org/officeDocument/2006/relationships/customXml" Target="../ink/ink378.xml"/><Relationship Id="rId551" Type="http://schemas.openxmlformats.org/officeDocument/2006/relationships/customXml" Target="../ink/ink634.xml"/><Relationship Id="rId649" Type="http://schemas.openxmlformats.org/officeDocument/2006/relationships/customXml" Target="../ink/ink684.xml"/><Relationship Id="rId856" Type="http://schemas.openxmlformats.org/officeDocument/2006/relationships/customXml" Target="../ink/ink788.xml"/><Relationship Id="rId1181" Type="http://schemas.openxmlformats.org/officeDocument/2006/relationships/image" Target="../media/image939.png"/><Relationship Id="rId1279" Type="http://schemas.openxmlformats.org/officeDocument/2006/relationships/image" Target="../media/image988.png"/><Relationship Id="rId190" Type="http://schemas.openxmlformats.org/officeDocument/2006/relationships/image" Target="../media/image451.png"/><Relationship Id="rId204" Type="http://schemas.openxmlformats.org/officeDocument/2006/relationships/image" Target="../media/image458.png"/><Relationship Id="rId288" Type="http://schemas.openxmlformats.org/officeDocument/2006/relationships/image" Target="../media/image499.png"/><Relationship Id="rId411" Type="http://schemas.openxmlformats.org/officeDocument/2006/relationships/customXml" Target="../ink/ink563.xml"/><Relationship Id="rId509" Type="http://schemas.openxmlformats.org/officeDocument/2006/relationships/customXml" Target="../ink/ink612.xml"/><Relationship Id="rId1041" Type="http://schemas.openxmlformats.org/officeDocument/2006/relationships/image" Target="../media/image870.png"/><Relationship Id="rId1139" Type="http://schemas.openxmlformats.org/officeDocument/2006/relationships/image" Target="../media/image918.png"/><Relationship Id="rId495" Type="http://schemas.openxmlformats.org/officeDocument/2006/relationships/customXml" Target="../ink/ink605.xml"/><Relationship Id="rId716" Type="http://schemas.openxmlformats.org/officeDocument/2006/relationships/image" Target="../media/image710.png"/><Relationship Id="rId923" Type="http://schemas.openxmlformats.org/officeDocument/2006/relationships/image" Target="../media/image813.png"/><Relationship Id="rId52" Type="http://schemas.openxmlformats.org/officeDocument/2006/relationships/image" Target="../media/image382.png"/><Relationship Id="rId148" Type="http://schemas.openxmlformats.org/officeDocument/2006/relationships/image" Target="../media/image430.png"/><Relationship Id="rId355" Type="http://schemas.openxmlformats.org/officeDocument/2006/relationships/customXml" Target="../ink/ink535.xml"/><Relationship Id="rId562" Type="http://schemas.openxmlformats.org/officeDocument/2006/relationships/image" Target="../media/image634.png"/><Relationship Id="rId1192" Type="http://schemas.openxmlformats.org/officeDocument/2006/relationships/customXml" Target="../ink/ink958.xml"/><Relationship Id="rId1206" Type="http://schemas.openxmlformats.org/officeDocument/2006/relationships/customXml" Target="../ink/ink965.xml"/><Relationship Id="rId215" Type="http://schemas.openxmlformats.org/officeDocument/2006/relationships/customXml" Target="../ink/ink465.xml"/><Relationship Id="rId422" Type="http://schemas.openxmlformats.org/officeDocument/2006/relationships/image" Target="../media/image565.png"/><Relationship Id="rId867" Type="http://schemas.openxmlformats.org/officeDocument/2006/relationships/image" Target="../media/image785.png"/><Relationship Id="rId1052" Type="http://schemas.openxmlformats.org/officeDocument/2006/relationships/customXml" Target="../ink/ink888.xml"/><Relationship Id="rId299" Type="http://schemas.openxmlformats.org/officeDocument/2006/relationships/customXml" Target="../ink/ink507.xml"/><Relationship Id="rId727" Type="http://schemas.openxmlformats.org/officeDocument/2006/relationships/customXml" Target="../ink/ink723.xml"/><Relationship Id="rId934" Type="http://schemas.openxmlformats.org/officeDocument/2006/relationships/customXml" Target="../ink/ink827.xml"/><Relationship Id="rId63" Type="http://schemas.openxmlformats.org/officeDocument/2006/relationships/customXml" Target="../ink/ink389.xml"/><Relationship Id="rId159" Type="http://schemas.openxmlformats.org/officeDocument/2006/relationships/customXml" Target="../ink/ink437.xml"/><Relationship Id="rId366" Type="http://schemas.openxmlformats.org/officeDocument/2006/relationships/image" Target="../media/image537.png"/><Relationship Id="rId573" Type="http://schemas.openxmlformats.org/officeDocument/2006/relationships/customXml" Target="../ink/ink645.xml"/><Relationship Id="rId780" Type="http://schemas.openxmlformats.org/officeDocument/2006/relationships/image" Target="../media/image742.png"/><Relationship Id="rId1217" Type="http://schemas.openxmlformats.org/officeDocument/2006/relationships/image" Target="../media/image957.png"/><Relationship Id="rId226" Type="http://schemas.openxmlformats.org/officeDocument/2006/relationships/image" Target="../media/image469.png"/><Relationship Id="rId433" Type="http://schemas.openxmlformats.org/officeDocument/2006/relationships/customXml" Target="../ink/ink574.xml"/><Relationship Id="rId878" Type="http://schemas.openxmlformats.org/officeDocument/2006/relationships/customXml" Target="../ink/ink799.xml"/><Relationship Id="rId1063" Type="http://schemas.openxmlformats.org/officeDocument/2006/relationships/image" Target="../media/image881.png"/><Relationship Id="rId1270" Type="http://schemas.openxmlformats.org/officeDocument/2006/relationships/customXml" Target="../ink/ink997.xml"/><Relationship Id="rId640" Type="http://schemas.openxmlformats.org/officeDocument/2006/relationships/image" Target="../media/image672.png"/><Relationship Id="rId738" Type="http://schemas.openxmlformats.org/officeDocument/2006/relationships/image" Target="../media/image721.png"/><Relationship Id="rId945" Type="http://schemas.openxmlformats.org/officeDocument/2006/relationships/image" Target="../media/image824.png"/><Relationship Id="rId74" Type="http://schemas.openxmlformats.org/officeDocument/2006/relationships/image" Target="../media/image393.png"/><Relationship Id="rId377" Type="http://schemas.openxmlformats.org/officeDocument/2006/relationships/customXml" Target="../ink/ink546.xml"/><Relationship Id="rId500" Type="http://schemas.openxmlformats.org/officeDocument/2006/relationships/image" Target="../media/image604.png"/><Relationship Id="rId584" Type="http://schemas.openxmlformats.org/officeDocument/2006/relationships/image" Target="../media/image645.png"/><Relationship Id="rId805" Type="http://schemas.openxmlformats.org/officeDocument/2006/relationships/customXml" Target="../ink/ink762.xml"/><Relationship Id="rId1130" Type="http://schemas.openxmlformats.org/officeDocument/2006/relationships/customXml" Target="../ink/ink927.xml"/><Relationship Id="rId1228" Type="http://schemas.openxmlformats.org/officeDocument/2006/relationships/customXml" Target="../ink/ink976.xml"/><Relationship Id="rId5" Type="http://schemas.openxmlformats.org/officeDocument/2006/relationships/customXml" Target="../ink/ink360.xml"/><Relationship Id="rId237" Type="http://schemas.openxmlformats.org/officeDocument/2006/relationships/customXml" Target="../ink/ink476.xml"/><Relationship Id="rId791" Type="http://schemas.openxmlformats.org/officeDocument/2006/relationships/customXml" Target="../ink/ink755.xml"/><Relationship Id="rId889" Type="http://schemas.openxmlformats.org/officeDocument/2006/relationships/image" Target="../media/image796.png"/><Relationship Id="rId1074" Type="http://schemas.openxmlformats.org/officeDocument/2006/relationships/customXml" Target="../ink/ink899.xml"/><Relationship Id="rId444" Type="http://schemas.openxmlformats.org/officeDocument/2006/relationships/image" Target="../media/image576.png"/><Relationship Id="rId651" Type="http://schemas.openxmlformats.org/officeDocument/2006/relationships/customXml" Target="../ink/ink685.xml"/><Relationship Id="rId749" Type="http://schemas.openxmlformats.org/officeDocument/2006/relationships/customXml" Target="../ink/ink734.xml"/><Relationship Id="rId1281" Type="http://schemas.openxmlformats.org/officeDocument/2006/relationships/image" Target="../media/image989.png"/><Relationship Id="rId290" Type="http://schemas.openxmlformats.org/officeDocument/2006/relationships/image" Target="../media/image500.png"/><Relationship Id="rId304" Type="http://schemas.openxmlformats.org/officeDocument/2006/relationships/image" Target="../media/image507.png"/><Relationship Id="rId388" Type="http://schemas.openxmlformats.org/officeDocument/2006/relationships/image" Target="../media/image548.png"/><Relationship Id="rId511" Type="http://schemas.openxmlformats.org/officeDocument/2006/relationships/customXml" Target="../ink/ink613.xml"/><Relationship Id="rId609" Type="http://schemas.openxmlformats.org/officeDocument/2006/relationships/customXml" Target="../ink/ink664.xml"/><Relationship Id="rId956" Type="http://schemas.openxmlformats.org/officeDocument/2006/relationships/customXml" Target="../ink/ink838.xml"/><Relationship Id="rId1141" Type="http://schemas.openxmlformats.org/officeDocument/2006/relationships/image" Target="../media/image919.png"/><Relationship Id="rId1239" Type="http://schemas.openxmlformats.org/officeDocument/2006/relationships/image" Target="../media/image968.png"/><Relationship Id="rId85" Type="http://schemas.openxmlformats.org/officeDocument/2006/relationships/customXml" Target="../ink/ink400.xml"/><Relationship Id="rId150" Type="http://schemas.openxmlformats.org/officeDocument/2006/relationships/image" Target="../media/image431.png"/><Relationship Id="rId595" Type="http://schemas.openxmlformats.org/officeDocument/2006/relationships/customXml" Target="../ink/ink656.xml"/><Relationship Id="rId816" Type="http://schemas.openxmlformats.org/officeDocument/2006/relationships/customXml" Target="../ink/ink768.xml"/><Relationship Id="rId1001" Type="http://schemas.openxmlformats.org/officeDocument/2006/relationships/image" Target="../media/image851.png"/><Relationship Id="rId248" Type="http://schemas.openxmlformats.org/officeDocument/2006/relationships/image" Target="../media/image479.png"/><Relationship Id="rId455" Type="http://schemas.openxmlformats.org/officeDocument/2006/relationships/customXml" Target="../ink/ink585.xml"/><Relationship Id="rId662" Type="http://schemas.openxmlformats.org/officeDocument/2006/relationships/image" Target="../media/image683.png"/><Relationship Id="rId1085" Type="http://schemas.openxmlformats.org/officeDocument/2006/relationships/image" Target="../media/image892.png"/><Relationship Id="rId1292" Type="http://schemas.openxmlformats.org/officeDocument/2006/relationships/customXml" Target="../ink/ink1008.xml"/><Relationship Id="rId1306" Type="http://schemas.openxmlformats.org/officeDocument/2006/relationships/image" Target="../media/image1001.png"/><Relationship Id="rId12" Type="http://schemas.openxmlformats.org/officeDocument/2006/relationships/image" Target="../media/image362.png"/><Relationship Id="rId108" Type="http://schemas.openxmlformats.org/officeDocument/2006/relationships/image" Target="../media/image410.png"/><Relationship Id="rId315" Type="http://schemas.openxmlformats.org/officeDocument/2006/relationships/customXml" Target="../ink/ink515.xml"/><Relationship Id="rId522" Type="http://schemas.openxmlformats.org/officeDocument/2006/relationships/customXml" Target="../ink/ink619.xml"/><Relationship Id="rId967" Type="http://schemas.openxmlformats.org/officeDocument/2006/relationships/image" Target="../media/image835.png"/><Relationship Id="rId1152" Type="http://schemas.openxmlformats.org/officeDocument/2006/relationships/customXml" Target="../ink/ink938.xml"/><Relationship Id="rId96" Type="http://schemas.openxmlformats.org/officeDocument/2006/relationships/image" Target="../media/image404.png"/><Relationship Id="rId161" Type="http://schemas.openxmlformats.org/officeDocument/2006/relationships/customXml" Target="../ink/ink438.xml"/><Relationship Id="rId399" Type="http://schemas.openxmlformats.org/officeDocument/2006/relationships/customXml" Target="../ink/ink557.xml"/><Relationship Id="rId827" Type="http://schemas.openxmlformats.org/officeDocument/2006/relationships/image" Target="../media/image765.png"/><Relationship Id="rId1012" Type="http://schemas.openxmlformats.org/officeDocument/2006/relationships/customXml" Target="../ink/ink867.xml"/><Relationship Id="rId259" Type="http://schemas.openxmlformats.org/officeDocument/2006/relationships/customXml" Target="../ink/ink487.xml"/><Relationship Id="rId466" Type="http://schemas.openxmlformats.org/officeDocument/2006/relationships/image" Target="../media/image587.png"/><Relationship Id="rId673" Type="http://schemas.openxmlformats.org/officeDocument/2006/relationships/customXml" Target="../ink/ink696.xml"/><Relationship Id="rId880" Type="http://schemas.openxmlformats.org/officeDocument/2006/relationships/customXml" Target="../ink/ink800.xml"/><Relationship Id="rId1096" Type="http://schemas.openxmlformats.org/officeDocument/2006/relationships/customXml" Target="../ink/ink910.xml"/><Relationship Id="rId1317" Type="http://schemas.openxmlformats.org/officeDocument/2006/relationships/image" Target="../media/image1006.png"/><Relationship Id="rId23" Type="http://schemas.openxmlformats.org/officeDocument/2006/relationships/customXml" Target="../ink/ink369.xml"/><Relationship Id="rId119" Type="http://schemas.openxmlformats.org/officeDocument/2006/relationships/customXml" Target="../ink/ink417.xml"/><Relationship Id="rId326" Type="http://schemas.openxmlformats.org/officeDocument/2006/relationships/image" Target="../media/image517.png"/><Relationship Id="rId533" Type="http://schemas.openxmlformats.org/officeDocument/2006/relationships/image" Target="../media/image620.png"/><Relationship Id="rId978" Type="http://schemas.openxmlformats.org/officeDocument/2006/relationships/image" Target="../media/image840.png"/><Relationship Id="rId1163" Type="http://schemas.openxmlformats.org/officeDocument/2006/relationships/image" Target="../media/image930.png"/><Relationship Id="rId740" Type="http://schemas.openxmlformats.org/officeDocument/2006/relationships/image" Target="../media/image722.png"/><Relationship Id="rId838" Type="http://schemas.openxmlformats.org/officeDocument/2006/relationships/customXml" Target="../ink/ink779.xml"/><Relationship Id="rId1023" Type="http://schemas.openxmlformats.org/officeDocument/2006/relationships/customXml" Target="../ink/ink873.xml"/><Relationship Id="rId172" Type="http://schemas.openxmlformats.org/officeDocument/2006/relationships/image" Target="../media/image442.png"/><Relationship Id="rId477" Type="http://schemas.openxmlformats.org/officeDocument/2006/relationships/customXml" Target="../ink/ink596.xml"/><Relationship Id="rId600" Type="http://schemas.openxmlformats.org/officeDocument/2006/relationships/image" Target="../media/image653.png"/><Relationship Id="rId684" Type="http://schemas.openxmlformats.org/officeDocument/2006/relationships/image" Target="../media/image694.png"/><Relationship Id="rId1230" Type="http://schemas.openxmlformats.org/officeDocument/2006/relationships/customXml" Target="../ink/ink977.xml"/><Relationship Id="rId337" Type="http://schemas.openxmlformats.org/officeDocument/2006/relationships/customXml" Target="../ink/ink526.xml"/><Relationship Id="rId891" Type="http://schemas.openxmlformats.org/officeDocument/2006/relationships/image" Target="../media/image797.png"/><Relationship Id="rId905" Type="http://schemas.openxmlformats.org/officeDocument/2006/relationships/image" Target="../media/image804.png"/><Relationship Id="rId989" Type="http://schemas.openxmlformats.org/officeDocument/2006/relationships/customXml" Target="../ink/ink855.xml"/><Relationship Id="rId34" Type="http://schemas.openxmlformats.org/officeDocument/2006/relationships/image" Target="../media/image373.png"/><Relationship Id="rId544" Type="http://schemas.openxmlformats.org/officeDocument/2006/relationships/customXml" Target="../ink/ink630.xml"/><Relationship Id="rId751" Type="http://schemas.openxmlformats.org/officeDocument/2006/relationships/customXml" Target="../ink/ink735.xml"/><Relationship Id="rId849" Type="http://schemas.openxmlformats.org/officeDocument/2006/relationships/image" Target="../media/image776.png"/><Relationship Id="rId1174" Type="http://schemas.openxmlformats.org/officeDocument/2006/relationships/customXml" Target="../ink/ink949.xml"/><Relationship Id="rId183" Type="http://schemas.openxmlformats.org/officeDocument/2006/relationships/customXml" Target="../ink/ink449.xml"/><Relationship Id="rId390" Type="http://schemas.openxmlformats.org/officeDocument/2006/relationships/image" Target="../media/image549.png"/><Relationship Id="rId404" Type="http://schemas.openxmlformats.org/officeDocument/2006/relationships/image" Target="../media/image556.png"/><Relationship Id="rId611" Type="http://schemas.openxmlformats.org/officeDocument/2006/relationships/customXml" Target="../ink/ink665.xml"/><Relationship Id="rId1034" Type="http://schemas.openxmlformats.org/officeDocument/2006/relationships/customXml" Target="../ink/ink879.xml"/><Relationship Id="rId1241" Type="http://schemas.openxmlformats.org/officeDocument/2006/relationships/image" Target="../media/image969.png"/><Relationship Id="rId250" Type="http://schemas.openxmlformats.org/officeDocument/2006/relationships/image" Target="../media/image480.png"/><Relationship Id="rId488" Type="http://schemas.openxmlformats.org/officeDocument/2006/relationships/image" Target="../media/image598.png"/><Relationship Id="rId695" Type="http://schemas.openxmlformats.org/officeDocument/2006/relationships/customXml" Target="../ink/ink707.xml"/><Relationship Id="rId709" Type="http://schemas.openxmlformats.org/officeDocument/2006/relationships/customXml" Target="../ink/ink714.xml"/><Relationship Id="rId916" Type="http://schemas.openxmlformats.org/officeDocument/2006/relationships/customXml" Target="../ink/ink818.xml"/><Relationship Id="rId1101" Type="http://schemas.openxmlformats.org/officeDocument/2006/relationships/image" Target="../media/image900.png"/><Relationship Id="rId45" Type="http://schemas.openxmlformats.org/officeDocument/2006/relationships/customXml" Target="../ink/ink380.xml"/><Relationship Id="rId110" Type="http://schemas.openxmlformats.org/officeDocument/2006/relationships/image" Target="../media/image411.png"/><Relationship Id="rId348" Type="http://schemas.openxmlformats.org/officeDocument/2006/relationships/image" Target="../media/image528.png"/><Relationship Id="rId555" Type="http://schemas.openxmlformats.org/officeDocument/2006/relationships/customXml" Target="../ink/ink636.xml"/><Relationship Id="rId762" Type="http://schemas.openxmlformats.org/officeDocument/2006/relationships/image" Target="../media/image733.png"/><Relationship Id="rId1185" Type="http://schemas.openxmlformats.org/officeDocument/2006/relationships/image" Target="../media/image941.png"/><Relationship Id="rId194" Type="http://schemas.openxmlformats.org/officeDocument/2006/relationships/image" Target="../media/image453.png"/><Relationship Id="rId208" Type="http://schemas.openxmlformats.org/officeDocument/2006/relationships/image" Target="../media/image460.png"/><Relationship Id="rId415" Type="http://schemas.openxmlformats.org/officeDocument/2006/relationships/customXml" Target="../ink/ink565.xml"/><Relationship Id="rId622" Type="http://schemas.openxmlformats.org/officeDocument/2006/relationships/image" Target="../media/image663.png"/><Relationship Id="rId1045" Type="http://schemas.openxmlformats.org/officeDocument/2006/relationships/image" Target="../media/image872.png"/><Relationship Id="rId1252" Type="http://schemas.openxmlformats.org/officeDocument/2006/relationships/customXml" Target="../ink/ink988.xml"/><Relationship Id="rId261" Type="http://schemas.openxmlformats.org/officeDocument/2006/relationships/customXml" Target="../ink/ink488.xml"/><Relationship Id="rId499" Type="http://schemas.openxmlformats.org/officeDocument/2006/relationships/customXml" Target="../ink/ink607.xml"/><Relationship Id="rId927" Type="http://schemas.openxmlformats.org/officeDocument/2006/relationships/image" Target="../media/image815.png"/><Relationship Id="rId1112" Type="http://schemas.openxmlformats.org/officeDocument/2006/relationships/customXml" Target="../ink/ink918.xml"/><Relationship Id="rId56" Type="http://schemas.openxmlformats.org/officeDocument/2006/relationships/image" Target="../media/image384.png"/><Relationship Id="rId359" Type="http://schemas.openxmlformats.org/officeDocument/2006/relationships/customXml" Target="../ink/ink537.xml"/><Relationship Id="rId566" Type="http://schemas.openxmlformats.org/officeDocument/2006/relationships/image" Target="../media/image636.png"/><Relationship Id="rId773" Type="http://schemas.openxmlformats.org/officeDocument/2006/relationships/customXml" Target="../ink/ink746.xml"/><Relationship Id="rId1196" Type="http://schemas.openxmlformats.org/officeDocument/2006/relationships/customXml" Target="../ink/ink960.xml"/><Relationship Id="rId121" Type="http://schemas.openxmlformats.org/officeDocument/2006/relationships/customXml" Target="../ink/ink418.xml"/><Relationship Id="rId219" Type="http://schemas.openxmlformats.org/officeDocument/2006/relationships/customXml" Target="../ink/ink467.xml"/><Relationship Id="rId426" Type="http://schemas.openxmlformats.org/officeDocument/2006/relationships/image" Target="../media/image567.png"/><Relationship Id="rId633" Type="http://schemas.openxmlformats.org/officeDocument/2006/relationships/customXml" Target="../ink/ink676.xml"/><Relationship Id="rId980" Type="http://schemas.openxmlformats.org/officeDocument/2006/relationships/image" Target="../media/image841.png"/><Relationship Id="rId1056" Type="http://schemas.openxmlformats.org/officeDocument/2006/relationships/customXml" Target="../ink/ink890.xml"/><Relationship Id="rId1263" Type="http://schemas.openxmlformats.org/officeDocument/2006/relationships/image" Target="../media/image980.png"/><Relationship Id="rId840" Type="http://schemas.openxmlformats.org/officeDocument/2006/relationships/customXml" Target="../ink/ink780.xml"/><Relationship Id="rId938" Type="http://schemas.openxmlformats.org/officeDocument/2006/relationships/customXml" Target="../ink/ink829.xml"/><Relationship Id="rId67" Type="http://schemas.openxmlformats.org/officeDocument/2006/relationships/customXml" Target="../ink/ink391.xml"/><Relationship Id="rId272" Type="http://schemas.openxmlformats.org/officeDocument/2006/relationships/image" Target="../media/image491.png"/><Relationship Id="rId577" Type="http://schemas.openxmlformats.org/officeDocument/2006/relationships/customXml" Target="../ink/ink647.xml"/><Relationship Id="rId700" Type="http://schemas.openxmlformats.org/officeDocument/2006/relationships/image" Target="../media/image702.png"/><Relationship Id="rId1123" Type="http://schemas.openxmlformats.org/officeDocument/2006/relationships/image" Target="../media/image910.png"/><Relationship Id="rId132" Type="http://schemas.openxmlformats.org/officeDocument/2006/relationships/image" Target="../media/image422.png"/><Relationship Id="rId784" Type="http://schemas.openxmlformats.org/officeDocument/2006/relationships/image" Target="../media/image744.png"/><Relationship Id="rId991" Type="http://schemas.openxmlformats.org/officeDocument/2006/relationships/customXml" Target="../ink/ink856.xml"/><Relationship Id="rId1067" Type="http://schemas.openxmlformats.org/officeDocument/2006/relationships/image" Target="../media/image883.png"/><Relationship Id="rId437" Type="http://schemas.openxmlformats.org/officeDocument/2006/relationships/customXml" Target="../ink/ink576.xml"/><Relationship Id="rId644" Type="http://schemas.openxmlformats.org/officeDocument/2006/relationships/image" Target="../media/image674.png"/><Relationship Id="rId851" Type="http://schemas.openxmlformats.org/officeDocument/2006/relationships/image" Target="../media/image777.png"/><Relationship Id="rId1274" Type="http://schemas.openxmlformats.org/officeDocument/2006/relationships/customXml" Target="../ink/ink999.xml"/><Relationship Id="rId283" Type="http://schemas.openxmlformats.org/officeDocument/2006/relationships/customXml" Target="../ink/ink499.xml"/><Relationship Id="rId490" Type="http://schemas.openxmlformats.org/officeDocument/2006/relationships/image" Target="../media/image599.png"/><Relationship Id="rId504" Type="http://schemas.openxmlformats.org/officeDocument/2006/relationships/image" Target="../media/image606.png"/><Relationship Id="rId711" Type="http://schemas.openxmlformats.org/officeDocument/2006/relationships/customXml" Target="../ink/ink715.xml"/><Relationship Id="rId949" Type="http://schemas.openxmlformats.org/officeDocument/2006/relationships/image" Target="../media/image826.png"/><Relationship Id="rId1134" Type="http://schemas.openxmlformats.org/officeDocument/2006/relationships/customXml" Target="../ink/ink929.xml"/><Relationship Id="rId78" Type="http://schemas.openxmlformats.org/officeDocument/2006/relationships/image" Target="../media/image395.png"/><Relationship Id="rId143" Type="http://schemas.openxmlformats.org/officeDocument/2006/relationships/customXml" Target="../ink/ink429.xml"/><Relationship Id="rId350" Type="http://schemas.openxmlformats.org/officeDocument/2006/relationships/image" Target="../media/image529.png"/><Relationship Id="rId588" Type="http://schemas.openxmlformats.org/officeDocument/2006/relationships/image" Target="../media/image647.png"/><Relationship Id="rId795" Type="http://schemas.openxmlformats.org/officeDocument/2006/relationships/customXml" Target="../ink/ink757.xml"/><Relationship Id="rId809" Type="http://schemas.openxmlformats.org/officeDocument/2006/relationships/image" Target="../media/image756.png"/><Relationship Id="rId1201" Type="http://schemas.openxmlformats.org/officeDocument/2006/relationships/image" Target="../media/image949.png"/><Relationship Id="rId9" Type="http://schemas.openxmlformats.org/officeDocument/2006/relationships/customXml" Target="../ink/ink362.xml"/><Relationship Id="rId210" Type="http://schemas.openxmlformats.org/officeDocument/2006/relationships/image" Target="../media/image461.png"/><Relationship Id="rId448" Type="http://schemas.openxmlformats.org/officeDocument/2006/relationships/image" Target="../media/image578.png"/><Relationship Id="rId655" Type="http://schemas.openxmlformats.org/officeDocument/2006/relationships/customXml" Target="../ink/ink687.xml"/><Relationship Id="rId862" Type="http://schemas.openxmlformats.org/officeDocument/2006/relationships/customXml" Target="../ink/ink791.xml"/><Relationship Id="rId1078" Type="http://schemas.openxmlformats.org/officeDocument/2006/relationships/customXml" Target="../ink/ink901.xml"/><Relationship Id="rId1285" Type="http://schemas.openxmlformats.org/officeDocument/2006/relationships/image" Target="../media/image991.png"/><Relationship Id="rId294" Type="http://schemas.openxmlformats.org/officeDocument/2006/relationships/image" Target="../media/image502.png"/><Relationship Id="rId308" Type="http://schemas.openxmlformats.org/officeDocument/2006/relationships/image" Target="../media/image509.png"/><Relationship Id="rId515" Type="http://schemas.openxmlformats.org/officeDocument/2006/relationships/customXml" Target="../ink/ink615.xml"/><Relationship Id="rId722" Type="http://schemas.openxmlformats.org/officeDocument/2006/relationships/image" Target="../media/image713.png"/><Relationship Id="rId1145" Type="http://schemas.openxmlformats.org/officeDocument/2006/relationships/image" Target="../media/image921.png"/><Relationship Id="rId89" Type="http://schemas.openxmlformats.org/officeDocument/2006/relationships/customXml" Target="../ink/ink402.xml"/><Relationship Id="rId154" Type="http://schemas.openxmlformats.org/officeDocument/2006/relationships/image" Target="../media/image433.png"/><Relationship Id="rId361" Type="http://schemas.openxmlformats.org/officeDocument/2006/relationships/customXml" Target="../ink/ink538.xml"/><Relationship Id="rId599" Type="http://schemas.openxmlformats.org/officeDocument/2006/relationships/customXml" Target="../ink/ink658.xml"/><Relationship Id="rId1005" Type="http://schemas.openxmlformats.org/officeDocument/2006/relationships/image" Target="../media/image853.png"/><Relationship Id="rId1212" Type="http://schemas.openxmlformats.org/officeDocument/2006/relationships/customXml" Target="../ink/ink968.xml"/><Relationship Id="rId459" Type="http://schemas.openxmlformats.org/officeDocument/2006/relationships/customXml" Target="../ink/ink587.xml"/><Relationship Id="rId666" Type="http://schemas.openxmlformats.org/officeDocument/2006/relationships/image" Target="../media/image685.png"/><Relationship Id="rId873" Type="http://schemas.openxmlformats.org/officeDocument/2006/relationships/image" Target="../media/image788.png"/><Relationship Id="rId1089" Type="http://schemas.openxmlformats.org/officeDocument/2006/relationships/image" Target="../media/image894.png"/><Relationship Id="rId1296" Type="http://schemas.openxmlformats.org/officeDocument/2006/relationships/customXml" Target="../ink/ink1010.xml"/><Relationship Id="rId16" Type="http://schemas.openxmlformats.org/officeDocument/2006/relationships/image" Target="../media/image364.png"/><Relationship Id="rId221" Type="http://schemas.openxmlformats.org/officeDocument/2006/relationships/customXml" Target="../ink/ink468.xml"/><Relationship Id="rId319" Type="http://schemas.openxmlformats.org/officeDocument/2006/relationships/customXml" Target="../ink/ink517.xml"/><Relationship Id="rId526" Type="http://schemas.openxmlformats.org/officeDocument/2006/relationships/customXml" Target="../ink/ink621.xml"/><Relationship Id="rId1156" Type="http://schemas.openxmlformats.org/officeDocument/2006/relationships/customXml" Target="../ink/ink940.xml"/><Relationship Id="rId733" Type="http://schemas.openxmlformats.org/officeDocument/2006/relationships/customXml" Target="../ink/ink726.xml"/><Relationship Id="rId940" Type="http://schemas.openxmlformats.org/officeDocument/2006/relationships/customXml" Target="../ink/ink830.xml"/><Relationship Id="rId1016" Type="http://schemas.openxmlformats.org/officeDocument/2006/relationships/image" Target="../media/image858.png"/><Relationship Id="rId165" Type="http://schemas.openxmlformats.org/officeDocument/2006/relationships/customXml" Target="../ink/ink440.xml"/><Relationship Id="rId372" Type="http://schemas.openxmlformats.org/officeDocument/2006/relationships/image" Target="../media/image540.png"/><Relationship Id="rId677" Type="http://schemas.openxmlformats.org/officeDocument/2006/relationships/customXml" Target="../ink/ink698.xml"/><Relationship Id="rId800" Type="http://schemas.openxmlformats.org/officeDocument/2006/relationships/image" Target="../media/image752.png"/><Relationship Id="rId1223" Type="http://schemas.openxmlformats.org/officeDocument/2006/relationships/image" Target="../media/image960.png"/><Relationship Id="rId232" Type="http://schemas.openxmlformats.org/officeDocument/2006/relationships/image" Target="../media/image472.png"/><Relationship Id="rId884" Type="http://schemas.openxmlformats.org/officeDocument/2006/relationships/customXml" Target="../ink/ink802.xml"/><Relationship Id="rId27" Type="http://schemas.openxmlformats.org/officeDocument/2006/relationships/customXml" Target="../ink/ink371.xml"/><Relationship Id="rId537" Type="http://schemas.openxmlformats.org/officeDocument/2006/relationships/image" Target="../media/image622.png"/><Relationship Id="rId744" Type="http://schemas.openxmlformats.org/officeDocument/2006/relationships/image" Target="../media/image724.png"/><Relationship Id="rId951" Type="http://schemas.openxmlformats.org/officeDocument/2006/relationships/image" Target="../media/image827.png"/><Relationship Id="rId1167" Type="http://schemas.openxmlformats.org/officeDocument/2006/relationships/image" Target="../media/image932.png"/><Relationship Id="rId80" Type="http://schemas.openxmlformats.org/officeDocument/2006/relationships/image" Target="../media/image396.png"/><Relationship Id="rId176" Type="http://schemas.openxmlformats.org/officeDocument/2006/relationships/image" Target="../media/image444.png"/><Relationship Id="rId383" Type="http://schemas.openxmlformats.org/officeDocument/2006/relationships/customXml" Target="../ink/ink549.xml"/><Relationship Id="rId590" Type="http://schemas.openxmlformats.org/officeDocument/2006/relationships/image" Target="../media/image648.png"/><Relationship Id="rId604" Type="http://schemas.openxmlformats.org/officeDocument/2006/relationships/customXml" Target="../ink/ink661.xml"/><Relationship Id="rId811" Type="http://schemas.openxmlformats.org/officeDocument/2006/relationships/image" Target="../media/image757.png"/><Relationship Id="rId1027" Type="http://schemas.openxmlformats.org/officeDocument/2006/relationships/customXml" Target="../ink/ink875.xml"/><Relationship Id="rId1234" Type="http://schemas.openxmlformats.org/officeDocument/2006/relationships/customXml" Target="../ink/ink979.xml"/><Relationship Id="rId243" Type="http://schemas.openxmlformats.org/officeDocument/2006/relationships/customXml" Target="../ink/ink479.xml"/><Relationship Id="rId450" Type="http://schemas.openxmlformats.org/officeDocument/2006/relationships/image" Target="../media/image579.png"/><Relationship Id="rId688" Type="http://schemas.openxmlformats.org/officeDocument/2006/relationships/image" Target="../media/image696.png"/><Relationship Id="rId895" Type="http://schemas.openxmlformats.org/officeDocument/2006/relationships/image" Target="../media/image799.png"/><Relationship Id="rId909" Type="http://schemas.openxmlformats.org/officeDocument/2006/relationships/image" Target="../media/image806.png"/><Relationship Id="rId1080" Type="http://schemas.openxmlformats.org/officeDocument/2006/relationships/customXml" Target="../ink/ink902.xml"/><Relationship Id="rId1301" Type="http://schemas.openxmlformats.org/officeDocument/2006/relationships/customXml" Target="../ink/ink1013.xml"/><Relationship Id="rId38" Type="http://schemas.openxmlformats.org/officeDocument/2006/relationships/image" Target="../media/image375.png"/><Relationship Id="rId103" Type="http://schemas.openxmlformats.org/officeDocument/2006/relationships/customXml" Target="../ink/ink409.xml"/><Relationship Id="rId310" Type="http://schemas.openxmlformats.org/officeDocument/2006/relationships/image" Target="../media/image510.png"/><Relationship Id="rId548" Type="http://schemas.openxmlformats.org/officeDocument/2006/relationships/customXml" Target="../ink/ink632.xml"/><Relationship Id="rId755" Type="http://schemas.openxmlformats.org/officeDocument/2006/relationships/customXml" Target="../ink/ink737.xml"/><Relationship Id="rId962" Type="http://schemas.openxmlformats.org/officeDocument/2006/relationships/customXml" Target="../ink/ink841.xml"/><Relationship Id="rId1178" Type="http://schemas.openxmlformats.org/officeDocument/2006/relationships/customXml" Target="../ink/ink951.xml"/><Relationship Id="rId91" Type="http://schemas.openxmlformats.org/officeDocument/2006/relationships/customXml" Target="../ink/ink403.xml"/><Relationship Id="rId187" Type="http://schemas.openxmlformats.org/officeDocument/2006/relationships/customXml" Target="../ink/ink451.xml"/><Relationship Id="rId394" Type="http://schemas.openxmlformats.org/officeDocument/2006/relationships/image" Target="../media/image551.png"/><Relationship Id="rId408" Type="http://schemas.openxmlformats.org/officeDocument/2006/relationships/image" Target="../media/image558.png"/><Relationship Id="rId615" Type="http://schemas.openxmlformats.org/officeDocument/2006/relationships/customXml" Target="../ink/ink667.xml"/><Relationship Id="rId822" Type="http://schemas.openxmlformats.org/officeDocument/2006/relationships/customXml" Target="../ink/ink771.xml"/><Relationship Id="rId1038" Type="http://schemas.openxmlformats.org/officeDocument/2006/relationships/customXml" Target="../ink/ink881.xml"/><Relationship Id="rId1245" Type="http://schemas.openxmlformats.org/officeDocument/2006/relationships/image" Target="../media/image971.png"/><Relationship Id="rId254" Type="http://schemas.openxmlformats.org/officeDocument/2006/relationships/image" Target="../media/image482.png"/><Relationship Id="rId699" Type="http://schemas.openxmlformats.org/officeDocument/2006/relationships/customXml" Target="../ink/ink709.xml"/><Relationship Id="rId1091" Type="http://schemas.openxmlformats.org/officeDocument/2006/relationships/image" Target="../media/image895.png"/><Relationship Id="rId1105" Type="http://schemas.openxmlformats.org/officeDocument/2006/relationships/image" Target="../media/image902.png"/><Relationship Id="rId1312" Type="http://schemas.openxmlformats.org/officeDocument/2006/relationships/customXml" Target="../ink/ink1019.xml"/><Relationship Id="rId49" Type="http://schemas.openxmlformats.org/officeDocument/2006/relationships/customXml" Target="../ink/ink382.xml"/><Relationship Id="rId114" Type="http://schemas.openxmlformats.org/officeDocument/2006/relationships/image" Target="../media/image413.png"/><Relationship Id="rId461" Type="http://schemas.openxmlformats.org/officeDocument/2006/relationships/customXml" Target="../ink/ink588.xml"/><Relationship Id="rId559" Type="http://schemas.openxmlformats.org/officeDocument/2006/relationships/customXml" Target="../ink/ink638.xml"/><Relationship Id="rId766" Type="http://schemas.openxmlformats.org/officeDocument/2006/relationships/image" Target="../media/image735.png"/><Relationship Id="rId1189" Type="http://schemas.openxmlformats.org/officeDocument/2006/relationships/image" Target="../media/image943.png"/><Relationship Id="rId198" Type="http://schemas.openxmlformats.org/officeDocument/2006/relationships/image" Target="../media/image455.png"/><Relationship Id="rId321" Type="http://schemas.openxmlformats.org/officeDocument/2006/relationships/customXml" Target="../ink/ink518.xml"/><Relationship Id="rId419" Type="http://schemas.openxmlformats.org/officeDocument/2006/relationships/customXml" Target="../ink/ink567.xml"/><Relationship Id="rId626" Type="http://schemas.openxmlformats.org/officeDocument/2006/relationships/image" Target="../media/image665.png"/><Relationship Id="rId973" Type="http://schemas.openxmlformats.org/officeDocument/2006/relationships/customXml" Target="../ink/ink847.xml"/><Relationship Id="rId1049" Type="http://schemas.openxmlformats.org/officeDocument/2006/relationships/image" Target="../media/image874.png"/><Relationship Id="rId1256" Type="http://schemas.openxmlformats.org/officeDocument/2006/relationships/customXml" Target="../ink/ink990.xml"/><Relationship Id="rId833" Type="http://schemas.openxmlformats.org/officeDocument/2006/relationships/image" Target="../media/image768.png"/><Relationship Id="rId1116" Type="http://schemas.openxmlformats.org/officeDocument/2006/relationships/customXml" Target="../ink/ink920.xml"/><Relationship Id="rId265" Type="http://schemas.openxmlformats.org/officeDocument/2006/relationships/customXml" Target="../ink/ink490.xml"/><Relationship Id="rId472" Type="http://schemas.openxmlformats.org/officeDocument/2006/relationships/image" Target="../media/image590.png"/><Relationship Id="rId900" Type="http://schemas.openxmlformats.org/officeDocument/2006/relationships/customXml" Target="../ink/ink810.xml"/><Relationship Id="rId1323" Type="http://schemas.openxmlformats.org/officeDocument/2006/relationships/image" Target="../media/image1009.png"/><Relationship Id="rId125" Type="http://schemas.openxmlformats.org/officeDocument/2006/relationships/customXml" Target="../ink/ink420.xml"/><Relationship Id="rId332" Type="http://schemas.openxmlformats.org/officeDocument/2006/relationships/image" Target="../media/image520.png"/><Relationship Id="rId777" Type="http://schemas.openxmlformats.org/officeDocument/2006/relationships/customXml" Target="../ink/ink748.xml"/><Relationship Id="rId984" Type="http://schemas.openxmlformats.org/officeDocument/2006/relationships/image" Target="../media/image843.png"/><Relationship Id="rId637" Type="http://schemas.openxmlformats.org/officeDocument/2006/relationships/customXml" Target="../ink/ink678.xml"/><Relationship Id="rId844" Type="http://schemas.openxmlformats.org/officeDocument/2006/relationships/customXml" Target="../ink/ink782.xml"/><Relationship Id="rId1267" Type="http://schemas.openxmlformats.org/officeDocument/2006/relationships/image" Target="../media/image982.png"/><Relationship Id="rId276" Type="http://schemas.openxmlformats.org/officeDocument/2006/relationships/image" Target="../media/image493.png"/><Relationship Id="rId483" Type="http://schemas.openxmlformats.org/officeDocument/2006/relationships/customXml" Target="../ink/ink599.xml"/><Relationship Id="rId690" Type="http://schemas.openxmlformats.org/officeDocument/2006/relationships/image" Target="../media/image697.png"/><Relationship Id="rId704" Type="http://schemas.openxmlformats.org/officeDocument/2006/relationships/image" Target="../media/image704.png"/><Relationship Id="rId911" Type="http://schemas.openxmlformats.org/officeDocument/2006/relationships/image" Target="../media/image807.png"/><Relationship Id="rId1127" Type="http://schemas.openxmlformats.org/officeDocument/2006/relationships/image" Target="../media/image912.png"/><Relationship Id="rId40" Type="http://schemas.openxmlformats.org/officeDocument/2006/relationships/image" Target="../media/image376.png"/><Relationship Id="rId136" Type="http://schemas.openxmlformats.org/officeDocument/2006/relationships/image" Target="../media/image424.png"/><Relationship Id="rId343" Type="http://schemas.openxmlformats.org/officeDocument/2006/relationships/customXml" Target="../ink/ink529.xml"/><Relationship Id="rId550" Type="http://schemas.openxmlformats.org/officeDocument/2006/relationships/image" Target="../media/image628.png"/><Relationship Id="rId788" Type="http://schemas.openxmlformats.org/officeDocument/2006/relationships/image" Target="../media/image746.png"/><Relationship Id="rId995" Type="http://schemas.openxmlformats.org/officeDocument/2006/relationships/image" Target="../media/image848.png"/><Relationship Id="rId1180" Type="http://schemas.openxmlformats.org/officeDocument/2006/relationships/customXml" Target="../ink/ink952.xml"/><Relationship Id="rId203" Type="http://schemas.openxmlformats.org/officeDocument/2006/relationships/customXml" Target="../ink/ink459.xml"/><Relationship Id="rId648" Type="http://schemas.openxmlformats.org/officeDocument/2006/relationships/image" Target="../media/image676.png"/><Relationship Id="rId855" Type="http://schemas.openxmlformats.org/officeDocument/2006/relationships/image" Target="../media/image779.png"/><Relationship Id="rId1040" Type="http://schemas.openxmlformats.org/officeDocument/2006/relationships/customXml" Target="../ink/ink882.xml"/><Relationship Id="rId1278" Type="http://schemas.openxmlformats.org/officeDocument/2006/relationships/customXml" Target="../ink/ink1001.xml"/><Relationship Id="rId287" Type="http://schemas.openxmlformats.org/officeDocument/2006/relationships/customXml" Target="../ink/ink501.xml"/><Relationship Id="rId410" Type="http://schemas.openxmlformats.org/officeDocument/2006/relationships/image" Target="../media/image559.png"/><Relationship Id="rId494" Type="http://schemas.openxmlformats.org/officeDocument/2006/relationships/image" Target="../media/image601.png"/><Relationship Id="rId508" Type="http://schemas.openxmlformats.org/officeDocument/2006/relationships/image" Target="../media/image608.png"/><Relationship Id="rId715" Type="http://schemas.openxmlformats.org/officeDocument/2006/relationships/customXml" Target="../ink/ink717.xml"/><Relationship Id="rId922" Type="http://schemas.openxmlformats.org/officeDocument/2006/relationships/customXml" Target="../ink/ink821.xml"/><Relationship Id="rId1138" Type="http://schemas.openxmlformats.org/officeDocument/2006/relationships/customXml" Target="../ink/ink931.xml"/><Relationship Id="rId147" Type="http://schemas.openxmlformats.org/officeDocument/2006/relationships/customXml" Target="../ink/ink431.xml"/><Relationship Id="rId354" Type="http://schemas.openxmlformats.org/officeDocument/2006/relationships/image" Target="../media/image531.png"/><Relationship Id="rId799" Type="http://schemas.openxmlformats.org/officeDocument/2006/relationships/customXml" Target="../ink/ink759.xml"/><Relationship Id="rId1191" Type="http://schemas.openxmlformats.org/officeDocument/2006/relationships/image" Target="../media/image944.png"/><Relationship Id="rId1205" Type="http://schemas.openxmlformats.org/officeDocument/2006/relationships/image" Target="../media/image951.png"/><Relationship Id="rId51" Type="http://schemas.openxmlformats.org/officeDocument/2006/relationships/customXml" Target="../ink/ink383.xml"/><Relationship Id="rId561" Type="http://schemas.openxmlformats.org/officeDocument/2006/relationships/customXml" Target="../ink/ink639.xml"/><Relationship Id="rId659" Type="http://schemas.openxmlformats.org/officeDocument/2006/relationships/customXml" Target="../ink/ink689.xml"/><Relationship Id="rId866" Type="http://schemas.openxmlformats.org/officeDocument/2006/relationships/customXml" Target="../ink/ink793.xml"/><Relationship Id="rId1289" Type="http://schemas.openxmlformats.org/officeDocument/2006/relationships/image" Target="../media/image993.png"/><Relationship Id="rId214" Type="http://schemas.openxmlformats.org/officeDocument/2006/relationships/image" Target="../media/image463.png"/><Relationship Id="rId298" Type="http://schemas.openxmlformats.org/officeDocument/2006/relationships/image" Target="../media/image504.png"/><Relationship Id="rId421" Type="http://schemas.openxmlformats.org/officeDocument/2006/relationships/customXml" Target="../ink/ink568.xml"/><Relationship Id="rId519" Type="http://schemas.openxmlformats.org/officeDocument/2006/relationships/image" Target="../media/image613.png"/><Relationship Id="rId1051" Type="http://schemas.openxmlformats.org/officeDocument/2006/relationships/image" Target="../media/image875.png"/><Relationship Id="rId1149" Type="http://schemas.openxmlformats.org/officeDocument/2006/relationships/image" Target="../media/image923.png"/><Relationship Id="rId158" Type="http://schemas.openxmlformats.org/officeDocument/2006/relationships/image" Target="../media/image435.png"/><Relationship Id="rId726" Type="http://schemas.openxmlformats.org/officeDocument/2006/relationships/image" Target="../media/image715.png"/><Relationship Id="rId933" Type="http://schemas.openxmlformats.org/officeDocument/2006/relationships/image" Target="../media/image818.png"/><Relationship Id="rId1009" Type="http://schemas.openxmlformats.org/officeDocument/2006/relationships/image" Target="../media/image855.png"/><Relationship Id="rId62" Type="http://schemas.openxmlformats.org/officeDocument/2006/relationships/image" Target="../media/image387.png"/><Relationship Id="rId365" Type="http://schemas.openxmlformats.org/officeDocument/2006/relationships/customXml" Target="../ink/ink540.xml"/><Relationship Id="rId572" Type="http://schemas.openxmlformats.org/officeDocument/2006/relationships/image" Target="../media/image639.png"/><Relationship Id="rId1216" Type="http://schemas.openxmlformats.org/officeDocument/2006/relationships/customXml" Target="../ink/ink970.xml"/><Relationship Id="rId225" Type="http://schemas.openxmlformats.org/officeDocument/2006/relationships/customXml" Target="../ink/ink470.xml"/><Relationship Id="rId432" Type="http://schemas.openxmlformats.org/officeDocument/2006/relationships/image" Target="../media/image570.png"/><Relationship Id="rId877" Type="http://schemas.openxmlformats.org/officeDocument/2006/relationships/image" Target="../media/image790.png"/><Relationship Id="rId1062" Type="http://schemas.openxmlformats.org/officeDocument/2006/relationships/customXml" Target="../ink/ink893.xml"/><Relationship Id="rId737" Type="http://schemas.openxmlformats.org/officeDocument/2006/relationships/customXml" Target="../ink/ink728.xml"/><Relationship Id="rId944" Type="http://schemas.openxmlformats.org/officeDocument/2006/relationships/customXml" Target="../ink/ink832.xml"/><Relationship Id="rId73" Type="http://schemas.openxmlformats.org/officeDocument/2006/relationships/customXml" Target="../ink/ink394.xml"/><Relationship Id="rId169" Type="http://schemas.openxmlformats.org/officeDocument/2006/relationships/customXml" Target="../ink/ink442.xml"/><Relationship Id="rId376" Type="http://schemas.openxmlformats.org/officeDocument/2006/relationships/image" Target="../media/image542.png"/><Relationship Id="rId583" Type="http://schemas.openxmlformats.org/officeDocument/2006/relationships/customXml" Target="../ink/ink650.xml"/><Relationship Id="rId790" Type="http://schemas.openxmlformats.org/officeDocument/2006/relationships/image" Target="../media/image747.png"/><Relationship Id="rId804" Type="http://schemas.openxmlformats.org/officeDocument/2006/relationships/image" Target="../media/image754.png"/><Relationship Id="rId1227" Type="http://schemas.openxmlformats.org/officeDocument/2006/relationships/image" Target="../media/image962.png"/><Relationship Id="rId4" Type="http://schemas.openxmlformats.org/officeDocument/2006/relationships/image" Target="../media/image358.png"/><Relationship Id="rId236" Type="http://schemas.openxmlformats.org/officeDocument/2006/relationships/image" Target="../media/image474.png"/><Relationship Id="rId443" Type="http://schemas.openxmlformats.org/officeDocument/2006/relationships/customXml" Target="../ink/ink579.xml"/><Relationship Id="rId650" Type="http://schemas.openxmlformats.org/officeDocument/2006/relationships/image" Target="../media/image677.png"/><Relationship Id="rId888" Type="http://schemas.openxmlformats.org/officeDocument/2006/relationships/customXml" Target="../ink/ink804.xml"/><Relationship Id="rId1073" Type="http://schemas.openxmlformats.org/officeDocument/2006/relationships/image" Target="../media/image886.png"/><Relationship Id="rId1280" Type="http://schemas.openxmlformats.org/officeDocument/2006/relationships/customXml" Target="../ink/ink1002.xml"/><Relationship Id="rId303" Type="http://schemas.openxmlformats.org/officeDocument/2006/relationships/customXml" Target="../ink/ink509.xml"/><Relationship Id="rId748" Type="http://schemas.openxmlformats.org/officeDocument/2006/relationships/image" Target="../media/image726.png"/><Relationship Id="rId955" Type="http://schemas.openxmlformats.org/officeDocument/2006/relationships/image" Target="../media/image829.png"/><Relationship Id="rId1140" Type="http://schemas.openxmlformats.org/officeDocument/2006/relationships/customXml" Target="../ink/ink932.xml"/><Relationship Id="rId84" Type="http://schemas.openxmlformats.org/officeDocument/2006/relationships/image" Target="../media/image398.png"/><Relationship Id="rId387" Type="http://schemas.openxmlformats.org/officeDocument/2006/relationships/customXml" Target="../ink/ink551.xml"/><Relationship Id="rId510" Type="http://schemas.openxmlformats.org/officeDocument/2006/relationships/image" Target="../media/image609.png"/><Relationship Id="rId594" Type="http://schemas.openxmlformats.org/officeDocument/2006/relationships/image" Target="../media/image650.png"/><Relationship Id="rId608" Type="http://schemas.openxmlformats.org/officeDocument/2006/relationships/image" Target="../media/image656.png"/><Relationship Id="rId815" Type="http://schemas.openxmlformats.org/officeDocument/2006/relationships/image" Target="../media/image759.png"/><Relationship Id="rId1238" Type="http://schemas.openxmlformats.org/officeDocument/2006/relationships/customXml" Target="../ink/ink981.xml"/><Relationship Id="rId247" Type="http://schemas.openxmlformats.org/officeDocument/2006/relationships/customXml" Target="../ink/ink481.xml"/><Relationship Id="rId899" Type="http://schemas.openxmlformats.org/officeDocument/2006/relationships/image" Target="../media/image801.png"/><Relationship Id="rId1000" Type="http://schemas.openxmlformats.org/officeDocument/2006/relationships/customXml" Target="../ink/ink861.xml"/><Relationship Id="rId1084" Type="http://schemas.openxmlformats.org/officeDocument/2006/relationships/customXml" Target="../ink/ink904.xml"/><Relationship Id="rId1305" Type="http://schemas.openxmlformats.org/officeDocument/2006/relationships/customXml" Target="../ink/ink1015.xml"/><Relationship Id="rId107" Type="http://schemas.openxmlformats.org/officeDocument/2006/relationships/customXml" Target="../ink/ink411.xml"/><Relationship Id="rId454" Type="http://schemas.openxmlformats.org/officeDocument/2006/relationships/image" Target="../media/image581.png"/><Relationship Id="rId661" Type="http://schemas.openxmlformats.org/officeDocument/2006/relationships/customXml" Target="../ink/ink690.xml"/><Relationship Id="rId759" Type="http://schemas.openxmlformats.org/officeDocument/2006/relationships/customXml" Target="../ink/ink739.xml"/><Relationship Id="rId966" Type="http://schemas.openxmlformats.org/officeDocument/2006/relationships/customXml" Target="../ink/ink843.xml"/><Relationship Id="rId1291" Type="http://schemas.openxmlformats.org/officeDocument/2006/relationships/image" Target="../media/image994.png"/><Relationship Id="rId11" Type="http://schemas.openxmlformats.org/officeDocument/2006/relationships/customXml" Target="../ink/ink363.xml"/><Relationship Id="rId314" Type="http://schemas.openxmlformats.org/officeDocument/2006/relationships/image" Target="../media/image512.png"/><Relationship Id="rId398" Type="http://schemas.openxmlformats.org/officeDocument/2006/relationships/image" Target="../media/image553.png"/><Relationship Id="rId521" Type="http://schemas.openxmlformats.org/officeDocument/2006/relationships/image" Target="../media/image614.png"/><Relationship Id="rId619" Type="http://schemas.openxmlformats.org/officeDocument/2006/relationships/customXml" Target="../ink/ink669.xml"/><Relationship Id="rId1151" Type="http://schemas.openxmlformats.org/officeDocument/2006/relationships/image" Target="../media/image924.png"/><Relationship Id="rId1249" Type="http://schemas.openxmlformats.org/officeDocument/2006/relationships/image" Target="../media/image973.png"/><Relationship Id="rId95" Type="http://schemas.openxmlformats.org/officeDocument/2006/relationships/customXml" Target="../ink/ink405.xml"/><Relationship Id="rId160" Type="http://schemas.openxmlformats.org/officeDocument/2006/relationships/image" Target="../media/image436.png"/><Relationship Id="rId826" Type="http://schemas.openxmlformats.org/officeDocument/2006/relationships/customXml" Target="../ink/ink773.xml"/><Relationship Id="rId1011" Type="http://schemas.openxmlformats.org/officeDocument/2006/relationships/image" Target="../media/image856.png"/><Relationship Id="rId1109" Type="http://schemas.openxmlformats.org/officeDocument/2006/relationships/image" Target="../media/image904.png"/><Relationship Id="rId258" Type="http://schemas.openxmlformats.org/officeDocument/2006/relationships/image" Target="../media/image484.png"/><Relationship Id="rId465" Type="http://schemas.openxmlformats.org/officeDocument/2006/relationships/customXml" Target="../ink/ink590.xml"/><Relationship Id="rId672" Type="http://schemas.openxmlformats.org/officeDocument/2006/relationships/image" Target="../media/image688.png"/><Relationship Id="rId1095" Type="http://schemas.openxmlformats.org/officeDocument/2006/relationships/image" Target="../media/image897.png"/><Relationship Id="rId1316" Type="http://schemas.openxmlformats.org/officeDocument/2006/relationships/customXml" Target="../ink/ink1021.xml"/><Relationship Id="rId22" Type="http://schemas.openxmlformats.org/officeDocument/2006/relationships/image" Target="../media/image367.png"/><Relationship Id="rId118" Type="http://schemas.openxmlformats.org/officeDocument/2006/relationships/image" Target="../media/image415.png"/><Relationship Id="rId325" Type="http://schemas.openxmlformats.org/officeDocument/2006/relationships/customXml" Target="../ink/ink520.xml"/><Relationship Id="rId532" Type="http://schemas.openxmlformats.org/officeDocument/2006/relationships/customXml" Target="../ink/ink624.xml"/><Relationship Id="rId977" Type="http://schemas.openxmlformats.org/officeDocument/2006/relationships/customXml" Target="../ink/ink849.xml"/><Relationship Id="rId1162" Type="http://schemas.openxmlformats.org/officeDocument/2006/relationships/customXml" Target="../ink/ink943.xml"/><Relationship Id="rId171" Type="http://schemas.openxmlformats.org/officeDocument/2006/relationships/customXml" Target="../ink/ink443.xml"/><Relationship Id="rId837" Type="http://schemas.openxmlformats.org/officeDocument/2006/relationships/image" Target="../media/image770.png"/><Relationship Id="rId1022" Type="http://schemas.openxmlformats.org/officeDocument/2006/relationships/image" Target="../media/image861.png"/><Relationship Id="rId269" Type="http://schemas.openxmlformats.org/officeDocument/2006/relationships/customXml" Target="../ink/ink492.xml"/><Relationship Id="rId476" Type="http://schemas.openxmlformats.org/officeDocument/2006/relationships/image" Target="../media/image592.png"/><Relationship Id="rId683" Type="http://schemas.openxmlformats.org/officeDocument/2006/relationships/customXml" Target="../ink/ink701.xml"/><Relationship Id="rId890" Type="http://schemas.openxmlformats.org/officeDocument/2006/relationships/customXml" Target="../ink/ink805.xml"/><Relationship Id="rId904" Type="http://schemas.openxmlformats.org/officeDocument/2006/relationships/customXml" Target="../ink/ink812.xml"/><Relationship Id="rId1327" Type="http://schemas.openxmlformats.org/officeDocument/2006/relationships/image" Target="../media/image1011.png"/><Relationship Id="rId33" Type="http://schemas.openxmlformats.org/officeDocument/2006/relationships/customXml" Target="../ink/ink374.xml"/><Relationship Id="rId129" Type="http://schemas.openxmlformats.org/officeDocument/2006/relationships/customXml" Target="../ink/ink422.xml"/><Relationship Id="rId336" Type="http://schemas.openxmlformats.org/officeDocument/2006/relationships/image" Target="../media/image522.png"/><Relationship Id="rId543" Type="http://schemas.openxmlformats.org/officeDocument/2006/relationships/image" Target="../media/image625.png"/><Relationship Id="rId988" Type="http://schemas.openxmlformats.org/officeDocument/2006/relationships/image" Target="../media/image845.png"/><Relationship Id="rId1173" Type="http://schemas.openxmlformats.org/officeDocument/2006/relationships/image" Target="../media/image935.png"/><Relationship Id="rId182" Type="http://schemas.openxmlformats.org/officeDocument/2006/relationships/image" Target="../media/image447.png"/><Relationship Id="rId403" Type="http://schemas.openxmlformats.org/officeDocument/2006/relationships/customXml" Target="../ink/ink559.xml"/><Relationship Id="rId750" Type="http://schemas.openxmlformats.org/officeDocument/2006/relationships/image" Target="../media/image727.png"/><Relationship Id="rId848" Type="http://schemas.openxmlformats.org/officeDocument/2006/relationships/customXml" Target="../ink/ink784.xml"/><Relationship Id="rId1033" Type="http://schemas.openxmlformats.org/officeDocument/2006/relationships/image" Target="../media/image866.png"/><Relationship Id="rId487" Type="http://schemas.openxmlformats.org/officeDocument/2006/relationships/customXml" Target="../ink/ink601.xml"/><Relationship Id="rId610" Type="http://schemas.openxmlformats.org/officeDocument/2006/relationships/image" Target="../media/image657.png"/><Relationship Id="rId694" Type="http://schemas.openxmlformats.org/officeDocument/2006/relationships/image" Target="../media/image699.png"/><Relationship Id="rId708" Type="http://schemas.openxmlformats.org/officeDocument/2006/relationships/image" Target="../media/image706.png"/><Relationship Id="rId915" Type="http://schemas.openxmlformats.org/officeDocument/2006/relationships/image" Target="../media/image809.png"/><Relationship Id="rId1240" Type="http://schemas.openxmlformats.org/officeDocument/2006/relationships/customXml" Target="../ink/ink982.xml"/><Relationship Id="rId347" Type="http://schemas.openxmlformats.org/officeDocument/2006/relationships/customXml" Target="../ink/ink531.xml"/><Relationship Id="rId999" Type="http://schemas.openxmlformats.org/officeDocument/2006/relationships/image" Target="../media/image850.png"/><Relationship Id="rId1100" Type="http://schemas.openxmlformats.org/officeDocument/2006/relationships/customXml" Target="../ink/ink912.xml"/><Relationship Id="rId1184" Type="http://schemas.openxmlformats.org/officeDocument/2006/relationships/customXml" Target="../ink/ink954.xml"/><Relationship Id="rId44" Type="http://schemas.openxmlformats.org/officeDocument/2006/relationships/image" Target="../media/image378.png"/><Relationship Id="rId554" Type="http://schemas.openxmlformats.org/officeDocument/2006/relationships/image" Target="../media/image630.png"/><Relationship Id="rId761" Type="http://schemas.openxmlformats.org/officeDocument/2006/relationships/customXml" Target="../ink/ink740.xml"/><Relationship Id="rId859" Type="http://schemas.openxmlformats.org/officeDocument/2006/relationships/image" Target="../media/image781.png"/><Relationship Id="rId193" Type="http://schemas.openxmlformats.org/officeDocument/2006/relationships/customXml" Target="../ink/ink454.xml"/><Relationship Id="rId207" Type="http://schemas.openxmlformats.org/officeDocument/2006/relationships/customXml" Target="../ink/ink461.xml"/><Relationship Id="rId414" Type="http://schemas.openxmlformats.org/officeDocument/2006/relationships/image" Target="../media/image561.png"/><Relationship Id="rId498" Type="http://schemas.openxmlformats.org/officeDocument/2006/relationships/image" Target="../media/image603.png"/><Relationship Id="rId621" Type="http://schemas.openxmlformats.org/officeDocument/2006/relationships/customXml" Target="../ink/ink670.xml"/><Relationship Id="rId1044" Type="http://schemas.openxmlformats.org/officeDocument/2006/relationships/customXml" Target="../ink/ink884.xml"/><Relationship Id="rId1251" Type="http://schemas.openxmlformats.org/officeDocument/2006/relationships/image" Target="../media/image974.png"/><Relationship Id="rId260" Type="http://schemas.openxmlformats.org/officeDocument/2006/relationships/image" Target="../media/image485.png"/><Relationship Id="rId719" Type="http://schemas.openxmlformats.org/officeDocument/2006/relationships/customXml" Target="../ink/ink719.xml"/><Relationship Id="rId926" Type="http://schemas.openxmlformats.org/officeDocument/2006/relationships/customXml" Target="../ink/ink823.xml"/><Relationship Id="rId1111" Type="http://schemas.openxmlformats.org/officeDocument/2006/relationships/image" Target="../media/image905.png"/><Relationship Id="rId55" Type="http://schemas.openxmlformats.org/officeDocument/2006/relationships/customXml" Target="../ink/ink385.xml"/><Relationship Id="rId120" Type="http://schemas.openxmlformats.org/officeDocument/2006/relationships/image" Target="../media/image416.png"/><Relationship Id="rId358" Type="http://schemas.openxmlformats.org/officeDocument/2006/relationships/image" Target="../media/image533.png"/><Relationship Id="rId565" Type="http://schemas.openxmlformats.org/officeDocument/2006/relationships/customXml" Target="../ink/ink641.xml"/><Relationship Id="rId772" Type="http://schemas.openxmlformats.org/officeDocument/2006/relationships/image" Target="../media/image738.png"/><Relationship Id="rId1195" Type="http://schemas.openxmlformats.org/officeDocument/2006/relationships/image" Target="../media/image946.png"/><Relationship Id="rId1209" Type="http://schemas.openxmlformats.org/officeDocument/2006/relationships/image" Target="../media/image953.png"/><Relationship Id="rId218" Type="http://schemas.openxmlformats.org/officeDocument/2006/relationships/image" Target="../media/image465.png"/><Relationship Id="rId425" Type="http://schemas.openxmlformats.org/officeDocument/2006/relationships/customXml" Target="../ink/ink570.xml"/><Relationship Id="rId632" Type="http://schemas.openxmlformats.org/officeDocument/2006/relationships/image" Target="../media/image668.png"/><Relationship Id="rId1055" Type="http://schemas.openxmlformats.org/officeDocument/2006/relationships/image" Target="../media/image877.png"/><Relationship Id="rId1262" Type="http://schemas.openxmlformats.org/officeDocument/2006/relationships/customXml" Target="../ink/ink993.xml"/><Relationship Id="rId271" Type="http://schemas.openxmlformats.org/officeDocument/2006/relationships/customXml" Target="../ink/ink493.xml"/><Relationship Id="rId937" Type="http://schemas.openxmlformats.org/officeDocument/2006/relationships/image" Target="../media/image820.png"/><Relationship Id="rId1122" Type="http://schemas.openxmlformats.org/officeDocument/2006/relationships/customXml" Target="../ink/ink923.xml"/><Relationship Id="rId66" Type="http://schemas.openxmlformats.org/officeDocument/2006/relationships/image" Target="../media/image389.png"/><Relationship Id="rId131" Type="http://schemas.openxmlformats.org/officeDocument/2006/relationships/customXml" Target="../ink/ink423.xml"/><Relationship Id="rId369" Type="http://schemas.openxmlformats.org/officeDocument/2006/relationships/customXml" Target="../ink/ink542.xml"/><Relationship Id="rId576" Type="http://schemas.openxmlformats.org/officeDocument/2006/relationships/image" Target="../media/image641.png"/><Relationship Id="rId783" Type="http://schemas.openxmlformats.org/officeDocument/2006/relationships/customXml" Target="../ink/ink751.xml"/><Relationship Id="rId990" Type="http://schemas.openxmlformats.org/officeDocument/2006/relationships/image" Target="../media/image846.png"/><Relationship Id="rId229" Type="http://schemas.openxmlformats.org/officeDocument/2006/relationships/customXml" Target="../ink/ink472.xml"/><Relationship Id="rId436" Type="http://schemas.openxmlformats.org/officeDocument/2006/relationships/image" Target="../media/image572.png"/><Relationship Id="rId643" Type="http://schemas.openxmlformats.org/officeDocument/2006/relationships/customXml" Target="../ink/ink681.xml"/><Relationship Id="rId1066" Type="http://schemas.openxmlformats.org/officeDocument/2006/relationships/customXml" Target="../ink/ink895.xml"/><Relationship Id="rId1273" Type="http://schemas.openxmlformats.org/officeDocument/2006/relationships/image" Target="../media/image985.png"/><Relationship Id="rId850" Type="http://schemas.openxmlformats.org/officeDocument/2006/relationships/customXml" Target="../ink/ink785.xml"/><Relationship Id="rId948" Type="http://schemas.openxmlformats.org/officeDocument/2006/relationships/customXml" Target="../ink/ink834.xml"/><Relationship Id="rId1133" Type="http://schemas.openxmlformats.org/officeDocument/2006/relationships/image" Target="../media/image915.png"/><Relationship Id="rId77" Type="http://schemas.openxmlformats.org/officeDocument/2006/relationships/customXml" Target="../ink/ink396.xml"/><Relationship Id="rId282" Type="http://schemas.openxmlformats.org/officeDocument/2006/relationships/image" Target="../media/image496.png"/><Relationship Id="rId503" Type="http://schemas.openxmlformats.org/officeDocument/2006/relationships/customXml" Target="../ink/ink609.xml"/><Relationship Id="rId587" Type="http://schemas.openxmlformats.org/officeDocument/2006/relationships/customXml" Target="../ink/ink652.xml"/><Relationship Id="rId710" Type="http://schemas.openxmlformats.org/officeDocument/2006/relationships/image" Target="../media/image707.png"/><Relationship Id="rId808" Type="http://schemas.openxmlformats.org/officeDocument/2006/relationships/customXml" Target="../ink/ink764.xml"/><Relationship Id="rId8" Type="http://schemas.openxmlformats.org/officeDocument/2006/relationships/image" Target="../media/image360.png"/><Relationship Id="rId142" Type="http://schemas.openxmlformats.org/officeDocument/2006/relationships/image" Target="../media/image427.png"/><Relationship Id="rId447" Type="http://schemas.openxmlformats.org/officeDocument/2006/relationships/customXml" Target="../ink/ink581.xml"/><Relationship Id="rId794" Type="http://schemas.openxmlformats.org/officeDocument/2006/relationships/image" Target="../media/image749.png"/><Relationship Id="rId1077" Type="http://schemas.openxmlformats.org/officeDocument/2006/relationships/image" Target="../media/image888.png"/><Relationship Id="rId1200" Type="http://schemas.openxmlformats.org/officeDocument/2006/relationships/customXml" Target="../ink/ink962.xml"/><Relationship Id="rId654" Type="http://schemas.openxmlformats.org/officeDocument/2006/relationships/image" Target="../media/image679.png"/><Relationship Id="rId861" Type="http://schemas.openxmlformats.org/officeDocument/2006/relationships/image" Target="../media/image782.png"/><Relationship Id="rId959" Type="http://schemas.openxmlformats.org/officeDocument/2006/relationships/image" Target="../media/image831.png"/><Relationship Id="rId1284" Type="http://schemas.openxmlformats.org/officeDocument/2006/relationships/customXml" Target="../ink/ink1004.xml"/><Relationship Id="rId293" Type="http://schemas.openxmlformats.org/officeDocument/2006/relationships/customXml" Target="../ink/ink504.xml"/><Relationship Id="rId307" Type="http://schemas.openxmlformats.org/officeDocument/2006/relationships/customXml" Target="../ink/ink511.xml"/><Relationship Id="rId514" Type="http://schemas.openxmlformats.org/officeDocument/2006/relationships/image" Target="../media/image611.png"/><Relationship Id="rId721" Type="http://schemas.openxmlformats.org/officeDocument/2006/relationships/customXml" Target="../ink/ink720.xml"/><Relationship Id="rId1144" Type="http://schemas.openxmlformats.org/officeDocument/2006/relationships/customXml" Target="../ink/ink934.xml"/><Relationship Id="rId88" Type="http://schemas.openxmlformats.org/officeDocument/2006/relationships/image" Target="../media/image400.png"/><Relationship Id="rId153" Type="http://schemas.openxmlformats.org/officeDocument/2006/relationships/customXml" Target="../ink/ink434.xml"/><Relationship Id="rId360" Type="http://schemas.openxmlformats.org/officeDocument/2006/relationships/image" Target="../media/image534.png"/><Relationship Id="rId598" Type="http://schemas.openxmlformats.org/officeDocument/2006/relationships/image" Target="../media/image652.png"/><Relationship Id="rId819" Type="http://schemas.openxmlformats.org/officeDocument/2006/relationships/image" Target="../media/image761.png"/><Relationship Id="rId1004" Type="http://schemas.openxmlformats.org/officeDocument/2006/relationships/customXml" Target="../ink/ink863.xml"/><Relationship Id="rId1211" Type="http://schemas.openxmlformats.org/officeDocument/2006/relationships/image" Target="../media/image954.png"/><Relationship Id="rId220" Type="http://schemas.openxmlformats.org/officeDocument/2006/relationships/image" Target="../media/image466.png"/><Relationship Id="rId458" Type="http://schemas.openxmlformats.org/officeDocument/2006/relationships/image" Target="../media/image583.png"/><Relationship Id="rId665" Type="http://schemas.openxmlformats.org/officeDocument/2006/relationships/customXml" Target="../ink/ink692.xml"/><Relationship Id="rId872" Type="http://schemas.openxmlformats.org/officeDocument/2006/relationships/customXml" Target="../ink/ink796.xml"/><Relationship Id="rId1088" Type="http://schemas.openxmlformats.org/officeDocument/2006/relationships/customXml" Target="../ink/ink906.xml"/><Relationship Id="rId1295" Type="http://schemas.openxmlformats.org/officeDocument/2006/relationships/image" Target="../media/image996.png"/><Relationship Id="rId1309" Type="http://schemas.openxmlformats.org/officeDocument/2006/relationships/image" Target="../media/image1002.png"/><Relationship Id="rId15" Type="http://schemas.openxmlformats.org/officeDocument/2006/relationships/customXml" Target="../ink/ink365.xml"/><Relationship Id="rId318" Type="http://schemas.openxmlformats.org/officeDocument/2006/relationships/image" Target="../media/image318.png"/><Relationship Id="rId525" Type="http://schemas.openxmlformats.org/officeDocument/2006/relationships/image" Target="../media/image616.png"/><Relationship Id="rId732" Type="http://schemas.openxmlformats.org/officeDocument/2006/relationships/image" Target="../media/image718.png"/><Relationship Id="rId1155" Type="http://schemas.openxmlformats.org/officeDocument/2006/relationships/image" Target="../media/image926.png"/><Relationship Id="rId99" Type="http://schemas.openxmlformats.org/officeDocument/2006/relationships/customXml" Target="../ink/ink407.xml"/><Relationship Id="rId164" Type="http://schemas.openxmlformats.org/officeDocument/2006/relationships/image" Target="../media/image438.png"/><Relationship Id="rId371" Type="http://schemas.openxmlformats.org/officeDocument/2006/relationships/customXml" Target="../ink/ink543.xml"/><Relationship Id="rId1015" Type="http://schemas.openxmlformats.org/officeDocument/2006/relationships/customXml" Target="../ink/ink869.xml"/><Relationship Id="rId1222" Type="http://schemas.openxmlformats.org/officeDocument/2006/relationships/customXml" Target="../ink/ink973.xml"/><Relationship Id="rId469" Type="http://schemas.openxmlformats.org/officeDocument/2006/relationships/customXml" Target="../ink/ink592.xml"/><Relationship Id="rId676" Type="http://schemas.openxmlformats.org/officeDocument/2006/relationships/image" Target="../media/image690.png"/><Relationship Id="rId883" Type="http://schemas.openxmlformats.org/officeDocument/2006/relationships/image" Target="../media/image793.png"/><Relationship Id="rId1099" Type="http://schemas.openxmlformats.org/officeDocument/2006/relationships/image" Target="../media/image899.png"/><Relationship Id="rId26" Type="http://schemas.openxmlformats.org/officeDocument/2006/relationships/image" Target="../media/image369.png"/><Relationship Id="rId231" Type="http://schemas.openxmlformats.org/officeDocument/2006/relationships/customXml" Target="../ink/ink473.xml"/><Relationship Id="rId329" Type="http://schemas.openxmlformats.org/officeDocument/2006/relationships/customXml" Target="../ink/ink522.xml"/><Relationship Id="rId536" Type="http://schemas.openxmlformats.org/officeDocument/2006/relationships/customXml" Target="../ink/ink626.xml"/><Relationship Id="rId1166" Type="http://schemas.openxmlformats.org/officeDocument/2006/relationships/customXml" Target="../ink/ink945.xml"/><Relationship Id="rId175" Type="http://schemas.openxmlformats.org/officeDocument/2006/relationships/customXml" Target="../ink/ink445.xml"/><Relationship Id="rId743" Type="http://schemas.openxmlformats.org/officeDocument/2006/relationships/customXml" Target="../ink/ink731.xml"/><Relationship Id="rId950" Type="http://schemas.openxmlformats.org/officeDocument/2006/relationships/customXml" Target="../ink/ink835.xml"/><Relationship Id="rId1026" Type="http://schemas.openxmlformats.org/officeDocument/2006/relationships/image" Target="../media/image863.png"/><Relationship Id="rId382" Type="http://schemas.openxmlformats.org/officeDocument/2006/relationships/image" Target="../media/image545.png"/><Relationship Id="rId603" Type="http://schemas.openxmlformats.org/officeDocument/2006/relationships/image" Target="../media/image654.png"/><Relationship Id="rId687" Type="http://schemas.openxmlformats.org/officeDocument/2006/relationships/customXml" Target="../ink/ink703.xml"/><Relationship Id="rId810" Type="http://schemas.openxmlformats.org/officeDocument/2006/relationships/customXml" Target="../ink/ink765.xml"/><Relationship Id="rId908" Type="http://schemas.openxmlformats.org/officeDocument/2006/relationships/customXml" Target="../ink/ink814.xml"/><Relationship Id="rId1233" Type="http://schemas.openxmlformats.org/officeDocument/2006/relationships/image" Target="../media/image965.png"/><Relationship Id="rId242" Type="http://schemas.openxmlformats.org/officeDocument/2006/relationships/image" Target="../media/image211.png"/><Relationship Id="rId894" Type="http://schemas.openxmlformats.org/officeDocument/2006/relationships/customXml" Target="../ink/ink807.xml"/><Relationship Id="rId1177" Type="http://schemas.openxmlformats.org/officeDocument/2006/relationships/image" Target="../media/image937.png"/><Relationship Id="rId1300" Type="http://schemas.openxmlformats.org/officeDocument/2006/relationships/customXml" Target="../ink/ink1012.xml"/><Relationship Id="rId37" Type="http://schemas.openxmlformats.org/officeDocument/2006/relationships/customXml" Target="../ink/ink376.xml"/><Relationship Id="rId102" Type="http://schemas.openxmlformats.org/officeDocument/2006/relationships/image" Target="../media/image407.png"/><Relationship Id="rId547" Type="http://schemas.openxmlformats.org/officeDocument/2006/relationships/image" Target="../media/image627.png"/><Relationship Id="rId754" Type="http://schemas.openxmlformats.org/officeDocument/2006/relationships/image" Target="../media/image729.png"/><Relationship Id="rId961" Type="http://schemas.openxmlformats.org/officeDocument/2006/relationships/image" Target="../media/image832.png"/><Relationship Id="rId90" Type="http://schemas.openxmlformats.org/officeDocument/2006/relationships/image" Target="../media/image401.png"/><Relationship Id="rId186" Type="http://schemas.openxmlformats.org/officeDocument/2006/relationships/image" Target="../media/image449.png"/><Relationship Id="rId393" Type="http://schemas.openxmlformats.org/officeDocument/2006/relationships/customXml" Target="../ink/ink554.xml"/><Relationship Id="rId407" Type="http://schemas.openxmlformats.org/officeDocument/2006/relationships/customXml" Target="../ink/ink561.xml"/><Relationship Id="rId614" Type="http://schemas.openxmlformats.org/officeDocument/2006/relationships/image" Target="../media/image659.png"/><Relationship Id="rId821" Type="http://schemas.openxmlformats.org/officeDocument/2006/relationships/image" Target="../media/image762.png"/><Relationship Id="rId1037" Type="http://schemas.openxmlformats.org/officeDocument/2006/relationships/image" Target="../media/image868.png"/><Relationship Id="rId1244" Type="http://schemas.openxmlformats.org/officeDocument/2006/relationships/customXml" Target="../ink/ink984.xml"/><Relationship Id="rId253" Type="http://schemas.openxmlformats.org/officeDocument/2006/relationships/customXml" Target="../ink/ink484.xml"/><Relationship Id="rId460" Type="http://schemas.openxmlformats.org/officeDocument/2006/relationships/image" Target="../media/image584.png"/><Relationship Id="rId698" Type="http://schemas.openxmlformats.org/officeDocument/2006/relationships/image" Target="../media/image701.png"/><Relationship Id="rId919" Type="http://schemas.openxmlformats.org/officeDocument/2006/relationships/image" Target="../media/image811.png"/><Relationship Id="rId1090" Type="http://schemas.openxmlformats.org/officeDocument/2006/relationships/customXml" Target="../ink/ink907.xml"/><Relationship Id="rId1104" Type="http://schemas.openxmlformats.org/officeDocument/2006/relationships/customXml" Target="../ink/ink914.xml"/><Relationship Id="rId1311" Type="http://schemas.openxmlformats.org/officeDocument/2006/relationships/image" Target="../media/image1003.png"/><Relationship Id="rId48" Type="http://schemas.openxmlformats.org/officeDocument/2006/relationships/image" Target="../media/image380.png"/><Relationship Id="rId113" Type="http://schemas.openxmlformats.org/officeDocument/2006/relationships/customXml" Target="../ink/ink414.xml"/><Relationship Id="rId320" Type="http://schemas.openxmlformats.org/officeDocument/2006/relationships/image" Target="../media/image514.png"/><Relationship Id="rId558" Type="http://schemas.openxmlformats.org/officeDocument/2006/relationships/image" Target="../media/image632.png"/><Relationship Id="rId765" Type="http://schemas.openxmlformats.org/officeDocument/2006/relationships/customXml" Target="../ink/ink742.xml"/><Relationship Id="rId972" Type="http://schemas.openxmlformats.org/officeDocument/2006/relationships/image" Target="../media/image837.png"/><Relationship Id="rId1188" Type="http://schemas.openxmlformats.org/officeDocument/2006/relationships/customXml" Target="../ink/ink956.xml"/><Relationship Id="rId197" Type="http://schemas.openxmlformats.org/officeDocument/2006/relationships/customXml" Target="../ink/ink456.xml"/><Relationship Id="rId418" Type="http://schemas.openxmlformats.org/officeDocument/2006/relationships/image" Target="../media/image563.png"/><Relationship Id="rId625" Type="http://schemas.openxmlformats.org/officeDocument/2006/relationships/customXml" Target="../ink/ink672.xml"/><Relationship Id="rId832" Type="http://schemas.openxmlformats.org/officeDocument/2006/relationships/customXml" Target="../ink/ink776.xml"/><Relationship Id="rId1048" Type="http://schemas.openxmlformats.org/officeDocument/2006/relationships/customXml" Target="../ink/ink886.xml"/><Relationship Id="rId1255" Type="http://schemas.openxmlformats.org/officeDocument/2006/relationships/image" Target="../media/image976.png"/><Relationship Id="rId264" Type="http://schemas.openxmlformats.org/officeDocument/2006/relationships/image" Target="../media/image487.png"/><Relationship Id="rId471" Type="http://schemas.openxmlformats.org/officeDocument/2006/relationships/customXml" Target="../ink/ink593.xml"/><Relationship Id="rId1115" Type="http://schemas.openxmlformats.org/officeDocument/2006/relationships/image" Target="../media/image907.png"/><Relationship Id="rId1322" Type="http://schemas.openxmlformats.org/officeDocument/2006/relationships/customXml" Target="../ink/ink1024.xml"/><Relationship Id="rId59" Type="http://schemas.openxmlformats.org/officeDocument/2006/relationships/customXml" Target="../ink/ink387.xml"/><Relationship Id="rId124" Type="http://schemas.openxmlformats.org/officeDocument/2006/relationships/image" Target="../media/image418.png"/><Relationship Id="rId569" Type="http://schemas.openxmlformats.org/officeDocument/2006/relationships/customXml" Target="../ink/ink643.xml"/><Relationship Id="rId776" Type="http://schemas.openxmlformats.org/officeDocument/2006/relationships/image" Target="../media/image740.png"/><Relationship Id="rId983" Type="http://schemas.openxmlformats.org/officeDocument/2006/relationships/customXml" Target="../ink/ink852.xml"/><Relationship Id="rId1199" Type="http://schemas.openxmlformats.org/officeDocument/2006/relationships/image" Target="../media/image948.png"/><Relationship Id="rId331" Type="http://schemas.openxmlformats.org/officeDocument/2006/relationships/customXml" Target="../ink/ink523.xml"/><Relationship Id="rId429" Type="http://schemas.openxmlformats.org/officeDocument/2006/relationships/customXml" Target="../ink/ink572.xml"/><Relationship Id="rId636" Type="http://schemas.openxmlformats.org/officeDocument/2006/relationships/image" Target="../media/image670.png"/><Relationship Id="rId1059" Type="http://schemas.openxmlformats.org/officeDocument/2006/relationships/image" Target="../media/image879.png"/><Relationship Id="rId1266" Type="http://schemas.openxmlformats.org/officeDocument/2006/relationships/customXml" Target="../ink/ink995.xml"/><Relationship Id="rId843" Type="http://schemas.openxmlformats.org/officeDocument/2006/relationships/image" Target="../media/image773.png"/><Relationship Id="rId1126" Type="http://schemas.openxmlformats.org/officeDocument/2006/relationships/customXml" Target="../ink/ink925.xml"/><Relationship Id="rId275" Type="http://schemas.openxmlformats.org/officeDocument/2006/relationships/customXml" Target="../ink/ink495.xml"/><Relationship Id="rId482" Type="http://schemas.openxmlformats.org/officeDocument/2006/relationships/image" Target="../media/image595.png"/><Relationship Id="rId703" Type="http://schemas.openxmlformats.org/officeDocument/2006/relationships/customXml" Target="../ink/ink711.xml"/><Relationship Id="rId910" Type="http://schemas.openxmlformats.org/officeDocument/2006/relationships/customXml" Target="../ink/ink815.xml"/><Relationship Id="rId135" Type="http://schemas.openxmlformats.org/officeDocument/2006/relationships/customXml" Target="../ink/ink425.xml"/><Relationship Id="rId342" Type="http://schemas.openxmlformats.org/officeDocument/2006/relationships/image" Target="../media/image525.png"/><Relationship Id="rId787" Type="http://schemas.openxmlformats.org/officeDocument/2006/relationships/customXml" Target="../ink/ink753.xml"/><Relationship Id="rId994" Type="http://schemas.openxmlformats.org/officeDocument/2006/relationships/customXml" Target="../ink/ink858.xml"/><Relationship Id="rId202" Type="http://schemas.openxmlformats.org/officeDocument/2006/relationships/image" Target="../media/image457.png"/><Relationship Id="rId647" Type="http://schemas.openxmlformats.org/officeDocument/2006/relationships/customXml" Target="../ink/ink683.xml"/><Relationship Id="rId854" Type="http://schemas.openxmlformats.org/officeDocument/2006/relationships/customXml" Target="../ink/ink787.xml"/><Relationship Id="rId1277" Type="http://schemas.openxmlformats.org/officeDocument/2006/relationships/image" Target="../media/image987.png"/><Relationship Id="rId286" Type="http://schemas.openxmlformats.org/officeDocument/2006/relationships/image" Target="../media/image498.png"/><Relationship Id="rId493" Type="http://schemas.openxmlformats.org/officeDocument/2006/relationships/customXml" Target="../ink/ink604.xml"/><Relationship Id="rId507" Type="http://schemas.openxmlformats.org/officeDocument/2006/relationships/customXml" Target="../ink/ink611.xml"/><Relationship Id="rId714" Type="http://schemas.openxmlformats.org/officeDocument/2006/relationships/image" Target="../media/image709.png"/><Relationship Id="rId921" Type="http://schemas.openxmlformats.org/officeDocument/2006/relationships/image" Target="../media/image812.png"/><Relationship Id="rId1137" Type="http://schemas.openxmlformats.org/officeDocument/2006/relationships/image" Target="../media/image917.png"/><Relationship Id="rId50" Type="http://schemas.openxmlformats.org/officeDocument/2006/relationships/image" Target="../media/image381.png"/><Relationship Id="rId146" Type="http://schemas.openxmlformats.org/officeDocument/2006/relationships/image" Target="../media/image429.png"/><Relationship Id="rId353" Type="http://schemas.openxmlformats.org/officeDocument/2006/relationships/customXml" Target="../ink/ink534.xml"/><Relationship Id="rId560" Type="http://schemas.openxmlformats.org/officeDocument/2006/relationships/image" Target="../media/image633.png"/><Relationship Id="rId798" Type="http://schemas.openxmlformats.org/officeDocument/2006/relationships/image" Target="../media/image751.png"/><Relationship Id="rId1190" Type="http://schemas.openxmlformats.org/officeDocument/2006/relationships/customXml" Target="../ink/ink957.xml"/><Relationship Id="rId1204" Type="http://schemas.openxmlformats.org/officeDocument/2006/relationships/customXml" Target="../ink/ink964.xml"/><Relationship Id="rId213" Type="http://schemas.openxmlformats.org/officeDocument/2006/relationships/customXml" Target="../ink/ink464.xml"/><Relationship Id="rId420" Type="http://schemas.openxmlformats.org/officeDocument/2006/relationships/image" Target="../media/image564.png"/><Relationship Id="rId658" Type="http://schemas.openxmlformats.org/officeDocument/2006/relationships/image" Target="../media/image681.png"/><Relationship Id="rId865" Type="http://schemas.openxmlformats.org/officeDocument/2006/relationships/image" Target="../media/image784.png"/><Relationship Id="rId1050" Type="http://schemas.openxmlformats.org/officeDocument/2006/relationships/customXml" Target="../ink/ink887.xml"/><Relationship Id="rId1288" Type="http://schemas.openxmlformats.org/officeDocument/2006/relationships/customXml" Target="../ink/ink1006.xml"/><Relationship Id="rId297" Type="http://schemas.openxmlformats.org/officeDocument/2006/relationships/customXml" Target="../ink/ink506.xml"/><Relationship Id="rId518" Type="http://schemas.openxmlformats.org/officeDocument/2006/relationships/customXml" Target="../ink/ink617.xml"/><Relationship Id="rId725" Type="http://schemas.openxmlformats.org/officeDocument/2006/relationships/customXml" Target="../ink/ink722.xml"/><Relationship Id="rId932" Type="http://schemas.openxmlformats.org/officeDocument/2006/relationships/customXml" Target="../ink/ink826.xml"/><Relationship Id="rId1148" Type="http://schemas.openxmlformats.org/officeDocument/2006/relationships/customXml" Target="../ink/ink936.xml"/><Relationship Id="rId157" Type="http://schemas.openxmlformats.org/officeDocument/2006/relationships/customXml" Target="../ink/ink436.xml"/><Relationship Id="rId364" Type="http://schemas.openxmlformats.org/officeDocument/2006/relationships/image" Target="../media/image536.png"/><Relationship Id="rId1008" Type="http://schemas.openxmlformats.org/officeDocument/2006/relationships/customXml" Target="../ink/ink865.xml"/><Relationship Id="rId1215" Type="http://schemas.openxmlformats.org/officeDocument/2006/relationships/image" Target="../media/image956.png"/><Relationship Id="rId61" Type="http://schemas.openxmlformats.org/officeDocument/2006/relationships/customXml" Target="../ink/ink388.xml"/><Relationship Id="rId571" Type="http://schemas.openxmlformats.org/officeDocument/2006/relationships/customXml" Target="../ink/ink644.xml"/><Relationship Id="rId669" Type="http://schemas.openxmlformats.org/officeDocument/2006/relationships/customXml" Target="../ink/ink694.xml"/><Relationship Id="rId876" Type="http://schemas.openxmlformats.org/officeDocument/2006/relationships/customXml" Target="../ink/ink798.xml"/><Relationship Id="rId1299" Type="http://schemas.openxmlformats.org/officeDocument/2006/relationships/image" Target="../media/image998.png"/><Relationship Id="rId19" Type="http://schemas.openxmlformats.org/officeDocument/2006/relationships/customXml" Target="../ink/ink367.xml"/><Relationship Id="rId224" Type="http://schemas.openxmlformats.org/officeDocument/2006/relationships/image" Target="../media/image468.png"/><Relationship Id="rId431" Type="http://schemas.openxmlformats.org/officeDocument/2006/relationships/customXml" Target="../ink/ink573.xml"/><Relationship Id="rId529" Type="http://schemas.openxmlformats.org/officeDocument/2006/relationships/image" Target="../media/image618.png"/><Relationship Id="rId736" Type="http://schemas.openxmlformats.org/officeDocument/2006/relationships/image" Target="../media/image720.png"/><Relationship Id="rId1061" Type="http://schemas.openxmlformats.org/officeDocument/2006/relationships/image" Target="../media/image880.png"/><Relationship Id="rId1159" Type="http://schemas.openxmlformats.org/officeDocument/2006/relationships/image" Target="../media/image928.png"/><Relationship Id="rId168" Type="http://schemas.openxmlformats.org/officeDocument/2006/relationships/image" Target="../media/image440.png"/><Relationship Id="rId943" Type="http://schemas.openxmlformats.org/officeDocument/2006/relationships/image" Target="../media/image823.png"/><Relationship Id="rId1019" Type="http://schemas.openxmlformats.org/officeDocument/2006/relationships/customXml" Target="../ink/ink871.xml"/><Relationship Id="rId72" Type="http://schemas.openxmlformats.org/officeDocument/2006/relationships/image" Target="../media/image392.png"/><Relationship Id="rId375" Type="http://schemas.openxmlformats.org/officeDocument/2006/relationships/customXml" Target="../ink/ink545.xml"/><Relationship Id="rId582" Type="http://schemas.openxmlformats.org/officeDocument/2006/relationships/image" Target="../media/image644.png"/><Relationship Id="rId803" Type="http://schemas.openxmlformats.org/officeDocument/2006/relationships/customXml" Target="../ink/ink761.xml"/><Relationship Id="rId1226" Type="http://schemas.openxmlformats.org/officeDocument/2006/relationships/customXml" Target="../ink/ink975.xml"/><Relationship Id="rId3" Type="http://schemas.openxmlformats.org/officeDocument/2006/relationships/customXml" Target="../ink/ink359.xml"/><Relationship Id="rId235" Type="http://schemas.openxmlformats.org/officeDocument/2006/relationships/customXml" Target="../ink/ink475.xml"/><Relationship Id="rId442" Type="http://schemas.openxmlformats.org/officeDocument/2006/relationships/image" Target="../media/image575.png"/><Relationship Id="rId887" Type="http://schemas.openxmlformats.org/officeDocument/2006/relationships/image" Target="../media/image795.png"/><Relationship Id="rId1072" Type="http://schemas.openxmlformats.org/officeDocument/2006/relationships/customXml" Target="../ink/ink898.xml"/><Relationship Id="rId302" Type="http://schemas.openxmlformats.org/officeDocument/2006/relationships/image" Target="../media/image506.png"/><Relationship Id="rId747" Type="http://schemas.openxmlformats.org/officeDocument/2006/relationships/customXml" Target="../ink/ink733.xml"/><Relationship Id="rId954" Type="http://schemas.openxmlformats.org/officeDocument/2006/relationships/customXml" Target="../ink/ink837.xml"/><Relationship Id="rId83" Type="http://schemas.openxmlformats.org/officeDocument/2006/relationships/customXml" Target="../ink/ink399.xml"/><Relationship Id="rId179" Type="http://schemas.openxmlformats.org/officeDocument/2006/relationships/customXml" Target="../ink/ink447.xml"/><Relationship Id="rId386" Type="http://schemas.openxmlformats.org/officeDocument/2006/relationships/image" Target="../media/image547.png"/><Relationship Id="rId593" Type="http://schemas.openxmlformats.org/officeDocument/2006/relationships/customXml" Target="../ink/ink655.xml"/><Relationship Id="rId607" Type="http://schemas.openxmlformats.org/officeDocument/2006/relationships/customXml" Target="../ink/ink663.xml"/><Relationship Id="rId814" Type="http://schemas.openxmlformats.org/officeDocument/2006/relationships/customXml" Target="../ink/ink767.xml"/><Relationship Id="rId1237" Type="http://schemas.openxmlformats.org/officeDocument/2006/relationships/image" Target="../media/image967.png"/><Relationship Id="rId246" Type="http://schemas.openxmlformats.org/officeDocument/2006/relationships/image" Target="../media/image478.png"/><Relationship Id="rId453" Type="http://schemas.openxmlformats.org/officeDocument/2006/relationships/customXml" Target="../ink/ink584.xml"/><Relationship Id="rId660" Type="http://schemas.openxmlformats.org/officeDocument/2006/relationships/image" Target="../media/image682.png"/><Relationship Id="rId898" Type="http://schemas.openxmlformats.org/officeDocument/2006/relationships/customXml" Target="../ink/ink809.xml"/><Relationship Id="rId1083" Type="http://schemas.openxmlformats.org/officeDocument/2006/relationships/image" Target="../media/image891.png"/><Relationship Id="rId1290" Type="http://schemas.openxmlformats.org/officeDocument/2006/relationships/customXml" Target="../ink/ink1007.xml"/><Relationship Id="rId1304" Type="http://schemas.openxmlformats.org/officeDocument/2006/relationships/image" Target="../media/image1000.png"/><Relationship Id="rId106" Type="http://schemas.openxmlformats.org/officeDocument/2006/relationships/image" Target="../media/image409.png"/><Relationship Id="rId313" Type="http://schemas.openxmlformats.org/officeDocument/2006/relationships/customXml" Target="../ink/ink514.xml"/><Relationship Id="rId758" Type="http://schemas.openxmlformats.org/officeDocument/2006/relationships/image" Target="../media/image731.png"/><Relationship Id="rId965" Type="http://schemas.openxmlformats.org/officeDocument/2006/relationships/image" Target="../media/image834.png"/><Relationship Id="rId1150" Type="http://schemas.openxmlformats.org/officeDocument/2006/relationships/customXml" Target="../ink/ink937.xml"/><Relationship Id="rId10" Type="http://schemas.openxmlformats.org/officeDocument/2006/relationships/image" Target="../media/image361.png"/><Relationship Id="rId94" Type="http://schemas.openxmlformats.org/officeDocument/2006/relationships/image" Target="../media/image403.png"/><Relationship Id="rId397" Type="http://schemas.openxmlformats.org/officeDocument/2006/relationships/customXml" Target="../ink/ink556.xml"/><Relationship Id="rId520" Type="http://schemas.openxmlformats.org/officeDocument/2006/relationships/customXml" Target="../ink/ink618.xml"/><Relationship Id="rId618" Type="http://schemas.openxmlformats.org/officeDocument/2006/relationships/image" Target="../media/image661.png"/><Relationship Id="rId825" Type="http://schemas.openxmlformats.org/officeDocument/2006/relationships/image" Target="../media/image764.png"/><Relationship Id="rId1248" Type="http://schemas.openxmlformats.org/officeDocument/2006/relationships/customXml" Target="../ink/ink986.xml"/><Relationship Id="rId257" Type="http://schemas.openxmlformats.org/officeDocument/2006/relationships/customXml" Target="../ink/ink486.xml"/><Relationship Id="rId464" Type="http://schemas.openxmlformats.org/officeDocument/2006/relationships/image" Target="../media/image586.png"/><Relationship Id="rId1010" Type="http://schemas.openxmlformats.org/officeDocument/2006/relationships/customXml" Target="../ink/ink866.xml"/><Relationship Id="rId1094" Type="http://schemas.openxmlformats.org/officeDocument/2006/relationships/customXml" Target="../ink/ink909.xml"/><Relationship Id="rId1108" Type="http://schemas.openxmlformats.org/officeDocument/2006/relationships/customXml" Target="../ink/ink916.xml"/><Relationship Id="rId1315" Type="http://schemas.openxmlformats.org/officeDocument/2006/relationships/image" Target="../media/image1005.png"/><Relationship Id="rId117" Type="http://schemas.openxmlformats.org/officeDocument/2006/relationships/customXml" Target="../ink/ink416.xml"/><Relationship Id="rId671" Type="http://schemas.openxmlformats.org/officeDocument/2006/relationships/customXml" Target="../ink/ink695.xml"/><Relationship Id="rId769" Type="http://schemas.openxmlformats.org/officeDocument/2006/relationships/customXml" Target="../ink/ink744.xml"/><Relationship Id="rId976" Type="http://schemas.openxmlformats.org/officeDocument/2006/relationships/image" Target="../media/image839.png"/><Relationship Id="rId324" Type="http://schemas.openxmlformats.org/officeDocument/2006/relationships/image" Target="../media/image516.png"/><Relationship Id="rId531" Type="http://schemas.openxmlformats.org/officeDocument/2006/relationships/image" Target="../media/image619.png"/><Relationship Id="rId629" Type="http://schemas.openxmlformats.org/officeDocument/2006/relationships/customXml" Target="../ink/ink674.xml"/><Relationship Id="rId1161" Type="http://schemas.openxmlformats.org/officeDocument/2006/relationships/image" Target="../media/image929.png"/><Relationship Id="rId1259" Type="http://schemas.openxmlformats.org/officeDocument/2006/relationships/image" Target="../media/image978.png"/><Relationship Id="rId836" Type="http://schemas.openxmlformats.org/officeDocument/2006/relationships/customXml" Target="../ink/ink778.xml"/><Relationship Id="rId1021" Type="http://schemas.openxmlformats.org/officeDocument/2006/relationships/customXml" Target="../ink/ink872.xml"/><Relationship Id="rId1119" Type="http://schemas.openxmlformats.org/officeDocument/2006/relationships/image" Target="../media/image909.png"/><Relationship Id="rId903" Type="http://schemas.openxmlformats.org/officeDocument/2006/relationships/image" Target="../media/image803.png"/><Relationship Id="rId1326" Type="http://schemas.openxmlformats.org/officeDocument/2006/relationships/customXml" Target="../ink/ink1026.xml"/><Relationship Id="rId32" Type="http://schemas.openxmlformats.org/officeDocument/2006/relationships/image" Target="../media/image372.png"/><Relationship Id="rId181" Type="http://schemas.openxmlformats.org/officeDocument/2006/relationships/customXml" Target="../ink/ink448.xml"/><Relationship Id="rId279" Type="http://schemas.openxmlformats.org/officeDocument/2006/relationships/customXml" Target="../ink/ink497.xml"/><Relationship Id="rId486" Type="http://schemas.openxmlformats.org/officeDocument/2006/relationships/image" Target="../media/image597.png"/><Relationship Id="rId693" Type="http://schemas.openxmlformats.org/officeDocument/2006/relationships/customXml" Target="../ink/ink706.xml"/><Relationship Id="rId139" Type="http://schemas.openxmlformats.org/officeDocument/2006/relationships/customXml" Target="../ink/ink427.xml"/><Relationship Id="rId346" Type="http://schemas.openxmlformats.org/officeDocument/2006/relationships/image" Target="../media/image527.png"/><Relationship Id="rId553" Type="http://schemas.openxmlformats.org/officeDocument/2006/relationships/customXml" Target="../ink/ink635.xml"/><Relationship Id="rId760" Type="http://schemas.openxmlformats.org/officeDocument/2006/relationships/image" Target="../media/image732.png"/><Relationship Id="rId998" Type="http://schemas.openxmlformats.org/officeDocument/2006/relationships/customXml" Target="../ink/ink860.xml"/><Relationship Id="rId1183" Type="http://schemas.openxmlformats.org/officeDocument/2006/relationships/image" Target="../media/image940.png"/><Relationship Id="rId206" Type="http://schemas.openxmlformats.org/officeDocument/2006/relationships/image" Target="../media/image459.png"/><Relationship Id="rId413" Type="http://schemas.openxmlformats.org/officeDocument/2006/relationships/customXml" Target="../ink/ink564.xml"/><Relationship Id="rId858" Type="http://schemas.openxmlformats.org/officeDocument/2006/relationships/customXml" Target="../ink/ink789.xml"/><Relationship Id="rId1043" Type="http://schemas.openxmlformats.org/officeDocument/2006/relationships/image" Target="../media/image871.png"/><Relationship Id="rId620" Type="http://schemas.openxmlformats.org/officeDocument/2006/relationships/image" Target="../media/image662.png"/><Relationship Id="rId718" Type="http://schemas.openxmlformats.org/officeDocument/2006/relationships/image" Target="../media/image711.png"/><Relationship Id="rId925" Type="http://schemas.openxmlformats.org/officeDocument/2006/relationships/image" Target="../media/image814.png"/><Relationship Id="rId1250" Type="http://schemas.openxmlformats.org/officeDocument/2006/relationships/customXml" Target="../ink/ink987.xml"/><Relationship Id="rId1110" Type="http://schemas.openxmlformats.org/officeDocument/2006/relationships/customXml" Target="../ink/ink917.xml"/><Relationship Id="rId1208" Type="http://schemas.openxmlformats.org/officeDocument/2006/relationships/customXml" Target="../ink/ink966.xml"/><Relationship Id="rId54" Type="http://schemas.openxmlformats.org/officeDocument/2006/relationships/image" Target="../media/image383.png"/><Relationship Id="rId270" Type="http://schemas.openxmlformats.org/officeDocument/2006/relationships/image" Target="../media/image490.png"/><Relationship Id="rId130" Type="http://schemas.openxmlformats.org/officeDocument/2006/relationships/image" Target="../media/image421.png"/><Relationship Id="rId368" Type="http://schemas.openxmlformats.org/officeDocument/2006/relationships/image" Target="../media/image538.png"/><Relationship Id="rId575" Type="http://schemas.openxmlformats.org/officeDocument/2006/relationships/customXml" Target="../ink/ink646.xml"/><Relationship Id="rId782" Type="http://schemas.openxmlformats.org/officeDocument/2006/relationships/image" Target="../media/image743.png"/><Relationship Id="rId228" Type="http://schemas.openxmlformats.org/officeDocument/2006/relationships/image" Target="../media/image470.png"/><Relationship Id="rId435" Type="http://schemas.openxmlformats.org/officeDocument/2006/relationships/customXml" Target="../ink/ink575.xml"/><Relationship Id="rId642" Type="http://schemas.openxmlformats.org/officeDocument/2006/relationships/image" Target="../media/image673.png"/><Relationship Id="rId1065" Type="http://schemas.openxmlformats.org/officeDocument/2006/relationships/image" Target="../media/image882.png"/><Relationship Id="rId1272" Type="http://schemas.openxmlformats.org/officeDocument/2006/relationships/customXml" Target="../ink/ink998.xml"/><Relationship Id="rId502" Type="http://schemas.openxmlformats.org/officeDocument/2006/relationships/image" Target="../media/image605.png"/><Relationship Id="rId947" Type="http://schemas.openxmlformats.org/officeDocument/2006/relationships/image" Target="../media/image825.png"/><Relationship Id="rId1132" Type="http://schemas.openxmlformats.org/officeDocument/2006/relationships/customXml" Target="../ink/ink928.xml"/><Relationship Id="rId76" Type="http://schemas.openxmlformats.org/officeDocument/2006/relationships/image" Target="../media/image394.png"/><Relationship Id="rId807" Type="http://schemas.openxmlformats.org/officeDocument/2006/relationships/image" Target="../media/image755.png"/><Relationship Id="rId292" Type="http://schemas.openxmlformats.org/officeDocument/2006/relationships/image" Target="../media/image501.png"/><Relationship Id="rId597" Type="http://schemas.openxmlformats.org/officeDocument/2006/relationships/customXml" Target="../ink/ink657.xml"/><Relationship Id="rId152" Type="http://schemas.openxmlformats.org/officeDocument/2006/relationships/image" Target="../media/image432.png"/><Relationship Id="rId457" Type="http://schemas.openxmlformats.org/officeDocument/2006/relationships/customXml" Target="../ink/ink586.xml"/><Relationship Id="rId1087" Type="http://schemas.openxmlformats.org/officeDocument/2006/relationships/image" Target="../media/image893.png"/><Relationship Id="rId1294" Type="http://schemas.openxmlformats.org/officeDocument/2006/relationships/customXml" Target="../ink/ink1009.xml"/><Relationship Id="rId664" Type="http://schemas.openxmlformats.org/officeDocument/2006/relationships/image" Target="../media/image684.png"/><Relationship Id="rId871" Type="http://schemas.openxmlformats.org/officeDocument/2006/relationships/image" Target="../media/image787.png"/><Relationship Id="rId969" Type="http://schemas.openxmlformats.org/officeDocument/2006/relationships/customXml" Target="../ink/ink845.xml"/><Relationship Id="rId317" Type="http://schemas.openxmlformats.org/officeDocument/2006/relationships/customXml" Target="../ink/ink516.xml"/><Relationship Id="rId524" Type="http://schemas.openxmlformats.org/officeDocument/2006/relationships/customXml" Target="../ink/ink620.xml"/><Relationship Id="rId731" Type="http://schemas.openxmlformats.org/officeDocument/2006/relationships/customXml" Target="../ink/ink725.xml"/><Relationship Id="rId1154" Type="http://schemas.openxmlformats.org/officeDocument/2006/relationships/customXml" Target="../ink/ink939.xml"/><Relationship Id="rId98" Type="http://schemas.openxmlformats.org/officeDocument/2006/relationships/image" Target="../media/image405.png"/><Relationship Id="rId829" Type="http://schemas.openxmlformats.org/officeDocument/2006/relationships/image" Target="../media/image766.png"/><Relationship Id="rId1014" Type="http://schemas.openxmlformats.org/officeDocument/2006/relationships/image" Target="../media/image857.png"/><Relationship Id="rId1221" Type="http://schemas.openxmlformats.org/officeDocument/2006/relationships/image" Target="../media/image959.png"/><Relationship Id="rId1319" Type="http://schemas.openxmlformats.org/officeDocument/2006/relationships/image" Target="../media/image1007.png"/><Relationship Id="rId25" Type="http://schemas.openxmlformats.org/officeDocument/2006/relationships/customXml" Target="../ink/ink370.xml"/><Relationship Id="rId174" Type="http://schemas.openxmlformats.org/officeDocument/2006/relationships/image" Target="../media/image443.png"/><Relationship Id="rId381" Type="http://schemas.openxmlformats.org/officeDocument/2006/relationships/customXml" Target="../ink/ink548.xml"/><Relationship Id="rId241" Type="http://schemas.openxmlformats.org/officeDocument/2006/relationships/customXml" Target="../ink/ink478.xml"/><Relationship Id="rId479" Type="http://schemas.openxmlformats.org/officeDocument/2006/relationships/customXml" Target="../ink/ink597.xml"/><Relationship Id="rId686" Type="http://schemas.openxmlformats.org/officeDocument/2006/relationships/image" Target="../media/image695.png"/><Relationship Id="rId893" Type="http://schemas.openxmlformats.org/officeDocument/2006/relationships/image" Target="../media/image798.png"/><Relationship Id="rId339" Type="http://schemas.openxmlformats.org/officeDocument/2006/relationships/customXml" Target="../ink/ink527.xml"/><Relationship Id="rId546" Type="http://schemas.openxmlformats.org/officeDocument/2006/relationships/customXml" Target="../ink/ink631.xml"/><Relationship Id="rId753" Type="http://schemas.openxmlformats.org/officeDocument/2006/relationships/customXml" Target="../ink/ink736.xml"/><Relationship Id="rId1176" Type="http://schemas.openxmlformats.org/officeDocument/2006/relationships/customXml" Target="../ink/ink950.xml"/><Relationship Id="rId101" Type="http://schemas.openxmlformats.org/officeDocument/2006/relationships/customXml" Target="../ink/ink408.xml"/><Relationship Id="rId406" Type="http://schemas.openxmlformats.org/officeDocument/2006/relationships/image" Target="../media/image557.png"/><Relationship Id="rId960" Type="http://schemas.openxmlformats.org/officeDocument/2006/relationships/customXml" Target="../ink/ink840.xml"/><Relationship Id="rId1036" Type="http://schemas.openxmlformats.org/officeDocument/2006/relationships/customXml" Target="../ink/ink880.xml"/><Relationship Id="rId1243" Type="http://schemas.openxmlformats.org/officeDocument/2006/relationships/image" Target="../media/image970.png"/><Relationship Id="rId613" Type="http://schemas.openxmlformats.org/officeDocument/2006/relationships/customXml" Target="../ink/ink666.xml"/><Relationship Id="rId820" Type="http://schemas.openxmlformats.org/officeDocument/2006/relationships/customXml" Target="../ink/ink770.xml"/><Relationship Id="rId918" Type="http://schemas.openxmlformats.org/officeDocument/2006/relationships/customXml" Target="../ink/ink819.xml"/><Relationship Id="rId1103" Type="http://schemas.openxmlformats.org/officeDocument/2006/relationships/image" Target="../media/image901.png"/><Relationship Id="rId1310" Type="http://schemas.openxmlformats.org/officeDocument/2006/relationships/customXml" Target="../ink/ink1018.xml"/><Relationship Id="rId47" Type="http://schemas.openxmlformats.org/officeDocument/2006/relationships/customXml" Target="../ink/ink381.xml"/><Relationship Id="rId196" Type="http://schemas.openxmlformats.org/officeDocument/2006/relationships/image" Target="../media/image454.png"/><Relationship Id="rId263" Type="http://schemas.openxmlformats.org/officeDocument/2006/relationships/customXml" Target="../ink/ink489.xml"/><Relationship Id="rId470" Type="http://schemas.openxmlformats.org/officeDocument/2006/relationships/image" Target="../media/image589.png"/><Relationship Id="rId123" Type="http://schemas.openxmlformats.org/officeDocument/2006/relationships/customXml" Target="../ink/ink419.xml"/><Relationship Id="rId330" Type="http://schemas.openxmlformats.org/officeDocument/2006/relationships/image" Target="../media/image519.png"/><Relationship Id="rId568" Type="http://schemas.openxmlformats.org/officeDocument/2006/relationships/image" Target="../media/image637.png"/><Relationship Id="rId775" Type="http://schemas.openxmlformats.org/officeDocument/2006/relationships/customXml" Target="../ink/ink747.xml"/><Relationship Id="rId982" Type="http://schemas.openxmlformats.org/officeDocument/2006/relationships/image" Target="../media/image842.png"/><Relationship Id="rId1198" Type="http://schemas.openxmlformats.org/officeDocument/2006/relationships/customXml" Target="../ink/ink961.xml"/><Relationship Id="rId428" Type="http://schemas.openxmlformats.org/officeDocument/2006/relationships/image" Target="../media/image568.png"/><Relationship Id="rId635" Type="http://schemas.openxmlformats.org/officeDocument/2006/relationships/customXml" Target="../ink/ink677.xml"/><Relationship Id="rId842" Type="http://schemas.openxmlformats.org/officeDocument/2006/relationships/customXml" Target="../ink/ink781.xml"/><Relationship Id="rId1058" Type="http://schemas.openxmlformats.org/officeDocument/2006/relationships/customXml" Target="../ink/ink891.xml"/><Relationship Id="rId1265" Type="http://schemas.openxmlformats.org/officeDocument/2006/relationships/image" Target="../media/image981.png"/><Relationship Id="rId702" Type="http://schemas.openxmlformats.org/officeDocument/2006/relationships/image" Target="../media/image703.png"/><Relationship Id="rId1125" Type="http://schemas.openxmlformats.org/officeDocument/2006/relationships/image" Target="../media/image911.png"/><Relationship Id="rId69" Type="http://schemas.openxmlformats.org/officeDocument/2006/relationships/customXml" Target="../ink/ink392.xml"/><Relationship Id="rId285" Type="http://schemas.openxmlformats.org/officeDocument/2006/relationships/customXml" Target="../ink/ink500.xml"/><Relationship Id="rId492" Type="http://schemas.openxmlformats.org/officeDocument/2006/relationships/image" Target="../media/image600.png"/><Relationship Id="rId797" Type="http://schemas.openxmlformats.org/officeDocument/2006/relationships/customXml" Target="../ink/ink758.xml"/><Relationship Id="rId145" Type="http://schemas.openxmlformats.org/officeDocument/2006/relationships/customXml" Target="../ink/ink430.xml"/><Relationship Id="rId352" Type="http://schemas.openxmlformats.org/officeDocument/2006/relationships/image" Target="../media/image530.png"/><Relationship Id="rId1287" Type="http://schemas.openxmlformats.org/officeDocument/2006/relationships/image" Target="../media/image992.png"/><Relationship Id="rId212" Type="http://schemas.openxmlformats.org/officeDocument/2006/relationships/image" Target="../media/image462.png"/><Relationship Id="rId657" Type="http://schemas.openxmlformats.org/officeDocument/2006/relationships/customXml" Target="../ink/ink688.xml"/><Relationship Id="rId864" Type="http://schemas.openxmlformats.org/officeDocument/2006/relationships/customXml" Target="../ink/ink792.xml"/><Relationship Id="rId517" Type="http://schemas.openxmlformats.org/officeDocument/2006/relationships/image" Target="../media/image612.png"/><Relationship Id="rId724" Type="http://schemas.openxmlformats.org/officeDocument/2006/relationships/image" Target="../media/image714.png"/><Relationship Id="rId931" Type="http://schemas.openxmlformats.org/officeDocument/2006/relationships/image" Target="../media/image817.png"/><Relationship Id="rId1147" Type="http://schemas.openxmlformats.org/officeDocument/2006/relationships/image" Target="../media/image922.png"/><Relationship Id="rId60" Type="http://schemas.openxmlformats.org/officeDocument/2006/relationships/image" Target="../media/image386.png"/><Relationship Id="rId1007" Type="http://schemas.openxmlformats.org/officeDocument/2006/relationships/image" Target="../media/image854.png"/><Relationship Id="rId1214" Type="http://schemas.openxmlformats.org/officeDocument/2006/relationships/customXml" Target="../ink/ink969.xml"/><Relationship Id="rId18" Type="http://schemas.openxmlformats.org/officeDocument/2006/relationships/image" Target="../media/image365.png"/><Relationship Id="rId167" Type="http://schemas.openxmlformats.org/officeDocument/2006/relationships/customXml" Target="../ink/ink441.xml"/><Relationship Id="rId374" Type="http://schemas.openxmlformats.org/officeDocument/2006/relationships/image" Target="../media/image541.png"/><Relationship Id="rId581" Type="http://schemas.openxmlformats.org/officeDocument/2006/relationships/customXml" Target="../ink/ink649.xml"/><Relationship Id="rId234" Type="http://schemas.openxmlformats.org/officeDocument/2006/relationships/image" Target="../media/image473.png"/><Relationship Id="rId679" Type="http://schemas.openxmlformats.org/officeDocument/2006/relationships/customXml" Target="../ink/ink699.xml"/><Relationship Id="rId886" Type="http://schemas.openxmlformats.org/officeDocument/2006/relationships/customXml" Target="../ink/ink803.xml"/><Relationship Id="rId2" Type="http://schemas.openxmlformats.org/officeDocument/2006/relationships/notesSlide" Target="../notesSlides/notesSlide3.xml"/><Relationship Id="rId441" Type="http://schemas.openxmlformats.org/officeDocument/2006/relationships/customXml" Target="../ink/ink578.xml"/><Relationship Id="rId539" Type="http://schemas.openxmlformats.org/officeDocument/2006/relationships/image" Target="../media/image623.png"/><Relationship Id="rId746" Type="http://schemas.openxmlformats.org/officeDocument/2006/relationships/image" Target="../media/image725.png"/><Relationship Id="rId1071" Type="http://schemas.openxmlformats.org/officeDocument/2006/relationships/image" Target="../media/image885.png"/><Relationship Id="rId1169" Type="http://schemas.openxmlformats.org/officeDocument/2006/relationships/image" Target="../media/image933.png"/><Relationship Id="rId301" Type="http://schemas.openxmlformats.org/officeDocument/2006/relationships/customXml" Target="../ink/ink508.xml"/><Relationship Id="rId953" Type="http://schemas.openxmlformats.org/officeDocument/2006/relationships/image" Target="../media/image828.png"/><Relationship Id="rId1029" Type="http://schemas.openxmlformats.org/officeDocument/2006/relationships/image" Target="../media/image864.png"/><Relationship Id="rId1236" Type="http://schemas.openxmlformats.org/officeDocument/2006/relationships/customXml" Target="../ink/ink980.xml"/><Relationship Id="rId82" Type="http://schemas.openxmlformats.org/officeDocument/2006/relationships/image" Target="../media/image397.png"/><Relationship Id="rId606" Type="http://schemas.openxmlformats.org/officeDocument/2006/relationships/image" Target="../media/image655.png"/><Relationship Id="rId813" Type="http://schemas.openxmlformats.org/officeDocument/2006/relationships/image" Target="../media/image758.png"/><Relationship Id="rId1303" Type="http://schemas.openxmlformats.org/officeDocument/2006/relationships/customXml" Target="../ink/ink1014.xml"/><Relationship Id="rId189" Type="http://schemas.openxmlformats.org/officeDocument/2006/relationships/customXml" Target="../ink/ink452.xml"/><Relationship Id="rId396" Type="http://schemas.openxmlformats.org/officeDocument/2006/relationships/image" Target="../media/image552.png"/><Relationship Id="rId256" Type="http://schemas.openxmlformats.org/officeDocument/2006/relationships/image" Target="../media/image483.png"/><Relationship Id="rId463" Type="http://schemas.openxmlformats.org/officeDocument/2006/relationships/customXml" Target="../ink/ink589.xml"/><Relationship Id="rId670" Type="http://schemas.openxmlformats.org/officeDocument/2006/relationships/image" Target="../media/image687.png"/><Relationship Id="rId1093" Type="http://schemas.openxmlformats.org/officeDocument/2006/relationships/image" Target="../media/image896.png"/><Relationship Id="rId116" Type="http://schemas.openxmlformats.org/officeDocument/2006/relationships/image" Target="../media/image414.png"/><Relationship Id="rId323" Type="http://schemas.openxmlformats.org/officeDocument/2006/relationships/customXml" Target="../ink/ink519.xml"/><Relationship Id="rId530" Type="http://schemas.openxmlformats.org/officeDocument/2006/relationships/customXml" Target="../ink/ink623.xml"/><Relationship Id="rId768" Type="http://schemas.openxmlformats.org/officeDocument/2006/relationships/image" Target="../media/image736.png"/><Relationship Id="rId975" Type="http://schemas.openxmlformats.org/officeDocument/2006/relationships/customXml" Target="../ink/ink848.xml"/><Relationship Id="rId1160" Type="http://schemas.openxmlformats.org/officeDocument/2006/relationships/customXml" Target="../ink/ink942.xml"/><Relationship Id="rId628" Type="http://schemas.openxmlformats.org/officeDocument/2006/relationships/image" Target="../media/image666.png"/><Relationship Id="rId835" Type="http://schemas.openxmlformats.org/officeDocument/2006/relationships/image" Target="../media/image769.png"/><Relationship Id="rId1258" Type="http://schemas.openxmlformats.org/officeDocument/2006/relationships/customXml" Target="../ink/ink991.xml"/><Relationship Id="rId1020" Type="http://schemas.openxmlformats.org/officeDocument/2006/relationships/image" Target="../media/image860.png"/><Relationship Id="rId1118" Type="http://schemas.openxmlformats.org/officeDocument/2006/relationships/customXml" Target="../ink/ink921.xml"/><Relationship Id="rId1325" Type="http://schemas.openxmlformats.org/officeDocument/2006/relationships/image" Target="../media/image1010.png"/><Relationship Id="rId902" Type="http://schemas.openxmlformats.org/officeDocument/2006/relationships/customXml" Target="../ink/ink811.xml"/><Relationship Id="rId31" Type="http://schemas.openxmlformats.org/officeDocument/2006/relationships/customXml" Target="../ink/ink373.xml"/><Relationship Id="rId180" Type="http://schemas.openxmlformats.org/officeDocument/2006/relationships/image" Target="../media/image446.png"/><Relationship Id="rId278" Type="http://schemas.openxmlformats.org/officeDocument/2006/relationships/image" Target="../media/image494.png"/><Relationship Id="rId485" Type="http://schemas.openxmlformats.org/officeDocument/2006/relationships/customXml" Target="../ink/ink600.xml"/><Relationship Id="rId692" Type="http://schemas.openxmlformats.org/officeDocument/2006/relationships/image" Target="../media/image698.png"/><Relationship Id="rId138" Type="http://schemas.openxmlformats.org/officeDocument/2006/relationships/image" Target="../media/image425.png"/><Relationship Id="rId345" Type="http://schemas.openxmlformats.org/officeDocument/2006/relationships/customXml" Target="../ink/ink530.xml"/><Relationship Id="rId552" Type="http://schemas.openxmlformats.org/officeDocument/2006/relationships/image" Target="../media/image629.png"/><Relationship Id="rId997" Type="http://schemas.openxmlformats.org/officeDocument/2006/relationships/image" Target="../media/image849.png"/><Relationship Id="rId1182" Type="http://schemas.openxmlformats.org/officeDocument/2006/relationships/customXml" Target="../ink/ink953.xml"/><Relationship Id="rId205" Type="http://schemas.openxmlformats.org/officeDocument/2006/relationships/customXml" Target="../ink/ink460.xml"/><Relationship Id="rId412" Type="http://schemas.openxmlformats.org/officeDocument/2006/relationships/image" Target="../media/image560.png"/><Relationship Id="rId857" Type="http://schemas.openxmlformats.org/officeDocument/2006/relationships/image" Target="../media/image780.png"/><Relationship Id="rId1042" Type="http://schemas.openxmlformats.org/officeDocument/2006/relationships/customXml" Target="../ink/ink883.xml"/><Relationship Id="rId717" Type="http://schemas.openxmlformats.org/officeDocument/2006/relationships/customXml" Target="../ink/ink718.xml"/><Relationship Id="rId924" Type="http://schemas.openxmlformats.org/officeDocument/2006/relationships/customXml" Target="../ink/ink822.xml"/><Relationship Id="rId53" Type="http://schemas.openxmlformats.org/officeDocument/2006/relationships/customXml" Target="../ink/ink384.xml"/><Relationship Id="rId1207" Type="http://schemas.openxmlformats.org/officeDocument/2006/relationships/image" Target="../media/image952.png"/><Relationship Id="rId367" Type="http://schemas.openxmlformats.org/officeDocument/2006/relationships/customXml" Target="../ink/ink541.xml"/><Relationship Id="rId574" Type="http://schemas.openxmlformats.org/officeDocument/2006/relationships/image" Target="../media/image640.png"/><Relationship Id="rId227" Type="http://schemas.openxmlformats.org/officeDocument/2006/relationships/customXml" Target="../ink/ink471.xml"/><Relationship Id="rId781" Type="http://schemas.openxmlformats.org/officeDocument/2006/relationships/customXml" Target="../ink/ink750.xml"/><Relationship Id="rId879" Type="http://schemas.openxmlformats.org/officeDocument/2006/relationships/image" Target="../media/image791.png"/><Relationship Id="rId434" Type="http://schemas.openxmlformats.org/officeDocument/2006/relationships/image" Target="../media/image571.png"/><Relationship Id="rId641" Type="http://schemas.openxmlformats.org/officeDocument/2006/relationships/customXml" Target="../ink/ink680.xml"/><Relationship Id="rId739" Type="http://schemas.openxmlformats.org/officeDocument/2006/relationships/customXml" Target="../ink/ink729.xml"/><Relationship Id="rId1064" Type="http://schemas.openxmlformats.org/officeDocument/2006/relationships/customXml" Target="../ink/ink894.xml"/><Relationship Id="rId1271" Type="http://schemas.openxmlformats.org/officeDocument/2006/relationships/image" Target="../media/image984.png"/><Relationship Id="rId501" Type="http://schemas.openxmlformats.org/officeDocument/2006/relationships/customXml" Target="../ink/ink608.xml"/><Relationship Id="rId946" Type="http://schemas.openxmlformats.org/officeDocument/2006/relationships/customXml" Target="../ink/ink833.xml"/><Relationship Id="rId1131" Type="http://schemas.openxmlformats.org/officeDocument/2006/relationships/image" Target="../media/image914.png"/><Relationship Id="rId1229" Type="http://schemas.openxmlformats.org/officeDocument/2006/relationships/image" Target="../media/image963.png"/><Relationship Id="rId75" Type="http://schemas.openxmlformats.org/officeDocument/2006/relationships/customXml" Target="../ink/ink395.xml"/><Relationship Id="rId806" Type="http://schemas.openxmlformats.org/officeDocument/2006/relationships/customXml" Target="../ink/ink7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4.png"/><Relationship Id="rId3" Type="http://schemas.openxmlformats.org/officeDocument/2006/relationships/customXml" Target="../ink/ink1027.xml"/><Relationship Id="rId7" Type="http://schemas.openxmlformats.org/officeDocument/2006/relationships/customXml" Target="../ink/ink10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3.png"/><Relationship Id="rId5" Type="http://schemas.openxmlformats.org/officeDocument/2006/relationships/customXml" Target="../ink/ink1028.xml"/><Relationship Id="rId4" Type="http://schemas.openxmlformats.org/officeDocument/2006/relationships/image" Target="../media/image10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35.xml"/><Relationship Id="rId18" Type="http://schemas.openxmlformats.org/officeDocument/2006/relationships/image" Target="../media/image1022.png"/><Relationship Id="rId26" Type="http://schemas.openxmlformats.org/officeDocument/2006/relationships/image" Target="../media/image1026.png"/><Relationship Id="rId39" Type="http://schemas.openxmlformats.org/officeDocument/2006/relationships/customXml" Target="../ink/ink1048.xml"/><Relationship Id="rId21" Type="http://schemas.openxmlformats.org/officeDocument/2006/relationships/customXml" Target="../ink/ink1039.xml"/><Relationship Id="rId34" Type="http://schemas.openxmlformats.org/officeDocument/2006/relationships/image" Target="../media/image1030.png"/><Relationship Id="rId42" Type="http://schemas.openxmlformats.org/officeDocument/2006/relationships/image" Target="../media/image1034.png"/><Relationship Id="rId47" Type="http://schemas.openxmlformats.org/officeDocument/2006/relationships/customXml" Target="../ink/ink1052.xml"/><Relationship Id="rId50" Type="http://schemas.openxmlformats.org/officeDocument/2006/relationships/image" Target="../media/image1038.png"/><Relationship Id="rId55" Type="http://schemas.openxmlformats.org/officeDocument/2006/relationships/customXml" Target="../ink/ink1056.xml"/><Relationship Id="rId7" Type="http://schemas.openxmlformats.org/officeDocument/2006/relationships/customXml" Target="../ink/ink103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21.png"/><Relationship Id="rId29" Type="http://schemas.openxmlformats.org/officeDocument/2006/relationships/customXml" Target="../ink/ink1043.xml"/><Relationship Id="rId11" Type="http://schemas.openxmlformats.org/officeDocument/2006/relationships/customXml" Target="../ink/ink1034.xml"/><Relationship Id="rId24" Type="http://schemas.openxmlformats.org/officeDocument/2006/relationships/image" Target="../media/image1025.png"/><Relationship Id="rId32" Type="http://schemas.openxmlformats.org/officeDocument/2006/relationships/image" Target="../media/image1029.png"/><Relationship Id="rId37" Type="http://schemas.openxmlformats.org/officeDocument/2006/relationships/customXml" Target="../ink/ink1047.xml"/><Relationship Id="rId40" Type="http://schemas.openxmlformats.org/officeDocument/2006/relationships/image" Target="../media/image1033.png"/><Relationship Id="rId45" Type="http://schemas.openxmlformats.org/officeDocument/2006/relationships/customXml" Target="../ink/ink1051.xml"/><Relationship Id="rId53" Type="http://schemas.openxmlformats.org/officeDocument/2006/relationships/customXml" Target="../ink/ink1055.xml"/><Relationship Id="rId58" Type="http://schemas.openxmlformats.org/officeDocument/2006/relationships/image" Target="../media/image1042.png"/><Relationship Id="rId5" Type="http://schemas.openxmlformats.org/officeDocument/2006/relationships/customXml" Target="../ink/ink1031.xml"/><Relationship Id="rId19" Type="http://schemas.openxmlformats.org/officeDocument/2006/relationships/customXml" Target="../ink/ink1038.xml"/><Relationship Id="rId4" Type="http://schemas.openxmlformats.org/officeDocument/2006/relationships/image" Target="../media/image1015.png"/><Relationship Id="rId9" Type="http://schemas.openxmlformats.org/officeDocument/2006/relationships/customXml" Target="../ink/ink1033.xml"/><Relationship Id="rId14" Type="http://schemas.openxmlformats.org/officeDocument/2006/relationships/image" Target="../media/image1020.png"/><Relationship Id="rId22" Type="http://schemas.openxmlformats.org/officeDocument/2006/relationships/image" Target="../media/image1024.png"/><Relationship Id="rId27" Type="http://schemas.openxmlformats.org/officeDocument/2006/relationships/customXml" Target="../ink/ink1042.xml"/><Relationship Id="rId30" Type="http://schemas.openxmlformats.org/officeDocument/2006/relationships/image" Target="../media/image1028.png"/><Relationship Id="rId35" Type="http://schemas.openxmlformats.org/officeDocument/2006/relationships/customXml" Target="../ink/ink1046.xml"/><Relationship Id="rId43" Type="http://schemas.openxmlformats.org/officeDocument/2006/relationships/customXml" Target="../ink/ink1050.xml"/><Relationship Id="rId48" Type="http://schemas.openxmlformats.org/officeDocument/2006/relationships/image" Target="../media/image1037.png"/><Relationship Id="rId56" Type="http://schemas.openxmlformats.org/officeDocument/2006/relationships/image" Target="../media/image1041.png"/><Relationship Id="rId8" Type="http://schemas.openxmlformats.org/officeDocument/2006/relationships/image" Target="../media/image1017.png"/><Relationship Id="rId51" Type="http://schemas.openxmlformats.org/officeDocument/2006/relationships/customXml" Target="../ink/ink1054.xml"/><Relationship Id="rId3" Type="http://schemas.openxmlformats.org/officeDocument/2006/relationships/customXml" Target="../ink/ink1030.xml"/><Relationship Id="rId12" Type="http://schemas.openxmlformats.org/officeDocument/2006/relationships/image" Target="../media/image1019.png"/><Relationship Id="rId17" Type="http://schemas.openxmlformats.org/officeDocument/2006/relationships/customXml" Target="../ink/ink1037.xml"/><Relationship Id="rId25" Type="http://schemas.openxmlformats.org/officeDocument/2006/relationships/customXml" Target="../ink/ink1041.xml"/><Relationship Id="rId33" Type="http://schemas.openxmlformats.org/officeDocument/2006/relationships/customXml" Target="../ink/ink1045.xml"/><Relationship Id="rId38" Type="http://schemas.openxmlformats.org/officeDocument/2006/relationships/image" Target="../media/image1032.png"/><Relationship Id="rId46" Type="http://schemas.openxmlformats.org/officeDocument/2006/relationships/image" Target="../media/image1036.png"/><Relationship Id="rId20" Type="http://schemas.openxmlformats.org/officeDocument/2006/relationships/image" Target="../media/image1023.png"/><Relationship Id="rId41" Type="http://schemas.openxmlformats.org/officeDocument/2006/relationships/customXml" Target="../ink/ink1049.xml"/><Relationship Id="rId54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6.png"/><Relationship Id="rId15" Type="http://schemas.openxmlformats.org/officeDocument/2006/relationships/customXml" Target="../ink/ink1036.xml"/><Relationship Id="rId23" Type="http://schemas.openxmlformats.org/officeDocument/2006/relationships/customXml" Target="../ink/ink1040.xml"/><Relationship Id="rId28" Type="http://schemas.openxmlformats.org/officeDocument/2006/relationships/image" Target="../media/image1027.png"/><Relationship Id="rId36" Type="http://schemas.openxmlformats.org/officeDocument/2006/relationships/image" Target="../media/image1031.png"/><Relationship Id="rId49" Type="http://schemas.openxmlformats.org/officeDocument/2006/relationships/customXml" Target="../ink/ink1053.xml"/><Relationship Id="rId57" Type="http://schemas.openxmlformats.org/officeDocument/2006/relationships/customXml" Target="../ink/ink1057.xml"/><Relationship Id="rId10" Type="http://schemas.openxmlformats.org/officeDocument/2006/relationships/image" Target="../media/image1018.png"/><Relationship Id="rId31" Type="http://schemas.openxmlformats.org/officeDocument/2006/relationships/customXml" Target="../ink/ink1044.xml"/><Relationship Id="rId44" Type="http://schemas.openxmlformats.org/officeDocument/2006/relationships/image" Target="../media/image1035.png"/><Relationship Id="rId52" Type="http://schemas.openxmlformats.org/officeDocument/2006/relationships/image" Target="../media/image103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5.xml"/><Relationship Id="rId671" Type="http://schemas.openxmlformats.org/officeDocument/2006/relationships/image" Target="../media/image1371.png"/><Relationship Id="rId21" Type="http://schemas.openxmlformats.org/officeDocument/2006/relationships/customXml" Target="../ink/ink1067.xml"/><Relationship Id="rId324" Type="http://schemas.openxmlformats.org/officeDocument/2006/relationships/image" Target="../media/image1201.png"/><Relationship Id="rId531" Type="http://schemas.openxmlformats.org/officeDocument/2006/relationships/image" Target="../media/image1302.png"/><Relationship Id="rId629" Type="http://schemas.openxmlformats.org/officeDocument/2006/relationships/image" Target="../media/image1350.png"/><Relationship Id="rId170" Type="http://schemas.openxmlformats.org/officeDocument/2006/relationships/image" Target="../media/image1126.png"/><Relationship Id="rId268" Type="http://schemas.openxmlformats.org/officeDocument/2006/relationships/customXml" Target="../ink/ink1191.xml"/><Relationship Id="rId475" Type="http://schemas.openxmlformats.org/officeDocument/2006/relationships/image" Target="../media/image1275.png"/><Relationship Id="rId682" Type="http://schemas.openxmlformats.org/officeDocument/2006/relationships/image" Target="../media/image1376.png"/><Relationship Id="rId32" Type="http://schemas.openxmlformats.org/officeDocument/2006/relationships/image" Target="../media/image1057.png"/><Relationship Id="rId128" Type="http://schemas.openxmlformats.org/officeDocument/2006/relationships/image" Target="../media/image1105.png"/><Relationship Id="rId335" Type="http://schemas.openxmlformats.org/officeDocument/2006/relationships/customXml" Target="../ink/ink1225.xml"/><Relationship Id="rId542" Type="http://schemas.openxmlformats.org/officeDocument/2006/relationships/customXml" Target="../ink/ink1330.xml"/><Relationship Id="rId181" Type="http://schemas.openxmlformats.org/officeDocument/2006/relationships/customXml" Target="../ink/ink1147.xml"/><Relationship Id="rId402" Type="http://schemas.openxmlformats.org/officeDocument/2006/relationships/image" Target="../media/image1239.png"/><Relationship Id="rId279" Type="http://schemas.openxmlformats.org/officeDocument/2006/relationships/customXml" Target="../ink/ink1197.xml"/><Relationship Id="rId486" Type="http://schemas.openxmlformats.org/officeDocument/2006/relationships/customXml" Target="../ink/ink1301.xml"/><Relationship Id="rId693" Type="http://schemas.openxmlformats.org/officeDocument/2006/relationships/customXml" Target="../ink/ink1407.xml"/><Relationship Id="rId707" Type="http://schemas.openxmlformats.org/officeDocument/2006/relationships/customXml" Target="../ink/ink1414.xml"/><Relationship Id="rId43" Type="http://schemas.openxmlformats.org/officeDocument/2006/relationships/customXml" Target="../ink/ink1078.xml"/><Relationship Id="rId139" Type="http://schemas.openxmlformats.org/officeDocument/2006/relationships/customXml" Target="../ink/ink1126.xml"/><Relationship Id="rId346" Type="http://schemas.openxmlformats.org/officeDocument/2006/relationships/image" Target="../media/image1211.png"/><Relationship Id="rId553" Type="http://schemas.openxmlformats.org/officeDocument/2006/relationships/image" Target="../media/image1313.png"/><Relationship Id="rId192" Type="http://schemas.openxmlformats.org/officeDocument/2006/relationships/image" Target="../media/image1137.png"/><Relationship Id="rId206" Type="http://schemas.openxmlformats.org/officeDocument/2006/relationships/image" Target="../media/image1144.png"/><Relationship Id="rId413" Type="http://schemas.openxmlformats.org/officeDocument/2006/relationships/customXml" Target="../ink/ink1264.xml"/><Relationship Id="rId497" Type="http://schemas.openxmlformats.org/officeDocument/2006/relationships/image" Target="../media/image1285.png"/><Relationship Id="rId620" Type="http://schemas.openxmlformats.org/officeDocument/2006/relationships/customXml" Target="../ink/ink1370.xml"/><Relationship Id="rId718" Type="http://schemas.openxmlformats.org/officeDocument/2006/relationships/image" Target="../media/image1394.png"/><Relationship Id="rId357" Type="http://schemas.openxmlformats.org/officeDocument/2006/relationships/customXml" Target="../ink/ink1236.xml"/><Relationship Id="rId54" Type="http://schemas.openxmlformats.org/officeDocument/2006/relationships/image" Target="../media/image1068.png"/><Relationship Id="rId217" Type="http://schemas.openxmlformats.org/officeDocument/2006/relationships/customXml" Target="../ink/ink1165.xml"/><Relationship Id="rId564" Type="http://schemas.openxmlformats.org/officeDocument/2006/relationships/customXml" Target="../ink/ink1341.xml"/><Relationship Id="rId424" Type="http://schemas.openxmlformats.org/officeDocument/2006/relationships/image" Target="../media/image1250.png"/><Relationship Id="rId631" Type="http://schemas.openxmlformats.org/officeDocument/2006/relationships/image" Target="../media/image1351.png"/><Relationship Id="rId729" Type="http://schemas.openxmlformats.org/officeDocument/2006/relationships/image" Target="../media/image1399.png"/><Relationship Id="rId270" Type="http://schemas.openxmlformats.org/officeDocument/2006/relationships/customXml" Target="../ink/ink1192.xml"/><Relationship Id="rId65" Type="http://schemas.openxmlformats.org/officeDocument/2006/relationships/customXml" Target="../ink/ink1089.xml"/><Relationship Id="rId130" Type="http://schemas.openxmlformats.org/officeDocument/2006/relationships/image" Target="../media/image1106.png"/><Relationship Id="rId368" Type="http://schemas.openxmlformats.org/officeDocument/2006/relationships/image" Target="../media/image1222.png"/><Relationship Id="rId575" Type="http://schemas.openxmlformats.org/officeDocument/2006/relationships/image" Target="../media/image1324.png"/><Relationship Id="rId228" Type="http://schemas.openxmlformats.org/officeDocument/2006/relationships/image" Target="../media/image1155.png"/><Relationship Id="rId435" Type="http://schemas.openxmlformats.org/officeDocument/2006/relationships/customXml" Target="../ink/ink1275.xml"/><Relationship Id="rId642" Type="http://schemas.openxmlformats.org/officeDocument/2006/relationships/customXml" Target="../ink/ink1381.xml"/><Relationship Id="rId281" Type="http://schemas.openxmlformats.org/officeDocument/2006/relationships/customXml" Target="../ink/ink1198.xml"/><Relationship Id="rId502" Type="http://schemas.openxmlformats.org/officeDocument/2006/relationships/customXml" Target="../ink/ink1310.xml"/><Relationship Id="rId76" Type="http://schemas.openxmlformats.org/officeDocument/2006/relationships/image" Target="../media/image1079.png"/><Relationship Id="rId141" Type="http://schemas.openxmlformats.org/officeDocument/2006/relationships/customXml" Target="../ink/ink1127.xml"/><Relationship Id="rId379" Type="http://schemas.openxmlformats.org/officeDocument/2006/relationships/customXml" Target="../ink/ink1247.xml"/><Relationship Id="rId586" Type="http://schemas.openxmlformats.org/officeDocument/2006/relationships/customXml" Target="../ink/ink1353.xml"/><Relationship Id="rId7" Type="http://schemas.openxmlformats.org/officeDocument/2006/relationships/customXml" Target="../ink/ink1060.xml"/><Relationship Id="rId239" Type="http://schemas.openxmlformats.org/officeDocument/2006/relationships/image" Target="../media/image1160.png"/><Relationship Id="rId446" Type="http://schemas.openxmlformats.org/officeDocument/2006/relationships/image" Target="../media/image1261.png"/><Relationship Id="rId653" Type="http://schemas.openxmlformats.org/officeDocument/2006/relationships/image" Target="../media/image1362.png"/><Relationship Id="rId292" Type="http://schemas.openxmlformats.org/officeDocument/2006/relationships/image" Target="../media/image1185.png"/><Relationship Id="rId306" Type="http://schemas.openxmlformats.org/officeDocument/2006/relationships/image" Target="../media/image1192.png"/><Relationship Id="rId87" Type="http://schemas.openxmlformats.org/officeDocument/2006/relationships/customXml" Target="../ink/ink1100.xml"/><Relationship Id="rId513" Type="http://schemas.openxmlformats.org/officeDocument/2006/relationships/image" Target="../media/image1293.png"/><Relationship Id="rId597" Type="http://schemas.openxmlformats.org/officeDocument/2006/relationships/image" Target="../media/image1334.png"/><Relationship Id="rId720" Type="http://schemas.openxmlformats.org/officeDocument/2006/relationships/image" Target="../media/image1395.png"/><Relationship Id="rId152" Type="http://schemas.openxmlformats.org/officeDocument/2006/relationships/image" Target="../media/image1117.png"/><Relationship Id="rId457" Type="http://schemas.openxmlformats.org/officeDocument/2006/relationships/customXml" Target="../ink/ink1286.xml"/><Relationship Id="rId664" Type="http://schemas.openxmlformats.org/officeDocument/2006/relationships/customXml" Target="../ink/ink1392.xml"/><Relationship Id="rId14" Type="http://schemas.openxmlformats.org/officeDocument/2006/relationships/image" Target="../media/image1048.png"/><Relationship Id="rId317" Type="http://schemas.openxmlformats.org/officeDocument/2006/relationships/customXml" Target="../ink/ink1216.xml"/><Relationship Id="rId524" Type="http://schemas.openxmlformats.org/officeDocument/2006/relationships/customXml" Target="../ink/ink1321.xml"/><Relationship Id="rId731" Type="http://schemas.openxmlformats.org/officeDocument/2006/relationships/image" Target="../media/image1400.png"/><Relationship Id="rId98" Type="http://schemas.openxmlformats.org/officeDocument/2006/relationships/image" Target="../media/image1090.png"/><Relationship Id="rId163" Type="http://schemas.openxmlformats.org/officeDocument/2006/relationships/customXml" Target="../ink/ink1138.xml"/><Relationship Id="rId370" Type="http://schemas.openxmlformats.org/officeDocument/2006/relationships/image" Target="../media/image1223.png"/><Relationship Id="rId230" Type="http://schemas.openxmlformats.org/officeDocument/2006/relationships/image" Target="../media/image1156.png"/><Relationship Id="rId468" Type="http://schemas.openxmlformats.org/officeDocument/2006/relationships/customXml" Target="../ink/ink1292.xml"/><Relationship Id="rId675" Type="http://schemas.openxmlformats.org/officeDocument/2006/relationships/customXml" Target="../ink/ink1398.xml"/><Relationship Id="rId25" Type="http://schemas.openxmlformats.org/officeDocument/2006/relationships/customXml" Target="../ink/ink1069.xml"/><Relationship Id="rId328" Type="http://schemas.openxmlformats.org/officeDocument/2006/relationships/image" Target="../media/image1202.png"/><Relationship Id="rId535" Type="http://schemas.openxmlformats.org/officeDocument/2006/relationships/image" Target="../media/image1304.png"/><Relationship Id="rId174" Type="http://schemas.openxmlformats.org/officeDocument/2006/relationships/image" Target="../media/image1128.png"/><Relationship Id="rId381" Type="http://schemas.openxmlformats.org/officeDocument/2006/relationships/customXml" Target="../ink/ink1248.xml"/><Relationship Id="rId602" Type="http://schemas.openxmlformats.org/officeDocument/2006/relationships/customXml" Target="../ink/ink1361.xml"/><Relationship Id="rId241" Type="http://schemas.openxmlformats.org/officeDocument/2006/relationships/image" Target="../media/image1161.png"/><Relationship Id="rId479" Type="http://schemas.openxmlformats.org/officeDocument/2006/relationships/image" Target="../media/image1277.png"/><Relationship Id="rId686" Type="http://schemas.openxmlformats.org/officeDocument/2006/relationships/image" Target="../media/image1378.png"/><Relationship Id="rId36" Type="http://schemas.openxmlformats.org/officeDocument/2006/relationships/image" Target="../media/image1059.png"/><Relationship Id="rId339" Type="http://schemas.openxmlformats.org/officeDocument/2006/relationships/customXml" Target="../ink/ink1227.xml"/><Relationship Id="rId546" Type="http://schemas.openxmlformats.org/officeDocument/2006/relationships/customXml" Target="../ink/ink1332.xml"/><Relationship Id="rId101" Type="http://schemas.openxmlformats.org/officeDocument/2006/relationships/customXml" Target="../ink/ink1107.xml"/><Relationship Id="rId185" Type="http://schemas.openxmlformats.org/officeDocument/2006/relationships/customXml" Target="../ink/ink1149.xml"/><Relationship Id="rId406" Type="http://schemas.openxmlformats.org/officeDocument/2006/relationships/image" Target="../media/image1241.png"/><Relationship Id="rId392" Type="http://schemas.openxmlformats.org/officeDocument/2006/relationships/image" Target="../media/image1234.png"/><Relationship Id="rId613" Type="http://schemas.openxmlformats.org/officeDocument/2006/relationships/image" Target="../media/image1342.png"/><Relationship Id="rId697" Type="http://schemas.openxmlformats.org/officeDocument/2006/relationships/customXml" Target="../ink/ink1409.xml"/><Relationship Id="rId252" Type="http://schemas.openxmlformats.org/officeDocument/2006/relationships/customXml" Target="../ink/ink1183.xml"/><Relationship Id="rId47" Type="http://schemas.openxmlformats.org/officeDocument/2006/relationships/customXml" Target="../ink/ink1080.xml"/><Relationship Id="rId112" Type="http://schemas.openxmlformats.org/officeDocument/2006/relationships/image" Target="../media/image1097.png"/><Relationship Id="rId557" Type="http://schemas.openxmlformats.org/officeDocument/2006/relationships/image" Target="../media/image1315.png"/><Relationship Id="rId196" Type="http://schemas.openxmlformats.org/officeDocument/2006/relationships/image" Target="../media/image1139.png"/><Relationship Id="rId417" Type="http://schemas.openxmlformats.org/officeDocument/2006/relationships/customXml" Target="../ink/ink1266.xml"/><Relationship Id="rId624" Type="http://schemas.openxmlformats.org/officeDocument/2006/relationships/customXml" Target="../ink/ink1372.xml"/><Relationship Id="rId263" Type="http://schemas.openxmlformats.org/officeDocument/2006/relationships/image" Target="../media/image1171.png"/><Relationship Id="rId470" Type="http://schemas.openxmlformats.org/officeDocument/2006/relationships/customXml" Target="../ink/ink1293.xml"/><Relationship Id="rId58" Type="http://schemas.openxmlformats.org/officeDocument/2006/relationships/image" Target="../media/image1070.png"/><Relationship Id="rId123" Type="http://schemas.openxmlformats.org/officeDocument/2006/relationships/customXml" Target="../ink/ink1118.xml"/><Relationship Id="rId330" Type="http://schemas.openxmlformats.org/officeDocument/2006/relationships/image" Target="../media/image1203.png"/><Relationship Id="rId568" Type="http://schemas.openxmlformats.org/officeDocument/2006/relationships/customXml" Target="../ink/ink1343.xml"/><Relationship Id="rId428" Type="http://schemas.openxmlformats.org/officeDocument/2006/relationships/image" Target="../media/image1252.png"/><Relationship Id="rId635" Type="http://schemas.openxmlformats.org/officeDocument/2006/relationships/image" Target="../media/image1353.png"/><Relationship Id="rId274" Type="http://schemas.openxmlformats.org/officeDocument/2006/relationships/image" Target="../media/image1176.png"/><Relationship Id="rId481" Type="http://schemas.openxmlformats.org/officeDocument/2006/relationships/image" Target="../media/image1278.png"/><Relationship Id="rId702" Type="http://schemas.openxmlformats.org/officeDocument/2006/relationships/image" Target="../media/image1386.png"/><Relationship Id="rId69" Type="http://schemas.openxmlformats.org/officeDocument/2006/relationships/customXml" Target="../ink/ink1091.xml"/><Relationship Id="rId134" Type="http://schemas.openxmlformats.org/officeDocument/2006/relationships/image" Target="../media/image1108.png"/><Relationship Id="rId579" Type="http://schemas.openxmlformats.org/officeDocument/2006/relationships/customXml" Target="../ink/ink1349.xml"/><Relationship Id="rId341" Type="http://schemas.openxmlformats.org/officeDocument/2006/relationships/customXml" Target="../ink/ink1228.xml"/><Relationship Id="rId439" Type="http://schemas.openxmlformats.org/officeDocument/2006/relationships/customXml" Target="../ink/ink1277.xml"/><Relationship Id="rId646" Type="http://schemas.openxmlformats.org/officeDocument/2006/relationships/customXml" Target="../ink/ink1383.xml"/><Relationship Id="rId201" Type="http://schemas.openxmlformats.org/officeDocument/2006/relationships/customXml" Target="../ink/ink1157.xml"/><Relationship Id="rId285" Type="http://schemas.openxmlformats.org/officeDocument/2006/relationships/customXml" Target="../ink/ink1200.xml"/><Relationship Id="rId506" Type="http://schemas.openxmlformats.org/officeDocument/2006/relationships/customXml" Target="../ink/ink1312.xml"/><Relationship Id="rId492" Type="http://schemas.openxmlformats.org/officeDocument/2006/relationships/customXml" Target="../ink/ink1305.xml"/><Relationship Id="rId713" Type="http://schemas.openxmlformats.org/officeDocument/2006/relationships/customXml" Target="../ink/ink1417.xml"/><Relationship Id="rId145" Type="http://schemas.openxmlformats.org/officeDocument/2006/relationships/customXml" Target="../ink/ink1129.xml"/><Relationship Id="rId352" Type="http://schemas.openxmlformats.org/officeDocument/2006/relationships/image" Target="../media/image1214.png"/><Relationship Id="rId212" Type="http://schemas.openxmlformats.org/officeDocument/2006/relationships/image" Target="../media/image1147.png"/><Relationship Id="rId657" Type="http://schemas.openxmlformats.org/officeDocument/2006/relationships/image" Target="../media/image1364.png"/><Relationship Id="rId296" Type="http://schemas.openxmlformats.org/officeDocument/2006/relationships/image" Target="../media/image1187.png"/><Relationship Id="rId517" Type="http://schemas.openxmlformats.org/officeDocument/2006/relationships/image" Target="../media/image1295.png"/><Relationship Id="rId724" Type="http://schemas.openxmlformats.org/officeDocument/2006/relationships/image" Target="../media/image1397.png"/><Relationship Id="rId60" Type="http://schemas.openxmlformats.org/officeDocument/2006/relationships/image" Target="../media/image1071.png"/><Relationship Id="rId156" Type="http://schemas.openxmlformats.org/officeDocument/2006/relationships/image" Target="../media/image1119.png"/><Relationship Id="rId363" Type="http://schemas.openxmlformats.org/officeDocument/2006/relationships/customXml" Target="../ink/ink1239.xml"/><Relationship Id="rId570" Type="http://schemas.openxmlformats.org/officeDocument/2006/relationships/customXml" Target="../ink/ink1344.xml"/><Relationship Id="rId223" Type="http://schemas.openxmlformats.org/officeDocument/2006/relationships/customXml" Target="../ink/ink1168.xml"/><Relationship Id="rId430" Type="http://schemas.openxmlformats.org/officeDocument/2006/relationships/image" Target="../media/image1253.png"/><Relationship Id="rId668" Type="http://schemas.openxmlformats.org/officeDocument/2006/relationships/customXml" Target="../ink/ink1394.xml"/><Relationship Id="rId18" Type="http://schemas.openxmlformats.org/officeDocument/2006/relationships/image" Target="../media/image1050.png"/><Relationship Id="rId528" Type="http://schemas.openxmlformats.org/officeDocument/2006/relationships/customXml" Target="../ink/ink1323.xml"/><Relationship Id="rId735" Type="http://schemas.openxmlformats.org/officeDocument/2006/relationships/image" Target="../media/image1402.png"/><Relationship Id="rId167" Type="http://schemas.openxmlformats.org/officeDocument/2006/relationships/customXml" Target="../ink/ink1140.xml"/><Relationship Id="rId374" Type="http://schemas.openxmlformats.org/officeDocument/2006/relationships/image" Target="../media/image1225.png"/><Relationship Id="rId581" Type="http://schemas.openxmlformats.org/officeDocument/2006/relationships/image" Target="../media/image1326.png"/><Relationship Id="rId71" Type="http://schemas.openxmlformats.org/officeDocument/2006/relationships/customXml" Target="../ink/ink1092.xml"/><Relationship Id="rId234" Type="http://schemas.openxmlformats.org/officeDocument/2006/relationships/image" Target="../media/image1158.png"/><Relationship Id="rId679" Type="http://schemas.openxmlformats.org/officeDocument/2006/relationships/customXml" Target="../ink/ink1400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071.xml"/><Relationship Id="rId441" Type="http://schemas.openxmlformats.org/officeDocument/2006/relationships/customXml" Target="../ink/ink1278.xml"/><Relationship Id="rId539" Type="http://schemas.openxmlformats.org/officeDocument/2006/relationships/image" Target="../media/image1306.png"/><Relationship Id="rId178" Type="http://schemas.openxmlformats.org/officeDocument/2006/relationships/image" Target="../media/image1130.png"/><Relationship Id="rId301" Type="http://schemas.openxmlformats.org/officeDocument/2006/relationships/customXml" Target="../ink/ink1208.xml"/><Relationship Id="rId82" Type="http://schemas.openxmlformats.org/officeDocument/2006/relationships/image" Target="../media/image1082.png"/><Relationship Id="rId385" Type="http://schemas.openxmlformats.org/officeDocument/2006/relationships/customXml" Target="../ink/ink1250.xml"/><Relationship Id="rId592" Type="http://schemas.openxmlformats.org/officeDocument/2006/relationships/customXml" Target="../ink/ink1356.xml"/><Relationship Id="rId606" Type="http://schemas.openxmlformats.org/officeDocument/2006/relationships/customXml" Target="../ink/ink1363.xml"/><Relationship Id="rId245" Type="http://schemas.openxmlformats.org/officeDocument/2006/relationships/image" Target="../media/image1163.png"/><Relationship Id="rId452" Type="http://schemas.openxmlformats.org/officeDocument/2006/relationships/image" Target="../media/image1264.png"/><Relationship Id="rId105" Type="http://schemas.openxmlformats.org/officeDocument/2006/relationships/customXml" Target="../ink/ink1109.xml"/><Relationship Id="rId312" Type="http://schemas.openxmlformats.org/officeDocument/2006/relationships/image" Target="../media/image1195.png"/><Relationship Id="rId93" Type="http://schemas.openxmlformats.org/officeDocument/2006/relationships/customXml" Target="../ink/ink1103.xml"/><Relationship Id="rId189" Type="http://schemas.openxmlformats.org/officeDocument/2006/relationships/customXml" Target="../ink/ink1151.xml"/><Relationship Id="rId396" Type="http://schemas.openxmlformats.org/officeDocument/2006/relationships/image" Target="../media/image1236.png"/><Relationship Id="rId617" Type="http://schemas.openxmlformats.org/officeDocument/2006/relationships/image" Target="../media/image1344.png"/><Relationship Id="rId214" Type="http://schemas.openxmlformats.org/officeDocument/2006/relationships/image" Target="../media/image1148.png"/><Relationship Id="rId256" Type="http://schemas.openxmlformats.org/officeDocument/2006/relationships/customXml" Target="../ink/ink1185.xml"/><Relationship Id="rId298" Type="http://schemas.openxmlformats.org/officeDocument/2006/relationships/image" Target="../media/image1188.png"/><Relationship Id="rId421" Type="http://schemas.openxmlformats.org/officeDocument/2006/relationships/customXml" Target="../ink/ink1268.xml"/><Relationship Id="rId463" Type="http://schemas.openxmlformats.org/officeDocument/2006/relationships/image" Target="../media/image1269.png"/><Relationship Id="rId519" Type="http://schemas.openxmlformats.org/officeDocument/2006/relationships/image" Target="../media/image1296.png"/><Relationship Id="rId670" Type="http://schemas.openxmlformats.org/officeDocument/2006/relationships/customXml" Target="../ink/ink1395.xml"/><Relationship Id="rId116" Type="http://schemas.openxmlformats.org/officeDocument/2006/relationships/image" Target="../media/image1099.png"/><Relationship Id="rId158" Type="http://schemas.openxmlformats.org/officeDocument/2006/relationships/image" Target="../media/image1120.png"/><Relationship Id="rId323" Type="http://schemas.openxmlformats.org/officeDocument/2006/relationships/customXml" Target="../ink/ink1219.xml"/><Relationship Id="rId530" Type="http://schemas.openxmlformats.org/officeDocument/2006/relationships/customXml" Target="../ink/ink1324.xml"/><Relationship Id="rId726" Type="http://schemas.openxmlformats.org/officeDocument/2006/relationships/customXml" Target="../ink/ink1424.xml"/><Relationship Id="rId20" Type="http://schemas.openxmlformats.org/officeDocument/2006/relationships/image" Target="../media/image1051.png"/><Relationship Id="rId62" Type="http://schemas.openxmlformats.org/officeDocument/2006/relationships/image" Target="../media/image1072.png"/><Relationship Id="rId365" Type="http://schemas.openxmlformats.org/officeDocument/2006/relationships/customXml" Target="../ink/ink1240.xml"/><Relationship Id="rId572" Type="http://schemas.openxmlformats.org/officeDocument/2006/relationships/customXml" Target="../ink/ink1345.xml"/><Relationship Id="rId628" Type="http://schemas.openxmlformats.org/officeDocument/2006/relationships/customXml" Target="../ink/ink1374.xml"/><Relationship Id="rId225" Type="http://schemas.openxmlformats.org/officeDocument/2006/relationships/customXml" Target="../ink/ink1169.xml"/><Relationship Id="rId267" Type="http://schemas.openxmlformats.org/officeDocument/2006/relationships/image" Target="../media/image1173.png"/><Relationship Id="rId432" Type="http://schemas.openxmlformats.org/officeDocument/2006/relationships/image" Target="../media/image1254.png"/><Relationship Id="rId474" Type="http://schemas.openxmlformats.org/officeDocument/2006/relationships/customXml" Target="../ink/ink1295.xml"/><Relationship Id="rId127" Type="http://schemas.openxmlformats.org/officeDocument/2006/relationships/customXml" Target="../ink/ink1120.xml"/><Relationship Id="rId681" Type="http://schemas.openxmlformats.org/officeDocument/2006/relationships/customXml" Target="../ink/ink1401.xml"/><Relationship Id="rId737" Type="http://schemas.openxmlformats.org/officeDocument/2006/relationships/image" Target="../media/image1403.png"/><Relationship Id="rId31" Type="http://schemas.openxmlformats.org/officeDocument/2006/relationships/customXml" Target="../ink/ink1072.xml"/><Relationship Id="rId73" Type="http://schemas.openxmlformats.org/officeDocument/2006/relationships/customXml" Target="../ink/ink1093.xml"/><Relationship Id="rId169" Type="http://schemas.openxmlformats.org/officeDocument/2006/relationships/customXml" Target="../ink/ink1141.xml"/><Relationship Id="rId334" Type="http://schemas.openxmlformats.org/officeDocument/2006/relationships/image" Target="../media/image1205.png"/><Relationship Id="rId376" Type="http://schemas.openxmlformats.org/officeDocument/2006/relationships/image" Target="../media/image1226.png"/><Relationship Id="rId541" Type="http://schemas.openxmlformats.org/officeDocument/2006/relationships/image" Target="../media/image1307.png"/><Relationship Id="rId583" Type="http://schemas.openxmlformats.org/officeDocument/2006/relationships/image" Target="../media/image1327.png"/><Relationship Id="rId639" Type="http://schemas.openxmlformats.org/officeDocument/2006/relationships/image" Target="../media/image1355.png"/><Relationship Id="rId4" Type="http://schemas.openxmlformats.org/officeDocument/2006/relationships/image" Target="../media/image1043.png"/><Relationship Id="rId180" Type="http://schemas.openxmlformats.org/officeDocument/2006/relationships/image" Target="../media/image1131.png"/><Relationship Id="rId236" Type="http://schemas.openxmlformats.org/officeDocument/2006/relationships/image" Target="../media/image1159.png"/><Relationship Id="rId278" Type="http://schemas.openxmlformats.org/officeDocument/2006/relationships/image" Target="../media/image1178.png"/><Relationship Id="rId401" Type="http://schemas.openxmlformats.org/officeDocument/2006/relationships/customXml" Target="../ink/ink1258.xml"/><Relationship Id="rId443" Type="http://schemas.openxmlformats.org/officeDocument/2006/relationships/customXml" Target="../ink/ink1279.xml"/><Relationship Id="rId650" Type="http://schemas.openxmlformats.org/officeDocument/2006/relationships/customXml" Target="../ink/ink1385.xml"/><Relationship Id="rId303" Type="http://schemas.openxmlformats.org/officeDocument/2006/relationships/customXml" Target="../ink/ink1209.xml"/><Relationship Id="rId485" Type="http://schemas.openxmlformats.org/officeDocument/2006/relationships/image" Target="../media/image1280.png"/><Relationship Id="rId692" Type="http://schemas.openxmlformats.org/officeDocument/2006/relationships/image" Target="../media/image1381.png"/><Relationship Id="rId706" Type="http://schemas.openxmlformats.org/officeDocument/2006/relationships/image" Target="../media/image1388.png"/><Relationship Id="rId42" Type="http://schemas.openxmlformats.org/officeDocument/2006/relationships/image" Target="../media/image1062.png"/><Relationship Id="rId84" Type="http://schemas.openxmlformats.org/officeDocument/2006/relationships/image" Target="../media/image1083.png"/><Relationship Id="rId138" Type="http://schemas.openxmlformats.org/officeDocument/2006/relationships/image" Target="../media/image1110.png"/><Relationship Id="rId345" Type="http://schemas.openxmlformats.org/officeDocument/2006/relationships/customXml" Target="../ink/ink1230.xml"/><Relationship Id="rId387" Type="http://schemas.openxmlformats.org/officeDocument/2006/relationships/customXml" Target="../ink/ink1251.xml"/><Relationship Id="rId510" Type="http://schemas.openxmlformats.org/officeDocument/2006/relationships/customXml" Target="../ink/ink1314.xml"/><Relationship Id="rId552" Type="http://schemas.openxmlformats.org/officeDocument/2006/relationships/customXml" Target="../ink/ink1335.xml"/><Relationship Id="rId594" Type="http://schemas.openxmlformats.org/officeDocument/2006/relationships/customXml" Target="../ink/ink1357.xml"/><Relationship Id="rId608" Type="http://schemas.openxmlformats.org/officeDocument/2006/relationships/customXml" Target="../ink/ink1364.xml"/><Relationship Id="rId191" Type="http://schemas.openxmlformats.org/officeDocument/2006/relationships/customXml" Target="../ink/ink1152.xml"/><Relationship Id="rId205" Type="http://schemas.openxmlformats.org/officeDocument/2006/relationships/customXml" Target="../ink/ink1159.xml"/><Relationship Id="rId247" Type="http://schemas.openxmlformats.org/officeDocument/2006/relationships/image" Target="../media/image1164.png"/><Relationship Id="rId412" Type="http://schemas.openxmlformats.org/officeDocument/2006/relationships/image" Target="../media/image1244.png"/><Relationship Id="rId107" Type="http://schemas.openxmlformats.org/officeDocument/2006/relationships/customXml" Target="../ink/ink1110.xml"/><Relationship Id="rId289" Type="http://schemas.openxmlformats.org/officeDocument/2006/relationships/customXml" Target="../ink/ink1202.xml"/><Relationship Id="rId454" Type="http://schemas.openxmlformats.org/officeDocument/2006/relationships/image" Target="../media/image1265.png"/><Relationship Id="rId496" Type="http://schemas.openxmlformats.org/officeDocument/2006/relationships/customXml" Target="../ink/ink1307.xml"/><Relationship Id="rId661" Type="http://schemas.openxmlformats.org/officeDocument/2006/relationships/image" Target="../media/image1366.png"/><Relationship Id="rId717" Type="http://schemas.openxmlformats.org/officeDocument/2006/relationships/customXml" Target="../ink/ink1419.xml"/><Relationship Id="rId11" Type="http://schemas.openxmlformats.org/officeDocument/2006/relationships/customXml" Target="../ink/ink1062.xml"/><Relationship Id="rId53" Type="http://schemas.openxmlformats.org/officeDocument/2006/relationships/customXml" Target="../ink/ink1083.xml"/><Relationship Id="rId149" Type="http://schemas.openxmlformats.org/officeDocument/2006/relationships/customXml" Target="../ink/ink1131.xml"/><Relationship Id="rId314" Type="http://schemas.openxmlformats.org/officeDocument/2006/relationships/image" Target="../media/image1196.png"/><Relationship Id="rId356" Type="http://schemas.openxmlformats.org/officeDocument/2006/relationships/image" Target="../media/image1216.png"/><Relationship Id="rId398" Type="http://schemas.openxmlformats.org/officeDocument/2006/relationships/image" Target="../media/image1237.png"/><Relationship Id="rId521" Type="http://schemas.openxmlformats.org/officeDocument/2006/relationships/image" Target="../media/image1297.png"/><Relationship Id="rId563" Type="http://schemas.openxmlformats.org/officeDocument/2006/relationships/image" Target="../media/image1318.png"/><Relationship Id="rId619" Type="http://schemas.openxmlformats.org/officeDocument/2006/relationships/image" Target="../media/image1345.png"/><Relationship Id="rId95" Type="http://schemas.openxmlformats.org/officeDocument/2006/relationships/customXml" Target="../ink/ink1104.xml"/><Relationship Id="rId160" Type="http://schemas.openxmlformats.org/officeDocument/2006/relationships/image" Target="../media/image1121.png"/><Relationship Id="rId216" Type="http://schemas.openxmlformats.org/officeDocument/2006/relationships/image" Target="../media/image1149.png"/><Relationship Id="rId423" Type="http://schemas.openxmlformats.org/officeDocument/2006/relationships/customXml" Target="../ink/ink1269.xml"/><Relationship Id="rId258" Type="http://schemas.openxmlformats.org/officeDocument/2006/relationships/customXml" Target="../ink/ink1186.xml"/><Relationship Id="rId465" Type="http://schemas.openxmlformats.org/officeDocument/2006/relationships/image" Target="../media/image1270.png"/><Relationship Id="rId630" Type="http://schemas.openxmlformats.org/officeDocument/2006/relationships/customXml" Target="../ink/ink1375.xml"/><Relationship Id="rId672" Type="http://schemas.openxmlformats.org/officeDocument/2006/relationships/customXml" Target="../ink/ink1396.xml"/><Relationship Id="rId728" Type="http://schemas.openxmlformats.org/officeDocument/2006/relationships/customXml" Target="../ink/ink1425.xml"/><Relationship Id="rId22" Type="http://schemas.openxmlformats.org/officeDocument/2006/relationships/image" Target="../media/image1052.png"/><Relationship Id="rId64" Type="http://schemas.openxmlformats.org/officeDocument/2006/relationships/image" Target="../media/image1073.png"/><Relationship Id="rId118" Type="http://schemas.openxmlformats.org/officeDocument/2006/relationships/image" Target="../media/image1100.png"/><Relationship Id="rId325" Type="http://schemas.openxmlformats.org/officeDocument/2006/relationships/customXml" Target="../ink/ink1220.xml"/><Relationship Id="rId367" Type="http://schemas.openxmlformats.org/officeDocument/2006/relationships/customXml" Target="../ink/ink1241.xml"/><Relationship Id="rId532" Type="http://schemas.openxmlformats.org/officeDocument/2006/relationships/customXml" Target="../ink/ink1325.xml"/><Relationship Id="rId574" Type="http://schemas.openxmlformats.org/officeDocument/2006/relationships/customXml" Target="../ink/ink1346.xml"/><Relationship Id="rId171" Type="http://schemas.openxmlformats.org/officeDocument/2006/relationships/customXml" Target="../ink/ink1142.xml"/><Relationship Id="rId227" Type="http://schemas.openxmlformats.org/officeDocument/2006/relationships/customXml" Target="../ink/ink1170.xml"/><Relationship Id="rId269" Type="http://schemas.openxmlformats.org/officeDocument/2006/relationships/image" Target="../media/image1174.png"/><Relationship Id="rId434" Type="http://schemas.openxmlformats.org/officeDocument/2006/relationships/image" Target="../media/image1255.png"/><Relationship Id="rId476" Type="http://schemas.openxmlformats.org/officeDocument/2006/relationships/customXml" Target="../ink/ink1296.xml"/><Relationship Id="rId641" Type="http://schemas.openxmlformats.org/officeDocument/2006/relationships/image" Target="../media/image1356.png"/><Relationship Id="rId683" Type="http://schemas.openxmlformats.org/officeDocument/2006/relationships/customXml" Target="../ink/ink1402.xml"/><Relationship Id="rId33" Type="http://schemas.openxmlformats.org/officeDocument/2006/relationships/customXml" Target="../ink/ink1073.xml"/><Relationship Id="rId129" Type="http://schemas.openxmlformats.org/officeDocument/2006/relationships/customXml" Target="../ink/ink1121.xml"/><Relationship Id="rId280" Type="http://schemas.openxmlformats.org/officeDocument/2006/relationships/image" Target="../media/image1179.png"/><Relationship Id="rId336" Type="http://schemas.openxmlformats.org/officeDocument/2006/relationships/image" Target="../media/image1206.png"/><Relationship Id="rId501" Type="http://schemas.openxmlformats.org/officeDocument/2006/relationships/image" Target="../media/image1287.png"/><Relationship Id="rId543" Type="http://schemas.openxmlformats.org/officeDocument/2006/relationships/image" Target="../media/image1308.png"/><Relationship Id="rId75" Type="http://schemas.openxmlformats.org/officeDocument/2006/relationships/customXml" Target="../ink/ink1094.xml"/><Relationship Id="rId140" Type="http://schemas.openxmlformats.org/officeDocument/2006/relationships/image" Target="../media/image1111.png"/><Relationship Id="rId182" Type="http://schemas.openxmlformats.org/officeDocument/2006/relationships/image" Target="../media/image1132.png"/><Relationship Id="rId378" Type="http://schemas.openxmlformats.org/officeDocument/2006/relationships/image" Target="../media/image1227.png"/><Relationship Id="rId403" Type="http://schemas.openxmlformats.org/officeDocument/2006/relationships/customXml" Target="../ink/ink1259.xml"/><Relationship Id="rId585" Type="http://schemas.openxmlformats.org/officeDocument/2006/relationships/image" Target="../media/image1328.png"/><Relationship Id="rId6" Type="http://schemas.openxmlformats.org/officeDocument/2006/relationships/image" Target="../media/image1044.png"/><Relationship Id="rId238" Type="http://schemas.openxmlformats.org/officeDocument/2006/relationships/customXml" Target="../ink/ink1176.xml"/><Relationship Id="rId445" Type="http://schemas.openxmlformats.org/officeDocument/2006/relationships/customXml" Target="../ink/ink1280.xml"/><Relationship Id="rId487" Type="http://schemas.openxmlformats.org/officeDocument/2006/relationships/customXml" Target="../ink/ink1302.xml"/><Relationship Id="rId610" Type="http://schemas.openxmlformats.org/officeDocument/2006/relationships/customXml" Target="../ink/ink1365.xml"/><Relationship Id="rId652" Type="http://schemas.openxmlformats.org/officeDocument/2006/relationships/customXml" Target="../ink/ink1386.xml"/><Relationship Id="rId694" Type="http://schemas.openxmlformats.org/officeDocument/2006/relationships/image" Target="../media/image1382.png"/><Relationship Id="rId708" Type="http://schemas.openxmlformats.org/officeDocument/2006/relationships/image" Target="../media/image1389.png"/><Relationship Id="rId291" Type="http://schemas.openxmlformats.org/officeDocument/2006/relationships/customXml" Target="../ink/ink1203.xml"/><Relationship Id="rId305" Type="http://schemas.openxmlformats.org/officeDocument/2006/relationships/customXml" Target="../ink/ink1210.xml"/><Relationship Id="rId347" Type="http://schemas.openxmlformats.org/officeDocument/2006/relationships/customXml" Target="../ink/ink1231.xml"/><Relationship Id="rId512" Type="http://schemas.openxmlformats.org/officeDocument/2006/relationships/customXml" Target="../ink/ink1315.xml"/><Relationship Id="rId44" Type="http://schemas.openxmlformats.org/officeDocument/2006/relationships/image" Target="../media/image1063.png"/><Relationship Id="rId86" Type="http://schemas.openxmlformats.org/officeDocument/2006/relationships/image" Target="../media/image1084.png"/><Relationship Id="rId151" Type="http://schemas.openxmlformats.org/officeDocument/2006/relationships/customXml" Target="../ink/ink1132.xml"/><Relationship Id="rId389" Type="http://schemas.openxmlformats.org/officeDocument/2006/relationships/customXml" Target="../ink/ink1252.xml"/><Relationship Id="rId554" Type="http://schemas.openxmlformats.org/officeDocument/2006/relationships/customXml" Target="../ink/ink1336.xml"/><Relationship Id="rId596" Type="http://schemas.openxmlformats.org/officeDocument/2006/relationships/customXml" Target="../ink/ink1358.xml"/><Relationship Id="rId193" Type="http://schemas.openxmlformats.org/officeDocument/2006/relationships/customXml" Target="../ink/ink1153.xml"/><Relationship Id="rId207" Type="http://schemas.openxmlformats.org/officeDocument/2006/relationships/customXml" Target="../ink/ink1160.xml"/><Relationship Id="rId249" Type="http://schemas.openxmlformats.org/officeDocument/2006/relationships/image" Target="../media/image1165.png"/><Relationship Id="rId414" Type="http://schemas.openxmlformats.org/officeDocument/2006/relationships/image" Target="../media/image1245.png"/><Relationship Id="rId456" Type="http://schemas.openxmlformats.org/officeDocument/2006/relationships/image" Target="../media/image1266.png"/><Relationship Id="rId498" Type="http://schemas.openxmlformats.org/officeDocument/2006/relationships/customXml" Target="../ink/ink1308.xml"/><Relationship Id="rId621" Type="http://schemas.openxmlformats.org/officeDocument/2006/relationships/image" Target="../media/image1346.png"/><Relationship Id="rId663" Type="http://schemas.openxmlformats.org/officeDocument/2006/relationships/image" Target="../media/image1367.png"/><Relationship Id="rId13" Type="http://schemas.openxmlformats.org/officeDocument/2006/relationships/customXml" Target="../ink/ink1063.xml"/><Relationship Id="rId109" Type="http://schemas.openxmlformats.org/officeDocument/2006/relationships/customXml" Target="../ink/ink1111.xml"/><Relationship Id="rId260" Type="http://schemas.openxmlformats.org/officeDocument/2006/relationships/customXml" Target="../ink/ink1187.xml"/><Relationship Id="rId316" Type="http://schemas.openxmlformats.org/officeDocument/2006/relationships/image" Target="../media/image1197.png"/><Relationship Id="rId523" Type="http://schemas.openxmlformats.org/officeDocument/2006/relationships/image" Target="../media/image1298.png"/><Relationship Id="rId719" Type="http://schemas.openxmlformats.org/officeDocument/2006/relationships/customXml" Target="../ink/ink1420.xml"/><Relationship Id="rId55" Type="http://schemas.openxmlformats.org/officeDocument/2006/relationships/customXml" Target="../ink/ink1084.xml"/><Relationship Id="rId97" Type="http://schemas.openxmlformats.org/officeDocument/2006/relationships/customXml" Target="../ink/ink1105.xml"/><Relationship Id="rId120" Type="http://schemas.openxmlformats.org/officeDocument/2006/relationships/image" Target="../media/image1101.png"/><Relationship Id="rId358" Type="http://schemas.openxmlformats.org/officeDocument/2006/relationships/image" Target="../media/image1217.png"/><Relationship Id="rId565" Type="http://schemas.openxmlformats.org/officeDocument/2006/relationships/image" Target="../media/image1319.png"/><Relationship Id="rId730" Type="http://schemas.openxmlformats.org/officeDocument/2006/relationships/customXml" Target="../ink/ink1426.xml"/><Relationship Id="rId162" Type="http://schemas.openxmlformats.org/officeDocument/2006/relationships/image" Target="../media/image1122.png"/><Relationship Id="rId218" Type="http://schemas.openxmlformats.org/officeDocument/2006/relationships/image" Target="../media/image1150.png"/><Relationship Id="rId425" Type="http://schemas.openxmlformats.org/officeDocument/2006/relationships/customXml" Target="../ink/ink1270.xml"/><Relationship Id="rId467" Type="http://schemas.openxmlformats.org/officeDocument/2006/relationships/image" Target="../media/image1271.png"/><Relationship Id="rId632" Type="http://schemas.openxmlformats.org/officeDocument/2006/relationships/customXml" Target="../ink/ink1376.xml"/><Relationship Id="rId271" Type="http://schemas.openxmlformats.org/officeDocument/2006/relationships/customXml" Target="../ink/ink1193.xml"/><Relationship Id="rId674" Type="http://schemas.openxmlformats.org/officeDocument/2006/relationships/customXml" Target="../ink/ink1397.xml"/><Relationship Id="rId24" Type="http://schemas.openxmlformats.org/officeDocument/2006/relationships/image" Target="../media/image1053.png"/><Relationship Id="rId66" Type="http://schemas.openxmlformats.org/officeDocument/2006/relationships/image" Target="../media/image1074.png"/><Relationship Id="rId131" Type="http://schemas.openxmlformats.org/officeDocument/2006/relationships/customXml" Target="../ink/ink1122.xml"/><Relationship Id="rId327" Type="http://schemas.openxmlformats.org/officeDocument/2006/relationships/customXml" Target="../ink/ink1221.xml"/><Relationship Id="rId369" Type="http://schemas.openxmlformats.org/officeDocument/2006/relationships/customXml" Target="../ink/ink1242.xml"/><Relationship Id="rId534" Type="http://schemas.openxmlformats.org/officeDocument/2006/relationships/customXml" Target="../ink/ink1326.xml"/><Relationship Id="rId576" Type="http://schemas.openxmlformats.org/officeDocument/2006/relationships/customXml" Target="../ink/ink1347.xml"/><Relationship Id="rId173" Type="http://schemas.openxmlformats.org/officeDocument/2006/relationships/customXml" Target="../ink/ink1143.xml"/><Relationship Id="rId229" Type="http://schemas.openxmlformats.org/officeDocument/2006/relationships/customXml" Target="../ink/ink1171.xml"/><Relationship Id="rId380" Type="http://schemas.openxmlformats.org/officeDocument/2006/relationships/image" Target="../media/image1228.png"/><Relationship Id="rId436" Type="http://schemas.openxmlformats.org/officeDocument/2006/relationships/image" Target="../media/image1256.png"/><Relationship Id="rId601" Type="http://schemas.openxmlformats.org/officeDocument/2006/relationships/image" Target="../media/image1336.png"/><Relationship Id="rId643" Type="http://schemas.openxmlformats.org/officeDocument/2006/relationships/image" Target="../media/image1357.png"/><Relationship Id="rId240" Type="http://schemas.openxmlformats.org/officeDocument/2006/relationships/customXml" Target="../ink/ink1177.xml"/><Relationship Id="rId478" Type="http://schemas.openxmlformats.org/officeDocument/2006/relationships/customXml" Target="../ink/ink1297.xml"/><Relationship Id="rId685" Type="http://schemas.openxmlformats.org/officeDocument/2006/relationships/customXml" Target="../ink/ink1403.xml"/><Relationship Id="rId35" Type="http://schemas.openxmlformats.org/officeDocument/2006/relationships/customXml" Target="../ink/ink1074.xml"/><Relationship Id="rId77" Type="http://schemas.openxmlformats.org/officeDocument/2006/relationships/customXml" Target="../ink/ink1095.xml"/><Relationship Id="rId100" Type="http://schemas.openxmlformats.org/officeDocument/2006/relationships/image" Target="../media/image1091.png"/><Relationship Id="rId282" Type="http://schemas.openxmlformats.org/officeDocument/2006/relationships/image" Target="../media/image1180.png"/><Relationship Id="rId338" Type="http://schemas.openxmlformats.org/officeDocument/2006/relationships/image" Target="../media/image1207.png"/><Relationship Id="rId503" Type="http://schemas.openxmlformats.org/officeDocument/2006/relationships/image" Target="../media/image1288.png"/><Relationship Id="rId545" Type="http://schemas.openxmlformats.org/officeDocument/2006/relationships/image" Target="../media/image1309.png"/><Relationship Id="rId587" Type="http://schemas.openxmlformats.org/officeDocument/2006/relationships/image" Target="../media/image1329.png"/><Relationship Id="rId710" Type="http://schemas.openxmlformats.org/officeDocument/2006/relationships/image" Target="../media/image1390.png"/><Relationship Id="rId8" Type="http://schemas.openxmlformats.org/officeDocument/2006/relationships/image" Target="../media/image1045.png"/><Relationship Id="rId142" Type="http://schemas.openxmlformats.org/officeDocument/2006/relationships/image" Target="../media/image1112.png"/><Relationship Id="rId184" Type="http://schemas.openxmlformats.org/officeDocument/2006/relationships/image" Target="../media/image1133.png"/><Relationship Id="rId391" Type="http://schemas.openxmlformats.org/officeDocument/2006/relationships/customXml" Target="../ink/ink1253.xml"/><Relationship Id="rId405" Type="http://schemas.openxmlformats.org/officeDocument/2006/relationships/customXml" Target="../ink/ink1260.xml"/><Relationship Id="rId447" Type="http://schemas.openxmlformats.org/officeDocument/2006/relationships/customXml" Target="../ink/ink1281.xml"/><Relationship Id="rId612" Type="http://schemas.openxmlformats.org/officeDocument/2006/relationships/customXml" Target="../ink/ink1366.xml"/><Relationship Id="rId251" Type="http://schemas.openxmlformats.org/officeDocument/2006/relationships/image" Target="../media/image211.png"/><Relationship Id="rId489" Type="http://schemas.openxmlformats.org/officeDocument/2006/relationships/customXml" Target="../ink/ink1303.xml"/><Relationship Id="rId654" Type="http://schemas.openxmlformats.org/officeDocument/2006/relationships/customXml" Target="../ink/ink1387.xml"/><Relationship Id="rId696" Type="http://schemas.openxmlformats.org/officeDocument/2006/relationships/image" Target="../media/image1383.png"/><Relationship Id="rId46" Type="http://schemas.openxmlformats.org/officeDocument/2006/relationships/image" Target="../media/image1064.png"/><Relationship Id="rId293" Type="http://schemas.openxmlformats.org/officeDocument/2006/relationships/customXml" Target="../ink/ink1204.xml"/><Relationship Id="rId307" Type="http://schemas.openxmlformats.org/officeDocument/2006/relationships/customXml" Target="../ink/ink1211.xml"/><Relationship Id="rId349" Type="http://schemas.openxmlformats.org/officeDocument/2006/relationships/customXml" Target="../ink/ink1232.xml"/><Relationship Id="rId514" Type="http://schemas.openxmlformats.org/officeDocument/2006/relationships/customXml" Target="../ink/ink1316.xml"/><Relationship Id="rId556" Type="http://schemas.openxmlformats.org/officeDocument/2006/relationships/customXml" Target="../ink/ink1337.xml"/><Relationship Id="rId721" Type="http://schemas.openxmlformats.org/officeDocument/2006/relationships/customXml" Target="../ink/ink1421.xml"/><Relationship Id="rId88" Type="http://schemas.openxmlformats.org/officeDocument/2006/relationships/image" Target="../media/image1085.png"/><Relationship Id="rId111" Type="http://schemas.openxmlformats.org/officeDocument/2006/relationships/customXml" Target="../ink/ink1112.xml"/><Relationship Id="rId153" Type="http://schemas.openxmlformats.org/officeDocument/2006/relationships/customXml" Target="../ink/ink1133.xml"/><Relationship Id="rId195" Type="http://schemas.openxmlformats.org/officeDocument/2006/relationships/customXml" Target="../ink/ink1154.xml"/><Relationship Id="rId209" Type="http://schemas.openxmlformats.org/officeDocument/2006/relationships/customXml" Target="../ink/ink1161.xml"/><Relationship Id="rId360" Type="http://schemas.openxmlformats.org/officeDocument/2006/relationships/image" Target="../media/image1218.png"/><Relationship Id="rId416" Type="http://schemas.openxmlformats.org/officeDocument/2006/relationships/image" Target="../media/image1246.png"/><Relationship Id="rId598" Type="http://schemas.openxmlformats.org/officeDocument/2006/relationships/customXml" Target="../ink/ink1359.xml"/><Relationship Id="rId220" Type="http://schemas.openxmlformats.org/officeDocument/2006/relationships/image" Target="../media/image1151.png"/><Relationship Id="rId458" Type="http://schemas.openxmlformats.org/officeDocument/2006/relationships/image" Target="../media/image1267.png"/><Relationship Id="rId623" Type="http://schemas.openxmlformats.org/officeDocument/2006/relationships/image" Target="../media/image1347.png"/><Relationship Id="rId665" Type="http://schemas.openxmlformats.org/officeDocument/2006/relationships/image" Target="../media/image1368.png"/><Relationship Id="rId15" Type="http://schemas.openxmlformats.org/officeDocument/2006/relationships/customXml" Target="../ink/ink1064.xml"/><Relationship Id="rId57" Type="http://schemas.openxmlformats.org/officeDocument/2006/relationships/customXml" Target="../ink/ink1085.xml"/><Relationship Id="rId262" Type="http://schemas.openxmlformats.org/officeDocument/2006/relationships/customXml" Target="../ink/ink1188.xml"/><Relationship Id="rId318" Type="http://schemas.openxmlformats.org/officeDocument/2006/relationships/image" Target="../media/image1198.png"/><Relationship Id="rId525" Type="http://schemas.openxmlformats.org/officeDocument/2006/relationships/image" Target="../media/image1299.png"/><Relationship Id="rId567" Type="http://schemas.openxmlformats.org/officeDocument/2006/relationships/image" Target="../media/image1320.png"/><Relationship Id="rId732" Type="http://schemas.openxmlformats.org/officeDocument/2006/relationships/customXml" Target="../ink/ink1427.xml"/><Relationship Id="rId99" Type="http://schemas.openxmlformats.org/officeDocument/2006/relationships/customXml" Target="../ink/ink1106.xml"/><Relationship Id="rId122" Type="http://schemas.openxmlformats.org/officeDocument/2006/relationships/image" Target="../media/image1102.png"/><Relationship Id="rId164" Type="http://schemas.openxmlformats.org/officeDocument/2006/relationships/image" Target="../media/image1123.png"/><Relationship Id="rId371" Type="http://schemas.openxmlformats.org/officeDocument/2006/relationships/customXml" Target="../ink/ink1243.xml"/><Relationship Id="rId427" Type="http://schemas.openxmlformats.org/officeDocument/2006/relationships/customXml" Target="../ink/ink1271.xml"/><Relationship Id="rId469" Type="http://schemas.openxmlformats.org/officeDocument/2006/relationships/image" Target="../media/image1272.png"/><Relationship Id="rId634" Type="http://schemas.openxmlformats.org/officeDocument/2006/relationships/customXml" Target="../ink/ink1377.xml"/><Relationship Id="rId676" Type="http://schemas.openxmlformats.org/officeDocument/2006/relationships/image" Target="../media/image1373.png"/><Relationship Id="rId26" Type="http://schemas.openxmlformats.org/officeDocument/2006/relationships/image" Target="../media/image1054.png"/><Relationship Id="rId231" Type="http://schemas.openxmlformats.org/officeDocument/2006/relationships/customXml" Target="../ink/ink1172.xml"/><Relationship Id="rId273" Type="http://schemas.openxmlformats.org/officeDocument/2006/relationships/customXml" Target="../ink/ink1194.xml"/><Relationship Id="rId329" Type="http://schemas.openxmlformats.org/officeDocument/2006/relationships/customXml" Target="../ink/ink1222.xml"/><Relationship Id="rId480" Type="http://schemas.openxmlformats.org/officeDocument/2006/relationships/customXml" Target="../ink/ink1298.xml"/><Relationship Id="rId536" Type="http://schemas.openxmlformats.org/officeDocument/2006/relationships/customXml" Target="../ink/ink1327.xml"/><Relationship Id="rId701" Type="http://schemas.openxmlformats.org/officeDocument/2006/relationships/customXml" Target="../ink/ink1411.xml"/><Relationship Id="rId68" Type="http://schemas.openxmlformats.org/officeDocument/2006/relationships/image" Target="../media/image1075.png"/><Relationship Id="rId133" Type="http://schemas.openxmlformats.org/officeDocument/2006/relationships/customXml" Target="../ink/ink1123.xml"/><Relationship Id="rId175" Type="http://schemas.openxmlformats.org/officeDocument/2006/relationships/customXml" Target="../ink/ink1144.xml"/><Relationship Id="rId340" Type="http://schemas.openxmlformats.org/officeDocument/2006/relationships/image" Target="../media/image1208.png"/><Relationship Id="rId578" Type="http://schemas.openxmlformats.org/officeDocument/2006/relationships/customXml" Target="../ink/ink1348.xml"/><Relationship Id="rId200" Type="http://schemas.openxmlformats.org/officeDocument/2006/relationships/image" Target="../media/image1141.png"/><Relationship Id="rId382" Type="http://schemas.openxmlformats.org/officeDocument/2006/relationships/image" Target="../media/image1229.png"/><Relationship Id="rId438" Type="http://schemas.openxmlformats.org/officeDocument/2006/relationships/image" Target="../media/image1257.png"/><Relationship Id="rId603" Type="http://schemas.openxmlformats.org/officeDocument/2006/relationships/image" Target="../media/image1337.png"/><Relationship Id="rId645" Type="http://schemas.openxmlformats.org/officeDocument/2006/relationships/image" Target="../media/image1358.png"/><Relationship Id="rId687" Type="http://schemas.openxmlformats.org/officeDocument/2006/relationships/customXml" Target="../ink/ink1404.xml"/><Relationship Id="rId242" Type="http://schemas.openxmlformats.org/officeDocument/2006/relationships/customXml" Target="../ink/ink1178.xml"/><Relationship Id="rId284" Type="http://schemas.openxmlformats.org/officeDocument/2006/relationships/image" Target="../media/image1181.png"/><Relationship Id="rId491" Type="http://schemas.openxmlformats.org/officeDocument/2006/relationships/image" Target="../media/image1282.png"/><Relationship Id="rId505" Type="http://schemas.openxmlformats.org/officeDocument/2006/relationships/image" Target="../media/image1289.png"/><Relationship Id="rId712" Type="http://schemas.openxmlformats.org/officeDocument/2006/relationships/image" Target="../media/image1391.png"/><Relationship Id="rId37" Type="http://schemas.openxmlformats.org/officeDocument/2006/relationships/customXml" Target="../ink/ink1075.xml"/><Relationship Id="rId79" Type="http://schemas.openxmlformats.org/officeDocument/2006/relationships/customXml" Target="../ink/ink1096.xml"/><Relationship Id="rId102" Type="http://schemas.openxmlformats.org/officeDocument/2006/relationships/image" Target="../media/image1092.png"/><Relationship Id="rId144" Type="http://schemas.openxmlformats.org/officeDocument/2006/relationships/image" Target="../media/image1113.png"/><Relationship Id="rId547" Type="http://schemas.openxmlformats.org/officeDocument/2006/relationships/image" Target="../media/image1310.png"/><Relationship Id="rId589" Type="http://schemas.openxmlformats.org/officeDocument/2006/relationships/image" Target="../media/image1330.png"/><Relationship Id="rId90" Type="http://schemas.openxmlformats.org/officeDocument/2006/relationships/image" Target="../media/image1086.png"/><Relationship Id="rId186" Type="http://schemas.openxmlformats.org/officeDocument/2006/relationships/image" Target="../media/image1134.png"/><Relationship Id="rId351" Type="http://schemas.openxmlformats.org/officeDocument/2006/relationships/customXml" Target="../ink/ink1233.xml"/><Relationship Id="rId393" Type="http://schemas.openxmlformats.org/officeDocument/2006/relationships/customXml" Target="../ink/ink1254.xml"/><Relationship Id="rId407" Type="http://schemas.openxmlformats.org/officeDocument/2006/relationships/customXml" Target="../ink/ink1261.xml"/><Relationship Id="rId449" Type="http://schemas.openxmlformats.org/officeDocument/2006/relationships/customXml" Target="../ink/ink1282.xml"/><Relationship Id="rId614" Type="http://schemas.openxmlformats.org/officeDocument/2006/relationships/customXml" Target="../ink/ink1367.xml"/><Relationship Id="rId656" Type="http://schemas.openxmlformats.org/officeDocument/2006/relationships/customXml" Target="../ink/ink1388.xml"/><Relationship Id="rId211" Type="http://schemas.openxmlformats.org/officeDocument/2006/relationships/customXml" Target="../ink/ink1162.xml"/><Relationship Id="rId253" Type="http://schemas.openxmlformats.org/officeDocument/2006/relationships/image" Target="../media/image1166.png"/><Relationship Id="rId295" Type="http://schemas.openxmlformats.org/officeDocument/2006/relationships/customXml" Target="../ink/ink1205.xml"/><Relationship Id="rId309" Type="http://schemas.openxmlformats.org/officeDocument/2006/relationships/customXml" Target="../ink/ink1212.xml"/><Relationship Id="rId460" Type="http://schemas.openxmlformats.org/officeDocument/2006/relationships/image" Target="../media/image1268.png"/><Relationship Id="rId516" Type="http://schemas.openxmlformats.org/officeDocument/2006/relationships/customXml" Target="../ink/ink1317.xml"/><Relationship Id="rId698" Type="http://schemas.openxmlformats.org/officeDocument/2006/relationships/image" Target="../media/image1384.png"/><Relationship Id="rId48" Type="http://schemas.openxmlformats.org/officeDocument/2006/relationships/image" Target="../media/image1065.png"/><Relationship Id="rId113" Type="http://schemas.openxmlformats.org/officeDocument/2006/relationships/customXml" Target="../ink/ink1113.xml"/><Relationship Id="rId320" Type="http://schemas.openxmlformats.org/officeDocument/2006/relationships/image" Target="../media/image1199.png"/><Relationship Id="rId558" Type="http://schemas.openxmlformats.org/officeDocument/2006/relationships/customXml" Target="../ink/ink1338.xml"/><Relationship Id="rId723" Type="http://schemas.openxmlformats.org/officeDocument/2006/relationships/customXml" Target="../ink/ink1422.xml"/><Relationship Id="rId155" Type="http://schemas.openxmlformats.org/officeDocument/2006/relationships/customXml" Target="../ink/ink1134.xml"/><Relationship Id="rId197" Type="http://schemas.openxmlformats.org/officeDocument/2006/relationships/customXml" Target="../ink/ink1155.xml"/><Relationship Id="rId362" Type="http://schemas.openxmlformats.org/officeDocument/2006/relationships/image" Target="../media/image1219.png"/><Relationship Id="rId418" Type="http://schemas.openxmlformats.org/officeDocument/2006/relationships/image" Target="../media/image1247.png"/><Relationship Id="rId625" Type="http://schemas.openxmlformats.org/officeDocument/2006/relationships/image" Target="../media/image1348.png"/><Relationship Id="rId222" Type="http://schemas.openxmlformats.org/officeDocument/2006/relationships/image" Target="../media/image1152.png"/><Relationship Id="rId264" Type="http://schemas.openxmlformats.org/officeDocument/2006/relationships/customXml" Target="../ink/ink1189.xml"/><Relationship Id="rId471" Type="http://schemas.openxmlformats.org/officeDocument/2006/relationships/image" Target="../media/image1273.png"/><Relationship Id="rId667" Type="http://schemas.openxmlformats.org/officeDocument/2006/relationships/image" Target="../media/image1369.png"/><Relationship Id="rId17" Type="http://schemas.openxmlformats.org/officeDocument/2006/relationships/customXml" Target="../ink/ink1065.xml"/><Relationship Id="rId59" Type="http://schemas.openxmlformats.org/officeDocument/2006/relationships/customXml" Target="../ink/ink1086.xml"/><Relationship Id="rId124" Type="http://schemas.openxmlformats.org/officeDocument/2006/relationships/image" Target="../media/image1103.png"/><Relationship Id="rId527" Type="http://schemas.openxmlformats.org/officeDocument/2006/relationships/image" Target="../media/image1300.png"/><Relationship Id="rId569" Type="http://schemas.openxmlformats.org/officeDocument/2006/relationships/image" Target="../media/image1321.png"/><Relationship Id="rId734" Type="http://schemas.openxmlformats.org/officeDocument/2006/relationships/customXml" Target="../ink/ink1428.xml"/><Relationship Id="rId70" Type="http://schemas.openxmlformats.org/officeDocument/2006/relationships/image" Target="../media/image1076.png"/><Relationship Id="rId166" Type="http://schemas.openxmlformats.org/officeDocument/2006/relationships/image" Target="../media/image1124.png"/><Relationship Id="rId331" Type="http://schemas.openxmlformats.org/officeDocument/2006/relationships/customXml" Target="../ink/ink1223.xml"/><Relationship Id="rId373" Type="http://schemas.openxmlformats.org/officeDocument/2006/relationships/customXml" Target="../ink/ink1244.xml"/><Relationship Id="rId429" Type="http://schemas.openxmlformats.org/officeDocument/2006/relationships/customXml" Target="../ink/ink1272.xml"/><Relationship Id="rId580" Type="http://schemas.openxmlformats.org/officeDocument/2006/relationships/customXml" Target="../ink/ink1350.xml"/><Relationship Id="rId636" Type="http://schemas.openxmlformats.org/officeDocument/2006/relationships/customXml" Target="../ink/ink137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73.xml"/><Relationship Id="rId440" Type="http://schemas.openxmlformats.org/officeDocument/2006/relationships/image" Target="../media/image1258.png"/><Relationship Id="rId678" Type="http://schemas.openxmlformats.org/officeDocument/2006/relationships/image" Target="../media/image1374.png"/><Relationship Id="rId28" Type="http://schemas.openxmlformats.org/officeDocument/2006/relationships/image" Target="../media/image1055.png"/><Relationship Id="rId275" Type="http://schemas.openxmlformats.org/officeDocument/2006/relationships/customXml" Target="../ink/ink1195.xml"/><Relationship Id="rId300" Type="http://schemas.openxmlformats.org/officeDocument/2006/relationships/image" Target="../media/image1189.png"/><Relationship Id="rId482" Type="http://schemas.openxmlformats.org/officeDocument/2006/relationships/customXml" Target="../ink/ink1299.xml"/><Relationship Id="rId538" Type="http://schemas.openxmlformats.org/officeDocument/2006/relationships/customXml" Target="../ink/ink1328.xml"/><Relationship Id="rId703" Type="http://schemas.openxmlformats.org/officeDocument/2006/relationships/customXml" Target="../ink/ink1412.xml"/><Relationship Id="rId81" Type="http://schemas.openxmlformats.org/officeDocument/2006/relationships/customXml" Target="../ink/ink1097.xml"/><Relationship Id="rId135" Type="http://schemas.openxmlformats.org/officeDocument/2006/relationships/customXml" Target="../ink/ink1124.xml"/><Relationship Id="rId177" Type="http://schemas.openxmlformats.org/officeDocument/2006/relationships/customXml" Target="../ink/ink1145.xml"/><Relationship Id="rId342" Type="http://schemas.openxmlformats.org/officeDocument/2006/relationships/image" Target="../media/image1209.png"/><Relationship Id="rId384" Type="http://schemas.openxmlformats.org/officeDocument/2006/relationships/image" Target="../media/image1230.png"/><Relationship Id="rId591" Type="http://schemas.openxmlformats.org/officeDocument/2006/relationships/image" Target="../media/image1331.png"/><Relationship Id="rId605" Type="http://schemas.openxmlformats.org/officeDocument/2006/relationships/image" Target="../media/image1338.png"/><Relationship Id="rId202" Type="http://schemas.openxmlformats.org/officeDocument/2006/relationships/image" Target="../media/image1142.png"/><Relationship Id="rId244" Type="http://schemas.openxmlformats.org/officeDocument/2006/relationships/customXml" Target="../ink/ink1179.xml"/><Relationship Id="rId647" Type="http://schemas.openxmlformats.org/officeDocument/2006/relationships/image" Target="../media/image1359.png"/><Relationship Id="rId689" Type="http://schemas.openxmlformats.org/officeDocument/2006/relationships/customXml" Target="../ink/ink1405.xml"/><Relationship Id="rId39" Type="http://schemas.openxmlformats.org/officeDocument/2006/relationships/customXml" Target="../ink/ink1076.xml"/><Relationship Id="rId286" Type="http://schemas.openxmlformats.org/officeDocument/2006/relationships/image" Target="../media/image1182.png"/><Relationship Id="rId451" Type="http://schemas.openxmlformats.org/officeDocument/2006/relationships/customXml" Target="../ink/ink1283.xml"/><Relationship Id="rId493" Type="http://schemas.openxmlformats.org/officeDocument/2006/relationships/image" Target="../media/image1283.png"/><Relationship Id="rId507" Type="http://schemas.openxmlformats.org/officeDocument/2006/relationships/image" Target="../media/image1290.png"/><Relationship Id="rId549" Type="http://schemas.openxmlformats.org/officeDocument/2006/relationships/image" Target="../media/image1311.png"/><Relationship Id="rId714" Type="http://schemas.openxmlformats.org/officeDocument/2006/relationships/image" Target="../media/image1392.png"/><Relationship Id="rId50" Type="http://schemas.openxmlformats.org/officeDocument/2006/relationships/image" Target="../media/image1066.png"/><Relationship Id="rId104" Type="http://schemas.openxmlformats.org/officeDocument/2006/relationships/image" Target="../media/image1093.png"/><Relationship Id="rId146" Type="http://schemas.openxmlformats.org/officeDocument/2006/relationships/image" Target="../media/image1114.png"/><Relationship Id="rId188" Type="http://schemas.openxmlformats.org/officeDocument/2006/relationships/image" Target="../media/image1135.png"/><Relationship Id="rId311" Type="http://schemas.openxmlformats.org/officeDocument/2006/relationships/customXml" Target="../ink/ink1213.xml"/><Relationship Id="rId353" Type="http://schemas.openxmlformats.org/officeDocument/2006/relationships/customXml" Target="../ink/ink1234.xml"/><Relationship Id="rId395" Type="http://schemas.openxmlformats.org/officeDocument/2006/relationships/customXml" Target="../ink/ink1255.xml"/><Relationship Id="rId409" Type="http://schemas.openxmlformats.org/officeDocument/2006/relationships/customXml" Target="../ink/ink1262.xml"/><Relationship Id="rId560" Type="http://schemas.openxmlformats.org/officeDocument/2006/relationships/customXml" Target="../ink/ink1339.xml"/><Relationship Id="rId92" Type="http://schemas.openxmlformats.org/officeDocument/2006/relationships/image" Target="../media/image1087.png"/><Relationship Id="rId213" Type="http://schemas.openxmlformats.org/officeDocument/2006/relationships/customXml" Target="../ink/ink1163.xml"/><Relationship Id="rId420" Type="http://schemas.openxmlformats.org/officeDocument/2006/relationships/image" Target="../media/image1248.png"/><Relationship Id="rId616" Type="http://schemas.openxmlformats.org/officeDocument/2006/relationships/customXml" Target="../ink/ink1368.xml"/><Relationship Id="rId658" Type="http://schemas.openxmlformats.org/officeDocument/2006/relationships/customXml" Target="../ink/ink1389.xml"/><Relationship Id="rId255" Type="http://schemas.openxmlformats.org/officeDocument/2006/relationships/image" Target="../media/image1167.png"/><Relationship Id="rId297" Type="http://schemas.openxmlformats.org/officeDocument/2006/relationships/customXml" Target="../ink/ink1206.xml"/><Relationship Id="rId462" Type="http://schemas.openxmlformats.org/officeDocument/2006/relationships/customXml" Target="../ink/ink1289.xml"/><Relationship Id="rId518" Type="http://schemas.openxmlformats.org/officeDocument/2006/relationships/customXml" Target="../ink/ink1318.xml"/><Relationship Id="rId725" Type="http://schemas.openxmlformats.org/officeDocument/2006/relationships/customXml" Target="../ink/ink1423.xml"/><Relationship Id="rId115" Type="http://schemas.openxmlformats.org/officeDocument/2006/relationships/customXml" Target="../ink/ink1114.xml"/><Relationship Id="rId157" Type="http://schemas.openxmlformats.org/officeDocument/2006/relationships/customXml" Target="../ink/ink1135.xml"/><Relationship Id="rId322" Type="http://schemas.openxmlformats.org/officeDocument/2006/relationships/image" Target="../media/image1200.png"/><Relationship Id="rId364" Type="http://schemas.openxmlformats.org/officeDocument/2006/relationships/image" Target="../media/image1220.png"/><Relationship Id="rId61" Type="http://schemas.openxmlformats.org/officeDocument/2006/relationships/customXml" Target="../ink/ink1087.xml"/><Relationship Id="rId199" Type="http://schemas.openxmlformats.org/officeDocument/2006/relationships/customXml" Target="../ink/ink1156.xml"/><Relationship Id="rId571" Type="http://schemas.openxmlformats.org/officeDocument/2006/relationships/image" Target="../media/image1322.png"/><Relationship Id="rId627" Type="http://schemas.openxmlformats.org/officeDocument/2006/relationships/image" Target="../media/image1349.png"/><Relationship Id="rId669" Type="http://schemas.openxmlformats.org/officeDocument/2006/relationships/image" Target="../media/image1370.png"/><Relationship Id="rId19" Type="http://schemas.openxmlformats.org/officeDocument/2006/relationships/customXml" Target="../ink/ink1066.xml"/><Relationship Id="rId224" Type="http://schemas.openxmlformats.org/officeDocument/2006/relationships/image" Target="../media/image1153.png"/><Relationship Id="rId266" Type="http://schemas.openxmlformats.org/officeDocument/2006/relationships/customXml" Target="../ink/ink1190.xml"/><Relationship Id="rId431" Type="http://schemas.openxmlformats.org/officeDocument/2006/relationships/customXml" Target="../ink/ink1273.xml"/><Relationship Id="rId473" Type="http://schemas.openxmlformats.org/officeDocument/2006/relationships/image" Target="../media/image1274.png"/><Relationship Id="rId529" Type="http://schemas.openxmlformats.org/officeDocument/2006/relationships/image" Target="../media/image1301.png"/><Relationship Id="rId680" Type="http://schemas.openxmlformats.org/officeDocument/2006/relationships/image" Target="../media/image1375.png"/><Relationship Id="rId736" Type="http://schemas.openxmlformats.org/officeDocument/2006/relationships/customXml" Target="../ink/ink1429.xml"/><Relationship Id="rId30" Type="http://schemas.openxmlformats.org/officeDocument/2006/relationships/image" Target="../media/image1056.png"/><Relationship Id="rId126" Type="http://schemas.openxmlformats.org/officeDocument/2006/relationships/image" Target="../media/image1104.png"/><Relationship Id="rId168" Type="http://schemas.openxmlformats.org/officeDocument/2006/relationships/image" Target="../media/image1125.png"/><Relationship Id="rId333" Type="http://schemas.openxmlformats.org/officeDocument/2006/relationships/customXml" Target="../ink/ink1224.xml"/><Relationship Id="rId540" Type="http://schemas.openxmlformats.org/officeDocument/2006/relationships/customXml" Target="../ink/ink1329.xml"/><Relationship Id="rId72" Type="http://schemas.openxmlformats.org/officeDocument/2006/relationships/image" Target="../media/image1077.png"/><Relationship Id="rId375" Type="http://schemas.openxmlformats.org/officeDocument/2006/relationships/customXml" Target="../ink/ink1245.xml"/><Relationship Id="rId582" Type="http://schemas.openxmlformats.org/officeDocument/2006/relationships/customXml" Target="../ink/ink1351.xml"/><Relationship Id="rId638" Type="http://schemas.openxmlformats.org/officeDocument/2006/relationships/customXml" Target="../ink/ink1379.xml"/><Relationship Id="rId3" Type="http://schemas.openxmlformats.org/officeDocument/2006/relationships/customXml" Target="../ink/ink1058.xml"/><Relationship Id="rId235" Type="http://schemas.openxmlformats.org/officeDocument/2006/relationships/customXml" Target="../ink/ink1174.xml"/><Relationship Id="rId277" Type="http://schemas.openxmlformats.org/officeDocument/2006/relationships/customXml" Target="../ink/ink1196.xml"/><Relationship Id="rId400" Type="http://schemas.openxmlformats.org/officeDocument/2006/relationships/image" Target="../media/image1238.png"/><Relationship Id="rId442" Type="http://schemas.openxmlformats.org/officeDocument/2006/relationships/image" Target="../media/image1259.png"/><Relationship Id="rId484" Type="http://schemas.openxmlformats.org/officeDocument/2006/relationships/customXml" Target="../ink/ink1300.xml"/><Relationship Id="rId705" Type="http://schemas.openxmlformats.org/officeDocument/2006/relationships/customXml" Target="../ink/ink1413.xml"/><Relationship Id="rId137" Type="http://schemas.openxmlformats.org/officeDocument/2006/relationships/customXml" Target="../ink/ink1125.xml"/><Relationship Id="rId302" Type="http://schemas.openxmlformats.org/officeDocument/2006/relationships/image" Target="../media/image1190.png"/><Relationship Id="rId344" Type="http://schemas.openxmlformats.org/officeDocument/2006/relationships/image" Target="../media/image1210.png"/><Relationship Id="rId691" Type="http://schemas.openxmlformats.org/officeDocument/2006/relationships/customXml" Target="../ink/ink1406.xml"/><Relationship Id="rId41" Type="http://schemas.openxmlformats.org/officeDocument/2006/relationships/customXml" Target="../ink/ink1077.xml"/><Relationship Id="rId83" Type="http://schemas.openxmlformats.org/officeDocument/2006/relationships/customXml" Target="../ink/ink1098.xml"/><Relationship Id="rId179" Type="http://schemas.openxmlformats.org/officeDocument/2006/relationships/customXml" Target="../ink/ink1146.xml"/><Relationship Id="rId386" Type="http://schemas.openxmlformats.org/officeDocument/2006/relationships/image" Target="../media/image1231.png"/><Relationship Id="rId551" Type="http://schemas.openxmlformats.org/officeDocument/2006/relationships/image" Target="../media/image1312.png"/><Relationship Id="rId593" Type="http://schemas.openxmlformats.org/officeDocument/2006/relationships/image" Target="../media/image1332.png"/><Relationship Id="rId607" Type="http://schemas.openxmlformats.org/officeDocument/2006/relationships/image" Target="../media/image1339.png"/><Relationship Id="rId649" Type="http://schemas.openxmlformats.org/officeDocument/2006/relationships/image" Target="../media/image1360.png"/><Relationship Id="rId190" Type="http://schemas.openxmlformats.org/officeDocument/2006/relationships/image" Target="../media/image1136.png"/><Relationship Id="rId204" Type="http://schemas.openxmlformats.org/officeDocument/2006/relationships/image" Target="../media/image1143.png"/><Relationship Id="rId246" Type="http://schemas.openxmlformats.org/officeDocument/2006/relationships/customXml" Target="../ink/ink1180.xml"/><Relationship Id="rId288" Type="http://schemas.openxmlformats.org/officeDocument/2006/relationships/image" Target="../media/image1183.png"/><Relationship Id="rId411" Type="http://schemas.openxmlformats.org/officeDocument/2006/relationships/customXml" Target="../ink/ink1263.xml"/><Relationship Id="rId453" Type="http://schemas.openxmlformats.org/officeDocument/2006/relationships/customXml" Target="../ink/ink1284.xml"/><Relationship Id="rId509" Type="http://schemas.openxmlformats.org/officeDocument/2006/relationships/image" Target="../media/image1291.png"/><Relationship Id="rId660" Type="http://schemas.openxmlformats.org/officeDocument/2006/relationships/customXml" Target="../ink/ink1390.xml"/><Relationship Id="rId106" Type="http://schemas.openxmlformats.org/officeDocument/2006/relationships/image" Target="../media/image1094.png"/><Relationship Id="rId313" Type="http://schemas.openxmlformats.org/officeDocument/2006/relationships/customXml" Target="../ink/ink1214.xml"/><Relationship Id="rId495" Type="http://schemas.openxmlformats.org/officeDocument/2006/relationships/image" Target="../media/image1284.png"/><Relationship Id="rId716" Type="http://schemas.openxmlformats.org/officeDocument/2006/relationships/image" Target="../media/image1393.png"/><Relationship Id="rId10" Type="http://schemas.openxmlformats.org/officeDocument/2006/relationships/image" Target="../media/image1046.png"/><Relationship Id="rId52" Type="http://schemas.openxmlformats.org/officeDocument/2006/relationships/image" Target="../media/image1067.png"/><Relationship Id="rId94" Type="http://schemas.openxmlformats.org/officeDocument/2006/relationships/image" Target="../media/image1088.png"/><Relationship Id="rId148" Type="http://schemas.openxmlformats.org/officeDocument/2006/relationships/image" Target="../media/image1115.png"/><Relationship Id="rId355" Type="http://schemas.openxmlformats.org/officeDocument/2006/relationships/customXml" Target="../ink/ink1235.xml"/><Relationship Id="rId397" Type="http://schemas.openxmlformats.org/officeDocument/2006/relationships/customXml" Target="../ink/ink1256.xml"/><Relationship Id="rId520" Type="http://schemas.openxmlformats.org/officeDocument/2006/relationships/customXml" Target="../ink/ink1319.xml"/><Relationship Id="rId562" Type="http://schemas.openxmlformats.org/officeDocument/2006/relationships/customXml" Target="../ink/ink1340.xml"/><Relationship Id="rId618" Type="http://schemas.openxmlformats.org/officeDocument/2006/relationships/customXml" Target="../ink/ink1369.xml"/><Relationship Id="rId215" Type="http://schemas.openxmlformats.org/officeDocument/2006/relationships/customXml" Target="../ink/ink1164.xml"/><Relationship Id="rId257" Type="http://schemas.openxmlformats.org/officeDocument/2006/relationships/image" Target="../media/image1168.png"/><Relationship Id="rId422" Type="http://schemas.openxmlformats.org/officeDocument/2006/relationships/image" Target="../media/image1249.png"/><Relationship Id="rId464" Type="http://schemas.openxmlformats.org/officeDocument/2006/relationships/customXml" Target="../ink/ink1290.xml"/><Relationship Id="rId299" Type="http://schemas.openxmlformats.org/officeDocument/2006/relationships/customXml" Target="../ink/ink1207.xml"/><Relationship Id="rId727" Type="http://schemas.openxmlformats.org/officeDocument/2006/relationships/image" Target="../media/image1398.png"/><Relationship Id="rId63" Type="http://schemas.openxmlformats.org/officeDocument/2006/relationships/customXml" Target="../ink/ink1088.xml"/><Relationship Id="rId159" Type="http://schemas.openxmlformats.org/officeDocument/2006/relationships/customXml" Target="../ink/ink1136.xml"/><Relationship Id="rId366" Type="http://schemas.openxmlformats.org/officeDocument/2006/relationships/image" Target="../media/image1221.png"/><Relationship Id="rId573" Type="http://schemas.openxmlformats.org/officeDocument/2006/relationships/image" Target="../media/image1323.png"/><Relationship Id="rId226" Type="http://schemas.openxmlformats.org/officeDocument/2006/relationships/image" Target="../media/image1154.png"/><Relationship Id="rId433" Type="http://schemas.openxmlformats.org/officeDocument/2006/relationships/customXml" Target="../ink/ink1274.xml"/><Relationship Id="rId640" Type="http://schemas.openxmlformats.org/officeDocument/2006/relationships/customXml" Target="../ink/ink1380.xml"/><Relationship Id="rId74" Type="http://schemas.openxmlformats.org/officeDocument/2006/relationships/image" Target="../media/image1078.png"/><Relationship Id="rId377" Type="http://schemas.openxmlformats.org/officeDocument/2006/relationships/customXml" Target="../ink/ink1246.xml"/><Relationship Id="rId500" Type="http://schemas.openxmlformats.org/officeDocument/2006/relationships/customXml" Target="../ink/ink1309.xml"/><Relationship Id="rId584" Type="http://schemas.openxmlformats.org/officeDocument/2006/relationships/customXml" Target="../ink/ink1352.xml"/><Relationship Id="rId5" Type="http://schemas.openxmlformats.org/officeDocument/2006/relationships/customXml" Target="../ink/ink1059.xml"/><Relationship Id="rId237" Type="http://schemas.openxmlformats.org/officeDocument/2006/relationships/customXml" Target="../ink/ink1175.xml"/><Relationship Id="rId444" Type="http://schemas.openxmlformats.org/officeDocument/2006/relationships/image" Target="../media/image1260.png"/><Relationship Id="rId651" Type="http://schemas.openxmlformats.org/officeDocument/2006/relationships/image" Target="../media/image1361.png"/><Relationship Id="rId290" Type="http://schemas.openxmlformats.org/officeDocument/2006/relationships/image" Target="../media/image1184.png"/><Relationship Id="rId304" Type="http://schemas.openxmlformats.org/officeDocument/2006/relationships/image" Target="../media/image1191.png"/><Relationship Id="rId388" Type="http://schemas.openxmlformats.org/officeDocument/2006/relationships/image" Target="../media/image1232.png"/><Relationship Id="rId511" Type="http://schemas.openxmlformats.org/officeDocument/2006/relationships/image" Target="../media/image1292.png"/><Relationship Id="rId609" Type="http://schemas.openxmlformats.org/officeDocument/2006/relationships/image" Target="../media/image1340.png"/><Relationship Id="rId85" Type="http://schemas.openxmlformats.org/officeDocument/2006/relationships/customXml" Target="../ink/ink1099.xml"/><Relationship Id="rId150" Type="http://schemas.openxmlformats.org/officeDocument/2006/relationships/image" Target="../media/image1116.png"/><Relationship Id="rId595" Type="http://schemas.openxmlformats.org/officeDocument/2006/relationships/image" Target="../media/image1333.png"/><Relationship Id="rId248" Type="http://schemas.openxmlformats.org/officeDocument/2006/relationships/customXml" Target="../ink/ink1181.xml"/><Relationship Id="rId455" Type="http://schemas.openxmlformats.org/officeDocument/2006/relationships/customXml" Target="../ink/ink1285.xml"/><Relationship Id="rId662" Type="http://schemas.openxmlformats.org/officeDocument/2006/relationships/customXml" Target="../ink/ink1391.xml"/><Relationship Id="rId12" Type="http://schemas.openxmlformats.org/officeDocument/2006/relationships/image" Target="../media/image1047.png"/><Relationship Id="rId108" Type="http://schemas.openxmlformats.org/officeDocument/2006/relationships/image" Target="../media/image1095.png"/><Relationship Id="rId315" Type="http://schemas.openxmlformats.org/officeDocument/2006/relationships/customXml" Target="../ink/ink1215.xml"/><Relationship Id="rId522" Type="http://schemas.openxmlformats.org/officeDocument/2006/relationships/customXml" Target="../ink/ink1320.xml"/><Relationship Id="rId96" Type="http://schemas.openxmlformats.org/officeDocument/2006/relationships/image" Target="../media/image1089.png"/><Relationship Id="rId161" Type="http://schemas.openxmlformats.org/officeDocument/2006/relationships/customXml" Target="../ink/ink1137.xml"/><Relationship Id="rId399" Type="http://schemas.openxmlformats.org/officeDocument/2006/relationships/customXml" Target="../ink/ink1257.xml"/><Relationship Id="rId259" Type="http://schemas.openxmlformats.org/officeDocument/2006/relationships/image" Target="../media/image1169.png"/><Relationship Id="rId466" Type="http://schemas.openxmlformats.org/officeDocument/2006/relationships/customXml" Target="../ink/ink1291.xml"/><Relationship Id="rId673" Type="http://schemas.openxmlformats.org/officeDocument/2006/relationships/image" Target="../media/image1372.png"/><Relationship Id="rId23" Type="http://schemas.openxmlformats.org/officeDocument/2006/relationships/customXml" Target="../ink/ink1068.xml"/><Relationship Id="rId119" Type="http://schemas.openxmlformats.org/officeDocument/2006/relationships/customXml" Target="../ink/ink1116.xml"/><Relationship Id="rId326" Type="http://schemas.openxmlformats.org/officeDocument/2006/relationships/image" Target="../media/image397.png"/><Relationship Id="rId533" Type="http://schemas.openxmlformats.org/officeDocument/2006/relationships/image" Target="../media/image1303.png"/><Relationship Id="rId172" Type="http://schemas.openxmlformats.org/officeDocument/2006/relationships/image" Target="../media/image1127.png"/><Relationship Id="rId477" Type="http://schemas.openxmlformats.org/officeDocument/2006/relationships/image" Target="../media/image1276.png"/><Relationship Id="rId600" Type="http://schemas.openxmlformats.org/officeDocument/2006/relationships/customXml" Target="../ink/ink1360.xml"/><Relationship Id="rId684" Type="http://schemas.openxmlformats.org/officeDocument/2006/relationships/image" Target="../media/image1377.png"/><Relationship Id="rId337" Type="http://schemas.openxmlformats.org/officeDocument/2006/relationships/customXml" Target="../ink/ink1226.xml"/><Relationship Id="rId34" Type="http://schemas.openxmlformats.org/officeDocument/2006/relationships/image" Target="../media/image1058.png"/><Relationship Id="rId544" Type="http://schemas.openxmlformats.org/officeDocument/2006/relationships/customXml" Target="../ink/ink1331.xml"/><Relationship Id="rId183" Type="http://schemas.openxmlformats.org/officeDocument/2006/relationships/customXml" Target="../ink/ink1148.xml"/><Relationship Id="rId390" Type="http://schemas.openxmlformats.org/officeDocument/2006/relationships/image" Target="../media/image1233.png"/><Relationship Id="rId404" Type="http://schemas.openxmlformats.org/officeDocument/2006/relationships/image" Target="../media/image1240.png"/><Relationship Id="rId611" Type="http://schemas.openxmlformats.org/officeDocument/2006/relationships/image" Target="../media/image1341.png"/><Relationship Id="rId250" Type="http://schemas.openxmlformats.org/officeDocument/2006/relationships/customXml" Target="../ink/ink1182.xml"/><Relationship Id="rId488" Type="http://schemas.openxmlformats.org/officeDocument/2006/relationships/image" Target="../media/image1281.png"/><Relationship Id="rId695" Type="http://schemas.openxmlformats.org/officeDocument/2006/relationships/customXml" Target="../ink/ink1408.xml"/><Relationship Id="rId709" Type="http://schemas.openxmlformats.org/officeDocument/2006/relationships/customXml" Target="../ink/ink1415.xml"/><Relationship Id="rId45" Type="http://schemas.openxmlformats.org/officeDocument/2006/relationships/customXml" Target="../ink/ink1079.xml"/><Relationship Id="rId110" Type="http://schemas.openxmlformats.org/officeDocument/2006/relationships/image" Target="../media/image1096.png"/><Relationship Id="rId348" Type="http://schemas.openxmlformats.org/officeDocument/2006/relationships/image" Target="../media/image1212.png"/><Relationship Id="rId555" Type="http://schemas.openxmlformats.org/officeDocument/2006/relationships/image" Target="../media/image1314.png"/><Relationship Id="rId194" Type="http://schemas.openxmlformats.org/officeDocument/2006/relationships/image" Target="../media/image1138.png"/><Relationship Id="rId208" Type="http://schemas.openxmlformats.org/officeDocument/2006/relationships/image" Target="../media/image1145.png"/><Relationship Id="rId415" Type="http://schemas.openxmlformats.org/officeDocument/2006/relationships/customXml" Target="../ink/ink1265.xml"/><Relationship Id="rId622" Type="http://schemas.openxmlformats.org/officeDocument/2006/relationships/customXml" Target="../ink/ink1371.xml"/><Relationship Id="rId261" Type="http://schemas.openxmlformats.org/officeDocument/2006/relationships/image" Target="../media/image1170.png"/><Relationship Id="rId499" Type="http://schemas.openxmlformats.org/officeDocument/2006/relationships/image" Target="../media/image1286.png"/><Relationship Id="rId56" Type="http://schemas.openxmlformats.org/officeDocument/2006/relationships/image" Target="../media/image1069.png"/><Relationship Id="rId359" Type="http://schemas.openxmlformats.org/officeDocument/2006/relationships/customXml" Target="../ink/ink1237.xml"/><Relationship Id="rId566" Type="http://schemas.openxmlformats.org/officeDocument/2006/relationships/customXml" Target="../ink/ink1342.xml"/><Relationship Id="rId121" Type="http://schemas.openxmlformats.org/officeDocument/2006/relationships/customXml" Target="../ink/ink1117.xml"/><Relationship Id="rId219" Type="http://schemas.openxmlformats.org/officeDocument/2006/relationships/customXml" Target="../ink/ink1166.xml"/><Relationship Id="rId426" Type="http://schemas.openxmlformats.org/officeDocument/2006/relationships/image" Target="../media/image1251.png"/><Relationship Id="rId633" Type="http://schemas.openxmlformats.org/officeDocument/2006/relationships/image" Target="../media/image1352.png"/><Relationship Id="rId67" Type="http://schemas.openxmlformats.org/officeDocument/2006/relationships/customXml" Target="../ink/ink1090.xml"/><Relationship Id="rId272" Type="http://schemas.openxmlformats.org/officeDocument/2006/relationships/image" Target="../media/image1175.png"/><Relationship Id="rId577" Type="http://schemas.openxmlformats.org/officeDocument/2006/relationships/image" Target="../media/image1325.png"/><Relationship Id="rId700" Type="http://schemas.openxmlformats.org/officeDocument/2006/relationships/image" Target="../media/image1385.png"/><Relationship Id="rId132" Type="http://schemas.openxmlformats.org/officeDocument/2006/relationships/image" Target="../media/image1107.png"/><Relationship Id="rId437" Type="http://schemas.openxmlformats.org/officeDocument/2006/relationships/customXml" Target="../ink/ink1276.xml"/><Relationship Id="rId644" Type="http://schemas.openxmlformats.org/officeDocument/2006/relationships/customXml" Target="../ink/ink1382.xml"/><Relationship Id="rId283" Type="http://schemas.openxmlformats.org/officeDocument/2006/relationships/customXml" Target="../ink/ink1199.xml"/><Relationship Id="rId490" Type="http://schemas.openxmlformats.org/officeDocument/2006/relationships/customXml" Target="../ink/ink1304.xml"/><Relationship Id="rId504" Type="http://schemas.openxmlformats.org/officeDocument/2006/relationships/customXml" Target="../ink/ink1311.xml"/><Relationship Id="rId711" Type="http://schemas.openxmlformats.org/officeDocument/2006/relationships/customXml" Target="../ink/ink1416.xml"/><Relationship Id="rId78" Type="http://schemas.openxmlformats.org/officeDocument/2006/relationships/image" Target="../media/image1080.png"/><Relationship Id="rId143" Type="http://schemas.openxmlformats.org/officeDocument/2006/relationships/customXml" Target="../ink/ink1128.xml"/><Relationship Id="rId350" Type="http://schemas.openxmlformats.org/officeDocument/2006/relationships/image" Target="../media/image1213.png"/><Relationship Id="rId588" Type="http://schemas.openxmlformats.org/officeDocument/2006/relationships/customXml" Target="../ink/ink1354.xml"/><Relationship Id="rId9" Type="http://schemas.openxmlformats.org/officeDocument/2006/relationships/customXml" Target="../ink/ink1061.xml"/><Relationship Id="rId210" Type="http://schemas.openxmlformats.org/officeDocument/2006/relationships/image" Target="../media/image1146.png"/><Relationship Id="rId448" Type="http://schemas.openxmlformats.org/officeDocument/2006/relationships/image" Target="../media/image1262.png"/><Relationship Id="rId655" Type="http://schemas.openxmlformats.org/officeDocument/2006/relationships/image" Target="../media/image1363.png"/><Relationship Id="rId294" Type="http://schemas.openxmlformats.org/officeDocument/2006/relationships/image" Target="../media/image1186.png"/><Relationship Id="rId308" Type="http://schemas.openxmlformats.org/officeDocument/2006/relationships/image" Target="../media/image1193.png"/><Relationship Id="rId515" Type="http://schemas.openxmlformats.org/officeDocument/2006/relationships/image" Target="../media/image1294.png"/><Relationship Id="rId722" Type="http://schemas.openxmlformats.org/officeDocument/2006/relationships/image" Target="../media/image1396.png"/><Relationship Id="rId89" Type="http://schemas.openxmlformats.org/officeDocument/2006/relationships/customXml" Target="../ink/ink1101.xml"/><Relationship Id="rId154" Type="http://schemas.openxmlformats.org/officeDocument/2006/relationships/image" Target="../media/image1118.png"/><Relationship Id="rId361" Type="http://schemas.openxmlformats.org/officeDocument/2006/relationships/customXml" Target="../ink/ink1238.xml"/><Relationship Id="rId599" Type="http://schemas.openxmlformats.org/officeDocument/2006/relationships/image" Target="../media/image1335.png"/><Relationship Id="rId459" Type="http://schemas.openxmlformats.org/officeDocument/2006/relationships/customXml" Target="../ink/ink1287.xml"/><Relationship Id="rId666" Type="http://schemas.openxmlformats.org/officeDocument/2006/relationships/customXml" Target="../ink/ink1393.xml"/><Relationship Id="rId16" Type="http://schemas.openxmlformats.org/officeDocument/2006/relationships/image" Target="../media/image1049.png"/><Relationship Id="rId221" Type="http://schemas.openxmlformats.org/officeDocument/2006/relationships/customXml" Target="../ink/ink1167.xml"/><Relationship Id="rId319" Type="http://schemas.openxmlformats.org/officeDocument/2006/relationships/customXml" Target="../ink/ink1217.xml"/><Relationship Id="rId526" Type="http://schemas.openxmlformats.org/officeDocument/2006/relationships/customXml" Target="../ink/ink1322.xml"/><Relationship Id="rId733" Type="http://schemas.openxmlformats.org/officeDocument/2006/relationships/image" Target="../media/image1401.png"/><Relationship Id="rId165" Type="http://schemas.openxmlformats.org/officeDocument/2006/relationships/customXml" Target="../ink/ink1139.xml"/><Relationship Id="rId372" Type="http://schemas.openxmlformats.org/officeDocument/2006/relationships/image" Target="../media/image1224.png"/><Relationship Id="rId677" Type="http://schemas.openxmlformats.org/officeDocument/2006/relationships/customXml" Target="../ink/ink1399.xml"/><Relationship Id="rId232" Type="http://schemas.openxmlformats.org/officeDocument/2006/relationships/image" Target="../media/image1157.png"/><Relationship Id="rId27" Type="http://schemas.openxmlformats.org/officeDocument/2006/relationships/customXml" Target="../ink/ink1070.xml"/><Relationship Id="rId537" Type="http://schemas.openxmlformats.org/officeDocument/2006/relationships/image" Target="../media/image1305.png"/><Relationship Id="rId80" Type="http://schemas.openxmlformats.org/officeDocument/2006/relationships/image" Target="../media/image1081.png"/><Relationship Id="rId176" Type="http://schemas.openxmlformats.org/officeDocument/2006/relationships/image" Target="../media/image1129.png"/><Relationship Id="rId383" Type="http://schemas.openxmlformats.org/officeDocument/2006/relationships/customXml" Target="../ink/ink1249.xml"/><Relationship Id="rId590" Type="http://schemas.openxmlformats.org/officeDocument/2006/relationships/customXml" Target="../ink/ink1355.xml"/><Relationship Id="rId604" Type="http://schemas.openxmlformats.org/officeDocument/2006/relationships/customXml" Target="../ink/ink1362.xml"/><Relationship Id="rId243" Type="http://schemas.openxmlformats.org/officeDocument/2006/relationships/image" Target="../media/image1162.png"/><Relationship Id="rId450" Type="http://schemas.openxmlformats.org/officeDocument/2006/relationships/image" Target="../media/image1263.png"/><Relationship Id="rId688" Type="http://schemas.openxmlformats.org/officeDocument/2006/relationships/image" Target="../media/image1379.png"/><Relationship Id="rId38" Type="http://schemas.openxmlformats.org/officeDocument/2006/relationships/image" Target="../media/image1060.png"/><Relationship Id="rId103" Type="http://schemas.openxmlformats.org/officeDocument/2006/relationships/customXml" Target="../ink/ink1108.xml"/><Relationship Id="rId310" Type="http://schemas.openxmlformats.org/officeDocument/2006/relationships/image" Target="../media/image1194.png"/><Relationship Id="rId548" Type="http://schemas.openxmlformats.org/officeDocument/2006/relationships/customXml" Target="../ink/ink1333.xml"/><Relationship Id="rId91" Type="http://schemas.openxmlformats.org/officeDocument/2006/relationships/customXml" Target="../ink/ink1102.xml"/><Relationship Id="rId187" Type="http://schemas.openxmlformats.org/officeDocument/2006/relationships/customXml" Target="../ink/ink1150.xml"/><Relationship Id="rId394" Type="http://schemas.openxmlformats.org/officeDocument/2006/relationships/image" Target="../media/image1235.png"/><Relationship Id="rId408" Type="http://schemas.openxmlformats.org/officeDocument/2006/relationships/image" Target="../media/image1242.png"/><Relationship Id="rId615" Type="http://schemas.openxmlformats.org/officeDocument/2006/relationships/image" Target="../media/image1343.png"/><Relationship Id="rId254" Type="http://schemas.openxmlformats.org/officeDocument/2006/relationships/customXml" Target="../ink/ink1184.xml"/><Relationship Id="rId699" Type="http://schemas.openxmlformats.org/officeDocument/2006/relationships/customXml" Target="../ink/ink1410.xml"/><Relationship Id="rId49" Type="http://schemas.openxmlformats.org/officeDocument/2006/relationships/customXml" Target="../ink/ink1081.xml"/><Relationship Id="rId114" Type="http://schemas.openxmlformats.org/officeDocument/2006/relationships/image" Target="../media/image1098.png"/><Relationship Id="rId461" Type="http://schemas.openxmlformats.org/officeDocument/2006/relationships/customXml" Target="../ink/ink1288.xml"/><Relationship Id="rId559" Type="http://schemas.openxmlformats.org/officeDocument/2006/relationships/image" Target="../media/image1316.png"/><Relationship Id="rId198" Type="http://schemas.openxmlformats.org/officeDocument/2006/relationships/image" Target="../media/image1140.png"/><Relationship Id="rId321" Type="http://schemas.openxmlformats.org/officeDocument/2006/relationships/customXml" Target="../ink/ink1218.xml"/><Relationship Id="rId419" Type="http://schemas.openxmlformats.org/officeDocument/2006/relationships/customXml" Target="../ink/ink1267.xml"/><Relationship Id="rId626" Type="http://schemas.openxmlformats.org/officeDocument/2006/relationships/customXml" Target="../ink/ink1373.xml"/><Relationship Id="rId265" Type="http://schemas.openxmlformats.org/officeDocument/2006/relationships/image" Target="../media/image1172.png"/><Relationship Id="rId472" Type="http://schemas.openxmlformats.org/officeDocument/2006/relationships/customXml" Target="../ink/ink1294.xml"/><Relationship Id="rId125" Type="http://schemas.openxmlformats.org/officeDocument/2006/relationships/customXml" Target="../ink/ink1119.xml"/><Relationship Id="rId332" Type="http://schemas.openxmlformats.org/officeDocument/2006/relationships/image" Target="../media/image1204.png"/><Relationship Id="rId637" Type="http://schemas.openxmlformats.org/officeDocument/2006/relationships/image" Target="../media/image1354.png"/><Relationship Id="rId276" Type="http://schemas.openxmlformats.org/officeDocument/2006/relationships/image" Target="../media/image1177.png"/><Relationship Id="rId483" Type="http://schemas.openxmlformats.org/officeDocument/2006/relationships/image" Target="../media/image1279.png"/><Relationship Id="rId690" Type="http://schemas.openxmlformats.org/officeDocument/2006/relationships/image" Target="../media/image1380.png"/><Relationship Id="rId704" Type="http://schemas.openxmlformats.org/officeDocument/2006/relationships/image" Target="../media/image1387.png"/><Relationship Id="rId40" Type="http://schemas.openxmlformats.org/officeDocument/2006/relationships/image" Target="../media/image1061.png"/><Relationship Id="rId136" Type="http://schemas.openxmlformats.org/officeDocument/2006/relationships/image" Target="../media/image1109.png"/><Relationship Id="rId343" Type="http://schemas.openxmlformats.org/officeDocument/2006/relationships/customXml" Target="../ink/ink1229.xml"/><Relationship Id="rId550" Type="http://schemas.openxmlformats.org/officeDocument/2006/relationships/customXml" Target="../ink/ink1334.xml"/><Relationship Id="rId203" Type="http://schemas.openxmlformats.org/officeDocument/2006/relationships/customXml" Target="../ink/ink1158.xml"/><Relationship Id="rId648" Type="http://schemas.openxmlformats.org/officeDocument/2006/relationships/customXml" Target="../ink/ink1384.xml"/><Relationship Id="rId287" Type="http://schemas.openxmlformats.org/officeDocument/2006/relationships/customXml" Target="../ink/ink1201.xml"/><Relationship Id="rId410" Type="http://schemas.openxmlformats.org/officeDocument/2006/relationships/image" Target="../media/image1243.png"/><Relationship Id="rId494" Type="http://schemas.openxmlformats.org/officeDocument/2006/relationships/customXml" Target="../ink/ink1306.xml"/><Relationship Id="rId508" Type="http://schemas.openxmlformats.org/officeDocument/2006/relationships/customXml" Target="../ink/ink1313.xml"/><Relationship Id="rId715" Type="http://schemas.openxmlformats.org/officeDocument/2006/relationships/customXml" Target="../ink/ink1418.xml"/><Relationship Id="rId147" Type="http://schemas.openxmlformats.org/officeDocument/2006/relationships/customXml" Target="../ink/ink1130.xml"/><Relationship Id="rId354" Type="http://schemas.openxmlformats.org/officeDocument/2006/relationships/image" Target="../media/image1215.png"/><Relationship Id="rId51" Type="http://schemas.openxmlformats.org/officeDocument/2006/relationships/customXml" Target="../ink/ink1082.xml"/><Relationship Id="rId561" Type="http://schemas.openxmlformats.org/officeDocument/2006/relationships/image" Target="../media/image1317.png"/><Relationship Id="rId659" Type="http://schemas.openxmlformats.org/officeDocument/2006/relationships/image" Target="../media/image13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</a:t>
            </a:r>
            <a:r>
              <a:rPr lang="de-DE" sz="2800" b="1" u="sng"/>
              <a:t>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14:cNvPr>
              <p14:cNvContentPartPr/>
              <p14:nvPr/>
            </p14:nvContentPartPr>
            <p14:xfrm>
              <a:off x="3292197" y="5099925"/>
              <a:ext cx="96480" cy="6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7877" y="5095605"/>
                <a:ext cx="1051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14:cNvPr>
              <p14:cNvContentPartPr/>
              <p14:nvPr/>
            </p14:nvContentPartPr>
            <p14:xfrm>
              <a:off x="3157917" y="1291845"/>
              <a:ext cx="237600" cy="275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3597" y="1287525"/>
                <a:ext cx="24624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 </a:t>
            </a:r>
            <a:r>
              <a:rPr lang="de-DE" sz="2903" b="1" dirty="0" err="1"/>
              <a:t>euqilibrium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48300" y="914083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1FBEEF7-2765-4A27-B1E6-628F973468CD}"/>
              </a:ext>
            </a:extLst>
          </p:cNvPr>
          <p:cNvGrpSpPr/>
          <p:nvPr/>
        </p:nvGrpSpPr>
        <p:grpSpPr>
          <a:xfrm>
            <a:off x="9623601" y="-12435"/>
            <a:ext cx="2334960" cy="1690200"/>
            <a:chOff x="9623601" y="-12435"/>
            <a:chExt cx="2334960" cy="16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204FD84-7FCD-4F99-B279-2A88D20AAA1F}"/>
                    </a:ext>
                  </a:extLst>
                </p14:cNvPr>
                <p14:cNvContentPartPr/>
                <p14:nvPr/>
              </p14:nvContentPartPr>
              <p14:xfrm>
                <a:off x="10131201" y="367365"/>
                <a:ext cx="192960" cy="1117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204FD84-7FCD-4F99-B279-2A88D20AAA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6881" y="363045"/>
                  <a:ext cx="20160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E0DA760-BC91-4B3D-BD66-3BC2BB5C3D7D}"/>
                    </a:ext>
                  </a:extLst>
                </p14:cNvPr>
                <p14:cNvContentPartPr/>
                <p14:nvPr/>
              </p14:nvContentPartPr>
              <p14:xfrm>
                <a:off x="9979641" y="1314165"/>
                <a:ext cx="1572480" cy="58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E0DA760-BC91-4B3D-BD66-3BC2BB5C3D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75321" y="1309845"/>
                  <a:ext cx="158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AFB07F-0E04-4C2D-89C5-1896B3118FCB}"/>
                    </a:ext>
                  </a:extLst>
                </p14:cNvPr>
                <p14:cNvContentPartPr/>
                <p14:nvPr/>
              </p14:nvContentPartPr>
              <p14:xfrm>
                <a:off x="11545641" y="1228485"/>
                <a:ext cx="164880" cy="259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AFB07F-0E04-4C2D-89C5-1896B3118F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41321" y="1224165"/>
                  <a:ext cx="173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D343A7B-8F8D-49C7-AD29-5BB9C8936EC7}"/>
                    </a:ext>
                  </a:extLst>
                </p14:cNvPr>
                <p14:cNvContentPartPr/>
                <p14:nvPr/>
              </p14:nvContentPartPr>
              <p14:xfrm>
                <a:off x="10150641" y="181605"/>
                <a:ext cx="241560" cy="230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D343A7B-8F8D-49C7-AD29-5BB9C8936E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46321" y="177285"/>
                  <a:ext cx="25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2E19E74-E896-4D1E-844C-6D86803274DB}"/>
                    </a:ext>
                  </a:extLst>
                </p14:cNvPr>
                <p14:cNvContentPartPr/>
                <p14:nvPr/>
              </p14:nvContentPartPr>
              <p14:xfrm>
                <a:off x="9966321" y="216165"/>
                <a:ext cx="88920" cy="199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2E19E74-E896-4D1E-844C-6D86803274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62001" y="211845"/>
                  <a:ext cx="97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E792186-7EBE-4D81-9FFB-5B0B47D501A2}"/>
                    </a:ext>
                  </a:extLst>
                </p14:cNvPr>
                <p14:cNvContentPartPr/>
                <p14:nvPr/>
              </p14:nvContentPartPr>
              <p14:xfrm>
                <a:off x="11481561" y="1537365"/>
                <a:ext cx="56880" cy="14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E792186-7EBE-4D81-9FFB-5B0B47D501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77241" y="1533045"/>
                  <a:ext cx="65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38CDF-5F3F-436F-AC13-233D0B7FFA10}"/>
                    </a:ext>
                  </a:extLst>
                </p14:cNvPr>
                <p14:cNvContentPartPr/>
                <p14:nvPr/>
              </p14:nvContentPartPr>
              <p14:xfrm>
                <a:off x="11435481" y="1542765"/>
                <a:ext cx="124920" cy="118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38CDF-5F3F-436F-AC13-233D0B7FFA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31161" y="1538445"/>
                  <a:ext cx="133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D657522-E266-46B1-9DFF-8638E551E801}"/>
                    </a:ext>
                  </a:extLst>
                </p14:cNvPr>
                <p14:cNvContentPartPr/>
                <p14:nvPr/>
              </p14:nvContentPartPr>
              <p14:xfrm>
                <a:off x="10425681" y="455205"/>
                <a:ext cx="949320" cy="759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D657522-E266-46B1-9DFF-8638E551E8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21361" y="450885"/>
                  <a:ext cx="95796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CB6D0B3-F3E0-4BE5-AED1-747C9F198C9C}"/>
                    </a:ext>
                  </a:extLst>
                </p14:cNvPr>
                <p14:cNvContentPartPr/>
                <p14:nvPr/>
              </p14:nvContentPartPr>
              <p14:xfrm>
                <a:off x="10708281" y="493365"/>
                <a:ext cx="587880" cy="541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CB6D0B3-F3E0-4BE5-AED1-747C9F198C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03961" y="489045"/>
                  <a:ext cx="5965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9E3A81F-B1BD-412D-96BC-103BF5691F1C}"/>
                    </a:ext>
                  </a:extLst>
                </p14:cNvPr>
                <p14:cNvContentPartPr/>
                <p14:nvPr/>
              </p14:nvContentPartPr>
              <p14:xfrm>
                <a:off x="11521161" y="291045"/>
                <a:ext cx="116280" cy="172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9E3A81F-B1BD-412D-96BC-103BF5691F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16841" y="286725"/>
                  <a:ext cx="124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F28727-FE12-46A6-8F56-658ACB9891BB}"/>
                    </a:ext>
                  </a:extLst>
                </p14:cNvPr>
                <p14:cNvContentPartPr/>
                <p14:nvPr/>
              </p14:nvContentPartPr>
              <p14:xfrm>
                <a:off x="11477241" y="1003125"/>
                <a:ext cx="25920" cy="110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F28727-FE12-46A6-8F56-658ACB9891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72921" y="998805"/>
                  <a:ext cx="34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49FDE6-8F21-48DB-8327-E8E012149A9B}"/>
                    </a:ext>
                  </a:extLst>
                </p14:cNvPr>
                <p14:cNvContentPartPr/>
                <p14:nvPr/>
              </p14:nvContentPartPr>
              <p14:xfrm>
                <a:off x="11371041" y="996645"/>
                <a:ext cx="214920" cy="141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49FDE6-8F21-48DB-8327-E8E012149A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66721" y="992325"/>
                  <a:ext cx="22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87D9173-A9A4-4B50-9296-66EE61D6A6B6}"/>
                    </a:ext>
                  </a:extLst>
                </p14:cNvPr>
                <p14:cNvContentPartPr/>
                <p14:nvPr/>
              </p14:nvContentPartPr>
              <p14:xfrm>
                <a:off x="10208241" y="771285"/>
                <a:ext cx="267480" cy="17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87D9173-A9A4-4B50-9296-66EE61D6A6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3921" y="766965"/>
                  <a:ext cx="27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5EEE451-F78C-47B7-A747-0E7B03B0F1B8}"/>
                    </a:ext>
                  </a:extLst>
                </p14:cNvPr>
                <p14:cNvContentPartPr/>
                <p14:nvPr/>
              </p14:nvContentPartPr>
              <p14:xfrm>
                <a:off x="10777761" y="785325"/>
                <a:ext cx="133200" cy="15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5EEE451-F78C-47B7-A747-0E7B03B0F1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73441" y="781005"/>
                  <a:ext cx="141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753383-9BAB-44A7-9CCB-FC3595A8F514}"/>
                    </a:ext>
                  </a:extLst>
                </p14:cNvPr>
                <p14:cNvContentPartPr/>
                <p14:nvPr/>
              </p14:nvContentPartPr>
              <p14:xfrm>
                <a:off x="10303641" y="570765"/>
                <a:ext cx="496800" cy="1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753383-9BAB-44A7-9CCB-FC3595A8F5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9321" y="566445"/>
                  <a:ext cx="505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EE1034-9356-4945-8C15-BB2ECB93965A}"/>
                    </a:ext>
                  </a:extLst>
                </p14:cNvPr>
                <p14:cNvContentPartPr/>
                <p14:nvPr/>
              </p14:nvContentPartPr>
              <p14:xfrm>
                <a:off x="11064321" y="587325"/>
                <a:ext cx="117360" cy="24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EE1034-9356-4945-8C15-BB2ECB9396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60001" y="583005"/>
                  <a:ext cx="126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A36F52-38A1-4673-9568-91A3FF456940}"/>
                    </a:ext>
                  </a:extLst>
                </p14:cNvPr>
                <p14:cNvContentPartPr/>
                <p14:nvPr/>
              </p14:nvContentPartPr>
              <p14:xfrm>
                <a:off x="10205721" y="984045"/>
                <a:ext cx="378720" cy="35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A36F52-38A1-4673-9568-91A3FF4569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01401" y="979725"/>
                  <a:ext cx="38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A0347F6-921A-411E-9C81-B0CEF3BB99B5}"/>
                    </a:ext>
                  </a:extLst>
                </p14:cNvPr>
                <p14:cNvContentPartPr/>
                <p14:nvPr/>
              </p14:nvContentPartPr>
              <p14:xfrm>
                <a:off x="10941921" y="976125"/>
                <a:ext cx="185400" cy="24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A0347F6-921A-411E-9C81-B0CEF3BB99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37601" y="971805"/>
                  <a:ext cx="19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C97187F-E4C8-438C-B06F-F26AE55A839A}"/>
                    </a:ext>
                  </a:extLst>
                </p14:cNvPr>
                <p14:cNvContentPartPr/>
                <p14:nvPr/>
              </p14:nvContentPartPr>
              <p14:xfrm>
                <a:off x="10094481" y="586605"/>
                <a:ext cx="25560" cy="142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C97187F-E4C8-438C-B06F-F26AE55A83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90161" y="582285"/>
                  <a:ext cx="3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2CA2EAA-6702-40C4-AF98-AB28EF632D28}"/>
                    </a:ext>
                  </a:extLst>
                </p14:cNvPr>
                <p14:cNvContentPartPr/>
                <p14:nvPr/>
              </p14:nvContentPartPr>
              <p14:xfrm>
                <a:off x="10048761" y="658965"/>
                <a:ext cx="123840" cy="102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2CA2EAA-6702-40C4-AF98-AB28EF632D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44441" y="654645"/>
                  <a:ext cx="132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589109-9A31-471F-B1AE-FE70EECE1A34}"/>
                    </a:ext>
                  </a:extLst>
                </p14:cNvPr>
                <p14:cNvContentPartPr/>
                <p14:nvPr/>
              </p14:nvContentPartPr>
              <p14:xfrm>
                <a:off x="10055601" y="836085"/>
                <a:ext cx="25560" cy="156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589109-9A31-471F-B1AE-FE70EECE1A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51281" y="831765"/>
                  <a:ext cx="3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8FE8E1F-F01B-4243-B33C-9A6DF20D9ACC}"/>
                    </a:ext>
                  </a:extLst>
                </p14:cNvPr>
                <p14:cNvContentPartPr/>
                <p14:nvPr/>
              </p14:nvContentPartPr>
              <p14:xfrm>
                <a:off x="10010961" y="811965"/>
                <a:ext cx="111960" cy="118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8FE8E1F-F01B-4243-B33C-9A6DF20D9A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06641" y="807645"/>
                  <a:ext cx="120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B227C92-518B-4B3E-9957-9B340F54441D}"/>
                    </a:ext>
                  </a:extLst>
                </p14:cNvPr>
                <p14:cNvContentPartPr/>
                <p14:nvPr/>
              </p14:nvContentPartPr>
              <p14:xfrm>
                <a:off x="9623601" y="-12435"/>
                <a:ext cx="2334960" cy="1631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B227C92-518B-4B3E-9957-9B340F5444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19281" y="-16755"/>
                  <a:ext cx="2343600" cy="164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7F807F0-34C5-4395-A4AB-5BE041BA6C0B}"/>
                  </a:ext>
                </a:extLst>
              </p14:cNvPr>
              <p14:cNvContentPartPr/>
              <p14:nvPr/>
            </p14:nvContentPartPr>
            <p14:xfrm>
              <a:off x="2245401" y="5503845"/>
              <a:ext cx="38160" cy="266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7F807F0-34C5-4395-A4AB-5BE041BA6C0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41081" y="5499525"/>
                <a:ext cx="46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9DB2F7B-D05A-46F2-888F-AE8634DF9B2A}"/>
                  </a:ext>
                </a:extLst>
              </p14:cNvPr>
              <p14:cNvContentPartPr/>
              <p14:nvPr/>
            </p14:nvContentPartPr>
            <p14:xfrm>
              <a:off x="2162961" y="3535725"/>
              <a:ext cx="170640" cy="302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9DB2F7B-D05A-46F2-888F-AE8634DF9B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8641" y="3531405"/>
                <a:ext cx="179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EA9B7BE-7B98-4EAF-8681-2273894FF67F}"/>
                  </a:ext>
                </a:extLst>
              </p14:cNvPr>
              <p14:cNvContentPartPr/>
              <p14:nvPr/>
            </p14:nvContentPartPr>
            <p14:xfrm>
              <a:off x="128601" y="4035765"/>
              <a:ext cx="1012320" cy="70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EA9B7BE-7B98-4EAF-8681-2273894FF67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4281" y="4031445"/>
                <a:ext cx="1020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7B145D1-5F8F-4A48-9B2D-174263131205}"/>
                  </a:ext>
                </a:extLst>
              </p14:cNvPr>
              <p14:cNvContentPartPr/>
              <p14:nvPr/>
            </p14:nvContentPartPr>
            <p14:xfrm>
              <a:off x="92241" y="4451205"/>
              <a:ext cx="977760" cy="748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7B145D1-5F8F-4A48-9B2D-17426313120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921" y="4446885"/>
                <a:ext cx="986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E7C7A15-2777-4191-89E9-BA06D3F16767}"/>
                  </a:ext>
                </a:extLst>
              </p14:cNvPr>
              <p14:cNvContentPartPr/>
              <p14:nvPr/>
            </p14:nvContentPartPr>
            <p14:xfrm>
              <a:off x="7285401" y="6109365"/>
              <a:ext cx="1321560" cy="76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E7C7A15-2777-4191-89E9-BA06D3F167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81081" y="6105045"/>
                <a:ext cx="1330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245459A-8B93-4F8A-9D6B-BF44F12DA3DF}"/>
                  </a:ext>
                </a:extLst>
              </p14:cNvPr>
              <p14:cNvContentPartPr/>
              <p14:nvPr/>
            </p14:nvContentPartPr>
            <p14:xfrm>
              <a:off x="139761" y="1497765"/>
              <a:ext cx="1378440" cy="119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245459A-8B93-4F8A-9D6B-BF44F12DA3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5441" y="1493445"/>
                <a:ext cx="138708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3CFB75-C1C8-4D84-8B08-A04CA56916EB}"/>
              </a:ext>
            </a:extLst>
          </p:cNvPr>
          <p:cNvGrpSpPr/>
          <p:nvPr/>
        </p:nvGrpSpPr>
        <p:grpSpPr>
          <a:xfrm>
            <a:off x="2118321" y="3544725"/>
            <a:ext cx="1408320" cy="140400"/>
            <a:chOff x="2118321" y="3544725"/>
            <a:chExt cx="140832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877FE92-3AAB-485E-9F3E-C868122FDD3C}"/>
                    </a:ext>
                  </a:extLst>
                </p14:cNvPr>
                <p14:cNvContentPartPr/>
                <p14:nvPr/>
              </p14:nvContentPartPr>
              <p14:xfrm>
                <a:off x="2196081" y="3567405"/>
                <a:ext cx="9720" cy="25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877FE92-3AAB-485E-9F3E-C868122FDD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1761" y="3563085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B147B8-9F4B-4EF0-8692-CBB9929374B5}"/>
                    </a:ext>
                  </a:extLst>
                </p14:cNvPr>
                <p14:cNvContentPartPr/>
                <p14:nvPr/>
              </p14:nvContentPartPr>
              <p14:xfrm>
                <a:off x="2213001" y="3556965"/>
                <a:ext cx="1313640" cy="12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B147B8-9F4B-4EF0-8692-CBB9929374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08681" y="3552645"/>
                  <a:ext cx="1322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1A3F55E-E33F-4AB9-93CE-0F576D62A567}"/>
                    </a:ext>
                  </a:extLst>
                </p14:cNvPr>
                <p14:cNvContentPartPr/>
                <p14:nvPr/>
              </p14:nvContentPartPr>
              <p14:xfrm>
                <a:off x="2118321" y="3544725"/>
                <a:ext cx="231120" cy="42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1A3F55E-E33F-4AB9-93CE-0F576D62A5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14001" y="3540405"/>
                  <a:ext cx="2397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4D202D6-B49B-4930-99C9-D78D338B4A8D}"/>
              </a:ext>
            </a:extLst>
          </p:cNvPr>
          <p:cNvGrpSpPr/>
          <p:nvPr/>
        </p:nvGrpSpPr>
        <p:grpSpPr>
          <a:xfrm>
            <a:off x="2787201" y="5758725"/>
            <a:ext cx="1421640" cy="513720"/>
            <a:chOff x="2787201" y="5758725"/>
            <a:chExt cx="142164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9714743-BD11-4532-842F-3C3B3D48062E}"/>
                    </a:ext>
                  </a:extLst>
                </p14:cNvPr>
                <p14:cNvContentPartPr/>
                <p14:nvPr/>
              </p14:nvContentPartPr>
              <p14:xfrm>
                <a:off x="3170601" y="5865645"/>
                <a:ext cx="117360" cy="44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9714743-BD11-4532-842F-3C3B3D4806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6281" y="5861325"/>
                  <a:ext cx="12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C0BC336-7368-4869-95E5-1A024FD407D9}"/>
                    </a:ext>
                  </a:extLst>
                </p14:cNvPr>
                <p14:cNvContentPartPr/>
                <p14:nvPr/>
              </p14:nvContentPartPr>
              <p14:xfrm>
                <a:off x="3217041" y="5848365"/>
                <a:ext cx="83520" cy="19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C0BC336-7368-4869-95E5-1A024FD407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2721" y="5844045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ED0D278-DE5E-4DDD-8267-8F302266CDE1}"/>
                    </a:ext>
                  </a:extLst>
                </p14:cNvPr>
                <p14:cNvContentPartPr/>
                <p14:nvPr/>
              </p14:nvContentPartPr>
              <p14:xfrm>
                <a:off x="3299121" y="5939445"/>
                <a:ext cx="62640" cy="113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ED0D278-DE5E-4DDD-8267-8F302266CD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4801" y="5935125"/>
                  <a:ext cx="7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C09CA30-47A7-4897-931E-C665D91B51A9}"/>
                    </a:ext>
                  </a:extLst>
                </p14:cNvPr>
                <p14:cNvContentPartPr/>
                <p14:nvPr/>
              </p14:nvContentPartPr>
              <p14:xfrm>
                <a:off x="3743001" y="5774205"/>
                <a:ext cx="74520" cy="115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C09CA30-47A7-4897-931E-C665D91B51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38681" y="5769885"/>
                  <a:ext cx="83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BC24BC0-9742-4A96-BF2A-A8BCE923FDFC}"/>
                    </a:ext>
                  </a:extLst>
                </p14:cNvPr>
                <p14:cNvContentPartPr/>
                <p14:nvPr/>
              </p14:nvContentPartPr>
              <p14:xfrm>
                <a:off x="3817161" y="5823165"/>
                <a:ext cx="10800" cy="155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BC24BC0-9742-4A96-BF2A-A8BCE923FD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12841" y="5818845"/>
                  <a:ext cx="1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F6C9A08-5A06-47AD-BC7B-9CD514883A0F}"/>
                    </a:ext>
                  </a:extLst>
                </p14:cNvPr>
                <p14:cNvContentPartPr/>
                <p14:nvPr/>
              </p14:nvContentPartPr>
              <p14:xfrm>
                <a:off x="3854961" y="5866005"/>
                <a:ext cx="101520" cy="176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F6C9A08-5A06-47AD-BC7B-9CD514883A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50641" y="5861685"/>
                  <a:ext cx="110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69F4132-CDBB-4123-87A0-5307D45D9127}"/>
                    </a:ext>
                  </a:extLst>
                </p14:cNvPr>
                <p14:cNvContentPartPr/>
                <p14:nvPr/>
              </p14:nvContentPartPr>
              <p14:xfrm>
                <a:off x="4010121" y="5828565"/>
                <a:ext cx="126360" cy="5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69F4132-CDBB-4123-87A0-5307D45D91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05801" y="5824245"/>
                  <a:ext cx="135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530BF2-6F63-4C0E-871F-9EEC1E008914}"/>
                    </a:ext>
                  </a:extLst>
                </p14:cNvPr>
                <p14:cNvContentPartPr/>
                <p14:nvPr/>
              </p14:nvContentPartPr>
              <p14:xfrm>
                <a:off x="4120641" y="5758725"/>
                <a:ext cx="88200" cy="157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530BF2-6F63-4C0E-871F-9EEC1E0089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16321" y="5754405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9A0B40-4878-4920-81CA-2AD11BB87F2C}"/>
                    </a:ext>
                  </a:extLst>
                </p14:cNvPr>
                <p14:cNvContentPartPr/>
                <p14:nvPr/>
              </p14:nvContentPartPr>
              <p14:xfrm>
                <a:off x="2787201" y="6046365"/>
                <a:ext cx="706320" cy="24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9A0B40-4878-4920-81CA-2AD11BB87F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2881" y="6042045"/>
                  <a:ext cx="71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19A282B-2CC5-474D-82B9-3FFE362BE17C}"/>
                    </a:ext>
                  </a:extLst>
                </p14:cNvPr>
                <p14:cNvContentPartPr/>
                <p14:nvPr/>
              </p14:nvContentPartPr>
              <p14:xfrm>
                <a:off x="3394521" y="5936205"/>
                <a:ext cx="174240" cy="336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19A282B-2CC5-474D-82B9-3FFE362BE1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90201" y="5931885"/>
                  <a:ext cx="18288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D1EF650-384C-4D90-A25E-9439EF0B3B34}"/>
                  </a:ext>
                </a:extLst>
              </p14:cNvPr>
              <p14:cNvContentPartPr/>
              <p14:nvPr/>
            </p14:nvContentPartPr>
            <p14:xfrm>
              <a:off x="6247881" y="1643565"/>
              <a:ext cx="930960" cy="331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D1EF650-384C-4D90-A25E-9439EF0B3B3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243561" y="1639245"/>
                <a:ext cx="93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A9D59D-6BDB-4100-9A64-AB2894155B86}"/>
                  </a:ext>
                </a:extLst>
              </p14:cNvPr>
              <p14:cNvContentPartPr/>
              <p14:nvPr/>
            </p14:nvContentPartPr>
            <p14:xfrm>
              <a:off x="6219801" y="1866405"/>
              <a:ext cx="1262160" cy="298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A9D59D-6BDB-4100-9A64-AB2894155B8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15481" y="1862085"/>
                <a:ext cx="1270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4F7A26E-15F5-4D4D-8519-E4F853167D2E}"/>
                  </a:ext>
                </a:extLst>
              </p14:cNvPr>
              <p14:cNvContentPartPr/>
              <p14:nvPr/>
            </p14:nvContentPartPr>
            <p14:xfrm>
              <a:off x="5742801" y="1517565"/>
              <a:ext cx="9720" cy="1512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4F7A26E-15F5-4D4D-8519-E4F853167D2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8481" y="1513245"/>
                <a:ext cx="183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161E1B4-FB77-4483-8854-321F542BEDDF}"/>
              </a:ext>
            </a:extLst>
          </p:cNvPr>
          <p:cNvGrpSpPr/>
          <p:nvPr/>
        </p:nvGrpSpPr>
        <p:grpSpPr>
          <a:xfrm>
            <a:off x="4526721" y="5729925"/>
            <a:ext cx="1128600" cy="408960"/>
            <a:chOff x="4526721" y="5729925"/>
            <a:chExt cx="11286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3F7D33E-1CB9-47F4-B3BF-2A3D5E517124}"/>
                    </a:ext>
                  </a:extLst>
                </p14:cNvPr>
                <p14:cNvContentPartPr/>
                <p14:nvPr/>
              </p14:nvContentPartPr>
              <p14:xfrm>
                <a:off x="4891401" y="5834325"/>
                <a:ext cx="91800" cy="168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3F7D33E-1CB9-47F4-B3BF-2A3D5E5171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7081" y="5830005"/>
                  <a:ext cx="100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743EB7D-B458-4DDE-B631-01B0F1CF04E0}"/>
                    </a:ext>
                  </a:extLst>
                </p14:cNvPr>
                <p14:cNvContentPartPr/>
                <p14:nvPr/>
              </p14:nvContentPartPr>
              <p14:xfrm>
                <a:off x="5008761" y="5945205"/>
                <a:ext cx="51840" cy="81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743EB7D-B458-4DDE-B631-01B0F1CF04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4441" y="5940885"/>
                  <a:ext cx="6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DFF1596-B30B-45C3-9CDC-A65261443178}"/>
                    </a:ext>
                  </a:extLst>
                </p14:cNvPr>
                <p14:cNvContentPartPr/>
                <p14:nvPr/>
              </p14:nvContentPartPr>
              <p14:xfrm>
                <a:off x="5046561" y="5729925"/>
                <a:ext cx="2520" cy="83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DFF1596-B30B-45C3-9CDC-A652614431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42241" y="5725605"/>
                  <a:ext cx="11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E388A4-3AA7-453C-9DF9-6B7D68E3E00D}"/>
                    </a:ext>
                  </a:extLst>
                </p14:cNvPr>
                <p14:cNvContentPartPr/>
                <p14:nvPr/>
              </p14:nvContentPartPr>
              <p14:xfrm>
                <a:off x="5330961" y="5941605"/>
                <a:ext cx="324360" cy="17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E388A4-3AA7-453C-9DF9-6B7D68E3E0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26641" y="5937285"/>
                  <a:ext cx="33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1D8B2BB-3A0C-43B3-9E4B-3E17D716AD02}"/>
                    </a:ext>
                  </a:extLst>
                </p14:cNvPr>
                <p14:cNvContentPartPr/>
                <p14:nvPr/>
              </p14:nvContentPartPr>
              <p14:xfrm>
                <a:off x="5255361" y="5857005"/>
                <a:ext cx="164160" cy="167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1D8B2BB-3A0C-43B3-9E4B-3E17D716AD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51041" y="5852685"/>
                  <a:ext cx="172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BD39C8E-4F48-48E6-91FE-40B9F1BE2D8E}"/>
                    </a:ext>
                  </a:extLst>
                </p14:cNvPr>
                <p14:cNvContentPartPr/>
                <p14:nvPr/>
              </p14:nvContentPartPr>
              <p14:xfrm>
                <a:off x="4570281" y="5998125"/>
                <a:ext cx="211680" cy="98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BD39C8E-4F48-48E6-91FE-40B9F1BE2D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65961" y="5993805"/>
                  <a:ext cx="22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BA4B4C-86B3-4286-9710-9296B6080E9A}"/>
                    </a:ext>
                  </a:extLst>
                </p14:cNvPr>
                <p14:cNvContentPartPr/>
                <p14:nvPr/>
              </p14:nvContentPartPr>
              <p14:xfrm>
                <a:off x="4526721" y="5938365"/>
                <a:ext cx="127800" cy="200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BA4B4C-86B3-4286-9710-9296B6080E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22401" y="5934045"/>
                  <a:ext cx="1364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37E0E2AA-B8B0-445A-AA47-9B63413E9055}"/>
              </a:ext>
            </a:extLst>
          </p:cNvPr>
          <p:cNvGrpSpPr/>
          <p:nvPr/>
        </p:nvGrpSpPr>
        <p:grpSpPr>
          <a:xfrm>
            <a:off x="3341241" y="2216685"/>
            <a:ext cx="2528280" cy="3399840"/>
            <a:chOff x="3341241" y="2216685"/>
            <a:chExt cx="2528280" cy="33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773AAA9-CE97-4CE4-97F4-0C56BEDF638B}"/>
                    </a:ext>
                  </a:extLst>
                </p14:cNvPr>
                <p14:cNvContentPartPr/>
                <p14:nvPr/>
              </p14:nvContentPartPr>
              <p14:xfrm>
                <a:off x="3488121" y="3704925"/>
                <a:ext cx="7560" cy="72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773AAA9-CE97-4CE4-97F4-0C56BEDF63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83801" y="3700605"/>
                  <a:ext cx="16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7991E0-2376-44AE-A83C-4C1F2BF82A9D}"/>
                    </a:ext>
                  </a:extLst>
                </p14:cNvPr>
                <p14:cNvContentPartPr/>
                <p14:nvPr/>
              </p14:nvContentPartPr>
              <p14:xfrm>
                <a:off x="3472281" y="3925605"/>
                <a:ext cx="7560" cy="112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7991E0-2376-44AE-A83C-4C1F2BF82A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67961" y="3921285"/>
                  <a:ext cx="1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9FE0FBD-769B-4E71-A3C5-355927981F66}"/>
                    </a:ext>
                  </a:extLst>
                </p14:cNvPr>
                <p14:cNvContentPartPr/>
                <p14:nvPr/>
              </p14:nvContentPartPr>
              <p14:xfrm>
                <a:off x="3341241" y="4120365"/>
                <a:ext cx="131400" cy="1398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9FE0FBD-769B-4E71-A3C5-355927981F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6921" y="4116045"/>
                  <a:ext cx="140040" cy="14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985B35C-EB99-4C0A-8782-A32A0D157592}"/>
                    </a:ext>
                  </a:extLst>
                </p14:cNvPr>
                <p14:cNvContentPartPr/>
                <p14:nvPr/>
              </p14:nvContentPartPr>
              <p14:xfrm>
                <a:off x="3474801" y="3090765"/>
                <a:ext cx="123120" cy="579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985B35C-EB99-4C0A-8782-A32A0D1575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70481" y="3086445"/>
                  <a:ext cx="1317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214796-F66C-4A75-8B20-CD8910A8970B}"/>
                    </a:ext>
                  </a:extLst>
                </p14:cNvPr>
                <p14:cNvContentPartPr/>
                <p14:nvPr/>
              </p14:nvContentPartPr>
              <p14:xfrm>
                <a:off x="3354561" y="3630045"/>
                <a:ext cx="261000" cy="32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214796-F66C-4A75-8B20-CD8910A897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50241" y="3625725"/>
                  <a:ext cx="269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954A62-42E8-4DB0-B1EB-D455612F36BA}"/>
                    </a:ext>
                  </a:extLst>
                </p14:cNvPr>
                <p14:cNvContentPartPr/>
                <p14:nvPr/>
              </p14:nvContentPartPr>
              <p14:xfrm>
                <a:off x="3467961" y="3059085"/>
                <a:ext cx="238680" cy="64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954A62-42E8-4DB0-B1EB-D455612F36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63641" y="3054765"/>
                  <a:ext cx="247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92BF4C3-B786-46B5-953F-86DC53166A44}"/>
                    </a:ext>
                  </a:extLst>
                </p14:cNvPr>
                <p14:cNvContentPartPr/>
                <p14:nvPr/>
              </p14:nvContentPartPr>
              <p14:xfrm>
                <a:off x="3609081" y="3061965"/>
                <a:ext cx="435960" cy="74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92BF4C3-B786-46B5-953F-86DC53166A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04761" y="3057645"/>
                  <a:ext cx="444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5F1FEA5-4E7A-4726-BA1E-38EF39910F40}"/>
                    </a:ext>
                  </a:extLst>
                </p14:cNvPr>
                <p14:cNvContentPartPr/>
                <p14:nvPr/>
              </p14:nvContentPartPr>
              <p14:xfrm>
                <a:off x="4034961" y="3049725"/>
                <a:ext cx="2520" cy="25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5F1FEA5-4E7A-4726-BA1E-38EF39910F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30641" y="3045405"/>
                  <a:ext cx="1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B62A4D3-5EAA-4E04-8DD4-4C5788921E78}"/>
                    </a:ext>
                  </a:extLst>
                </p14:cNvPr>
                <p14:cNvContentPartPr/>
                <p14:nvPr/>
              </p14:nvContentPartPr>
              <p14:xfrm>
                <a:off x="4027401" y="2869365"/>
                <a:ext cx="72360" cy="253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B62A4D3-5EAA-4E04-8DD4-4C5788921E7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23081" y="2865045"/>
                  <a:ext cx="81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B25DAB8-D7B4-4629-878D-562181E0D6BD}"/>
                    </a:ext>
                  </a:extLst>
                </p14:cNvPr>
                <p14:cNvContentPartPr/>
                <p14:nvPr/>
              </p14:nvContentPartPr>
              <p14:xfrm>
                <a:off x="4032081" y="3203085"/>
                <a:ext cx="11520" cy="183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B25DAB8-D7B4-4629-878D-562181E0D6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27761" y="3198765"/>
                  <a:ext cx="20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7D1514-EA3F-4C92-BA9A-3B88462A3A01}"/>
                    </a:ext>
                  </a:extLst>
                </p14:cNvPr>
                <p14:cNvContentPartPr/>
                <p14:nvPr/>
              </p14:nvContentPartPr>
              <p14:xfrm>
                <a:off x="3934881" y="4334565"/>
                <a:ext cx="9720" cy="513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7D1514-EA3F-4C92-BA9A-3B88462A3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30561" y="4330245"/>
                  <a:ext cx="183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8E207C-F76F-4751-AE66-EEF536A6A6C1}"/>
                    </a:ext>
                  </a:extLst>
                </p14:cNvPr>
                <p14:cNvContentPartPr/>
                <p14:nvPr/>
              </p14:nvContentPartPr>
              <p14:xfrm>
                <a:off x="3862161" y="5041605"/>
                <a:ext cx="52560" cy="532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8E207C-F76F-4751-AE66-EEF536A6A6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57841" y="5037285"/>
                  <a:ext cx="612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05FEE58-C0D5-4398-8B9C-F9CB8F56A6F7}"/>
                    </a:ext>
                  </a:extLst>
                </p14:cNvPr>
                <p14:cNvContentPartPr/>
                <p14:nvPr/>
              </p14:nvContentPartPr>
              <p14:xfrm>
                <a:off x="5805441" y="3418005"/>
                <a:ext cx="14040" cy="942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05FEE58-C0D5-4398-8B9C-F9CB8F56A6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01121" y="3413685"/>
                  <a:ext cx="2268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72D90DB-F05B-4BD3-B2E0-168311FAC52D}"/>
                    </a:ext>
                  </a:extLst>
                </p14:cNvPr>
                <p14:cNvContentPartPr/>
                <p14:nvPr/>
              </p14:nvContentPartPr>
              <p14:xfrm>
                <a:off x="5825241" y="4762245"/>
                <a:ext cx="9720" cy="363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72D90DB-F05B-4BD3-B2E0-168311FAC5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20921" y="4757925"/>
                  <a:ext cx="18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ECB35CF-4813-47C5-86D6-8CEE9C5CF3EB}"/>
                    </a:ext>
                  </a:extLst>
                </p14:cNvPr>
                <p14:cNvContentPartPr/>
                <p14:nvPr/>
              </p14:nvContentPartPr>
              <p14:xfrm>
                <a:off x="5822001" y="5250405"/>
                <a:ext cx="47520" cy="366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ECB35CF-4813-47C5-86D6-8CEE9C5CF3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17681" y="5246085"/>
                  <a:ext cx="56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9358B5-25C7-40F9-B7D5-F2869F758935}"/>
                    </a:ext>
                  </a:extLst>
                </p14:cNvPr>
                <p14:cNvContentPartPr/>
                <p14:nvPr/>
              </p14:nvContentPartPr>
              <p14:xfrm>
                <a:off x="4958721" y="3577845"/>
                <a:ext cx="16200" cy="709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9358B5-25C7-40F9-B7D5-F2869F7589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54401" y="3573525"/>
                  <a:ext cx="2484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1FCE5B0-4E0D-4D83-8D77-40E87E6BA1CB}"/>
                    </a:ext>
                  </a:extLst>
                </p14:cNvPr>
                <p14:cNvContentPartPr/>
                <p14:nvPr/>
              </p14:nvContentPartPr>
              <p14:xfrm>
                <a:off x="4982481" y="4726245"/>
                <a:ext cx="59040" cy="814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1FCE5B0-4E0D-4D83-8D77-40E87E6BA1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8161" y="4721925"/>
                  <a:ext cx="6768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FF70974-916C-4E78-8500-3F63349C4DA1}"/>
                    </a:ext>
                  </a:extLst>
                </p14:cNvPr>
                <p14:cNvContentPartPr/>
                <p14:nvPr/>
              </p14:nvContentPartPr>
              <p14:xfrm>
                <a:off x="5770161" y="2371485"/>
                <a:ext cx="15480" cy="127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FF70974-916C-4E78-8500-3F63349C4DA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65841" y="2367165"/>
                  <a:ext cx="2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A29908-73C2-4519-9E90-713D66E9CACE}"/>
                    </a:ext>
                  </a:extLst>
                </p14:cNvPr>
                <p14:cNvContentPartPr/>
                <p14:nvPr/>
              </p14:nvContentPartPr>
              <p14:xfrm>
                <a:off x="5781681" y="2668485"/>
                <a:ext cx="10440" cy="533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A29908-73C2-4519-9E90-713D66E9CA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77361" y="2664165"/>
                  <a:ext cx="190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BE4C16-94F7-4317-B137-857CA38624E6}"/>
                    </a:ext>
                  </a:extLst>
                </p14:cNvPr>
                <p14:cNvContentPartPr/>
                <p14:nvPr/>
              </p14:nvContentPartPr>
              <p14:xfrm>
                <a:off x="5734521" y="2216685"/>
                <a:ext cx="12600" cy="16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BE4C16-94F7-4317-B137-857CA38624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30201" y="2212365"/>
                  <a:ext cx="2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42927BD-2248-4C6B-9AD8-9D547FF61C94}"/>
                    </a:ext>
                  </a:extLst>
                </p14:cNvPr>
                <p14:cNvContentPartPr/>
                <p14:nvPr/>
              </p14:nvContentPartPr>
              <p14:xfrm>
                <a:off x="5727321" y="2230365"/>
                <a:ext cx="41040" cy="24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42927BD-2248-4C6B-9AD8-9D547FF61C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23001" y="2226045"/>
                  <a:ext cx="4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43A05A6-7BAF-483C-B7A7-5D41A90979C5}"/>
                    </a:ext>
                  </a:extLst>
                </p14:cNvPr>
                <p14:cNvContentPartPr/>
                <p14:nvPr/>
              </p14:nvContentPartPr>
              <p14:xfrm>
                <a:off x="5718681" y="2280765"/>
                <a:ext cx="5040" cy="29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43A05A6-7BAF-483C-B7A7-5D41A90979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14361" y="2276445"/>
                  <a:ext cx="13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236EC9-41E7-43C5-9D45-4301D331A4F2}"/>
                    </a:ext>
                  </a:extLst>
                </p14:cNvPr>
                <p14:cNvContentPartPr/>
                <p14:nvPr/>
              </p14:nvContentPartPr>
              <p14:xfrm>
                <a:off x="4962681" y="2231085"/>
                <a:ext cx="789480" cy="28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236EC9-41E7-43C5-9D45-4301D331A4F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58361" y="2226765"/>
                  <a:ext cx="79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9D03CEF-F16B-4756-8138-B4819940B115}"/>
                    </a:ext>
                  </a:extLst>
                </p14:cNvPr>
                <p14:cNvContentPartPr/>
                <p14:nvPr/>
              </p14:nvContentPartPr>
              <p14:xfrm>
                <a:off x="4982481" y="2282925"/>
                <a:ext cx="7560" cy="247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9D03CEF-F16B-4756-8138-B4819940B1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78161" y="2278605"/>
                  <a:ext cx="16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50B6F55-C64B-40B2-A6B9-B87DD33B637C}"/>
                    </a:ext>
                  </a:extLst>
                </p14:cNvPr>
                <p14:cNvContentPartPr/>
                <p14:nvPr/>
              </p14:nvContentPartPr>
              <p14:xfrm>
                <a:off x="4991121" y="2948565"/>
                <a:ext cx="3240" cy="28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50B6F55-C64B-40B2-A6B9-B87DD33B637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86801" y="2944245"/>
                  <a:ext cx="11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E51D794-93F9-4A76-B98A-0BEA80EAF217}"/>
                    </a:ext>
                  </a:extLst>
                </p14:cNvPr>
                <p14:cNvContentPartPr/>
                <p14:nvPr/>
              </p14:nvContentPartPr>
              <p14:xfrm>
                <a:off x="4847841" y="2227125"/>
                <a:ext cx="206280" cy="44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E51D794-93F9-4A76-B98A-0BEA80EAF2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3521" y="2222805"/>
                  <a:ext cx="21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F77D304-55F3-4094-B426-EE9A4A30FEE6}"/>
                    </a:ext>
                  </a:extLst>
                </p14:cNvPr>
                <p14:cNvContentPartPr/>
                <p14:nvPr/>
              </p14:nvContentPartPr>
              <p14:xfrm>
                <a:off x="4906521" y="2531685"/>
                <a:ext cx="241560" cy="23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F77D304-55F3-4094-B426-EE9A4A30FE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02201" y="2527365"/>
                  <a:ext cx="25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833FDC8-48B6-4EF1-90DB-297C7E94A7DC}"/>
                    </a:ext>
                  </a:extLst>
                </p14:cNvPr>
                <p14:cNvContentPartPr/>
                <p14:nvPr/>
              </p14:nvContentPartPr>
              <p14:xfrm>
                <a:off x="4676481" y="2536725"/>
                <a:ext cx="306000" cy="32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833FDC8-48B6-4EF1-90DB-297C7E94A7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72161" y="2532405"/>
                  <a:ext cx="314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7A439AD-131C-4FC6-85C1-BECED91CC91B}"/>
                    </a:ext>
                  </a:extLst>
                </p14:cNvPr>
                <p14:cNvContentPartPr/>
                <p14:nvPr/>
              </p14:nvContentPartPr>
              <p14:xfrm>
                <a:off x="4634361" y="2521245"/>
                <a:ext cx="28440" cy="129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7A439AD-131C-4FC6-85C1-BECED91CC9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30041" y="2516925"/>
                  <a:ext cx="37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7B5ECCB-E378-43BD-95E1-AA037B7730A2}"/>
                    </a:ext>
                  </a:extLst>
                </p14:cNvPr>
                <p14:cNvContentPartPr/>
                <p14:nvPr/>
              </p14:nvContentPartPr>
              <p14:xfrm>
                <a:off x="4534281" y="2635725"/>
                <a:ext cx="108360" cy="22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7B5ECCB-E378-43BD-95E1-AA037B7730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29961" y="2631405"/>
                  <a:ext cx="117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B78A894-D2D2-41BE-9B78-3964448C6635}"/>
                    </a:ext>
                  </a:extLst>
                </p14:cNvPr>
                <p14:cNvContentPartPr/>
                <p14:nvPr/>
              </p14:nvContentPartPr>
              <p14:xfrm>
                <a:off x="4247361" y="2450685"/>
                <a:ext cx="337680" cy="632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B78A894-D2D2-41BE-9B78-3964448C663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43041" y="2446365"/>
                  <a:ext cx="346320" cy="64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Multiplier effect </a:t>
            </a:r>
          </a:p>
          <a:p>
            <a:r>
              <a:rPr lang="en-US" sz="2177" dirty="0">
                <a:solidFill>
                  <a:sysClr val="windowText" lastClr="000000"/>
                </a:solidFill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</a:t>
            </a:r>
            <a:r>
              <a:rPr lang="en-US" sz="2177" dirty="0">
                <a:solidFill>
                  <a:sysClr val="windowText" lastClr="000000"/>
                </a:solidFill>
              </a:rPr>
              <a:t>within the Keynesian cross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increase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of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governemnt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expenditure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blipFill>
                <a:blip r:embed="rId4"/>
                <a:stretch>
                  <a:fillRect r="-23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/>
                  <a:t>Multiplicator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blipFill>
                <a:blip r:embed="rId7"/>
                <a:stretch>
                  <a:fillRect l="-1000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Multiplier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effect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8359697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equlibrium income?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in equilibrium income, if governement expenditure increades by 100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the government expenditure multiplier?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8286161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IS</a:t>
            </a:r>
            <a:r>
              <a:rPr lang="de-DE" sz="2903" b="1" dirty="0"/>
              <a:t>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now in the Keeynsian model we have no prices ( respectively we normalized 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and therefore P vanishes in all equations) since due to the demand oriented view supply and demand equalizes only because of adjustments of quantities on the production side.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 the money market is not incorporated and the connection between nominal and real variables is missing. But this link is essential in a modern economy since in general goods an services are measured in money.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 between the goods market and the money market is realized via interest rates steering Investment and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model is still demand oriented and called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/LM-Model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839226"/>
            <a:ext cx="8894840" cy="5314994"/>
          </a:xfrm>
        </p:spPr>
        <p:txBody>
          <a:bodyPr>
            <a:noAutofit/>
          </a:bodyPr>
          <a:lstStyle/>
          <a:p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Vorstellung des Jahresgutachtens des Sachverständigenrats zur Begutachtung der gesamtwirtschaftlichen Entwicklung</a:t>
            </a:r>
          </a:p>
          <a:p>
            <a:endParaRPr lang="de-DE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2400" dirty="0"/>
              <a:t> Dr. Christopher Zuber</a:t>
            </a:r>
          </a:p>
          <a:p>
            <a:r>
              <a:rPr lang="de-DE" sz="1800" dirty="0"/>
              <a:t>(Referent für Makroökonomik und Produktivität im Stab des SVR) </a:t>
            </a:r>
            <a:endParaRPr lang="de-DE" sz="1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endParaRPr lang="de-DE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r>
              <a:rPr lang="de-DE" sz="2400" dirty="0"/>
              <a:t>Dienstag </a:t>
            </a:r>
            <a:r>
              <a:rPr lang="de-DE" dirty="0"/>
              <a:t>26</a:t>
            </a:r>
            <a:r>
              <a:rPr lang="de-DE" sz="2400" dirty="0"/>
              <a:t>. November 2024 </a:t>
            </a:r>
            <a:endParaRPr lang="de-DE" dirty="0"/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Uhr, </a:t>
            </a:r>
            <a:r>
              <a:rPr lang="de-DE" sz="1400" dirty="0" err="1"/>
              <a:t>gHs</a:t>
            </a:r>
            <a:r>
              <a:rPr lang="de-DE" sz="1400" dirty="0"/>
              <a:t> (H102)</a:t>
            </a:r>
          </a:p>
          <a:p>
            <a:r>
              <a:rPr lang="de-DE" sz="1400" dirty="0"/>
              <a:t>Hybrid, zoom-link</a:t>
            </a:r>
          </a:p>
          <a:p>
            <a:r>
              <a:rPr lang="de-DE" sz="1400" dirty="0">
                <a:hlinkClick r:id="rId3"/>
              </a:rPr>
              <a:t>https://jade-hs.zoom-x.de/j/64843766756?pwd=lSRgFjY6B9HOpFZirXrOI5dD6BYTVM.1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367390"/>
            <a:ext cx="296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Ansprechpartner:</a:t>
            </a:r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>
                <a:hlinkClick r:id="rId5"/>
              </a:rPr>
              <a:t>b</a:t>
            </a:r>
            <a:r>
              <a:rPr lang="de-DE">
                <a:hlinkClick r:id="rId5"/>
              </a:rPr>
              <a:t>ernhard</a:t>
            </a:r>
            <a:r>
              <a:rPr lang="de-DE" dirty="0">
                <a:hlinkClick r:id="rId5"/>
              </a:rPr>
              <a:t>.koester@jade-hs</a:t>
            </a:r>
            <a:r>
              <a:rPr lang="de-DE">
                <a:hlinkClick r:id="rId5"/>
              </a:rPr>
              <a:t>.de</a:t>
            </a:r>
            <a:endParaRPr lang="de-DE"/>
          </a:p>
          <a:p>
            <a:pPr algn="ctr"/>
            <a:r>
              <a:rPr lang="de-DE"/>
              <a:t>www.bernhardkoester.de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8E4EA-0601-3042-977C-3219AFA82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81337"/>
            <a:ext cx="2819400" cy="18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 </a:t>
            </a:r>
            <a:r>
              <a:rPr lang="de-DE" sz="2903" b="1" dirty="0"/>
              <a:t>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(or Income = Expenditure)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Commodity market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Money market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IS-curve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equilibrium at the goods market 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 or Y</a:t>
            </a:r>
            <a:r>
              <a:rPr lang="en-US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=Y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 I=S is in this case a condition and not an (ex post) identity as in the circular flow!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6" y="3889055"/>
            <a:ext cx="5318849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money supply =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we obtain money demand via the Keynesian function of money demand.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LM-Kurve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represents then the 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191" y="26634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Interest rates and Investment (Keynes` marginal efficiency of capital)</a:t>
            </a:r>
            <a:endParaRPr lang="de-DE" sz="2903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/>
              <a:t>Investment depends interest rate i:</a:t>
            </a:r>
            <a:endParaRPr lang="pt-BR" sz="7200" dirty="0"/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</a:t>
            </a:r>
            <a:r>
              <a:rPr lang="pt-BR" sz="7200"/>
              <a:t> with 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   </a:t>
            </a:r>
            <a:r>
              <a:rPr lang="pt-BR" sz="7200"/>
              <a:t>I</a:t>
            </a:r>
            <a:r>
              <a:rPr lang="pt-BR" sz="7200" baseline="-25000"/>
              <a:t>0&gt;0</a:t>
            </a:r>
            <a:r>
              <a:rPr lang="pt-BR" sz="7200"/>
              <a:t> Autonomous investment </a:t>
            </a:r>
            <a:r>
              <a:rPr lang="de-DE" sz="7200"/>
              <a:t>and </a:t>
            </a:r>
            <a:r>
              <a:rPr lang="pt-BR" sz="7200"/>
              <a:t>i</a:t>
            </a:r>
            <a:r>
              <a:rPr lang="pt-BR" sz="7200" baseline="-25000"/>
              <a:t>i </a:t>
            </a:r>
            <a:r>
              <a:rPr lang="pt-BR" sz="7200"/>
              <a:t>&lt;0 why</a:t>
            </a:r>
            <a:r>
              <a:rPr lang="de-DE" sz="7200"/>
              <a:t>?</a:t>
            </a:r>
            <a:endParaRPr lang="de-DE" sz="7200" dirty="0"/>
          </a:p>
          <a:p>
            <a:pPr marL="1244316" indent="-1244316">
              <a:buFont typeface="+mj-lt"/>
              <a:buAutoNum type="alphaLcPeriod"/>
            </a:pPr>
            <a:r>
              <a:rPr lang="de-DE" sz="7200"/>
              <a:t>The yield i* or marginal efficiency of capital of an investment is compared with i the interest rate of the capital market. For example we calculate the internal rate of return</a:t>
            </a:r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Investment is done if i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aggregated investment in the economy corresponds 		to the sum of all investments with 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>
                <a:latin typeface="Arial Unicode MS"/>
                <a:ea typeface="Arial Unicode MS"/>
                <a:cs typeface="Arial Unicode MS"/>
              </a:rPr>
              <a:t>Interest rates reflects the opportunity costs of a specific investment.</a:t>
            </a:r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The IS-curve</a:t>
            </a:r>
            <a:endParaRPr lang="de-DE" sz="2903" b="1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688341" y="4789837"/>
            <a:ext cx="400126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commodity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decreasing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commodity market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Money market</a:t>
            </a:r>
            <a:endParaRPr lang="de-DE" sz="2903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supply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real quantity of money; 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nominal quantity 			of money </a:t>
                </a:r>
                <a:r>
                  <a:rPr lang="en-US" sz="2177" kern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; p: Price level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	The nominal quantity of money is set by the 			central bank and the price level is still fixed in 			the short run</a:t>
                </a:r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demand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Transaction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income y the higher is 					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Spekulative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the interest rate i, the 					lower is 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	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	with 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&gt;0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     and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l</a:t>
                </a:r>
                <a:r>
                  <a:rPr lang="de-DE" sz="1814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5"/>
            <a:ext cx="4027285" cy="97153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/>
              <a:t>The LM-curve</a:t>
            </a:r>
            <a:endParaRPr lang="de-DE" sz="2600" b="1" dirty="0"/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C4E0E-7AD0-F918-605C-44D77F15A9BA}"/>
              </a:ext>
            </a:extLst>
          </p:cNvPr>
          <p:cNvSpPr txBox="1"/>
          <p:nvPr/>
        </p:nvSpPr>
        <p:spPr>
          <a:xfrm>
            <a:off x="4405738" y="3799042"/>
            <a:ext cx="4212843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money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increasing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200F2F-97F6-5513-24F5-58D2F8FC5283}"/>
              </a:ext>
            </a:extLst>
          </p:cNvPr>
          <p:cNvSpPr/>
          <p:nvPr/>
        </p:nvSpPr>
        <p:spPr>
          <a:xfrm>
            <a:off x="581628" y="375596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money market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Overall 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20738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IS-curve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9172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LM-curve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72360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The Intersection of </a:t>
            </a:r>
            <a:r>
              <a:rPr lang="de-DE" sz="2177" b="1" dirty="0"/>
              <a:t>LM- </a:t>
            </a:r>
            <a:r>
              <a:rPr lang="de-DE" sz="2177" b="1"/>
              <a:t>und IS-curve is the overall equilibrium</a:t>
            </a:r>
            <a:endParaRPr lang="de-DE" sz="2177" b="1" dirty="0"/>
          </a:p>
          <a:p>
            <a:endParaRPr lang="de-DE" sz="2177" b="1" dirty="0"/>
          </a:p>
          <a:p>
            <a:r>
              <a:rPr lang="de-DE" sz="2177" b="1" dirty="0"/>
              <a:t>→</a:t>
            </a:r>
            <a:r>
              <a:rPr lang="de-DE" sz="2177" b="1"/>
              <a:t>	money and commodity market are simultanously in 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IS-Kurve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LM-Kurve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simultanous equilibrium at the money and commidity market with equilibrium interest rate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* and income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4" y="-991"/>
            <a:ext cx="5238725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173651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761879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327850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696554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346288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1031606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480446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102553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565906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346288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268553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413426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394988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-52753" y="1788630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572482" y="204187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95069" y="1987697"/>
            <a:ext cx="6429" cy="33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Uhr: S123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124976" y="12039"/>
            <a:ext cx="451735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/>
              <a:t>Monetary policy in the IS-LM-Model</a:t>
            </a:r>
            <a:endParaRPr lang="de-DE" sz="2000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8490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00" b="1"/>
              <a:t>Monetary policy in the IS-LM-Model</a:t>
            </a:r>
            <a:endParaRPr lang="de-DE" sz="32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133310" y="2787577"/>
            <a:ext cx="3806" cy="569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fiscal impulse if government expenditure doubles.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monetary impuls if the quantity of money is increased by 25%.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740023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19D56C-63C2-41F0-9001-F9987B4100FC}"/>
                  </a:ext>
                </a:extLst>
              </p14:cNvPr>
              <p14:cNvContentPartPr/>
              <p14:nvPr/>
            </p14:nvContentPartPr>
            <p14:xfrm>
              <a:off x="3548157" y="632325"/>
              <a:ext cx="1756440" cy="50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19D56C-63C2-41F0-9001-F9987B410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3837" y="628005"/>
                <a:ext cx="17650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4BCE000-651D-4159-B02B-0C5BC86CCF84}"/>
              </a:ext>
            </a:extLst>
          </p:cNvPr>
          <p:cNvGrpSpPr/>
          <p:nvPr/>
        </p:nvGrpSpPr>
        <p:grpSpPr>
          <a:xfrm>
            <a:off x="7431117" y="216885"/>
            <a:ext cx="2965680" cy="473040"/>
            <a:chOff x="7431117" y="216885"/>
            <a:chExt cx="296568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997029A-943C-43E0-9B0E-69635EA391B3}"/>
                    </a:ext>
                  </a:extLst>
                </p14:cNvPr>
                <p14:cNvContentPartPr/>
                <p14:nvPr/>
              </p14:nvContentPartPr>
              <p14:xfrm>
                <a:off x="7742517" y="216885"/>
                <a:ext cx="127800" cy="341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997029A-943C-43E0-9B0E-69635EA3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8197" y="212565"/>
                  <a:ext cx="136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94AF7F-C610-413A-986A-264A50F13A12}"/>
                    </a:ext>
                  </a:extLst>
                </p14:cNvPr>
                <p14:cNvContentPartPr/>
                <p14:nvPr/>
              </p14:nvContentPartPr>
              <p14:xfrm>
                <a:off x="7916757" y="347205"/>
                <a:ext cx="87480" cy="85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94AF7F-C610-413A-986A-264A50F13A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2437" y="342885"/>
                  <a:ext cx="96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CEDEFE0-68AA-4AA6-A6DF-4760D4763ACE}"/>
                    </a:ext>
                  </a:extLst>
                </p14:cNvPr>
                <p14:cNvContentPartPr/>
                <p14:nvPr/>
              </p14:nvContentPartPr>
              <p14:xfrm>
                <a:off x="8051757" y="288885"/>
                <a:ext cx="241560" cy="106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CEDEFE0-68AA-4AA6-A6DF-4760D4763A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47437" y="284565"/>
                  <a:ext cx="25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F95F8C-B14B-42B2-A9E5-2A201A701A93}"/>
                    </a:ext>
                  </a:extLst>
                </p14:cNvPr>
                <p14:cNvContentPartPr/>
                <p14:nvPr/>
              </p14:nvContentPartPr>
              <p14:xfrm>
                <a:off x="8581677" y="255765"/>
                <a:ext cx="147960" cy="160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F95F8C-B14B-42B2-A9E5-2A201A701A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7357" y="251445"/>
                  <a:ext cx="156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67EEA6C-083A-4D63-BEF5-173D1C54EF3D}"/>
                    </a:ext>
                  </a:extLst>
                </p14:cNvPr>
                <p14:cNvContentPartPr/>
                <p14:nvPr/>
              </p14:nvContentPartPr>
              <p14:xfrm>
                <a:off x="8776437" y="326325"/>
                <a:ext cx="166320" cy="199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67EEA6C-083A-4D63-BEF5-173D1C54EF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2117" y="322005"/>
                  <a:ext cx="17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9E18B7-1347-468E-95C4-E5AF759E9554}"/>
                    </a:ext>
                  </a:extLst>
                </p14:cNvPr>
                <p14:cNvContentPartPr/>
                <p14:nvPr/>
              </p14:nvContentPartPr>
              <p14:xfrm>
                <a:off x="9018357" y="342165"/>
                <a:ext cx="101160" cy="43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9E18B7-1347-468E-95C4-E5AF759E95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14037" y="337845"/>
                  <a:ext cx="109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51863E5-992B-4960-BC40-BC6AC9D98D36}"/>
                    </a:ext>
                  </a:extLst>
                </p14:cNvPr>
                <p14:cNvContentPartPr/>
                <p14:nvPr/>
              </p14:nvContentPartPr>
              <p14:xfrm>
                <a:off x="9153717" y="342525"/>
                <a:ext cx="159480" cy="50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51863E5-992B-4960-BC40-BC6AC9D98D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49397" y="338205"/>
                  <a:ext cx="168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563A14A-9160-440E-89B1-0B6284B7C8B8}"/>
                    </a:ext>
                  </a:extLst>
                </p14:cNvPr>
                <p14:cNvContentPartPr/>
                <p14:nvPr/>
              </p14:nvContentPartPr>
              <p14:xfrm>
                <a:off x="9338757" y="270885"/>
                <a:ext cx="123480" cy="105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563A14A-9160-440E-89B1-0B6284B7C8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4437" y="266565"/>
                  <a:ext cx="13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1A420C-9A7C-4F32-AA5C-13F1565A9AB0}"/>
                    </a:ext>
                  </a:extLst>
                </p14:cNvPr>
                <p14:cNvContentPartPr/>
                <p14:nvPr/>
              </p14:nvContentPartPr>
              <p14:xfrm>
                <a:off x="9650517" y="234525"/>
                <a:ext cx="149760" cy="132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1A420C-9A7C-4F32-AA5C-13F1565A9A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46197" y="230205"/>
                  <a:ext cx="15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901B2E-F2CD-413C-A983-675854FE47D9}"/>
                    </a:ext>
                  </a:extLst>
                </p14:cNvPr>
                <p14:cNvContentPartPr/>
                <p14:nvPr/>
              </p14:nvContentPartPr>
              <p14:xfrm>
                <a:off x="9708837" y="341085"/>
                <a:ext cx="86400" cy="21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901B2E-F2CD-413C-A983-675854FE47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04517" y="336765"/>
                  <a:ext cx="9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F57C5EB-D39D-4C2D-B081-281CAF4D13E0}"/>
                    </a:ext>
                  </a:extLst>
                </p14:cNvPr>
                <p14:cNvContentPartPr/>
                <p14:nvPr/>
              </p14:nvContentPartPr>
              <p14:xfrm>
                <a:off x="9819357" y="308325"/>
                <a:ext cx="308880" cy="188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F57C5EB-D39D-4C2D-B081-281CAF4D13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15037" y="304005"/>
                  <a:ext cx="317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DCC2A7-9613-4D18-90B2-DC3E53E57556}"/>
                    </a:ext>
                  </a:extLst>
                </p14:cNvPr>
                <p14:cNvContentPartPr/>
                <p14:nvPr/>
              </p14:nvContentPartPr>
              <p14:xfrm>
                <a:off x="10161357" y="306165"/>
                <a:ext cx="118080" cy="5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DCC2A7-9613-4D18-90B2-DC3E53E575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7037" y="301845"/>
                  <a:ext cx="12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161D4A5-402A-4D37-9CF9-409D2F50CBAB}"/>
                    </a:ext>
                  </a:extLst>
                </p14:cNvPr>
                <p14:cNvContentPartPr/>
                <p14:nvPr/>
              </p14:nvContentPartPr>
              <p14:xfrm>
                <a:off x="10245597" y="301845"/>
                <a:ext cx="126720" cy="108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161D4A5-402A-4D37-9CF9-409D2F50CB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41277" y="297525"/>
                  <a:ext cx="13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4C829F-58AD-486F-821B-AF0C447C14C1}"/>
                    </a:ext>
                  </a:extLst>
                </p14:cNvPr>
                <p14:cNvContentPartPr/>
                <p14:nvPr/>
              </p14:nvContentPartPr>
              <p14:xfrm>
                <a:off x="7431117" y="580485"/>
                <a:ext cx="2965680" cy="109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4C829F-58AD-486F-821B-AF0C447C1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26797" y="576165"/>
                  <a:ext cx="29743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29B9E4A-37F9-4516-9E96-D73ED7C3CA1C}"/>
                  </a:ext>
                </a:extLst>
              </p14:cNvPr>
              <p14:cNvContentPartPr/>
              <p14:nvPr/>
            </p14:nvContentPartPr>
            <p14:xfrm>
              <a:off x="6564597" y="3946125"/>
              <a:ext cx="2711160" cy="56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29B9E4A-37F9-4516-9E96-D73ED7C3CA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60277" y="3941805"/>
                <a:ext cx="271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AE055D2-68A0-4FD6-9FFD-1364BE8E9DBC}"/>
                  </a:ext>
                </a:extLst>
              </p14:cNvPr>
              <p14:cNvContentPartPr/>
              <p14:nvPr/>
            </p14:nvContentPartPr>
            <p14:xfrm>
              <a:off x="6492237" y="3955485"/>
              <a:ext cx="2778840" cy="86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AE055D2-68A0-4FD6-9FFD-1364BE8E9D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87917" y="3951165"/>
                <a:ext cx="2787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B51C2A3-EF00-4B10-8F7E-DFEB8634AD1B}"/>
                  </a:ext>
                </a:extLst>
              </p14:cNvPr>
              <p14:cNvContentPartPr/>
              <p14:nvPr/>
            </p14:nvContentPartPr>
            <p14:xfrm>
              <a:off x="983517" y="2219565"/>
              <a:ext cx="4084920" cy="65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B51C2A3-EF00-4B10-8F7E-DFEB8634AD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9197" y="2215245"/>
                <a:ext cx="4093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3E9B610-5DC6-44FB-87F9-7BDD5AFDE577}"/>
                  </a:ext>
                </a:extLst>
              </p14:cNvPr>
              <p14:cNvContentPartPr/>
              <p14:nvPr/>
            </p14:nvContentPartPr>
            <p14:xfrm>
              <a:off x="11311197" y="1532685"/>
              <a:ext cx="578160" cy="469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3E9B610-5DC6-44FB-87F9-7BDD5AFDE57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306877" y="1528365"/>
                <a:ext cx="5868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3BC4F6D-DD23-4E94-AD00-014B2CCE0A1A}"/>
                  </a:ext>
                </a:extLst>
              </p14:cNvPr>
              <p14:cNvContentPartPr/>
              <p14:nvPr/>
            </p14:nvContentPartPr>
            <p14:xfrm>
              <a:off x="10565277" y="3496845"/>
              <a:ext cx="1481040" cy="7412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3BC4F6D-DD23-4E94-AD00-014B2CCE0A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60957" y="3492525"/>
                <a:ext cx="14896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5429ADE-9D26-4CD9-BA16-C5E5DF712E4C}"/>
                  </a:ext>
                </a:extLst>
              </p14:cNvPr>
              <p14:cNvContentPartPr/>
              <p14:nvPr/>
            </p14:nvContentPartPr>
            <p14:xfrm>
              <a:off x="9198357" y="2674245"/>
              <a:ext cx="137880" cy="1040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5429ADE-9D26-4CD9-BA16-C5E5DF712E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94037" y="2669925"/>
                <a:ext cx="146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A4DEAC8-B170-438C-8D2E-06F703C34D57}"/>
                  </a:ext>
                </a:extLst>
              </p14:cNvPr>
              <p14:cNvContentPartPr/>
              <p14:nvPr/>
            </p14:nvContentPartPr>
            <p14:xfrm>
              <a:off x="9375837" y="2723205"/>
              <a:ext cx="114120" cy="626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A4DEAC8-B170-438C-8D2E-06F703C34D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71517" y="2718885"/>
                <a:ext cx="122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E394980-B8C1-4057-B8EC-A0153AFD56E7}"/>
                  </a:ext>
                </a:extLst>
              </p14:cNvPr>
              <p14:cNvContentPartPr/>
              <p14:nvPr/>
            </p14:nvContentPartPr>
            <p14:xfrm>
              <a:off x="9474837" y="2699805"/>
              <a:ext cx="89640" cy="104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E394980-B8C1-4057-B8EC-A0153AFD56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70517" y="2695485"/>
                <a:ext cx="9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97AC69C-4FA8-45EE-85D8-E9D37BC55780}"/>
                  </a:ext>
                </a:extLst>
              </p14:cNvPr>
              <p14:cNvContentPartPr/>
              <p14:nvPr/>
            </p14:nvContentPartPr>
            <p14:xfrm>
              <a:off x="9678597" y="2708445"/>
              <a:ext cx="112680" cy="619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97AC69C-4FA8-45EE-85D8-E9D37BC557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74277" y="2704125"/>
                <a:ext cx="12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93D20C7-2C72-45F9-B0A4-68C76FC191F8}"/>
                  </a:ext>
                </a:extLst>
              </p14:cNvPr>
              <p14:cNvContentPartPr/>
              <p14:nvPr/>
            </p14:nvContentPartPr>
            <p14:xfrm>
              <a:off x="9676797" y="2671365"/>
              <a:ext cx="111240" cy="1310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93D20C7-2C72-45F9-B0A4-68C76FC19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72477" y="2667045"/>
                <a:ext cx="119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F24B9A3-0A87-47FE-9561-CAD72828DAC7}"/>
                  </a:ext>
                </a:extLst>
              </p14:cNvPr>
              <p14:cNvContentPartPr/>
              <p14:nvPr/>
            </p14:nvContentPartPr>
            <p14:xfrm>
              <a:off x="9681837" y="2707725"/>
              <a:ext cx="106920" cy="73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F24B9A3-0A87-47FE-9561-CAD72828DA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77517" y="2703405"/>
                <a:ext cx="1155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53BCB18-F1D8-47B6-9926-143228FD567F}"/>
                  </a:ext>
                </a:extLst>
              </p14:cNvPr>
              <p14:cNvContentPartPr/>
              <p14:nvPr/>
            </p14:nvContentPartPr>
            <p14:xfrm>
              <a:off x="9813597" y="2743365"/>
              <a:ext cx="45000" cy="795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53BCB18-F1D8-47B6-9926-143228FD567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809277" y="2739045"/>
                <a:ext cx="53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006A95B-7324-4517-8B15-3E7D75A44633}"/>
                  </a:ext>
                </a:extLst>
              </p14:cNvPr>
              <p14:cNvContentPartPr/>
              <p14:nvPr/>
            </p14:nvContentPartPr>
            <p14:xfrm>
              <a:off x="9815397" y="2570565"/>
              <a:ext cx="105840" cy="111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006A95B-7324-4517-8B15-3E7D75A4463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11077" y="2566245"/>
                <a:ext cx="114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5CD5757-89BB-47FB-B043-0B93835BF713}"/>
                  </a:ext>
                </a:extLst>
              </p14:cNvPr>
              <p14:cNvContentPartPr/>
              <p14:nvPr/>
            </p14:nvContentPartPr>
            <p14:xfrm>
              <a:off x="9950757" y="2671365"/>
              <a:ext cx="113040" cy="1051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5CD5757-89BB-47FB-B043-0B93835BF71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46437" y="2667045"/>
                <a:ext cx="121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DA85D1E-693B-4844-8114-29FDD9C1CE69}"/>
                  </a:ext>
                </a:extLst>
              </p14:cNvPr>
              <p14:cNvContentPartPr/>
              <p14:nvPr/>
            </p14:nvContentPartPr>
            <p14:xfrm>
              <a:off x="10059837" y="2755245"/>
              <a:ext cx="105120" cy="1047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DA85D1E-693B-4844-8114-29FDD9C1CE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55517" y="2750925"/>
                <a:ext cx="113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2E5C709-0A46-454F-B843-062861507C1F}"/>
                  </a:ext>
                </a:extLst>
              </p14:cNvPr>
              <p14:cNvContentPartPr/>
              <p14:nvPr/>
            </p14:nvContentPartPr>
            <p14:xfrm>
              <a:off x="10095477" y="2538525"/>
              <a:ext cx="73080" cy="104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2E5C709-0A46-454F-B843-062861507C1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091157" y="2534205"/>
                <a:ext cx="81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CFBC83B-517A-4E2A-8780-E8ECA7EBE675}"/>
                  </a:ext>
                </a:extLst>
              </p14:cNvPr>
              <p14:cNvContentPartPr/>
              <p14:nvPr/>
            </p14:nvContentPartPr>
            <p14:xfrm>
              <a:off x="10188357" y="2585325"/>
              <a:ext cx="64800" cy="226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CFBC83B-517A-4E2A-8780-E8ECA7EBE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84037" y="2581005"/>
                <a:ext cx="73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D90DFE6-F222-4A1E-A4A5-362B4D25D95A}"/>
                  </a:ext>
                </a:extLst>
              </p14:cNvPr>
              <p14:cNvContentPartPr/>
              <p14:nvPr/>
            </p14:nvContentPartPr>
            <p14:xfrm>
              <a:off x="10238037" y="2547885"/>
              <a:ext cx="95040" cy="111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D90DFE6-F222-4A1E-A4A5-362B4D25D95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33717" y="2543565"/>
                <a:ext cx="103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7A3A3AB-9232-4BBD-B868-3D6B2768CC9C}"/>
                  </a:ext>
                </a:extLst>
              </p14:cNvPr>
              <p14:cNvContentPartPr/>
              <p14:nvPr/>
            </p14:nvContentPartPr>
            <p14:xfrm>
              <a:off x="10528197" y="2694405"/>
              <a:ext cx="106560" cy="123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7A3A3AB-9232-4BBD-B868-3D6B2768CC9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523877" y="2690085"/>
                <a:ext cx="115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0D9CBD5-35D0-4777-BC65-7F796C3886C5}"/>
                  </a:ext>
                </a:extLst>
              </p14:cNvPr>
              <p14:cNvContentPartPr/>
              <p14:nvPr/>
            </p14:nvContentPartPr>
            <p14:xfrm>
              <a:off x="10659597" y="2775045"/>
              <a:ext cx="10440" cy="54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0D9CBD5-35D0-4777-BC65-7F796C3886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55277" y="2770725"/>
                <a:ext cx="19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D40E16D-E8FB-4058-8B9E-9FC41036F461}"/>
                  </a:ext>
                </a:extLst>
              </p14:cNvPr>
              <p14:cNvContentPartPr/>
              <p14:nvPr/>
            </p14:nvContentPartPr>
            <p14:xfrm>
              <a:off x="10680837" y="2628885"/>
              <a:ext cx="87840" cy="173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D40E16D-E8FB-4058-8B9E-9FC41036F4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76517" y="2624565"/>
                <a:ext cx="96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A820C58-46D4-4150-AAC8-71E300194C2A}"/>
                  </a:ext>
                </a:extLst>
              </p14:cNvPr>
              <p14:cNvContentPartPr/>
              <p14:nvPr/>
            </p14:nvContentPartPr>
            <p14:xfrm>
              <a:off x="10805757" y="2784405"/>
              <a:ext cx="2880" cy="9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A820C58-46D4-4150-AAC8-71E300194C2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801437" y="2780085"/>
                <a:ext cx="1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5E1B79-E40D-4F89-A84F-328F757DAB29}"/>
                  </a:ext>
                </a:extLst>
              </p14:cNvPr>
              <p14:cNvContentPartPr/>
              <p14:nvPr/>
            </p14:nvContentPartPr>
            <p14:xfrm>
              <a:off x="10910877" y="2700885"/>
              <a:ext cx="114120" cy="918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5E1B79-E40D-4F89-A84F-328F757DAB2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06557" y="2696565"/>
                <a:ext cx="122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D34EFC-2641-4A69-86DE-3734AC19BFF2}"/>
                  </a:ext>
                </a:extLst>
              </p14:cNvPr>
              <p14:cNvContentPartPr/>
              <p14:nvPr/>
            </p14:nvContentPartPr>
            <p14:xfrm>
              <a:off x="11082237" y="2724285"/>
              <a:ext cx="39240" cy="97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D34EFC-2641-4A69-86DE-3734AC19BF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077917" y="2719965"/>
                <a:ext cx="478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DCB7A1F-A6BC-4E83-9737-81B3C932F2D5}"/>
                  </a:ext>
                </a:extLst>
              </p14:cNvPr>
              <p14:cNvContentPartPr/>
              <p14:nvPr/>
            </p14:nvContentPartPr>
            <p14:xfrm>
              <a:off x="11059917" y="2745525"/>
              <a:ext cx="126000" cy="24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DCB7A1F-A6BC-4E83-9737-81B3C932F2D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55597" y="2741205"/>
                <a:ext cx="134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09F4CE-3E45-4AEF-9CA3-9E7FA6B26540}"/>
                  </a:ext>
                </a:extLst>
              </p14:cNvPr>
              <p14:cNvContentPartPr/>
              <p14:nvPr/>
            </p14:nvContentPartPr>
            <p14:xfrm>
              <a:off x="11216517" y="2702685"/>
              <a:ext cx="104760" cy="2044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09F4CE-3E45-4AEF-9CA3-9E7FA6B265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12197" y="2698365"/>
                <a:ext cx="113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319C73A-23AE-4B47-A74F-94DAF3FF7AF2}"/>
                  </a:ext>
                </a:extLst>
              </p14:cNvPr>
              <p14:cNvContentPartPr/>
              <p14:nvPr/>
            </p14:nvContentPartPr>
            <p14:xfrm>
              <a:off x="11282757" y="2758125"/>
              <a:ext cx="58320" cy="878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319C73A-23AE-4B47-A74F-94DAF3FF7AF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278437" y="2753805"/>
                <a:ext cx="669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FD8AAA1-4F21-447E-8259-8E7A82A8BEF3}"/>
                  </a:ext>
                </a:extLst>
              </p14:cNvPr>
              <p14:cNvContentPartPr/>
              <p14:nvPr/>
            </p14:nvContentPartPr>
            <p14:xfrm>
              <a:off x="11358357" y="2689725"/>
              <a:ext cx="61920" cy="1108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FD8AAA1-4F21-447E-8259-8E7A82A8BEF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354037" y="2685405"/>
                <a:ext cx="70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DF05E78-5D3B-4097-B8B5-70A4BB12B004}"/>
                  </a:ext>
                </a:extLst>
              </p14:cNvPr>
              <p14:cNvContentPartPr/>
              <p14:nvPr/>
            </p14:nvContentPartPr>
            <p14:xfrm>
              <a:off x="11367717" y="2707725"/>
              <a:ext cx="131400" cy="1072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DF05E78-5D3B-4097-B8B5-70A4BB12B00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363397" y="2703405"/>
                <a:ext cx="140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E5ACA74-70A3-4A5B-B964-F600A231E196}"/>
                  </a:ext>
                </a:extLst>
              </p14:cNvPr>
              <p14:cNvContentPartPr/>
              <p14:nvPr/>
            </p14:nvContentPartPr>
            <p14:xfrm>
              <a:off x="11526837" y="2699085"/>
              <a:ext cx="21960" cy="813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E5ACA74-70A3-4A5B-B964-F600A231E19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522517" y="2694765"/>
                <a:ext cx="30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6109147-EA75-4F70-B35E-EF96EA2ECCEE}"/>
                  </a:ext>
                </a:extLst>
              </p14:cNvPr>
              <p14:cNvContentPartPr/>
              <p14:nvPr/>
            </p14:nvContentPartPr>
            <p14:xfrm>
              <a:off x="11515677" y="2719605"/>
              <a:ext cx="80640" cy="75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6109147-EA75-4F70-B35E-EF96EA2ECCE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11357" y="2715285"/>
                <a:ext cx="89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10F2F42-FE1F-4D94-AC43-9050B035120D}"/>
                  </a:ext>
                </a:extLst>
              </p14:cNvPr>
              <p14:cNvContentPartPr/>
              <p14:nvPr/>
            </p14:nvContentPartPr>
            <p14:xfrm>
              <a:off x="11591637" y="2679285"/>
              <a:ext cx="112680" cy="1839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10F2F42-FE1F-4D94-AC43-9050B035120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587317" y="2674965"/>
                <a:ext cx="121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A0A5927-4CBA-4AD7-B24A-E70B3692782B}"/>
                  </a:ext>
                </a:extLst>
              </p14:cNvPr>
              <p14:cNvContentPartPr/>
              <p14:nvPr/>
            </p14:nvContentPartPr>
            <p14:xfrm>
              <a:off x="11674797" y="2725725"/>
              <a:ext cx="90000" cy="907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A0A5927-4CBA-4AD7-B24A-E70B369278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670477" y="2721405"/>
                <a:ext cx="986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8FFFE78-7B41-4782-8F72-97B878AC9912}"/>
                  </a:ext>
                </a:extLst>
              </p14:cNvPr>
              <p14:cNvContentPartPr/>
              <p14:nvPr/>
            </p14:nvContentPartPr>
            <p14:xfrm>
              <a:off x="11746437" y="2680005"/>
              <a:ext cx="115200" cy="1004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8FFFE78-7B41-4782-8F72-97B878AC991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742117" y="2675685"/>
                <a:ext cx="123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5FE97D54-792C-4AAC-98A3-B4B8C9364EC8}"/>
                  </a:ext>
                </a:extLst>
              </p14:cNvPr>
              <p14:cNvContentPartPr/>
              <p14:nvPr/>
            </p14:nvContentPartPr>
            <p14:xfrm>
              <a:off x="11820237" y="2745525"/>
              <a:ext cx="80640" cy="777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5FE97D54-792C-4AAC-98A3-B4B8C9364EC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815917" y="2741205"/>
                <a:ext cx="89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3C993FE-59B8-4248-A2E5-0C73CE62153B}"/>
                  </a:ext>
                </a:extLst>
              </p14:cNvPr>
              <p14:cNvContentPartPr/>
              <p14:nvPr/>
            </p14:nvContentPartPr>
            <p14:xfrm>
              <a:off x="9629637" y="3198405"/>
              <a:ext cx="182520" cy="334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3C993FE-59B8-4248-A2E5-0C73CE6215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25317" y="3194085"/>
                <a:ext cx="191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9DC1A9B-E7F3-42F2-91DD-BB63F8969895}"/>
                  </a:ext>
                </a:extLst>
              </p14:cNvPr>
              <p14:cNvContentPartPr/>
              <p14:nvPr/>
            </p14:nvContentPartPr>
            <p14:xfrm>
              <a:off x="9630717" y="3245925"/>
              <a:ext cx="176760" cy="237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9DC1A9B-E7F3-42F2-91DD-BB63F896989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626397" y="3241605"/>
                <a:ext cx="185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DF8A010-8A4B-4CE4-A252-E70AA5612849}"/>
                  </a:ext>
                </a:extLst>
              </p14:cNvPr>
              <p14:cNvContentPartPr/>
              <p14:nvPr/>
            </p14:nvContentPartPr>
            <p14:xfrm>
              <a:off x="9751677" y="3151245"/>
              <a:ext cx="87480" cy="202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DF8A010-8A4B-4CE4-A252-E70AA56128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47357" y="3146925"/>
                <a:ext cx="9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C0E0CA7-C188-4A9D-B025-99946160B33A}"/>
                  </a:ext>
                </a:extLst>
              </p14:cNvPr>
              <p14:cNvContentPartPr/>
              <p14:nvPr/>
            </p14:nvContentPartPr>
            <p14:xfrm>
              <a:off x="10056957" y="3045405"/>
              <a:ext cx="14760" cy="1418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C0E0CA7-C188-4A9D-B025-99946160B33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052637" y="3041085"/>
                <a:ext cx="23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F6FD914-9DCC-476D-B232-63EDAD7B3EF0}"/>
                  </a:ext>
                </a:extLst>
              </p14:cNvPr>
              <p14:cNvContentPartPr/>
              <p14:nvPr/>
            </p14:nvContentPartPr>
            <p14:xfrm>
              <a:off x="9969837" y="3016965"/>
              <a:ext cx="153000" cy="1692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F6FD914-9DCC-476D-B232-63EDAD7B3EF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965517" y="3012645"/>
                <a:ext cx="161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386C86F-B5E2-4B1D-860B-AA6CE85C3008}"/>
                  </a:ext>
                </a:extLst>
              </p14:cNvPr>
              <p14:cNvContentPartPr/>
              <p14:nvPr/>
            </p14:nvContentPartPr>
            <p14:xfrm>
              <a:off x="10168557" y="3060525"/>
              <a:ext cx="274680" cy="78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386C86F-B5E2-4B1D-860B-AA6CE85C300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164237" y="3056205"/>
                <a:ext cx="283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B000D8A-604F-4A1A-8DEC-E085866EE0A8}"/>
                  </a:ext>
                </a:extLst>
              </p14:cNvPr>
              <p14:cNvContentPartPr/>
              <p14:nvPr/>
            </p14:nvContentPartPr>
            <p14:xfrm>
              <a:off x="10441797" y="3078525"/>
              <a:ext cx="165240" cy="504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B000D8A-604F-4A1A-8DEC-E085866EE0A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437477" y="3074205"/>
                <a:ext cx="173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8235B0D-8725-4534-85EF-64B5D100ADC9}"/>
                  </a:ext>
                </a:extLst>
              </p14:cNvPr>
              <p14:cNvContentPartPr/>
              <p14:nvPr/>
            </p14:nvContentPartPr>
            <p14:xfrm>
              <a:off x="10630797" y="3022005"/>
              <a:ext cx="122040" cy="990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8235B0D-8725-4534-85EF-64B5D100AD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626477" y="3017685"/>
                <a:ext cx="130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290CD3-AF32-4F05-8163-D6852C942649}"/>
                  </a:ext>
                </a:extLst>
              </p14:cNvPr>
              <p14:cNvContentPartPr/>
              <p14:nvPr/>
            </p14:nvContentPartPr>
            <p14:xfrm>
              <a:off x="10886757" y="2981325"/>
              <a:ext cx="261000" cy="2055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290CD3-AF32-4F05-8163-D6852C94264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882437" y="2977005"/>
                <a:ext cx="269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7C0BDAD-5343-4F95-84E4-5D53A217BC44}"/>
                  </a:ext>
                </a:extLst>
              </p14:cNvPr>
              <p14:cNvContentPartPr/>
              <p14:nvPr/>
            </p14:nvContentPartPr>
            <p14:xfrm>
              <a:off x="11129037" y="3069525"/>
              <a:ext cx="99000" cy="48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7C0BDAD-5343-4F95-84E4-5D53A217BC4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24717" y="3065205"/>
                <a:ext cx="107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CE79A72-D4C2-409C-952B-E01FA7A4CC60}"/>
                  </a:ext>
                </a:extLst>
              </p14:cNvPr>
              <p14:cNvContentPartPr/>
              <p14:nvPr/>
            </p14:nvContentPartPr>
            <p14:xfrm>
              <a:off x="11244237" y="2983845"/>
              <a:ext cx="115920" cy="135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CE79A72-D4C2-409C-952B-E01FA7A4CC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39917" y="2979525"/>
                <a:ext cx="124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9B3B732-8A22-4B84-9FDC-A1AB23DD9905}"/>
                  </a:ext>
                </a:extLst>
              </p14:cNvPr>
              <p14:cNvContentPartPr/>
              <p14:nvPr/>
            </p14:nvContentPartPr>
            <p14:xfrm>
              <a:off x="11357277" y="2975205"/>
              <a:ext cx="5400" cy="356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9B3B732-8A22-4B84-9FDC-A1AB23DD990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352957" y="2970885"/>
                <a:ext cx="14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EDD30E0-F7FE-4F20-83C4-EAE710A2803A}"/>
                  </a:ext>
                </a:extLst>
              </p14:cNvPr>
              <p14:cNvContentPartPr/>
              <p14:nvPr/>
            </p14:nvContentPartPr>
            <p14:xfrm>
              <a:off x="11364837" y="3038205"/>
              <a:ext cx="178560" cy="73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EDD30E0-F7FE-4F20-83C4-EAE710A2803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360517" y="3033885"/>
                <a:ext cx="187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9BB9A83-6379-461D-A309-E93F9F9E6808}"/>
                  </a:ext>
                </a:extLst>
              </p14:cNvPr>
              <p14:cNvContentPartPr/>
              <p14:nvPr/>
            </p14:nvContentPartPr>
            <p14:xfrm>
              <a:off x="9875877" y="3451485"/>
              <a:ext cx="132120" cy="1486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9BB9A83-6379-461D-A309-E93F9F9E680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71557" y="3447165"/>
                <a:ext cx="140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CD680DF-B5CA-4A27-9B6D-E63E142A69C6}"/>
                  </a:ext>
                </a:extLst>
              </p14:cNvPr>
              <p14:cNvContentPartPr/>
              <p14:nvPr/>
            </p14:nvContentPartPr>
            <p14:xfrm>
              <a:off x="9906477" y="3505485"/>
              <a:ext cx="91800" cy="547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CD680DF-B5CA-4A27-9B6D-E63E142A69C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02157" y="3501165"/>
                <a:ext cx="100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9AFA322-A8D2-432D-BD86-F9C0C96CCB8E}"/>
                  </a:ext>
                </a:extLst>
              </p14:cNvPr>
              <p14:cNvContentPartPr/>
              <p14:nvPr/>
            </p14:nvContentPartPr>
            <p14:xfrm>
              <a:off x="10032477" y="3520965"/>
              <a:ext cx="65160" cy="828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9AFA322-A8D2-432D-BD86-F9C0C96CCB8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028157" y="3516645"/>
                <a:ext cx="73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3450CBC-7B0E-475F-A2C1-7027AF9C5205}"/>
                  </a:ext>
                </a:extLst>
              </p14:cNvPr>
              <p14:cNvContentPartPr/>
              <p14:nvPr/>
            </p14:nvContentPartPr>
            <p14:xfrm>
              <a:off x="10078197" y="3351405"/>
              <a:ext cx="2520" cy="666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3450CBC-7B0E-475F-A2C1-7027AF9C520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073877" y="3347085"/>
                <a:ext cx="11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CB70A42-4076-4B29-9055-86A8BCBFEE35}"/>
                  </a:ext>
                </a:extLst>
              </p14:cNvPr>
              <p14:cNvContentPartPr/>
              <p14:nvPr/>
            </p14:nvContentPartPr>
            <p14:xfrm>
              <a:off x="10009437" y="3335565"/>
              <a:ext cx="125640" cy="1148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CB70A42-4076-4B29-9055-86A8BCBFEE3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005117" y="3331245"/>
                <a:ext cx="134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C0595A3-3CA4-4C7F-A5CE-47753BC58163}"/>
                  </a:ext>
                </a:extLst>
              </p14:cNvPr>
              <p14:cNvContentPartPr/>
              <p14:nvPr/>
            </p14:nvContentPartPr>
            <p14:xfrm>
              <a:off x="10209237" y="3378405"/>
              <a:ext cx="126720" cy="1908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C0595A3-3CA4-4C7F-A5CE-47753BC5816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04917" y="3374085"/>
                <a:ext cx="13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596B8E4-535E-4AAB-81C0-909B8D72371E}"/>
                  </a:ext>
                </a:extLst>
              </p14:cNvPr>
              <p14:cNvContentPartPr/>
              <p14:nvPr/>
            </p14:nvContentPartPr>
            <p14:xfrm>
              <a:off x="10345317" y="3438885"/>
              <a:ext cx="126720" cy="2221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596B8E4-535E-4AAB-81C0-909B8D7237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40997" y="3434565"/>
                <a:ext cx="135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1C16390-4027-43E4-8411-AD3A8BB5D539}"/>
                  </a:ext>
                </a:extLst>
              </p14:cNvPr>
              <p14:cNvContentPartPr/>
              <p14:nvPr/>
            </p14:nvContentPartPr>
            <p14:xfrm>
              <a:off x="10456557" y="3522405"/>
              <a:ext cx="63720" cy="896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1C16390-4027-43E4-8411-AD3A8BB5D53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452237" y="3518085"/>
                <a:ext cx="723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20E43A6-D710-4EDA-960B-DE144AAFB9A3}"/>
                  </a:ext>
                </a:extLst>
              </p14:cNvPr>
              <p14:cNvContentPartPr/>
              <p14:nvPr/>
            </p14:nvContentPartPr>
            <p14:xfrm>
              <a:off x="10540797" y="3538605"/>
              <a:ext cx="28440" cy="572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20E43A6-D710-4EDA-960B-DE144AAFB9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536477" y="3534285"/>
                <a:ext cx="370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A3FBDD0-0AC3-43F9-AB2D-0A03ABDA1340}"/>
                  </a:ext>
                </a:extLst>
              </p14:cNvPr>
              <p14:cNvContentPartPr/>
              <p14:nvPr/>
            </p14:nvContentPartPr>
            <p14:xfrm>
              <a:off x="10585077" y="3432765"/>
              <a:ext cx="146160" cy="106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A3FBDD0-0AC3-43F9-AB2D-0A03ABDA134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80757" y="3428445"/>
                <a:ext cx="154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A63C5C8-4028-45D1-BED6-2676233ED2B2}"/>
                  </a:ext>
                </a:extLst>
              </p14:cNvPr>
              <p14:cNvContentPartPr/>
              <p14:nvPr/>
            </p14:nvContentPartPr>
            <p14:xfrm>
              <a:off x="10718637" y="3382365"/>
              <a:ext cx="95760" cy="1969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A63C5C8-4028-45D1-BED6-2676233ED2B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714317" y="3378045"/>
                <a:ext cx="104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76AA1C6-E4BF-44F9-8BCA-D4321F40293E}"/>
                  </a:ext>
                </a:extLst>
              </p14:cNvPr>
              <p14:cNvContentPartPr/>
              <p14:nvPr/>
            </p14:nvContentPartPr>
            <p14:xfrm>
              <a:off x="10889637" y="3439965"/>
              <a:ext cx="115200" cy="129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76AA1C6-E4BF-44F9-8BCA-D4321F40293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85317" y="3435645"/>
                <a:ext cx="123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E6F65C5-74DF-456F-BDDD-0AA0483398A5}"/>
                  </a:ext>
                </a:extLst>
              </p14:cNvPr>
              <p14:cNvContentPartPr/>
              <p14:nvPr/>
            </p14:nvContentPartPr>
            <p14:xfrm>
              <a:off x="10900077" y="3475965"/>
              <a:ext cx="118080" cy="111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E6F65C5-74DF-456F-BDDD-0AA0483398A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95757" y="3471645"/>
                <a:ext cx="1267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2CFA963-3E52-4ADE-9772-4BBD81A89EC9}"/>
                  </a:ext>
                </a:extLst>
              </p14:cNvPr>
              <p14:cNvContentPartPr/>
              <p14:nvPr/>
            </p14:nvContentPartPr>
            <p14:xfrm>
              <a:off x="11051277" y="3400005"/>
              <a:ext cx="125640" cy="1098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2CFA963-3E52-4ADE-9772-4BBD81A89EC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046957" y="3395685"/>
                <a:ext cx="134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F2AC764-07F1-40F9-B20E-A9F11B306889}"/>
                  </a:ext>
                </a:extLst>
              </p14:cNvPr>
              <p14:cNvContentPartPr/>
              <p14:nvPr/>
            </p14:nvContentPartPr>
            <p14:xfrm>
              <a:off x="11303277" y="3340245"/>
              <a:ext cx="129960" cy="842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F2AC764-07F1-40F9-B20E-A9F11B3068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298957" y="3335925"/>
                <a:ext cx="138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06B055A-B099-48C6-9883-A8CE2BEEC724}"/>
                  </a:ext>
                </a:extLst>
              </p14:cNvPr>
              <p14:cNvContentPartPr/>
              <p14:nvPr/>
            </p14:nvContentPartPr>
            <p14:xfrm>
              <a:off x="11228757" y="3418725"/>
              <a:ext cx="269640" cy="446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06B055A-B099-48C6-9883-A8CE2BEEC72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224437" y="3414405"/>
                <a:ext cx="278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5BCAC72-0F42-4FAF-AA73-3AC298D7D98D}"/>
                  </a:ext>
                </a:extLst>
              </p14:cNvPr>
              <p14:cNvContentPartPr/>
              <p14:nvPr/>
            </p14:nvContentPartPr>
            <p14:xfrm>
              <a:off x="11288517" y="3501165"/>
              <a:ext cx="113760" cy="151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5BCAC72-0F42-4FAF-AA73-3AC298D7D98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284197" y="3496845"/>
                <a:ext cx="122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81DEF43-07CF-4C3E-9FA8-E8D96166874A}"/>
                  </a:ext>
                </a:extLst>
              </p14:cNvPr>
              <p14:cNvContentPartPr/>
              <p14:nvPr/>
            </p14:nvContentPartPr>
            <p14:xfrm>
              <a:off x="11386797" y="3536445"/>
              <a:ext cx="73440" cy="1058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81DEF43-07CF-4C3E-9FA8-E8D9616687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382477" y="3532125"/>
                <a:ext cx="82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0930969-2FF6-4717-BDF4-B65316844D03}"/>
                  </a:ext>
                </a:extLst>
              </p14:cNvPr>
              <p14:cNvContentPartPr/>
              <p14:nvPr/>
            </p14:nvContentPartPr>
            <p14:xfrm>
              <a:off x="10943997" y="3654165"/>
              <a:ext cx="45360" cy="4003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0930969-2FF6-4717-BDF4-B65316844D0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939677" y="3649845"/>
                <a:ext cx="540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69F9C43-4685-450C-AC6D-6B6AF4FD10F4}"/>
                  </a:ext>
                </a:extLst>
              </p14:cNvPr>
              <p14:cNvContentPartPr/>
              <p14:nvPr/>
            </p14:nvContentPartPr>
            <p14:xfrm>
              <a:off x="10753557" y="4008405"/>
              <a:ext cx="861120" cy="838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69F9C43-4685-450C-AC6D-6B6AF4FD10F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749237" y="4004085"/>
                <a:ext cx="869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C1EA801-A38C-4590-B47A-24687F54A68C}"/>
                  </a:ext>
                </a:extLst>
              </p14:cNvPr>
              <p14:cNvContentPartPr/>
              <p14:nvPr/>
            </p14:nvContentPartPr>
            <p14:xfrm>
              <a:off x="11542677" y="3943965"/>
              <a:ext cx="177480" cy="1515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C1EA801-A38C-4590-B47A-24687F54A68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38357" y="3939645"/>
                <a:ext cx="186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FF67338-F5C2-4328-8554-1B67FDB4826C}"/>
                  </a:ext>
                </a:extLst>
              </p14:cNvPr>
              <p14:cNvContentPartPr/>
              <p14:nvPr/>
            </p14:nvContentPartPr>
            <p14:xfrm>
              <a:off x="10854357" y="3572085"/>
              <a:ext cx="156960" cy="1616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FF67338-F5C2-4328-8554-1B67FDB4826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50037" y="3567765"/>
                <a:ext cx="165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9025974-5E7D-4834-9474-42A5DE199544}"/>
                  </a:ext>
                </a:extLst>
              </p14:cNvPr>
              <p14:cNvContentPartPr/>
              <p14:nvPr/>
            </p14:nvContentPartPr>
            <p14:xfrm>
              <a:off x="10684077" y="3621405"/>
              <a:ext cx="83880" cy="1123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9025974-5E7D-4834-9474-42A5DE19954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679757" y="3617085"/>
                <a:ext cx="92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4DF0A66-6313-4253-8BAA-777DDDB0E495}"/>
                  </a:ext>
                </a:extLst>
              </p14:cNvPr>
              <p14:cNvContentPartPr/>
              <p14:nvPr/>
            </p14:nvContentPartPr>
            <p14:xfrm>
              <a:off x="10686957" y="3648405"/>
              <a:ext cx="90360" cy="504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4DF0A66-6313-4253-8BAA-777DDDB0E49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682637" y="3644085"/>
                <a:ext cx="99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AB63F125-2596-497B-868C-926839267363}"/>
                  </a:ext>
                </a:extLst>
              </p14:cNvPr>
              <p14:cNvContentPartPr/>
              <p14:nvPr/>
            </p14:nvContentPartPr>
            <p14:xfrm>
              <a:off x="11573637" y="4096965"/>
              <a:ext cx="57960" cy="961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AB63F125-2596-497B-868C-92683926736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569317" y="4092645"/>
                <a:ext cx="66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A979614-0F1A-4940-AE0B-EC9C14ED6C98}"/>
                  </a:ext>
                </a:extLst>
              </p14:cNvPr>
              <p14:cNvContentPartPr/>
              <p14:nvPr/>
            </p14:nvContentPartPr>
            <p14:xfrm>
              <a:off x="11570037" y="4130805"/>
              <a:ext cx="67320" cy="360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A979614-0F1A-4940-AE0B-EC9C14ED6C9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565717" y="4126485"/>
                <a:ext cx="75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D02F03D-AB85-4D33-B681-9A0701A307BF}"/>
                  </a:ext>
                </a:extLst>
              </p14:cNvPr>
              <p14:cNvContentPartPr/>
              <p14:nvPr/>
            </p14:nvContentPartPr>
            <p14:xfrm>
              <a:off x="11658957" y="4138725"/>
              <a:ext cx="54720" cy="586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D02F03D-AB85-4D33-B681-9A0701A307B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654637" y="4134405"/>
                <a:ext cx="63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0081CCD-3027-4860-A0B9-7EF1665CB693}"/>
                  </a:ext>
                </a:extLst>
              </p14:cNvPr>
              <p14:cNvContentPartPr/>
              <p14:nvPr/>
            </p14:nvContentPartPr>
            <p14:xfrm>
              <a:off x="10675437" y="3607365"/>
              <a:ext cx="103320" cy="1767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0081CCD-3027-4860-A0B9-7EF1665CB6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671117" y="3603045"/>
                <a:ext cx="111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EAA4620-5AFA-491D-B3B4-823958849902}"/>
                  </a:ext>
                </a:extLst>
              </p14:cNvPr>
              <p14:cNvContentPartPr/>
              <p14:nvPr/>
            </p14:nvContentPartPr>
            <p14:xfrm>
              <a:off x="10778037" y="3655965"/>
              <a:ext cx="63000" cy="119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EAA4620-5AFA-491D-B3B4-82395884990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773717" y="3651645"/>
                <a:ext cx="71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811C89E-4B5F-4267-B40B-4F867BB59892}"/>
                  </a:ext>
                </a:extLst>
              </p14:cNvPr>
              <p14:cNvContentPartPr/>
              <p14:nvPr/>
            </p14:nvContentPartPr>
            <p14:xfrm>
              <a:off x="11186637" y="3217485"/>
              <a:ext cx="374760" cy="456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811C89E-4B5F-4267-B40B-4F867BB598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182317" y="3213165"/>
                <a:ext cx="38340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4B2C9A1-74D5-4E74-8809-7E3785C9DAB7}"/>
                  </a:ext>
                </a:extLst>
              </p14:cNvPr>
              <p14:cNvContentPartPr/>
              <p14:nvPr/>
            </p14:nvContentPartPr>
            <p14:xfrm>
              <a:off x="11051637" y="3566325"/>
              <a:ext cx="438840" cy="4010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4B2C9A1-74D5-4E74-8809-7E3785C9DAB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047317" y="3562005"/>
                <a:ext cx="4474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12ACA6A-B01A-4EEE-801C-E20C54EF95EF}"/>
                  </a:ext>
                </a:extLst>
              </p14:cNvPr>
              <p14:cNvContentPartPr/>
              <p14:nvPr/>
            </p14:nvContentPartPr>
            <p14:xfrm>
              <a:off x="8747277" y="2309925"/>
              <a:ext cx="3129840" cy="10479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12ACA6A-B01A-4EEE-801C-E20C54EF95E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42957" y="2305605"/>
                <a:ext cx="313848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5739D9E-89A1-4942-B2E7-61B0BFA9D188}"/>
                  </a:ext>
                </a:extLst>
              </p14:cNvPr>
              <p14:cNvContentPartPr/>
              <p14:nvPr/>
            </p14:nvContentPartPr>
            <p14:xfrm>
              <a:off x="1097637" y="2089245"/>
              <a:ext cx="1467360" cy="1882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5739D9E-89A1-4942-B2E7-61B0BFA9D18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93317" y="2084925"/>
                <a:ext cx="1476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0D25AED-FCE0-4923-9E3D-82FAF1D028F1}"/>
                  </a:ext>
                </a:extLst>
              </p14:cNvPr>
              <p14:cNvContentPartPr/>
              <p14:nvPr/>
            </p14:nvContentPartPr>
            <p14:xfrm>
              <a:off x="3001317" y="2173125"/>
              <a:ext cx="1311120" cy="975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0D25AED-FCE0-4923-9E3D-82FAF1D028F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996997" y="2168805"/>
                <a:ext cx="13197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5464186D-DE7A-453C-BB7E-31E933361316}"/>
              </a:ext>
            </a:extLst>
          </p:cNvPr>
          <p:cNvGrpSpPr/>
          <p:nvPr/>
        </p:nvGrpSpPr>
        <p:grpSpPr>
          <a:xfrm>
            <a:off x="3046677" y="1611525"/>
            <a:ext cx="3256560" cy="181440"/>
            <a:chOff x="3046677" y="1611525"/>
            <a:chExt cx="325656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D40A20E-0609-49CA-B7B5-AD8A566C45FD}"/>
                    </a:ext>
                  </a:extLst>
                </p14:cNvPr>
                <p14:cNvContentPartPr/>
                <p14:nvPr/>
              </p14:nvContentPartPr>
              <p14:xfrm>
                <a:off x="3168717" y="1641765"/>
                <a:ext cx="34200" cy="138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D40A20E-0609-49CA-B7B5-AD8A566C45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64397" y="1637445"/>
                  <a:ext cx="42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6895A8-5703-474D-B7E8-AB42B73154D6}"/>
                    </a:ext>
                  </a:extLst>
                </p14:cNvPr>
                <p14:cNvContentPartPr/>
                <p14:nvPr/>
              </p14:nvContentPartPr>
              <p14:xfrm>
                <a:off x="3046677" y="1618365"/>
                <a:ext cx="189000" cy="167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6895A8-5703-474D-B7E8-AB42B73154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42357" y="1614045"/>
                  <a:ext cx="197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A264FD-0C69-49E4-9B4F-77D8F86CDBE8}"/>
                    </a:ext>
                  </a:extLst>
                </p14:cNvPr>
                <p14:cNvContentPartPr/>
                <p14:nvPr/>
              </p14:nvContentPartPr>
              <p14:xfrm>
                <a:off x="3197877" y="1688565"/>
                <a:ext cx="388080" cy="66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A264FD-0C69-49E4-9B4F-77D8F86CDBE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93557" y="1684245"/>
                  <a:ext cx="396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7C7495-EDE7-4327-A2CA-89CCF2111880}"/>
                    </a:ext>
                  </a:extLst>
                </p14:cNvPr>
                <p14:cNvContentPartPr/>
                <p14:nvPr/>
              </p14:nvContentPartPr>
              <p14:xfrm>
                <a:off x="3629877" y="1645365"/>
                <a:ext cx="299880" cy="106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7C7495-EDE7-4327-A2CA-89CCF21118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25557" y="1641045"/>
                  <a:ext cx="30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ED0E37-1355-48DA-AA66-341C4222C4FC}"/>
                    </a:ext>
                  </a:extLst>
                </p14:cNvPr>
                <p14:cNvContentPartPr/>
                <p14:nvPr/>
              </p14:nvContentPartPr>
              <p14:xfrm>
                <a:off x="4050717" y="1678485"/>
                <a:ext cx="96480" cy="86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ED0E37-1355-48DA-AA66-341C4222C4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46397" y="1674165"/>
                  <a:ext cx="10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3CC5DBC-E3DD-4061-94AD-CDCA8BE68DCD}"/>
                    </a:ext>
                  </a:extLst>
                </p14:cNvPr>
                <p14:cNvContentPartPr/>
                <p14:nvPr/>
              </p14:nvContentPartPr>
              <p14:xfrm>
                <a:off x="4181037" y="1632765"/>
                <a:ext cx="36720" cy="105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3CC5DBC-E3DD-4061-94AD-CDCA8BE68D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76717" y="1628445"/>
                  <a:ext cx="45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A47489C-841A-4456-8426-D7FD082C6723}"/>
                    </a:ext>
                  </a:extLst>
                </p14:cNvPr>
                <p14:cNvContentPartPr/>
                <p14:nvPr/>
              </p14:nvContentPartPr>
              <p14:xfrm>
                <a:off x="4242957" y="1611525"/>
                <a:ext cx="148320" cy="127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A47489C-841A-4456-8426-D7FD082C67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38637" y="1607205"/>
                  <a:ext cx="15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7448A-F1E4-44EC-9B2A-65862790D5C9}"/>
                    </a:ext>
                  </a:extLst>
                </p14:cNvPr>
                <p14:cNvContentPartPr/>
                <p14:nvPr/>
              </p14:nvContentPartPr>
              <p14:xfrm>
                <a:off x="4397037" y="1672365"/>
                <a:ext cx="77040" cy="66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7448A-F1E4-44EC-9B2A-65862790D5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92717" y="1668045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B483CAC-62CE-4259-8A78-FE810F0DD68F}"/>
                    </a:ext>
                  </a:extLst>
                </p14:cNvPr>
                <p14:cNvContentPartPr/>
                <p14:nvPr/>
              </p14:nvContentPartPr>
              <p14:xfrm>
                <a:off x="4647597" y="1616925"/>
                <a:ext cx="185760" cy="109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B483CAC-62CE-4259-8A78-FE810F0DD6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43277" y="1612605"/>
                  <a:ext cx="19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14499-1A96-4193-AE5F-CF7082D33249}"/>
                    </a:ext>
                  </a:extLst>
                </p14:cNvPr>
                <p14:cNvContentPartPr/>
                <p14:nvPr/>
              </p14:nvContentPartPr>
              <p14:xfrm>
                <a:off x="4846677" y="1678485"/>
                <a:ext cx="16560" cy="51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14499-1A96-4193-AE5F-CF7082D332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42357" y="1674165"/>
                  <a:ext cx="25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B41EDC7-E334-436C-BFAB-65008D48E5C1}"/>
                    </a:ext>
                  </a:extLst>
                </p14:cNvPr>
                <p14:cNvContentPartPr/>
                <p14:nvPr/>
              </p14:nvContentPartPr>
              <p14:xfrm>
                <a:off x="4870797" y="1623045"/>
                <a:ext cx="239040" cy="103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B41EDC7-E334-436C-BFAB-65008D48E5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66477" y="1618725"/>
                  <a:ext cx="24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3F56E9B-ED37-45A2-91AC-7D362C54AC1A}"/>
                    </a:ext>
                  </a:extLst>
                </p14:cNvPr>
                <p14:cNvContentPartPr/>
                <p14:nvPr/>
              </p14:nvContentPartPr>
              <p14:xfrm>
                <a:off x="5245557" y="1630965"/>
                <a:ext cx="105480" cy="102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3F56E9B-ED37-45A2-91AC-7D362C54AC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41237" y="1626645"/>
                  <a:ext cx="11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5F6CA84-0AC7-49FD-B563-F744B5B791D9}"/>
                    </a:ext>
                  </a:extLst>
                </p14:cNvPr>
                <p14:cNvContentPartPr/>
                <p14:nvPr/>
              </p14:nvContentPartPr>
              <p14:xfrm>
                <a:off x="5353557" y="1641045"/>
                <a:ext cx="104400" cy="73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5F6CA84-0AC7-49FD-B563-F744B5B791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49237" y="1636725"/>
                  <a:ext cx="113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85C1E5-3988-4C32-88FD-5DDD548B58CF}"/>
                    </a:ext>
                  </a:extLst>
                </p14:cNvPr>
                <p14:cNvContentPartPr/>
                <p14:nvPr/>
              </p14:nvContentPartPr>
              <p14:xfrm>
                <a:off x="5469837" y="1650405"/>
                <a:ext cx="229320" cy="61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85C1E5-3988-4C32-88FD-5DDD548B58C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65517" y="1646085"/>
                  <a:ext cx="237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85C230A-1B4F-4AF7-8C95-811F998FBD3D}"/>
                    </a:ext>
                  </a:extLst>
                </p14:cNvPr>
                <p14:cNvContentPartPr/>
                <p14:nvPr/>
              </p14:nvContentPartPr>
              <p14:xfrm>
                <a:off x="5703117" y="1672365"/>
                <a:ext cx="255240" cy="39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85C230A-1B4F-4AF7-8C95-811F998FBD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98797" y="1668045"/>
                  <a:ext cx="26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902CD34-7AAE-483F-87AE-3E9029FA696E}"/>
                    </a:ext>
                  </a:extLst>
                </p14:cNvPr>
                <p14:cNvContentPartPr/>
                <p14:nvPr/>
              </p14:nvContentPartPr>
              <p14:xfrm>
                <a:off x="5999757" y="1668405"/>
                <a:ext cx="303480" cy="124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902CD34-7AAE-483F-87AE-3E9029FA69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95437" y="1664085"/>
                  <a:ext cx="3121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39697889-0742-4F94-B024-F4B81076ADBE}"/>
                  </a:ext>
                </a:extLst>
              </p14:cNvPr>
              <p14:cNvContentPartPr/>
              <p14:nvPr/>
            </p14:nvContentPartPr>
            <p14:xfrm>
              <a:off x="2001957" y="3040365"/>
              <a:ext cx="1411200" cy="201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39697889-0742-4F94-B024-F4B81076ADB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97637" y="3036045"/>
                <a:ext cx="1419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08AD5FB-F44C-457C-976E-2F28C86EB227}"/>
                  </a:ext>
                </a:extLst>
              </p14:cNvPr>
              <p14:cNvContentPartPr/>
              <p14:nvPr/>
            </p14:nvContentPartPr>
            <p14:xfrm>
              <a:off x="1071717" y="1312725"/>
              <a:ext cx="4418640" cy="601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08AD5FB-F44C-457C-976E-2F28C86EB22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67397" y="1308405"/>
                <a:ext cx="4427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59D47A3E-7646-42C3-BE53-219503A64D28}"/>
                  </a:ext>
                </a:extLst>
              </p14:cNvPr>
              <p14:cNvContentPartPr/>
              <p14:nvPr/>
            </p14:nvContentPartPr>
            <p14:xfrm>
              <a:off x="3706197" y="1276005"/>
              <a:ext cx="1477440" cy="630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59D47A3E-7646-42C3-BE53-219503A64D2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701877" y="1271685"/>
                <a:ext cx="1486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512A26C-0F5A-48A1-AD5F-F4F781ED77D4}"/>
                  </a:ext>
                </a:extLst>
              </p14:cNvPr>
              <p14:cNvContentPartPr/>
              <p14:nvPr/>
            </p14:nvContentPartPr>
            <p14:xfrm>
              <a:off x="581037" y="1084485"/>
              <a:ext cx="232200" cy="28677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512A26C-0F5A-48A1-AD5F-F4F781ED77D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76717" y="1080165"/>
                <a:ext cx="240840" cy="28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BDD60712-5D78-47DD-9EC8-D23245537CF3}"/>
                  </a:ext>
                </a:extLst>
              </p14:cNvPr>
              <p14:cNvContentPartPr/>
              <p14:nvPr/>
            </p14:nvContentPartPr>
            <p14:xfrm>
              <a:off x="7498437" y="3400005"/>
              <a:ext cx="1958040" cy="7398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BDD60712-5D78-47DD-9EC8-D23245537CF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494117" y="3395685"/>
                <a:ext cx="1966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8809E7F-A5CD-4E1E-BF8A-A292B9D869C2}"/>
                  </a:ext>
                </a:extLst>
              </p14:cNvPr>
              <p14:cNvContentPartPr/>
              <p14:nvPr/>
            </p14:nvContentPartPr>
            <p14:xfrm>
              <a:off x="7432917" y="3412605"/>
              <a:ext cx="1927080" cy="7632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8809E7F-A5CD-4E1E-BF8A-A292B9D869C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428597" y="3408285"/>
                <a:ext cx="1935720" cy="77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D4633FE9-01D8-4B9E-B3C2-3659FCFD6F65}"/>
              </a:ext>
            </a:extLst>
          </p:cNvPr>
          <p:cNvGrpSpPr/>
          <p:nvPr/>
        </p:nvGrpSpPr>
        <p:grpSpPr>
          <a:xfrm>
            <a:off x="9518397" y="777045"/>
            <a:ext cx="2141640" cy="1653480"/>
            <a:chOff x="9518397" y="777045"/>
            <a:chExt cx="2141640" cy="165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3B9B4D5-7C8A-4322-B0A9-2C1DFB33E671}"/>
                    </a:ext>
                  </a:extLst>
                </p14:cNvPr>
                <p14:cNvContentPartPr/>
                <p14:nvPr/>
              </p14:nvContentPartPr>
              <p14:xfrm>
                <a:off x="9798837" y="957045"/>
                <a:ext cx="58680" cy="1175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3B9B4D5-7C8A-4322-B0A9-2C1DFB33E6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94517" y="952725"/>
                  <a:ext cx="6732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3C7CD0C-D12D-4A03-A7F8-BABFF9B1339B}"/>
                    </a:ext>
                  </a:extLst>
                </p14:cNvPr>
                <p14:cNvContentPartPr/>
                <p14:nvPr/>
              </p14:nvContentPartPr>
              <p14:xfrm>
                <a:off x="9606237" y="2024445"/>
                <a:ext cx="1854000" cy="42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3C7CD0C-D12D-4A03-A7F8-BABFF9B1339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01917" y="2020125"/>
                  <a:ext cx="186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54C4BC-A335-447E-9728-F05B17B7B074}"/>
                    </a:ext>
                  </a:extLst>
                </p14:cNvPr>
                <p14:cNvContentPartPr/>
                <p14:nvPr/>
              </p14:nvContentPartPr>
              <p14:xfrm>
                <a:off x="11420277" y="1974765"/>
                <a:ext cx="176040" cy="218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54C4BC-A335-447E-9728-F05B17B7B0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15957" y="1970445"/>
                  <a:ext cx="18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06762A-1E50-41D3-BD30-5CCABD7C9410}"/>
                    </a:ext>
                  </a:extLst>
                </p14:cNvPr>
                <p14:cNvContentPartPr/>
                <p14:nvPr/>
              </p14:nvContentPartPr>
              <p14:xfrm>
                <a:off x="9686877" y="777045"/>
                <a:ext cx="255600" cy="224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06762A-1E50-41D3-BD30-5CCABD7C94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2557" y="772725"/>
                  <a:ext cx="26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FF37F3-7D62-4817-B7ED-2CD77B31323A}"/>
                    </a:ext>
                  </a:extLst>
                </p14:cNvPr>
                <p14:cNvContentPartPr/>
                <p14:nvPr/>
              </p14:nvContentPartPr>
              <p14:xfrm>
                <a:off x="9518397" y="790005"/>
                <a:ext cx="131760" cy="19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FF37F3-7D62-4817-B7ED-2CD77B3132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14077" y="785685"/>
                  <a:ext cx="14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5DB059E-25B4-4922-8632-BB1A5EC4FB2B}"/>
                    </a:ext>
                  </a:extLst>
                </p14:cNvPr>
                <p14:cNvContentPartPr/>
                <p14:nvPr/>
              </p14:nvContentPartPr>
              <p14:xfrm>
                <a:off x="11149557" y="2280765"/>
                <a:ext cx="173520" cy="149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5DB059E-25B4-4922-8632-BB1A5EC4FB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45237" y="2276445"/>
                  <a:ext cx="18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9ECA4A-724E-4564-9C97-2F5336A05507}"/>
                    </a:ext>
                  </a:extLst>
                </p14:cNvPr>
                <p14:cNvContentPartPr/>
                <p14:nvPr/>
              </p14:nvContentPartPr>
              <p14:xfrm>
                <a:off x="11215077" y="2302005"/>
                <a:ext cx="128160" cy="57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9ECA4A-724E-4564-9C97-2F5336A0550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10757" y="2297685"/>
                  <a:ext cx="136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5DD9198-6AC8-4AE9-92A3-B869472FE26A}"/>
                    </a:ext>
                  </a:extLst>
                </p14:cNvPr>
                <p14:cNvContentPartPr/>
                <p14:nvPr/>
              </p14:nvContentPartPr>
              <p14:xfrm>
                <a:off x="10040757" y="998085"/>
                <a:ext cx="1004040" cy="82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5DD9198-6AC8-4AE9-92A3-B869472FE26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36437" y="993765"/>
                  <a:ext cx="101268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7268301-65D6-496E-9B77-1785D5C64C10}"/>
                    </a:ext>
                  </a:extLst>
                </p14:cNvPr>
                <p14:cNvContentPartPr/>
                <p14:nvPr/>
              </p14:nvContentPartPr>
              <p14:xfrm>
                <a:off x="10249917" y="887565"/>
                <a:ext cx="1118160" cy="842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7268301-65D6-496E-9B77-1785D5C64C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45597" y="883245"/>
                  <a:ext cx="112680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15B539-1727-42A3-B173-57D8605EAB07}"/>
                    </a:ext>
                  </a:extLst>
                </p14:cNvPr>
                <p14:cNvContentPartPr/>
                <p14:nvPr/>
              </p14:nvContentPartPr>
              <p14:xfrm>
                <a:off x="11283477" y="849765"/>
                <a:ext cx="99000" cy="10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15B539-1727-42A3-B173-57D8605EAB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79157" y="845445"/>
                  <a:ext cx="107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16AF8B-72A0-42C6-90A5-82793A5BE603}"/>
                    </a:ext>
                  </a:extLst>
                </p14:cNvPr>
                <p14:cNvContentPartPr/>
                <p14:nvPr/>
              </p14:nvContentPartPr>
              <p14:xfrm>
                <a:off x="11536917" y="1700805"/>
                <a:ext cx="25200" cy="112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16AF8B-72A0-42C6-90A5-82793A5BE60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532597" y="1696485"/>
                  <a:ext cx="33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2395FC-5CAC-4948-912D-27DFB758546C}"/>
                    </a:ext>
                  </a:extLst>
                </p14:cNvPr>
                <p14:cNvContentPartPr/>
                <p14:nvPr/>
              </p14:nvContentPartPr>
              <p14:xfrm>
                <a:off x="11456277" y="1681725"/>
                <a:ext cx="203760" cy="165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2395FC-5CAC-4948-912D-27DFB758546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51957" y="1677405"/>
                  <a:ext cx="21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F7CB5AD-3573-4547-80FC-9EEC9D2D9B37}"/>
                    </a:ext>
                  </a:extLst>
                </p14:cNvPr>
                <p14:cNvContentPartPr/>
                <p14:nvPr/>
              </p14:nvContentPartPr>
              <p14:xfrm>
                <a:off x="9858597" y="1071165"/>
                <a:ext cx="1000440" cy="44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F7CB5AD-3573-4547-80FC-9EEC9D2D9B3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54277" y="1066845"/>
                  <a:ext cx="100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D047E6E-F9B0-4D89-B219-28B8E484AB28}"/>
                    </a:ext>
                  </a:extLst>
                </p14:cNvPr>
                <p14:cNvContentPartPr/>
                <p14:nvPr/>
              </p14:nvContentPartPr>
              <p14:xfrm>
                <a:off x="9835557" y="1526925"/>
                <a:ext cx="1045800" cy="40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D047E6E-F9B0-4D89-B219-28B8E484AB2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31237" y="1522605"/>
                  <a:ext cx="1054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39A5338-5B16-4410-B084-FEEB4E988F02}"/>
                    </a:ext>
                  </a:extLst>
                </p14:cNvPr>
                <p14:cNvContentPartPr/>
                <p14:nvPr/>
              </p14:nvContentPartPr>
              <p14:xfrm>
                <a:off x="9872997" y="1320645"/>
                <a:ext cx="846000" cy="20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39A5338-5B16-4410-B084-FEEB4E988F0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68677" y="1316325"/>
                  <a:ext cx="85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DE56D9-8D45-4BE1-A8F5-9436ADD852C9}"/>
                    </a:ext>
                  </a:extLst>
                </p14:cNvPr>
                <p14:cNvContentPartPr/>
                <p14:nvPr/>
              </p14:nvContentPartPr>
              <p14:xfrm>
                <a:off x="9683997" y="1140285"/>
                <a:ext cx="7920" cy="105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DE56D9-8D45-4BE1-A8F5-9436ADD852C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79677" y="1135965"/>
                  <a:ext cx="16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29A46CF-B462-4997-85FF-FBBC594E76B8}"/>
                    </a:ext>
                  </a:extLst>
                </p14:cNvPr>
                <p14:cNvContentPartPr/>
                <p14:nvPr/>
              </p14:nvContentPartPr>
              <p14:xfrm>
                <a:off x="9656637" y="1235325"/>
                <a:ext cx="87480" cy="56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29A46CF-B462-4997-85FF-FBBC594E76B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52317" y="1231005"/>
                  <a:ext cx="96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F7F3F54-CBF3-4D0B-869A-523A6C57F2D9}"/>
                    </a:ext>
                  </a:extLst>
                </p14:cNvPr>
                <p14:cNvContentPartPr/>
                <p14:nvPr/>
              </p14:nvContentPartPr>
              <p14:xfrm>
                <a:off x="9662037" y="1422525"/>
                <a:ext cx="7560" cy="98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F7F3F54-CBF3-4D0B-869A-523A6C57F2D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57717" y="1418205"/>
                  <a:ext cx="16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0F629A7-47DD-48BF-8A31-193D34C1F1EF}"/>
                    </a:ext>
                  </a:extLst>
                </p14:cNvPr>
                <p14:cNvContentPartPr/>
                <p14:nvPr/>
              </p14:nvContentPartPr>
              <p14:xfrm>
                <a:off x="9610557" y="1353765"/>
                <a:ext cx="95400" cy="108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0F629A7-47DD-48BF-8A31-193D34C1F1E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06237" y="1349445"/>
                  <a:ext cx="1040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B86DC010-9DBD-4206-B476-DE61CE41E487}"/>
              </a:ext>
            </a:extLst>
          </p:cNvPr>
          <p:cNvGrpSpPr/>
          <p:nvPr/>
        </p:nvGrpSpPr>
        <p:grpSpPr>
          <a:xfrm>
            <a:off x="194757" y="4039005"/>
            <a:ext cx="1923840" cy="890280"/>
            <a:chOff x="194757" y="4039005"/>
            <a:chExt cx="1923840" cy="89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24516D5-8AD1-4CC3-A018-1695BC5A2B5A}"/>
                    </a:ext>
                  </a:extLst>
                </p14:cNvPr>
                <p14:cNvContentPartPr/>
                <p14:nvPr/>
              </p14:nvContentPartPr>
              <p14:xfrm>
                <a:off x="886677" y="4122525"/>
                <a:ext cx="42120" cy="637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24516D5-8AD1-4CC3-A018-1695BC5A2B5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2357" y="4118205"/>
                  <a:ext cx="507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ECA40E0-481F-4033-A9F7-F99CF140A3AA}"/>
                    </a:ext>
                  </a:extLst>
                </p14:cNvPr>
                <p14:cNvContentPartPr/>
                <p14:nvPr/>
              </p14:nvContentPartPr>
              <p14:xfrm>
                <a:off x="735477" y="4662165"/>
                <a:ext cx="1134360" cy="47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ECA40E0-481F-4033-A9F7-F99CF140A3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1157" y="4657845"/>
                  <a:ext cx="1143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1826816-FDE2-400D-9DA8-032B5DBC0476}"/>
                    </a:ext>
                  </a:extLst>
                </p14:cNvPr>
                <p14:cNvContentPartPr/>
                <p14:nvPr/>
              </p14:nvContentPartPr>
              <p14:xfrm>
                <a:off x="1826997" y="4616085"/>
                <a:ext cx="130320" cy="164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1826816-FDE2-400D-9DA8-032B5DBC047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22677" y="4611765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04CD8F8-2F87-40F1-A748-CC8F2F5D1F5E}"/>
                    </a:ext>
                  </a:extLst>
                </p14:cNvPr>
                <p14:cNvContentPartPr/>
                <p14:nvPr/>
              </p14:nvContentPartPr>
              <p14:xfrm>
                <a:off x="767157" y="4039005"/>
                <a:ext cx="205200" cy="114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04CD8F8-2F87-40F1-A748-CC8F2F5D1F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2837" y="4034685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59652D-9C72-436C-8979-5CB01F920596}"/>
                    </a:ext>
                  </a:extLst>
                </p14:cNvPr>
                <p14:cNvContentPartPr/>
                <p14:nvPr/>
              </p14:nvContentPartPr>
              <p14:xfrm>
                <a:off x="424797" y="4075005"/>
                <a:ext cx="106920" cy="63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59652D-9C72-436C-8979-5CB01F92059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0477" y="4070685"/>
                  <a:ext cx="11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BF6D34A-1A72-439C-882D-69C05051B0E7}"/>
                    </a:ext>
                  </a:extLst>
                </p14:cNvPr>
                <p14:cNvContentPartPr/>
                <p14:nvPr/>
              </p14:nvContentPartPr>
              <p14:xfrm>
                <a:off x="550797" y="4077885"/>
                <a:ext cx="45000" cy="46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BF6D34A-1A72-439C-882D-69C05051B0E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6477" y="4073565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1E42750-0182-468C-82BF-DD6C00455493}"/>
                    </a:ext>
                  </a:extLst>
                </p14:cNvPr>
                <p14:cNvContentPartPr/>
                <p14:nvPr/>
              </p14:nvContentPartPr>
              <p14:xfrm>
                <a:off x="604077" y="4078245"/>
                <a:ext cx="85680" cy="138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1E42750-0182-468C-82BF-DD6C0045549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9757" y="4073925"/>
                  <a:ext cx="9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6C1F357-0E29-461E-A199-82C26900F972}"/>
                    </a:ext>
                  </a:extLst>
                </p14:cNvPr>
                <p14:cNvContentPartPr/>
                <p14:nvPr/>
              </p14:nvContentPartPr>
              <p14:xfrm>
                <a:off x="697677" y="4075365"/>
                <a:ext cx="25920" cy="34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6C1F357-0E29-461E-A199-82C26900F97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3357" y="4071045"/>
                  <a:ext cx="3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18A80C5-F16C-48D8-807D-45C060C1AC90}"/>
                    </a:ext>
                  </a:extLst>
                </p14:cNvPr>
                <p14:cNvContentPartPr/>
                <p14:nvPr/>
              </p14:nvContentPartPr>
              <p14:xfrm>
                <a:off x="675357" y="4067445"/>
                <a:ext cx="72000" cy="75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18A80C5-F16C-48D8-807D-45C060C1AC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1037" y="4063125"/>
                  <a:ext cx="80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CA26F33-7FA1-40FF-9626-3C46FEB827F2}"/>
                    </a:ext>
                  </a:extLst>
                </p14:cNvPr>
                <p14:cNvContentPartPr/>
                <p14:nvPr/>
              </p14:nvContentPartPr>
              <p14:xfrm>
                <a:off x="1627917" y="4829565"/>
                <a:ext cx="110520" cy="972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CA26F33-7FA1-40FF-9626-3C46FEB827F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623597" y="4825245"/>
                  <a:ext cx="119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0E1F8C0-C162-4AC5-B52F-C8671D2E09CE}"/>
                    </a:ext>
                  </a:extLst>
                </p14:cNvPr>
                <p14:cNvContentPartPr/>
                <p14:nvPr/>
              </p14:nvContentPartPr>
              <p14:xfrm>
                <a:off x="1736637" y="4833525"/>
                <a:ext cx="123120" cy="77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0E1F8C0-C162-4AC5-B52F-C8671D2E09C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32317" y="4829205"/>
                  <a:ext cx="131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3A4C521-0E5F-4524-9B8E-C6B51B15BEAA}"/>
                    </a:ext>
                  </a:extLst>
                </p14:cNvPr>
                <p14:cNvContentPartPr/>
                <p14:nvPr/>
              </p14:nvContentPartPr>
              <p14:xfrm>
                <a:off x="1859037" y="4810485"/>
                <a:ext cx="61560" cy="83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3A4C521-0E5F-4524-9B8E-C6B51B15BEA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54717" y="4806165"/>
                  <a:ext cx="7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9EB74F-AE36-44A0-91A7-3FDCFAD1EA2B}"/>
                    </a:ext>
                  </a:extLst>
                </p14:cNvPr>
                <p14:cNvContentPartPr/>
                <p14:nvPr/>
              </p14:nvContentPartPr>
              <p14:xfrm>
                <a:off x="1888557" y="4806525"/>
                <a:ext cx="230040" cy="122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9EB74F-AE36-44A0-91A7-3FDCFAD1EA2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84237" y="4802205"/>
                  <a:ext cx="238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372E55A-66EE-4F92-AA6F-F2D03623E556}"/>
                    </a:ext>
                  </a:extLst>
                </p14:cNvPr>
                <p14:cNvContentPartPr/>
                <p14:nvPr/>
              </p14:nvContentPartPr>
              <p14:xfrm>
                <a:off x="194757" y="4063125"/>
                <a:ext cx="117000" cy="79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372E55A-66EE-4F92-AA6F-F2D03623E55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0437" y="4058805"/>
                  <a:ext cx="125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004F35-796E-4661-86EB-A9DE6BA93D1A}"/>
                    </a:ext>
                  </a:extLst>
                </p14:cNvPr>
                <p14:cNvContentPartPr/>
                <p14:nvPr/>
              </p14:nvContentPartPr>
              <p14:xfrm>
                <a:off x="1102677" y="4148085"/>
                <a:ext cx="590400" cy="410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004F35-796E-4661-86EB-A9DE6BA93D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8357" y="4143765"/>
                  <a:ext cx="5990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E2DC6B9-B94A-4FE3-95A6-6DE18AC57FE4}"/>
                    </a:ext>
                  </a:extLst>
                </p14:cNvPr>
                <p14:cNvContentPartPr/>
                <p14:nvPr/>
              </p14:nvContentPartPr>
              <p14:xfrm>
                <a:off x="1202757" y="4080765"/>
                <a:ext cx="455400" cy="454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E2DC6B9-B94A-4FE3-95A6-6DE18AC57F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8437" y="4076445"/>
                  <a:ext cx="464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992F834-E33D-488C-A329-6376CF188FF6}"/>
                    </a:ext>
                  </a:extLst>
                </p14:cNvPr>
                <p14:cNvContentPartPr/>
                <p14:nvPr/>
              </p14:nvContentPartPr>
              <p14:xfrm>
                <a:off x="911877" y="4255365"/>
                <a:ext cx="243360" cy="38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992F834-E33D-488C-A329-6376CF188F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7557" y="4251045"/>
                  <a:ext cx="252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BD2476-63E1-45D8-B128-0B6980EFE506}"/>
                    </a:ext>
                  </a:extLst>
                </p14:cNvPr>
                <p14:cNvContentPartPr/>
                <p14:nvPr/>
              </p14:nvContentPartPr>
              <p14:xfrm>
                <a:off x="1324077" y="4244925"/>
                <a:ext cx="168480" cy="15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BD2476-63E1-45D8-B128-0B6980EFE5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9757" y="4240605"/>
                  <a:ext cx="177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F5DD432-0A5B-49D6-99E0-B21A1FE805BE}"/>
                    </a:ext>
                  </a:extLst>
                </p14:cNvPr>
                <p14:cNvContentPartPr/>
                <p14:nvPr/>
              </p14:nvContentPartPr>
              <p14:xfrm>
                <a:off x="876237" y="4455885"/>
                <a:ext cx="303480" cy="23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F5DD432-0A5B-49D6-99E0-B21A1FE805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1917" y="4451565"/>
                  <a:ext cx="31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877A1E2-FE49-4CD9-8DEA-8F3E2E97D311}"/>
                    </a:ext>
                  </a:extLst>
                </p14:cNvPr>
                <p14:cNvContentPartPr/>
                <p14:nvPr/>
              </p14:nvContentPartPr>
              <p14:xfrm>
                <a:off x="1367997" y="4440405"/>
                <a:ext cx="172800" cy="25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877A1E2-FE49-4CD9-8DEA-8F3E2E97D31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363677" y="4436085"/>
                  <a:ext cx="18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2FB5014-3EB9-4B64-8AB0-1D9A58D33AE6}"/>
                    </a:ext>
                  </a:extLst>
                </p14:cNvPr>
                <p14:cNvContentPartPr/>
                <p14:nvPr/>
              </p14:nvContentPartPr>
              <p14:xfrm>
                <a:off x="831957" y="4266885"/>
                <a:ext cx="5040" cy="47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2FB5014-3EB9-4B64-8AB0-1D9A58D33AE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7637" y="4262565"/>
                  <a:ext cx="1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D26A747-FAA2-4B01-8F80-F39EC5A15CB5}"/>
                    </a:ext>
                  </a:extLst>
                </p14:cNvPr>
                <p14:cNvContentPartPr/>
                <p14:nvPr/>
              </p14:nvContentPartPr>
              <p14:xfrm>
                <a:off x="782637" y="4301805"/>
                <a:ext cx="71280" cy="64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D26A747-FAA2-4B01-8F80-F39EC5A15C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8317" y="4297485"/>
                  <a:ext cx="79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D717D1A-8F41-4810-AFE7-DA5C4E528E5A}"/>
                    </a:ext>
                  </a:extLst>
                </p14:cNvPr>
                <p14:cNvContentPartPr/>
                <p14:nvPr/>
              </p14:nvContentPartPr>
              <p14:xfrm>
                <a:off x="808557" y="4424565"/>
                <a:ext cx="2160" cy="66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D717D1A-8F41-4810-AFE7-DA5C4E528E5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4237" y="4420245"/>
                  <a:ext cx="10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9C20BF9-8D20-4993-8AB7-69B579504ADF}"/>
                    </a:ext>
                  </a:extLst>
                </p14:cNvPr>
                <p14:cNvContentPartPr/>
                <p14:nvPr/>
              </p14:nvContentPartPr>
              <p14:xfrm>
                <a:off x="786237" y="4388925"/>
                <a:ext cx="54720" cy="60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9C20BF9-8D20-4993-8AB7-69B579504AD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1917" y="4384605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27C3988-50A5-48AB-8DAB-88F29B962114}"/>
                    </a:ext>
                  </a:extLst>
                </p14:cNvPr>
                <p14:cNvContentPartPr/>
                <p14:nvPr/>
              </p14:nvContentPartPr>
              <p14:xfrm>
                <a:off x="968037" y="4372725"/>
                <a:ext cx="177120" cy="38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27C3988-50A5-48AB-8DAB-88F29B96211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3717" y="4368405"/>
                  <a:ext cx="18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9B3C6B-70E8-41A1-B252-DFB9B3A94C67}"/>
                    </a:ext>
                  </a:extLst>
                </p14:cNvPr>
                <p14:cNvContentPartPr/>
                <p14:nvPr/>
              </p14:nvContentPartPr>
              <p14:xfrm>
                <a:off x="1319037" y="4323765"/>
                <a:ext cx="104760" cy="24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9B3C6B-70E8-41A1-B252-DFB9B3A94C6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14717" y="4319445"/>
                  <a:ext cx="113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F1AE6116-E465-4A86-9065-83D302AE5EB2}"/>
              </a:ext>
            </a:extLst>
          </p:cNvPr>
          <p:cNvGrpSpPr/>
          <p:nvPr/>
        </p:nvGrpSpPr>
        <p:grpSpPr>
          <a:xfrm>
            <a:off x="5800677" y="5606805"/>
            <a:ext cx="2633040" cy="1027800"/>
            <a:chOff x="5800677" y="5606805"/>
            <a:chExt cx="2633040" cy="10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8DE200F-1009-4CEC-AE93-A382D999309D}"/>
                    </a:ext>
                  </a:extLst>
                </p14:cNvPr>
                <p14:cNvContentPartPr/>
                <p14:nvPr/>
              </p14:nvContentPartPr>
              <p14:xfrm>
                <a:off x="5990757" y="5606805"/>
                <a:ext cx="222480" cy="662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8DE200F-1009-4CEC-AE93-A382D99930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86437" y="5602485"/>
                  <a:ext cx="2311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2AB20D7-713A-47F4-9BF7-D0FAABF4F30A}"/>
                    </a:ext>
                  </a:extLst>
                </p14:cNvPr>
                <p14:cNvContentPartPr/>
                <p14:nvPr/>
              </p14:nvContentPartPr>
              <p14:xfrm>
                <a:off x="6167157" y="6167325"/>
                <a:ext cx="105840" cy="158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2AB20D7-713A-47F4-9BF7-D0FAABF4F30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62837" y="6163005"/>
                  <a:ext cx="11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134B0F9-BA90-48FC-87BE-9F233E4DFCB2}"/>
                    </a:ext>
                  </a:extLst>
                </p14:cNvPr>
                <p14:cNvContentPartPr/>
                <p14:nvPr/>
              </p14:nvContentPartPr>
              <p14:xfrm>
                <a:off x="6388197" y="6088845"/>
                <a:ext cx="80640" cy="1602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134B0F9-BA90-48FC-87BE-9F233E4DFCB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83877" y="6084525"/>
                  <a:ext cx="8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F8ED2A3-EC80-4E43-84ED-8320530007E7}"/>
                    </a:ext>
                  </a:extLst>
                </p14:cNvPr>
                <p14:cNvContentPartPr/>
                <p14:nvPr/>
              </p14:nvContentPartPr>
              <p14:xfrm>
                <a:off x="6499437" y="6057165"/>
                <a:ext cx="200880" cy="162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F8ED2A3-EC80-4E43-84ED-8320530007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95117" y="6052845"/>
                  <a:ext cx="20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6A4D05F-7B77-44B0-8BD4-16D1FEF15883}"/>
                    </a:ext>
                  </a:extLst>
                </p14:cNvPr>
                <p14:cNvContentPartPr/>
                <p14:nvPr/>
              </p14:nvContentPartPr>
              <p14:xfrm>
                <a:off x="6771597" y="6089925"/>
                <a:ext cx="111240" cy="885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6A4D05F-7B77-44B0-8BD4-16D1FEF158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67277" y="6085605"/>
                  <a:ext cx="119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31D60C2-D06F-4065-99A4-537E12A3DCEE}"/>
                    </a:ext>
                  </a:extLst>
                </p14:cNvPr>
                <p14:cNvContentPartPr/>
                <p14:nvPr/>
              </p14:nvContentPartPr>
              <p14:xfrm>
                <a:off x="6903357" y="6030525"/>
                <a:ext cx="35280" cy="149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31D60C2-D06F-4065-99A4-537E12A3DC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99037" y="6026205"/>
                  <a:ext cx="4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834C92F-27FB-4CA7-BD63-EE884158DBB3}"/>
                    </a:ext>
                  </a:extLst>
                </p14:cNvPr>
                <p14:cNvContentPartPr/>
                <p14:nvPr/>
              </p14:nvContentPartPr>
              <p14:xfrm>
                <a:off x="6936837" y="6096045"/>
                <a:ext cx="87840" cy="77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834C92F-27FB-4CA7-BD63-EE884158DB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32517" y="6091725"/>
                  <a:ext cx="96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68CE802-0432-4209-A200-2F0CB6FEC12A}"/>
                    </a:ext>
                  </a:extLst>
                </p14:cNvPr>
                <p14:cNvContentPartPr/>
                <p14:nvPr/>
              </p14:nvContentPartPr>
              <p14:xfrm>
                <a:off x="7018197" y="6109725"/>
                <a:ext cx="62280" cy="65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68CE802-0432-4209-A200-2F0CB6FEC1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3877" y="6105405"/>
                  <a:ext cx="7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F9D8CDC-5DE1-4B3C-980D-C7DFA34E3232}"/>
                    </a:ext>
                  </a:extLst>
                </p14:cNvPr>
                <p14:cNvContentPartPr/>
                <p14:nvPr/>
              </p14:nvContentPartPr>
              <p14:xfrm>
                <a:off x="7236717" y="6024765"/>
                <a:ext cx="45360" cy="103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F9D8CDC-5DE1-4B3C-980D-C7DFA34E32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32397" y="6020445"/>
                  <a:ext cx="54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3A63F9A-FABC-49E7-B433-CA07D73E71AA}"/>
                    </a:ext>
                  </a:extLst>
                </p14:cNvPr>
                <p14:cNvContentPartPr/>
                <p14:nvPr/>
              </p14:nvContentPartPr>
              <p14:xfrm>
                <a:off x="7280277" y="6078405"/>
                <a:ext cx="55440" cy="558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3A63F9A-FABC-49E7-B433-CA07D73E71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5957" y="6074085"/>
                  <a:ext cx="64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DC5076F-9DB1-4E61-BF91-8702620CD936}"/>
                    </a:ext>
                  </a:extLst>
                </p14:cNvPr>
                <p14:cNvContentPartPr/>
                <p14:nvPr/>
              </p14:nvContentPartPr>
              <p14:xfrm>
                <a:off x="7362357" y="6009645"/>
                <a:ext cx="64800" cy="106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DC5076F-9DB1-4E61-BF91-8702620CD9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58037" y="6005325"/>
                  <a:ext cx="73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42DC1D6-A0F1-46C5-81F5-1C427AA19CE9}"/>
                    </a:ext>
                  </a:extLst>
                </p14:cNvPr>
                <p14:cNvContentPartPr/>
                <p14:nvPr/>
              </p14:nvContentPartPr>
              <p14:xfrm>
                <a:off x="7451637" y="6055725"/>
                <a:ext cx="126360" cy="49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42DC1D6-A0F1-46C5-81F5-1C427AA19C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7317" y="6051405"/>
                  <a:ext cx="135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3AD58C3-F9FA-4BEB-8CAA-9B4DD51AAA52}"/>
                    </a:ext>
                  </a:extLst>
                </p14:cNvPr>
                <p14:cNvContentPartPr/>
                <p14:nvPr/>
              </p14:nvContentPartPr>
              <p14:xfrm>
                <a:off x="7696437" y="6038805"/>
                <a:ext cx="21240" cy="64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3AD58C3-F9FA-4BEB-8CAA-9B4DD51AAA5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92117" y="6034485"/>
                  <a:ext cx="2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A598913-3B9A-4BCC-958D-E50CD0D63AB6}"/>
                    </a:ext>
                  </a:extLst>
                </p14:cNvPr>
                <p14:cNvContentPartPr/>
                <p14:nvPr/>
              </p14:nvContentPartPr>
              <p14:xfrm>
                <a:off x="7708317" y="6003885"/>
                <a:ext cx="47880" cy="21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A598913-3B9A-4BCC-958D-E50CD0D63AB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03997" y="5999565"/>
                  <a:ext cx="5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4ED15CA-2CDB-4FC9-8BB5-7BDFFF50A70A}"/>
                    </a:ext>
                  </a:extLst>
                </p14:cNvPr>
                <p14:cNvContentPartPr/>
                <p14:nvPr/>
              </p14:nvContentPartPr>
              <p14:xfrm>
                <a:off x="7732077" y="6035925"/>
                <a:ext cx="97200" cy="777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4ED15CA-2CDB-4FC9-8BB5-7BDFFF50A7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27757" y="6031605"/>
                  <a:ext cx="105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4FF0434-391F-4710-8E5A-6F26C2F69C85}"/>
                    </a:ext>
                  </a:extLst>
                </p14:cNvPr>
                <p14:cNvContentPartPr/>
                <p14:nvPr/>
              </p14:nvContentPartPr>
              <p14:xfrm>
                <a:off x="7936197" y="6046725"/>
                <a:ext cx="125280" cy="46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4FF0434-391F-4710-8E5A-6F26C2F69C8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31877" y="6042405"/>
                  <a:ext cx="133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91E7B5E-9CD0-4F24-BF9B-390D38015EE5}"/>
                    </a:ext>
                  </a:extLst>
                </p14:cNvPr>
                <p14:cNvContentPartPr/>
                <p14:nvPr/>
              </p14:nvContentPartPr>
              <p14:xfrm>
                <a:off x="8085237" y="6019005"/>
                <a:ext cx="207720" cy="64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91E7B5E-9CD0-4F24-BF9B-390D38015E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80917" y="6014685"/>
                  <a:ext cx="21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D2A62A5-1677-4565-B8F7-424B8360E787}"/>
                    </a:ext>
                  </a:extLst>
                </p14:cNvPr>
                <p14:cNvContentPartPr/>
                <p14:nvPr/>
              </p14:nvContentPartPr>
              <p14:xfrm>
                <a:off x="6380277" y="6356325"/>
                <a:ext cx="164160" cy="75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D2A62A5-1677-4565-B8F7-424B8360E78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5957" y="6352005"/>
                  <a:ext cx="17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A55C58-9790-4D6A-A7AD-4EEB0DAB6255}"/>
                    </a:ext>
                  </a:extLst>
                </p14:cNvPr>
                <p14:cNvContentPartPr/>
                <p14:nvPr/>
              </p14:nvContentPartPr>
              <p14:xfrm>
                <a:off x="6614277" y="6291885"/>
                <a:ext cx="25200" cy="119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A55C58-9790-4D6A-A7AD-4EEB0DAB625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9957" y="6287565"/>
                  <a:ext cx="3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4918A63-2D4C-4DDB-B72C-22D1DDC9D675}"/>
                    </a:ext>
                  </a:extLst>
                </p14:cNvPr>
                <p14:cNvContentPartPr/>
                <p14:nvPr/>
              </p14:nvContentPartPr>
              <p14:xfrm>
                <a:off x="6669357" y="6334725"/>
                <a:ext cx="50040" cy="69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4918A63-2D4C-4DDB-B72C-22D1DDC9D6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65037" y="6330405"/>
                  <a:ext cx="58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DFBE58E-6D3B-4693-8F87-9F53EA9C4EAB}"/>
                    </a:ext>
                  </a:extLst>
                </p14:cNvPr>
                <p14:cNvContentPartPr/>
                <p14:nvPr/>
              </p14:nvContentPartPr>
              <p14:xfrm>
                <a:off x="6725877" y="6321405"/>
                <a:ext cx="101520" cy="83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DFBE58E-6D3B-4693-8F87-9F53EA9C4EA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21557" y="6317085"/>
                  <a:ext cx="11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E3F287B-F66D-48B6-BC7E-FF855E950533}"/>
                    </a:ext>
                  </a:extLst>
                </p14:cNvPr>
                <p14:cNvContentPartPr/>
                <p14:nvPr/>
              </p14:nvContentPartPr>
              <p14:xfrm>
                <a:off x="6832797" y="6332205"/>
                <a:ext cx="53280" cy="67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E3F287B-F66D-48B6-BC7E-FF855E9505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28477" y="6327885"/>
                  <a:ext cx="61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DE8224C-C4CE-4078-9DF4-93883CF8CC66}"/>
                    </a:ext>
                  </a:extLst>
                </p14:cNvPr>
                <p14:cNvContentPartPr/>
                <p14:nvPr/>
              </p14:nvContentPartPr>
              <p14:xfrm>
                <a:off x="7018917" y="6271005"/>
                <a:ext cx="158760" cy="1191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DE8224C-C4CE-4078-9DF4-93883CF8CC6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14597" y="6266685"/>
                  <a:ext cx="167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9C6F12-ECDB-42F4-A6E2-933B06292953}"/>
                    </a:ext>
                  </a:extLst>
                </p14:cNvPr>
                <p14:cNvContentPartPr/>
                <p14:nvPr/>
              </p14:nvContentPartPr>
              <p14:xfrm>
                <a:off x="7189197" y="6298005"/>
                <a:ext cx="70920" cy="759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9C6F12-ECDB-42F4-A6E2-933B0629295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84877" y="6293685"/>
                  <a:ext cx="7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7FAFC2B-091E-4108-AB1D-DE87C2B12CC1}"/>
                    </a:ext>
                  </a:extLst>
                </p14:cNvPr>
                <p14:cNvContentPartPr/>
                <p14:nvPr/>
              </p14:nvContentPartPr>
              <p14:xfrm>
                <a:off x="7376037" y="6281085"/>
                <a:ext cx="144720" cy="70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7FAFC2B-091E-4108-AB1D-DE87C2B12C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71717" y="6276765"/>
                  <a:ext cx="153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C752D1F-2F27-447B-B075-1E8E8D555E7F}"/>
                    </a:ext>
                  </a:extLst>
                </p14:cNvPr>
                <p14:cNvContentPartPr/>
                <p14:nvPr/>
              </p14:nvContentPartPr>
              <p14:xfrm>
                <a:off x="7550277" y="6289725"/>
                <a:ext cx="281520" cy="55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C752D1F-2F27-447B-B075-1E8E8D555E7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45957" y="6285405"/>
                  <a:ext cx="29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0084D7E-D4A0-4628-A96A-B3AF7938177E}"/>
                    </a:ext>
                  </a:extLst>
                </p14:cNvPr>
                <p14:cNvContentPartPr/>
                <p14:nvPr/>
              </p14:nvContentPartPr>
              <p14:xfrm>
                <a:off x="7784277" y="6223845"/>
                <a:ext cx="360" cy="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0084D7E-D4A0-4628-A96A-B3AF7938177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79957" y="621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771F8CC-E4F1-4802-AB1E-A67C02F873DF}"/>
                    </a:ext>
                  </a:extLst>
                </p14:cNvPr>
                <p14:cNvContentPartPr/>
                <p14:nvPr/>
              </p14:nvContentPartPr>
              <p14:xfrm>
                <a:off x="5800677" y="6496725"/>
                <a:ext cx="78840" cy="137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771F8CC-E4F1-4802-AB1E-A67C02F873D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96357" y="6492405"/>
                  <a:ext cx="8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432C021-63C6-4137-8955-1A1107678A95}"/>
                    </a:ext>
                  </a:extLst>
                </p14:cNvPr>
                <p14:cNvContentPartPr/>
                <p14:nvPr/>
              </p14:nvContentPartPr>
              <p14:xfrm>
                <a:off x="5903997" y="6511125"/>
                <a:ext cx="47880" cy="720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432C021-63C6-4137-8955-1A1107678A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99677" y="6506805"/>
                  <a:ext cx="56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6D97121-D412-4852-B926-0E4188CF7AEB}"/>
                    </a:ext>
                  </a:extLst>
                </p14:cNvPr>
                <p14:cNvContentPartPr/>
                <p14:nvPr/>
              </p14:nvContentPartPr>
              <p14:xfrm>
                <a:off x="5960517" y="6521925"/>
                <a:ext cx="58320" cy="45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6D97121-D412-4852-B926-0E4188CF7AE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56197" y="6517605"/>
                  <a:ext cx="6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630F6CE-C979-487C-B13C-7DD81DF204DC}"/>
                    </a:ext>
                  </a:extLst>
                </p14:cNvPr>
                <p14:cNvContentPartPr/>
                <p14:nvPr/>
              </p14:nvContentPartPr>
              <p14:xfrm>
                <a:off x="6050157" y="6466485"/>
                <a:ext cx="186480" cy="1058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630F6CE-C979-487C-B13C-7DD81DF204D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045837" y="6462165"/>
                  <a:ext cx="195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3674D3E-D7B4-468A-8437-F342892613A1}"/>
                    </a:ext>
                  </a:extLst>
                </p14:cNvPr>
                <p14:cNvContentPartPr/>
                <p14:nvPr/>
              </p14:nvContentPartPr>
              <p14:xfrm>
                <a:off x="6253197" y="6513645"/>
                <a:ext cx="60840" cy="49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3674D3E-D7B4-468A-8437-F342892613A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248877" y="6509325"/>
                  <a:ext cx="69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544856F-94F5-49B1-B278-851F4B738C00}"/>
                    </a:ext>
                  </a:extLst>
                </p14:cNvPr>
                <p14:cNvContentPartPr/>
                <p14:nvPr/>
              </p14:nvContentPartPr>
              <p14:xfrm>
                <a:off x="6335637" y="6471165"/>
                <a:ext cx="119160" cy="98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544856F-94F5-49B1-B278-851F4B738C0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31317" y="6466845"/>
                  <a:ext cx="127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BA81798-78E0-4F8F-8937-52B307005FB1}"/>
                    </a:ext>
                  </a:extLst>
                </p14:cNvPr>
                <p14:cNvContentPartPr/>
                <p14:nvPr/>
              </p14:nvContentPartPr>
              <p14:xfrm>
                <a:off x="6441837" y="6466485"/>
                <a:ext cx="4320" cy="241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BA81798-78E0-4F8F-8937-52B307005FB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437517" y="6462165"/>
                  <a:ext cx="1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DA15DF2-57B9-4390-A293-FAC65A4E089C}"/>
                    </a:ext>
                  </a:extLst>
                </p14:cNvPr>
                <p14:cNvContentPartPr/>
                <p14:nvPr/>
              </p14:nvContentPartPr>
              <p14:xfrm>
                <a:off x="6476397" y="6518325"/>
                <a:ext cx="122040" cy="42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DA15DF2-57B9-4390-A293-FAC65A4E089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72077" y="6514005"/>
                  <a:ext cx="13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840E4F2-2A24-45B3-963B-D2EBCBD964DA}"/>
                    </a:ext>
                  </a:extLst>
                </p14:cNvPr>
                <p14:cNvContentPartPr/>
                <p14:nvPr/>
              </p14:nvContentPartPr>
              <p14:xfrm>
                <a:off x="6619677" y="6517965"/>
                <a:ext cx="32040" cy="25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840E4F2-2A24-45B3-963B-D2EBCBD964D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15357" y="6513645"/>
                  <a:ext cx="40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2199401-7A9C-433B-A7F7-B1325FBB83AC}"/>
                    </a:ext>
                  </a:extLst>
                </p14:cNvPr>
                <p14:cNvContentPartPr/>
                <p14:nvPr/>
              </p14:nvContentPartPr>
              <p14:xfrm>
                <a:off x="6738477" y="6434805"/>
                <a:ext cx="65160" cy="1407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2199401-7A9C-433B-A7F7-B1325FBB83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34157" y="6430485"/>
                  <a:ext cx="73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9D6E1B-F46D-4C99-AD6F-D8F90531F541}"/>
                    </a:ext>
                  </a:extLst>
                </p14:cNvPr>
                <p14:cNvContentPartPr/>
                <p14:nvPr/>
              </p14:nvContentPartPr>
              <p14:xfrm>
                <a:off x="6806157" y="6492765"/>
                <a:ext cx="80640" cy="46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9D6E1B-F46D-4C99-AD6F-D8F90531F54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01837" y="6488445"/>
                  <a:ext cx="89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062F965-5568-4FA9-ABE1-DFC4D22D8553}"/>
                    </a:ext>
                  </a:extLst>
                </p14:cNvPr>
                <p14:cNvContentPartPr/>
                <p14:nvPr/>
              </p14:nvContentPartPr>
              <p14:xfrm>
                <a:off x="6904077" y="6499605"/>
                <a:ext cx="73080" cy="47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062F965-5568-4FA9-ABE1-DFC4D22D855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99757" y="6495285"/>
                  <a:ext cx="81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E591827-6AAF-4940-85A8-38DA1CF97877}"/>
                    </a:ext>
                  </a:extLst>
                </p14:cNvPr>
                <p14:cNvContentPartPr/>
                <p14:nvPr/>
              </p14:nvContentPartPr>
              <p14:xfrm>
                <a:off x="7015317" y="6432645"/>
                <a:ext cx="175320" cy="99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E591827-6AAF-4940-85A8-38DA1CF9787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10997" y="6428325"/>
                  <a:ext cx="18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1B01E6E-83D7-4075-A169-BB61CC630A3F}"/>
                    </a:ext>
                  </a:extLst>
                </p14:cNvPr>
                <p14:cNvContentPartPr/>
                <p14:nvPr/>
              </p14:nvContentPartPr>
              <p14:xfrm>
                <a:off x="7276317" y="6487005"/>
                <a:ext cx="123480" cy="42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1B01E6E-83D7-4075-A169-BB61CC630A3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71997" y="6482685"/>
                  <a:ext cx="13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497203-7673-4B7E-965E-BDA4ED4032DF}"/>
                    </a:ext>
                  </a:extLst>
                </p14:cNvPr>
                <p14:cNvContentPartPr/>
                <p14:nvPr/>
              </p14:nvContentPartPr>
              <p14:xfrm>
                <a:off x="7378197" y="6435525"/>
                <a:ext cx="360" cy="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497203-7673-4B7E-965E-BDA4ED4032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73877" y="64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40A0F90-28E4-4436-9D44-BA6C656BA55E}"/>
                    </a:ext>
                  </a:extLst>
                </p14:cNvPr>
                <p14:cNvContentPartPr/>
                <p14:nvPr/>
              </p14:nvContentPartPr>
              <p14:xfrm>
                <a:off x="7525797" y="6423645"/>
                <a:ext cx="178200" cy="1213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40A0F90-28E4-4436-9D44-BA6C656BA55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21477" y="6419325"/>
                  <a:ext cx="18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9D93D54-69EA-4FDF-8515-09D2ACE4C8E8}"/>
                    </a:ext>
                  </a:extLst>
                </p14:cNvPr>
                <p14:cNvContentPartPr/>
                <p14:nvPr/>
              </p14:nvContentPartPr>
              <p14:xfrm>
                <a:off x="7802277" y="6464325"/>
                <a:ext cx="114840" cy="734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9D93D54-69EA-4FDF-8515-09D2ACE4C8E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97957" y="6460005"/>
                  <a:ext cx="12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33E421D-F163-4764-B193-ECBF6DD36825}"/>
                    </a:ext>
                  </a:extLst>
                </p14:cNvPr>
                <p14:cNvContentPartPr/>
                <p14:nvPr/>
              </p14:nvContentPartPr>
              <p14:xfrm>
                <a:off x="7919277" y="6455685"/>
                <a:ext cx="82800" cy="69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33E421D-F163-4764-B193-ECBF6DD368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14957" y="6451365"/>
                  <a:ext cx="91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1C11018-0786-40D3-825B-BE7B51F24E19}"/>
                    </a:ext>
                  </a:extLst>
                </p14:cNvPr>
                <p14:cNvContentPartPr/>
                <p14:nvPr/>
              </p14:nvContentPartPr>
              <p14:xfrm>
                <a:off x="8000277" y="6472965"/>
                <a:ext cx="177840" cy="417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1C11018-0786-40D3-825B-BE7B51F24E1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5957" y="6468645"/>
                  <a:ext cx="186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2566C35-D033-49A4-96C9-991AF1941862}"/>
                    </a:ext>
                  </a:extLst>
                </p14:cNvPr>
                <p14:cNvContentPartPr/>
                <p14:nvPr/>
              </p14:nvContentPartPr>
              <p14:xfrm>
                <a:off x="8191797" y="6475485"/>
                <a:ext cx="241920" cy="136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2566C35-D033-49A4-96C9-991AF19418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87477" y="6471165"/>
                  <a:ext cx="2505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AD2CDB9-079C-44AA-8FBF-ACB9FF3DA3AA}"/>
              </a:ext>
            </a:extLst>
          </p:cNvPr>
          <p:cNvGrpSpPr/>
          <p:nvPr/>
        </p:nvGrpSpPr>
        <p:grpSpPr>
          <a:xfrm>
            <a:off x="4234317" y="3528885"/>
            <a:ext cx="5271480" cy="2067480"/>
            <a:chOff x="4234317" y="3528885"/>
            <a:chExt cx="5271480" cy="20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CA55C8-46E0-4743-9CB8-A777438AFFDA}"/>
                    </a:ext>
                  </a:extLst>
                </p14:cNvPr>
                <p14:cNvContentPartPr/>
                <p14:nvPr/>
              </p14:nvContentPartPr>
              <p14:xfrm>
                <a:off x="7110357" y="4064925"/>
                <a:ext cx="657360" cy="435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CA55C8-46E0-4743-9CB8-A777438AFFD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06037" y="4060605"/>
                  <a:ext cx="6660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5B6A05F-2524-4950-AA4F-E8BAAED3FC70}"/>
                    </a:ext>
                  </a:extLst>
                </p14:cNvPr>
                <p14:cNvContentPartPr/>
                <p14:nvPr/>
              </p14:nvContentPartPr>
              <p14:xfrm>
                <a:off x="7542717" y="4026765"/>
                <a:ext cx="273960" cy="185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5B6A05F-2524-4950-AA4F-E8BAAED3FC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38397" y="4022445"/>
                  <a:ext cx="28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591EABD-DB8B-40C8-B0C3-51861D076FC5}"/>
                    </a:ext>
                  </a:extLst>
                </p14:cNvPr>
                <p14:cNvContentPartPr/>
                <p14:nvPr/>
              </p14:nvContentPartPr>
              <p14:xfrm>
                <a:off x="4938837" y="4462725"/>
                <a:ext cx="245520" cy="134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591EABD-DB8B-40C8-B0C3-51861D076FC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34517" y="4458405"/>
                  <a:ext cx="254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7382ABB-2729-4607-B628-3A1B6E4670AD}"/>
                    </a:ext>
                  </a:extLst>
                </p14:cNvPr>
                <p14:cNvContentPartPr/>
                <p14:nvPr/>
              </p14:nvContentPartPr>
              <p14:xfrm>
                <a:off x="5172477" y="4397925"/>
                <a:ext cx="15120" cy="23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7382ABB-2729-4607-B628-3A1B6E4670A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68157" y="4393605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7B2292A-A233-40E0-8A4A-9C2F254E7E1A}"/>
                    </a:ext>
                  </a:extLst>
                </p14:cNvPr>
                <p14:cNvContentPartPr/>
                <p14:nvPr/>
              </p14:nvContentPartPr>
              <p14:xfrm>
                <a:off x="5324397" y="4500165"/>
                <a:ext cx="74520" cy="178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7B2292A-A233-40E0-8A4A-9C2F254E7E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320077" y="4495845"/>
                  <a:ext cx="83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F972DE5-7D16-4554-A81B-85167682FEFA}"/>
                    </a:ext>
                  </a:extLst>
                </p14:cNvPr>
                <p14:cNvContentPartPr/>
                <p14:nvPr/>
              </p14:nvContentPartPr>
              <p14:xfrm>
                <a:off x="5461557" y="4485045"/>
                <a:ext cx="201600" cy="72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F972DE5-7D16-4554-A81B-85167682FEF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457237" y="4480725"/>
                  <a:ext cx="21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0FFE0B3-6323-476B-85BE-868F5988DAC8}"/>
                    </a:ext>
                  </a:extLst>
                </p14:cNvPr>
                <p14:cNvContentPartPr/>
                <p14:nvPr/>
              </p14:nvContentPartPr>
              <p14:xfrm>
                <a:off x="5702037" y="4493685"/>
                <a:ext cx="153720" cy="43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0FFE0B3-6323-476B-85BE-868F5988DAC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697717" y="4489365"/>
                  <a:ext cx="16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6EB23B3-0546-42A4-8F85-A69BAE2632C2}"/>
                    </a:ext>
                  </a:extLst>
                </p14:cNvPr>
                <p14:cNvContentPartPr/>
                <p14:nvPr/>
              </p14:nvContentPartPr>
              <p14:xfrm>
                <a:off x="5882397" y="4398285"/>
                <a:ext cx="275400" cy="151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6EB23B3-0546-42A4-8F85-A69BAE2632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78077" y="4393965"/>
                  <a:ext cx="28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6676567-A4C8-490A-9639-CD5CF2560279}"/>
                    </a:ext>
                  </a:extLst>
                </p14:cNvPr>
                <p14:cNvContentPartPr/>
                <p14:nvPr/>
              </p14:nvContentPartPr>
              <p14:xfrm>
                <a:off x="6346797" y="4469925"/>
                <a:ext cx="255600" cy="83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6676567-A4C8-490A-9639-CD5CF25602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42477" y="4465605"/>
                  <a:ext cx="264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6F2ACE-9889-4EF5-A787-C33A723E9B39}"/>
                    </a:ext>
                  </a:extLst>
                </p14:cNvPr>
                <p14:cNvContentPartPr/>
                <p14:nvPr/>
              </p14:nvContentPartPr>
              <p14:xfrm>
                <a:off x="6752877" y="4492605"/>
                <a:ext cx="125640" cy="78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6F2ACE-9889-4EF5-A787-C33A723E9B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48557" y="4488285"/>
                  <a:ext cx="134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5701D00-8C9D-4A33-A3B9-77950435DA7E}"/>
                    </a:ext>
                  </a:extLst>
                </p14:cNvPr>
                <p14:cNvContentPartPr/>
                <p14:nvPr/>
              </p14:nvContentPartPr>
              <p14:xfrm>
                <a:off x="6870237" y="4492245"/>
                <a:ext cx="122760" cy="78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5701D00-8C9D-4A33-A3B9-77950435DA7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65917" y="4487925"/>
                  <a:ext cx="131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DF50109-7EA4-4365-BA8F-87CCDE3B96B9}"/>
                    </a:ext>
                  </a:extLst>
                </p14:cNvPr>
                <p14:cNvContentPartPr/>
                <p14:nvPr/>
              </p14:nvContentPartPr>
              <p14:xfrm>
                <a:off x="6978957" y="4476765"/>
                <a:ext cx="97560" cy="95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DF50109-7EA4-4365-BA8F-87CCDE3B96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74637" y="4472445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8BC3FC1-EF00-45E2-9BD0-BD29ADC3D7D2}"/>
                    </a:ext>
                  </a:extLst>
                </p14:cNvPr>
                <p14:cNvContentPartPr/>
                <p14:nvPr/>
              </p14:nvContentPartPr>
              <p14:xfrm>
                <a:off x="7090917" y="4475685"/>
                <a:ext cx="407520" cy="62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8BC3FC1-EF00-45E2-9BD0-BD29ADC3D7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86597" y="4471365"/>
                  <a:ext cx="416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D97B146-65E2-4529-B1A0-D411DC38E2AE}"/>
                    </a:ext>
                  </a:extLst>
                </p14:cNvPr>
                <p14:cNvContentPartPr/>
                <p14:nvPr/>
              </p14:nvContentPartPr>
              <p14:xfrm>
                <a:off x="7532997" y="4509885"/>
                <a:ext cx="35640" cy="90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D97B146-65E2-4529-B1A0-D411DC38E2A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28677" y="4505565"/>
                  <a:ext cx="4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14ABF2A-38A5-411B-B0DE-3D84EE1C5725}"/>
                    </a:ext>
                  </a:extLst>
                </p14:cNvPr>
                <p14:cNvContentPartPr/>
                <p14:nvPr/>
              </p14:nvContentPartPr>
              <p14:xfrm>
                <a:off x="7651437" y="4384965"/>
                <a:ext cx="159480" cy="139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14ABF2A-38A5-411B-B0DE-3D84EE1C57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47117" y="4380645"/>
                  <a:ext cx="16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D34A678-4DE6-422F-BD74-2B44A03A8B8A}"/>
                    </a:ext>
                  </a:extLst>
                </p14:cNvPr>
                <p14:cNvContentPartPr/>
                <p14:nvPr/>
              </p14:nvContentPartPr>
              <p14:xfrm>
                <a:off x="7825677" y="4410165"/>
                <a:ext cx="234720" cy="119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D34A678-4DE6-422F-BD74-2B44A03A8B8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21357" y="4405845"/>
                  <a:ext cx="24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8FB328C-C0D5-416F-9E43-79AA76308C64}"/>
                    </a:ext>
                  </a:extLst>
                </p14:cNvPr>
                <p14:cNvContentPartPr/>
                <p14:nvPr/>
              </p14:nvContentPartPr>
              <p14:xfrm>
                <a:off x="4922997" y="4711845"/>
                <a:ext cx="200880" cy="81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8FB328C-C0D5-416F-9E43-79AA76308C6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18677" y="4707525"/>
                  <a:ext cx="209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E5C4D40-23D4-4F9F-8B65-BC013EEA3508}"/>
                    </a:ext>
                  </a:extLst>
                </p14:cNvPr>
                <p14:cNvContentPartPr/>
                <p14:nvPr/>
              </p14:nvContentPartPr>
              <p14:xfrm>
                <a:off x="5167077" y="4664685"/>
                <a:ext cx="69120" cy="120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E5C4D40-23D4-4F9F-8B65-BC013EEA350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62757" y="4660365"/>
                  <a:ext cx="77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DC0B8D6-7714-4AB8-B38E-7D60CEB0306E}"/>
                    </a:ext>
                  </a:extLst>
                </p14:cNvPr>
                <p14:cNvContentPartPr/>
                <p14:nvPr/>
              </p14:nvContentPartPr>
              <p14:xfrm>
                <a:off x="5256357" y="4729485"/>
                <a:ext cx="82440" cy="58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DC0B8D6-7714-4AB8-B38E-7D60CEB030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52037" y="4725165"/>
                  <a:ext cx="9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2B3D2F1-A402-4872-8356-CB0B96BCA183}"/>
                    </a:ext>
                  </a:extLst>
                </p14:cNvPr>
                <p14:cNvContentPartPr/>
                <p14:nvPr/>
              </p14:nvContentPartPr>
              <p14:xfrm>
                <a:off x="5375517" y="4729845"/>
                <a:ext cx="186120" cy="84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2B3D2F1-A402-4872-8356-CB0B96BCA18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71197" y="4725525"/>
                  <a:ext cx="194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524CCD-86C0-421F-AB36-5D37FD2D60C1}"/>
                    </a:ext>
                  </a:extLst>
                </p14:cNvPr>
                <p14:cNvContentPartPr/>
                <p14:nvPr/>
              </p14:nvContentPartPr>
              <p14:xfrm>
                <a:off x="5671797" y="4721565"/>
                <a:ext cx="122040" cy="110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524CCD-86C0-421F-AB36-5D37FD2D60C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667477" y="4717245"/>
                  <a:ext cx="13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26C82F8-FF54-4EB5-81C4-B1FBE43A6501}"/>
                    </a:ext>
                  </a:extLst>
                </p14:cNvPr>
                <p14:cNvContentPartPr/>
                <p14:nvPr/>
              </p14:nvContentPartPr>
              <p14:xfrm>
                <a:off x="5783397" y="4694565"/>
                <a:ext cx="18000" cy="21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26C82F8-FF54-4EB5-81C4-B1FBE43A650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79077" y="4690245"/>
                  <a:ext cx="2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D1D3480-22C5-41F1-826B-A63E6DC0F35F}"/>
                    </a:ext>
                  </a:extLst>
                </p14:cNvPr>
                <p14:cNvContentPartPr/>
                <p14:nvPr/>
              </p14:nvContentPartPr>
              <p14:xfrm>
                <a:off x="5794917" y="4732005"/>
                <a:ext cx="109440" cy="161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D1D3480-22C5-41F1-826B-A63E6DC0F35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90597" y="4727685"/>
                  <a:ext cx="118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DEC729A-5EDC-49EF-B54B-F976731D5624}"/>
                    </a:ext>
                  </a:extLst>
                </p14:cNvPr>
                <p14:cNvContentPartPr/>
                <p14:nvPr/>
              </p14:nvContentPartPr>
              <p14:xfrm>
                <a:off x="5900037" y="4678725"/>
                <a:ext cx="33120" cy="14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DEC729A-5EDC-49EF-B54B-F976731D562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95717" y="4674405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156FC28-1322-4A46-8127-475D577CB8B6}"/>
                    </a:ext>
                  </a:extLst>
                </p14:cNvPr>
                <p14:cNvContentPartPr/>
                <p14:nvPr/>
              </p14:nvContentPartPr>
              <p14:xfrm>
                <a:off x="5942157" y="4696005"/>
                <a:ext cx="182520" cy="104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156FC28-1322-4A46-8127-475D577CB8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7837" y="4691685"/>
                  <a:ext cx="19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9426B23-D86D-4D27-A3A1-8288F04A9CEB}"/>
                    </a:ext>
                  </a:extLst>
                </p14:cNvPr>
                <p14:cNvContentPartPr/>
                <p14:nvPr/>
              </p14:nvContentPartPr>
              <p14:xfrm>
                <a:off x="6145557" y="4665405"/>
                <a:ext cx="166320" cy="127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9426B23-D86D-4D27-A3A1-8288F04A9C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41237" y="4661085"/>
                  <a:ext cx="174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98FC792-978A-4065-B791-3DA6B6D471F2}"/>
                    </a:ext>
                  </a:extLst>
                </p14:cNvPr>
                <p14:cNvContentPartPr/>
                <p14:nvPr/>
              </p14:nvContentPartPr>
              <p14:xfrm>
                <a:off x="6271557" y="4650645"/>
                <a:ext cx="360" cy="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98FC792-978A-4065-B791-3DA6B6D471F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67237" y="4646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DD50E99-39EA-4A29-B1C3-8F4AC833BC3E}"/>
                    </a:ext>
                  </a:extLst>
                </p14:cNvPr>
                <p14:cNvContentPartPr/>
                <p14:nvPr/>
              </p14:nvContentPartPr>
              <p14:xfrm>
                <a:off x="6295677" y="4697085"/>
                <a:ext cx="95760" cy="100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DD50E99-39EA-4A29-B1C3-8F4AC833BC3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291357" y="4692765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6CB79F1-A8C3-4146-8643-987BFF25B3C5}"/>
                    </a:ext>
                  </a:extLst>
                </p14:cNvPr>
                <p14:cNvContentPartPr/>
                <p14:nvPr/>
              </p14:nvContentPartPr>
              <p14:xfrm>
                <a:off x="6508437" y="4740285"/>
                <a:ext cx="182520" cy="56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6CB79F1-A8C3-4146-8643-987BFF25B3C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04117" y="4735965"/>
                  <a:ext cx="19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5C13855-5A3F-4088-B2FB-D93B9A86C7D1}"/>
                    </a:ext>
                  </a:extLst>
                </p14:cNvPr>
                <p14:cNvContentPartPr/>
                <p14:nvPr/>
              </p14:nvContentPartPr>
              <p14:xfrm>
                <a:off x="6663237" y="4697805"/>
                <a:ext cx="360" cy="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5C13855-5A3F-4088-B2FB-D93B9A86C7D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58917" y="469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C96707A-8106-4F84-8A54-77A75BABCD8C}"/>
                    </a:ext>
                  </a:extLst>
                </p14:cNvPr>
                <p14:cNvContentPartPr/>
                <p14:nvPr/>
              </p14:nvContentPartPr>
              <p14:xfrm>
                <a:off x="6813357" y="4652085"/>
                <a:ext cx="220680" cy="168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C96707A-8106-4F84-8A54-77A75BABCD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09037" y="4647765"/>
                  <a:ext cx="229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C75F7FB-2EF3-4128-B964-39AB65FDDE01}"/>
                    </a:ext>
                  </a:extLst>
                </p14:cNvPr>
                <p14:cNvContentPartPr/>
                <p14:nvPr/>
              </p14:nvContentPartPr>
              <p14:xfrm>
                <a:off x="7152477" y="4730925"/>
                <a:ext cx="126360" cy="191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C75F7FB-2EF3-4128-B964-39AB65FDDE0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148157" y="4726605"/>
                  <a:ext cx="135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5FC2988-E2CD-4646-927B-D84AC83312AA}"/>
                    </a:ext>
                  </a:extLst>
                </p14:cNvPr>
                <p14:cNvContentPartPr/>
                <p14:nvPr/>
              </p14:nvContentPartPr>
              <p14:xfrm>
                <a:off x="7280997" y="4735245"/>
                <a:ext cx="142200" cy="101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5FC2988-E2CD-4646-927B-D84AC83312A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76677" y="4730925"/>
                  <a:ext cx="150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9A725AE-4087-4E66-9514-53B3D0DC206D}"/>
                    </a:ext>
                  </a:extLst>
                </p14:cNvPr>
                <p14:cNvContentPartPr/>
                <p14:nvPr/>
              </p14:nvContentPartPr>
              <p14:xfrm>
                <a:off x="7433277" y="4693125"/>
                <a:ext cx="5040" cy="27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9A725AE-4087-4E66-9514-53B3D0DC206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28957" y="4688805"/>
                  <a:ext cx="13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1023ABA-0736-4687-B3EC-8522A1C394F4}"/>
                    </a:ext>
                  </a:extLst>
                </p14:cNvPr>
                <p14:cNvContentPartPr/>
                <p14:nvPr/>
              </p14:nvContentPartPr>
              <p14:xfrm>
                <a:off x="7443357" y="4746045"/>
                <a:ext cx="117000" cy="71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1023ABA-0736-4687-B3EC-8522A1C39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39037" y="4741725"/>
                  <a:ext cx="125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63953B5-F02F-479B-9A3E-B10491A9F4FD}"/>
                    </a:ext>
                  </a:extLst>
                </p14:cNvPr>
                <p14:cNvContentPartPr/>
                <p14:nvPr/>
              </p14:nvContentPartPr>
              <p14:xfrm>
                <a:off x="7537677" y="4752885"/>
                <a:ext cx="100080" cy="52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63953B5-F02F-479B-9A3E-B10491A9F4F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33357" y="4748565"/>
                  <a:ext cx="10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93E050A-84DE-4639-8F85-687CA92C76E3}"/>
                    </a:ext>
                  </a:extLst>
                </p14:cNvPr>
                <p14:cNvContentPartPr/>
                <p14:nvPr/>
              </p14:nvContentPartPr>
              <p14:xfrm>
                <a:off x="7735317" y="4773045"/>
                <a:ext cx="100800" cy="20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93E050A-84DE-4639-8F85-687CA92C76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30997" y="4768725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C795428-ECCE-4632-89AD-1BEC8C76A5B3}"/>
                    </a:ext>
                  </a:extLst>
                </p14:cNvPr>
                <p14:cNvContentPartPr/>
                <p14:nvPr/>
              </p14:nvContentPartPr>
              <p14:xfrm>
                <a:off x="7821357" y="4740645"/>
                <a:ext cx="89640" cy="81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C795428-ECCE-4632-89AD-1BEC8C76A5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7037" y="4736325"/>
                  <a:ext cx="9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4D2E176-1E0D-47A2-918D-8838F30F8669}"/>
                    </a:ext>
                  </a:extLst>
                </p14:cNvPr>
                <p14:cNvContentPartPr/>
                <p14:nvPr/>
              </p14:nvContentPartPr>
              <p14:xfrm>
                <a:off x="7937997" y="4695645"/>
                <a:ext cx="219240" cy="214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4D2E176-1E0D-47A2-918D-8838F30F86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33677" y="4691325"/>
                  <a:ext cx="227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7E6FB4A-16C3-41C2-8261-A99C8CD30CCA}"/>
                    </a:ext>
                  </a:extLst>
                </p14:cNvPr>
                <p14:cNvContentPartPr/>
                <p14:nvPr/>
              </p14:nvContentPartPr>
              <p14:xfrm>
                <a:off x="8166237" y="4742085"/>
                <a:ext cx="36000" cy="69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7E6FB4A-16C3-41C2-8261-A99C8CD30C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61917" y="4737765"/>
                  <a:ext cx="44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9681EA-4926-4D6D-884C-EDF2ABC67535}"/>
                    </a:ext>
                  </a:extLst>
                </p14:cNvPr>
                <p14:cNvContentPartPr/>
                <p14:nvPr/>
              </p14:nvContentPartPr>
              <p14:xfrm>
                <a:off x="8211237" y="4668645"/>
                <a:ext cx="210240" cy="111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9681EA-4926-4D6D-884C-EDF2ABC6753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06917" y="4664325"/>
                  <a:ext cx="21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F94A79F-2948-48FA-A667-AD9348AB2887}"/>
                    </a:ext>
                  </a:extLst>
                </p14:cNvPr>
                <p14:cNvContentPartPr/>
                <p14:nvPr/>
              </p14:nvContentPartPr>
              <p14:xfrm>
                <a:off x="8394117" y="4713645"/>
                <a:ext cx="27000" cy="226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F94A79F-2948-48FA-A667-AD9348AB288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89797" y="4709325"/>
                  <a:ext cx="35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AB0E5DF-F5B0-4B6C-AFB0-A700633F2AE5}"/>
                    </a:ext>
                  </a:extLst>
                </p14:cNvPr>
                <p14:cNvContentPartPr/>
                <p14:nvPr/>
              </p14:nvContentPartPr>
              <p14:xfrm>
                <a:off x="8376117" y="4741725"/>
                <a:ext cx="74160" cy="149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AB0E5DF-F5B0-4B6C-AFB0-A700633F2AE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71797" y="4737405"/>
                  <a:ext cx="8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8633D50-2F77-441D-8B19-E13E45766E15}"/>
                    </a:ext>
                  </a:extLst>
                </p14:cNvPr>
                <p14:cNvContentPartPr/>
                <p14:nvPr/>
              </p14:nvContentPartPr>
              <p14:xfrm>
                <a:off x="4921917" y="4920645"/>
                <a:ext cx="66600" cy="149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8633D50-2F77-441D-8B19-E13E45766E1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917597" y="4916325"/>
                  <a:ext cx="75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62145C4-FE3F-4D9E-877A-9BF4BD348155}"/>
                    </a:ext>
                  </a:extLst>
                </p14:cNvPr>
                <p14:cNvContentPartPr/>
                <p14:nvPr/>
              </p14:nvContentPartPr>
              <p14:xfrm>
                <a:off x="5016237" y="4942965"/>
                <a:ext cx="116280" cy="62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62145C4-FE3F-4D9E-877A-9BF4BD34815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11917" y="4938645"/>
                  <a:ext cx="124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AC9B23-5E01-4F72-B683-FC6C999F0A4F}"/>
                    </a:ext>
                  </a:extLst>
                </p14:cNvPr>
                <p14:cNvContentPartPr/>
                <p14:nvPr/>
              </p14:nvContentPartPr>
              <p14:xfrm>
                <a:off x="5149077" y="4935045"/>
                <a:ext cx="101160" cy="59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AC9B23-5E01-4F72-B683-FC6C999F0A4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44757" y="4930725"/>
                  <a:ext cx="10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1F02E4-BFBE-4820-959E-1B13188A26E6}"/>
                    </a:ext>
                  </a:extLst>
                </p14:cNvPr>
                <p14:cNvContentPartPr/>
                <p14:nvPr/>
              </p14:nvContentPartPr>
              <p14:xfrm>
                <a:off x="5272197" y="4939005"/>
                <a:ext cx="69840" cy="60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1F02E4-BFBE-4820-959E-1B13188A26E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67877" y="4934685"/>
                  <a:ext cx="78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7E59DFE-8D55-458B-A900-EBD7483CF621}"/>
                    </a:ext>
                  </a:extLst>
                </p14:cNvPr>
                <p14:cNvContentPartPr/>
                <p14:nvPr/>
              </p14:nvContentPartPr>
              <p14:xfrm>
                <a:off x="5358957" y="4926765"/>
                <a:ext cx="86400" cy="72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7E59DFE-8D55-458B-A900-EBD7483CF62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354637" y="4922445"/>
                  <a:ext cx="95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25652E-0A36-480F-B37A-8E1C01EB6329}"/>
                    </a:ext>
                  </a:extLst>
                </p14:cNvPr>
                <p14:cNvContentPartPr/>
                <p14:nvPr/>
              </p14:nvContentPartPr>
              <p14:xfrm>
                <a:off x="5440317" y="4924965"/>
                <a:ext cx="79920" cy="83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25652E-0A36-480F-B37A-8E1C01EB632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435997" y="4920645"/>
                  <a:ext cx="88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062896A-4A53-4508-BD8A-EF8454348BFF}"/>
                    </a:ext>
                  </a:extLst>
                </p14:cNvPr>
                <p14:cNvContentPartPr/>
                <p14:nvPr/>
              </p14:nvContentPartPr>
              <p14:xfrm>
                <a:off x="5571357" y="4861605"/>
                <a:ext cx="44280" cy="97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062896A-4A53-4508-BD8A-EF8454348BF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67037" y="4857285"/>
                  <a:ext cx="5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56204AB-9337-4C09-BF3A-ABDEC1F8A858}"/>
                    </a:ext>
                  </a:extLst>
                </p14:cNvPr>
                <p14:cNvContentPartPr/>
                <p14:nvPr/>
              </p14:nvContentPartPr>
              <p14:xfrm>
                <a:off x="5576397" y="5002365"/>
                <a:ext cx="11160" cy="35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56204AB-9337-4C09-BF3A-ABDEC1F8A85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72077" y="4998045"/>
                  <a:ext cx="19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4F26688-3493-4A24-B098-93C993F3CFE3}"/>
                    </a:ext>
                  </a:extLst>
                </p14:cNvPr>
                <p14:cNvContentPartPr/>
                <p14:nvPr/>
              </p14:nvContentPartPr>
              <p14:xfrm>
                <a:off x="4377597" y="5215125"/>
                <a:ext cx="182880" cy="24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4F26688-3493-4A24-B098-93C993F3CFE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373277" y="5210805"/>
                  <a:ext cx="19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51E7E4A-0A31-4D67-989B-4D5E807C9791}"/>
                    </a:ext>
                  </a:extLst>
                </p14:cNvPr>
                <p14:cNvContentPartPr/>
                <p14:nvPr/>
              </p14:nvContentPartPr>
              <p14:xfrm>
                <a:off x="4563717" y="5169045"/>
                <a:ext cx="57240" cy="124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51E7E4A-0A31-4D67-989B-4D5E807C979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559397" y="5164725"/>
                  <a:ext cx="6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A2DCDFE-6E8D-4686-8879-466F1C04ECC2}"/>
                    </a:ext>
                  </a:extLst>
                </p14:cNvPr>
                <p14:cNvContentPartPr/>
                <p14:nvPr/>
              </p14:nvContentPartPr>
              <p14:xfrm>
                <a:off x="4726077" y="5173365"/>
                <a:ext cx="81360" cy="106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A2DCDFE-6E8D-4686-8879-466F1C04ECC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721757" y="5169045"/>
                  <a:ext cx="90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529871B-9BF8-4FBC-8B54-CFD5F99E67C8}"/>
                    </a:ext>
                  </a:extLst>
                </p14:cNvPr>
                <p14:cNvContentPartPr/>
                <p14:nvPr/>
              </p14:nvContentPartPr>
              <p14:xfrm>
                <a:off x="4811397" y="5188485"/>
                <a:ext cx="107280" cy="90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529871B-9BF8-4FBC-8B54-CFD5F99E67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807077" y="5184165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3B5B5DD-3C14-46EB-9EC2-FBFC054A35AA}"/>
                    </a:ext>
                  </a:extLst>
                </p14:cNvPr>
                <p14:cNvContentPartPr/>
                <p14:nvPr/>
              </p14:nvContentPartPr>
              <p14:xfrm>
                <a:off x="4915797" y="5191365"/>
                <a:ext cx="122400" cy="183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3B5B5DD-3C14-46EB-9EC2-FBFC054A35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11477" y="5187045"/>
                  <a:ext cx="131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E86034F-303E-4612-9604-52FE10430A8E}"/>
                    </a:ext>
                  </a:extLst>
                </p14:cNvPr>
                <p14:cNvContentPartPr/>
                <p14:nvPr/>
              </p14:nvContentPartPr>
              <p14:xfrm>
                <a:off x="5057637" y="5196045"/>
                <a:ext cx="90000" cy="50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E86034F-303E-4612-9604-52FE10430A8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53317" y="5191725"/>
                  <a:ext cx="98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6F57C80-621C-4E2C-B6E9-F58012FB768C}"/>
                    </a:ext>
                  </a:extLst>
                </p14:cNvPr>
                <p14:cNvContentPartPr/>
                <p14:nvPr/>
              </p14:nvContentPartPr>
              <p14:xfrm>
                <a:off x="5151597" y="5203965"/>
                <a:ext cx="107280" cy="525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6F57C80-621C-4E2C-B6E9-F58012FB768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147277" y="5199645"/>
                  <a:ext cx="11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0C98643-B644-4477-854B-C79D37725771}"/>
                    </a:ext>
                  </a:extLst>
                </p14:cNvPr>
                <p14:cNvContentPartPr/>
                <p14:nvPr/>
              </p14:nvContentPartPr>
              <p14:xfrm>
                <a:off x="5258517" y="5210445"/>
                <a:ext cx="18720" cy="50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0C98643-B644-4477-854B-C79D377257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254197" y="5206125"/>
                  <a:ext cx="27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45C87DA-9EB2-47F2-99C1-2FAC268350B9}"/>
                    </a:ext>
                  </a:extLst>
                </p14:cNvPr>
                <p14:cNvContentPartPr/>
                <p14:nvPr/>
              </p14:nvContentPartPr>
              <p14:xfrm>
                <a:off x="5318997" y="5212605"/>
                <a:ext cx="85320" cy="52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45C87DA-9EB2-47F2-99C1-2FAC268350B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14677" y="5208285"/>
                  <a:ext cx="93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F6D067E-6AF2-4B36-A844-52D6E7968903}"/>
                    </a:ext>
                  </a:extLst>
                </p14:cNvPr>
                <p14:cNvContentPartPr/>
                <p14:nvPr/>
              </p14:nvContentPartPr>
              <p14:xfrm>
                <a:off x="5456877" y="5148525"/>
                <a:ext cx="156960" cy="218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F6D067E-6AF2-4B36-A844-52D6E796890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52557" y="5144205"/>
                  <a:ext cx="165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E22F786-88AF-4EAA-814C-648A5CFE1BDE}"/>
                    </a:ext>
                  </a:extLst>
                </p14:cNvPr>
                <p14:cNvContentPartPr/>
                <p14:nvPr/>
              </p14:nvContentPartPr>
              <p14:xfrm>
                <a:off x="5333397" y="5114685"/>
                <a:ext cx="14760" cy="5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E22F786-88AF-4EAA-814C-648A5CFE1BD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29077" y="5110365"/>
                  <a:ext cx="23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81CDB7-3E11-4A85-83B4-E5173230C222}"/>
                    </a:ext>
                  </a:extLst>
                </p14:cNvPr>
                <p14:cNvContentPartPr/>
                <p14:nvPr/>
              </p14:nvContentPartPr>
              <p14:xfrm>
                <a:off x="5730837" y="5200365"/>
                <a:ext cx="185400" cy="60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81CDB7-3E11-4A85-83B4-E5173230C22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26517" y="5196045"/>
                  <a:ext cx="194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B2D2147-2DF3-4F4D-B604-9EDB85A516C2}"/>
                    </a:ext>
                  </a:extLst>
                </p14:cNvPr>
                <p14:cNvContentPartPr/>
                <p14:nvPr/>
              </p14:nvContentPartPr>
              <p14:xfrm>
                <a:off x="5905077" y="5134845"/>
                <a:ext cx="360" cy="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B2D2147-2DF3-4F4D-B604-9EDB85A516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00757" y="5130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4F31C4A-784F-4F10-9853-E9265D7A6D1F}"/>
                    </a:ext>
                  </a:extLst>
                </p14:cNvPr>
                <p14:cNvContentPartPr/>
                <p14:nvPr/>
              </p14:nvContentPartPr>
              <p14:xfrm>
                <a:off x="6049077" y="5106765"/>
                <a:ext cx="209160" cy="136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4F31C4A-784F-4F10-9853-E9265D7A6D1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044757" y="5102445"/>
                  <a:ext cx="217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242A0F-862F-48AD-A128-104845A80259}"/>
                    </a:ext>
                  </a:extLst>
                </p14:cNvPr>
                <p14:cNvContentPartPr/>
                <p14:nvPr/>
              </p14:nvContentPartPr>
              <p14:xfrm>
                <a:off x="6429597" y="5122605"/>
                <a:ext cx="46080" cy="132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242A0F-862F-48AD-A128-104845A8025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425277" y="5118285"/>
                  <a:ext cx="54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C2211E5-F6E0-42B4-A6C5-15386CF3D910}"/>
                    </a:ext>
                  </a:extLst>
                </p14:cNvPr>
                <p14:cNvContentPartPr/>
                <p14:nvPr/>
              </p14:nvContentPartPr>
              <p14:xfrm>
                <a:off x="6472437" y="5191365"/>
                <a:ext cx="93600" cy="50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C2211E5-F6E0-42B4-A6C5-15386CF3D91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468117" y="5187045"/>
                  <a:ext cx="10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DA3C0D2-1F6D-4BC1-AF25-727FAD4A969A}"/>
                    </a:ext>
                  </a:extLst>
                </p14:cNvPr>
                <p14:cNvContentPartPr/>
                <p14:nvPr/>
              </p14:nvContentPartPr>
              <p14:xfrm>
                <a:off x="6581157" y="5130525"/>
                <a:ext cx="66600" cy="112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DA3C0D2-1F6D-4BC1-AF25-727FAD4A969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576837" y="5126205"/>
                  <a:ext cx="75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946A75D-964A-4B31-AB9F-C59C074F76AA}"/>
                    </a:ext>
                  </a:extLst>
                </p14:cNvPr>
                <p14:cNvContentPartPr/>
                <p14:nvPr/>
              </p14:nvContentPartPr>
              <p14:xfrm>
                <a:off x="6663957" y="5169405"/>
                <a:ext cx="128880" cy="58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946A75D-964A-4B31-AB9F-C59C074F76A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659637" y="5165085"/>
                  <a:ext cx="13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F441A2C-DFD8-4ED6-A30B-A00C5288CEB4}"/>
                    </a:ext>
                  </a:extLst>
                </p14:cNvPr>
                <p14:cNvContentPartPr/>
                <p14:nvPr/>
              </p14:nvContentPartPr>
              <p14:xfrm>
                <a:off x="6962757" y="5189205"/>
                <a:ext cx="185040" cy="80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F441A2C-DFD8-4ED6-A30B-A00C5288CEB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958437" y="5184885"/>
                  <a:ext cx="19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2E265D3-43D5-4C4F-8AB7-306FD74DAA49}"/>
                    </a:ext>
                  </a:extLst>
                </p14:cNvPr>
                <p14:cNvContentPartPr/>
                <p14:nvPr/>
              </p14:nvContentPartPr>
              <p14:xfrm>
                <a:off x="7151757" y="5161845"/>
                <a:ext cx="128520" cy="777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2E265D3-43D5-4C4F-8AB7-306FD74DAA4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47437" y="5157525"/>
                  <a:ext cx="137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737D59D-EAFF-4451-827C-DA61ACB5A30E}"/>
                    </a:ext>
                  </a:extLst>
                </p14:cNvPr>
                <p14:cNvContentPartPr/>
                <p14:nvPr/>
              </p14:nvContentPartPr>
              <p14:xfrm>
                <a:off x="7269477" y="5112525"/>
                <a:ext cx="108000" cy="130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737D59D-EAFF-4451-827C-DA61ACB5A3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265157" y="5108205"/>
                  <a:ext cx="11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D08898F-DFEB-45A1-9988-0A9EB467F084}"/>
                    </a:ext>
                  </a:extLst>
                </p14:cNvPr>
                <p14:cNvContentPartPr/>
                <p14:nvPr/>
              </p14:nvContentPartPr>
              <p14:xfrm>
                <a:off x="7333197" y="5203965"/>
                <a:ext cx="13320" cy="25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D08898F-DFEB-45A1-9988-0A9EB467F08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328877" y="5199645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4ED83FD-9E82-4485-83A8-96191BCEC5D6}"/>
                    </a:ext>
                  </a:extLst>
                </p14:cNvPr>
                <p14:cNvContentPartPr/>
                <p14:nvPr/>
              </p14:nvContentPartPr>
              <p14:xfrm>
                <a:off x="7383237" y="5120445"/>
                <a:ext cx="177120" cy="134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4ED83FD-9E82-4485-83A8-96191BCEC5D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378917" y="5116125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39E4C0-6F85-4DAB-BA64-7225E2A2D548}"/>
                    </a:ext>
                  </a:extLst>
                </p14:cNvPr>
                <p14:cNvContentPartPr/>
                <p14:nvPr/>
              </p14:nvContentPartPr>
              <p14:xfrm>
                <a:off x="7688517" y="5162205"/>
                <a:ext cx="276480" cy="94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39E4C0-6F85-4DAB-BA64-7225E2A2D54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684197" y="5157885"/>
                  <a:ext cx="28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C10FAE5-5A3F-49E0-8C0E-C896A91F49BF}"/>
                    </a:ext>
                  </a:extLst>
                </p14:cNvPr>
                <p14:cNvContentPartPr/>
                <p14:nvPr/>
              </p14:nvContentPartPr>
              <p14:xfrm>
                <a:off x="7986597" y="5243925"/>
                <a:ext cx="16560" cy="69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C10FAE5-5A3F-49E0-8C0E-C896A91F4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982277" y="5239605"/>
                  <a:ext cx="2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D18FD90-0799-4716-9520-835DA439546E}"/>
                    </a:ext>
                  </a:extLst>
                </p14:cNvPr>
                <p14:cNvContentPartPr/>
                <p14:nvPr/>
              </p14:nvContentPartPr>
              <p14:xfrm>
                <a:off x="8045277" y="5142765"/>
                <a:ext cx="81000" cy="113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D18FD90-0799-4716-9520-835DA439546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40957" y="5138445"/>
                  <a:ext cx="8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24F73A7-EB18-461E-A135-4429697043A6}"/>
                    </a:ext>
                  </a:extLst>
                </p14:cNvPr>
                <p14:cNvContentPartPr/>
                <p14:nvPr/>
              </p14:nvContentPartPr>
              <p14:xfrm>
                <a:off x="8137437" y="5169405"/>
                <a:ext cx="278640" cy="80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24F73A7-EB18-461E-A135-4429697043A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33117" y="5165085"/>
                  <a:ext cx="287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0807987-3F77-4D8D-9D51-47E4BC4352CA}"/>
                    </a:ext>
                  </a:extLst>
                </p14:cNvPr>
                <p14:cNvContentPartPr/>
                <p14:nvPr/>
              </p14:nvContentPartPr>
              <p14:xfrm>
                <a:off x="4234317" y="5427165"/>
                <a:ext cx="174240" cy="75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0807987-3F77-4D8D-9D51-47E4BC4352C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29997" y="5422845"/>
                  <a:ext cx="182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0749DC8-4070-4917-8F82-52C896ECBF8C}"/>
                    </a:ext>
                  </a:extLst>
                </p14:cNvPr>
                <p14:cNvContentPartPr/>
                <p14:nvPr/>
              </p14:nvContentPartPr>
              <p14:xfrm>
                <a:off x="4396317" y="5387565"/>
                <a:ext cx="31320" cy="79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0749DC8-4070-4917-8F82-52C896ECBF8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391997" y="5383245"/>
                  <a:ext cx="39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32AB707-FEA0-4FB4-BDD1-A405AF889308}"/>
                    </a:ext>
                  </a:extLst>
                </p14:cNvPr>
                <p14:cNvContentPartPr/>
                <p14:nvPr/>
              </p14:nvContentPartPr>
              <p14:xfrm>
                <a:off x="4474797" y="5422845"/>
                <a:ext cx="223560" cy="155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32AB707-FEA0-4FB4-BDD1-A405AF8893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470477" y="5418525"/>
                  <a:ext cx="232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DC8C47D-944C-4D6B-A5BE-308F7B5EF7DA}"/>
                    </a:ext>
                  </a:extLst>
                </p14:cNvPr>
                <p14:cNvContentPartPr/>
                <p14:nvPr/>
              </p14:nvContentPartPr>
              <p14:xfrm>
                <a:off x="4733997" y="5439045"/>
                <a:ext cx="82080" cy="568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DC8C47D-944C-4D6B-A5BE-308F7B5EF7D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29677" y="5434725"/>
                  <a:ext cx="90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46A511E-B575-4559-A3A1-678052B3957B}"/>
                    </a:ext>
                  </a:extLst>
                </p14:cNvPr>
                <p14:cNvContentPartPr/>
                <p14:nvPr/>
              </p14:nvContentPartPr>
              <p14:xfrm>
                <a:off x="4837317" y="5398725"/>
                <a:ext cx="178920" cy="95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46A511E-B575-4559-A3A1-678052B3957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832997" y="5394405"/>
                  <a:ext cx="187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89CA4FD-AD63-42DF-8DFA-11FCFBA1594D}"/>
                    </a:ext>
                  </a:extLst>
                </p14:cNvPr>
                <p14:cNvContentPartPr/>
                <p14:nvPr/>
              </p14:nvContentPartPr>
              <p14:xfrm>
                <a:off x="5169957" y="5430045"/>
                <a:ext cx="145800" cy="60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89CA4FD-AD63-42DF-8DFA-11FCFBA1594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65637" y="5425725"/>
                  <a:ext cx="154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1552B8D-1030-4C98-8FFA-9F9FA09E664E}"/>
                    </a:ext>
                  </a:extLst>
                </p14:cNvPr>
                <p14:cNvContentPartPr/>
                <p14:nvPr/>
              </p14:nvContentPartPr>
              <p14:xfrm>
                <a:off x="5330157" y="5438325"/>
                <a:ext cx="64440" cy="45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1552B8D-1030-4C98-8FFA-9F9FA09E664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25837" y="5434005"/>
                  <a:ext cx="73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D219C1-BE0D-4356-A66C-1524B2BF89FC}"/>
                    </a:ext>
                  </a:extLst>
                </p14:cNvPr>
                <p14:cNvContentPartPr/>
                <p14:nvPr/>
              </p14:nvContentPartPr>
              <p14:xfrm>
                <a:off x="5395317" y="5441205"/>
                <a:ext cx="126000" cy="147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D219C1-BE0D-4356-A66C-1524B2BF89F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390997" y="5436885"/>
                  <a:ext cx="13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DD2EECD-7896-4438-8015-B8AEB094600E}"/>
                    </a:ext>
                  </a:extLst>
                </p14:cNvPr>
                <p14:cNvContentPartPr/>
                <p14:nvPr/>
              </p14:nvContentPartPr>
              <p14:xfrm>
                <a:off x="5669277" y="5423205"/>
                <a:ext cx="117360" cy="81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DD2EECD-7896-4438-8015-B8AEB094600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64957" y="5418885"/>
                  <a:ext cx="12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FE7D639-C6E6-4FC8-8135-14B05C27DA6A}"/>
                    </a:ext>
                  </a:extLst>
                </p14:cNvPr>
                <p14:cNvContentPartPr/>
                <p14:nvPr/>
              </p14:nvContentPartPr>
              <p14:xfrm>
                <a:off x="5772957" y="5382885"/>
                <a:ext cx="25200" cy="46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FE7D639-C6E6-4FC8-8135-14B05C27DA6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68637" y="5378565"/>
                  <a:ext cx="3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F3FC686-6A46-43B2-BD54-39D7B9A6BA71}"/>
                    </a:ext>
                  </a:extLst>
                </p14:cNvPr>
                <p14:cNvContentPartPr/>
                <p14:nvPr/>
              </p14:nvContentPartPr>
              <p14:xfrm>
                <a:off x="5795637" y="5436525"/>
                <a:ext cx="109440" cy="152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F3FC686-6A46-43B2-BD54-39D7B9A6BA7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791317" y="5432205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CB8498-AFE4-436D-ADFB-21155F9C97F6}"/>
                    </a:ext>
                  </a:extLst>
                </p14:cNvPr>
                <p14:cNvContentPartPr/>
                <p14:nvPr/>
              </p14:nvContentPartPr>
              <p14:xfrm>
                <a:off x="5933517" y="5368845"/>
                <a:ext cx="19800" cy="120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CB8498-AFE4-436D-ADFB-21155F9C97F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29197" y="5364525"/>
                  <a:ext cx="2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E45E9E2-8C4A-4C15-AF7F-8A6A30952118}"/>
                    </a:ext>
                  </a:extLst>
                </p14:cNvPr>
                <p14:cNvContentPartPr/>
                <p14:nvPr/>
              </p14:nvContentPartPr>
              <p14:xfrm>
                <a:off x="5867637" y="5338245"/>
                <a:ext cx="4680" cy="19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E45E9E2-8C4A-4C15-AF7F-8A6A3095211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863317" y="5333925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DFFB095-E8CE-48DF-9F24-863978395C94}"/>
                    </a:ext>
                  </a:extLst>
                </p14:cNvPr>
                <p14:cNvContentPartPr/>
                <p14:nvPr/>
              </p14:nvContentPartPr>
              <p14:xfrm>
                <a:off x="5910477" y="5372085"/>
                <a:ext cx="140400" cy="113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DFFB095-E8CE-48DF-9F24-863978395C9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906157" y="5367765"/>
                  <a:ext cx="149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855FCC3-A43C-49CA-8866-A2795F175BA0}"/>
                    </a:ext>
                  </a:extLst>
                </p14:cNvPr>
                <p14:cNvContentPartPr/>
                <p14:nvPr/>
              </p14:nvContentPartPr>
              <p14:xfrm>
                <a:off x="6045477" y="5351925"/>
                <a:ext cx="172440" cy="142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855FCC3-A43C-49CA-8866-A2795F175BA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041157" y="5347605"/>
                  <a:ext cx="181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6FB6D94-F1B4-4B9B-96CB-7F96AF5A54D3}"/>
                    </a:ext>
                  </a:extLst>
                </p14:cNvPr>
                <p14:cNvContentPartPr/>
                <p14:nvPr/>
              </p14:nvContentPartPr>
              <p14:xfrm>
                <a:off x="6203157" y="5345805"/>
                <a:ext cx="11880" cy="33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6FB6D94-F1B4-4B9B-96CB-7F96AF5A54D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98837" y="5341485"/>
                  <a:ext cx="20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34F1C9-1CE3-4811-B930-C51EA23183B9}"/>
                    </a:ext>
                  </a:extLst>
                </p14:cNvPr>
                <p14:cNvContentPartPr/>
                <p14:nvPr/>
              </p14:nvContentPartPr>
              <p14:xfrm>
                <a:off x="6218277" y="5394045"/>
                <a:ext cx="117360" cy="117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34F1C9-1CE3-4811-B930-C51EA23183B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13957" y="5389725"/>
                  <a:ext cx="126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9FE5FDC-DF7D-4DFE-8B1F-CAF7145F20B0}"/>
                    </a:ext>
                  </a:extLst>
                </p14:cNvPr>
                <p14:cNvContentPartPr/>
                <p14:nvPr/>
              </p14:nvContentPartPr>
              <p14:xfrm>
                <a:off x="6530397" y="5419965"/>
                <a:ext cx="80640" cy="727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9FE5FDC-DF7D-4DFE-8B1F-CAF7145F20B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26077" y="5415645"/>
                  <a:ext cx="89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95817EA-FA2B-4A02-ACB1-6A91AA3212B0}"/>
                    </a:ext>
                  </a:extLst>
                </p14:cNvPr>
                <p14:cNvContentPartPr/>
                <p14:nvPr/>
              </p14:nvContentPartPr>
              <p14:xfrm>
                <a:off x="6543357" y="5419245"/>
                <a:ext cx="95400" cy="177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95817EA-FA2B-4A02-ACB1-6A91AA3212B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539037" y="5414925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EE45681-6EB5-4FBB-AE24-8F0AC55C9EDB}"/>
                    </a:ext>
                  </a:extLst>
                </p14:cNvPr>
                <p14:cNvContentPartPr/>
                <p14:nvPr/>
              </p14:nvContentPartPr>
              <p14:xfrm>
                <a:off x="6695277" y="5444445"/>
                <a:ext cx="149040" cy="23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EE45681-6EB5-4FBB-AE24-8F0AC55C9ED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90957" y="5440125"/>
                  <a:ext cx="15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03B7A9D-187C-4581-998A-F12B81DE9396}"/>
                    </a:ext>
                  </a:extLst>
                </p14:cNvPr>
                <p14:cNvContentPartPr/>
                <p14:nvPr/>
              </p14:nvContentPartPr>
              <p14:xfrm>
                <a:off x="6690597" y="5496285"/>
                <a:ext cx="110880" cy="12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03B7A9D-187C-4581-998A-F12B81DE939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86277" y="5491965"/>
                  <a:ext cx="119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5E9F0EC-8972-4192-9748-7BDDB2CFDDF9}"/>
                    </a:ext>
                  </a:extLst>
                </p14:cNvPr>
                <p14:cNvContentPartPr/>
                <p14:nvPr/>
              </p14:nvContentPartPr>
              <p14:xfrm>
                <a:off x="6931797" y="5418165"/>
                <a:ext cx="16920" cy="939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5E9F0EC-8972-4192-9748-7BDDB2CFDDF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27477" y="5413845"/>
                  <a:ext cx="2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E1DDB07-3824-42FA-AB17-6A2FAED340F3}"/>
                    </a:ext>
                  </a:extLst>
                </p14:cNvPr>
                <p14:cNvContentPartPr/>
                <p14:nvPr/>
              </p14:nvContentPartPr>
              <p14:xfrm>
                <a:off x="6862677" y="5398725"/>
                <a:ext cx="141120" cy="21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E1DDB07-3824-42FA-AB17-6A2FAED340F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58357" y="5394405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DC5A774-62EA-41B6-8185-C7C83D96AD31}"/>
                    </a:ext>
                  </a:extLst>
                </p14:cNvPr>
                <p14:cNvContentPartPr/>
                <p14:nvPr/>
              </p14:nvContentPartPr>
              <p14:xfrm>
                <a:off x="6987237" y="5373165"/>
                <a:ext cx="102240" cy="135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DC5A774-62EA-41B6-8185-C7C83D96AD3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982917" y="5368845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2285573-2907-4BD3-BFBD-3F27559E389A}"/>
                    </a:ext>
                  </a:extLst>
                </p14:cNvPr>
                <p14:cNvContentPartPr/>
                <p14:nvPr/>
              </p14:nvContentPartPr>
              <p14:xfrm>
                <a:off x="6868797" y="5466765"/>
                <a:ext cx="101160" cy="28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2285573-2907-4BD3-BFBD-3F27559E389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64477" y="5462445"/>
                  <a:ext cx="109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D6BE406-6286-4C92-AA0F-3949C1A1DF6B}"/>
                    </a:ext>
                  </a:extLst>
                </p14:cNvPr>
                <p14:cNvContentPartPr/>
                <p14:nvPr/>
              </p14:nvContentPartPr>
              <p14:xfrm>
                <a:off x="7116117" y="5407365"/>
                <a:ext cx="111960" cy="85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D6BE406-6286-4C92-AA0F-3949C1A1DF6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11797" y="5403045"/>
                  <a:ext cx="12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0F69495-31AE-4FC5-A6C6-3BD77AA75DDE}"/>
                    </a:ext>
                  </a:extLst>
                </p14:cNvPr>
                <p14:cNvContentPartPr/>
                <p14:nvPr/>
              </p14:nvContentPartPr>
              <p14:xfrm>
                <a:off x="7168677" y="5481165"/>
                <a:ext cx="92880" cy="48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0F69495-31AE-4FC5-A6C6-3BD77AA75DD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64357" y="5476845"/>
                  <a:ext cx="101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EBE9A3C-62BE-44C0-B312-B39FF27F8493}"/>
                    </a:ext>
                  </a:extLst>
                </p14:cNvPr>
                <p14:cNvContentPartPr/>
                <p14:nvPr/>
              </p14:nvContentPartPr>
              <p14:xfrm>
                <a:off x="7292157" y="5410965"/>
                <a:ext cx="84600" cy="9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EBE9A3C-62BE-44C0-B312-B39FF27F849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87837" y="5406645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F1278AB-104D-4112-85CA-60914D15130E}"/>
                    </a:ext>
                  </a:extLst>
                </p14:cNvPr>
                <p14:cNvContentPartPr/>
                <p14:nvPr/>
              </p14:nvContentPartPr>
              <p14:xfrm>
                <a:off x="7380357" y="5372805"/>
                <a:ext cx="72360" cy="194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F1278AB-104D-4112-85CA-60914D15130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76037" y="5368485"/>
                  <a:ext cx="81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4A5F979-5F3D-493C-9FAF-443FBDDEF51A}"/>
                    </a:ext>
                  </a:extLst>
                </p14:cNvPr>
                <p14:cNvContentPartPr/>
                <p14:nvPr/>
              </p14:nvContentPartPr>
              <p14:xfrm>
                <a:off x="4616637" y="5318445"/>
                <a:ext cx="1147680" cy="45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4A5F979-5F3D-493C-9FAF-443FBDDEF51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12317" y="5314125"/>
                  <a:ext cx="115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CAF50D5-129E-49D2-8164-D1FCA0B1710A}"/>
                    </a:ext>
                  </a:extLst>
                </p14:cNvPr>
                <p14:cNvContentPartPr/>
                <p14:nvPr/>
              </p14:nvContentPartPr>
              <p14:xfrm>
                <a:off x="5107677" y="5554965"/>
                <a:ext cx="98640" cy="8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CAF50D5-129E-49D2-8164-D1FCA0B1710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03357" y="5550645"/>
                  <a:ext cx="10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A14D4A7-426B-4ABC-98C9-116E3EF81EFC}"/>
                    </a:ext>
                  </a:extLst>
                </p14:cNvPr>
                <p14:cNvContentPartPr/>
                <p14:nvPr/>
              </p14:nvContentPartPr>
              <p14:xfrm>
                <a:off x="5289837" y="5543085"/>
                <a:ext cx="360" cy="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A14D4A7-426B-4ABC-98C9-116E3EF81E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85517" y="553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D954745-30F2-4C31-8C54-91B2193AFB86}"/>
                    </a:ext>
                  </a:extLst>
                </p14:cNvPr>
                <p14:cNvContentPartPr/>
                <p14:nvPr/>
              </p14:nvContentPartPr>
              <p14:xfrm>
                <a:off x="5140077" y="5435805"/>
                <a:ext cx="1513440" cy="107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D954745-30F2-4C31-8C54-91B2193AFB8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135757" y="5431485"/>
                  <a:ext cx="1522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4FDC187-4A10-4E69-952E-C6FB304F05A0}"/>
                    </a:ext>
                  </a:extLst>
                </p14:cNvPr>
                <p14:cNvContentPartPr/>
                <p14:nvPr/>
              </p14:nvContentPartPr>
              <p14:xfrm>
                <a:off x="7529397" y="3528885"/>
                <a:ext cx="1976400" cy="6966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4FDC187-4A10-4E69-952E-C6FB304F05A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525077" y="3524565"/>
                  <a:ext cx="1985040" cy="70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2939946B-7D4C-44F9-90CC-FE257AD80390}"/>
                  </a:ext>
                </a:extLst>
              </p14:cNvPr>
              <p14:cNvContentPartPr/>
              <p14:nvPr/>
            </p14:nvContentPartPr>
            <p14:xfrm>
              <a:off x="837717" y="5968245"/>
              <a:ext cx="2841120" cy="824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2939946B-7D4C-44F9-90CC-FE257AD8039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833397" y="5963925"/>
                <a:ext cx="2849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000B3DD3-FD3D-4C81-AE09-C39B216FADF6}"/>
                  </a:ext>
                </a:extLst>
              </p14:cNvPr>
              <p14:cNvContentPartPr/>
              <p14:nvPr/>
            </p14:nvContentPartPr>
            <p14:xfrm>
              <a:off x="556557" y="396525"/>
              <a:ext cx="1667160" cy="65844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000B3DD3-FD3D-4C81-AE09-C39B216FADF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52237" y="392205"/>
                <a:ext cx="1675800" cy="66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F211E086-B237-41CD-B341-FA124A60B01F}"/>
              </a:ext>
            </a:extLst>
          </p:cNvPr>
          <p:cNvGrpSpPr/>
          <p:nvPr/>
        </p:nvGrpSpPr>
        <p:grpSpPr>
          <a:xfrm>
            <a:off x="1004397" y="2432685"/>
            <a:ext cx="4849560" cy="850680"/>
            <a:chOff x="1004397" y="2432685"/>
            <a:chExt cx="484956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56F7B7B-E130-4F16-B515-FE0E6E83C4C9}"/>
                    </a:ext>
                  </a:extLst>
                </p14:cNvPr>
                <p14:cNvContentPartPr/>
                <p14:nvPr/>
              </p14:nvContentPartPr>
              <p14:xfrm>
                <a:off x="2834277" y="2546805"/>
                <a:ext cx="12960" cy="89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56F7B7B-E130-4F16-B515-FE0E6E83C4C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829957" y="2542485"/>
                  <a:ext cx="21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270990-8C0C-4801-9106-DC27B3419F3E}"/>
                    </a:ext>
                  </a:extLst>
                </p14:cNvPr>
                <p14:cNvContentPartPr/>
                <p14:nvPr/>
              </p14:nvContentPartPr>
              <p14:xfrm>
                <a:off x="2706117" y="2522685"/>
                <a:ext cx="117720" cy="135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270990-8C0C-4801-9106-DC27B3419F3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701797" y="2518365"/>
                  <a:ext cx="126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1C07C5F-03D5-455A-8A3D-2BF2D028F9B9}"/>
                    </a:ext>
                  </a:extLst>
                </p14:cNvPr>
                <p14:cNvContentPartPr/>
                <p14:nvPr/>
              </p14:nvContentPartPr>
              <p14:xfrm>
                <a:off x="2845797" y="2588925"/>
                <a:ext cx="141480" cy="57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1C07C5F-03D5-455A-8A3D-2BF2D028F9B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41477" y="2584605"/>
                  <a:ext cx="150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733BD7D-08FB-4B55-A6B2-905D93F75545}"/>
                    </a:ext>
                  </a:extLst>
                </p14:cNvPr>
                <p14:cNvContentPartPr/>
                <p14:nvPr/>
              </p14:nvContentPartPr>
              <p14:xfrm>
                <a:off x="2942637" y="2585325"/>
                <a:ext cx="100080" cy="152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733BD7D-08FB-4B55-A6B2-905D93F7554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938317" y="2581005"/>
                  <a:ext cx="108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B37443E-3983-4757-A9F0-B12A98F46833}"/>
                    </a:ext>
                  </a:extLst>
                </p14:cNvPr>
                <p14:cNvContentPartPr/>
                <p14:nvPr/>
              </p14:nvContentPartPr>
              <p14:xfrm>
                <a:off x="3020037" y="2586045"/>
                <a:ext cx="92160" cy="146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B37443E-3983-4757-A9F0-B12A98F4683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015717" y="2581725"/>
                  <a:ext cx="100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8ECD862-7ED4-4C9B-B437-58EDF8675233}"/>
                    </a:ext>
                  </a:extLst>
                </p14:cNvPr>
                <p14:cNvContentPartPr/>
                <p14:nvPr/>
              </p14:nvContentPartPr>
              <p14:xfrm>
                <a:off x="3160077" y="2546445"/>
                <a:ext cx="149760" cy="210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8ECD862-7ED4-4C9B-B437-58EDF867523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55757" y="2542125"/>
                  <a:ext cx="158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24A9C98-C1D4-4DF5-8840-F678B3B5C3BE}"/>
                    </a:ext>
                  </a:extLst>
                </p14:cNvPr>
                <p14:cNvContentPartPr/>
                <p14:nvPr/>
              </p14:nvContentPartPr>
              <p14:xfrm>
                <a:off x="3502797" y="2500365"/>
                <a:ext cx="126720" cy="168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24A9C98-C1D4-4DF5-8840-F678B3B5C3B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498477" y="2496045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EBB0FF-FBD1-457B-871B-77A373B14243}"/>
                    </a:ext>
                  </a:extLst>
                </p14:cNvPr>
                <p14:cNvContentPartPr/>
                <p14:nvPr/>
              </p14:nvContentPartPr>
              <p14:xfrm>
                <a:off x="3629157" y="2550045"/>
                <a:ext cx="66600" cy="56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EBB0FF-FBD1-457B-871B-77A373B1424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624837" y="2545725"/>
                  <a:ext cx="75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84EA041-7C47-4898-9425-3B31B71D59DD}"/>
                    </a:ext>
                  </a:extLst>
                </p14:cNvPr>
                <p14:cNvContentPartPr/>
                <p14:nvPr/>
              </p14:nvContentPartPr>
              <p14:xfrm>
                <a:off x="3756237" y="2492805"/>
                <a:ext cx="97200" cy="133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84EA041-7C47-4898-9425-3B31B71D59D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751917" y="2488485"/>
                  <a:ext cx="105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4CCE1F5-01A2-42B0-9808-BEF0F6E86019}"/>
                    </a:ext>
                  </a:extLst>
                </p14:cNvPr>
                <p14:cNvContentPartPr/>
                <p14:nvPr/>
              </p14:nvContentPartPr>
              <p14:xfrm>
                <a:off x="3856677" y="2560845"/>
                <a:ext cx="289440" cy="54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4CCE1F5-01A2-42B0-9808-BEF0F6E8601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852357" y="2556525"/>
                  <a:ext cx="298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077566-606E-4519-9693-9FF76462B3B8}"/>
                    </a:ext>
                  </a:extLst>
                </p14:cNvPr>
                <p14:cNvContentPartPr/>
                <p14:nvPr/>
              </p14:nvContentPartPr>
              <p14:xfrm>
                <a:off x="4177437" y="2545005"/>
                <a:ext cx="119880" cy="77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077566-606E-4519-9693-9FF76462B3B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173117" y="2540685"/>
                  <a:ext cx="12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56586A-9F3A-49E8-A1A9-25D0349DAE94}"/>
                    </a:ext>
                  </a:extLst>
                </p14:cNvPr>
                <p14:cNvContentPartPr/>
                <p14:nvPr/>
              </p14:nvContentPartPr>
              <p14:xfrm>
                <a:off x="4479117" y="2482725"/>
                <a:ext cx="31680" cy="106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56586A-9F3A-49E8-A1A9-25D0349DAE9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474797" y="2478405"/>
                  <a:ext cx="40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91CF630-A15A-41A9-9BB9-7EF8BD082572}"/>
                    </a:ext>
                  </a:extLst>
                </p14:cNvPr>
                <p14:cNvContentPartPr/>
                <p14:nvPr/>
              </p14:nvContentPartPr>
              <p14:xfrm>
                <a:off x="4391997" y="2432685"/>
                <a:ext cx="195840" cy="171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91CF630-A15A-41A9-9BB9-7EF8BD08257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387677" y="2428365"/>
                  <a:ext cx="204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8C5607-123A-4204-9687-DC6CEB4D0B93}"/>
                    </a:ext>
                  </a:extLst>
                </p14:cNvPr>
                <p14:cNvContentPartPr/>
                <p14:nvPr/>
              </p14:nvContentPartPr>
              <p14:xfrm>
                <a:off x="4565517" y="2502525"/>
                <a:ext cx="385200" cy="58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8C5607-123A-4204-9687-DC6CEB4D0B9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561197" y="2498205"/>
                  <a:ext cx="39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4CE6BE7-6896-4048-982E-909023FCC91C}"/>
                    </a:ext>
                  </a:extLst>
                </p14:cNvPr>
                <p14:cNvContentPartPr/>
                <p14:nvPr/>
              </p14:nvContentPartPr>
              <p14:xfrm>
                <a:off x="4931277" y="2439885"/>
                <a:ext cx="489960" cy="120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4CE6BE7-6896-4048-982E-909023FCC91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926957" y="2435565"/>
                  <a:ext cx="49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3982C03-EC87-4521-B68A-4FFC501B63FB}"/>
                    </a:ext>
                  </a:extLst>
                </p14:cNvPr>
                <p14:cNvContentPartPr/>
                <p14:nvPr/>
              </p14:nvContentPartPr>
              <p14:xfrm>
                <a:off x="1004397" y="2647965"/>
                <a:ext cx="4849560" cy="6354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3982C03-EC87-4521-B68A-4FFC501B63F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00077" y="2643645"/>
                  <a:ext cx="4858200" cy="64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A729C1FF-45FB-43DC-A12C-461FDCB719EF}"/>
                  </a:ext>
                </a:extLst>
              </p14:cNvPr>
              <p14:cNvContentPartPr/>
              <p14:nvPr/>
            </p14:nvContentPartPr>
            <p14:xfrm>
              <a:off x="7621197" y="3962685"/>
              <a:ext cx="1972080" cy="2653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A729C1FF-45FB-43DC-A12C-461FDCB719EF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616877" y="3958365"/>
                <a:ext cx="198072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37956C3-D8F5-4C23-8275-C5386B951BB7}"/>
                  </a:ext>
                </a:extLst>
              </p14:cNvPr>
              <p14:cNvContentPartPr/>
              <p14:nvPr/>
            </p14:nvContentPartPr>
            <p14:xfrm>
              <a:off x="10436757" y="362325"/>
              <a:ext cx="165240" cy="145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37956C3-D8F5-4C23-8275-C5386B951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2437" y="358005"/>
                <a:ext cx="173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9627E1D-94EF-42A6-8090-A6474C070A23}"/>
                  </a:ext>
                </a:extLst>
              </p14:cNvPr>
              <p14:cNvContentPartPr/>
              <p14:nvPr/>
            </p14:nvContentPartPr>
            <p14:xfrm>
              <a:off x="10667517" y="381045"/>
              <a:ext cx="60840" cy="106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9627E1D-94EF-42A6-8090-A6474C070A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63197" y="376725"/>
                <a:ext cx="69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BF3EBC4-BD9E-448C-AD2A-218411D4336B}"/>
                  </a:ext>
                </a:extLst>
              </p14:cNvPr>
              <p14:cNvContentPartPr/>
              <p14:nvPr/>
            </p14:nvContentPartPr>
            <p14:xfrm>
              <a:off x="10592637" y="368805"/>
              <a:ext cx="160920" cy="119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BF3EBC4-BD9E-448C-AD2A-218411D433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8317" y="364485"/>
                <a:ext cx="169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76B8066-CC74-456B-A277-85A70E0C4223}"/>
                  </a:ext>
                </a:extLst>
              </p14:cNvPr>
              <p14:cNvContentPartPr/>
              <p14:nvPr/>
            </p14:nvContentPartPr>
            <p14:xfrm>
              <a:off x="10786317" y="328845"/>
              <a:ext cx="186120" cy="165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76B8066-CC74-456B-A277-85A70E0C4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81997" y="324525"/>
                <a:ext cx="194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6957" name="Freihand 166956">
                <a:extLst>
                  <a:ext uri="{FF2B5EF4-FFF2-40B4-BE49-F238E27FC236}">
                    <a16:creationId xmlns:a16="http://schemas.microsoft.com/office/drawing/2014/main" id="{7186592F-22E6-48EA-B413-E30B08D177F3}"/>
                  </a:ext>
                </a:extLst>
              </p14:cNvPr>
              <p14:cNvContentPartPr/>
              <p14:nvPr/>
            </p14:nvContentPartPr>
            <p14:xfrm>
              <a:off x="6224037" y="1412805"/>
              <a:ext cx="72000" cy="11160"/>
            </p14:xfrm>
          </p:contentPart>
        </mc:Choice>
        <mc:Fallback>
          <p:pic>
            <p:nvPicPr>
              <p:cNvPr id="166957" name="Freihand 166956">
                <a:extLst>
                  <a:ext uri="{FF2B5EF4-FFF2-40B4-BE49-F238E27FC236}">
                    <a16:creationId xmlns:a16="http://schemas.microsoft.com/office/drawing/2014/main" id="{7186592F-22E6-48EA-B413-E30B08D177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19717" y="1408485"/>
                <a:ext cx="806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41" name="Gruppieren 167040">
            <a:extLst>
              <a:ext uri="{FF2B5EF4-FFF2-40B4-BE49-F238E27FC236}">
                <a16:creationId xmlns:a16="http://schemas.microsoft.com/office/drawing/2014/main" id="{55970D93-5FF6-4B4D-A242-83876E88934E}"/>
              </a:ext>
            </a:extLst>
          </p:cNvPr>
          <p:cNvGrpSpPr/>
          <p:nvPr/>
        </p:nvGrpSpPr>
        <p:grpSpPr>
          <a:xfrm>
            <a:off x="2867037" y="59565"/>
            <a:ext cx="7388280" cy="1427760"/>
            <a:chOff x="2867037" y="59565"/>
            <a:chExt cx="7388280" cy="14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E198EA5-9C3A-403B-ACCC-6EC7FBA7C7B1}"/>
                    </a:ext>
                  </a:extLst>
                </p14:cNvPr>
                <p14:cNvContentPartPr/>
                <p14:nvPr/>
              </p14:nvContentPartPr>
              <p14:xfrm>
                <a:off x="6826317" y="496965"/>
                <a:ext cx="99000" cy="65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E198EA5-9C3A-403B-ACCC-6EC7FBA7C7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1997" y="492645"/>
                  <a:ext cx="10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EEFD0AF-F2E1-4B22-8515-6994D2C0D811}"/>
                    </a:ext>
                  </a:extLst>
                </p14:cNvPr>
                <p14:cNvContentPartPr/>
                <p14:nvPr/>
              </p14:nvContentPartPr>
              <p14:xfrm>
                <a:off x="6924597" y="487245"/>
                <a:ext cx="105120" cy="11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EEFD0AF-F2E1-4B22-8515-6994D2C0D8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20277" y="482925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AD63CB3-1D3C-4C99-8DF4-D0E55E4DFC6D}"/>
                    </a:ext>
                  </a:extLst>
                </p14:cNvPr>
                <p14:cNvContentPartPr/>
                <p14:nvPr/>
              </p14:nvContentPartPr>
              <p14:xfrm>
                <a:off x="7030437" y="504525"/>
                <a:ext cx="54000" cy="174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AD63CB3-1D3C-4C99-8DF4-D0E55E4DFC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26117" y="500205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9B84C3-9DE7-4797-8BA9-BAAEDD8A536E}"/>
                    </a:ext>
                  </a:extLst>
                </p14:cNvPr>
                <p14:cNvContentPartPr/>
                <p14:nvPr/>
              </p14:nvContentPartPr>
              <p14:xfrm>
                <a:off x="7133397" y="520365"/>
                <a:ext cx="165600" cy="59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9B84C3-9DE7-4797-8BA9-BAAEDD8A53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9077" y="516045"/>
                  <a:ext cx="17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CECF53C-8B8A-4A38-BC89-28D50373ACAE}"/>
                    </a:ext>
                  </a:extLst>
                </p14:cNvPr>
                <p14:cNvContentPartPr/>
                <p14:nvPr/>
              </p14:nvContentPartPr>
              <p14:xfrm>
                <a:off x="7285317" y="467085"/>
                <a:ext cx="176760" cy="99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CECF53C-8B8A-4A38-BC89-28D50373AC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80997" y="462765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3719E6-640F-444D-BD43-67E5B03EC6EB}"/>
                    </a:ext>
                  </a:extLst>
                </p14:cNvPr>
                <p14:cNvContentPartPr/>
                <p14:nvPr/>
              </p14:nvContentPartPr>
              <p14:xfrm>
                <a:off x="7490157" y="437565"/>
                <a:ext cx="295560" cy="150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3719E6-640F-444D-BD43-67E5B03EC6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5837" y="433245"/>
                  <a:ext cx="304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534DB69-C50B-44F7-8D6D-10E5DE49BFF8}"/>
                    </a:ext>
                  </a:extLst>
                </p14:cNvPr>
                <p14:cNvContentPartPr/>
                <p14:nvPr/>
              </p14:nvContentPartPr>
              <p14:xfrm>
                <a:off x="7485477" y="347205"/>
                <a:ext cx="360" cy="5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534DB69-C50B-44F7-8D6D-10E5DE49BF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81157" y="342885"/>
                  <a:ext cx="9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907CBF-E4DB-44EC-B042-A5F0F3A08012}"/>
                    </a:ext>
                  </a:extLst>
                </p14:cNvPr>
                <p14:cNvContentPartPr/>
                <p14:nvPr/>
              </p14:nvContentPartPr>
              <p14:xfrm>
                <a:off x="7953837" y="468165"/>
                <a:ext cx="8856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907CBF-E4DB-44EC-B042-A5F0F3A080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49517" y="463845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7919622-CB3D-4814-B66B-C2EC499F315B}"/>
                    </a:ext>
                  </a:extLst>
                </p14:cNvPr>
                <p14:cNvContentPartPr/>
                <p14:nvPr/>
              </p14:nvContentPartPr>
              <p14:xfrm>
                <a:off x="8067957" y="469605"/>
                <a:ext cx="100800" cy="241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7919622-CB3D-4814-B66B-C2EC499F31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63637" y="465285"/>
                  <a:ext cx="109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6D35A4-6FD7-4B3D-8200-A81D68F804F4}"/>
                    </a:ext>
                  </a:extLst>
                </p14:cNvPr>
                <p14:cNvContentPartPr/>
                <p14:nvPr/>
              </p14:nvContentPartPr>
              <p14:xfrm>
                <a:off x="8162277" y="472485"/>
                <a:ext cx="84240" cy="171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6D35A4-6FD7-4B3D-8200-A81D68F804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57957" y="468165"/>
                  <a:ext cx="9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3D1E423-34AA-4663-8361-37324B6A4EFD}"/>
                    </a:ext>
                  </a:extLst>
                </p14:cNvPr>
                <p14:cNvContentPartPr/>
                <p14:nvPr/>
              </p14:nvContentPartPr>
              <p14:xfrm>
                <a:off x="8273517" y="467805"/>
                <a:ext cx="48600" cy="9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3D1E423-34AA-4663-8361-37324B6A4E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9197" y="463485"/>
                  <a:ext cx="57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C39569C-9639-4AAE-8344-47A77725E743}"/>
                    </a:ext>
                  </a:extLst>
                </p14:cNvPr>
                <p14:cNvContentPartPr/>
                <p14:nvPr/>
              </p14:nvContentPartPr>
              <p14:xfrm>
                <a:off x="8315997" y="474645"/>
                <a:ext cx="77400" cy="68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C39569C-9639-4AAE-8344-47A77725E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11677" y="470325"/>
                  <a:ext cx="86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D693AF-9553-4FFF-8750-13C9FB770577}"/>
                    </a:ext>
                  </a:extLst>
                </p14:cNvPr>
                <p14:cNvContentPartPr/>
                <p14:nvPr/>
              </p14:nvContentPartPr>
              <p14:xfrm>
                <a:off x="8407077" y="471405"/>
                <a:ext cx="106920" cy="65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D693AF-9553-4FFF-8750-13C9FB7705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02757" y="467085"/>
                  <a:ext cx="115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5A89E92-9497-453E-954A-91CA13953620}"/>
                    </a:ext>
                  </a:extLst>
                </p14:cNvPr>
                <p14:cNvContentPartPr/>
                <p14:nvPr/>
              </p14:nvContentPartPr>
              <p14:xfrm>
                <a:off x="8525157" y="398685"/>
                <a:ext cx="152640" cy="130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5A89E92-9497-453E-954A-91CA139536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0837" y="394365"/>
                  <a:ext cx="161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193D8DB-8424-4C50-BE4F-8B6E035E9140}"/>
                    </a:ext>
                  </a:extLst>
                </p14:cNvPr>
                <p14:cNvContentPartPr/>
                <p14:nvPr/>
              </p14:nvContentPartPr>
              <p14:xfrm>
                <a:off x="8849157" y="376005"/>
                <a:ext cx="194760" cy="241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193D8DB-8424-4C50-BE4F-8B6E035E91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44837" y="371685"/>
                  <a:ext cx="203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4EEF19-E0D5-4809-985A-9B802754CF6C}"/>
                    </a:ext>
                  </a:extLst>
                </p14:cNvPr>
                <p14:cNvContentPartPr/>
                <p14:nvPr/>
              </p14:nvContentPartPr>
              <p14:xfrm>
                <a:off x="9179637" y="430725"/>
                <a:ext cx="122040" cy="85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4EEF19-E0D5-4809-985A-9B802754CF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75317" y="426405"/>
                  <a:ext cx="13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07E402-EDE7-42CF-93B5-C6039A1621C0}"/>
                    </a:ext>
                  </a:extLst>
                </p14:cNvPr>
                <p14:cNvContentPartPr/>
                <p14:nvPr/>
              </p14:nvContentPartPr>
              <p14:xfrm>
                <a:off x="9312837" y="432165"/>
                <a:ext cx="115920" cy="71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07E402-EDE7-42CF-93B5-C6039A1621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08517" y="427845"/>
                  <a:ext cx="12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0AA4D9-0215-4321-8103-C8F283751EDB}"/>
                    </a:ext>
                  </a:extLst>
                </p14:cNvPr>
                <p14:cNvContentPartPr/>
                <p14:nvPr/>
              </p14:nvContentPartPr>
              <p14:xfrm>
                <a:off x="9439197" y="360885"/>
                <a:ext cx="78480" cy="142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0AA4D9-0215-4321-8103-C8F283751ED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4877" y="356565"/>
                  <a:ext cx="8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F25CB5-5282-4ADA-93B4-FAC5173EF0C8}"/>
                    </a:ext>
                  </a:extLst>
                </p14:cNvPr>
                <p14:cNvContentPartPr/>
                <p14:nvPr/>
              </p14:nvContentPartPr>
              <p14:xfrm>
                <a:off x="9534597" y="446925"/>
                <a:ext cx="61200" cy="61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F25CB5-5282-4ADA-93B4-FAC5173EF0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30277" y="442605"/>
                  <a:ext cx="6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EB0DC5F-E8BA-4CB0-B538-1E7E6BA98AC7}"/>
                    </a:ext>
                  </a:extLst>
                </p14:cNvPr>
                <p14:cNvContentPartPr/>
                <p14:nvPr/>
              </p14:nvContentPartPr>
              <p14:xfrm>
                <a:off x="9636117" y="428205"/>
                <a:ext cx="88920" cy="70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EB0DC5F-E8BA-4CB0-B538-1E7E6BA98A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1797" y="42388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6B20574-9854-4B82-B880-554AE5342A59}"/>
                    </a:ext>
                  </a:extLst>
                </p14:cNvPr>
                <p14:cNvContentPartPr/>
                <p14:nvPr/>
              </p14:nvContentPartPr>
              <p14:xfrm>
                <a:off x="9763917" y="331365"/>
                <a:ext cx="41040" cy="174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6B20574-9854-4B82-B880-554AE5342A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59597" y="327045"/>
                  <a:ext cx="4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1AA62D5-B992-4927-9481-2BBDB6226E57}"/>
                    </a:ext>
                  </a:extLst>
                </p14:cNvPr>
                <p14:cNvContentPartPr/>
                <p14:nvPr/>
              </p14:nvContentPartPr>
              <p14:xfrm>
                <a:off x="9806037" y="357645"/>
                <a:ext cx="249840" cy="132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1AA62D5-B992-4927-9481-2BBDB6226E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01717" y="353325"/>
                  <a:ext cx="25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A78825F-30FC-4173-86F7-C661F433EA0B}"/>
                    </a:ext>
                  </a:extLst>
                </p14:cNvPr>
                <p14:cNvContentPartPr/>
                <p14:nvPr/>
              </p14:nvContentPartPr>
              <p14:xfrm>
                <a:off x="10056597" y="386445"/>
                <a:ext cx="11520" cy="24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A78825F-30FC-4173-86F7-C661F433EA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2277" y="382125"/>
                  <a:ext cx="2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41F995-0B8B-49D2-B38E-070B76A08982}"/>
                    </a:ext>
                  </a:extLst>
                </p14:cNvPr>
                <p14:cNvContentPartPr/>
                <p14:nvPr/>
              </p14:nvContentPartPr>
              <p14:xfrm>
                <a:off x="10071357" y="422085"/>
                <a:ext cx="126720" cy="43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41F995-0B8B-49D2-B38E-070B76A089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67037" y="417765"/>
                  <a:ext cx="13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81FFE7-80AB-4DB7-9D03-FBA33E42162B}"/>
                    </a:ext>
                  </a:extLst>
                </p14:cNvPr>
                <p14:cNvContentPartPr/>
                <p14:nvPr/>
              </p14:nvContentPartPr>
              <p14:xfrm>
                <a:off x="10155237" y="439005"/>
                <a:ext cx="100080" cy="169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81FFE7-80AB-4DB7-9D03-FBA33E4216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50917" y="434685"/>
                  <a:ext cx="108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01CC450-D17C-415E-9640-88460F97B1B7}"/>
                    </a:ext>
                  </a:extLst>
                </p14:cNvPr>
                <p14:cNvContentPartPr/>
                <p14:nvPr/>
              </p14:nvContentPartPr>
              <p14:xfrm>
                <a:off x="6973917" y="622245"/>
                <a:ext cx="1596240" cy="83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01CC450-D17C-415E-9640-88460F97B1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9597" y="617925"/>
                  <a:ext cx="1604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413089-3BA7-45DA-B416-7511EC738488}"/>
                    </a:ext>
                  </a:extLst>
                </p14:cNvPr>
                <p14:cNvContentPartPr/>
                <p14:nvPr/>
              </p14:nvContentPartPr>
              <p14:xfrm>
                <a:off x="7701117" y="270525"/>
                <a:ext cx="18000" cy="8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413089-3BA7-45DA-B416-7511EC7384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96437" y="266205"/>
                  <a:ext cx="26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43C03C-F907-4703-8528-57B17A833E92}"/>
                    </a:ext>
                  </a:extLst>
                </p14:cNvPr>
                <p14:cNvContentPartPr/>
                <p14:nvPr/>
              </p14:nvContentPartPr>
              <p14:xfrm>
                <a:off x="7655037" y="288165"/>
                <a:ext cx="106200" cy="10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43C03C-F907-4703-8528-57B17A833E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50717" y="283845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7F99FE-3EF7-487F-A853-273B198B550B}"/>
                    </a:ext>
                  </a:extLst>
                </p14:cNvPr>
                <p14:cNvContentPartPr/>
                <p14:nvPr/>
              </p14:nvContentPartPr>
              <p14:xfrm>
                <a:off x="7075437" y="102045"/>
                <a:ext cx="5400" cy="101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7F99FE-3EF7-487F-A853-273B198B55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71117" y="97725"/>
                  <a:ext cx="1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4AA6E2-E28E-4A5E-B7F2-30CDDFC66ECF}"/>
                    </a:ext>
                  </a:extLst>
                </p14:cNvPr>
                <p14:cNvContentPartPr/>
                <p14:nvPr/>
              </p14:nvContentPartPr>
              <p14:xfrm>
                <a:off x="7000557" y="93765"/>
                <a:ext cx="142560" cy="114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4AA6E2-E28E-4A5E-B7F2-30CDDFC66E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96237" y="89445"/>
                  <a:ext cx="151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6C4CCB3-BC6E-451F-8A87-21138E28A708}"/>
                    </a:ext>
                  </a:extLst>
                </p14:cNvPr>
                <p14:cNvContentPartPr/>
                <p14:nvPr/>
              </p14:nvContentPartPr>
              <p14:xfrm>
                <a:off x="7151397" y="129405"/>
                <a:ext cx="256320" cy="56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6C4CCB3-BC6E-451F-8A87-21138E28A7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47077" y="125085"/>
                  <a:ext cx="26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49A07C4-C3AF-4B35-8FA6-B9B22B5F28C7}"/>
                    </a:ext>
                  </a:extLst>
                </p14:cNvPr>
                <p14:cNvContentPartPr/>
                <p14:nvPr/>
              </p14:nvContentPartPr>
              <p14:xfrm>
                <a:off x="7437957" y="135525"/>
                <a:ext cx="163080" cy="59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49A07C4-C3AF-4B35-8FA6-B9B22B5F28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33637" y="131205"/>
                  <a:ext cx="17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5A5350B-2C77-4C51-A072-47E7C08E13E6}"/>
                    </a:ext>
                  </a:extLst>
                </p14:cNvPr>
                <p14:cNvContentPartPr/>
                <p14:nvPr/>
              </p14:nvContentPartPr>
              <p14:xfrm>
                <a:off x="7615437" y="114285"/>
                <a:ext cx="89640" cy="74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5A5350B-2C77-4C51-A072-47E7C08E13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1117" y="109965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ADE0958-A2F8-4C48-AEE6-B9A14AC804AB}"/>
                    </a:ext>
                  </a:extLst>
                </p14:cNvPr>
                <p14:cNvContentPartPr/>
                <p14:nvPr/>
              </p14:nvContentPartPr>
              <p14:xfrm>
                <a:off x="7831437" y="113565"/>
                <a:ext cx="145440" cy="71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ADE0958-A2F8-4C48-AEE6-B9A14AC804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27117" y="109245"/>
                  <a:ext cx="154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4F51CE-418B-4644-AE6C-D12F5CE7A44A}"/>
                    </a:ext>
                  </a:extLst>
                </p14:cNvPr>
                <p14:cNvContentPartPr/>
                <p14:nvPr/>
              </p14:nvContentPartPr>
              <p14:xfrm>
                <a:off x="7981197" y="74325"/>
                <a:ext cx="2160" cy="7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4F51CE-418B-4644-AE6C-D12F5CE7A4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76877" y="70005"/>
                  <a:ext cx="10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26A50D-BBE6-42A7-A02E-A19BC73E9789}"/>
                    </a:ext>
                  </a:extLst>
                </p14:cNvPr>
                <p14:cNvContentPartPr/>
                <p14:nvPr/>
              </p14:nvContentPartPr>
              <p14:xfrm>
                <a:off x="7991277" y="111765"/>
                <a:ext cx="56520" cy="52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26A50D-BBE6-42A7-A02E-A19BC73E97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86957" y="107445"/>
                  <a:ext cx="65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6021CA-A105-4137-818B-790B28E08721}"/>
                    </a:ext>
                  </a:extLst>
                </p14:cNvPr>
                <p14:cNvContentPartPr/>
                <p14:nvPr/>
              </p14:nvContentPartPr>
              <p14:xfrm>
                <a:off x="8082357" y="112845"/>
                <a:ext cx="128520" cy="49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6021CA-A105-4137-818B-790B28E087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78037" y="108525"/>
                  <a:ext cx="13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3B17E5F-129E-4B88-99EB-FBE5AAD2ED37}"/>
                    </a:ext>
                  </a:extLst>
                </p14:cNvPr>
                <p14:cNvContentPartPr/>
                <p14:nvPr/>
              </p14:nvContentPartPr>
              <p14:xfrm>
                <a:off x="8311677" y="82245"/>
                <a:ext cx="136800" cy="155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3B17E5F-129E-4B88-99EB-FBE5AAD2ED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7357" y="77925"/>
                  <a:ext cx="145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6B7869E-AA55-4EFC-8198-6A8E93D0BD27}"/>
                    </a:ext>
                  </a:extLst>
                </p14:cNvPr>
                <p14:cNvContentPartPr/>
                <p14:nvPr/>
              </p14:nvContentPartPr>
              <p14:xfrm>
                <a:off x="8548197" y="70365"/>
                <a:ext cx="47160" cy="10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6B7869E-AA55-4EFC-8198-6A8E93D0BD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43877" y="66045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D1BA4A9-1F69-4606-B4A5-032F8BBB7D27}"/>
                    </a:ext>
                  </a:extLst>
                </p14:cNvPr>
                <p14:cNvContentPartPr/>
                <p14:nvPr/>
              </p14:nvContentPartPr>
              <p14:xfrm>
                <a:off x="8607957" y="59565"/>
                <a:ext cx="137160" cy="102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D1BA4A9-1F69-4606-B4A5-032F8BBB7D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03637" y="55245"/>
                  <a:ext cx="145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2CFA548-BA5D-4C5A-A16F-1D6DB75D4EC6}"/>
                    </a:ext>
                  </a:extLst>
                </p14:cNvPr>
                <p14:cNvContentPartPr/>
                <p14:nvPr/>
              </p14:nvContentPartPr>
              <p14:xfrm>
                <a:off x="8762397" y="65685"/>
                <a:ext cx="128520" cy="86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2CFA548-BA5D-4C5A-A16F-1D6DB75D4E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58077" y="61365"/>
                  <a:ext cx="13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979C5A-944C-4951-8271-2BEACABBBCAB}"/>
                    </a:ext>
                  </a:extLst>
                </p14:cNvPr>
                <p14:cNvContentPartPr/>
                <p14:nvPr/>
              </p14:nvContentPartPr>
              <p14:xfrm>
                <a:off x="9006837" y="97005"/>
                <a:ext cx="149040" cy="52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979C5A-944C-4951-8271-2BEACABBBC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02517" y="92685"/>
                  <a:ext cx="157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0EFD33-69D1-42E0-8FD6-D6B38ECE6A07}"/>
                    </a:ext>
                  </a:extLst>
                </p14:cNvPr>
                <p14:cNvContentPartPr/>
                <p14:nvPr/>
              </p14:nvContentPartPr>
              <p14:xfrm>
                <a:off x="9152637" y="77565"/>
                <a:ext cx="30240" cy="16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0EFD33-69D1-42E0-8FD6-D6B38ECE6A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48317" y="73245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399D096-AEDC-43DF-A7F8-3EDBD76407F3}"/>
                    </a:ext>
                  </a:extLst>
                </p14:cNvPr>
                <p14:cNvContentPartPr/>
                <p14:nvPr/>
              </p14:nvContentPartPr>
              <p14:xfrm>
                <a:off x="9185757" y="108885"/>
                <a:ext cx="67680" cy="4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399D096-AEDC-43DF-A7F8-3EDBD76407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1437" y="104565"/>
                  <a:ext cx="76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EA19A27-91A9-470B-B597-D9D671624E82}"/>
                    </a:ext>
                  </a:extLst>
                </p14:cNvPr>
                <p14:cNvContentPartPr/>
                <p14:nvPr/>
              </p14:nvContentPartPr>
              <p14:xfrm>
                <a:off x="9263517" y="109965"/>
                <a:ext cx="208800" cy="23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EA19A27-91A9-470B-B597-D9D671624E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59197" y="105645"/>
                  <a:ext cx="217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B703EAB-2890-40AD-9C7F-F2796124EAFC}"/>
                    </a:ext>
                  </a:extLst>
                </p14:cNvPr>
                <p14:cNvContentPartPr/>
                <p14:nvPr/>
              </p14:nvContentPartPr>
              <p14:xfrm>
                <a:off x="9488877" y="97005"/>
                <a:ext cx="99360" cy="45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B703EAB-2890-40AD-9C7F-F2796124EAF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4557" y="92685"/>
                  <a:ext cx="10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8F7700AB-3C91-465B-8EFC-9F467FAC5783}"/>
                    </a:ext>
                  </a:extLst>
                </p14:cNvPr>
                <p14:cNvContentPartPr/>
                <p14:nvPr/>
              </p14:nvContentPartPr>
              <p14:xfrm>
                <a:off x="6794997" y="1254405"/>
                <a:ext cx="42480" cy="97920"/>
              </p14:xfrm>
            </p:contentPart>
          </mc:Choice>
          <mc:Fallback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8F7700AB-3C91-465B-8EFC-9F467FAC57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90677" y="1250085"/>
                  <a:ext cx="5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22FA8B0A-F063-413A-9376-3F741904B116}"/>
                    </a:ext>
                  </a:extLst>
                </p14:cNvPr>
                <p14:cNvContentPartPr/>
                <p14:nvPr/>
              </p14:nvContentPartPr>
              <p14:xfrm>
                <a:off x="6768357" y="1300485"/>
                <a:ext cx="118080" cy="9000"/>
              </p14:xfrm>
            </p:contentPart>
          </mc:Choice>
          <mc:Fallback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22FA8B0A-F063-413A-9376-3F741904B1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64037" y="1296165"/>
                  <a:ext cx="126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AB6030DA-6AC4-4EA2-953D-C8F2A15DC7FB}"/>
                    </a:ext>
                  </a:extLst>
                </p14:cNvPr>
                <p14:cNvContentPartPr/>
                <p14:nvPr/>
              </p14:nvContentPartPr>
              <p14:xfrm>
                <a:off x="7038357" y="1157565"/>
                <a:ext cx="88920" cy="168480"/>
              </p14:xfrm>
            </p:contentPart>
          </mc:Choice>
          <mc:Fallback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AB6030DA-6AC4-4EA2-953D-C8F2A15DC7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34037" y="1153245"/>
                  <a:ext cx="9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756D5649-3196-4529-A890-12BB0C589F9C}"/>
                    </a:ext>
                  </a:extLst>
                </p14:cNvPr>
                <p14:cNvContentPartPr/>
                <p14:nvPr/>
              </p14:nvContentPartPr>
              <p14:xfrm>
                <a:off x="7201077" y="1188165"/>
                <a:ext cx="32400" cy="10332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756D5649-3196-4529-A890-12BB0C589F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96757" y="1183845"/>
                  <a:ext cx="4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6468AA58-D69D-49D3-92BC-D96FEF691C67}"/>
                    </a:ext>
                  </a:extLst>
                </p14:cNvPr>
                <p14:cNvContentPartPr/>
                <p14:nvPr/>
              </p14:nvContentPartPr>
              <p14:xfrm>
                <a:off x="7196397" y="1189965"/>
                <a:ext cx="104400" cy="6876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6468AA58-D69D-49D3-92BC-D96FEF691C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92077" y="1185645"/>
                  <a:ext cx="113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A4920B4A-21AC-41B0-BA7B-0E355CB2245B}"/>
                    </a:ext>
                  </a:extLst>
                </p14:cNvPr>
                <p14:cNvContentPartPr/>
                <p14:nvPr/>
              </p14:nvContentPartPr>
              <p14:xfrm>
                <a:off x="7195677" y="1298325"/>
                <a:ext cx="83520" cy="1908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A4920B4A-21AC-41B0-BA7B-0E355CB224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91357" y="1294005"/>
                  <a:ext cx="92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1A30F364-BC96-4875-88DC-DFA73CF1C381}"/>
                    </a:ext>
                  </a:extLst>
                </p14:cNvPr>
                <p14:cNvContentPartPr/>
                <p14:nvPr/>
              </p14:nvContentPartPr>
              <p14:xfrm>
                <a:off x="7359837" y="1216245"/>
                <a:ext cx="87480" cy="101880"/>
              </p14:xfrm>
            </p:contentPart>
          </mc:Choice>
          <mc:Fallback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1A30F364-BC96-4875-88DC-DFA73CF1C3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55517" y="1211925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74AC003F-EF0F-438B-BCFD-449262F8315B}"/>
                    </a:ext>
                  </a:extLst>
                </p14:cNvPr>
                <p14:cNvContentPartPr/>
                <p14:nvPr/>
              </p14:nvContentPartPr>
              <p14:xfrm>
                <a:off x="7545597" y="1271685"/>
                <a:ext cx="81360" cy="1620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74AC003F-EF0F-438B-BCFD-449262F831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41277" y="1267365"/>
                  <a:ext cx="90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6E1F8E5-1E4B-4136-9792-10BEDF3A0FE9}"/>
                    </a:ext>
                  </a:extLst>
                </p14:cNvPr>
                <p14:cNvContentPartPr/>
                <p14:nvPr/>
              </p14:nvContentPartPr>
              <p14:xfrm>
                <a:off x="7766637" y="1213005"/>
                <a:ext cx="9720" cy="117000"/>
              </p14:xfrm>
            </p:contentPart>
          </mc:Choice>
          <mc:Fallback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6E1F8E5-1E4B-4136-9792-10BEDF3A0F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62317" y="1208685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C2D2DC71-7173-43DE-B503-455F29222C8D}"/>
                    </a:ext>
                  </a:extLst>
                </p14:cNvPr>
                <p14:cNvContentPartPr/>
                <p14:nvPr/>
              </p14:nvContentPartPr>
              <p14:xfrm>
                <a:off x="7685637" y="1207965"/>
                <a:ext cx="117000" cy="1656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C2D2DC71-7173-43DE-B503-455F29222C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1317" y="1203645"/>
                  <a:ext cx="12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F28943AF-ABF4-44DF-8A7B-063561563F5F}"/>
                    </a:ext>
                  </a:extLst>
                </p14:cNvPr>
                <p14:cNvContentPartPr/>
                <p14:nvPr/>
              </p14:nvContentPartPr>
              <p14:xfrm>
                <a:off x="7688157" y="1321365"/>
                <a:ext cx="121680" cy="28800"/>
              </p14:xfrm>
            </p:contentPart>
          </mc:Choice>
          <mc:Fallback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F28943AF-ABF4-44DF-8A7B-063561563F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3837" y="1317045"/>
                  <a:ext cx="13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DFDB0DA6-63E1-409B-805F-3DC018E72A61}"/>
                    </a:ext>
                  </a:extLst>
                </p14:cNvPr>
                <p14:cNvContentPartPr/>
                <p14:nvPr/>
              </p14:nvContentPartPr>
              <p14:xfrm>
                <a:off x="7841517" y="1210485"/>
                <a:ext cx="132840" cy="88560"/>
              </p14:xfrm>
            </p:contentPart>
          </mc:Choice>
          <mc:Fallback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DFDB0DA6-63E1-409B-805F-3DC018E72A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37197" y="1206165"/>
                  <a:ext cx="141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D68F0156-7D4A-4DB9-A82A-7F3923D5E0AD}"/>
                    </a:ext>
                  </a:extLst>
                </p14:cNvPr>
                <p14:cNvContentPartPr/>
                <p14:nvPr/>
              </p14:nvContentPartPr>
              <p14:xfrm>
                <a:off x="7923957" y="1152165"/>
                <a:ext cx="81000" cy="198360"/>
              </p14:xfrm>
            </p:contentPart>
          </mc:Choice>
          <mc:Fallback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D68F0156-7D4A-4DB9-A82A-7F3923D5E0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19637" y="1147845"/>
                  <a:ext cx="89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ED1417F6-1964-48C0-B1F6-98D7AF0DA12A}"/>
                    </a:ext>
                  </a:extLst>
                </p14:cNvPr>
                <p14:cNvContentPartPr/>
                <p14:nvPr/>
              </p14:nvContentPartPr>
              <p14:xfrm>
                <a:off x="7075797" y="1059285"/>
                <a:ext cx="895320" cy="73080"/>
              </p14:xfrm>
            </p:contentPart>
          </mc:Choice>
          <mc:Fallback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ED1417F6-1964-48C0-B1F6-98D7AF0DA1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71477" y="1054965"/>
                  <a:ext cx="90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809B9E8D-60C6-46F4-BB9B-38C347F035DD}"/>
                    </a:ext>
                  </a:extLst>
                </p14:cNvPr>
                <p14:cNvContentPartPr/>
                <p14:nvPr/>
              </p14:nvContentPartPr>
              <p14:xfrm>
                <a:off x="7364157" y="932205"/>
                <a:ext cx="14400" cy="74160"/>
              </p14:xfrm>
            </p:contentPart>
          </mc:Choice>
          <mc:Fallback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809B9E8D-60C6-46F4-BB9B-38C347F035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59837" y="927885"/>
                  <a:ext cx="23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5E52F8AD-338B-4DB0-9D95-278FC58C02EC}"/>
                    </a:ext>
                  </a:extLst>
                </p14:cNvPr>
                <p14:cNvContentPartPr/>
                <p14:nvPr/>
              </p14:nvContentPartPr>
              <p14:xfrm>
                <a:off x="7288197" y="895485"/>
                <a:ext cx="138960" cy="5760"/>
              </p14:xfrm>
            </p:contentPart>
          </mc:Choice>
          <mc:Fallback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5E52F8AD-338B-4DB0-9D95-278FC58C02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83877" y="891165"/>
                  <a:ext cx="147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CDFB550E-39A7-47AC-BFD8-C311EED25AA8}"/>
                    </a:ext>
                  </a:extLst>
                </p14:cNvPr>
                <p14:cNvContentPartPr/>
                <p14:nvPr/>
              </p14:nvContentPartPr>
              <p14:xfrm>
                <a:off x="7464597" y="922485"/>
                <a:ext cx="52920" cy="66240"/>
              </p14:xfrm>
            </p:contentPart>
          </mc:Choice>
          <mc:Fallback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CDFB550E-39A7-47AC-BFD8-C311EED25A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60277" y="918165"/>
                  <a:ext cx="61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C0F6E0BF-6084-4561-9C10-7AE19DA9A29D}"/>
                    </a:ext>
                  </a:extLst>
                </p14:cNvPr>
                <p14:cNvContentPartPr/>
                <p14:nvPr/>
              </p14:nvContentPartPr>
              <p14:xfrm>
                <a:off x="7535517" y="928245"/>
                <a:ext cx="83160" cy="57240"/>
              </p14:xfrm>
            </p:contentPart>
          </mc:Choice>
          <mc:Fallback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C0F6E0BF-6084-4561-9C10-7AE19DA9A29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31197" y="923925"/>
                  <a:ext cx="91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25B148A4-4F07-47C3-BC7A-51824593FF77}"/>
                    </a:ext>
                  </a:extLst>
                </p14:cNvPr>
                <p14:cNvContentPartPr/>
                <p14:nvPr/>
              </p14:nvContentPartPr>
              <p14:xfrm>
                <a:off x="7629117" y="871005"/>
                <a:ext cx="108000" cy="108360"/>
              </p14:xfrm>
            </p:contentPart>
          </mc:Choice>
          <mc:Fallback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25B148A4-4F07-47C3-BC7A-51824593FF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24797" y="866685"/>
                  <a:ext cx="11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0D386D50-D913-4E81-A02A-6D642BA56FCD}"/>
                    </a:ext>
                  </a:extLst>
                </p14:cNvPr>
                <p14:cNvContentPartPr/>
                <p14:nvPr/>
              </p14:nvContentPartPr>
              <p14:xfrm>
                <a:off x="7752237" y="910605"/>
                <a:ext cx="110880" cy="53280"/>
              </p14:xfrm>
            </p:contentPart>
          </mc:Choice>
          <mc:Fallback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0D386D50-D913-4E81-A02A-6D642BA56FC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47917" y="906285"/>
                  <a:ext cx="119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EA07C280-E054-4FC4-906C-A5F80F19F4B5}"/>
                    </a:ext>
                  </a:extLst>
                </p14:cNvPr>
                <p14:cNvContentPartPr/>
                <p14:nvPr/>
              </p14:nvContentPartPr>
              <p14:xfrm>
                <a:off x="8055717" y="846525"/>
                <a:ext cx="13680" cy="100800"/>
              </p14:xfrm>
            </p:contentPart>
          </mc:Choice>
          <mc:Fallback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EA07C280-E054-4FC4-906C-A5F80F19F4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51397" y="842205"/>
                  <a:ext cx="2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0BB68F89-EF54-4128-947D-6B5E38619B45}"/>
                    </a:ext>
                  </a:extLst>
                </p14:cNvPr>
                <p14:cNvContentPartPr/>
                <p14:nvPr/>
              </p14:nvContentPartPr>
              <p14:xfrm>
                <a:off x="8011437" y="820965"/>
                <a:ext cx="116280" cy="13788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0BB68F89-EF54-4128-947D-6B5E38619B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07117" y="816645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91881A13-0392-4589-8068-3C3A46D677F9}"/>
                    </a:ext>
                  </a:extLst>
                </p14:cNvPr>
                <p14:cNvContentPartPr/>
                <p14:nvPr/>
              </p14:nvContentPartPr>
              <p14:xfrm>
                <a:off x="8137437" y="892605"/>
                <a:ext cx="102240" cy="65880"/>
              </p14:xfrm>
            </p:contentPart>
          </mc:Choice>
          <mc:Fallback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91881A13-0392-4589-8068-3C3A46D677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33117" y="888285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1B3D09B7-67AF-4861-838D-73A2C9F330A4}"/>
                    </a:ext>
                  </a:extLst>
                </p14:cNvPr>
                <p14:cNvContentPartPr/>
                <p14:nvPr/>
              </p14:nvContentPartPr>
              <p14:xfrm>
                <a:off x="8254797" y="807285"/>
                <a:ext cx="34560" cy="140760"/>
              </p14:xfrm>
            </p:contentPart>
          </mc:Choice>
          <mc:Fallback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1B3D09B7-67AF-4861-838D-73A2C9F330A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0477" y="802965"/>
                  <a:ext cx="43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F30749F9-5D55-4D19-BAE9-47D6089DD58E}"/>
                    </a:ext>
                  </a:extLst>
                </p14:cNvPr>
                <p14:cNvContentPartPr/>
                <p14:nvPr/>
              </p14:nvContentPartPr>
              <p14:xfrm>
                <a:off x="8296197" y="886845"/>
                <a:ext cx="192240" cy="54000"/>
              </p14:xfrm>
            </p:contentPart>
          </mc:Choice>
          <mc:Fallback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F30749F9-5D55-4D19-BAE9-47D6089DD5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91877" y="882525"/>
                  <a:ext cx="200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26249F97-D9B5-43CF-8E25-5AFC1C9546E5}"/>
                    </a:ext>
                  </a:extLst>
                </p14:cNvPr>
                <p14:cNvContentPartPr/>
                <p14:nvPr/>
              </p14:nvContentPartPr>
              <p14:xfrm>
                <a:off x="8540637" y="876405"/>
                <a:ext cx="38160" cy="3240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26249F97-D9B5-43CF-8E25-5AFC1C9546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36317" y="872085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DB43BDEE-84F6-485F-B494-3E888768EC91}"/>
                    </a:ext>
                  </a:extLst>
                </p14:cNvPr>
                <p14:cNvContentPartPr/>
                <p14:nvPr/>
              </p14:nvContentPartPr>
              <p14:xfrm>
                <a:off x="8499957" y="897285"/>
                <a:ext cx="83160" cy="66240"/>
              </p14:xfrm>
            </p:contentPart>
          </mc:Choice>
          <mc:Fallback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DB43BDEE-84F6-485F-B494-3E888768EC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95637" y="892965"/>
                  <a:ext cx="91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5F2427DB-A273-4B83-B479-D8E625E37482}"/>
                    </a:ext>
                  </a:extLst>
                </p14:cNvPr>
                <p14:cNvContentPartPr/>
                <p14:nvPr/>
              </p14:nvContentPartPr>
              <p14:xfrm>
                <a:off x="8627397" y="864165"/>
                <a:ext cx="98280" cy="8316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5F2427DB-A273-4B83-B479-D8E625E3748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623077" y="859845"/>
                  <a:ext cx="106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7838E244-2CFB-4B4B-83AF-FE9942BF012C}"/>
                    </a:ext>
                  </a:extLst>
                </p14:cNvPr>
                <p14:cNvContentPartPr/>
                <p14:nvPr/>
              </p14:nvContentPartPr>
              <p14:xfrm>
                <a:off x="7272357" y="878565"/>
                <a:ext cx="649080" cy="53640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7838E244-2CFB-4B4B-83AF-FE9942BF01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68037" y="874245"/>
                  <a:ext cx="6577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9221D185-E138-4C02-84FC-650F3394B90E}"/>
                    </a:ext>
                  </a:extLst>
                </p14:cNvPr>
                <p14:cNvContentPartPr/>
                <p14:nvPr/>
              </p14:nvContentPartPr>
              <p14:xfrm>
                <a:off x="7473957" y="875685"/>
                <a:ext cx="367560" cy="50688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9221D185-E138-4C02-84FC-650F3394B9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9637" y="871365"/>
                  <a:ext cx="3762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A0613F86-D549-4F5E-B40E-65FC1E7D078C}"/>
                    </a:ext>
                  </a:extLst>
                </p14:cNvPr>
                <p14:cNvContentPartPr/>
                <p14:nvPr/>
              </p14:nvContentPartPr>
              <p14:xfrm>
                <a:off x="5945397" y="1450245"/>
                <a:ext cx="199800" cy="5400"/>
              </p14:xfrm>
            </p:contentPart>
          </mc:Choice>
          <mc:Fallback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A0613F86-D549-4F5E-B40E-65FC1E7D07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41077" y="1445925"/>
                  <a:ext cx="208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47084F5F-8E5F-4909-9A93-BC5570B43170}"/>
                    </a:ext>
                  </a:extLst>
                </p14:cNvPr>
                <p14:cNvContentPartPr/>
                <p14:nvPr/>
              </p14:nvContentPartPr>
              <p14:xfrm>
                <a:off x="6173637" y="1427565"/>
                <a:ext cx="120600" cy="6480"/>
              </p14:xfrm>
            </p:contentPart>
          </mc:Choice>
          <mc:Fallback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47084F5F-8E5F-4909-9A93-BC5570B4317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69317" y="1423245"/>
                  <a:ext cx="12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AF5DE75A-8146-4D0B-82C6-C8698640A0CF}"/>
                    </a:ext>
                  </a:extLst>
                </p14:cNvPr>
                <p14:cNvContentPartPr/>
                <p14:nvPr/>
              </p14:nvContentPartPr>
              <p14:xfrm>
                <a:off x="6407277" y="1438725"/>
                <a:ext cx="164880" cy="28440"/>
              </p14:xfrm>
            </p:contentPart>
          </mc:Choice>
          <mc:Fallback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AF5DE75A-8146-4D0B-82C6-C8698640A0C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02957" y="1434405"/>
                  <a:ext cx="173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B389313F-92A0-4B88-BD9D-DCB1941726C2}"/>
                    </a:ext>
                  </a:extLst>
                </p14:cNvPr>
                <p14:cNvContentPartPr/>
                <p14:nvPr/>
              </p14:nvContentPartPr>
              <p14:xfrm>
                <a:off x="5949357" y="1461765"/>
                <a:ext cx="132480" cy="2556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B389313F-92A0-4B88-BD9D-DCB1941726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45037" y="1457445"/>
                  <a:ext cx="14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771A0B5E-A76B-4855-95E0-13371DA1AC68}"/>
                    </a:ext>
                  </a:extLst>
                </p14:cNvPr>
                <p14:cNvContentPartPr/>
                <p14:nvPr/>
              </p14:nvContentPartPr>
              <p14:xfrm>
                <a:off x="6167517" y="1433325"/>
                <a:ext cx="86760" cy="1116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771A0B5E-A76B-4855-95E0-13371DA1AC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63197" y="1429005"/>
                  <a:ext cx="95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7B489DB3-BFF0-41B0-B435-CE2D6ABD3DB3}"/>
                    </a:ext>
                  </a:extLst>
                </p14:cNvPr>
                <p14:cNvContentPartPr/>
                <p14:nvPr/>
              </p14:nvContentPartPr>
              <p14:xfrm>
                <a:off x="6420237" y="1458165"/>
                <a:ext cx="115560" cy="25560"/>
              </p14:xfrm>
            </p:contentPart>
          </mc:Choice>
          <mc:Fallback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7B489DB3-BFF0-41B0-B435-CE2D6ABD3D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15917" y="1453845"/>
                  <a:ext cx="124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7B991B2-9B4C-4FCB-B0A8-DFAA8F123688}"/>
                    </a:ext>
                  </a:extLst>
                </p14:cNvPr>
                <p14:cNvContentPartPr/>
                <p14:nvPr/>
              </p14:nvContentPartPr>
              <p14:xfrm>
                <a:off x="5984997" y="452685"/>
                <a:ext cx="101160" cy="178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7B991B2-9B4C-4FCB-B0A8-DFAA8F1236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80677" y="448365"/>
                  <a:ext cx="10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B62CAC0-0E79-4F4B-BC13-F3ADF74C2841}"/>
                    </a:ext>
                  </a:extLst>
                </p14:cNvPr>
                <p14:cNvContentPartPr/>
                <p14:nvPr/>
              </p14:nvContentPartPr>
              <p14:xfrm>
                <a:off x="6081837" y="467805"/>
                <a:ext cx="255960" cy="135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B62CAC0-0E79-4F4B-BC13-F3ADF74C28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77517" y="463485"/>
                  <a:ext cx="264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92FAA90-7C67-49C1-9EEE-06B4D0E01A34}"/>
                    </a:ext>
                  </a:extLst>
                </p14:cNvPr>
                <p14:cNvContentPartPr/>
                <p14:nvPr/>
              </p14:nvContentPartPr>
              <p14:xfrm>
                <a:off x="6290277" y="556725"/>
                <a:ext cx="204840" cy="23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92FAA90-7C67-49C1-9EEE-06B4D0E01A3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5957" y="552405"/>
                  <a:ext cx="21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C28CE2-06C4-401C-84FA-58EBBBBF76CA}"/>
                    </a:ext>
                  </a:extLst>
                </p14:cNvPr>
                <p14:cNvContentPartPr/>
                <p14:nvPr/>
              </p14:nvContentPartPr>
              <p14:xfrm>
                <a:off x="6495837" y="517845"/>
                <a:ext cx="29160" cy="10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C28CE2-06C4-401C-84FA-58EBBBBF76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91517" y="513525"/>
                  <a:ext cx="3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9BDCAD8-C83D-4FC4-A1CA-F4D96B5781FC}"/>
                    </a:ext>
                  </a:extLst>
                </p14:cNvPr>
                <p14:cNvContentPartPr/>
                <p14:nvPr/>
              </p14:nvContentPartPr>
              <p14:xfrm>
                <a:off x="6532917" y="549525"/>
                <a:ext cx="56160" cy="153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9BDCAD8-C83D-4FC4-A1CA-F4D96B5781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28597" y="545205"/>
                  <a:ext cx="64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88CB631E-C610-4C79-A2B7-68122229007A}"/>
                    </a:ext>
                  </a:extLst>
                </p14:cNvPr>
                <p14:cNvContentPartPr/>
                <p14:nvPr/>
              </p14:nvContentPartPr>
              <p14:xfrm>
                <a:off x="6180117" y="1127685"/>
                <a:ext cx="405000" cy="57240"/>
              </p14:xfrm>
            </p:contentPart>
          </mc:Choice>
          <mc:Fallback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88CB631E-C610-4C79-A2B7-6812222900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75797" y="1123365"/>
                  <a:ext cx="41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A2DAF074-EC8C-41D3-A0E7-5C27EA5646C6}"/>
                    </a:ext>
                  </a:extLst>
                </p14:cNvPr>
                <p14:cNvContentPartPr/>
                <p14:nvPr/>
              </p14:nvContentPartPr>
              <p14:xfrm>
                <a:off x="6330597" y="933285"/>
                <a:ext cx="21240" cy="98280"/>
              </p14:xfrm>
            </p:contentPart>
          </mc:Choice>
          <mc:Fallback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A2DAF074-EC8C-41D3-A0E7-5C27EA5646C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26277" y="928965"/>
                  <a:ext cx="2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3813EF32-3C7D-4FE1-B7E7-80206D027DBD}"/>
                    </a:ext>
                  </a:extLst>
                </p14:cNvPr>
                <p14:cNvContentPartPr/>
                <p14:nvPr/>
              </p14:nvContentPartPr>
              <p14:xfrm>
                <a:off x="6299997" y="980085"/>
                <a:ext cx="93240" cy="96840"/>
              </p14:xfrm>
            </p:contentPart>
          </mc:Choice>
          <mc:Fallback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3813EF32-3C7D-4FE1-B7E7-80206D027DB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5677" y="975765"/>
                  <a:ext cx="101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D0E7618B-8D2B-4517-9AF4-6F2AB378C41D}"/>
                    </a:ext>
                  </a:extLst>
                </p14:cNvPr>
                <p14:cNvContentPartPr/>
                <p14:nvPr/>
              </p14:nvContentPartPr>
              <p14:xfrm>
                <a:off x="3804477" y="610725"/>
                <a:ext cx="76320" cy="182160"/>
              </p14:xfrm>
            </p:contentPart>
          </mc:Choice>
          <mc:Fallback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D0E7618B-8D2B-4517-9AF4-6F2AB378C4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0157" y="606405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DD6CBAE4-ADFC-4407-85BC-9AAC16395D56}"/>
                    </a:ext>
                  </a:extLst>
                </p14:cNvPr>
                <p14:cNvContentPartPr/>
                <p14:nvPr/>
              </p14:nvContentPartPr>
              <p14:xfrm>
                <a:off x="3907077" y="679485"/>
                <a:ext cx="117360" cy="56880"/>
              </p14:xfrm>
            </p:contentPart>
          </mc:Choice>
          <mc:Fallback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DD6CBAE4-ADFC-4407-85BC-9AAC16395D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2757" y="675165"/>
                  <a:ext cx="12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018999DA-AD35-4055-A697-A381E6ABB4DF}"/>
                    </a:ext>
                  </a:extLst>
                </p14:cNvPr>
                <p14:cNvContentPartPr/>
                <p14:nvPr/>
              </p14:nvContentPartPr>
              <p14:xfrm>
                <a:off x="4183197" y="618645"/>
                <a:ext cx="6480" cy="118080"/>
              </p14:xfrm>
            </p:contentPart>
          </mc:Choice>
          <mc:Fallback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018999DA-AD35-4055-A697-A381E6ABB4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78877" y="614325"/>
                  <a:ext cx="1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86107BC9-C025-4320-931B-FB7F67837217}"/>
                    </a:ext>
                  </a:extLst>
                </p14:cNvPr>
                <p14:cNvContentPartPr/>
                <p14:nvPr/>
              </p14:nvContentPartPr>
              <p14:xfrm>
                <a:off x="4130997" y="704685"/>
                <a:ext cx="121320" cy="36000"/>
              </p14:xfrm>
            </p:contentPart>
          </mc:Choice>
          <mc:Fallback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86107BC9-C025-4320-931B-FB7F678372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26677" y="700365"/>
                  <a:ext cx="12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A8E6C4A4-8406-491A-8E2A-0864AD4DCE92}"/>
                    </a:ext>
                  </a:extLst>
                </p14:cNvPr>
                <p14:cNvContentPartPr/>
                <p14:nvPr/>
              </p14:nvContentPartPr>
              <p14:xfrm>
                <a:off x="4096437" y="622245"/>
                <a:ext cx="155880" cy="15120"/>
              </p14:xfrm>
            </p:contentPart>
          </mc:Choice>
          <mc:Fallback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A8E6C4A4-8406-491A-8E2A-0864AD4DCE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92117" y="617925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E7270A92-CF94-47CB-9FA9-2E3500B1277F}"/>
                    </a:ext>
                  </a:extLst>
                </p14:cNvPr>
                <p14:cNvContentPartPr/>
                <p14:nvPr/>
              </p14:nvContentPartPr>
              <p14:xfrm>
                <a:off x="4338357" y="673005"/>
                <a:ext cx="173880" cy="48600"/>
              </p14:xfrm>
            </p:contentPart>
          </mc:Choice>
          <mc:Fallback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E7270A92-CF94-47CB-9FA9-2E3500B127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34037" y="668685"/>
                  <a:ext cx="18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E99397C1-001D-4ACF-94B2-75826EFBE581}"/>
                    </a:ext>
                  </a:extLst>
                </p14:cNvPr>
                <p14:cNvContentPartPr/>
                <p14:nvPr/>
              </p14:nvContentPartPr>
              <p14:xfrm>
                <a:off x="4534197" y="628005"/>
                <a:ext cx="118080" cy="66960"/>
              </p14:xfrm>
            </p:contentPart>
          </mc:Choice>
          <mc:Fallback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E99397C1-001D-4ACF-94B2-75826EFBE58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29877" y="623685"/>
                  <a:ext cx="12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DB18D516-8251-44C1-82D0-7836D050E3F1}"/>
                    </a:ext>
                  </a:extLst>
                </p14:cNvPr>
                <p14:cNvContentPartPr/>
                <p14:nvPr/>
              </p14:nvContentPartPr>
              <p14:xfrm>
                <a:off x="4772877" y="624765"/>
                <a:ext cx="131400" cy="104040"/>
              </p14:xfrm>
            </p:contentPart>
          </mc:Choice>
          <mc:Fallback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DB18D516-8251-44C1-82D0-7836D050E3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68557" y="620445"/>
                  <a:ext cx="140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02815811-C77D-4E7C-9EEA-7ED0EDA9AB2E}"/>
                    </a:ext>
                  </a:extLst>
                </p14:cNvPr>
                <p14:cNvContentPartPr/>
                <p14:nvPr/>
              </p14:nvContentPartPr>
              <p14:xfrm>
                <a:off x="5062677" y="655365"/>
                <a:ext cx="184320" cy="67680"/>
              </p14:xfrm>
            </p:contentPart>
          </mc:Choice>
          <mc:Fallback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02815811-C77D-4E7C-9EEA-7ED0EDA9AB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58357" y="651045"/>
                  <a:ext cx="192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31648906-4840-4767-A7DD-F9C69EF65628}"/>
                    </a:ext>
                  </a:extLst>
                </p14:cNvPr>
                <p14:cNvContentPartPr/>
                <p14:nvPr/>
              </p14:nvContentPartPr>
              <p14:xfrm>
                <a:off x="5318997" y="662565"/>
                <a:ext cx="97920" cy="54000"/>
              </p14:xfrm>
            </p:contentPart>
          </mc:Choice>
          <mc:Fallback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31648906-4840-4767-A7DD-F9C69EF6562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14677" y="658245"/>
                  <a:ext cx="10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64D7B067-8C80-44C4-9E6B-CB5408E93554}"/>
                    </a:ext>
                  </a:extLst>
                </p14:cNvPr>
                <p14:cNvContentPartPr/>
                <p14:nvPr/>
              </p14:nvContentPartPr>
              <p14:xfrm>
                <a:off x="5404317" y="644205"/>
                <a:ext cx="81720" cy="88920"/>
              </p14:xfrm>
            </p:contentPart>
          </mc:Choice>
          <mc:Fallback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64D7B067-8C80-44C4-9E6B-CB5408E935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99997" y="639885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453B2BD3-A30D-47A2-A5CB-203EFE2E4A5C}"/>
                    </a:ext>
                  </a:extLst>
                </p14:cNvPr>
                <p14:cNvContentPartPr/>
                <p14:nvPr/>
              </p14:nvContentPartPr>
              <p14:xfrm>
                <a:off x="5470557" y="640245"/>
                <a:ext cx="78480" cy="82440"/>
              </p14:xfrm>
            </p:contentPart>
          </mc:Choice>
          <mc:Fallback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453B2BD3-A30D-47A2-A5CB-203EFE2E4A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66237" y="635925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6976" name="Freihand 166975">
                  <a:extLst>
                    <a:ext uri="{FF2B5EF4-FFF2-40B4-BE49-F238E27FC236}">
                      <a16:creationId xmlns:a16="http://schemas.microsoft.com/office/drawing/2014/main" id="{7149E3E7-1432-4986-B403-DE06315DE5E9}"/>
                    </a:ext>
                  </a:extLst>
                </p14:cNvPr>
                <p14:cNvContentPartPr/>
                <p14:nvPr/>
              </p14:nvContentPartPr>
              <p14:xfrm>
                <a:off x="5541477" y="647445"/>
                <a:ext cx="201240" cy="70920"/>
              </p14:xfrm>
            </p:contentPart>
          </mc:Choice>
          <mc:Fallback>
            <p:pic>
              <p:nvPicPr>
                <p:cNvPr id="166976" name="Freihand 166975">
                  <a:extLst>
                    <a:ext uri="{FF2B5EF4-FFF2-40B4-BE49-F238E27FC236}">
                      <a16:creationId xmlns:a16="http://schemas.microsoft.com/office/drawing/2014/main" id="{7149E3E7-1432-4986-B403-DE06315DE5E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37157" y="643125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6977" name="Freihand 166976">
                  <a:extLst>
                    <a:ext uri="{FF2B5EF4-FFF2-40B4-BE49-F238E27FC236}">
                      <a16:creationId xmlns:a16="http://schemas.microsoft.com/office/drawing/2014/main" id="{C788B85E-5835-41AF-A35D-A5CDCBF9F1D7}"/>
                    </a:ext>
                  </a:extLst>
                </p14:cNvPr>
                <p14:cNvContentPartPr/>
                <p14:nvPr/>
              </p14:nvContentPartPr>
              <p14:xfrm>
                <a:off x="5784477" y="662565"/>
                <a:ext cx="46440" cy="48600"/>
              </p14:xfrm>
            </p:contentPart>
          </mc:Choice>
          <mc:Fallback>
            <p:pic>
              <p:nvPicPr>
                <p:cNvPr id="166977" name="Freihand 166976">
                  <a:extLst>
                    <a:ext uri="{FF2B5EF4-FFF2-40B4-BE49-F238E27FC236}">
                      <a16:creationId xmlns:a16="http://schemas.microsoft.com/office/drawing/2014/main" id="{C788B85E-5835-41AF-A35D-A5CDCBF9F1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80157" y="658245"/>
                  <a:ext cx="55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79EB540E-2F55-4D4D-8A2F-B07E91B2E29E}"/>
                    </a:ext>
                  </a:extLst>
                </p14:cNvPr>
                <p14:cNvContentPartPr/>
                <p14:nvPr/>
              </p14:nvContentPartPr>
              <p14:xfrm>
                <a:off x="3789357" y="853005"/>
                <a:ext cx="146880" cy="122040"/>
              </p14:xfrm>
            </p:contentPart>
          </mc:Choice>
          <mc:Fallback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79EB540E-2F55-4D4D-8A2F-B07E91B2E2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85037" y="848685"/>
                  <a:ext cx="155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6A7EF919-5645-4D37-8013-A7319E9D8559}"/>
                    </a:ext>
                  </a:extLst>
                </p14:cNvPr>
                <p14:cNvContentPartPr/>
                <p14:nvPr/>
              </p14:nvContentPartPr>
              <p14:xfrm>
                <a:off x="3941277" y="838605"/>
                <a:ext cx="153000" cy="129600"/>
              </p14:xfrm>
            </p:contentPart>
          </mc:Choice>
          <mc:Fallback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6A7EF919-5645-4D37-8013-A7319E9D855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6957" y="834285"/>
                  <a:ext cx="161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02A5A6B4-DAB5-485F-A3D6-975BADB3A9CD}"/>
                    </a:ext>
                  </a:extLst>
                </p14:cNvPr>
                <p14:cNvContentPartPr/>
                <p14:nvPr/>
              </p14:nvContentPartPr>
              <p14:xfrm>
                <a:off x="4208037" y="840045"/>
                <a:ext cx="153720" cy="97200"/>
              </p14:xfrm>
            </p:contentPart>
          </mc:Choice>
          <mc:Fallback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02A5A6B4-DAB5-485F-A3D6-975BADB3A9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03717" y="835725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3162A891-CAD2-45E9-B402-DF7EC854BE9F}"/>
                    </a:ext>
                  </a:extLst>
                </p14:cNvPr>
                <p14:cNvContentPartPr/>
                <p14:nvPr/>
              </p14:nvContentPartPr>
              <p14:xfrm>
                <a:off x="4397397" y="867765"/>
                <a:ext cx="49680" cy="67320"/>
              </p14:xfrm>
            </p:contentPart>
          </mc:Choice>
          <mc:Fallback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3162A891-CAD2-45E9-B402-DF7EC854BE9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93077" y="863445"/>
                  <a:ext cx="58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6A7E4276-B3A4-46CA-A60C-87DD4DF95A58}"/>
                    </a:ext>
                  </a:extLst>
                </p14:cNvPr>
                <p14:cNvContentPartPr/>
                <p14:nvPr/>
              </p14:nvContentPartPr>
              <p14:xfrm>
                <a:off x="4470117" y="869205"/>
                <a:ext cx="56160" cy="61920"/>
              </p14:xfrm>
            </p:contentPart>
          </mc:Choice>
          <mc:Fallback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6A7E4276-B3A4-46CA-A60C-87DD4DF95A5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65797" y="864885"/>
                  <a:ext cx="64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B310E97C-F701-4E5B-8511-46B9A6C9C135}"/>
                    </a:ext>
                  </a:extLst>
                </p14:cNvPr>
                <p14:cNvContentPartPr/>
                <p14:nvPr/>
              </p14:nvContentPartPr>
              <p14:xfrm>
                <a:off x="4614117" y="863805"/>
                <a:ext cx="201960" cy="68400"/>
              </p14:xfrm>
            </p:contentPart>
          </mc:Choice>
          <mc:Fallback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B310E97C-F701-4E5B-8511-46B9A6C9C1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09797" y="859485"/>
                  <a:ext cx="210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0ED8F8C8-9DCE-46DB-8C5E-A8C9CBB024AB}"/>
                    </a:ext>
                  </a:extLst>
                </p14:cNvPr>
                <p14:cNvContentPartPr/>
                <p14:nvPr/>
              </p14:nvContentPartPr>
              <p14:xfrm>
                <a:off x="4929117" y="866325"/>
                <a:ext cx="120600" cy="50040"/>
              </p14:xfrm>
            </p:contentPart>
          </mc:Choice>
          <mc:Fallback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0ED8F8C8-9DCE-46DB-8C5E-A8C9CBB024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24797" y="862005"/>
                  <a:ext cx="129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FBE3D459-2FF1-4287-8B17-17DD41367E6D}"/>
                    </a:ext>
                  </a:extLst>
                </p14:cNvPr>
                <p14:cNvContentPartPr/>
                <p14:nvPr/>
              </p14:nvContentPartPr>
              <p14:xfrm>
                <a:off x="5075997" y="845805"/>
                <a:ext cx="61560" cy="64080"/>
              </p14:xfrm>
            </p:contentPart>
          </mc:Choice>
          <mc:Fallback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FBE3D459-2FF1-4287-8B17-17DD41367E6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71677" y="841485"/>
                  <a:ext cx="70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1E5BD59B-3471-42A3-87A4-915C9CADFBDD}"/>
                    </a:ext>
                  </a:extLst>
                </p14:cNvPr>
                <p14:cNvContentPartPr/>
                <p14:nvPr/>
              </p14:nvContentPartPr>
              <p14:xfrm>
                <a:off x="5151957" y="818085"/>
                <a:ext cx="133920" cy="71640"/>
              </p14:xfrm>
            </p:contentPart>
          </mc:Choice>
          <mc:Fallback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1E5BD59B-3471-42A3-87A4-915C9CADFB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47637" y="813765"/>
                  <a:ext cx="142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00C8D9A2-C9BF-4D18-B1E5-6F9C7DB78824}"/>
                    </a:ext>
                  </a:extLst>
                </p14:cNvPr>
                <p14:cNvContentPartPr/>
                <p14:nvPr/>
              </p14:nvContentPartPr>
              <p14:xfrm>
                <a:off x="5297397" y="848685"/>
                <a:ext cx="193320" cy="57240"/>
              </p14:xfrm>
            </p:contentPart>
          </mc:Choice>
          <mc:Fallback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00C8D9A2-C9BF-4D18-B1E5-6F9C7DB788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93077" y="844365"/>
                  <a:ext cx="201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1CB50F38-202F-4E8A-9317-6162B7C3B592}"/>
                    </a:ext>
                  </a:extLst>
                </p14:cNvPr>
                <p14:cNvContentPartPr/>
                <p14:nvPr/>
              </p14:nvContentPartPr>
              <p14:xfrm>
                <a:off x="5449317" y="816285"/>
                <a:ext cx="360" cy="360"/>
              </p14:xfrm>
            </p:contentPart>
          </mc:Choice>
          <mc:Fallback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1CB50F38-202F-4E8A-9317-6162B7C3B59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44997" y="811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4C2BB29A-9DC1-4186-A85B-9AA9E906E60D}"/>
                    </a:ext>
                  </a:extLst>
                </p14:cNvPr>
                <p14:cNvContentPartPr/>
                <p14:nvPr/>
              </p14:nvContentPartPr>
              <p14:xfrm>
                <a:off x="5526717" y="838965"/>
                <a:ext cx="200160" cy="63720"/>
              </p14:xfrm>
            </p:contentPart>
          </mc:Choice>
          <mc:Fallback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4C2BB29A-9DC1-4186-A85B-9AA9E906E60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22397" y="834645"/>
                  <a:ext cx="20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4AFF9814-9023-4D97-A746-D66259FC51AA}"/>
                    </a:ext>
                  </a:extLst>
                </p14:cNvPr>
                <p14:cNvContentPartPr/>
                <p14:nvPr/>
              </p14:nvContentPartPr>
              <p14:xfrm>
                <a:off x="5793117" y="789285"/>
                <a:ext cx="24120" cy="73800"/>
              </p14:xfrm>
            </p:contentPart>
          </mc:Choice>
          <mc:Fallback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4AFF9814-9023-4D97-A746-D66259FC51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88797" y="784965"/>
                  <a:ext cx="32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17B77C9D-1E72-4334-89BE-A4067DBE8746}"/>
                    </a:ext>
                  </a:extLst>
                </p14:cNvPr>
                <p14:cNvContentPartPr/>
                <p14:nvPr/>
              </p14:nvContentPartPr>
              <p14:xfrm>
                <a:off x="5809317" y="825645"/>
                <a:ext cx="185040" cy="108000"/>
              </p14:xfrm>
            </p:contentPart>
          </mc:Choice>
          <mc:Fallback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17B77C9D-1E72-4334-89BE-A4067DBE874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04997" y="821325"/>
                  <a:ext cx="19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3CB45DC6-2438-4BF5-8170-6D9CE30D4A7A}"/>
                    </a:ext>
                  </a:extLst>
                </p14:cNvPr>
                <p14:cNvContentPartPr/>
                <p14:nvPr/>
              </p14:nvContentPartPr>
              <p14:xfrm>
                <a:off x="6023877" y="758325"/>
                <a:ext cx="296280" cy="113760"/>
              </p14:xfrm>
            </p:contentPart>
          </mc:Choice>
          <mc:Fallback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3CB45DC6-2438-4BF5-8170-6D9CE30D4A7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19557" y="754005"/>
                  <a:ext cx="30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E37B5E89-0E15-4C66-9984-1DD16367FEB4}"/>
                    </a:ext>
                  </a:extLst>
                </p14:cNvPr>
                <p14:cNvContentPartPr/>
                <p14:nvPr/>
              </p14:nvContentPartPr>
              <p14:xfrm>
                <a:off x="6381717" y="747165"/>
                <a:ext cx="75960" cy="97200"/>
              </p14:xfrm>
            </p:contentPart>
          </mc:Choice>
          <mc:Fallback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E37B5E89-0E15-4C66-9984-1DD16367FE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77397" y="742845"/>
                  <a:ext cx="84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C03B1148-EAF4-4FFB-9F39-6BB230EB743F}"/>
                    </a:ext>
                  </a:extLst>
                </p14:cNvPr>
                <p14:cNvContentPartPr/>
                <p14:nvPr/>
              </p14:nvContentPartPr>
              <p14:xfrm>
                <a:off x="6414117" y="785325"/>
                <a:ext cx="140760" cy="60480"/>
              </p14:xfrm>
            </p:contentPart>
          </mc:Choice>
          <mc:Fallback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C03B1148-EAF4-4FFB-9F39-6BB230EB743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09797" y="781005"/>
                  <a:ext cx="14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D584FD22-51EF-401D-B949-676CAEEB4DA1}"/>
                    </a:ext>
                  </a:extLst>
                </p14:cNvPr>
                <p14:cNvContentPartPr/>
                <p14:nvPr/>
              </p14:nvContentPartPr>
              <p14:xfrm>
                <a:off x="6561717" y="751845"/>
                <a:ext cx="9000" cy="20880"/>
              </p14:xfrm>
            </p:contentPart>
          </mc:Choice>
          <mc:Fallback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D584FD22-51EF-401D-B949-676CAEEB4D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57397" y="747525"/>
                  <a:ext cx="1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001" name="Freihand 167000">
                  <a:extLst>
                    <a:ext uri="{FF2B5EF4-FFF2-40B4-BE49-F238E27FC236}">
                      <a16:creationId xmlns:a16="http://schemas.microsoft.com/office/drawing/2014/main" id="{C419D583-5F8D-4508-9E31-1895EABF6206}"/>
                    </a:ext>
                  </a:extLst>
                </p14:cNvPr>
                <p14:cNvContentPartPr/>
                <p14:nvPr/>
              </p14:nvContentPartPr>
              <p14:xfrm>
                <a:off x="6564237" y="773805"/>
                <a:ext cx="63360" cy="65160"/>
              </p14:xfrm>
            </p:contentPart>
          </mc:Choice>
          <mc:Fallback>
            <p:pic>
              <p:nvPicPr>
                <p:cNvPr id="167001" name="Freihand 167000">
                  <a:extLst>
                    <a:ext uri="{FF2B5EF4-FFF2-40B4-BE49-F238E27FC236}">
                      <a16:creationId xmlns:a16="http://schemas.microsoft.com/office/drawing/2014/main" id="{C419D583-5F8D-4508-9E31-1895EABF620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59917" y="7694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95AB4A59-5F13-4954-8F9D-9149223C0F1D}"/>
                    </a:ext>
                  </a:extLst>
                </p14:cNvPr>
                <p14:cNvContentPartPr/>
                <p14:nvPr/>
              </p14:nvContentPartPr>
              <p14:xfrm>
                <a:off x="6604917" y="739965"/>
                <a:ext cx="69840" cy="86760"/>
              </p14:xfrm>
            </p:contentPart>
          </mc:Choice>
          <mc:Fallback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95AB4A59-5F13-4954-8F9D-9149223C0F1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00237" y="735645"/>
                  <a:ext cx="78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09960543-BAED-4847-AF10-9C5CBEFA56BE}"/>
                    </a:ext>
                  </a:extLst>
                </p14:cNvPr>
                <p14:cNvContentPartPr/>
                <p14:nvPr/>
              </p14:nvContentPartPr>
              <p14:xfrm>
                <a:off x="6669357" y="721965"/>
                <a:ext cx="28080" cy="110160"/>
              </p14:xfrm>
            </p:contentPart>
          </mc:Choice>
          <mc:Fallback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09960543-BAED-4847-AF10-9C5CBEFA56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65037" y="717645"/>
                  <a:ext cx="3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004" name="Freihand 167003">
                  <a:extLst>
                    <a:ext uri="{FF2B5EF4-FFF2-40B4-BE49-F238E27FC236}">
                      <a16:creationId xmlns:a16="http://schemas.microsoft.com/office/drawing/2014/main" id="{308B43E6-1F72-4248-A3D4-AD350632D1C4}"/>
                    </a:ext>
                  </a:extLst>
                </p14:cNvPr>
                <p14:cNvContentPartPr/>
                <p14:nvPr/>
              </p14:nvContentPartPr>
              <p14:xfrm>
                <a:off x="6698517" y="756885"/>
                <a:ext cx="121320" cy="76320"/>
              </p14:xfrm>
            </p:contentPart>
          </mc:Choice>
          <mc:Fallback>
            <p:pic>
              <p:nvPicPr>
                <p:cNvPr id="167004" name="Freihand 167003">
                  <a:extLst>
                    <a:ext uri="{FF2B5EF4-FFF2-40B4-BE49-F238E27FC236}">
                      <a16:creationId xmlns:a16="http://schemas.microsoft.com/office/drawing/2014/main" id="{308B43E6-1F72-4248-A3D4-AD350632D1C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94197" y="752565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8808692A-B519-4C5D-9080-1266E428C64D}"/>
                    </a:ext>
                  </a:extLst>
                </p14:cNvPr>
                <p14:cNvContentPartPr/>
                <p14:nvPr/>
              </p14:nvContentPartPr>
              <p14:xfrm>
                <a:off x="2872077" y="1081605"/>
                <a:ext cx="220680" cy="10440"/>
              </p14:xfrm>
            </p:contentPart>
          </mc:Choice>
          <mc:Fallback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8808692A-B519-4C5D-9080-1266E428C64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67757" y="1077285"/>
                  <a:ext cx="229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007" name="Freihand 167006">
                  <a:extLst>
                    <a:ext uri="{FF2B5EF4-FFF2-40B4-BE49-F238E27FC236}">
                      <a16:creationId xmlns:a16="http://schemas.microsoft.com/office/drawing/2014/main" id="{AF201DE0-F0A2-4880-AF37-F578FC093CE9}"/>
                    </a:ext>
                  </a:extLst>
                </p14:cNvPr>
                <p14:cNvContentPartPr/>
                <p14:nvPr/>
              </p14:nvContentPartPr>
              <p14:xfrm>
                <a:off x="2867037" y="1123005"/>
                <a:ext cx="179640" cy="19080"/>
              </p14:xfrm>
            </p:contentPart>
          </mc:Choice>
          <mc:Fallback>
            <p:pic>
              <p:nvPicPr>
                <p:cNvPr id="167007" name="Freihand 167006">
                  <a:extLst>
                    <a:ext uri="{FF2B5EF4-FFF2-40B4-BE49-F238E27FC236}">
                      <a16:creationId xmlns:a16="http://schemas.microsoft.com/office/drawing/2014/main" id="{AF201DE0-F0A2-4880-AF37-F578FC093C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62717" y="1118685"/>
                  <a:ext cx="18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96FE531D-D5CF-4FF8-A5C0-1122BA54B829}"/>
                    </a:ext>
                  </a:extLst>
                </p14:cNvPr>
                <p14:cNvContentPartPr/>
                <p14:nvPr/>
              </p14:nvContentPartPr>
              <p14:xfrm>
                <a:off x="3053517" y="1029045"/>
                <a:ext cx="105120" cy="147960"/>
              </p14:xfrm>
            </p:contentPart>
          </mc:Choice>
          <mc:Fallback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96FE531D-D5CF-4FF8-A5C0-1122BA54B8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49197" y="1024725"/>
                  <a:ext cx="113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27EDE02E-2433-4C56-853B-CE123E410426}"/>
                    </a:ext>
                  </a:extLst>
                </p14:cNvPr>
                <p14:cNvContentPartPr/>
                <p14:nvPr/>
              </p14:nvContentPartPr>
              <p14:xfrm>
                <a:off x="3249717" y="1046685"/>
                <a:ext cx="123120" cy="130320"/>
              </p14:xfrm>
            </p:contentPart>
          </mc:Choice>
          <mc:Fallback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27EDE02E-2433-4C56-853B-CE123E4104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45397" y="1042365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DCAA4A15-D576-4278-9072-3B61332BE0B3}"/>
                    </a:ext>
                  </a:extLst>
                </p14:cNvPr>
                <p14:cNvContentPartPr/>
                <p14:nvPr/>
              </p14:nvContentPartPr>
              <p14:xfrm>
                <a:off x="3395877" y="1105725"/>
                <a:ext cx="222480" cy="60840"/>
              </p14:xfrm>
            </p:contentPart>
          </mc:Choice>
          <mc:Fallback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DCAA4A15-D576-4278-9072-3B61332BE0B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91557" y="1101405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011" name="Freihand 167010">
                  <a:extLst>
                    <a:ext uri="{FF2B5EF4-FFF2-40B4-BE49-F238E27FC236}">
                      <a16:creationId xmlns:a16="http://schemas.microsoft.com/office/drawing/2014/main" id="{7F338D80-AA12-42C4-84A3-65FCE9E09936}"/>
                    </a:ext>
                  </a:extLst>
                </p14:cNvPr>
                <p14:cNvContentPartPr/>
                <p14:nvPr/>
              </p14:nvContentPartPr>
              <p14:xfrm>
                <a:off x="3627717" y="1033005"/>
                <a:ext cx="91080" cy="186480"/>
              </p14:xfrm>
            </p:contentPart>
          </mc:Choice>
          <mc:Fallback>
            <p:pic>
              <p:nvPicPr>
                <p:cNvPr id="167011" name="Freihand 167010">
                  <a:extLst>
                    <a:ext uri="{FF2B5EF4-FFF2-40B4-BE49-F238E27FC236}">
                      <a16:creationId xmlns:a16="http://schemas.microsoft.com/office/drawing/2014/main" id="{7F338D80-AA12-42C4-84A3-65FCE9E099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23397" y="1028685"/>
                  <a:ext cx="99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84D52596-6F62-4BDF-AEAD-A47B445A17FF}"/>
                    </a:ext>
                  </a:extLst>
                </p14:cNvPr>
                <p14:cNvContentPartPr/>
                <p14:nvPr/>
              </p14:nvContentPartPr>
              <p14:xfrm>
                <a:off x="3702237" y="1089525"/>
                <a:ext cx="185760" cy="54360"/>
              </p14:xfrm>
            </p:contentPart>
          </mc:Choice>
          <mc:Fallback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84D52596-6F62-4BDF-AEAD-A47B445A17F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97917" y="1085205"/>
                  <a:ext cx="19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5A00A58E-A620-4DEF-B885-BABE12A18F87}"/>
                    </a:ext>
                  </a:extLst>
                </p14:cNvPr>
                <p14:cNvContentPartPr/>
                <p14:nvPr/>
              </p14:nvContentPartPr>
              <p14:xfrm>
                <a:off x="3973317" y="1067925"/>
                <a:ext cx="225360" cy="74880"/>
              </p14:xfrm>
            </p:contentPart>
          </mc:Choice>
          <mc:Fallback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5A00A58E-A620-4DEF-B885-BABE12A18F8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8997" y="1063605"/>
                  <a:ext cx="234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7B93299A-027A-443A-9BF7-592EEA7C519F}"/>
                    </a:ext>
                  </a:extLst>
                </p14:cNvPr>
                <p14:cNvContentPartPr/>
                <p14:nvPr/>
              </p14:nvContentPartPr>
              <p14:xfrm>
                <a:off x="4244037" y="1023285"/>
                <a:ext cx="145800" cy="102240"/>
              </p14:xfrm>
            </p:contentPart>
          </mc:Choice>
          <mc:Fallback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7B93299A-027A-443A-9BF7-592EEA7C51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39717" y="1018965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3926D3DC-892B-451F-9435-B540C60D1E54}"/>
                    </a:ext>
                  </a:extLst>
                </p14:cNvPr>
                <p14:cNvContentPartPr/>
                <p14:nvPr/>
              </p14:nvContentPartPr>
              <p14:xfrm>
                <a:off x="4401357" y="1009605"/>
                <a:ext cx="69840" cy="91440"/>
              </p14:xfrm>
            </p:contentPart>
          </mc:Choice>
          <mc:Fallback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3926D3DC-892B-451F-9435-B540C60D1E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97037" y="1005285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017" name="Freihand 167016">
                  <a:extLst>
                    <a:ext uri="{FF2B5EF4-FFF2-40B4-BE49-F238E27FC236}">
                      <a16:creationId xmlns:a16="http://schemas.microsoft.com/office/drawing/2014/main" id="{92ADFC24-9D9D-431F-8A41-C81C580BD529}"/>
                    </a:ext>
                  </a:extLst>
                </p14:cNvPr>
                <p14:cNvContentPartPr/>
                <p14:nvPr/>
              </p14:nvContentPartPr>
              <p14:xfrm>
                <a:off x="4435917" y="1074045"/>
                <a:ext cx="46080" cy="46080"/>
              </p14:xfrm>
            </p:contentPart>
          </mc:Choice>
          <mc:Fallback>
            <p:pic>
              <p:nvPicPr>
                <p:cNvPr id="167017" name="Freihand 167016">
                  <a:extLst>
                    <a:ext uri="{FF2B5EF4-FFF2-40B4-BE49-F238E27FC236}">
                      <a16:creationId xmlns:a16="http://schemas.microsoft.com/office/drawing/2014/main" id="{92ADFC24-9D9D-431F-8A41-C81C580BD52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1597" y="1069725"/>
                  <a:ext cx="54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02E5FA7A-515C-436B-97F2-C1AAEA203445}"/>
                    </a:ext>
                  </a:extLst>
                </p14:cNvPr>
                <p14:cNvContentPartPr/>
                <p14:nvPr/>
              </p14:nvContentPartPr>
              <p14:xfrm>
                <a:off x="4499277" y="1069005"/>
                <a:ext cx="66600" cy="51480"/>
              </p14:xfrm>
            </p:contentPart>
          </mc:Choice>
          <mc:Fallback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02E5FA7A-515C-436B-97F2-C1AAEA20344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94957" y="1064685"/>
                  <a:ext cx="75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B041793D-7D99-4DCE-9076-BD7E3D3167CD}"/>
                    </a:ext>
                  </a:extLst>
                </p14:cNvPr>
                <p14:cNvContentPartPr/>
                <p14:nvPr/>
              </p14:nvContentPartPr>
              <p14:xfrm>
                <a:off x="4710237" y="1016085"/>
                <a:ext cx="12600" cy="87120"/>
              </p14:xfrm>
            </p:contentPart>
          </mc:Choice>
          <mc:Fallback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B041793D-7D99-4DCE-9076-BD7E3D3167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05917" y="1011765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005E3241-7D5D-4E13-BFCF-84C897FF9D2B}"/>
                    </a:ext>
                  </a:extLst>
                </p14:cNvPr>
                <p14:cNvContentPartPr/>
                <p14:nvPr/>
              </p14:nvContentPartPr>
              <p14:xfrm>
                <a:off x="4653717" y="1089525"/>
                <a:ext cx="114120" cy="14040"/>
              </p14:xfrm>
            </p:contentPart>
          </mc:Choice>
          <mc:Fallback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005E3241-7D5D-4E13-BFCF-84C897FF9D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49397" y="1085205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971D9BA2-04CD-452B-B82B-E7FB796D030C}"/>
                    </a:ext>
                  </a:extLst>
                </p14:cNvPr>
                <p14:cNvContentPartPr/>
                <p14:nvPr/>
              </p14:nvContentPartPr>
              <p14:xfrm>
                <a:off x="4654077" y="1015365"/>
                <a:ext cx="108720" cy="576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971D9BA2-04CD-452B-B82B-E7FB796D030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49757" y="1011045"/>
                  <a:ext cx="11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D47F5BE3-1EBE-4F29-B71A-16694D2FBA51}"/>
                    </a:ext>
                  </a:extLst>
                </p14:cNvPr>
                <p14:cNvContentPartPr/>
                <p14:nvPr/>
              </p14:nvContentPartPr>
              <p14:xfrm>
                <a:off x="4818597" y="1049925"/>
                <a:ext cx="131040" cy="48600"/>
              </p14:xfrm>
            </p:contentPart>
          </mc:Choice>
          <mc:Fallback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D47F5BE3-1EBE-4F29-B71A-16694D2FBA5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14277" y="1045605"/>
                  <a:ext cx="13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882C039C-8024-4284-85B8-7CE9D783F661}"/>
                    </a:ext>
                  </a:extLst>
                </p14:cNvPr>
                <p14:cNvContentPartPr/>
                <p14:nvPr/>
              </p14:nvContentPartPr>
              <p14:xfrm>
                <a:off x="4976637" y="1022205"/>
                <a:ext cx="109800" cy="70200"/>
              </p14:xfrm>
            </p:contentPart>
          </mc:Choice>
          <mc:Fallback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882C039C-8024-4284-85B8-7CE9D783F66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72317" y="1017885"/>
                  <a:ext cx="11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83228D6F-F12F-4E89-ABFD-8A77CEFF9DF6}"/>
                    </a:ext>
                  </a:extLst>
                </p14:cNvPr>
                <p14:cNvContentPartPr/>
                <p14:nvPr/>
              </p14:nvContentPartPr>
              <p14:xfrm>
                <a:off x="5136477" y="1005285"/>
                <a:ext cx="85680" cy="103320"/>
              </p14:xfrm>
            </p:contentPart>
          </mc:Choice>
          <mc:Fallback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83228D6F-F12F-4E89-ABFD-8A77CEFF9D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32157" y="1000965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4E7C79B6-4AFA-4F33-B1AB-273E40982567}"/>
                    </a:ext>
                  </a:extLst>
                </p14:cNvPr>
                <p14:cNvContentPartPr/>
                <p14:nvPr/>
              </p14:nvContentPartPr>
              <p14:xfrm>
                <a:off x="3305157" y="1310205"/>
                <a:ext cx="89280" cy="63000"/>
              </p14:xfrm>
            </p:contentPart>
          </mc:Choice>
          <mc:Fallback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4E7C79B6-4AFA-4F33-B1AB-273E4098256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00837" y="1305885"/>
                  <a:ext cx="97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FE638DAB-B90B-4ECB-AE36-2FBAF2B955B7}"/>
                    </a:ext>
                  </a:extLst>
                </p14:cNvPr>
                <p14:cNvContentPartPr/>
                <p14:nvPr/>
              </p14:nvContentPartPr>
              <p14:xfrm>
                <a:off x="3418557" y="1307685"/>
                <a:ext cx="69480" cy="64800"/>
              </p14:xfrm>
            </p:contentPart>
          </mc:Choice>
          <mc:Fallback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FE638DAB-B90B-4ECB-AE36-2FBAF2B955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14237" y="1303365"/>
                  <a:ext cx="7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C498ADBA-3238-4206-852D-6D7B88828CB9}"/>
                    </a:ext>
                  </a:extLst>
                </p14:cNvPr>
                <p14:cNvContentPartPr/>
                <p14:nvPr/>
              </p14:nvContentPartPr>
              <p14:xfrm>
                <a:off x="3646437" y="1275645"/>
                <a:ext cx="122400" cy="120240"/>
              </p14:xfrm>
            </p:contentPart>
          </mc:Choice>
          <mc:Fallback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C498ADBA-3238-4206-852D-6D7B88828C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42117" y="1271325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7029" name="Freihand 167028">
                  <a:extLst>
                    <a:ext uri="{FF2B5EF4-FFF2-40B4-BE49-F238E27FC236}">
                      <a16:creationId xmlns:a16="http://schemas.microsoft.com/office/drawing/2014/main" id="{6E0135ED-6DFF-4E32-BC4C-7B7999B8581A}"/>
                    </a:ext>
                  </a:extLst>
                </p14:cNvPr>
                <p14:cNvContentPartPr/>
                <p14:nvPr/>
              </p14:nvContentPartPr>
              <p14:xfrm>
                <a:off x="3739677" y="1257285"/>
                <a:ext cx="18720" cy="34920"/>
              </p14:xfrm>
            </p:contentPart>
          </mc:Choice>
          <mc:Fallback>
            <p:pic>
              <p:nvPicPr>
                <p:cNvPr id="167029" name="Freihand 167028">
                  <a:extLst>
                    <a:ext uri="{FF2B5EF4-FFF2-40B4-BE49-F238E27FC236}">
                      <a16:creationId xmlns:a16="http://schemas.microsoft.com/office/drawing/2014/main" id="{6E0135ED-6DFF-4E32-BC4C-7B7999B858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35357" y="1252965"/>
                  <a:ext cx="27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030" name="Freihand 167029">
                  <a:extLst>
                    <a:ext uri="{FF2B5EF4-FFF2-40B4-BE49-F238E27FC236}">
                      <a16:creationId xmlns:a16="http://schemas.microsoft.com/office/drawing/2014/main" id="{F81A42D2-4517-47B2-A846-F061DAD4EE9D}"/>
                    </a:ext>
                  </a:extLst>
                </p14:cNvPr>
                <p14:cNvContentPartPr/>
                <p14:nvPr/>
              </p14:nvContentPartPr>
              <p14:xfrm>
                <a:off x="3783237" y="1298325"/>
                <a:ext cx="72720" cy="83880"/>
              </p14:xfrm>
            </p:contentPart>
          </mc:Choice>
          <mc:Fallback>
            <p:pic>
              <p:nvPicPr>
                <p:cNvPr id="167030" name="Freihand 167029">
                  <a:extLst>
                    <a:ext uri="{FF2B5EF4-FFF2-40B4-BE49-F238E27FC236}">
                      <a16:creationId xmlns:a16="http://schemas.microsoft.com/office/drawing/2014/main" id="{F81A42D2-4517-47B2-A846-F061DAD4EE9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78917" y="1294005"/>
                  <a:ext cx="81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031" name="Freihand 167030">
                  <a:extLst>
                    <a:ext uri="{FF2B5EF4-FFF2-40B4-BE49-F238E27FC236}">
                      <a16:creationId xmlns:a16="http://schemas.microsoft.com/office/drawing/2014/main" id="{4A8FDDC5-43F5-41BB-A611-0D52CFAC267E}"/>
                    </a:ext>
                  </a:extLst>
                </p14:cNvPr>
                <p14:cNvContentPartPr/>
                <p14:nvPr/>
              </p14:nvContentPartPr>
              <p14:xfrm>
                <a:off x="3867837" y="1294365"/>
                <a:ext cx="77760" cy="65880"/>
              </p14:xfrm>
            </p:contentPart>
          </mc:Choice>
          <mc:Fallback>
            <p:pic>
              <p:nvPicPr>
                <p:cNvPr id="167031" name="Freihand 167030">
                  <a:extLst>
                    <a:ext uri="{FF2B5EF4-FFF2-40B4-BE49-F238E27FC236}">
                      <a16:creationId xmlns:a16="http://schemas.microsoft.com/office/drawing/2014/main" id="{4A8FDDC5-43F5-41BB-A611-0D52CFAC26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63517" y="1290045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7032" name="Freihand 167031">
                  <a:extLst>
                    <a:ext uri="{FF2B5EF4-FFF2-40B4-BE49-F238E27FC236}">
                      <a16:creationId xmlns:a16="http://schemas.microsoft.com/office/drawing/2014/main" id="{A3FBC208-8D23-4F22-B2F8-AAF1ABAB0FB5}"/>
                    </a:ext>
                  </a:extLst>
                </p14:cNvPr>
                <p14:cNvContentPartPr/>
                <p14:nvPr/>
              </p14:nvContentPartPr>
              <p14:xfrm>
                <a:off x="3938757" y="1257285"/>
                <a:ext cx="97560" cy="95040"/>
              </p14:xfrm>
            </p:contentPart>
          </mc:Choice>
          <mc:Fallback>
            <p:pic>
              <p:nvPicPr>
                <p:cNvPr id="167032" name="Freihand 167031">
                  <a:extLst>
                    <a:ext uri="{FF2B5EF4-FFF2-40B4-BE49-F238E27FC236}">
                      <a16:creationId xmlns:a16="http://schemas.microsoft.com/office/drawing/2014/main" id="{A3FBC208-8D23-4F22-B2F8-AAF1ABAB0F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34437" y="1252965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13CCA49F-211E-485A-A2D1-F8789CC39F23}"/>
                    </a:ext>
                  </a:extLst>
                </p14:cNvPr>
                <p14:cNvContentPartPr/>
                <p14:nvPr/>
              </p14:nvContentPartPr>
              <p14:xfrm>
                <a:off x="4163037" y="1286805"/>
                <a:ext cx="136800" cy="54360"/>
              </p14:xfrm>
            </p:contentPart>
          </mc:Choice>
          <mc:Fallback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13CCA49F-211E-485A-A2D1-F8789CC39F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58717" y="1282485"/>
                  <a:ext cx="145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7034" name="Freihand 167033">
                  <a:extLst>
                    <a:ext uri="{FF2B5EF4-FFF2-40B4-BE49-F238E27FC236}">
                      <a16:creationId xmlns:a16="http://schemas.microsoft.com/office/drawing/2014/main" id="{F29A594A-3206-42D2-81BB-C53F8686C200}"/>
                    </a:ext>
                  </a:extLst>
                </p14:cNvPr>
                <p14:cNvContentPartPr/>
                <p14:nvPr/>
              </p14:nvContentPartPr>
              <p14:xfrm>
                <a:off x="4287237" y="1223805"/>
                <a:ext cx="6120" cy="17640"/>
              </p14:xfrm>
            </p:contentPart>
          </mc:Choice>
          <mc:Fallback>
            <p:pic>
              <p:nvPicPr>
                <p:cNvPr id="167034" name="Freihand 167033">
                  <a:extLst>
                    <a:ext uri="{FF2B5EF4-FFF2-40B4-BE49-F238E27FC236}">
                      <a16:creationId xmlns:a16="http://schemas.microsoft.com/office/drawing/2014/main" id="{F29A594A-3206-42D2-81BB-C53F8686C20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82917" y="1219485"/>
                  <a:ext cx="14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E178BF41-399E-4593-A481-8DAE88A87123}"/>
                    </a:ext>
                  </a:extLst>
                </p14:cNvPr>
                <p14:cNvContentPartPr/>
                <p14:nvPr/>
              </p14:nvContentPartPr>
              <p14:xfrm>
                <a:off x="4427277" y="1223805"/>
                <a:ext cx="177120" cy="114120"/>
              </p14:xfrm>
            </p:contentPart>
          </mc:Choice>
          <mc:Fallback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E178BF41-399E-4593-A481-8DAE88A871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22957" y="1219485"/>
                  <a:ext cx="18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3840627E-F386-4013-A8EA-351CD618F04D}"/>
                    </a:ext>
                  </a:extLst>
                </p14:cNvPr>
                <p14:cNvContentPartPr/>
                <p14:nvPr/>
              </p14:nvContentPartPr>
              <p14:xfrm>
                <a:off x="4692597" y="1265925"/>
                <a:ext cx="81720" cy="78480"/>
              </p14:xfrm>
            </p:contentPart>
          </mc:Choice>
          <mc:Fallback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3840627E-F386-4013-A8EA-351CD618F0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88277" y="1261605"/>
                  <a:ext cx="90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95C5E936-240E-42C6-8CE8-C9536EEB2187}"/>
                    </a:ext>
                  </a:extLst>
                </p14:cNvPr>
                <p14:cNvContentPartPr/>
                <p14:nvPr/>
              </p14:nvContentPartPr>
              <p14:xfrm>
                <a:off x="4775757" y="1276005"/>
                <a:ext cx="19800" cy="25560"/>
              </p14:xfrm>
            </p:contentPart>
          </mc:Choice>
          <mc:Fallback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95C5E936-240E-42C6-8CE8-C9536EEB21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71437" y="1271685"/>
                  <a:ext cx="2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23EDFCF0-8EF4-462B-BFBA-FDF07355E42C}"/>
                    </a:ext>
                  </a:extLst>
                </p14:cNvPr>
                <p14:cNvContentPartPr/>
                <p14:nvPr/>
              </p14:nvContentPartPr>
              <p14:xfrm>
                <a:off x="4791237" y="1202925"/>
                <a:ext cx="60120" cy="131400"/>
              </p14:xfrm>
            </p:contentPart>
          </mc:Choice>
          <mc:Fallback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23EDFCF0-8EF4-462B-BFBA-FDF07355E42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86917" y="1198605"/>
                  <a:ext cx="68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1DC8B428-EC16-476A-95E4-302967147466}"/>
                    </a:ext>
                  </a:extLst>
                </p14:cNvPr>
                <p14:cNvContentPartPr/>
                <p14:nvPr/>
              </p14:nvContentPartPr>
              <p14:xfrm>
                <a:off x="4861797" y="1188525"/>
                <a:ext cx="204840" cy="133560"/>
              </p14:xfrm>
            </p:contentPart>
          </mc:Choice>
          <mc:Fallback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1DC8B428-EC16-476A-95E4-3029671474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57477" y="1184205"/>
                  <a:ext cx="21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7040" name="Freihand 167039">
                  <a:extLst>
                    <a:ext uri="{FF2B5EF4-FFF2-40B4-BE49-F238E27FC236}">
                      <a16:creationId xmlns:a16="http://schemas.microsoft.com/office/drawing/2014/main" id="{25D83DC6-299B-4EEE-ADDF-C8B97C630506}"/>
                    </a:ext>
                  </a:extLst>
                </p14:cNvPr>
                <p14:cNvContentPartPr/>
                <p14:nvPr/>
              </p14:nvContentPartPr>
              <p14:xfrm>
                <a:off x="5134317" y="1186005"/>
                <a:ext cx="236880" cy="132480"/>
              </p14:xfrm>
            </p:contentPart>
          </mc:Choice>
          <mc:Fallback>
            <p:pic>
              <p:nvPicPr>
                <p:cNvPr id="167040" name="Freihand 167039">
                  <a:extLst>
                    <a:ext uri="{FF2B5EF4-FFF2-40B4-BE49-F238E27FC236}">
                      <a16:creationId xmlns:a16="http://schemas.microsoft.com/office/drawing/2014/main" id="{25D83DC6-299B-4EEE-ADDF-C8B97C6305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29997" y="1181685"/>
                  <a:ext cx="2455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056" name="Gruppieren 167055">
            <a:extLst>
              <a:ext uri="{FF2B5EF4-FFF2-40B4-BE49-F238E27FC236}">
                <a16:creationId xmlns:a16="http://schemas.microsoft.com/office/drawing/2014/main" id="{C0744F36-A301-476D-93E2-47891E5D42BE}"/>
              </a:ext>
            </a:extLst>
          </p:cNvPr>
          <p:cNvGrpSpPr/>
          <p:nvPr/>
        </p:nvGrpSpPr>
        <p:grpSpPr>
          <a:xfrm>
            <a:off x="2104197" y="1446645"/>
            <a:ext cx="1783080" cy="217440"/>
            <a:chOff x="2104197" y="1446645"/>
            <a:chExt cx="178308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0108216C-D4A7-4528-A585-DD46550CA17B}"/>
                    </a:ext>
                  </a:extLst>
                </p14:cNvPr>
                <p14:cNvContentPartPr/>
                <p14:nvPr/>
              </p14:nvContentPartPr>
              <p14:xfrm>
                <a:off x="2104197" y="1490565"/>
                <a:ext cx="112680" cy="24120"/>
              </p14:xfrm>
            </p:contentPart>
          </mc:Choice>
          <mc:Fallback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0108216C-D4A7-4528-A585-DD46550CA17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099877" y="1486245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CB7A3772-C3AB-4E1E-BE3B-48F9BB21176E}"/>
                    </a:ext>
                  </a:extLst>
                </p14:cNvPr>
                <p14:cNvContentPartPr/>
                <p14:nvPr/>
              </p14:nvContentPartPr>
              <p14:xfrm>
                <a:off x="2222637" y="1453845"/>
                <a:ext cx="60480" cy="93960"/>
              </p14:xfrm>
            </p:contentPart>
          </mc:Choice>
          <mc:Fallback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CB7A3772-C3AB-4E1E-BE3B-48F9BB21176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18317" y="1449525"/>
                  <a:ext cx="69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72B60DB9-3E25-432E-8E3D-9E2CC04A42C1}"/>
                    </a:ext>
                  </a:extLst>
                </p14:cNvPr>
                <p14:cNvContentPartPr/>
                <p14:nvPr/>
              </p14:nvContentPartPr>
              <p14:xfrm>
                <a:off x="2383557" y="1457445"/>
                <a:ext cx="21240" cy="122760"/>
              </p14:xfrm>
            </p:contentPart>
          </mc:Choice>
          <mc:Fallback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72B60DB9-3E25-432E-8E3D-9E2CC04A42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79237" y="1453125"/>
                  <a:ext cx="29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B17D8952-A14F-4FF8-9050-E8EBAE5C64E3}"/>
                    </a:ext>
                  </a:extLst>
                </p14:cNvPr>
                <p14:cNvContentPartPr/>
                <p14:nvPr/>
              </p14:nvContentPartPr>
              <p14:xfrm>
                <a:off x="2337837" y="1528725"/>
                <a:ext cx="99000" cy="37800"/>
              </p14:xfrm>
            </p:contentPart>
          </mc:Choice>
          <mc:Fallback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B17D8952-A14F-4FF8-9050-E8EBAE5C64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33517" y="1524405"/>
                  <a:ext cx="107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53C7D432-8CB6-4258-AE8F-CF9592FE89A9}"/>
                    </a:ext>
                  </a:extLst>
                </p14:cNvPr>
                <p14:cNvContentPartPr/>
                <p14:nvPr/>
              </p14:nvContentPartPr>
              <p14:xfrm>
                <a:off x="2331357" y="1446645"/>
                <a:ext cx="147960" cy="151200"/>
              </p14:xfrm>
            </p:contentPart>
          </mc:Choice>
          <mc:Fallback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53C7D432-8CB6-4258-AE8F-CF9592FE89A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27037" y="1442325"/>
                  <a:ext cx="156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EAAAAC14-C9ED-4431-9ECC-05791B549DEF}"/>
                    </a:ext>
                  </a:extLst>
                </p14:cNvPr>
                <p14:cNvContentPartPr/>
                <p14:nvPr/>
              </p14:nvContentPartPr>
              <p14:xfrm>
                <a:off x="2524677" y="1448085"/>
                <a:ext cx="98280" cy="126720"/>
              </p14:xfrm>
            </p:contentPart>
          </mc:Choice>
          <mc:Fallback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EAAAAC14-C9ED-4431-9ECC-05791B549DE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20357" y="1443765"/>
                  <a:ext cx="106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420ED11A-BF4E-419E-9EB0-C5F9A32422AC}"/>
                    </a:ext>
                  </a:extLst>
                </p14:cNvPr>
                <p14:cNvContentPartPr/>
                <p14:nvPr/>
              </p14:nvContentPartPr>
              <p14:xfrm>
                <a:off x="2708637" y="1501725"/>
                <a:ext cx="209880" cy="53280"/>
              </p14:xfrm>
            </p:contentPart>
          </mc:Choice>
          <mc:Fallback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420ED11A-BF4E-419E-9EB0-C5F9A32422A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04317" y="1497405"/>
                  <a:ext cx="218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5BBCC349-11AE-46F8-81E2-F10BEC8A80DA}"/>
                    </a:ext>
                  </a:extLst>
                </p14:cNvPr>
                <p14:cNvContentPartPr/>
                <p14:nvPr/>
              </p14:nvContentPartPr>
              <p14:xfrm>
                <a:off x="3029397" y="1511445"/>
                <a:ext cx="90360" cy="69480"/>
              </p14:xfrm>
            </p:contentPart>
          </mc:Choice>
          <mc:Fallback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5BBCC349-11AE-46F8-81E2-F10BEC8A80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25077" y="1507125"/>
                  <a:ext cx="99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199AD037-0773-4A4C-A6F3-A41A908A5D7C}"/>
                    </a:ext>
                  </a:extLst>
                </p14:cNvPr>
                <p14:cNvContentPartPr/>
                <p14:nvPr/>
              </p14:nvContentPartPr>
              <p14:xfrm>
                <a:off x="3107877" y="1508565"/>
                <a:ext cx="89280" cy="89280"/>
              </p14:xfrm>
            </p:contentPart>
          </mc:Choice>
          <mc:Fallback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199AD037-0773-4A4C-A6F3-A41A908A5D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03557" y="1504245"/>
                  <a:ext cx="97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9352EB82-1298-4940-AD25-1666050463DF}"/>
                    </a:ext>
                  </a:extLst>
                </p14:cNvPr>
                <p14:cNvContentPartPr/>
                <p14:nvPr/>
              </p14:nvContentPartPr>
              <p14:xfrm>
                <a:off x="3214437" y="1535205"/>
                <a:ext cx="69840" cy="54720"/>
              </p14:xfrm>
            </p:contentPart>
          </mc:Choice>
          <mc:Fallback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9352EB82-1298-4940-AD25-1666050463D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10117" y="1530885"/>
                  <a:ext cx="78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F0E11C47-78A9-4B89-B682-81C17AEA652F}"/>
                    </a:ext>
                  </a:extLst>
                </p14:cNvPr>
                <p14:cNvContentPartPr/>
                <p14:nvPr/>
              </p14:nvContentPartPr>
              <p14:xfrm>
                <a:off x="3312357" y="1534485"/>
                <a:ext cx="66240" cy="129600"/>
              </p14:xfrm>
            </p:contentPart>
          </mc:Choice>
          <mc:Fallback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F0E11C47-78A9-4B89-B682-81C17AEA652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08037" y="1530165"/>
                  <a:ext cx="74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E81C6AB2-3C8B-4C15-B8AD-7FC03CB4C421}"/>
                    </a:ext>
                  </a:extLst>
                </p14:cNvPr>
                <p14:cNvContentPartPr/>
                <p14:nvPr/>
              </p14:nvContentPartPr>
              <p14:xfrm>
                <a:off x="3386517" y="1524405"/>
                <a:ext cx="147240" cy="65520"/>
              </p14:xfrm>
            </p:contentPart>
          </mc:Choice>
          <mc:Fallback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E81C6AB2-3C8B-4C15-B8AD-7FC03CB4C42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82197" y="1520085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55530857-DC5E-4689-A3DC-32959C80F9EB}"/>
                    </a:ext>
                  </a:extLst>
                </p14:cNvPr>
                <p14:cNvContentPartPr/>
                <p14:nvPr/>
              </p14:nvContentPartPr>
              <p14:xfrm>
                <a:off x="3553917" y="1525845"/>
                <a:ext cx="197280" cy="57240"/>
              </p14:xfrm>
            </p:contentPart>
          </mc:Choice>
          <mc:Fallback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55530857-DC5E-4689-A3DC-32959C80F9E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49597" y="1521525"/>
                  <a:ext cx="20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09AF2BEC-4924-4C42-80DE-3ADB68615414}"/>
                    </a:ext>
                  </a:extLst>
                </p14:cNvPr>
                <p14:cNvContentPartPr/>
                <p14:nvPr/>
              </p14:nvContentPartPr>
              <p14:xfrm>
                <a:off x="3806637" y="1502805"/>
                <a:ext cx="80640" cy="58320"/>
              </p14:xfrm>
            </p:contentPart>
          </mc:Choice>
          <mc:Fallback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09AF2BEC-4924-4C42-80DE-3ADB686154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02317" y="1498485"/>
                  <a:ext cx="892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071" name="Gruppieren 167070">
            <a:extLst>
              <a:ext uri="{FF2B5EF4-FFF2-40B4-BE49-F238E27FC236}">
                <a16:creationId xmlns:a16="http://schemas.microsoft.com/office/drawing/2014/main" id="{590E88EB-504D-4981-B1A1-1DF18E9BD7DF}"/>
              </a:ext>
            </a:extLst>
          </p:cNvPr>
          <p:cNvGrpSpPr/>
          <p:nvPr/>
        </p:nvGrpSpPr>
        <p:grpSpPr>
          <a:xfrm>
            <a:off x="3941997" y="1428645"/>
            <a:ext cx="1177200" cy="206640"/>
            <a:chOff x="3941997" y="1428645"/>
            <a:chExt cx="11772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28E58D1C-8D65-4DB7-858D-A081E8B05EC0}"/>
                    </a:ext>
                  </a:extLst>
                </p14:cNvPr>
                <p14:cNvContentPartPr/>
                <p14:nvPr/>
              </p14:nvContentPartPr>
              <p14:xfrm>
                <a:off x="3941997" y="1517205"/>
                <a:ext cx="93240" cy="18000"/>
              </p14:xfrm>
            </p:contentPart>
          </mc:Choice>
          <mc:Fallback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28E58D1C-8D65-4DB7-858D-A081E8B05E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37677" y="1512885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CE06546D-4915-475E-AB33-4AD14361CCE9}"/>
                    </a:ext>
                  </a:extLst>
                </p14:cNvPr>
                <p14:cNvContentPartPr/>
                <p14:nvPr/>
              </p14:nvContentPartPr>
              <p14:xfrm>
                <a:off x="4004277" y="1488765"/>
                <a:ext cx="78840" cy="91440"/>
              </p14:xfrm>
            </p:contentPart>
          </mc:Choice>
          <mc:Fallback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CE06546D-4915-475E-AB33-4AD14361CCE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99957" y="1484445"/>
                  <a:ext cx="87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653052BD-E546-4B15-A5CD-27B62DE77DD8}"/>
                    </a:ext>
                  </a:extLst>
                </p14:cNvPr>
                <p14:cNvContentPartPr/>
                <p14:nvPr/>
              </p14:nvContentPartPr>
              <p14:xfrm>
                <a:off x="4157637" y="1489485"/>
                <a:ext cx="91800" cy="145800"/>
              </p14:xfrm>
            </p:contentPart>
          </mc:Choice>
          <mc:Fallback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653052BD-E546-4B15-A5CD-27B62DE77DD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53317" y="1485165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7CDEA662-32CF-4E02-9A93-ADA64AF21208}"/>
                    </a:ext>
                  </a:extLst>
                </p14:cNvPr>
                <p14:cNvContentPartPr/>
                <p14:nvPr/>
              </p14:nvContentPartPr>
              <p14:xfrm>
                <a:off x="4262757" y="1486965"/>
                <a:ext cx="18720" cy="63000"/>
              </p14:xfrm>
            </p:contentPart>
          </mc:Choice>
          <mc:Fallback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7CDEA662-32CF-4E02-9A93-ADA64AF2120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58437" y="1482645"/>
                  <a:ext cx="2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77B3282D-FF3B-436E-B054-30C2E11384C1}"/>
                    </a:ext>
                  </a:extLst>
                </p14:cNvPr>
                <p14:cNvContentPartPr/>
                <p14:nvPr/>
              </p14:nvContentPartPr>
              <p14:xfrm>
                <a:off x="4273557" y="1451325"/>
                <a:ext cx="41400" cy="9720"/>
              </p14:xfrm>
            </p:contentPart>
          </mc:Choice>
          <mc:Fallback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77B3282D-FF3B-436E-B054-30C2E11384C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69237" y="1447005"/>
                  <a:ext cx="50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252C85C6-A6EF-46E3-8434-CDCAEDC09549}"/>
                    </a:ext>
                  </a:extLst>
                </p14:cNvPr>
                <p14:cNvContentPartPr/>
                <p14:nvPr/>
              </p14:nvContentPartPr>
              <p14:xfrm>
                <a:off x="4315317" y="1467165"/>
                <a:ext cx="211680" cy="72360"/>
              </p14:xfrm>
            </p:contentPart>
          </mc:Choice>
          <mc:Fallback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252C85C6-A6EF-46E3-8434-CDCAEDC095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10997" y="1462845"/>
                  <a:ext cx="220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E4B12494-0247-499F-BAA6-ABA7F08EE8CA}"/>
                    </a:ext>
                  </a:extLst>
                </p14:cNvPr>
                <p14:cNvContentPartPr/>
                <p14:nvPr/>
              </p14:nvContentPartPr>
              <p14:xfrm>
                <a:off x="4570557" y="1475085"/>
                <a:ext cx="63360" cy="56160"/>
              </p14:xfrm>
            </p:contentPart>
          </mc:Choice>
          <mc:Fallback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E4B12494-0247-499F-BAA6-ABA7F08EE8C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66237" y="1470765"/>
                  <a:ext cx="72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CE95F919-553F-428C-9AC8-3BE7995974A9}"/>
                    </a:ext>
                  </a:extLst>
                </p14:cNvPr>
                <p14:cNvContentPartPr/>
                <p14:nvPr/>
              </p14:nvContentPartPr>
              <p14:xfrm>
                <a:off x="4672437" y="1476165"/>
                <a:ext cx="162720" cy="45000"/>
              </p14:xfrm>
            </p:contentPart>
          </mc:Choice>
          <mc:Fallback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CE95F919-553F-428C-9AC8-3BE7995974A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68117" y="1471845"/>
                  <a:ext cx="17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004C80B3-55DE-4718-B560-2550FC68E5B0}"/>
                    </a:ext>
                  </a:extLst>
                </p14:cNvPr>
                <p14:cNvContentPartPr/>
                <p14:nvPr/>
              </p14:nvContentPartPr>
              <p14:xfrm>
                <a:off x="4850997" y="1428645"/>
                <a:ext cx="54720" cy="105120"/>
              </p14:xfrm>
            </p:contentPart>
          </mc:Choice>
          <mc:Fallback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004C80B3-55DE-4718-B560-2550FC68E5B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46677" y="1424325"/>
                  <a:ext cx="6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5D37FAF8-8F02-4C0A-B668-A1DDB99C1985}"/>
                    </a:ext>
                  </a:extLst>
                </p14:cNvPr>
                <p14:cNvContentPartPr/>
                <p14:nvPr/>
              </p14:nvContentPartPr>
              <p14:xfrm>
                <a:off x="4922277" y="1470045"/>
                <a:ext cx="100800" cy="43560"/>
              </p14:xfrm>
            </p:contentPart>
          </mc:Choice>
          <mc:Fallback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5D37FAF8-8F02-4C0A-B668-A1DDB99C198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17957" y="1465725"/>
                  <a:ext cx="109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7069" name="Freihand 167068">
                  <a:extLst>
                    <a:ext uri="{FF2B5EF4-FFF2-40B4-BE49-F238E27FC236}">
                      <a16:creationId xmlns:a16="http://schemas.microsoft.com/office/drawing/2014/main" id="{B058AB19-F7DD-4A06-BB90-A0F18436B961}"/>
                    </a:ext>
                  </a:extLst>
                </p14:cNvPr>
                <p14:cNvContentPartPr/>
                <p14:nvPr/>
              </p14:nvContentPartPr>
              <p14:xfrm>
                <a:off x="5034237" y="1450965"/>
                <a:ext cx="84960" cy="66960"/>
              </p14:xfrm>
            </p:contentPart>
          </mc:Choice>
          <mc:Fallback>
            <p:pic>
              <p:nvPicPr>
                <p:cNvPr id="167069" name="Freihand 167068">
                  <a:extLst>
                    <a:ext uri="{FF2B5EF4-FFF2-40B4-BE49-F238E27FC236}">
                      <a16:creationId xmlns:a16="http://schemas.microsoft.com/office/drawing/2014/main" id="{B058AB19-F7DD-4A06-BB90-A0F18436B9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29917" y="1446645"/>
                  <a:ext cx="93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02EBE5DA-EB7C-4DB8-AFE8-DE7CF0277C75}"/>
                    </a:ext>
                  </a:extLst>
                </p14:cNvPr>
                <p14:cNvContentPartPr/>
                <p14:nvPr/>
              </p14:nvContentPartPr>
              <p14:xfrm>
                <a:off x="4079877" y="1574085"/>
                <a:ext cx="441360" cy="42480"/>
              </p14:xfrm>
            </p:contentPart>
          </mc:Choice>
          <mc:Fallback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02EBE5DA-EB7C-4DB8-AFE8-DE7CF0277C7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75557" y="1569765"/>
                  <a:ext cx="4500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D4999991-2E9A-44CE-9406-12CEB8F128B8}"/>
                  </a:ext>
                </a:extLst>
              </p14:cNvPr>
              <p14:cNvContentPartPr/>
              <p14:nvPr/>
            </p14:nvContentPartPr>
            <p14:xfrm>
              <a:off x="176037" y="2617005"/>
              <a:ext cx="2598120" cy="75960"/>
            </p14:xfrm>
          </p:contentPart>
        </mc:Choice>
        <mc:Fallback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D4999991-2E9A-44CE-9406-12CEB8F128B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71717" y="2612685"/>
                <a:ext cx="2606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4F70C50C-AE6D-412D-ADFE-4B025125F2FA}"/>
                  </a:ext>
                </a:extLst>
              </p14:cNvPr>
              <p14:cNvContentPartPr/>
              <p14:nvPr/>
            </p14:nvContentPartPr>
            <p14:xfrm>
              <a:off x="6475677" y="2579205"/>
              <a:ext cx="4521600" cy="61200"/>
            </p14:xfrm>
          </p:contentPart>
        </mc:Choice>
        <mc:Fallback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4F70C50C-AE6D-412D-ADFE-4B025125F2F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471357" y="2574885"/>
                <a:ext cx="45302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E5DB71F9-90FB-4FFC-A4CD-6283DD8A70C5}"/>
                  </a:ext>
                </a:extLst>
              </p14:cNvPr>
              <p14:cNvContentPartPr/>
              <p14:nvPr/>
            </p14:nvContentPartPr>
            <p14:xfrm>
              <a:off x="897117" y="3126045"/>
              <a:ext cx="218520" cy="55440"/>
            </p14:xfrm>
          </p:contentPart>
        </mc:Choice>
        <mc:Fallback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E5DB71F9-90FB-4FFC-A4CD-6283DD8A70C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92797" y="3121725"/>
                <a:ext cx="227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B3B6F76B-4999-4CB1-A105-D1F1C3750CED}"/>
                  </a:ext>
                </a:extLst>
              </p14:cNvPr>
              <p14:cNvContentPartPr/>
              <p14:nvPr/>
            </p14:nvContentPartPr>
            <p14:xfrm>
              <a:off x="5726517" y="3065925"/>
              <a:ext cx="2719080" cy="138960"/>
            </p14:xfrm>
          </p:contentPart>
        </mc:Choice>
        <mc:Fallback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B3B6F76B-4999-4CB1-A105-D1F1C3750CE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722197" y="3061605"/>
                <a:ext cx="272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67138" name="Freihand 167137">
                <a:extLst>
                  <a:ext uri="{FF2B5EF4-FFF2-40B4-BE49-F238E27FC236}">
                    <a16:creationId xmlns:a16="http://schemas.microsoft.com/office/drawing/2014/main" id="{CF470B50-3C0D-422F-819D-66109876913F}"/>
                  </a:ext>
                </a:extLst>
              </p14:cNvPr>
              <p14:cNvContentPartPr/>
              <p14:nvPr/>
            </p14:nvContentPartPr>
            <p14:xfrm>
              <a:off x="592197" y="3171765"/>
              <a:ext cx="227880" cy="39960"/>
            </p14:xfrm>
          </p:contentPart>
        </mc:Choice>
        <mc:Fallback>
          <p:pic>
            <p:nvPicPr>
              <p:cNvPr id="167138" name="Freihand 167137">
                <a:extLst>
                  <a:ext uri="{FF2B5EF4-FFF2-40B4-BE49-F238E27FC236}">
                    <a16:creationId xmlns:a16="http://schemas.microsoft.com/office/drawing/2014/main" id="{CF470B50-3C0D-422F-819D-66109876913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7877" y="3167445"/>
                <a:ext cx="236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DAC32C10-171A-44B6-A66F-28A19FE79CBD}"/>
                  </a:ext>
                </a:extLst>
              </p14:cNvPr>
              <p14:cNvContentPartPr/>
              <p14:nvPr/>
            </p14:nvContentPartPr>
            <p14:xfrm>
              <a:off x="3031557" y="3114165"/>
              <a:ext cx="1824120" cy="32040"/>
            </p14:xfrm>
          </p:contentPart>
        </mc:Choice>
        <mc:Fallback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DAC32C10-171A-44B6-A66F-28A19FE79CB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027237" y="3109845"/>
                <a:ext cx="183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599BE51B-74D1-4890-ABBF-0F2EAA5A8FA1}"/>
                  </a:ext>
                </a:extLst>
              </p14:cNvPr>
              <p14:cNvContentPartPr/>
              <p14:nvPr/>
            </p14:nvContentPartPr>
            <p14:xfrm>
              <a:off x="6533997" y="2573085"/>
              <a:ext cx="4253760" cy="101160"/>
            </p14:xfrm>
          </p:contentPart>
        </mc:Choice>
        <mc:Fallback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599BE51B-74D1-4890-ABBF-0F2EAA5A8FA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529677" y="2568765"/>
                <a:ext cx="4262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82B38E2C-23DE-48AA-A174-0EB85D6FB4E0}"/>
                  </a:ext>
                </a:extLst>
              </p14:cNvPr>
              <p14:cNvContentPartPr/>
              <p14:nvPr/>
            </p14:nvContentPartPr>
            <p14:xfrm>
              <a:off x="615237" y="3177885"/>
              <a:ext cx="133920" cy="94320"/>
            </p14:xfrm>
          </p:contentPart>
        </mc:Choice>
        <mc:Fallback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82B38E2C-23DE-48AA-A174-0EB85D6FB4E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10917" y="3173565"/>
                <a:ext cx="142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D8238265-272E-48F4-9D4E-51D8154EA75F}"/>
                  </a:ext>
                </a:extLst>
              </p14:cNvPr>
              <p14:cNvContentPartPr/>
              <p14:nvPr/>
            </p14:nvContentPartPr>
            <p14:xfrm>
              <a:off x="522357" y="2764605"/>
              <a:ext cx="349920" cy="555480"/>
            </p14:xfrm>
          </p:contentPart>
        </mc:Choice>
        <mc:Fallback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D8238265-272E-48F4-9D4E-51D8154EA75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18037" y="2760285"/>
                <a:ext cx="35856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67298" name="Freihand 167297">
                <a:extLst>
                  <a:ext uri="{FF2B5EF4-FFF2-40B4-BE49-F238E27FC236}">
                    <a16:creationId xmlns:a16="http://schemas.microsoft.com/office/drawing/2014/main" id="{C34DF697-F091-4ED6-A92A-3C32324D8808}"/>
                  </a:ext>
                </a:extLst>
              </p14:cNvPr>
              <p14:cNvContentPartPr/>
              <p14:nvPr/>
            </p14:nvContentPartPr>
            <p14:xfrm>
              <a:off x="8776797" y="3360045"/>
              <a:ext cx="944280" cy="491040"/>
            </p14:xfrm>
          </p:contentPart>
        </mc:Choice>
        <mc:Fallback>
          <p:pic>
            <p:nvPicPr>
              <p:cNvPr id="167298" name="Freihand 167297">
                <a:extLst>
                  <a:ext uri="{FF2B5EF4-FFF2-40B4-BE49-F238E27FC236}">
                    <a16:creationId xmlns:a16="http://schemas.microsoft.com/office/drawing/2014/main" id="{C34DF697-F091-4ED6-A92A-3C32324D880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772477" y="3355725"/>
                <a:ext cx="95292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493" name="Gruppieren 167492">
            <a:extLst>
              <a:ext uri="{FF2B5EF4-FFF2-40B4-BE49-F238E27FC236}">
                <a16:creationId xmlns:a16="http://schemas.microsoft.com/office/drawing/2014/main" id="{165B39A2-A2A3-4978-8C6A-C66310B0B8F2}"/>
              </a:ext>
            </a:extLst>
          </p:cNvPr>
          <p:cNvGrpSpPr/>
          <p:nvPr/>
        </p:nvGrpSpPr>
        <p:grpSpPr>
          <a:xfrm>
            <a:off x="5484957" y="5427885"/>
            <a:ext cx="1550880" cy="462240"/>
            <a:chOff x="5484957" y="5427885"/>
            <a:chExt cx="155088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7491" name="Freihand 167490">
                  <a:extLst>
                    <a:ext uri="{FF2B5EF4-FFF2-40B4-BE49-F238E27FC236}">
                      <a16:creationId xmlns:a16="http://schemas.microsoft.com/office/drawing/2014/main" id="{096FAB59-1048-435B-9DC6-3312F2124355}"/>
                    </a:ext>
                  </a:extLst>
                </p14:cNvPr>
                <p14:cNvContentPartPr/>
                <p14:nvPr/>
              </p14:nvContentPartPr>
              <p14:xfrm>
                <a:off x="5487477" y="5427885"/>
                <a:ext cx="20880" cy="452160"/>
              </p14:xfrm>
            </p:contentPart>
          </mc:Choice>
          <mc:Fallback>
            <p:pic>
              <p:nvPicPr>
                <p:cNvPr id="167491" name="Freihand 167490">
                  <a:extLst>
                    <a:ext uri="{FF2B5EF4-FFF2-40B4-BE49-F238E27FC236}">
                      <a16:creationId xmlns:a16="http://schemas.microsoft.com/office/drawing/2014/main" id="{096FAB59-1048-435B-9DC6-3312F212435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483157" y="5423565"/>
                  <a:ext cx="29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7492" name="Freihand 167491">
                  <a:extLst>
                    <a:ext uri="{FF2B5EF4-FFF2-40B4-BE49-F238E27FC236}">
                      <a16:creationId xmlns:a16="http://schemas.microsoft.com/office/drawing/2014/main" id="{99AF13B0-DB26-4511-89F6-1C7DCD2ECB2B}"/>
                    </a:ext>
                  </a:extLst>
                </p14:cNvPr>
                <p14:cNvContentPartPr/>
                <p14:nvPr/>
              </p14:nvContentPartPr>
              <p14:xfrm>
                <a:off x="5484957" y="5482965"/>
                <a:ext cx="1550880" cy="407160"/>
              </p14:xfrm>
            </p:contentPart>
          </mc:Choice>
          <mc:Fallback>
            <p:pic>
              <p:nvPicPr>
                <p:cNvPr id="167492" name="Freihand 167491">
                  <a:extLst>
                    <a:ext uri="{FF2B5EF4-FFF2-40B4-BE49-F238E27FC236}">
                      <a16:creationId xmlns:a16="http://schemas.microsoft.com/office/drawing/2014/main" id="{99AF13B0-DB26-4511-89F6-1C7DCD2ECB2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80637" y="5478645"/>
                  <a:ext cx="155952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01" name="Gruppieren 167500">
            <a:extLst>
              <a:ext uri="{FF2B5EF4-FFF2-40B4-BE49-F238E27FC236}">
                <a16:creationId xmlns:a16="http://schemas.microsoft.com/office/drawing/2014/main" id="{EA96F7E3-A151-4B8A-859E-FFA3F91DECE5}"/>
              </a:ext>
            </a:extLst>
          </p:cNvPr>
          <p:cNvGrpSpPr/>
          <p:nvPr/>
        </p:nvGrpSpPr>
        <p:grpSpPr>
          <a:xfrm>
            <a:off x="5913357" y="5253285"/>
            <a:ext cx="735480" cy="268200"/>
            <a:chOff x="5913357" y="5253285"/>
            <a:chExt cx="73548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7494" name="Freihand 167493">
                  <a:extLst>
                    <a:ext uri="{FF2B5EF4-FFF2-40B4-BE49-F238E27FC236}">
                      <a16:creationId xmlns:a16="http://schemas.microsoft.com/office/drawing/2014/main" id="{F368E0AF-B120-4727-8769-97CCBB48F362}"/>
                    </a:ext>
                  </a:extLst>
                </p14:cNvPr>
                <p14:cNvContentPartPr/>
                <p14:nvPr/>
              </p14:nvContentPartPr>
              <p14:xfrm>
                <a:off x="5913357" y="5369565"/>
                <a:ext cx="352080" cy="151920"/>
              </p14:xfrm>
            </p:contentPart>
          </mc:Choice>
          <mc:Fallback>
            <p:pic>
              <p:nvPicPr>
                <p:cNvPr id="167494" name="Freihand 167493">
                  <a:extLst>
                    <a:ext uri="{FF2B5EF4-FFF2-40B4-BE49-F238E27FC236}">
                      <a16:creationId xmlns:a16="http://schemas.microsoft.com/office/drawing/2014/main" id="{F368E0AF-B120-4727-8769-97CCBB48F3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09037" y="5365245"/>
                  <a:ext cx="36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7495" name="Freihand 167494">
                  <a:extLst>
                    <a:ext uri="{FF2B5EF4-FFF2-40B4-BE49-F238E27FC236}">
                      <a16:creationId xmlns:a16="http://schemas.microsoft.com/office/drawing/2014/main" id="{1B94D1FD-19C3-4DA8-8A12-AA58EC1AFA04}"/>
                    </a:ext>
                  </a:extLst>
                </p14:cNvPr>
                <p14:cNvContentPartPr/>
                <p14:nvPr/>
              </p14:nvContentPartPr>
              <p14:xfrm>
                <a:off x="6266877" y="5332125"/>
                <a:ext cx="192240" cy="146520"/>
              </p14:xfrm>
            </p:contentPart>
          </mc:Choice>
          <mc:Fallback>
            <p:pic>
              <p:nvPicPr>
                <p:cNvPr id="167495" name="Freihand 167494">
                  <a:extLst>
                    <a:ext uri="{FF2B5EF4-FFF2-40B4-BE49-F238E27FC236}">
                      <a16:creationId xmlns:a16="http://schemas.microsoft.com/office/drawing/2014/main" id="{1B94D1FD-19C3-4DA8-8A12-AA58EC1AFA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62557" y="5327805"/>
                  <a:ext cx="200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7497" name="Freihand 167496">
                  <a:extLst>
                    <a:ext uri="{FF2B5EF4-FFF2-40B4-BE49-F238E27FC236}">
                      <a16:creationId xmlns:a16="http://schemas.microsoft.com/office/drawing/2014/main" id="{2F559508-6899-4C3C-9A77-B9EB043A6CD2}"/>
                    </a:ext>
                  </a:extLst>
                </p14:cNvPr>
                <p14:cNvContentPartPr/>
                <p14:nvPr/>
              </p14:nvContentPartPr>
              <p14:xfrm>
                <a:off x="6309357" y="5276325"/>
                <a:ext cx="132480" cy="81000"/>
              </p14:xfrm>
            </p:contentPart>
          </mc:Choice>
          <mc:Fallback>
            <p:pic>
              <p:nvPicPr>
                <p:cNvPr id="167497" name="Freihand 167496">
                  <a:extLst>
                    <a:ext uri="{FF2B5EF4-FFF2-40B4-BE49-F238E27FC236}">
                      <a16:creationId xmlns:a16="http://schemas.microsoft.com/office/drawing/2014/main" id="{2F559508-6899-4C3C-9A77-B9EB043A6C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05037" y="5272005"/>
                  <a:ext cx="141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7498" name="Freihand 167497">
                  <a:extLst>
                    <a:ext uri="{FF2B5EF4-FFF2-40B4-BE49-F238E27FC236}">
                      <a16:creationId xmlns:a16="http://schemas.microsoft.com/office/drawing/2014/main" id="{3D26112A-12C8-4052-A738-1F580EE3CC33}"/>
                    </a:ext>
                  </a:extLst>
                </p14:cNvPr>
                <p14:cNvContentPartPr/>
                <p14:nvPr/>
              </p14:nvContentPartPr>
              <p14:xfrm>
                <a:off x="6455517" y="5253285"/>
                <a:ext cx="78480" cy="95760"/>
              </p14:xfrm>
            </p:contentPart>
          </mc:Choice>
          <mc:Fallback>
            <p:pic>
              <p:nvPicPr>
                <p:cNvPr id="167498" name="Freihand 167497">
                  <a:extLst>
                    <a:ext uri="{FF2B5EF4-FFF2-40B4-BE49-F238E27FC236}">
                      <a16:creationId xmlns:a16="http://schemas.microsoft.com/office/drawing/2014/main" id="{3D26112A-12C8-4052-A738-1F580EE3CC3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51197" y="5248965"/>
                  <a:ext cx="8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7499" name="Freihand 167498">
                  <a:extLst>
                    <a:ext uri="{FF2B5EF4-FFF2-40B4-BE49-F238E27FC236}">
                      <a16:creationId xmlns:a16="http://schemas.microsoft.com/office/drawing/2014/main" id="{578841DF-0544-4AF5-A568-13E5882F61E7}"/>
                    </a:ext>
                  </a:extLst>
                </p14:cNvPr>
                <p14:cNvContentPartPr/>
                <p14:nvPr/>
              </p14:nvContentPartPr>
              <p14:xfrm>
                <a:off x="6539757" y="5291445"/>
                <a:ext cx="51840" cy="97920"/>
              </p14:xfrm>
            </p:contentPart>
          </mc:Choice>
          <mc:Fallback>
            <p:pic>
              <p:nvPicPr>
                <p:cNvPr id="167499" name="Freihand 167498">
                  <a:extLst>
                    <a:ext uri="{FF2B5EF4-FFF2-40B4-BE49-F238E27FC236}">
                      <a16:creationId xmlns:a16="http://schemas.microsoft.com/office/drawing/2014/main" id="{578841DF-0544-4AF5-A568-13E5882F61E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35437" y="5287125"/>
                  <a:ext cx="60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7500" name="Freihand 167499">
                  <a:extLst>
                    <a:ext uri="{FF2B5EF4-FFF2-40B4-BE49-F238E27FC236}">
                      <a16:creationId xmlns:a16="http://schemas.microsoft.com/office/drawing/2014/main" id="{0F68ADC5-5EDD-4537-90D7-4542097DC545}"/>
                    </a:ext>
                  </a:extLst>
                </p14:cNvPr>
                <p14:cNvContentPartPr/>
                <p14:nvPr/>
              </p14:nvContentPartPr>
              <p14:xfrm>
                <a:off x="6561717" y="5259765"/>
                <a:ext cx="87120" cy="166680"/>
              </p14:xfrm>
            </p:contentPart>
          </mc:Choice>
          <mc:Fallback>
            <p:pic>
              <p:nvPicPr>
                <p:cNvPr id="167500" name="Freihand 167499">
                  <a:extLst>
                    <a:ext uri="{FF2B5EF4-FFF2-40B4-BE49-F238E27FC236}">
                      <a16:creationId xmlns:a16="http://schemas.microsoft.com/office/drawing/2014/main" id="{0F68ADC5-5EDD-4537-90D7-4542097DC54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57397" y="5255445"/>
                  <a:ext cx="957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14" name="Gruppieren 167513">
            <a:extLst>
              <a:ext uri="{FF2B5EF4-FFF2-40B4-BE49-F238E27FC236}">
                <a16:creationId xmlns:a16="http://schemas.microsoft.com/office/drawing/2014/main" id="{06758D8F-DB36-4179-AEC9-D689A46359BD}"/>
              </a:ext>
            </a:extLst>
          </p:cNvPr>
          <p:cNvGrpSpPr/>
          <p:nvPr/>
        </p:nvGrpSpPr>
        <p:grpSpPr>
          <a:xfrm>
            <a:off x="5610237" y="5955285"/>
            <a:ext cx="1741320" cy="397080"/>
            <a:chOff x="5610237" y="5955285"/>
            <a:chExt cx="17413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7502" name="Freihand 167501">
                  <a:extLst>
                    <a:ext uri="{FF2B5EF4-FFF2-40B4-BE49-F238E27FC236}">
                      <a16:creationId xmlns:a16="http://schemas.microsoft.com/office/drawing/2014/main" id="{5DC3E017-B7C6-4FCE-B7D0-2F11C08EE9B8}"/>
                    </a:ext>
                  </a:extLst>
                </p14:cNvPr>
                <p14:cNvContentPartPr/>
                <p14:nvPr/>
              </p14:nvContentPartPr>
              <p14:xfrm>
                <a:off x="5610237" y="5955285"/>
                <a:ext cx="445680" cy="92520"/>
              </p14:xfrm>
            </p:contentPart>
          </mc:Choice>
          <mc:Fallback>
            <p:pic>
              <p:nvPicPr>
                <p:cNvPr id="167502" name="Freihand 167501">
                  <a:extLst>
                    <a:ext uri="{FF2B5EF4-FFF2-40B4-BE49-F238E27FC236}">
                      <a16:creationId xmlns:a16="http://schemas.microsoft.com/office/drawing/2014/main" id="{5DC3E017-B7C6-4FCE-B7D0-2F11C08EE9B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605917" y="5950965"/>
                  <a:ext cx="45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7503" name="Freihand 167502">
                  <a:extLst>
                    <a:ext uri="{FF2B5EF4-FFF2-40B4-BE49-F238E27FC236}">
                      <a16:creationId xmlns:a16="http://schemas.microsoft.com/office/drawing/2014/main" id="{2AD62E55-A41B-4F8F-8C40-7B716A4B2C53}"/>
                    </a:ext>
                  </a:extLst>
                </p14:cNvPr>
                <p14:cNvContentPartPr/>
                <p14:nvPr/>
              </p14:nvContentPartPr>
              <p14:xfrm>
                <a:off x="6041517" y="5969325"/>
                <a:ext cx="707400" cy="65520"/>
              </p14:xfrm>
            </p:contentPart>
          </mc:Choice>
          <mc:Fallback>
            <p:pic>
              <p:nvPicPr>
                <p:cNvPr id="167503" name="Freihand 167502">
                  <a:extLst>
                    <a:ext uri="{FF2B5EF4-FFF2-40B4-BE49-F238E27FC236}">
                      <a16:creationId xmlns:a16="http://schemas.microsoft.com/office/drawing/2014/main" id="{2AD62E55-A41B-4F8F-8C40-7B716A4B2C5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37197" y="5965005"/>
                  <a:ext cx="71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7505" name="Freihand 167504">
                  <a:extLst>
                    <a:ext uri="{FF2B5EF4-FFF2-40B4-BE49-F238E27FC236}">
                      <a16:creationId xmlns:a16="http://schemas.microsoft.com/office/drawing/2014/main" id="{440E93FD-B878-4068-8B7D-94F2D186E604}"/>
                    </a:ext>
                  </a:extLst>
                </p14:cNvPr>
                <p14:cNvContentPartPr/>
                <p14:nvPr/>
              </p14:nvContentPartPr>
              <p14:xfrm>
                <a:off x="6067077" y="6164445"/>
                <a:ext cx="7920" cy="63000"/>
              </p14:xfrm>
            </p:contentPart>
          </mc:Choice>
          <mc:Fallback>
            <p:pic>
              <p:nvPicPr>
                <p:cNvPr id="167505" name="Freihand 167504">
                  <a:extLst>
                    <a:ext uri="{FF2B5EF4-FFF2-40B4-BE49-F238E27FC236}">
                      <a16:creationId xmlns:a16="http://schemas.microsoft.com/office/drawing/2014/main" id="{440E93FD-B878-4068-8B7D-94F2D186E6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62757" y="6160125"/>
                  <a:ext cx="16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7506" name="Freihand 167505">
                  <a:extLst>
                    <a:ext uri="{FF2B5EF4-FFF2-40B4-BE49-F238E27FC236}">
                      <a16:creationId xmlns:a16="http://schemas.microsoft.com/office/drawing/2014/main" id="{8188458A-85BE-4DFB-B295-49A1D9E94C37}"/>
                    </a:ext>
                  </a:extLst>
                </p14:cNvPr>
                <p14:cNvContentPartPr/>
                <p14:nvPr/>
              </p14:nvContentPartPr>
              <p14:xfrm>
                <a:off x="5968797" y="6136005"/>
                <a:ext cx="180000" cy="128880"/>
              </p14:xfrm>
            </p:contentPart>
          </mc:Choice>
          <mc:Fallback>
            <p:pic>
              <p:nvPicPr>
                <p:cNvPr id="167506" name="Freihand 167505">
                  <a:extLst>
                    <a:ext uri="{FF2B5EF4-FFF2-40B4-BE49-F238E27FC236}">
                      <a16:creationId xmlns:a16="http://schemas.microsoft.com/office/drawing/2014/main" id="{8188458A-85BE-4DFB-B295-49A1D9E94C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64477" y="6131685"/>
                  <a:ext cx="18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7507" name="Freihand 167506">
                  <a:extLst>
                    <a:ext uri="{FF2B5EF4-FFF2-40B4-BE49-F238E27FC236}">
                      <a16:creationId xmlns:a16="http://schemas.microsoft.com/office/drawing/2014/main" id="{C0124CBE-1EF6-423B-BF0F-C89A0A599F1B}"/>
                    </a:ext>
                  </a:extLst>
                </p14:cNvPr>
                <p14:cNvContentPartPr/>
                <p14:nvPr/>
              </p14:nvContentPartPr>
              <p14:xfrm>
                <a:off x="6165357" y="6164805"/>
                <a:ext cx="217800" cy="63360"/>
              </p14:xfrm>
            </p:contentPart>
          </mc:Choice>
          <mc:Fallback>
            <p:pic>
              <p:nvPicPr>
                <p:cNvPr id="167507" name="Freihand 167506">
                  <a:extLst>
                    <a:ext uri="{FF2B5EF4-FFF2-40B4-BE49-F238E27FC236}">
                      <a16:creationId xmlns:a16="http://schemas.microsoft.com/office/drawing/2014/main" id="{C0124CBE-1EF6-423B-BF0F-C89A0A599F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61037" y="6160485"/>
                  <a:ext cx="226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7508" name="Freihand 167507">
                  <a:extLst>
                    <a:ext uri="{FF2B5EF4-FFF2-40B4-BE49-F238E27FC236}">
                      <a16:creationId xmlns:a16="http://schemas.microsoft.com/office/drawing/2014/main" id="{9D169EED-09A9-432F-82AF-8B11F0750202}"/>
                    </a:ext>
                  </a:extLst>
                </p14:cNvPr>
                <p14:cNvContentPartPr/>
                <p14:nvPr/>
              </p14:nvContentPartPr>
              <p14:xfrm>
                <a:off x="6415917" y="6194685"/>
                <a:ext cx="207720" cy="49320"/>
              </p14:xfrm>
            </p:contentPart>
          </mc:Choice>
          <mc:Fallback>
            <p:pic>
              <p:nvPicPr>
                <p:cNvPr id="167508" name="Freihand 167507">
                  <a:extLst>
                    <a:ext uri="{FF2B5EF4-FFF2-40B4-BE49-F238E27FC236}">
                      <a16:creationId xmlns:a16="http://schemas.microsoft.com/office/drawing/2014/main" id="{9D169EED-09A9-432F-82AF-8B11F075020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411597" y="6190365"/>
                  <a:ext cx="216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7509" name="Freihand 167508">
                  <a:extLst>
                    <a:ext uri="{FF2B5EF4-FFF2-40B4-BE49-F238E27FC236}">
                      <a16:creationId xmlns:a16="http://schemas.microsoft.com/office/drawing/2014/main" id="{A3ED6D08-F8B4-4DA6-8B99-4032ECDC756E}"/>
                    </a:ext>
                  </a:extLst>
                </p14:cNvPr>
                <p14:cNvContentPartPr/>
                <p14:nvPr/>
              </p14:nvContentPartPr>
              <p14:xfrm>
                <a:off x="6649197" y="6157245"/>
                <a:ext cx="114840" cy="70920"/>
              </p14:xfrm>
            </p:contentPart>
          </mc:Choice>
          <mc:Fallback>
            <p:pic>
              <p:nvPicPr>
                <p:cNvPr id="167509" name="Freihand 167508">
                  <a:extLst>
                    <a:ext uri="{FF2B5EF4-FFF2-40B4-BE49-F238E27FC236}">
                      <a16:creationId xmlns:a16="http://schemas.microsoft.com/office/drawing/2014/main" id="{A3ED6D08-F8B4-4DA6-8B99-4032ECDC756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644877" y="6152925"/>
                  <a:ext cx="123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7510" name="Freihand 167509">
                  <a:extLst>
                    <a:ext uri="{FF2B5EF4-FFF2-40B4-BE49-F238E27FC236}">
                      <a16:creationId xmlns:a16="http://schemas.microsoft.com/office/drawing/2014/main" id="{3B79A805-BCBF-4217-8956-05BA2C980551}"/>
                    </a:ext>
                  </a:extLst>
                </p14:cNvPr>
                <p14:cNvContentPartPr/>
                <p14:nvPr/>
              </p14:nvContentPartPr>
              <p14:xfrm>
                <a:off x="6888597" y="6183885"/>
                <a:ext cx="118800" cy="168480"/>
              </p14:xfrm>
            </p:contentPart>
          </mc:Choice>
          <mc:Fallback>
            <p:pic>
              <p:nvPicPr>
                <p:cNvPr id="167510" name="Freihand 167509">
                  <a:extLst>
                    <a:ext uri="{FF2B5EF4-FFF2-40B4-BE49-F238E27FC236}">
                      <a16:creationId xmlns:a16="http://schemas.microsoft.com/office/drawing/2014/main" id="{3B79A805-BCBF-4217-8956-05BA2C98055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84277" y="6179565"/>
                  <a:ext cx="127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67511" name="Freihand 167510">
                  <a:extLst>
                    <a:ext uri="{FF2B5EF4-FFF2-40B4-BE49-F238E27FC236}">
                      <a16:creationId xmlns:a16="http://schemas.microsoft.com/office/drawing/2014/main" id="{AE08199C-F52C-406D-98C3-4749D53398C5}"/>
                    </a:ext>
                  </a:extLst>
                </p14:cNvPr>
                <p14:cNvContentPartPr/>
                <p14:nvPr/>
              </p14:nvContentPartPr>
              <p14:xfrm>
                <a:off x="7029357" y="6081645"/>
                <a:ext cx="34200" cy="145800"/>
              </p14:xfrm>
            </p:contentPart>
          </mc:Choice>
          <mc:Fallback>
            <p:pic>
              <p:nvPicPr>
                <p:cNvPr id="167511" name="Freihand 167510">
                  <a:extLst>
                    <a:ext uri="{FF2B5EF4-FFF2-40B4-BE49-F238E27FC236}">
                      <a16:creationId xmlns:a16="http://schemas.microsoft.com/office/drawing/2014/main" id="{AE08199C-F52C-406D-98C3-4749D53398C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25037" y="6077325"/>
                  <a:ext cx="42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67512" name="Freihand 167511">
                  <a:extLst>
                    <a:ext uri="{FF2B5EF4-FFF2-40B4-BE49-F238E27FC236}">
                      <a16:creationId xmlns:a16="http://schemas.microsoft.com/office/drawing/2014/main" id="{23CDB7F1-D989-4B0A-80EF-2A44CDDBE539}"/>
                    </a:ext>
                  </a:extLst>
                </p14:cNvPr>
                <p14:cNvContentPartPr/>
                <p14:nvPr/>
              </p14:nvContentPartPr>
              <p14:xfrm>
                <a:off x="7082277" y="6170925"/>
                <a:ext cx="115560" cy="52920"/>
              </p14:xfrm>
            </p:contentPart>
          </mc:Choice>
          <mc:Fallback>
            <p:pic>
              <p:nvPicPr>
                <p:cNvPr id="167512" name="Freihand 167511">
                  <a:extLst>
                    <a:ext uri="{FF2B5EF4-FFF2-40B4-BE49-F238E27FC236}">
                      <a16:creationId xmlns:a16="http://schemas.microsoft.com/office/drawing/2014/main" id="{23CDB7F1-D989-4B0A-80EF-2A44CDDBE53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77957" y="6166605"/>
                  <a:ext cx="124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67513" name="Freihand 167512">
                  <a:extLst>
                    <a:ext uri="{FF2B5EF4-FFF2-40B4-BE49-F238E27FC236}">
                      <a16:creationId xmlns:a16="http://schemas.microsoft.com/office/drawing/2014/main" id="{8A072B35-783B-4BAA-A689-AB7F4EFB509B}"/>
                    </a:ext>
                  </a:extLst>
                </p14:cNvPr>
                <p14:cNvContentPartPr/>
                <p14:nvPr/>
              </p14:nvContentPartPr>
              <p14:xfrm>
                <a:off x="7210077" y="6166965"/>
                <a:ext cx="141480" cy="51840"/>
              </p14:xfrm>
            </p:contentPart>
          </mc:Choice>
          <mc:Fallback>
            <p:pic>
              <p:nvPicPr>
                <p:cNvPr id="167513" name="Freihand 167512">
                  <a:extLst>
                    <a:ext uri="{FF2B5EF4-FFF2-40B4-BE49-F238E27FC236}">
                      <a16:creationId xmlns:a16="http://schemas.microsoft.com/office/drawing/2014/main" id="{8A072B35-783B-4BAA-A689-AB7F4EFB509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05757" y="6162645"/>
                  <a:ext cx="1501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63" name="Gruppieren 167562">
            <a:extLst>
              <a:ext uri="{FF2B5EF4-FFF2-40B4-BE49-F238E27FC236}">
                <a16:creationId xmlns:a16="http://schemas.microsoft.com/office/drawing/2014/main" id="{A8960AC4-D64D-4B93-9995-1A8EB24014EE}"/>
              </a:ext>
            </a:extLst>
          </p:cNvPr>
          <p:cNvGrpSpPr/>
          <p:nvPr/>
        </p:nvGrpSpPr>
        <p:grpSpPr>
          <a:xfrm>
            <a:off x="3897357" y="5333925"/>
            <a:ext cx="1901880" cy="1510200"/>
            <a:chOff x="3897357" y="5333925"/>
            <a:chExt cx="1901880" cy="15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7515" name="Freihand 167514">
                  <a:extLst>
                    <a:ext uri="{FF2B5EF4-FFF2-40B4-BE49-F238E27FC236}">
                      <a16:creationId xmlns:a16="http://schemas.microsoft.com/office/drawing/2014/main" id="{FE096345-A96B-4194-A01E-BDF96C7D1EEC}"/>
                    </a:ext>
                  </a:extLst>
                </p14:cNvPr>
                <p14:cNvContentPartPr/>
                <p14:nvPr/>
              </p14:nvContentPartPr>
              <p14:xfrm>
                <a:off x="5174277" y="5427165"/>
                <a:ext cx="56880" cy="533520"/>
              </p14:xfrm>
            </p:contentPart>
          </mc:Choice>
          <mc:Fallback>
            <p:pic>
              <p:nvPicPr>
                <p:cNvPr id="167515" name="Freihand 167514">
                  <a:extLst>
                    <a:ext uri="{FF2B5EF4-FFF2-40B4-BE49-F238E27FC236}">
                      <a16:creationId xmlns:a16="http://schemas.microsoft.com/office/drawing/2014/main" id="{FE096345-A96B-4194-A01E-BDF96C7D1E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69957" y="5422845"/>
                  <a:ext cx="655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7516" name="Freihand 167515">
                  <a:extLst>
                    <a:ext uri="{FF2B5EF4-FFF2-40B4-BE49-F238E27FC236}">
                      <a16:creationId xmlns:a16="http://schemas.microsoft.com/office/drawing/2014/main" id="{106C24F8-F96B-4860-B092-9EDFEF138C1A}"/>
                    </a:ext>
                  </a:extLst>
                </p14:cNvPr>
                <p14:cNvContentPartPr/>
                <p14:nvPr/>
              </p14:nvContentPartPr>
              <p14:xfrm>
                <a:off x="5200197" y="5778165"/>
                <a:ext cx="599040" cy="185400"/>
              </p14:xfrm>
            </p:contentPart>
          </mc:Choice>
          <mc:Fallback>
            <p:pic>
              <p:nvPicPr>
                <p:cNvPr id="167516" name="Freihand 167515">
                  <a:extLst>
                    <a:ext uri="{FF2B5EF4-FFF2-40B4-BE49-F238E27FC236}">
                      <a16:creationId xmlns:a16="http://schemas.microsoft.com/office/drawing/2014/main" id="{106C24F8-F96B-4860-B092-9EDFEF138C1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95877" y="5773845"/>
                  <a:ext cx="607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7517" name="Freihand 167516">
                  <a:extLst>
                    <a:ext uri="{FF2B5EF4-FFF2-40B4-BE49-F238E27FC236}">
                      <a16:creationId xmlns:a16="http://schemas.microsoft.com/office/drawing/2014/main" id="{8E87F14A-114F-4668-91B1-5D042549C55B}"/>
                    </a:ext>
                  </a:extLst>
                </p14:cNvPr>
                <p14:cNvContentPartPr/>
                <p14:nvPr/>
              </p14:nvContentPartPr>
              <p14:xfrm>
                <a:off x="5731557" y="5369205"/>
                <a:ext cx="28080" cy="474840"/>
              </p14:xfrm>
            </p:contentPart>
          </mc:Choice>
          <mc:Fallback>
            <p:pic>
              <p:nvPicPr>
                <p:cNvPr id="167517" name="Freihand 167516">
                  <a:extLst>
                    <a:ext uri="{FF2B5EF4-FFF2-40B4-BE49-F238E27FC236}">
                      <a16:creationId xmlns:a16="http://schemas.microsoft.com/office/drawing/2014/main" id="{8E87F14A-114F-4668-91B1-5D042549C55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27237" y="5364885"/>
                  <a:ext cx="367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8215A6EC-BF56-4C1E-A675-93551DA5F457}"/>
                    </a:ext>
                  </a:extLst>
                </p14:cNvPr>
                <p14:cNvContentPartPr/>
                <p14:nvPr/>
              </p14:nvContentPartPr>
              <p14:xfrm>
                <a:off x="5095077" y="5339685"/>
                <a:ext cx="644400" cy="85680"/>
              </p14:xfrm>
            </p:contentPart>
          </mc:Choice>
          <mc:Fallback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8215A6EC-BF56-4C1E-A675-93551DA5F45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90757" y="5335365"/>
                  <a:ext cx="65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7520" name="Freihand 167519">
                  <a:extLst>
                    <a:ext uri="{FF2B5EF4-FFF2-40B4-BE49-F238E27FC236}">
                      <a16:creationId xmlns:a16="http://schemas.microsoft.com/office/drawing/2014/main" id="{4DD8EB52-CBEA-4A80-9297-A8C7017F6D64}"/>
                    </a:ext>
                  </a:extLst>
                </p14:cNvPr>
                <p14:cNvContentPartPr/>
                <p14:nvPr/>
              </p14:nvContentPartPr>
              <p14:xfrm>
                <a:off x="5489637" y="5485125"/>
                <a:ext cx="37800" cy="407880"/>
              </p14:xfrm>
            </p:contentPart>
          </mc:Choice>
          <mc:Fallback>
            <p:pic>
              <p:nvPicPr>
                <p:cNvPr id="167520" name="Freihand 167519">
                  <a:extLst>
                    <a:ext uri="{FF2B5EF4-FFF2-40B4-BE49-F238E27FC236}">
                      <a16:creationId xmlns:a16="http://schemas.microsoft.com/office/drawing/2014/main" id="{4DD8EB52-CBEA-4A80-9297-A8C7017F6D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485317" y="5480805"/>
                  <a:ext cx="46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E471AE6A-2741-4834-B7FA-57116AF39C99}"/>
                    </a:ext>
                  </a:extLst>
                </p14:cNvPr>
                <p14:cNvContentPartPr/>
                <p14:nvPr/>
              </p14:nvContentPartPr>
              <p14:xfrm>
                <a:off x="5470557" y="5511045"/>
                <a:ext cx="270720" cy="389520"/>
              </p14:xfrm>
            </p:contentPart>
          </mc:Choice>
          <mc:Fallback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E471AE6A-2741-4834-B7FA-57116AF39C9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66237" y="5506725"/>
                  <a:ext cx="279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F47D59BD-9703-4FC4-8161-8CD5CC48703D}"/>
                    </a:ext>
                  </a:extLst>
                </p14:cNvPr>
                <p14:cNvContentPartPr/>
                <p14:nvPr/>
              </p14:nvContentPartPr>
              <p14:xfrm>
                <a:off x="5135037" y="5333925"/>
                <a:ext cx="579960" cy="655560"/>
              </p14:xfrm>
            </p:contentPart>
          </mc:Choice>
          <mc:Fallback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F47D59BD-9703-4FC4-8161-8CD5CC48703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130717" y="5329605"/>
                  <a:ext cx="5886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79D255B5-C5CA-4910-8FB1-AC36D42728E5}"/>
                    </a:ext>
                  </a:extLst>
                </p14:cNvPr>
                <p14:cNvContentPartPr/>
                <p14:nvPr/>
              </p14:nvContentPartPr>
              <p14:xfrm>
                <a:off x="5149797" y="5417085"/>
                <a:ext cx="52560" cy="465120"/>
              </p14:xfrm>
            </p:contentPart>
          </mc:Choice>
          <mc:Fallback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79D255B5-C5CA-4910-8FB1-AC36D42728E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45477" y="5412765"/>
                  <a:ext cx="61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02892293-6CE5-43EA-9AE0-8B26647B3D84}"/>
                    </a:ext>
                  </a:extLst>
                </p14:cNvPr>
                <p14:cNvContentPartPr/>
                <p14:nvPr/>
              </p14:nvContentPartPr>
              <p14:xfrm>
                <a:off x="4728237" y="6076605"/>
                <a:ext cx="194400" cy="112680"/>
              </p14:xfrm>
            </p:contentPart>
          </mc:Choice>
          <mc:Fallback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02892293-6CE5-43EA-9AE0-8B26647B3D8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23917" y="6072285"/>
                  <a:ext cx="20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005E1BD9-4246-4055-ADE1-6DA0FB4241F0}"/>
                    </a:ext>
                  </a:extLst>
                </p14:cNvPr>
                <p14:cNvContentPartPr/>
                <p14:nvPr/>
              </p14:nvContentPartPr>
              <p14:xfrm>
                <a:off x="4902117" y="6006045"/>
                <a:ext cx="87840" cy="150120"/>
              </p14:xfrm>
            </p:contentPart>
          </mc:Choice>
          <mc:Fallback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005E1BD9-4246-4055-ADE1-6DA0FB4241F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97797" y="6001725"/>
                  <a:ext cx="96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8A9C45FD-8375-40FE-B4FE-9240220D0BE6}"/>
                    </a:ext>
                  </a:extLst>
                </p14:cNvPr>
                <p14:cNvContentPartPr/>
                <p14:nvPr/>
              </p14:nvContentPartPr>
              <p14:xfrm>
                <a:off x="3906717" y="6205125"/>
                <a:ext cx="109440" cy="130680"/>
              </p14:xfrm>
            </p:contentPart>
          </mc:Choice>
          <mc:Fallback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8A9C45FD-8375-40FE-B4FE-9240220D0BE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02397" y="6200805"/>
                  <a:ext cx="11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924F8F09-DF65-45FA-AA06-DC36C3B3B365}"/>
                    </a:ext>
                  </a:extLst>
                </p14:cNvPr>
                <p14:cNvContentPartPr/>
                <p14:nvPr/>
              </p14:nvContentPartPr>
              <p14:xfrm>
                <a:off x="4053597" y="6230685"/>
                <a:ext cx="43560" cy="64080"/>
              </p14:xfrm>
            </p:contentPart>
          </mc:Choice>
          <mc:Fallback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924F8F09-DF65-45FA-AA06-DC36C3B3B36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49277" y="6226365"/>
                  <a:ext cx="52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67530" name="Freihand 167529">
                  <a:extLst>
                    <a:ext uri="{FF2B5EF4-FFF2-40B4-BE49-F238E27FC236}">
                      <a16:creationId xmlns:a16="http://schemas.microsoft.com/office/drawing/2014/main" id="{CB6718F6-44ED-43F3-A49F-C8FAC4E28D6A}"/>
                    </a:ext>
                  </a:extLst>
                </p14:cNvPr>
                <p14:cNvContentPartPr/>
                <p14:nvPr/>
              </p14:nvContentPartPr>
              <p14:xfrm>
                <a:off x="4093197" y="6232845"/>
                <a:ext cx="34200" cy="77400"/>
              </p14:xfrm>
            </p:contentPart>
          </mc:Choice>
          <mc:Fallback>
            <p:pic>
              <p:nvPicPr>
                <p:cNvPr id="167530" name="Freihand 167529">
                  <a:extLst>
                    <a:ext uri="{FF2B5EF4-FFF2-40B4-BE49-F238E27FC236}">
                      <a16:creationId xmlns:a16="http://schemas.microsoft.com/office/drawing/2014/main" id="{CB6718F6-44ED-43F3-A49F-C8FAC4E28D6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88877" y="6228525"/>
                  <a:ext cx="42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7531" name="Freihand 167530">
                  <a:extLst>
                    <a:ext uri="{FF2B5EF4-FFF2-40B4-BE49-F238E27FC236}">
                      <a16:creationId xmlns:a16="http://schemas.microsoft.com/office/drawing/2014/main" id="{0C34065C-15FB-4370-9685-8DAE929515B4}"/>
                    </a:ext>
                  </a:extLst>
                </p14:cNvPr>
                <p14:cNvContentPartPr/>
                <p14:nvPr/>
              </p14:nvContentPartPr>
              <p14:xfrm>
                <a:off x="4116597" y="6224925"/>
                <a:ext cx="102240" cy="200160"/>
              </p14:xfrm>
            </p:contentPart>
          </mc:Choice>
          <mc:Fallback>
            <p:pic>
              <p:nvPicPr>
                <p:cNvPr id="167531" name="Freihand 167530">
                  <a:extLst>
                    <a:ext uri="{FF2B5EF4-FFF2-40B4-BE49-F238E27FC236}">
                      <a16:creationId xmlns:a16="http://schemas.microsoft.com/office/drawing/2014/main" id="{0C34065C-15FB-4370-9685-8DAE929515B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12277" y="6220605"/>
                  <a:ext cx="110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7532" name="Freihand 167531">
                  <a:extLst>
                    <a:ext uri="{FF2B5EF4-FFF2-40B4-BE49-F238E27FC236}">
                      <a16:creationId xmlns:a16="http://schemas.microsoft.com/office/drawing/2014/main" id="{0286C362-C146-4E5B-B499-67491B9F1978}"/>
                    </a:ext>
                  </a:extLst>
                </p14:cNvPr>
                <p14:cNvContentPartPr/>
                <p14:nvPr/>
              </p14:nvContentPartPr>
              <p14:xfrm>
                <a:off x="4210917" y="6227445"/>
                <a:ext cx="92520" cy="143640"/>
              </p14:xfrm>
            </p:contentPart>
          </mc:Choice>
          <mc:Fallback>
            <p:pic>
              <p:nvPicPr>
                <p:cNvPr id="167532" name="Freihand 167531">
                  <a:extLst>
                    <a:ext uri="{FF2B5EF4-FFF2-40B4-BE49-F238E27FC236}">
                      <a16:creationId xmlns:a16="http://schemas.microsoft.com/office/drawing/2014/main" id="{0286C362-C146-4E5B-B499-67491B9F197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06597" y="6223125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60F02AB7-5F8F-4849-A8CE-74D7BFBC57CB}"/>
                    </a:ext>
                  </a:extLst>
                </p14:cNvPr>
                <p14:cNvContentPartPr/>
                <p14:nvPr/>
              </p14:nvContentPartPr>
              <p14:xfrm>
                <a:off x="4336197" y="6175605"/>
                <a:ext cx="128880" cy="252720"/>
              </p14:xfrm>
            </p:contentPart>
          </mc:Choice>
          <mc:Fallback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60F02AB7-5F8F-4849-A8CE-74D7BFBC57C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331877" y="6171285"/>
                  <a:ext cx="137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7534" name="Freihand 167533">
                  <a:extLst>
                    <a:ext uri="{FF2B5EF4-FFF2-40B4-BE49-F238E27FC236}">
                      <a16:creationId xmlns:a16="http://schemas.microsoft.com/office/drawing/2014/main" id="{4B952AD7-7053-4D4A-9BDB-0EF22C783DB7}"/>
                    </a:ext>
                  </a:extLst>
                </p14:cNvPr>
                <p14:cNvContentPartPr/>
                <p14:nvPr/>
              </p14:nvContentPartPr>
              <p14:xfrm>
                <a:off x="4602957" y="6191445"/>
                <a:ext cx="62640" cy="185400"/>
              </p14:xfrm>
            </p:contentPart>
          </mc:Choice>
          <mc:Fallback>
            <p:pic>
              <p:nvPicPr>
                <p:cNvPr id="167534" name="Freihand 167533">
                  <a:extLst>
                    <a:ext uri="{FF2B5EF4-FFF2-40B4-BE49-F238E27FC236}">
                      <a16:creationId xmlns:a16="http://schemas.microsoft.com/office/drawing/2014/main" id="{4B952AD7-7053-4D4A-9BDB-0EF22C783DB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598637" y="6187125"/>
                  <a:ext cx="71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43DE789D-688C-4583-AC1B-2012426E2C69}"/>
                    </a:ext>
                  </a:extLst>
                </p14:cNvPr>
                <p14:cNvContentPartPr/>
                <p14:nvPr/>
              </p14:nvContentPartPr>
              <p14:xfrm>
                <a:off x="4690437" y="6232485"/>
                <a:ext cx="67320" cy="65880"/>
              </p14:xfrm>
            </p:contentPart>
          </mc:Choice>
          <mc:Fallback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43DE789D-688C-4583-AC1B-2012426E2C6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86117" y="6228165"/>
                  <a:ext cx="75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67536" name="Freihand 167535">
                  <a:extLst>
                    <a:ext uri="{FF2B5EF4-FFF2-40B4-BE49-F238E27FC236}">
                      <a16:creationId xmlns:a16="http://schemas.microsoft.com/office/drawing/2014/main" id="{3B6D26C3-9C90-4E1A-B1DE-5E499B725C55}"/>
                    </a:ext>
                  </a:extLst>
                </p14:cNvPr>
                <p14:cNvContentPartPr/>
                <p14:nvPr/>
              </p14:nvContentPartPr>
              <p14:xfrm>
                <a:off x="4793037" y="6183165"/>
                <a:ext cx="89640" cy="125280"/>
              </p14:xfrm>
            </p:contentPart>
          </mc:Choice>
          <mc:Fallback>
            <p:pic>
              <p:nvPicPr>
                <p:cNvPr id="167536" name="Freihand 167535">
                  <a:extLst>
                    <a:ext uri="{FF2B5EF4-FFF2-40B4-BE49-F238E27FC236}">
                      <a16:creationId xmlns:a16="http://schemas.microsoft.com/office/drawing/2014/main" id="{3B6D26C3-9C90-4E1A-B1DE-5E499B725C5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88717" y="6178485"/>
                  <a:ext cx="9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A858A64F-EDFF-4FB2-9A12-FED7B102C319}"/>
                    </a:ext>
                  </a:extLst>
                </p14:cNvPr>
                <p14:cNvContentPartPr/>
                <p14:nvPr/>
              </p14:nvContentPartPr>
              <p14:xfrm>
                <a:off x="4893837" y="6244725"/>
                <a:ext cx="263520" cy="64800"/>
              </p14:xfrm>
            </p:contentPart>
          </mc:Choice>
          <mc:Fallback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A858A64F-EDFF-4FB2-9A12-FED7B102C31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889517" y="6240405"/>
                  <a:ext cx="27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EB2CD073-A44B-4448-9899-06F8FB33B16E}"/>
                    </a:ext>
                  </a:extLst>
                </p14:cNvPr>
                <p14:cNvContentPartPr/>
                <p14:nvPr/>
              </p14:nvContentPartPr>
              <p14:xfrm>
                <a:off x="5149797" y="6237885"/>
                <a:ext cx="96120" cy="91440"/>
              </p14:xfrm>
            </p:contentPart>
          </mc:Choice>
          <mc:Fallback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EB2CD073-A44B-4448-9899-06F8FB33B16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45477" y="6233565"/>
                  <a:ext cx="10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67539" name="Freihand 167538">
                  <a:extLst>
                    <a:ext uri="{FF2B5EF4-FFF2-40B4-BE49-F238E27FC236}">
                      <a16:creationId xmlns:a16="http://schemas.microsoft.com/office/drawing/2014/main" id="{1F765AE2-A360-417B-B39F-61D3692D148D}"/>
                    </a:ext>
                  </a:extLst>
                </p14:cNvPr>
                <p14:cNvContentPartPr/>
                <p14:nvPr/>
              </p14:nvContentPartPr>
              <p14:xfrm>
                <a:off x="4558677" y="6535605"/>
                <a:ext cx="360" cy="360"/>
              </p14:xfrm>
            </p:contentPart>
          </mc:Choice>
          <mc:Fallback>
            <p:pic>
              <p:nvPicPr>
                <p:cNvPr id="167539" name="Freihand 167538">
                  <a:extLst>
                    <a:ext uri="{FF2B5EF4-FFF2-40B4-BE49-F238E27FC236}">
                      <a16:creationId xmlns:a16="http://schemas.microsoft.com/office/drawing/2014/main" id="{1F765AE2-A360-417B-B39F-61D3692D148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54357" y="653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67540" name="Freihand 167539">
                  <a:extLst>
                    <a:ext uri="{FF2B5EF4-FFF2-40B4-BE49-F238E27FC236}">
                      <a16:creationId xmlns:a16="http://schemas.microsoft.com/office/drawing/2014/main" id="{C46E5566-0088-42A5-99E6-DEECD2BAE1FD}"/>
                    </a:ext>
                  </a:extLst>
                </p14:cNvPr>
                <p14:cNvContentPartPr/>
                <p14:nvPr/>
              </p14:nvContentPartPr>
              <p14:xfrm>
                <a:off x="4479477" y="6499965"/>
                <a:ext cx="37800" cy="110160"/>
              </p14:xfrm>
            </p:contentPart>
          </mc:Choice>
          <mc:Fallback>
            <p:pic>
              <p:nvPicPr>
                <p:cNvPr id="167540" name="Freihand 167539">
                  <a:extLst>
                    <a:ext uri="{FF2B5EF4-FFF2-40B4-BE49-F238E27FC236}">
                      <a16:creationId xmlns:a16="http://schemas.microsoft.com/office/drawing/2014/main" id="{C46E5566-0088-42A5-99E6-DEECD2BAE1F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475157" y="6495645"/>
                  <a:ext cx="4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67541" name="Freihand 167540">
                  <a:extLst>
                    <a:ext uri="{FF2B5EF4-FFF2-40B4-BE49-F238E27FC236}">
                      <a16:creationId xmlns:a16="http://schemas.microsoft.com/office/drawing/2014/main" id="{88F67D94-EAD7-4382-9B89-557DBD59D366}"/>
                    </a:ext>
                  </a:extLst>
                </p14:cNvPr>
                <p14:cNvContentPartPr/>
                <p14:nvPr/>
              </p14:nvContentPartPr>
              <p14:xfrm>
                <a:off x="4398477" y="6494565"/>
                <a:ext cx="174960" cy="123480"/>
              </p14:xfrm>
            </p:contentPart>
          </mc:Choice>
          <mc:Fallback>
            <p:pic>
              <p:nvPicPr>
                <p:cNvPr id="167541" name="Freihand 167540">
                  <a:extLst>
                    <a:ext uri="{FF2B5EF4-FFF2-40B4-BE49-F238E27FC236}">
                      <a16:creationId xmlns:a16="http://schemas.microsoft.com/office/drawing/2014/main" id="{88F67D94-EAD7-4382-9B89-557DBD59D36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394157" y="6490245"/>
                  <a:ext cx="183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67542" name="Freihand 167541">
                  <a:extLst>
                    <a:ext uri="{FF2B5EF4-FFF2-40B4-BE49-F238E27FC236}">
                      <a16:creationId xmlns:a16="http://schemas.microsoft.com/office/drawing/2014/main" id="{3F720206-8E76-4984-9B42-5CE271E363D7}"/>
                    </a:ext>
                  </a:extLst>
                </p14:cNvPr>
                <p14:cNvContentPartPr/>
                <p14:nvPr/>
              </p14:nvContentPartPr>
              <p14:xfrm>
                <a:off x="4571637" y="6526965"/>
                <a:ext cx="267120" cy="61200"/>
              </p14:xfrm>
            </p:contentPart>
          </mc:Choice>
          <mc:Fallback>
            <p:pic>
              <p:nvPicPr>
                <p:cNvPr id="167542" name="Freihand 167541">
                  <a:extLst>
                    <a:ext uri="{FF2B5EF4-FFF2-40B4-BE49-F238E27FC236}">
                      <a16:creationId xmlns:a16="http://schemas.microsoft.com/office/drawing/2014/main" id="{3F720206-8E76-4984-9B42-5CE271E363D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567317" y="6522645"/>
                  <a:ext cx="27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E79961FF-06A5-4BFB-ACED-B2A84C796B31}"/>
                    </a:ext>
                  </a:extLst>
                </p14:cNvPr>
                <p14:cNvContentPartPr/>
                <p14:nvPr/>
              </p14:nvContentPartPr>
              <p14:xfrm>
                <a:off x="4859277" y="6543885"/>
                <a:ext cx="88200" cy="49680"/>
              </p14:xfrm>
            </p:contentPart>
          </mc:Choice>
          <mc:Fallback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E79961FF-06A5-4BFB-ACED-B2A84C796B3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54957" y="6539565"/>
                  <a:ext cx="96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0562BD5D-D9E9-4387-8011-C40DBBBB53E8}"/>
                    </a:ext>
                  </a:extLst>
                </p14:cNvPr>
                <p14:cNvContentPartPr/>
                <p14:nvPr/>
              </p14:nvContentPartPr>
              <p14:xfrm>
                <a:off x="4971237" y="6537765"/>
                <a:ext cx="81720" cy="34560"/>
              </p14:xfrm>
            </p:contentPart>
          </mc:Choice>
          <mc:Fallback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0562BD5D-D9E9-4387-8011-C40DBBBB53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966917" y="6533445"/>
                  <a:ext cx="9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076817FC-3EDD-4737-AF1E-9343C92510E0}"/>
                    </a:ext>
                  </a:extLst>
                </p14:cNvPr>
                <p14:cNvContentPartPr/>
                <p14:nvPr/>
              </p14:nvContentPartPr>
              <p14:xfrm>
                <a:off x="5087157" y="6472245"/>
                <a:ext cx="114120" cy="108720"/>
              </p14:xfrm>
            </p:contentPart>
          </mc:Choice>
          <mc:Fallback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076817FC-3EDD-4737-AF1E-9343C92510E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82837" y="6467925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67547" name="Freihand 167546">
                  <a:extLst>
                    <a:ext uri="{FF2B5EF4-FFF2-40B4-BE49-F238E27FC236}">
                      <a16:creationId xmlns:a16="http://schemas.microsoft.com/office/drawing/2014/main" id="{1049BFA2-E637-4A85-AA68-390E995B03B3}"/>
                    </a:ext>
                  </a:extLst>
                </p14:cNvPr>
                <p14:cNvContentPartPr/>
                <p14:nvPr/>
              </p14:nvContentPartPr>
              <p14:xfrm>
                <a:off x="3897357" y="6654045"/>
                <a:ext cx="23040" cy="86400"/>
              </p14:xfrm>
            </p:contentPart>
          </mc:Choice>
          <mc:Fallback>
            <p:pic>
              <p:nvPicPr>
                <p:cNvPr id="167547" name="Freihand 167546">
                  <a:extLst>
                    <a:ext uri="{FF2B5EF4-FFF2-40B4-BE49-F238E27FC236}">
                      <a16:creationId xmlns:a16="http://schemas.microsoft.com/office/drawing/2014/main" id="{1049BFA2-E637-4A85-AA68-390E995B03B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893037" y="6649725"/>
                  <a:ext cx="3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7548" name="Freihand 167547">
                  <a:extLst>
                    <a:ext uri="{FF2B5EF4-FFF2-40B4-BE49-F238E27FC236}">
                      <a16:creationId xmlns:a16="http://schemas.microsoft.com/office/drawing/2014/main" id="{3145D6A3-169C-45BF-80B0-363A79CDB613}"/>
                    </a:ext>
                  </a:extLst>
                </p14:cNvPr>
                <p14:cNvContentPartPr/>
                <p14:nvPr/>
              </p14:nvContentPartPr>
              <p14:xfrm>
                <a:off x="3906357" y="6621645"/>
                <a:ext cx="116280" cy="9720"/>
              </p14:xfrm>
            </p:contentPart>
          </mc:Choice>
          <mc:Fallback>
            <p:pic>
              <p:nvPicPr>
                <p:cNvPr id="167548" name="Freihand 167547">
                  <a:extLst>
                    <a:ext uri="{FF2B5EF4-FFF2-40B4-BE49-F238E27FC236}">
                      <a16:creationId xmlns:a16="http://schemas.microsoft.com/office/drawing/2014/main" id="{3145D6A3-169C-45BF-80B0-363A79CDB61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02037" y="6617325"/>
                  <a:ext cx="124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D591A164-2B68-420B-8285-A12BBA418FEC}"/>
                    </a:ext>
                  </a:extLst>
                </p14:cNvPr>
                <p14:cNvContentPartPr/>
                <p14:nvPr/>
              </p14:nvContentPartPr>
              <p14:xfrm>
                <a:off x="3902037" y="6665205"/>
                <a:ext cx="120600" cy="62640"/>
              </p14:xfrm>
            </p:contentPart>
          </mc:Choice>
          <mc:Fallback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D591A164-2B68-420B-8285-A12BBA418FE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897717" y="6660885"/>
                  <a:ext cx="129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61423E97-DCDF-4DBD-8526-0767435364A0}"/>
                    </a:ext>
                  </a:extLst>
                </p14:cNvPr>
                <p14:cNvContentPartPr/>
                <p14:nvPr/>
              </p14:nvContentPartPr>
              <p14:xfrm>
                <a:off x="4067637" y="6686445"/>
                <a:ext cx="101160" cy="157680"/>
              </p14:xfrm>
            </p:contentPart>
          </mc:Choice>
          <mc:Fallback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61423E97-DCDF-4DBD-8526-0767435364A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063317" y="6682125"/>
                  <a:ext cx="109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980A3D2C-39E0-45A8-9D5C-8DCC36094ACD}"/>
                    </a:ext>
                  </a:extLst>
                </p14:cNvPr>
                <p14:cNvContentPartPr/>
                <p14:nvPr/>
              </p14:nvContentPartPr>
              <p14:xfrm>
                <a:off x="4160157" y="6696165"/>
                <a:ext cx="142200" cy="73440"/>
              </p14:xfrm>
            </p:contentPart>
          </mc:Choice>
          <mc:Fallback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980A3D2C-39E0-45A8-9D5C-8DCC36094AC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155837" y="6691845"/>
                  <a:ext cx="150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F2A80621-EE98-4CD2-847F-A894A5C1FEE4}"/>
                    </a:ext>
                  </a:extLst>
                </p14:cNvPr>
                <p14:cNvContentPartPr/>
                <p14:nvPr/>
              </p14:nvContentPartPr>
              <p14:xfrm>
                <a:off x="4323597" y="6654045"/>
                <a:ext cx="100080" cy="143640"/>
              </p14:xfrm>
            </p:contentPart>
          </mc:Choice>
          <mc:Fallback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F2A80621-EE98-4CD2-847F-A894A5C1FE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319277" y="6649725"/>
                  <a:ext cx="108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458D372B-193A-4987-8DEB-749D6648C005}"/>
                    </a:ext>
                  </a:extLst>
                </p14:cNvPr>
                <p14:cNvContentPartPr/>
                <p14:nvPr/>
              </p14:nvContentPartPr>
              <p14:xfrm>
                <a:off x="4420797" y="6684645"/>
                <a:ext cx="5040" cy="2160"/>
              </p14:xfrm>
            </p:contentPart>
          </mc:Choice>
          <mc:Fallback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458D372B-193A-4987-8DEB-749D6648C00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416477" y="6680325"/>
                  <a:ext cx="13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4B8F6FEF-DEFB-42F9-B68D-BD779346DA5B}"/>
                    </a:ext>
                  </a:extLst>
                </p14:cNvPr>
                <p14:cNvContentPartPr/>
                <p14:nvPr/>
              </p14:nvContentPartPr>
              <p14:xfrm>
                <a:off x="4417197" y="6633525"/>
                <a:ext cx="88920" cy="141480"/>
              </p14:xfrm>
            </p:contentPart>
          </mc:Choice>
          <mc:Fallback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4B8F6FEF-DEFB-42F9-B68D-BD779346DA5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412877" y="6629205"/>
                  <a:ext cx="9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938D2AD9-931B-43B4-B12D-BF45AAFE46D2}"/>
                    </a:ext>
                  </a:extLst>
                </p14:cNvPr>
                <p14:cNvContentPartPr/>
                <p14:nvPr/>
              </p14:nvContentPartPr>
              <p14:xfrm>
                <a:off x="4510077" y="6697245"/>
                <a:ext cx="286560" cy="61560"/>
              </p14:xfrm>
            </p:contentPart>
          </mc:Choice>
          <mc:Fallback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938D2AD9-931B-43B4-B12D-BF45AAFE46D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505757" y="6692925"/>
                  <a:ext cx="295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2F4BAA03-7779-412D-A364-1AD757EBF24D}"/>
                    </a:ext>
                  </a:extLst>
                </p14:cNvPr>
                <p14:cNvContentPartPr/>
                <p14:nvPr/>
              </p14:nvContentPartPr>
              <p14:xfrm>
                <a:off x="4766397" y="6656565"/>
                <a:ext cx="360" cy="360"/>
              </p14:xfrm>
            </p:contentPart>
          </mc:Choice>
          <mc:Fallback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2F4BAA03-7779-412D-A364-1AD757EBF24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762077" y="6652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7557" name="Freihand 167556">
                  <a:extLst>
                    <a:ext uri="{FF2B5EF4-FFF2-40B4-BE49-F238E27FC236}">
                      <a16:creationId xmlns:a16="http://schemas.microsoft.com/office/drawing/2014/main" id="{CDDA7DF2-32EB-4568-A0B2-AD62715B1204}"/>
                    </a:ext>
                  </a:extLst>
                </p14:cNvPr>
                <p14:cNvContentPartPr/>
                <p14:nvPr/>
              </p14:nvContentPartPr>
              <p14:xfrm>
                <a:off x="4944237" y="6696885"/>
                <a:ext cx="57600" cy="59760"/>
              </p14:xfrm>
            </p:contentPart>
          </mc:Choice>
          <mc:Fallback>
            <p:pic>
              <p:nvPicPr>
                <p:cNvPr id="167557" name="Freihand 167556">
                  <a:extLst>
                    <a:ext uri="{FF2B5EF4-FFF2-40B4-BE49-F238E27FC236}">
                      <a16:creationId xmlns:a16="http://schemas.microsoft.com/office/drawing/2014/main" id="{CDDA7DF2-32EB-4568-A0B2-AD62715B120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39917" y="6692565"/>
                  <a:ext cx="6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7558" name="Freihand 167557">
                  <a:extLst>
                    <a:ext uri="{FF2B5EF4-FFF2-40B4-BE49-F238E27FC236}">
                      <a16:creationId xmlns:a16="http://schemas.microsoft.com/office/drawing/2014/main" id="{80A8386C-8FFB-40DE-81B5-D8898465CA7A}"/>
                    </a:ext>
                  </a:extLst>
                </p14:cNvPr>
                <p14:cNvContentPartPr/>
                <p14:nvPr/>
              </p14:nvContentPartPr>
              <p14:xfrm>
                <a:off x="5047917" y="6703725"/>
                <a:ext cx="132840" cy="35640"/>
              </p14:xfrm>
            </p:contentPart>
          </mc:Choice>
          <mc:Fallback>
            <p:pic>
              <p:nvPicPr>
                <p:cNvPr id="167558" name="Freihand 167557">
                  <a:extLst>
                    <a:ext uri="{FF2B5EF4-FFF2-40B4-BE49-F238E27FC236}">
                      <a16:creationId xmlns:a16="http://schemas.microsoft.com/office/drawing/2014/main" id="{80A8386C-8FFB-40DE-81B5-D8898465CA7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43597" y="6699405"/>
                  <a:ext cx="14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0270FC66-F10D-479B-A39C-29A60062B263}"/>
                    </a:ext>
                  </a:extLst>
                </p14:cNvPr>
                <p14:cNvContentPartPr/>
                <p14:nvPr/>
              </p14:nvContentPartPr>
              <p14:xfrm>
                <a:off x="5218557" y="6653325"/>
                <a:ext cx="156600" cy="101520"/>
              </p14:xfrm>
            </p:contentPart>
          </mc:Choice>
          <mc:Fallback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0270FC66-F10D-479B-A39C-29A60062B26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214237" y="6649005"/>
                  <a:ext cx="16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7560" name="Freihand 167559">
                  <a:extLst>
                    <a:ext uri="{FF2B5EF4-FFF2-40B4-BE49-F238E27FC236}">
                      <a16:creationId xmlns:a16="http://schemas.microsoft.com/office/drawing/2014/main" id="{DA1960E4-2D28-498B-82BE-B1C42527A992}"/>
                    </a:ext>
                  </a:extLst>
                </p14:cNvPr>
                <p14:cNvContentPartPr/>
                <p14:nvPr/>
              </p14:nvContentPartPr>
              <p14:xfrm>
                <a:off x="5405757" y="6623445"/>
                <a:ext cx="112680" cy="131760"/>
              </p14:xfrm>
            </p:contentPart>
          </mc:Choice>
          <mc:Fallback>
            <p:pic>
              <p:nvPicPr>
                <p:cNvPr id="167560" name="Freihand 167559">
                  <a:extLst>
                    <a:ext uri="{FF2B5EF4-FFF2-40B4-BE49-F238E27FC236}">
                      <a16:creationId xmlns:a16="http://schemas.microsoft.com/office/drawing/2014/main" id="{DA1960E4-2D28-498B-82BE-B1C42527A99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01437" y="6619125"/>
                  <a:ext cx="121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7562" name="Freihand 167561">
                  <a:extLst>
                    <a:ext uri="{FF2B5EF4-FFF2-40B4-BE49-F238E27FC236}">
                      <a16:creationId xmlns:a16="http://schemas.microsoft.com/office/drawing/2014/main" id="{1EA66FB1-6764-4645-8F9F-8DE867146853}"/>
                    </a:ext>
                  </a:extLst>
                </p14:cNvPr>
                <p14:cNvContentPartPr/>
                <p14:nvPr/>
              </p14:nvContentPartPr>
              <p14:xfrm>
                <a:off x="5538957" y="6613725"/>
                <a:ext cx="179280" cy="125640"/>
              </p14:xfrm>
            </p:contentPart>
          </mc:Choice>
          <mc:Fallback>
            <p:pic>
              <p:nvPicPr>
                <p:cNvPr id="167562" name="Freihand 167561">
                  <a:extLst>
                    <a:ext uri="{FF2B5EF4-FFF2-40B4-BE49-F238E27FC236}">
                      <a16:creationId xmlns:a16="http://schemas.microsoft.com/office/drawing/2014/main" id="{1EA66FB1-6764-4645-8F9F-8DE86714685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34637" y="6609405"/>
                  <a:ext cx="1879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66" name="Gruppieren 167565">
            <a:extLst>
              <a:ext uri="{FF2B5EF4-FFF2-40B4-BE49-F238E27FC236}">
                <a16:creationId xmlns:a16="http://schemas.microsoft.com/office/drawing/2014/main" id="{A9EF303F-A5DD-4D9B-A4F7-78D34DDC223C}"/>
              </a:ext>
            </a:extLst>
          </p:cNvPr>
          <p:cNvGrpSpPr/>
          <p:nvPr/>
        </p:nvGrpSpPr>
        <p:grpSpPr>
          <a:xfrm>
            <a:off x="3131277" y="6060765"/>
            <a:ext cx="527040" cy="208080"/>
            <a:chOff x="3131277" y="6060765"/>
            <a:chExt cx="52704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17A968E3-13A2-4473-A3AD-897C937A5D15}"/>
                    </a:ext>
                  </a:extLst>
                </p14:cNvPr>
                <p14:cNvContentPartPr/>
                <p14:nvPr/>
              </p14:nvContentPartPr>
              <p14:xfrm>
                <a:off x="3287157" y="6145365"/>
                <a:ext cx="371160" cy="57240"/>
              </p14:xfrm>
            </p:contentPart>
          </mc:Choice>
          <mc:Fallback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17A968E3-13A2-4473-A3AD-897C937A5D1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82837" y="6141045"/>
                  <a:ext cx="379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5B79E342-8C20-430A-9966-54DF02C0D857}"/>
                    </a:ext>
                  </a:extLst>
                </p14:cNvPr>
                <p14:cNvContentPartPr/>
                <p14:nvPr/>
              </p14:nvContentPartPr>
              <p14:xfrm>
                <a:off x="3131277" y="6060765"/>
                <a:ext cx="298800" cy="208080"/>
              </p14:xfrm>
            </p:contentPart>
          </mc:Choice>
          <mc:Fallback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5B79E342-8C20-430A-9966-54DF02C0D85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26957" y="6056445"/>
                  <a:ext cx="3074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167567" name="Freihand 167566">
                <a:extLst>
                  <a:ext uri="{FF2B5EF4-FFF2-40B4-BE49-F238E27FC236}">
                    <a16:creationId xmlns:a16="http://schemas.microsoft.com/office/drawing/2014/main" id="{A6EAA849-9A4A-4FCF-9519-51C0F130A7A4}"/>
                  </a:ext>
                </a:extLst>
              </p14:cNvPr>
              <p14:cNvContentPartPr/>
              <p14:nvPr/>
            </p14:nvContentPartPr>
            <p14:xfrm>
              <a:off x="582837" y="5649285"/>
              <a:ext cx="152640" cy="189360"/>
            </p14:xfrm>
          </p:contentPart>
        </mc:Choice>
        <mc:Fallback>
          <p:pic>
            <p:nvPicPr>
              <p:cNvPr id="167567" name="Freihand 167566">
                <a:extLst>
                  <a:ext uri="{FF2B5EF4-FFF2-40B4-BE49-F238E27FC236}">
                    <a16:creationId xmlns:a16="http://schemas.microsoft.com/office/drawing/2014/main" id="{A6EAA849-9A4A-4FCF-9519-51C0F130A7A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78517" y="5644965"/>
                <a:ext cx="161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167568" name="Freihand 167567">
                <a:extLst>
                  <a:ext uri="{FF2B5EF4-FFF2-40B4-BE49-F238E27FC236}">
                    <a16:creationId xmlns:a16="http://schemas.microsoft.com/office/drawing/2014/main" id="{578B219F-B688-4BBA-AA7E-85E660FBD0F7}"/>
                  </a:ext>
                </a:extLst>
              </p14:cNvPr>
              <p14:cNvContentPartPr/>
              <p14:nvPr/>
            </p14:nvContentPartPr>
            <p14:xfrm>
              <a:off x="663117" y="5775645"/>
              <a:ext cx="82800" cy="33480"/>
            </p14:xfrm>
          </p:contentPart>
        </mc:Choice>
        <mc:Fallback>
          <p:pic>
            <p:nvPicPr>
              <p:cNvPr id="167568" name="Freihand 167567">
                <a:extLst>
                  <a:ext uri="{FF2B5EF4-FFF2-40B4-BE49-F238E27FC236}">
                    <a16:creationId xmlns:a16="http://schemas.microsoft.com/office/drawing/2014/main" id="{578B219F-B688-4BBA-AA7E-85E660FBD0F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58797" y="5771325"/>
                <a:ext cx="91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167569" name="Freihand 167568">
                <a:extLst>
                  <a:ext uri="{FF2B5EF4-FFF2-40B4-BE49-F238E27FC236}">
                    <a16:creationId xmlns:a16="http://schemas.microsoft.com/office/drawing/2014/main" id="{F562E859-FD55-481B-B2E3-BAED1E74755D}"/>
                  </a:ext>
                </a:extLst>
              </p14:cNvPr>
              <p14:cNvContentPartPr/>
              <p14:nvPr/>
            </p14:nvContentPartPr>
            <p14:xfrm>
              <a:off x="806397" y="5700765"/>
              <a:ext cx="136080" cy="107280"/>
            </p14:xfrm>
          </p:contentPart>
        </mc:Choice>
        <mc:Fallback>
          <p:pic>
            <p:nvPicPr>
              <p:cNvPr id="167569" name="Freihand 167568">
                <a:extLst>
                  <a:ext uri="{FF2B5EF4-FFF2-40B4-BE49-F238E27FC236}">
                    <a16:creationId xmlns:a16="http://schemas.microsoft.com/office/drawing/2014/main" id="{F562E859-FD55-481B-B2E3-BAED1E74755D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02077" y="5696445"/>
                <a:ext cx="144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167570" name="Freihand 167569">
                <a:extLst>
                  <a:ext uri="{FF2B5EF4-FFF2-40B4-BE49-F238E27FC236}">
                    <a16:creationId xmlns:a16="http://schemas.microsoft.com/office/drawing/2014/main" id="{3FBCFDD7-85E4-4150-B8B0-FEAF08BDE23F}"/>
                  </a:ext>
                </a:extLst>
              </p14:cNvPr>
              <p14:cNvContentPartPr/>
              <p14:nvPr/>
            </p14:nvContentPartPr>
            <p14:xfrm>
              <a:off x="904317" y="5702565"/>
              <a:ext cx="91440" cy="88920"/>
            </p14:xfrm>
          </p:contentPart>
        </mc:Choice>
        <mc:Fallback>
          <p:pic>
            <p:nvPicPr>
              <p:cNvPr id="167570" name="Freihand 167569">
                <a:extLst>
                  <a:ext uri="{FF2B5EF4-FFF2-40B4-BE49-F238E27FC236}">
                    <a16:creationId xmlns:a16="http://schemas.microsoft.com/office/drawing/2014/main" id="{3FBCFDD7-85E4-4150-B8B0-FEAF08BDE23F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99997" y="5698245"/>
                <a:ext cx="100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167571" name="Freihand 167570">
                <a:extLst>
                  <a:ext uri="{FF2B5EF4-FFF2-40B4-BE49-F238E27FC236}">
                    <a16:creationId xmlns:a16="http://schemas.microsoft.com/office/drawing/2014/main" id="{3D68B628-F811-4482-9D0F-74C653CDF512}"/>
                  </a:ext>
                </a:extLst>
              </p14:cNvPr>
              <p14:cNvContentPartPr/>
              <p14:nvPr/>
            </p14:nvContentPartPr>
            <p14:xfrm>
              <a:off x="978837" y="5709045"/>
              <a:ext cx="111960" cy="170280"/>
            </p14:xfrm>
          </p:contentPart>
        </mc:Choice>
        <mc:Fallback>
          <p:pic>
            <p:nvPicPr>
              <p:cNvPr id="167571" name="Freihand 167570">
                <a:extLst>
                  <a:ext uri="{FF2B5EF4-FFF2-40B4-BE49-F238E27FC236}">
                    <a16:creationId xmlns:a16="http://schemas.microsoft.com/office/drawing/2014/main" id="{3D68B628-F811-4482-9D0F-74C653CDF512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74517" y="5704725"/>
                <a:ext cx="12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167572" name="Freihand 167571">
                <a:extLst>
                  <a:ext uri="{FF2B5EF4-FFF2-40B4-BE49-F238E27FC236}">
                    <a16:creationId xmlns:a16="http://schemas.microsoft.com/office/drawing/2014/main" id="{E0A58422-BE72-4FF3-A02E-8A5BAB63B962}"/>
                  </a:ext>
                </a:extLst>
              </p14:cNvPr>
              <p14:cNvContentPartPr/>
              <p14:nvPr/>
            </p14:nvContentPartPr>
            <p14:xfrm>
              <a:off x="1155957" y="5710125"/>
              <a:ext cx="142200" cy="60480"/>
            </p14:xfrm>
          </p:contentPart>
        </mc:Choice>
        <mc:Fallback>
          <p:pic>
            <p:nvPicPr>
              <p:cNvPr id="167572" name="Freihand 167571">
                <a:extLst>
                  <a:ext uri="{FF2B5EF4-FFF2-40B4-BE49-F238E27FC236}">
                    <a16:creationId xmlns:a16="http://schemas.microsoft.com/office/drawing/2014/main" id="{E0A58422-BE72-4FF3-A02E-8A5BAB63B962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151637" y="5705805"/>
                <a:ext cx="150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167573" name="Freihand 167572">
                <a:extLst>
                  <a:ext uri="{FF2B5EF4-FFF2-40B4-BE49-F238E27FC236}">
                    <a16:creationId xmlns:a16="http://schemas.microsoft.com/office/drawing/2014/main" id="{8F4862FF-5815-4951-A80B-4E6FC22E62F4}"/>
                  </a:ext>
                </a:extLst>
              </p14:cNvPr>
              <p14:cNvContentPartPr/>
              <p14:nvPr/>
            </p14:nvContentPartPr>
            <p14:xfrm>
              <a:off x="1290597" y="5654325"/>
              <a:ext cx="360" cy="360"/>
            </p14:xfrm>
          </p:contentPart>
        </mc:Choice>
        <mc:Fallback>
          <p:pic>
            <p:nvPicPr>
              <p:cNvPr id="167573" name="Freihand 167572">
                <a:extLst>
                  <a:ext uri="{FF2B5EF4-FFF2-40B4-BE49-F238E27FC236}">
                    <a16:creationId xmlns:a16="http://schemas.microsoft.com/office/drawing/2014/main" id="{8F4862FF-5815-4951-A80B-4E6FC22E62F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286277" y="56500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167574" name="Freihand 167573">
                <a:extLst>
                  <a:ext uri="{FF2B5EF4-FFF2-40B4-BE49-F238E27FC236}">
                    <a16:creationId xmlns:a16="http://schemas.microsoft.com/office/drawing/2014/main" id="{8E3F0040-9F6C-4D0A-A92F-D1E74A2BC670}"/>
                  </a:ext>
                </a:extLst>
              </p14:cNvPr>
              <p14:cNvContentPartPr/>
              <p14:nvPr/>
            </p14:nvContentPartPr>
            <p14:xfrm>
              <a:off x="1534677" y="5705445"/>
              <a:ext cx="240840" cy="71280"/>
            </p14:xfrm>
          </p:contentPart>
        </mc:Choice>
        <mc:Fallback>
          <p:pic>
            <p:nvPicPr>
              <p:cNvPr id="167574" name="Freihand 167573">
                <a:extLst>
                  <a:ext uri="{FF2B5EF4-FFF2-40B4-BE49-F238E27FC236}">
                    <a16:creationId xmlns:a16="http://schemas.microsoft.com/office/drawing/2014/main" id="{8E3F0040-9F6C-4D0A-A92F-D1E74A2BC67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530357" y="5701125"/>
                <a:ext cx="249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167575" name="Freihand 167574">
                <a:extLst>
                  <a:ext uri="{FF2B5EF4-FFF2-40B4-BE49-F238E27FC236}">
                    <a16:creationId xmlns:a16="http://schemas.microsoft.com/office/drawing/2014/main" id="{2533B404-FB57-43BE-8609-D8A90EFE5AA2}"/>
                  </a:ext>
                </a:extLst>
              </p14:cNvPr>
              <p14:cNvContentPartPr/>
              <p14:nvPr/>
            </p14:nvContentPartPr>
            <p14:xfrm>
              <a:off x="1810077" y="5705805"/>
              <a:ext cx="137520" cy="60480"/>
            </p14:xfrm>
          </p:contentPart>
        </mc:Choice>
        <mc:Fallback>
          <p:pic>
            <p:nvPicPr>
              <p:cNvPr id="167575" name="Freihand 167574">
                <a:extLst>
                  <a:ext uri="{FF2B5EF4-FFF2-40B4-BE49-F238E27FC236}">
                    <a16:creationId xmlns:a16="http://schemas.microsoft.com/office/drawing/2014/main" id="{2533B404-FB57-43BE-8609-D8A90EFE5AA2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805757" y="5701485"/>
                <a:ext cx="146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167576" name="Freihand 167575">
                <a:extLst>
                  <a:ext uri="{FF2B5EF4-FFF2-40B4-BE49-F238E27FC236}">
                    <a16:creationId xmlns:a16="http://schemas.microsoft.com/office/drawing/2014/main" id="{5F752D51-14D5-46DC-8CED-93AA9DDBE49B}"/>
                  </a:ext>
                </a:extLst>
              </p14:cNvPr>
              <p14:cNvContentPartPr/>
              <p14:nvPr/>
            </p14:nvContentPartPr>
            <p14:xfrm>
              <a:off x="1910517" y="5643165"/>
              <a:ext cx="360" cy="360"/>
            </p14:xfrm>
          </p:contentPart>
        </mc:Choice>
        <mc:Fallback>
          <p:pic>
            <p:nvPicPr>
              <p:cNvPr id="167576" name="Freihand 167575">
                <a:extLst>
                  <a:ext uri="{FF2B5EF4-FFF2-40B4-BE49-F238E27FC236}">
                    <a16:creationId xmlns:a16="http://schemas.microsoft.com/office/drawing/2014/main" id="{5F752D51-14D5-46DC-8CED-93AA9DDBE49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906197" y="5638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167577" name="Freihand 167576">
                <a:extLst>
                  <a:ext uri="{FF2B5EF4-FFF2-40B4-BE49-F238E27FC236}">
                    <a16:creationId xmlns:a16="http://schemas.microsoft.com/office/drawing/2014/main" id="{60A2F3B4-F7E3-4EC9-996C-72B178A92BAE}"/>
                  </a:ext>
                </a:extLst>
              </p14:cNvPr>
              <p14:cNvContentPartPr/>
              <p14:nvPr/>
            </p14:nvContentPartPr>
            <p14:xfrm>
              <a:off x="1990077" y="5648925"/>
              <a:ext cx="126360" cy="102600"/>
            </p14:xfrm>
          </p:contentPart>
        </mc:Choice>
        <mc:Fallback>
          <p:pic>
            <p:nvPicPr>
              <p:cNvPr id="167577" name="Freihand 167576">
                <a:extLst>
                  <a:ext uri="{FF2B5EF4-FFF2-40B4-BE49-F238E27FC236}">
                    <a16:creationId xmlns:a16="http://schemas.microsoft.com/office/drawing/2014/main" id="{60A2F3B4-F7E3-4EC9-996C-72B178A92BAE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985757" y="5644605"/>
                <a:ext cx="135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167580" name="Freihand 167579">
                <a:extLst>
                  <a:ext uri="{FF2B5EF4-FFF2-40B4-BE49-F238E27FC236}">
                    <a16:creationId xmlns:a16="http://schemas.microsoft.com/office/drawing/2014/main" id="{ADB7760C-75D8-41B5-A635-7A735763DCDD}"/>
                  </a:ext>
                </a:extLst>
              </p14:cNvPr>
              <p14:cNvContentPartPr/>
              <p14:nvPr/>
            </p14:nvContentPartPr>
            <p14:xfrm>
              <a:off x="2196717" y="5764125"/>
              <a:ext cx="3240" cy="88560"/>
            </p14:xfrm>
          </p:contentPart>
        </mc:Choice>
        <mc:Fallback>
          <p:pic>
            <p:nvPicPr>
              <p:cNvPr id="167580" name="Freihand 167579">
                <a:extLst>
                  <a:ext uri="{FF2B5EF4-FFF2-40B4-BE49-F238E27FC236}">
                    <a16:creationId xmlns:a16="http://schemas.microsoft.com/office/drawing/2014/main" id="{ADB7760C-75D8-41B5-A635-7A735763DCDD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2192397" y="5759805"/>
                <a:ext cx="118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167582" name="Freihand 167581">
                <a:extLst>
                  <a:ext uri="{FF2B5EF4-FFF2-40B4-BE49-F238E27FC236}">
                    <a16:creationId xmlns:a16="http://schemas.microsoft.com/office/drawing/2014/main" id="{DB0334EB-799D-4A9B-9F1C-9EB8957D9625}"/>
                  </a:ext>
                </a:extLst>
              </p14:cNvPr>
              <p14:cNvContentPartPr/>
              <p14:nvPr/>
            </p14:nvContentPartPr>
            <p14:xfrm>
              <a:off x="520917" y="5949165"/>
              <a:ext cx="186840" cy="118440"/>
            </p14:xfrm>
          </p:contentPart>
        </mc:Choice>
        <mc:Fallback>
          <p:pic>
            <p:nvPicPr>
              <p:cNvPr id="167582" name="Freihand 167581">
                <a:extLst>
                  <a:ext uri="{FF2B5EF4-FFF2-40B4-BE49-F238E27FC236}">
                    <a16:creationId xmlns:a16="http://schemas.microsoft.com/office/drawing/2014/main" id="{DB0334EB-799D-4A9B-9F1C-9EB8957D962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16597" y="5944845"/>
                <a:ext cx="195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167583" name="Freihand 167582">
                <a:extLst>
                  <a:ext uri="{FF2B5EF4-FFF2-40B4-BE49-F238E27FC236}">
                    <a16:creationId xmlns:a16="http://schemas.microsoft.com/office/drawing/2014/main" id="{DF3AB709-7F87-4590-B278-F9D5722F0479}"/>
                  </a:ext>
                </a:extLst>
              </p14:cNvPr>
              <p14:cNvContentPartPr/>
              <p14:nvPr/>
            </p14:nvContentPartPr>
            <p14:xfrm>
              <a:off x="759957" y="5900565"/>
              <a:ext cx="225720" cy="150480"/>
            </p14:xfrm>
          </p:contentPart>
        </mc:Choice>
        <mc:Fallback>
          <p:pic>
            <p:nvPicPr>
              <p:cNvPr id="167583" name="Freihand 167582">
                <a:extLst>
                  <a:ext uri="{FF2B5EF4-FFF2-40B4-BE49-F238E27FC236}">
                    <a16:creationId xmlns:a16="http://schemas.microsoft.com/office/drawing/2014/main" id="{DF3AB709-7F87-4590-B278-F9D5722F0479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55637" y="5896245"/>
                <a:ext cx="234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167584" name="Freihand 167583">
                <a:extLst>
                  <a:ext uri="{FF2B5EF4-FFF2-40B4-BE49-F238E27FC236}">
                    <a16:creationId xmlns:a16="http://schemas.microsoft.com/office/drawing/2014/main" id="{C1685901-C12D-4B24-A18A-F3BF2019A294}"/>
                  </a:ext>
                </a:extLst>
              </p14:cNvPr>
              <p14:cNvContentPartPr/>
              <p14:nvPr/>
            </p14:nvContentPartPr>
            <p14:xfrm>
              <a:off x="863637" y="5897325"/>
              <a:ext cx="32040" cy="3240"/>
            </p14:xfrm>
          </p:contentPart>
        </mc:Choice>
        <mc:Fallback>
          <p:pic>
            <p:nvPicPr>
              <p:cNvPr id="167584" name="Freihand 167583">
                <a:extLst>
                  <a:ext uri="{FF2B5EF4-FFF2-40B4-BE49-F238E27FC236}">
                    <a16:creationId xmlns:a16="http://schemas.microsoft.com/office/drawing/2014/main" id="{C1685901-C12D-4B24-A18A-F3BF2019A29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59317" y="5893005"/>
                <a:ext cx="406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167585" name="Freihand 167584">
                <a:extLst>
                  <a:ext uri="{FF2B5EF4-FFF2-40B4-BE49-F238E27FC236}">
                    <a16:creationId xmlns:a16="http://schemas.microsoft.com/office/drawing/2014/main" id="{48EE1083-7C68-41AC-96F5-A534651F8C36}"/>
                  </a:ext>
                </a:extLst>
              </p14:cNvPr>
              <p14:cNvContentPartPr/>
              <p14:nvPr/>
            </p14:nvContentPartPr>
            <p14:xfrm>
              <a:off x="1119237" y="5905965"/>
              <a:ext cx="88560" cy="155160"/>
            </p14:xfrm>
          </p:contentPart>
        </mc:Choice>
        <mc:Fallback>
          <p:pic>
            <p:nvPicPr>
              <p:cNvPr id="167585" name="Freihand 167584">
                <a:extLst>
                  <a:ext uri="{FF2B5EF4-FFF2-40B4-BE49-F238E27FC236}">
                    <a16:creationId xmlns:a16="http://schemas.microsoft.com/office/drawing/2014/main" id="{48EE1083-7C68-41AC-96F5-A534651F8C3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14917" y="5901645"/>
                <a:ext cx="97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167586" name="Freihand 167585">
                <a:extLst>
                  <a:ext uri="{FF2B5EF4-FFF2-40B4-BE49-F238E27FC236}">
                    <a16:creationId xmlns:a16="http://schemas.microsoft.com/office/drawing/2014/main" id="{C7FEE81B-FAD0-434D-841A-5BBACF301A31}"/>
                  </a:ext>
                </a:extLst>
              </p14:cNvPr>
              <p14:cNvContentPartPr/>
              <p14:nvPr/>
            </p14:nvContentPartPr>
            <p14:xfrm>
              <a:off x="1225797" y="5973285"/>
              <a:ext cx="227880" cy="80280"/>
            </p14:xfrm>
          </p:contentPart>
        </mc:Choice>
        <mc:Fallback>
          <p:pic>
            <p:nvPicPr>
              <p:cNvPr id="167586" name="Freihand 167585">
                <a:extLst>
                  <a:ext uri="{FF2B5EF4-FFF2-40B4-BE49-F238E27FC236}">
                    <a16:creationId xmlns:a16="http://schemas.microsoft.com/office/drawing/2014/main" id="{C7FEE81B-FAD0-434D-841A-5BBACF301A31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221477" y="5968965"/>
                <a:ext cx="236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167587" name="Freihand 167586">
                <a:extLst>
                  <a:ext uri="{FF2B5EF4-FFF2-40B4-BE49-F238E27FC236}">
                    <a16:creationId xmlns:a16="http://schemas.microsoft.com/office/drawing/2014/main" id="{74C99DD0-C636-4555-A337-74151EBA6709}"/>
                  </a:ext>
                </a:extLst>
              </p14:cNvPr>
              <p14:cNvContentPartPr/>
              <p14:nvPr/>
            </p14:nvContentPartPr>
            <p14:xfrm>
              <a:off x="1548357" y="6055005"/>
              <a:ext cx="21240" cy="42480"/>
            </p14:xfrm>
          </p:contentPart>
        </mc:Choice>
        <mc:Fallback>
          <p:pic>
            <p:nvPicPr>
              <p:cNvPr id="167587" name="Freihand 167586">
                <a:extLst>
                  <a:ext uri="{FF2B5EF4-FFF2-40B4-BE49-F238E27FC236}">
                    <a16:creationId xmlns:a16="http://schemas.microsoft.com/office/drawing/2014/main" id="{74C99DD0-C636-4555-A337-74151EBA670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544037" y="6050685"/>
                <a:ext cx="29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167589" name="Freihand 167588">
                <a:extLst>
                  <a:ext uri="{FF2B5EF4-FFF2-40B4-BE49-F238E27FC236}">
                    <a16:creationId xmlns:a16="http://schemas.microsoft.com/office/drawing/2014/main" id="{6463DA9B-5868-4E41-8EB5-7C472B0B76B8}"/>
                  </a:ext>
                </a:extLst>
              </p14:cNvPr>
              <p14:cNvContentPartPr/>
              <p14:nvPr/>
            </p14:nvContentPartPr>
            <p14:xfrm>
              <a:off x="1635477" y="5954205"/>
              <a:ext cx="236160" cy="91080"/>
            </p14:xfrm>
          </p:contentPart>
        </mc:Choice>
        <mc:Fallback>
          <p:pic>
            <p:nvPicPr>
              <p:cNvPr id="167589" name="Freihand 167588">
                <a:extLst>
                  <a:ext uri="{FF2B5EF4-FFF2-40B4-BE49-F238E27FC236}">
                    <a16:creationId xmlns:a16="http://schemas.microsoft.com/office/drawing/2014/main" id="{6463DA9B-5868-4E41-8EB5-7C472B0B76B8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631157" y="5949885"/>
                <a:ext cx="244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167590" name="Freihand 167589">
                <a:extLst>
                  <a:ext uri="{FF2B5EF4-FFF2-40B4-BE49-F238E27FC236}">
                    <a16:creationId xmlns:a16="http://schemas.microsoft.com/office/drawing/2014/main" id="{349E7805-DAAC-47DA-B2E3-B86F45B9A0FB}"/>
                  </a:ext>
                </a:extLst>
              </p14:cNvPr>
              <p14:cNvContentPartPr/>
              <p14:nvPr/>
            </p14:nvContentPartPr>
            <p14:xfrm>
              <a:off x="2011317" y="5940525"/>
              <a:ext cx="92520" cy="85680"/>
            </p14:xfrm>
          </p:contentPart>
        </mc:Choice>
        <mc:Fallback>
          <p:pic>
            <p:nvPicPr>
              <p:cNvPr id="167590" name="Freihand 167589">
                <a:extLst>
                  <a:ext uri="{FF2B5EF4-FFF2-40B4-BE49-F238E27FC236}">
                    <a16:creationId xmlns:a16="http://schemas.microsoft.com/office/drawing/2014/main" id="{349E7805-DAAC-47DA-B2E3-B86F45B9A0F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006997" y="5936205"/>
                <a:ext cx="101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167591" name="Freihand 167590">
                <a:extLst>
                  <a:ext uri="{FF2B5EF4-FFF2-40B4-BE49-F238E27FC236}">
                    <a16:creationId xmlns:a16="http://schemas.microsoft.com/office/drawing/2014/main" id="{2F1E0425-E909-403F-AC3A-D98860030CE4}"/>
                  </a:ext>
                </a:extLst>
              </p14:cNvPr>
              <p14:cNvContentPartPr/>
              <p14:nvPr/>
            </p14:nvContentPartPr>
            <p14:xfrm>
              <a:off x="2121477" y="5973285"/>
              <a:ext cx="39960" cy="62640"/>
            </p14:xfrm>
          </p:contentPart>
        </mc:Choice>
        <mc:Fallback>
          <p:pic>
            <p:nvPicPr>
              <p:cNvPr id="167591" name="Freihand 167590">
                <a:extLst>
                  <a:ext uri="{FF2B5EF4-FFF2-40B4-BE49-F238E27FC236}">
                    <a16:creationId xmlns:a16="http://schemas.microsoft.com/office/drawing/2014/main" id="{2F1E0425-E909-403F-AC3A-D98860030CE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117157" y="5968965"/>
                <a:ext cx="48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167592" name="Freihand 167591">
                <a:extLst>
                  <a:ext uri="{FF2B5EF4-FFF2-40B4-BE49-F238E27FC236}">
                    <a16:creationId xmlns:a16="http://schemas.microsoft.com/office/drawing/2014/main" id="{0B5013B7-8633-478A-B12A-BE4042DE2D74}"/>
                  </a:ext>
                </a:extLst>
              </p14:cNvPr>
              <p14:cNvContentPartPr/>
              <p14:nvPr/>
            </p14:nvContentPartPr>
            <p14:xfrm>
              <a:off x="2219037" y="5954925"/>
              <a:ext cx="88560" cy="63360"/>
            </p14:xfrm>
          </p:contentPart>
        </mc:Choice>
        <mc:Fallback>
          <p:pic>
            <p:nvPicPr>
              <p:cNvPr id="167592" name="Freihand 167591">
                <a:extLst>
                  <a:ext uri="{FF2B5EF4-FFF2-40B4-BE49-F238E27FC236}">
                    <a16:creationId xmlns:a16="http://schemas.microsoft.com/office/drawing/2014/main" id="{0B5013B7-8633-478A-B12A-BE4042DE2D7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2214717" y="5950605"/>
                <a:ext cx="9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167594" name="Freihand 167593">
                <a:extLst>
                  <a:ext uri="{FF2B5EF4-FFF2-40B4-BE49-F238E27FC236}">
                    <a16:creationId xmlns:a16="http://schemas.microsoft.com/office/drawing/2014/main" id="{9F4F681A-6111-4486-B5CD-6C5C560261EB}"/>
                  </a:ext>
                </a:extLst>
              </p14:cNvPr>
              <p14:cNvContentPartPr/>
              <p14:nvPr/>
            </p14:nvContentPartPr>
            <p14:xfrm>
              <a:off x="2334957" y="5876085"/>
              <a:ext cx="162720" cy="146880"/>
            </p14:xfrm>
          </p:contentPart>
        </mc:Choice>
        <mc:Fallback>
          <p:pic>
            <p:nvPicPr>
              <p:cNvPr id="167594" name="Freihand 167593">
                <a:extLst>
                  <a:ext uri="{FF2B5EF4-FFF2-40B4-BE49-F238E27FC236}">
                    <a16:creationId xmlns:a16="http://schemas.microsoft.com/office/drawing/2014/main" id="{9F4F681A-6111-4486-B5CD-6C5C560261EB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2330637" y="5871765"/>
                <a:ext cx="1713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625" name="Gruppieren 167624">
            <a:extLst>
              <a:ext uri="{FF2B5EF4-FFF2-40B4-BE49-F238E27FC236}">
                <a16:creationId xmlns:a16="http://schemas.microsoft.com/office/drawing/2014/main" id="{5A5986AA-965C-475E-9A3C-854764606B59}"/>
              </a:ext>
            </a:extLst>
          </p:cNvPr>
          <p:cNvGrpSpPr/>
          <p:nvPr/>
        </p:nvGrpSpPr>
        <p:grpSpPr>
          <a:xfrm>
            <a:off x="585357" y="6153645"/>
            <a:ext cx="1866960" cy="506880"/>
            <a:chOff x="585357" y="6153645"/>
            <a:chExt cx="186696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7595" name="Freihand 167594">
                  <a:extLst>
                    <a:ext uri="{FF2B5EF4-FFF2-40B4-BE49-F238E27FC236}">
                      <a16:creationId xmlns:a16="http://schemas.microsoft.com/office/drawing/2014/main" id="{376D94B7-BF3F-4B8E-B439-0F57D835D4A8}"/>
                    </a:ext>
                  </a:extLst>
                </p14:cNvPr>
                <p14:cNvContentPartPr/>
                <p14:nvPr/>
              </p14:nvContentPartPr>
              <p14:xfrm>
                <a:off x="585357" y="6184605"/>
                <a:ext cx="243360" cy="183600"/>
              </p14:xfrm>
            </p:contentPart>
          </mc:Choice>
          <mc:Fallback>
            <p:pic>
              <p:nvPicPr>
                <p:cNvPr id="167595" name="Freihand 167594">
                  <a:extLst>
                    <a:ext uri="{FF2B5EF4-FFF2-40B4-BE49-F238E27FC236}">
                      <a16:creationId xmlns:a16="http://schemas.microsoft.com/office/drawing/2014/main" id="{376D94B7-BF3F-4B8E-B439-0F57D835D4A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81037" y="6180285"/>
                  <a:ext cx="252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7596" name="Freihand 167595">
                  <a:extLst>
                    <a:ext uri="{FF2B5EF4-FFF2-40B4-BE49-F238E27FC236}">
                      <a16:creationId xmlns:a16="http://schemas.microsoft.com/office/drawing/2014/main" id="{4BF2FBEA-9685-440D-BCD1-B034E17DCCC8}"/>
                    </a:ext>
                  </a:extLst>
                </p14:cNvPr>
                <p14:cNvContentPartPr/>
                <p14:nvPr/>
              </p14:nvContentPartPr>
              <p14:xfrm>
                <a:off x="831597" y="6230325"/>
                <a:ext cx="37800" cy="30240"/>
              </p14:xfrm>
            </p:contentPart>
          </mc:Choice>
          <mc:Fallback>
            <p:pic>
              <p:nvPicPr>
                <p:cNvPr id="167596" name="Freihand 167595">
                  <a:extLst>
                    <a:ext uri="{FF2B5EF4-FFF2-40B4-BE49-F238E27FC236}">
                      <a16:creationId xmlns:a16="http://schemas.microsoft.com/office/drawing/2014/main" id="{4BF2FBEA-9685-440D-BCD1-B034E17DCCC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27277" y="622600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7597" name="Freihand 167596">
                  <a:extLst>
                    <a:ext uri="{FF2B5EF4-FFF2-40B4-BE49-F238E27FC236}">
                      <a16:creationId xmlns:a16="http://schemas.microsoft.com/office/drawing/2014/main" id="{779B69B2-A3DB-46A9-95A3-1AB659B1AEE1}"/>
                    </a:ext>
                  </a:extLst>
                </p14:cNvPr>
                <p14:cNvContentPartPr/>
                <p14:nvPr/>
              </p14:nvContentPartPr>
              <p14:xfrm>
                <a:off x="889197" y="6200085"/>
                <a:ext cx="120960" cy="109080"/>
              </p14:xfrm>
            </p:contentPart>
          </mc:Choice>
          <mc:Fallback>
            <p:pic>
              <p:nvPicPr>
                <p:cNvPr id="167597" name="Freihand 167596">
                  <a:extLst>
                    <a:ext uri="{FF2B5EF4-FFF2-40B4-BE49-F238E27FC236}">
                      <a16:creationId xmlns:a16="http://schemas.microsoft.com/office/drawing/2014/main" id="{779B69B2-A3DB-46A9-95A3-1AB659B1AEE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84877" y="6195765"/>
                  <a:ext cx="12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7598" name="Freihand 167597">
                  <a:extLst>
                    <a:ext uri="{FF2B5EF4-FFF2-40B4-BE49-F238E27FC236}">
                      <a16:creationId xmlns:a16="http://schemas.microsoft.com/office/drawing/2014/main" id="{009E5FFF-0F49-4769-9CA0-5AE2418BC516}"/>
                    </a:ext>
                  </a:extLst>
                </p14:cNvPr>
                <p14:cNvContentPartPr/>
                <p14:nvPr/>
              </p14:nvContentPartPr>
              <p14:xfrm>
                <a:off x="1158477" y="6231405"/>
                <a:ext cx="82080" cy="183600"/>
              </p14:xfrm>
            </p:contentPart>
          </mc:Choice>
          <mc:Fallback>
            <p:pic>
              <p:nvPicPr>
                <p:cNvPr id="167598" name="Freihand 167597">
                  <a:extLst>
                    <a:ext uri="{FF2B5EF4-FFF2-40B4-BE49-F238E27FC236}">
                      <a16:creationId xmlns:a16="http://schemas.microsoft.com/office/drawing/2014/main" id="{009E5FFF-0F49-4769-9CA0-5AE2418BC51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54157" y="6227085"/>
                  <a:ext cx="90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7599" name="Freihand 167598">
                  <a:extLst>
                    <a:ext uri="{FF2B5EF4-FFF2-40B4-BE49-F238E27FC236}">
                      <a16:creationId xmlns:a16="http://schemas.microsoft.com/office/drawing/2014/main" id="{A55B4C12-5F83-4A26-909D-CA17B8514891}"/>
                    </a:ext>
                  </a:extLst>
                </p14:cNvPr>
                <p14:cNvContentPartPr/>
                <p14:nvPr/>
              </p14:nvContentPartPr>
              <p14:xfrm>
                <a:off x="1267197" y="6230325"/>
                <a:ext cx="106200" cy="87120"/>
              </p14:xfrm>
            </p:contentPart>
          </mc:Choice>
          <mc:Fallback>
            <p:pic>
              <p:nvPicPr>
                <p:cNvPr id="167599" name="Freihand 167598">
                  <a:extLst>
                    <a:ext uri="{FF2B5EF4-FFF2-40B4-BE49-F238E27FC236}">
                      <a16:creationId xmlns:a16="http://schemas.microsoft.com/office/drawing/2014/main" id="{A55B4C12-5F83-4A26-909D-CA17B851489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62877" y="6226005"/>
                  <a:ext cx="11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7600" name="Freihand 167599">
                  <a:extLst>
                    <a:ext uri="{FF2B5EF4-FFF2-40B4-BE49-F238E27FC236}">
                      <a16:creationId xmlns:a16="http://schemas.microsoft.com/office/drawing/2014/main" id="{731A0362-E91B-4589-8D1A-1CD988037469}"/>
                    </a:ext>
                  </a:extLst>
                </p14:cNvPr>
                <p14:cNvContentPartPr/>
                <p14:nvPr/>
              </p14:nvContentPartPr>
              <p14:xfrm>
                <a:off x="1381317" y="6183165"/>
                <a:ext cx="26640" cy="49320"/>
              </p14:xfrm>
            </p:contentPart>
          </mc:Choice>
          <mc:Fallback>
            <p:pic>
              <p:nvPicPr>
                <p:cNvPr id="167600" name="Freihand 167599">
                  <a:extLst>
                    <a:ext uri="{FF2B5EF4-FFF2-40B4-BE49-F238E27FC236}">
                      <a16:creationId xmlns:a16="http://schemas.microsoft.com/office/drawing/2014/main" id="{731A0362-E91B-4589-8D1A-1CD98803746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76997" y="6178485"/>
                  <a:ext cx="3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7601" name="Freihand 167600">
                  <a:extLst>
                    <a:ext uri="{FF2B5EF4-FFF2-40B4-BE49-F238E27FC236}">
                      <a16:creationId xmlns:a16="http://schemas.microsoft.com/office/drawing/2014/main" id="{66618E2E-FEC8-4A90-8FA5-8537B365F030}"/>
                    </a:ext>
                  </a:extLst>
                </p14:cNvPr>
                <p14:cNvContentPartPr/>
                <p14:nvPr/>
              </p14:nvContentPartPr>
              <p14:xfrm>
                <a:off x="1420557" y="6240765"/>
                <a:ext cx="71280" cy="87480"/>
              </p14:xfrm>
            </p:contentPart>
          </mc:Choice>
          <mc:Fallback>
            <p:pic>
              <p:nvPicPr>
                <p:cNvPr id="167601" name="Freihand 167600">
                  <a:extLst>
                    <a:ext uri="{FF2B5EF4-FFF2-40B4-BE49-F238E27FC236}">
                      <a16:creationId xmlns:a16="http://schemas.microsoft.com/office/drawing/2014/main" id="{66618E2E-FEC8-4A90-8FA5-8537B365F03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416237" y="6236445"/>
                  <a:ext cx="79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7602" name="Freihand 167601">
                  <a:extLst>
                    <a:ext uri="{FF2B5EF4-FFF2-40B4-BE49-F238E27FC236}">
                      <a16:creationId xmlns:a16="http://schemas.microsoft.com/office/drawing/2014/main" id="{9F9909F3-2FFE-45E6-9488-2DEF24E6206E}"/>
                    </a:ext>
                  </a:extLst>
                </p14:cNvPr>
                <p14:cNvContentPartPr/>
                <p14:nvPr/>
              </p14:nvContentPartPr>
              <p14:xfrm>
                <a:off x="1443957" y="6247605"/>
                <a:ext cx="91080" cy="73440"/>
              </p14:xfrm>
            </p:contentPart>
          </mc:Choice>
          <mc:Fallback>
            <p:pic>
              <p:nvPicPr>
                <p:cNvPr id="167602" name="Freihand 167601">
                  <a:extLst>
                    <a:ext uri="{FF2B5EF4-FFF2-40B4-BE49-F238E27FC236}">
                      <a16:creationId xmlns:a16="http://schemas.microsoft.com/office/drawing/2014/main" id="{9F9909F3-2FFE-45E6-9488-2DEF24E6206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39637" y="6243285"/>
                  <a:ext cx="99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7603" name="Freihand 167602">
                  <a:extLst>
                    <a:ext uri="{FF2B5EF4-FFF2-40B4-BE49-F238E27FC236}">
                      <a16:creationId xmlns:a16="http://schemas.microsoft.com/office/drawing/2014/main" id="{7F98E512-B9E1-41B8-8B9D-5733E1338DFE}"/>
                    </a:ext>
                  </a:extLst>
                </p14:cNvPr>
                <p14:cNvContentPartPr/>
                <p14:nvPr/>
              </p14:nvContentPartPr>
              <p14:xfrm>
                <a:off x="1555917" y="6235725"/>
                <a:ext cx="73080" cy="85320"/>
              </p14:xfrm>
            </p:contentPart>
          </mc:Choice>
          <mc:Fallback>
            <p:pic>
              <p:nvPicPr>
                <p:cNvPr id="167603" name="Freihand 167602">
                  <a:extLst>
                    <a:ext uri="{FF2B5EF4-FFF2-40B4-BE49-F238E27FC236}">
                      <a16:creationId xmlns:a16="http://schemas.microsoft.com/office/drawing/2014/main" id="{7F98E512-B9E1-41B8-8B9D-5733E1338D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51597" y="6231405"/>
                  <a:ext cx="81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7604" name="Freihand 167603">
                  <a:extLst>
                    <a:ext uri="{FF2B5EF4-FFF2-40B4-BE49-F238E27FC236}">
                      <a16:creationId xmlns:a16="http://schemas.microsoft.com/office/drawing/2014/main" id="{4B9BB980-3264-48F9-B127-3A3E636616E5}"/>
                    </a:ext>
                  </a:extLst>
                </p14:cNvPr>
                <p14:cNvContentPartPr/>
                <p14:nvPr/>
              </p14:nvContentPartPr>
              <p14:xfrm>
                <a:off x="1662117" y="6239685"/>
                <a:ext cx="61920" cy="80280"/>
              </p14:xfrm>
            </p:contentPart>
          </mc:Choice>
          <mc:Fallback>
            <p:pic>
              <p:nvPicPr>
                <p:cNvPr id="167604" name="Freihand 167603">
                  <a:extLst>
                    <a:ext uri="{FF2B5EF4-FFF2-40B4-BE49-F238E27FC236}">
                      <a16:creationId xmlns:a16="http://schemas.microsoft.com/office/drawing/2014/main" id="{4B9BB980-3264-48F9-B127-3A3E636616E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657797" y="6235365"/>
                  <a:ext cx="7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7605" name="Freihand 167604">
                  <a:extLst>
                    <a:ext uri="{FF2B5EF4-FFF2-40B4-BE49-F238E27FC236}">
                      <a16:creationId xmlns:a16="http://schemas.microsoft.com/office/drawing/2014/main" id="{C00FFA5E-B8A4-41C8-9A70-98C1EFEB8D2A}"/>
                    </a:ext>
                  </a:extLst>
                </p14:cNvPr>
                <p14:cNvContentPartPr/>
                <p14:nvPr/>
              </p14:nvContentPartPr>
              <p14:xfrm>
                <a:off x="1883157" y="6222045"/>
                <a:ext cx="174600" cy="78840"/>
              </p14:xfrm>
            </p:contentPart>
          </mc:Choice>
          <mc:Fallback>
            <p:pic>
              <p:nvPicPr>
                <p:cNvPr id="167605" name="Freihand 167604">
                  <a:extLst>
                    <a:ext uri="{FF2B5EF4-FFF2-40B4-BE49-F238E27FC236}">
                      <a16:creationId xmlns:a16="http://schemas.microsoft.com/office/drawing/2014/main" id="{C00FFA5E-B8A4-41C8-9A70-98C1EFEB8D2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78837" y="6217725"/>
                  <a:ext cx="183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7606" name="Freihand 167605">
                  <a:extLst>
                    <a:ext uri="{FF2B5EF4-FFF2-40B4-BE49-F238E27FC236}">
                      <a16:creationId xmlns:a16="http://schemas.microsoft.com/office/drawing/2014/main" id="{D30AB3EB-BEE7-4EBB-9FEB-1C05093F6F9B}"/>
                    </a:ext>
                  </a:extLst>
                </p14:cNvPr>
                <p14:cNvContentPartPr/>
                <p14:nvPr/>
              </p14:nvContentPartPr>
              <p14:xfrm>
                <a:off x="2062077" y="6219885"/>
                <a:ext cx="21600" cy="81000"/>
              </p14:xfrm>
            </p:contentPart>
          </mc:Choice>
          <mc:Fallback>
            <p:pic>
              <p:nvPicPr>
                <p:cNvPr id="167606" name="Freihand 167605">
                  <a:extLst>
                    <a:ext uri="{FF2B5EF4-FFF2-40B4-BE49-F238E27FC236}">
                      <a16:creationId xmlns:a16="http://schemas.microsoft.com/office/drawing/2014/main" id="{D30AB3EB-BEE7-4EBB-9FEB-1C05093F6F9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057757" y="6215565"/>
                  <a:ext cx="30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7607" name="Freihand 167606">
                  <a:extLst>
                    <a:ext uri="{FF2B5EF4-FFF2-40B4-BE49-F238E27FC236}">
                      <a16:creationId xmlns:a16="http://schemas.microsoft.com/office/drawing/2014/main" id="{A571380A-78D1-4C70-BE80-C1021892A629}"/>
                    </a:ext>
                  </a:extLst>
                </p14:cNvPr>
                <p14:cNvContentPartPr/>
                <p14:nvPr/>
              </p14:nvContentPartPr>
              <p14:xfrm>
                <a:off x="2131197" y="6153645"/>
                <a:ext cx="126000" cy="126720"/>
              </p14:xfrm>
            </p:contentPart>
          </mc:Choice>
          <mc:Fallback>
            <p:pic>
              <p:nvPicPr>
                <p:cNvPr id="167607" name="Freihand 167606">
                  <a:extLst>
                    <a:ext uri="{FF2B5EF4-FFF2-40B4-BE49-F238E27FC236}">
                      <a16:creationId xmlns:a16="http://schemas.microsoft.com/office/drawing/2014/main" id="{A571380A-78D1-4C70-BE80-C1021892A62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126877" y="6149325"/>
                  <a:ext cx="134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7608" name="Freihand 167607">
                  <a:extLst>
                    <a:ext uri="{FF2B5EF4-FFF2-40B4-BE49-F238E27FC236}">
                      <a16:creationId xmlns:a16="http://schemas.microsoft.com/office/drawing/2014/main" id="{46541D2C-10C5-46C6-8F37-86CAB5A540F4}"/>
                    </a:ext>
                  </a:extLst>
                </p14:cNvPr>
                <p14:cNvContentPartPr/>
                <p14:nvPr/>
              </p14:nvContentPartPr>
              <p14:xfrm>
                <a:off x="2121837" y="6164445"/>
                <a:ext cx="360" cy="360"/>
              </p14:xfrm>
            </p:contentPart>
          </mc:Choice>
          <mc:Fallback>
            <p:pic>
              <p:nvPicPr>
                <p:cNvPr id="167608" name="Freihand 167607">
                  <a:extLst>
                    <a:ext uri="{FF2B5EF4-FFF2-40B4-BE49-F238E27FC236}">
                      <a16:creationId xmlns:a16="http://schemas.microsoft.com/office/drawing/2014/main" id="{46541D2C-10C5-46C6-8F37-86CAB5A540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117517" y="6160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67609" name="Freihand 167608">
                  <a:extLst>
                    <a:ext uri="{FF2B5EF4-FFF2-40B4-BE49-F238E27FC236}">
                      <a16:creationId xmlns:a16="http://schemas.microsoft.com/office/drawing/2014/main" id="{1B9FBD29-BDEB-4680-9D20-0E1918A5B812}"/>
                    </a:ext>
                  </a:extLst>
                </p14:cNvPr>
                <p14:cNvContentPartPr/>
                <p14:nvPr/>
              </p14:nvContentPartPr>
              <p14:xfrm>
                <a:off x="2273037" y="6208365"/>
                <a:ext cx="137160" cy="51480"/>
              </p14:xfrm>
            </p:contentPart>
          </mc:Choice>
          <mc:Fallback>
            <p:pic>
              <p:nvPicPr>
                <p:cNvPr id="167609" name="Freihand 167608">
                  <a:extLst>
                    <a:ext uri="{FF2B5EF4-FFF2-40B4-BE49-F238E27FC236}">
                      <a16:creationId xmlns:a16="http://schemas.microsoft.com/office/drawing/2014/main" id="{1B9FBD29-BDEB-4680-9D20-0E1918A5B81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268717" y="6204045"/>
                  <a:ext cx="145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67610" name="Freihand 167609">
                  <a:extLst>
                    <a:ext uri="{FF2B5EF4-FFF2-40B4-BE49-F238E27FC236}">
                      <a16:creationId xmlns:a16="http://schemas.microsoft.com/office/drawing/2014/main" id="{68230579-E0E7-4E4A-9F26-80BC549EDA9B}"/>
                    </a:ext>
                  </a:extLst>
                </p14:cNvPr>
                <p14:cNvContentPartPr/>
                <p14:nvPr/>
              </p14:nvContentPartPr>
              <p14:xfrm>
                <a:off x="2362677" y="6160845"/>
                <a:ext cx="360" cy="360"/>
              </p14:xfrm>
            </p:contentPart>
          </mc:Choice>
          <mc:Fallback>
            <p:pic>
              <p:nvPicPr>
                <p:cNvPr id="167610" name="Freihand 167609">
                  <a:extLst>
                    <a:ext uri="{FF2B5EF4-FFF2-40B4-BE49-F238E27FC236}">
                      <a16:creationId xmlns:a16="http://schemas.microsoft.com/office/drawing/2014/main" id="{68230579-E0E7-4E4A-9F26-80BC549EDA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358357" y="615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7611" name="Freihand 167610">
                  <a:extLst>
                    <a:ext uri="{FF2B5EF4-FFF2-40B4-BE49-F238E27FC236}">
                      <a16:creationId xmlns:a16="http://schemas.microsoft.com/office/drawing/2014/main" id="{54D63166-6BD8-4974-874E-1962A7CBEB85}"/>
                    </a:ext>
                  </a:extLst>
                </p14:cNvPr>
                <p14:cNvContentPartPr/>
                <p14:nvPr/>
              </p14:nvContentPartPr>
              <p14:xfrm>
                <a:off x="701997" y="6480885"/>
                <a:ext cx="292320" cy="137520"/>
              </p14:xfrm>
            </p:contentPart>
          </mc:Choice>
          <mc:Fallback>
            <p:pic>
              <p:nvPicPr>
                <p:cNvPr id="167611" name="Freihand 167610">
                  <a:extLst>
                    <a:ext uri="{FF2B5EF4-FFF2-40B4-BE49-F238E27FC236}">
                      <a16:creationId xmlns:a16="http://schemas.microsoft.com/office/drawing/2014/main" id="{54D63166-6BD8-4974-874E-1962A7CBEB8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7677" y="6476565"/>
                  <a:ext cx="30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7612" name="Freihand 167611">
                  <a:extLst>
                    <a:ext uri="{FF2B5EF4-FFF2-40B4-BE49-F238E27FC236}">
                      <a16:creationId xmlns:a16="http://schemas.microsoft.com/office/drawing/2014/main" id="{383931FD-08E9-4C2B-BB1E-3BCA2E6E784B}"/>
                    </a:ext>
                  </a:extLst>
                </p14:cNvPr>
                <p14:cNvContentPartPr/>
                <p14:nvPr/>
              </p14:nvContentPartPr>
              <p14:xfrm>
                <a:off x="1097277" y="6532005"/>
                <a:ext cx="147960" cy="61920"/>
              </p14:xfrm>
            </p:contentPart>
          </mc:Choice>
          <mc:Fallback>
            <p:pic>
              <p:nvPicPr>
                <p:cNvPr id="167612" name="Freihand 167611">
                  <a:extLst>
                    <a:ext uri="{FF2B5EF4-FFF2-40B4-BE49-F238E27FC236}">
                      <a16:creationId xmlns:a16="http://schemas.microsoft.com/office/drawing/2014/main" id="{383931FD-08E9-4C2B-BB1E-3BCA2E6E784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2957" y="6527685"/>
                  <a:ext cx="156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7613" name="Freihand 167612">
                  <a:extLst>
                    <a:ext uri="{FF2B5EF4-FFF2-40B4-BE49-F238E27FC236}">
                      <a16:creationId xmlns:a16="http://schemas.microsoft.com/office/drawing/2014/main" id="{F3AD80BD-9EFF-46DC-98C5-779866F95429}"/>
                    </a:ext>
                  </a:extLst>
                </p14:cNvPr>
                <p14:cNvContentPartPr/>
                <p14:nvPr/>
              </p14:nvContentPartPr>
              <p14:xfrm>
                <a:off x="1285197" y="6537765"/>
                <a:ext cx="74880" cy="55440"/>
              </p14:xfrm>
            </p:contentPart>
          </mc:Choice>
          <mc:Fallback>
            <p:pic>
              <p:nvPicPr>
                <p:cNvPr id="167613" name="Freihand 167612">
                  <a:extLst>
                    <a:ext uri="{FF2B5EF4-FFF2-40B4-BE49-F238E27FC236}">
                      <a16:creationId xmlns:a16="http://schemas.microsoft.com/office/drawing/2014/main" id="{F3AD80BD-9EFF-46DC-98C5-779866F954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280877" y="6533445"/>
                  <a:ext cx="83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7614" name="Freihand 167613">
                  <a:extLst>
                    <a:ext uri="{FF2B5EF4-FFF2-40B4-BE49-F238E27FC236}">
                      <a16:creationId xmlns:a16="http://schemas.microsoft.com/office/drawing/2014/main" id="{8EB36AF8-9E14-4DB5-8F85-64ADD21AD875}"/>
                    </a:ext>
                  </a:extLst>
                </p14:cNvPr>
                <p14:cNvContentPartPr/>
                <p14:nvPr/>
              </p14:nvContentPartPr>
              <p14:xfrm>
                <a:off x="1391397" y="6479085"/>
                <a:ext cx="102600" cy="110880"/>
              </p14:xfrm>
            </p:contentPart>
          </mc:Choice>
          <mc:Fallback>
            <p:pic>
              <p:nvPicPr>
                <p:cNvPr id="167614" name="Freihand 167613">
                  <a:extLst>
                    <a:ext uri="{FF2B5EF4-FFF2-40B4-BE49-F238E27FC236}">
                      <a16:creationId xmlns:a16="http://schemas.microsoft.com/office/drawing/2014/main" id="{8EB36AF8-9E14-4DB5-8F85-64ADD21AD87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387077" y="6474765"/>
                  <a:ext cx="11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7615" name="Freihand 167614">
                  <a:extLst>
                    <a:ext uri="{FF2B5EF4-FFF2-40B4-BE49-F238E27FC236}">
                      <a16:creationId xmlns:a16="http://schemas.microsoft.com/office/drawing/2014/main" id="{08DD97B2-CA88-4735-82E9-222E21D90E82}"/>
                    </a:ext>
                  </a:extLst>
                </p14:cNvPr>
                <p14:cNvContentPartPr/>
                <p14:nvPr/>
              </p14:nvContentPartPr>
              <p14:xfrm>
                <a:off x="1532157" y="6509685"/>
                <a:ext cx="60480" cy="91080"/>
              </p14:xfrm>
            </p:contentPart>
          </mc:Choice>
          <mc:Fallback>
            <p:pic>
              <p:nvPicPr>
                <p:cNvPr id="167615" name="Freihand 167614">
                  <a:extLst>
                    <a:ext uri="{FF2B5EF4-FFF2-40B4-BE49-F238E27FC236}">
                      <a16:creationId xmlns:a16="http://schemas.microsoft.com/office/drawing/2014/main" id="{08DD97B2-CA88-4735-82E9-222E21D90E8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27837" y="6505365"/>
                  <a:ext cx="69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7616" name="Freihand 167615">
                  <a:extLst>
                    <a:ext uri="{FF2B5EF4-FFF2-40B4-BE49-F238E27FC236}">
                      <a16:creationId xmlns:a16="http://schemas.microsoft.com/office/drawing/2014/main" id="{0B3AF3A6-5204-48B0-B778-0789050EDEA1}"/>
                    </a:ext>
                  </a:extLst>
                </p14:cNvPr>
                <p14:cNvContentPartPr/>
                <p14:nvPr/>
              </p14:nvContentPartPr>
              <p14:xfrm>
                <a:off x="1658877" y="6433725"/>
                <a:ext cx="29880" cy="135720"/>
              </p14:xfrm>
            </p:contentPart>
          </mc:Choice>
          <mc:Fallback>
            <p:pic>
              <p:nvPicPr>
                <p:cNvPr id="167616" name="Freihand 167615">
                  <a:extLst>
                    <a:ext uri="{FF2B5EF4-FFF2-40B4-BE49-F238E27FC236}">
                      <a16:creationId xmlns:a16="http://schemas.microsoft.com/office/drawing/2014/main" id="{0B3AF3A6-5204-48B0-B778-0789050EDE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654557" y="6429405"/>
                  <a:ext cx="38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67619" name="Freihand 167618">
                  <a:extLst>
                    <a:ext uri="{FF2B5EF4-FFF2-40B4-BE49-F238E27FC236}">
                      <a16:creationId xmlns:a16="http://schemas.microsoft.com/office/drawing/2014/main" id="{D6D841EF-071C-43C0-9F39-D951E48BCAF1}"/>
                    </a:ext>
                  </a:extLst>
                </p14:cNvPr>
                <p14:cNvContentPartPr/>
                <p14:nvPr/>
              </p14:nvContentPartPr>
              <p14:xfrm>
                <a:off x="1797837" y="6399165"/>
                <a:ext cx="79920" cy="178560"/>
              </p14:xfrm>
            </p:contentPart>
          </mc:Choice>
          <mc:Fallback>
            <p:pic>
              <p:nvPicPr>
                <p:cNvPr id="167619" name="Freihand 167618">
                  <a:extLst>
                    <a:ext uri="{FF2B5EF4-FFF2-40B4-BE49-F238E27FC236}">
                      <a16:creationId xmlns:a16="http://schemas.microsoft.com/office/drawing/2014/main" id="{D6D841EF-071C-43C0-9F39-D951E48BCAF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793517" y="6394845"/>
                  <a:ext cx="8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67620" name="Freihand 167619">
                  <a:extLst>
                    <a:ext uri="{FF2B5EF4-FFF2-40B4-BE49-F238E27FC236}">
                      <a16:creationId xmlns:a16="http://schemas.microsoft.com/office/drawing/2014/main" id="{2A7C33F7-BA7F-446A-BD4C-804700797983}"/>
                    </a:ext>
                  </a:extLst>
                </p14:cNvPr>
                <p14:cNvContentPartPr/>
                <p14:nvPr/>
              </p14:nvContentPartPr>
              <p14:xfrm>
                <a:off x="1942557" y="6465765"/>
                <a:ext cx="85680" cy="83880"/>
              </p14:xfrm>
            </p:contentPart>
          </mc:Choice>
          <mc:Fallback>
            <p:pic>
              <p:nvPicPr>
                <p:cNvPr id="167620" name="Freihand 167619">
                  <a:extLst>
                    <a:ext uri="{FF2B5EF4-FFF2-40B4-BE49-F238E27FC236}">
                      <a16:creationId xmlns:a16="http://schemas.microsoft.com/office/drawing/2014/main" id="{2A7C33F7-BA7F-446A-BD4C-80470079798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938237" y="6461445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7621" name="Freihand 167620">
                  <a:extLst>
                    <a:ext uri="{FF2B5EF4-FFF2-40B4-BE49-F238E27FC236}">
                      <a16:creationId xmlns:a16="http://schemas.microsoft.com/office/drawing/2014/main" id="{3D92C6B0-D42A-4914-B7A1-CBFE9A74FD86}"/>
                    </a:ext>
                  </a:extLst>
                </p14:cNvPr>
                <p14:cNvContentPartPr/>
                <p14:nvPr/>
              </p14:nvContentPartPr>
              <p14:xfrm>
                <a:off x="2044437" y="6476205"/>
                <a:ext cx="65160" cy="72720"/>
              </p14:xfrm>
            </p:contentPart>
          </mc:Choice>
          <mc:Fallback>
            <p:pic>
              <p:nvPicPr>
                <p:cNvPr id="167621" name="Freihand 167620">
                  <a:extLst>
                    <a:ext uri="{FF2B5EF4-FFF2-40B4-BE49-F238E27FC236}">
                      <a16:creationId xmlns:a16="http://schemas.microsoft.com/office/drawing/2014/main" id="{3D92C6B0-D42A-4914-B7A1-CBFE9A74FD8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040117" y="6471885"/>
                  <a:ext cx="73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7622" name="Freihand 167621">
                  <a:extLst>
                    <a:ext uri="{FF2B5EF4-FFF2-40B4-BE49-F238E27FC236}">
                      <a16:creationId xmlns:a16="http://schemas.microsoft.com/office/drawing/2014/main" id="{FBA291F3-E359-436F-92FA-5B9F8DEA2839}"/>
                    </a:ext>
                  </a:extLst>
                </p14:cNvPr>
                <p14:cNvContentPartPr/>
                <p14:nvPr/>
              </p14:nvContentPartPr>
              <p14:xfrm>
                <a:off x="2276997" y="6419685"/>
                <a:ext cx="19440" cy="140040"/>
              </p14:xfrm>
            </p:contentPart>
          </mc:Choice>
          <mc:Fallback>
            <p:pic>
              <p:nvPicPr>
                <p:cNvPr id="167622" name="Freihand 167621">
                  <a:extLst>
                    <a:ext uri="{FF2B5EF4-FFF2-40B4-BE49-F238E27FC236}">
                      <a16:creationId xmlns:a16="http://schemas.microsoft.com/office/drawing/2014/main" id="{FBA291F3-E359-436F-92FA-5B9F8DEA283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272677" y="6415365"/>
                  <a:ext cx="2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7623" name="Freihand 167622">
                  <a:extLst>
                    <a:ext uri="{FF2B5EF4-FFF2-40B4-BE49-F238E27FC236}">
                      <a16:creationId xmlns:a16="http://schemas.microsoft.com/office/drawing/2014/main" id="{B368990B-84B4-42E1-A552-69E4337B5584}"/>
                    </a:ext>
                  </a:extLst>
                </p14:cNvPr>
                <p14:cNvContentPartPr/>
                <p14:nvPr/>
              </p14:nvContentPartPr>
              <p14:xfrm>
                <a:off x="2193837" y="6412845"/>
                <a:ext cx="170280" cy="69840"/>
              </p14:xfrm>
            </p:contentPart>
          </mc:Choice>
          <mc:Fallback>
            <p:pic>
              <p:nvPicPr>
                <p:cNvPr id="167623" name="Freihand 167622">
                  <a:extLst>
                    <a:ext uri="{FF2B5EF4-FFF2-40B4-BE49-F238E27FC236}">
                      <a16:creationId xmlns:a16="http://schemas.microsoft.com/office/drawing/2014/main" id="{B368990B-84B4-42E1-A552-69E4337B558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189517" y="6408525"/>
                  <a:ext cx="178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7624" name="Freihand 167623">
                  <a:extLst>
                    <a:ext uri="{FF2B5EF4-FFF2-40B4-BE49-F238E27FC236}">
                      <a16:creationId xmlns:a16="http://schemas.microsoft.com/office/drawing/2014/main" id="{A614E627-D76E-46FE-B761-052C3BFB7BCD}"/>
                    </a:ext>
                  </a:extLst>
                </p14:cNvPr>
                <p14:cNvContentPartPr/>
                <p14:nvPr/>
              </p14:nvContentPartPr>
              <p14:xfrm>
                <a:off x="2305077" y="6345165"/>
                <a:ext cx="147240" cy="315360"/>
              </p14:xfrm>
            </p:contentPart>
          </mc:Choice>
          <mc:Fallback>
            <p:pic>
              <p:nvPicPr>
                <p:cNvPr id="167624" name="Freihand 167623">
                  <a:extLst>
                    <a:ext uri="{FF2B5EF4-FFF2-40B4-BE49-F238E27FC236}">
                      <a16:creationId xmlns:a16="http://schemas.microsoft.com/office/drawing/2014/main" id="{A614E627-D76E-46FE-B761-052C3BFB7BC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300757" y="6340845"/>
                  <a:ext cx="1558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34" name="Gruppieren 167633">
            <a:extLst>
              <a:ext uri="{FF2B5EF4-FFF2-40B4-BE49-F238E27FC236}">
                <a16:creationId xmlns:a16="http://schemas.microsoft.com/office/drawing/2014/main" id="{6FC5E242-C16A-4C83-83C7-5FC7B72A43B0}"/>
              </a:ext>
            </a:extLst>
          </p:cNvPr>
          <p:cNvGrpSpPr/>
          <p:nvPr/>
        </p:nvGrpSpPr>
        <p:grpSpPr>
          <a:xfrm>
            <a:off x="5042877" y="5553165"/>
            <a:ext cx="596520" cy="213120"/>
            <a:chOff x="5042877" y="5553165"/>
            <a:chExt cx="59652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7626" name="Freihand 167625">
                  <a:extLst>
                    <a:ext uri="{FF2B5EF4-FFF2-40B4-BE49-F238E27FC236}">
                      <a16:creationId xmlns:a16="http://schemas.microsoft.com/office/drawing/2014/main" id="{6E829B5C-7716-46B1-A44F-1A59B32E2595}"/>
                    </a:ext>
                  </a:extLst>
                </p14:cNvPr>
                <p14:cNvContentPartPr/>
                <p14:nvPr/>
              </p14:nvContentPartPr>
              <p14:xfrm>
                <a:off x="5140437" y="5647125"/>
                <a:ext cx="19800" cy="118080"/>
              </p14:xfrm>
            </p:contentPart>
          </mc:Choice>
          <mc:Fallback>
            <p:pic>
              <p:nvPicPr>
                <p:cNvPr id="167626" name="Freihand 167625">
                  <a:extLst>
                    <a:ext uri="{FF2B5EF4-FFF2-40B4-BE49-F238E27FC236}">
                      <a16:creationId xmlns:a16="http://schemas.microsoft.com/office/drawing/2014/main" id="{6E829B5C-7716-46B1-A44F-1A59B32E259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36117" y="5642805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7627" name="Freihand 167626">
                  <a:extLst>
                    <a:ext uri="{FF2B5EF4-FFF2-40B4-BE49-F238E27FC236}">
                      <a16:creationId xmlns:a16="http://schemas.microsoft.com/office/drawing/2014/main" id="{F975525C-602C-433E-9BD8-A286429B4F31}"/>
                    </a:ext>
                  </a:extLst>
                </p14:cNvPr>
                <p14:cNvContentPartPr/>
                <p14:nvPr/>
              </p14:nvContentPartPr>
              <p14:xfrm>
                <a:off x="5066997" y="5605365"/>
                <a:ext cx="140400" cy="84240"/>
              </p14:xfrm>
            </p:contentPart>
          </mc:Choice>
          <mc:Fallback>
            <p:pic>
              <p:nvPicPr>
                <p:cNvPr id="167627" name="Freihand 167626">
                  <a:extLst>
                    <a:ext uri="{FF2B5EF4-FFF2-40B4-BE49-F238E27FC236}">
                      <a16:creationId xmlns:a16="http://schemas.microsoft.com/office/drawing/2014/main" id="{F975525C-602C-433E-9BD8-A286429B4F3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062677" y="5601045"/>
                  <a:ext cx="149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7629" name="Freihand 167628">
                  <a:extLst>
                    <a:ext uri="{FF2B5EF4-FFF2-40B4-BE49-F238E27FC236}">
                      <a16:creationId xmlns:a16="http://schemas.microsoft.com/office/drawing/2014/main" id="{B89A8A92-DE2D-44F1-8D75-67D448DCD750}"/>
                    </a:ext>
                  </a:extLst>
                </p14:cNvPr>
                <p14:cNvContentPartPr/>
                <p14:nvPr/>
              </p14:nvContentPartPr>
              <p14:xfrm>
                <a:off x="5469477" y="5639565"/>
                <a:ext cx="19800" cy="126720"/>
              </p14:xfrm>
            </p:contentPart>
          </mc:Choice>
          <mc:Fallback>
            <p:pic>
              <p:nvPicPr>
                <p:cNvPr id="167629" name="Freihand 167628">
                  <a:extLst>
                    <a:ext uri="{FF2B5EF4-FFF2-40B4-BE49-F238E27FC236}">
                      <a16:creationId xmlns:a16="http://schemas.microsoft.com/office/drawing/2014/main" id="{B89A8A92-DE2D-44F1-8D75-67D448DCD75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465157" y="5635245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7630" name="Freihand 167629">
                  <a:extLst>
                    <a:ext uri="{FF2B5EF4-FFF2-40B4-BE49-F238E27FC236}">
                      <a16:creationId xmlns:a16="http://schemas.microsoft.com/office/drawing/2014/main" id="{317CD390-9916-4816-BC8B-B2B9DB2CE2C3}"/>
                    </a:ext>
                  </a:extLst>
                </p14:cNvPr>
                <p14:cNvContentPartPr/>
                <p14:nvPr/>
              </p14:nvContentPartPr>
              <p14:xfrm>
                <a:off x="5402157" y="5620125"/>
                <a:ext cx="142560" cy="82800"/>
              </p14:xfrm>
            </p:contentPart>
          </mc:Choice>
          <mc:Fallback>
            <p:pic>
              <p:nvPicPr>
                <p:cNvPr id="167630" name="Freihand 167629">
                  <a:extLst>
                    <a:ext uri="{FF2B5EF4-FFF2-40B4-BE49-F238E27FC236}">
                      <a16:creationId xmlns:a16="http://schemas.microsoft.com/office/drawing/2014/main" id="{317CD390-9916-4816-BC8B-B2B9DB2CE2C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97837" y="5615805"/>
                  <a:ext cx="15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7632" name="Freihand 167631">
                  <a:extLst>
                    <a:ext uri="{FF2B5EF4-FFF2-40B4-BE49-F238E27FC236}">
                      <a16:creationId xmlns:a16="http://schemas.microsoft.com/office/drawing/2014/main" id="{3344856D-D0E3-484D-BBCB-239F19E8799D}"/>
                    </a:ext>
                  </a:extLst>
                </p14:cNvPr>
                <p14:cNvContentPartPr/>
                <p14:nvPr/>
              </p14:nvContentPartPr>
              <p14:xfrm>
                <a:off x="5042877" y="5575485"/>
                <a:ext cx="214200" cy="144000"/>
              </p14:xfrm>
            </p:contentPart>
          </mc:Choice>
          <mc:Fallback>
            <p:pic>
              <p:nvPicPr>
                <p:cNvPr id="167632" name="Freihand 167631">
                  <a:extLst>
                    <a:ext uri="{FF2B5EF4-FFF2-40B4-BE49-F238E27FC236}">
                      <a16:creationId xmlns:a16="http://schemas.microsoft.com/office/drawing/2014/main" id="{3344856D-D0E3-484D-BBCB-239F19E8799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038557" y="5571165"/>
                  <a:ext cx="22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7633" name="Freihand 167632">
                  <a:extLst>
                    <a:ext uri="{FF2B5EF4-FFF2-40B4-BE49-F238E27FC236}">
                      <a16:creationId xmlns:a16="http://schemas.microsoft.com/office/drawing/2014/main" id="{2ED5B379-4C4D-4988-8521-7BC4BF56DC78}"/>
                    </a:ext>
                  </a:extLst>
                </p14:cNvPr>
                <p14:cNvContentPartPr/>
                <p14:nvPr/>
              </p14:nvContentPartPr>
              <p14:xfrm>
                <a:off x="5407557" y="5553165"/>
                <a:ext cx="231840" cy="156600"/>
              </p14:xfrm>
            </p:contentPart>
          </mc:Choice>
          <mc:Fallback>
            <p:pic>
              <p:nvPicPr>
                <p:cNvPr id="167633" name="Freihand 167632">
                  <a:extLst>
                    <a:ext uri="{FF2B5EF4-FFF2-40B4-BE49-F238E27FC236}">
                      <a16:creationId xmlns:a16="http://schemas.microsoft.com/office/drawing/2014/main" id="{2ED5B379-4C4D-4988-8521-7BC4BF56DC7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403237" y="5548845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167635" name="Freihand 167634">
                <a:extLst>
                  <a:ext uri="{FF2B5EF4-FFF2-40B4-BE49-F238E27FC236}">
                    <a16:creationId xmlns:a16="http://schemas.microsoft.com/office/drawing/2014/main" id="{017F1E8D-1B0B-4374-8723-EA3754E756CB}"/>
                  </a:ext>
                </a:extLst>
              </p14:cNvPr>
              <p14:cNvContentPartPr/>
              <p14:nvPr/>
            </p14:nvContentPartPr>
            <p14:xfrm>
              <a:off x="877677" y="2870085"/>
              <a:ext cx="243720" cy="365760"/>
            </p14:xfrm>
          </p:contentPart>
        </mc:Choice>
        <mc:Fallback>
          <p:pic>
            <p:nvPicPr>
              <p:cNvPr id="167635" name="Freihand 167634">
                <a:extLst>
                  <a:ext uri="{FF2B5EF4-FFF2-40B4-BE49-F238E27FC236}">
                    <a16:creationId xmlns:a16="http://schemas.microsoft.com/office/drawing/2014/main" id="{017F1E8D-1B0B-4374-8723-EA3754E756C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873357" y="2865765"/>
                <a:ext cx="2523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639" name="Gruppieren 167638">
            <a:extLst>
              <a:ext uri="{FF2B5EF4-FFF2-40B4-BE49-F238E27FC236}">
                <a16:creationId xmlns:a16="http://schemas.microsoft.com/office/drawing/2014/main" id="{7868F6C4-E5FC-4C48-8E68-1CC2828C9BB3}"/>
              </a:ext>
            </a:extLst>
          </p:cNvPr>
          <p:cNvGrpSpPr/>
          <p:nvPr/>
        </p:nvGrpSpPr>
        <p:grpSpPr>
          <a:xfrm>
            <a:off x="120597" y="2263485"/>
            <a:ext cx="11706480" cy="2780280"/>
            <a:chOff x="120597" y="2263485"/>
            <a:chExt cx="11706480" cy="27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F4C68ACA-FAEA-4A3C-BB3D-C6B4F0AB8257}"/>
                    </a:ext>
                  </a:extLst>
                </p14:cNvPr>
                <p14:cNvContentPartPr/>
                <p14:nvPr/>
              </p14:nvContentPartPr>
              <p14:xfrm>
                <a:off x="3014637" y="2373285"/>
                <a:ext cx="109800" cy="154440"/>
              </p14:xfrm>
            </p:contentPart>
          </mc:Choice>
          <mc:Fallback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F4C68ACA-FAEA-4A3C-BB3D-C6B4F0AB825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010317" y="2368965"/>
                  <a:ext cx="11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BA3CA16A-1479-485A-B29C-65E70CE102F4}"/>
                    </a:ext>
                  </a:extLst>
                </p14:cNvPr>
                <p14:cNvContentPartPr/>
                <p14:nvPr/>
              </p14:nvContentPartPr>
              <p14:xfrm>
                <a:off x="3049917" y="2453205"/>
                <a:ext cx="61920" cy="76320"/>
              </p14:xfrm>
            </p:contentPart>
          </mc:Choice>
          <mc:Fallback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BA3CA16A-1479-485A-B29C-65E70CE102F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45597" y="2448885"/>
                  <a:ext cx="70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3EAD4673-3D85-4907-8143-5CA007E6DB90}"/>
                    </a:ext>
                  </a:extLst>
                </p14:cNvPr>
                <p14:cNvContentPartPr/>
                <p14:nvPr/>
              </p14:nvContentPartPr>
              <p14:xfrm>
                <a:off x="3143877" y="2443845"/>
                <a:ext cx="107280" cy="88200"/>
              </p14:xfrm>
            </p:contentPart>
          </mc:Choice>
          <mc:Fallback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3EAD4673-3D85-4907-8143-5CA007E6DB9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139557" y="2439525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63E01D3E-211E-432D-81A0-FA521FAC1558}"/>
                    </a:ext>
                  </a:extLst>
                </p14:cNvPr>
                <p14:cNvContentPartPr/>
                <p14:nvPr/>
              </p14:nvContentPartPr>
              <p14:xfrm>
                <a:off x="3243957" y="2463645"/>
                <a:ext cx="193680" cy="152280"/>
              </p14:xfrm>
            </p:contentPart>
          </mc:Choice>
          <mc:Fallback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63E01D3E-211E-432D-81A0-FA521FAC155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239637" y="2459325"/>
                  <a:ext cx="20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5128CEB4-0864-4924-8A2D-B4981CEE14F2}"/>
                    </a:ext>
                  </a:extLst>
                </p14:cNvPr>
                <p14:cNvContentPartPr/>
                <p14:nvPr/>
              </p14:nvContentPartPr>
              <p14:xfrm>
                <a:off x="3484437" y="2458245"/>
                <a:ext cx="95400" cy="79920"/>
              </p14:xfrm>
            </p:contentPart>
          </mc:Choice>
          <mc:Fallback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5128CEB4-0864-4924-8A2D-B4981CEE14F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480117" y="2453925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9467E2F7-3529-4AE7-8740-A1173479B536}"/>
                    </a:ext>
                  </a:extLst>
                </p14:cNvPr>
                <p14:cNvContentPartPr/>
                <p14:nvPr/>
              </p14:nvContentPartPr>
              <p14:xfrm>
                <a:off x="3581277" y="2457165"/>
                <a:ext cx="51120" cy="74880"/>
              </p14:xfrm>
            </p:contentPart>
          </mc:Choice>
          <mc:Fallback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9467E2F7-3529-4AE7-8740-A1173479B5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576957" y="2452845"/>
                  <a:ext cx="59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5274024A-E96D-443B-B26B-1467427DCAE8}"/>
                    </a:ext>
                  </a:extLst>
                </p14:cNvPr>
                <p14:cNvContentPartPr/>
                <p14:nvPr/>
              </p14:nvContentPartPr>
              <p14:xfrm>
                <a:off x="3667317" y="2414325"/>
                <a:ext cx="24840" cy="115560"/>
              </p14:xfrm>
            </p:contentPart>
          </mc:Choice>
          <mc:Fallback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5274024A-E96D-443B-B26B-1467427DCAE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662997" y="2410005"/>
                  <a:ext cx="33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B2ACA8CD-1AC0-42BF-B71C-D258AAC6C1C4}"/>
                    </a:ext>
                  </a:extLst>
                </p14:cNvPr>
                <p14:cNvContentPartPr/>
                <p14:nvPr/>
              </p14:nvContentPartPr>
              <p14:xfrm>
                <a:off x="3705477" y="2477325"/>
                <a:ext cx="156240" cy="49320"/>
              </p14:xfrm>
            </p:contentPart>
          </mc:Choice>
          <mc:Fallback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B2ACA8CD-1AC0-42BF-B71C-D258AAC6C1C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701157" y="2473005"/>
                  <a:ext cx="164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A4BEDDD7-9583-4CCD-840F-76D049B86151}"/>
                    </a:ext>
                  </a:extLst>
                </p14:cNvPr>
                <p14:cNvContentPartPr/>
                <p14:nvPr/>
              </p14:nvContentPartPr>
              <p14:xfrm>
                <a:off x="4027317" y="2465805"/>
                <a:ext cx="87480" cy="68040"/>
              </p14:xfrm>
            </p:contentPart>
          </mc:Choice>
          <mc:Fallback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A4BEDDD7-9583-4CCD-840F-76D049B8615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22997" y="2461485"/>
                  <a:ext cx="9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9137A693-DD2C-48B6-B6AA-1C90A824973C}"/>
                    </a:ext>
                  </a:extLst>
                </p14:cNvPr>
                <p14:cNvContentPartPr/>
                <p14:nvPr/>
              </p14:nvContentPartPr>
              <p14:xfrm>
                <a:off x="4138917" y="2455005"/>
                <a:ext cx="168840" cy="61560"/>
              </p14:xfrm>
            </p:contentPart>
          </mc:Choice>
          <mc:Fallback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9137A693-DD2C-48B6-B6AA-1C90A82497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134597" y="2450685"/>
                  <a:ext cx="17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C5887241-96BD-4DB1-B60A-E33B6D616831}"/>
                    </a:ext>
                  </a:extLst>
                </p14:cNvPr>
                <p14:cNvContentPartPr/>
                <p14:nvPr/>
              </p14:nvContentPartPr>
              <p14:xfrm>
                <a:off x="4310277" y="2456805"/>
                <a:ext cx="83160" cy="60840"/>
              </p14:xfrm>
            </p:contentPart>
          </mc:Choice>
          <mc:Fallback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C5887241-96BD-4DB1-B60A-E33B6D61683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305957" y="2452485"/>
                  <a:ext cx="91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5C68B033-4816-43E3-81DF-156DC7562647}"/>
                    </a:ext>
                  </a:extLst>
                </p14:cNvPr>
                <p14:cNvContentPartPr/>
                <p14:nvPr/>
              </p14:nvContentPartPr>
              <p14:xfrm>
                <a:off x="4408197" y="2455005"/>
                <a:ext cx="229320" cy="49320"/>
              </p14:xfrm>
            </p:contentPart>
          </mc:Choice>
          <mc:Fallback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5C68B033-4816-43E3-81DF-156DC756264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403877" y="2450685"/>
                  <a:ext cx="237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A50D8203-7835-4DA5-8326-DD66BEA0374B}"/>
                    </a:ext>
                  </a:extLst>
                </p14:cNvPr>
                <p14:cNvContentPartPr/>
                <p14:nvPr/>
              </p14:nvContentPartPr>
              <p14:xfrm>
                <a:off x="4667757" y="2467605"/>
                <a:ext cx="92160" cy="115200"/>
              </p14:xfrm>
            </p:contentPart>
          </mc:Choice>
          <mc:Fallback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A50D8203-7835-4DA5-8326-DD66BEA0374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663437" y="2463285"/>
                  <a:ext cx="100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7086" name="Freihand 167085">
                  <a:extLst>
                    <a:ext uri="{FF2B5EF4-FFF2-40B4-BE49-F238E27FC236}">
                      <a16:creationId xmlns:a16="http://schemas.microsoft.com/office/drawing/2014/main" id="{1D50D5D2-6216-42A8-AB39-6BE97DC25F6E}"/>
                    </a:ext>
                  </a:extLst>
                </p14:cNvPr>
                <p14:cNvContentPartPr/>
                <p14:nvPr/>
              </p14:nvContentPartPr>
              <p14:xfrm>
                <a:off x="4785117" y="2390205"/>
                <a:ext cx="133200" cy="136800"/>
              </p14:xfrm>
            </p:contentPart>
          </mc:Choice>
          <mc:Fallback>
            <p:pic>
              <p:nvPicPr>
                <p:cNvPr id="167086" name="Freihand 167085">
                  <a:extLst>
                    <a:ext uri="{FF2B5EF4-FFF2-40B4-BE49-F238E27FC236}">
                      <a16:creationId xmlns:a16="http://schemas.microsoft.com/office/drawing/2014/main" id="{1D50D5D2-6216-42A8-AB39-6BE97DC25F6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780797" y="2385885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9D460B32-96EE-4941-8F92-6F13CF2C917F}"/>
                    </a:ext>
                  </a:extLst>
                </p14:cNvPr>
                <p14:cNvContentPartPr/>
                <p14:nvPr/>
              </p14:nvContentPartPr>
              <p14:xfrm>
                <a:off x="4919397" y="2399565"/>
                <a:ext cx="2520" cy="33120"/>
              </p14:xfrm>
            </p:contentPart>
          </mc:Choice>
          <mc:Fallback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9D460B32-96EE-4941-8F92-6F13CF2C917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15077" y="2395245"/>
                  <a:ext cx="1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00575AD9-5C0D-484C-AE34-243BDC73D7C6}"/>
                    </a:ext>
                  </a:extLst>
                </p14:cNvPr>
                <p14:cNvContentPartPr/>
                <p14:nvPr/>
              </p14:nvContentPartPr>
              <p14:xfrm>
                <a:off x="4941717" y="2462565"/>
                <a:ext cx="186120" cy="49320"/>
              </p14:xfrm>
            </p:contentPart>
          </mc:Choice>
          <mc:Fallback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00575AD9-5C0D-484C-AE34-243BDC73D7C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37397" y="2458245"/>
                  <a:ext cx="19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AAFCA860-CB49-4E38-B7A8-FF6DDB3AC360}"/>
                    </a:ext>
                  </a:extLst>
                </p14:cNvPr>
                <p14:cNvContentPartPr/>
                <p14:nvPr/>
              </p14:nvContentPartPr>
              <p14:xfrm>
                <a:off x="5294517" y="2380485"/>
                <a:ext cx="99000" cy="135000"/>
              </p14:xfrm>
            </p:contentPart>
          </mc:Choice>
          <mc:Fallback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AAFCA860-CB49-4E38-B7A8-FF6DDB3AC36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290197" y="2376165"/>
                  <a:ext cx="10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FE37A908-3790-438A-83E8-ADCBBFED8B00}"/>
                    </a:ext>
                  </a:extLst>
                </p14:cNvPr>
                <p14:cNvContentPartPr/>
                <p14:nvPr/>
              </p14:nvContentPartPr>
              <p14:xfrm>
                <a:off x="5390997" y="2455005"/>
                <a:ext cx="69840" cy="147600"/>
              </p14:xfrm>
            </p:contentPart>
          </mc:Choice>
          <mc:Fallback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FE37A908-3790-438A-83E8-ADCBBFED8B0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386677" y="2450685"/>
                  <a:ext cx="78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7CFC045C-326C-4233-B3FF-9C19A1C81A01}"/>
                    </a:ext>
                  </a:extLst>
                </p14:cNvPr>
                <p14:cNvContentPartPr/>
                <p14:nvPr/>
              </p14:nvContentPartPr>
              <p14:xfrm>
                <a:off x="5504037" y="2426925"/>
                <a:ext cx="99360" cy="199080"/>
              </p14:xfrm>
            </p:contentPart>
          </mc:Choice>
          <mc:Fallback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7CFC045C-326C-4233-B3FF-9C19A1C81A0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99717" y="2422605"/>
                  <a:ext cx="10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FF13E2A3-234C-406F-A72A-4EF65BEEEF59}"/>
                    </a:ext>
                  </a:extLst>
                </p14:cNvPr>
                <p14:cNvContentPartPr/>
                <p14:nvPr/>
              </p14:nvContentPartPr>
              <p14:xfrm>
                <a:off x="5607357" y="2335485"/>
                <a:ext cx="305640" cy="183960"/>
              </p14:xfrm>
            </p:contentPart>
          </mc:Choice>
          <mc:Fallback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FF13E2A3-234C-406F-A72A-4EF65BEEEF5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603037" y="2331165"/>
                  <a:ext cx="314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47B7BC8F-EE36-4F54-8BDE-D8AFD5324A70}"/>
                    </a:ext>
                  </a:extLst>
                </p14:cNvPr>
                <p14:cNvContentPartPr/>
                <p14:nvPr/>
              </p14:nvContentPartPr>
              <p14:xfrm>
                <a:off x="5915517" y="2406045"/>
                <a:ext cx="64800" cy="78120"/>
              </p14:xfrm>
            </p:contentPart>
          </mc:Choice>
          <mc:Fallback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47B7BC8F-EE36-4F54-8BDE-D8AFD5324A7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911197" y="2401725"/>
                  <a:ext cx="73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CA700A16-0B17-401D-8E01-87834DBDBAFF}"/>
                    </a:ext>
                  </a:extLst>
                </p14:cNvPr>
                <p14:cNvContentPartPr/>
                <p14:nvPr/>
              </p14:nvContentPartPr>
              <p14:xfrm>
                <a:off x="6009117" y="2357445"/>
                <a:ext cx="30240" cy="119880"/>
              </p14:xfrm>
            </p:contentPart>
          </mc:Choice>
          <mc:Fallback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CA700A16-0B17-401D-8E01-87834DBDBAF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004797" y="2353125"/>
                  <a:ext cx="3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5D5AF337-78BE-40FF-85F4-3AD74D4C73F2}"/>
                    </a:ext>
                  </a:extLst>
                </p14:cNvPr>
                <p14:cNvContentPartPr/>
                <p14:nvPr/>
              </p14:nvContentPartPr>
              <p14:xfrm>
                <a:off x="6066717" y="2405685"/>
                <a:ext cx="63360" cy="69840"/>
              </p14:xfrm>
            </p:contentPart>
          </mc:Choice>
          <mc:Fallback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5D5AF337-78BE-40FF-85F4-3AD74D4C73F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062397" y="2401365"/>
                  <a:ext cx="72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872D3C96-E5E3-4BE4-AB63-9297C5168EAC}"/>
                    </a:ext>
                  </a:extLst>
                </p14:cNvPr>
                <p14:cNvContentPartPr/>
                <p14:nvPr/>
              </p14:nvContentPartPr>
              <p14:xfrm>
                <a:off x="6293517" y="2418645"/>
                <a:ext cx="13320" cy="12240"/>
              </p14:xfrm>
            </p:contentPart>
          </mc:Choice>
          <mc:Fallback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872D3C96-E5E3-4BE4-AB63-9297C5168EA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89197" y="2414325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F8500F73-F1C0-4C16-8E2F-4E73927B48CD}"/>
                    </a:ext>
                  </a:extLst>
                </p14:cNvPr>
                <p14:cNvContentPartPr/>
                <p14:nvPr/>
              </p14:nvContentPartPr>
              <p14:xfrm>
                <a:off x="6292077" y="2507205"/>
                <a:ext cx="10440" cy="12240"/>
              </p14:xfrm>
            </p:contentPart>
          </mc:Choice>
          <mc:Fallback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F8500F73-F1C0-4C16-8E2F-4E73927B48C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287757" y="2502885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053E388B-CA6E-448C-9031-8C73F23A8D53}"/>
                    </a:ext>
                  </a:extLst>
                </p14:cNvPr>
                <p14:cNvContentPartPr/>
                <p14:nvPr/>
              </p14:nvContentPartPr>
              <p14:xfrm>
                <a:off x="6552717" y="2338725"/>
                <a:ext cx="139680" cy="136440"/>
              </p14:xfrm>
            </p:contentPart>
          </mc:Choice>
          <mc:Fallback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053E388B-CA6E-448C-9031-8C73F23A8D5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548397" y="2334405"/>
                  <a:ext cx="14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82AE377D-B1F5-4FFD-8362-98385BE0026D}"/>
                    </a:ext>
                  </a:extLst>
                </p14:cNvPr>
                <p14:cNvContentPartPr/>
                <p14:nvPr/>
              </p14:nvContentPartPr>
              <p14:xfrm>
                <a:off x="6687357" y="2404965"/>
                <a:ext cx="100440" cy="75960"/>
              </p14:xfrm>
            </p:contentPart>
          </mc:Choice>
          <mc:Fallback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82AE377D-B1F5-4FFD-8362-98385BE0026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83037" y="2400645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522C6547-3E0B-414A-A254-BA4E18451F17}"/>
                    </a:ext>
                  </a:extLst>
                </p14:cNvPr>
                <p14:cNvContentPartPr/>
                <p14:nvPr/>
              </p14:nvContentPartPr>
              <p14:xfrm>
                <a:off x="6825957" y="2404245"/>
                <a:ext cx="128880" cy="58680"/>
              </p14:xfrm>
            </p:contentPart>
          </mc:Choice>
          <mc:Fallback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522C6547-3E0B-414A-A254-BA4E18451F1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821637" y="2399925"/>
                  <a:ext cx="137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42A31F21-0B6E-43F8-8C3E-6C640E626247}"/>
                    </a:ext>
                  </a:extLst>
                </p14:cNvPr>
                <p14:cNvContentPartPr/>
                <p14:nvPr/>
              </p14:nvContentPartPr>
              <p14:xfrm>
                <a:off x="6945117" y="2395245"/>
                <a:ext cx="74520" cy="92160"/>
              </p14:xfrm>
            </p:contentPart>
          </mc:Choice>
          <mc:Fallback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42A31F21-0B6E-43F8-8C3E-6C640E62624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940797" y="2390925"/>
                  <a:ext cx="8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E5C72CB3-0A11-4F84-B3E6-C8838DE50F5E}"/>
                    </a:ext>
                  </a:extLst>
                </p14:cNvPr>
                <p14:cNvContentPartPr/>
                <p14:nvPr/>
              </p14:nvContentPartPr>
              <p14:xfrm>
                <a:off x="7024677" y="2398485"/>
                <a:ext cx="268920" cy="66600"/>
              </p14:xfrm>
            </p:contentPart>
          </mc:Choice>
          <mc:Fallback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E5C72CB3-0A11-4F84-B3E6-C8838DE50F5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020357" y="2394165"/>
                  <a:ext cx="27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0748CF8C-220B-4F8E-8EA2-B762DF740736}"/>
                    </a:ext>
                  </a:extLst>
                </p14:cNvPr>
                <p14:cNvContentPartPr/>
                <p14:nvPr/>
              </p14:nvContentPartPr>
              <p14:xfrm>
                <a:off x="7296117" y="2406405"/>
                <a:ext cx="120600" cy="143640"/>
              </p14:xfrm>
            </p:contentPart>
          </mc:Choice>
          <mc:Fallback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0748CF8C-220B-4F8E-8EA2-B762DF74073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291797" y="2402085"/>
                  <a:ext cx="129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F8CD3B0B-8E45-4C18-A0E5-A7B6A085168D}"/>
                    </a:ext>
                  </a:extLst>
                </p14:cNvPr>
                <p14:cNvContentPartPr/>
                <p14:nvPr/>
              </p14:nvContentPartPr>
              <p14:xfrm>
                <a:off x="7450557" y="2294085"/>
                <a:ext cx="118800" cy="169200"/>
              </p14:xfrm>
            </p:contentPart>
          </mc:Choice>
          <mc:Fallback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F8CD3B0B-8E45-4C18-A0E5-A7B6A085168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446237" y="2289765"/>
                  <a:ext cx="127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D4E4E3E1-5A81-48CB-BBF6-446D9DC98A73}"/>
                    </a:ext>
                  </a:extLst>
                </p14:cNvPr>
                <p14:cNvContentPartPr/>
                <p14:nvPr/>
              </p14:nvContentPartPr>
              <p14:xfrm>
                <a:off x="7578717" y="2329005"/>
                <a:ext cx="7560" cy="41400"/>
              </p14:xfrm>
            </p:contentPart>
          </mc:Choice>
          <mc:Fallback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D4E4E3E1-5A81-48CB-BBF6-446D9DC98A7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574397" y="2324685"/>
                  <a:ext cx="1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1C713169-9FDF-4C47-BC3A-7D449C2FFF3D}"/>
                    </a:ext>
                  </a:extLst>
                </p14:cNvPr>
                <p14:cNvContentPartPr/>
                <p14:nvPr/>
              </p14:nvContentPartPr>
              <p14:xfrm>
                <a:off x="7588797" y="2377605"/>
                <a:ext cx="128160" cy="55800"/>
              </p14:xfrm>
            </p:contentPart>
          </mc:Choice>
          <mc:Fallback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1C713169-9FDF-4C47-BC3A-7D449C2FFF3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584477" y="2373285"/>
                  <a:ext cx="136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0F08387C-F222-4BA8-ADCD-04F11CA8E60E}"/>
                    </a:ext>
                  </a:extLst>
                </p14:cNvPr>
                <p14:cNvContentPartPr/>
                <p14:nvPr/>
              </p14:nvContentPartPr>
              <p14:xfrm>
                <a:off x="7897677" y="2334765"/>
                <a:ext cx="175320" cy="113760"/>
              </p14:xfrm>
            </p:contentPart>
          </mc:Choice>
          <mc:Fallback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0F08387C-F222-4BA8-ADCD-04F11CA8E60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893357" y="2330445"/>
                  <a:ext cx="183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2F773DD5-DE69-4998-B1AA-96BD8E6DDFC8}"/>
                    </a:ext>
                  </a:extLst>
                </p14:cNvPr>
                <p14:cNvContentPartPr/>
                <p14:nvPr/>
              </p14:nvContentPartPr>
              <p14:xfrm>
                <a:off x="8045637" y="2372205"/>
                <a:ext cx="131400" cy="194040"/>
              </p14:xfrm>
            </p:contentPart>
          </mc:Choice>
          <mc:Fallback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2F773DD5-DE69-4998-B1AA-96BD8E6DDFC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041317" y="2367885"/>
                  <a:ext cx="14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502EF40C-416E-47EA-A55F-9972ED2FB8FA}"/>
                    </a:ext>
                  </a:extLst>
                </p14:cNvPr>
                <p14:cNvContentPartPr/>
                <p14:nvPr/>
              </p14:nvContentPartPr>
              <p14:xfrm>
                <a:off x="8207277" y="2383725"/>
                <a:ext cx="189360" cy="56520"/>
              </p14:xfrm>
            </p:contentPart>
          </mc:Choice>
          <mc:Fallback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502EF40C-416E-47EA-A55F-9972ED2FB8F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202957" y="2379405"/>
                  <a:ext cx="19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7D660BCF-750C-492B-99E8-1D596F021A70}"/>
                    </a:ext>
                  </a:extLst>
                </p14:cNvPr>
                <p14:cNvContentPartPr/>
                <p14:nvPr/>
              </p14:nvContentPartPr>
              <p14:xfrm>
                <a:off x="8440557" y="2329365"/>
                <a:ext cx="134640" cy="106200"/>
              </p14:xfrm>
            </p:contentPart>
          </mc:Choice>
          <mc:Fallback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7D660BCF-750C-492B-99E8-1D596F021A7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436237" y="2325045"/>
                  <a:ext cx="143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375E8A41-59CC-470B-BA4A-DAAB1F96B614}"/>
                    </a:ext>
                  </a:extLst>
                </p14:cNvPr>
                <p14:cNvContentPartPr/>
                <p14:nvPr/>
              </p14:nvContentPartPr>
              <p14:xfrm>
                <a:off x="8566197" y="2373285"/>
                <a:ext cx="72000" cy="56520"/>
              </p14:xfrm>
            </p:contentPart>
          </mc:Choice>
          <mc:Fallback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375E8A41-59CC-470B-BA4A-DAAB1F96B61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561877" y="2368965"/>
                  <a:ext cx="80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67117" name="Freihand 167116">
                  <a:extLst>
                    <a:ext uri="{FF2B5EF4-FFF2-40B4-BE49-F238E27FC236}">
                      <a16:creationId xmlns:a16="http://schemas.microsoft.com/office/drawing/2014/main" id="{2C0A23A3-EDE2-4FFB-A675-FEE872C72F19}"/>
                    </a:ext>
                  </a:extLst>
                </p14:cNvPr>
                <p14:cNvContentPartPr/>
                <p14:nvPr/>
              </p14:nvContentPartPr>
              <p14:xfrm>
                <a:off x="8782917" y="2371845"/>
                <a:ext cx="98280" cy="207720"/>
              </p14:xfrm>
            </p:contentPart>
          </mc:Choice>
          <mc:Fallback>
            <p:pic>
              <p:nvPicPr>
                <p:cNvPr id="167117" name="Freihand 167116">
                  <a:extLst>
                    <a:ext uri="{FF2B5EF4-FFF2-40B4-BE49-F238E27FC236}">
                      <a16:creationId xmlns:a16="http://schemas.microsoft.com/office/drawing/2014/main" id="{2C0A23A3-EDE2-4FFB-A675-FEE872C72F1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778597" y="2367525"/>
                  <a:ext cx="106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A2FA5AED-DD79-4599-BFEA-5E2B75E1A07E}"/>
                    </a:ext>
                  </a:extLst>
                </p14:cNvPr>
                <p14:cNvContentPartPr/>
                <p14:nvPr/>
              </p14:nvContentPartPr>
              <p14:xfrm>
                <a:off x="8894157" y="2386965"/>
                <a:ext cx="70560" cy="61560"/>
              </p14:xfrm>
            </p:contentPart>
          </mc:Choice>
          <mc:Fallback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A2FA5AED-DD79-4599-BFEA-5E2B75E1A07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889837" y="2382645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59331353-C71E-4E55-968E-8A70D180BD56}"/>
                    </a:ext>
                  </a:extLst>
                </p14:cNvPr>
                <p14:cNvContentPartPr/>
                <p14:nvPr/>
              </p14:nvContentPartPr>
              <p14:xfrm>
                <a:off x="8981997" y="2358525"/>
                <a:ext cx="104760" cy="103680"/>
              </p14:xfrm>
            </p:contentPart>
          </mc:Choice>
          <mc:Fallback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59331353-C71E-4E55-968E-8A70D180BD5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977677" y="2354205"/>
                  <a:ext cx="113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756B5A9D-6F1F-4341-9747-FC835A5F23A3}"/>
                    </a:ext>
                  </a:extLst>
                </p14:cNvPr>
                <p14:cNvContentPartPr/>
                <p14:nvPr/>
              </p14:nvContentPartPr>
              <p14:xfrm>
                <a:off x="9098997" y="2366445"/>
                <a:ext cx="29880" cy="90360"/>
              </p14:xfrm>
            </p:contentPart>
          </mc:Choice>
          <mc:Fallback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756B5A9D-6F1F-4341-9747-FC835A5F23A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094677" y="2362125"/>
                  <a:ext cx="3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181EC4C8-2137-42FA-88F6-B9273A07C022}"/>
                    </a:ext>
                  </a:extLst>
                </p14:cNvPr>
                <p14:cNvContentPartPr/>
                <p14:nvPr/>
              </p14:nvContentPartPr>
              <p14:xfrm>
                <a:off x="9145437" y="2263485"/>
                <a:ext cx="122760" cy="199440"/>
              </p14:xfrm>
            </p:contentPart>
          </mc:Choice>
          <mc:Fallback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181EC4C8-2137-42FA-88F6-B9273A07C02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141117" y="2259165"/>
                  <a:ext cx="131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788BD7D2-FE72-47A2-923A-B8BF642A643E}"/>
                    </a:ext>
                  </a:extLst>
                </p14:cNvPr>
                <p14:cNvContentPartPr/>
                <p14:nvPr/>
              </p14:nvContentPartPr>
              <p14:xfrm>
                <a:off x="9259917" y="2305965"/>
                <a:ext cx="11160" cy="25920"/>
              </p14:xfrm>
            </p:contentPart>
          </mc:Choice>
          <mc:Fallback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788BD7D2-FE72-47A2-923A-B8BF642A643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255597" y="2301645"/>
                  <a:ext cx="1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EC390BDE-0D60-48E9-8A47-7598F0600AAE}"/>
                    </a:ext>
                  </a:extLst>
                </p14:cNvPr>
                <p14:cNvContentPartPr/>
                <p14:nvPr/>
              </p14:nvContentPartPr>
              <p14:xfrm>
                <a:off x="9296637" y="2337285"/>
                <a:ext cx="176760" cy="93240"/>
              </p14:xfrm>
            </p:contentPart>
          </mc:Choice>
          <mc:Fallback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EC390BDE-0D60-48E9-8A47-7598F0600AA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292317" y="2332965"/>
                  <a:ext cx="185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67124" name="Freihand 167123">
                  <a:extLst>
                    <a:ext uri="{FF2B5EF4-FFF2-40B4-BE49-F238E27FC236}">
                      <a16:creationId xmlns:a16="http://schemas.microsoft.com/office/drawing/2014/main" id="{98C11416-C7B3-4980-AE64-E71C9C65CDE2}"/>
                    </a:ext>
                  </a:extLst>
                </p14:cNvPr>
                <p14:cNvContentPartPr/>
                <p14:nvPr/>
              </p14:nvContentPartPr>
              <p14:xfrm>
                <a:off x="9496077" y="2276805"/>
                <a:ext cx="28800" cy="180720"/>
              </p14:xfrm>
            </p:contentPart>
          </mc:Choice>
          <mc:Fallback>
            <p:pic>
              <p:nvPicPr>
                <p:cNvPr id="167124" name="Freihand 167123">
                  <a:extLst>
                    <a:ext uri="{FF2B5EF4-FFF2-40B4-BE49-F238E27FC236}">
                      <a16:creationId xmlns:a16="http://schemas.microsoft.com/office/drawing/2014/main" id="{98C11416-C7B3-4980-AE64-E71C9C65CDE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491757" y="2272485"/>
                  <a:ext cx="3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F596F897-934E-4469-B5EA-208EE2F95A4A}"/>
                    </a:ext>
                  </a:extLst>
                </p14:cNvPr>
                <p14:cNvContentPartPr/>
                <p14:nvPr/>
              </p14:nvContentPartPr>
              <p14:xfrm>
                <a:off x="9565197" y="2366445"/>
                <a:ext cx="74520" cy="218520"/>
              </p14:xfrm>
            </p:contentPart>
          </mc:Choice>
          <mc:Fallback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F596F897-934E-4469-B5EA-208EE2F95A4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560877" y="2362125"/>
                  <a:ext cx="83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3E645E1A-5C4D-452B-A915-7878AE2F4BAB}"/>
                    </a:ext>
                  </a:extLst>
                </p14:cNvPr>
                <p14:cNvContentPartPr/>
                <p14:nvPr/>
              </p14:nvContentPartPr>
              <p14:xfrm>
                <a:off x="9789477" y="2382285"/>
                <a:ext cx="173160" cy="61200"/>
              </p14:xfrm>
            </p:contentPart>
          </mc:Choice>
          <mc:Fallback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3E645E1A-5C4D-452B-A915-7878AE2F4BA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785157" y="2377965"/>
                  <a:ext cx="18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ABF5C436-BF88-4DAF-ADB4-34EE9848F9E0}"/>
                    </a:ext>
                  </a:extLst>
                </p14:cNvPr>
                <p14:cNvContentPartPr/>
                <p14:nvPr/>
              </p14:nvContentPartPr>
              <p14:xfrm>
                <a:off x="10131837" y="2379405"/>
                <a:ext cx="160200" cy="63720"/>
              </p14:xfrm>
            </p:contentPart>
          </mc:Choice>
          <mc:Fallback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ABF5C436-BF88-4DAF-ADB4-34EE9848F9E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127517" y="2375085"/>
                  <a:ext cx="168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595ABFAD-1578-42CB-9925-0682F1F82518}"/>
                    </a:ext>
                  </a:extLst>
                </p14:cNvPr>
                <p14:cNvContentPartPr/>
                <p14:nvPr/>
              </p14:nvContentPartPr>
              <p14:xfrm>
                <a:off x="10286997" y="2323965"/>
                <a:ext cx="9000" cy="18720"/>
              </p14:xfrm>
            </p:contentPart>
          </mc:Choice>
          <mc:Fallback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595ABFAD-1578-42CB-9925-0682F1F8251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282677" y="2319645"/>
                  <a:ext cx="1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18FF0448-8B93-408F-A5F7-EC9BAA69A62C}"/>
                    </a:ext>
                  </a:extLst>
                </p14:cNvPr>
                <p14:cNvContentPartPr/>
                <p14:nvPr/>
              </p14:nvContentPartPr>
              <p14:xfrm>
                <a:off x="10326237" y="2369325"/>
                <a:ext cx="100080" cy="62640"/>
              </p14:xfrm>
            </p:contentPart>
          </mc:Choice>
          <mc:Fallback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18FF0448-8B93-408F-A5F7-EC9BAA69A62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21917" y="2365005"/>
                  <a:ext cx="10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7130" name="Freihand 167129">
                  <a:extLst>
                    <a:ext uri="{FF2B5EF4-FFF2-40B4-BE49-F238E27FC236}">
                      <a16:creationId xmlns:a16="http://schemas.microsoft.com/office/drawing/2014/main" id="{071537DC-8ACE-456E-95F6-A5E3E1B56E19}"/>
                    </a:ext>
                  </a:extLst>
                </p14:cNvPr>
                <p14:cNvContentPartPr/>
                <p14:nvPr/>
              </p14:nvContentPartPr>
              <p14:xfrm>
                <a:off x="10449357" y="2370045"/>
                <a:ext cx="319320" cy="60840"/>
              </p14:xfrm>
            </p:contentPart>
          </mc:Choice>
          <mc:Fallback>
            <p:pic>
              <p:nvPicPr>
                <p:cNvPr id="167130" name="Freihand 167129">
                  <a:extLst>
                    <a:ext uri="{FF2B5EF4-FFF2-40B4-BE49-F238E27FC236}">
                      <a16:creationId xmlns:a16="http://schemas.microsoft.com/office/drawing/2014/main" id="{071537DC-8ACE-456E-95F6-A5E3E1B56E1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445037" y="2365725"/>
                  <a:ext cx="327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430D31F1-BF36-40B3-9079-07224C66D1D9}"/>
                    </a:ext>
                  </a:extLst>
                </p14:cNvPr>
                <p14:cNvContentPartPr/>
                <p14:nvPr/>
              </p14:nvContentPartPr>
              <p14:xfrm>
                <a:off x="10815837" y="2346645"/>
                <a:ext cx="110880" cy="87840"/>
              </p14:xfrm>
            </p:contentPart>
          </mc:Choice>
          <mc:Fallback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430D31F1-BF36-40B3-9079-07224C66D1D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811517" y="2342325"/>
                  <a:ext cx="11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E053EE91-DBA1-4471-8744-D520A9CBF397}"/>
                    </a:ext>
                  </a:extLst>
                </p14:cNvPr>
                <p14:cNvContentPartPr/>
                <p14:nvPr/>
              </p14:nvContentPartPr>
              <p14:xfrm>
                <a:off x="9645117" y="3227925"/>
                <a:ext cx="14400" cy="76320"/>
              </p14:xfrm>
            </p:contentPart>
          </mc:Choice>
          <mc:Fallback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E053EE91-DBA1-4471-8744-D520A9CBF39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640797" y="3223605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FD1020DA-BD85-4C05-9DC2-44E66D3C2B17}"/>
                    </a:ext>
                  </a:extLst>
                </p14:cNvPr>
                <p14:cNvContentPartPr/>
                <p14:nvPr/>
              </p14:nvContentPartPr>
              <p14:xfrm>
                <a:off x="9647277" y="3185445"/>
                <a:ext cx="38160" cy="36360"/>
              </p14:xfrm>
            </p:contentPart>
          </mc:Choice>
          <mc:Fallback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FD1020DA-BD85-4C05-9DC2-44E66D3C2B1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642957" y="3181125"/>
                  <a:ext cx="4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4E4CB7DC-3BA4-47FE-A438-CF135671A3F8}"/>
                    </a:ext>
                  </a:extLst>
                </p14:cNvPr>
                <p14:cNvContentPartPr/>
                <p14:nvPr/>
              </p14:nvContentPartPr>
              <p14:xfrm>
                <a:off x="9706317" y="3222165"/>
                <a:ext cx="91800" cy="79200"/>
              </p14:xfrm>
            </p:contentPart>
          </mc:Choice>
          <mc:Fallback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4E4CB7DC-3BA4-47FE-A438-CF135671A3F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701997" y="3217845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7208" name="Freihand 167207">
                  <a:extLst>
                    <a:ext uri="{FF2B5EF4-FFF2-40B4-BE49-F238E27FC236}">
                      <a16:creationId xmlns:a16="http://schemas.microsoft.com/office/drawing/2014/main" id="{AAAEBA4A-E6E2-430D-9319-F2B7C756D1D2}"/>
                    </a:ext>
                  </a:extLst>
                </p14:cNvPr>
                <p14:cNvContentPartPr/>
                <p14:nvPr/>
              </p14:nvContentPartPr>
              <p14:xfrm>
                <a:off x="9938877" y="3207045"/>
                <a:ext cx="363600" cy="112320"/>
              </p14:xfrm>
            </p:contentPart>
          </mc:Choice>
          <mc:Fallback>
            <p:pic>
              <p:nvPicPr>
                <p:cNvPr id="167208" name="Freihand 167207">
                  <a:extLst>
                    <a:ext uri="{FF2B5EF4-FFF2-40B4-BE49-F238E27FC236}">
                      <a16:creationId xmlns:a16="http://schemas.microsoft.com/office/drawing/2014/main" id="{AAAEBA4A-E6E2-430D-9319-F2B7C756D1D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934557" y="3202725"/>
                  <a:ext cx="372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49224579-94DC-46E2-8493-EA178A6DCDF8}"/>
                    </a:ext>
                  </a:extLst>
                </p14:cNvPr>
                <p14:cNvContentPartPr/>
                <p14:nvPr/>
              </p14:nvContentPartPr>
              <p14:xfrm>
                <a:off x="10326957" y="3177165"/>
                <a:ext cx="239400" cy="208800"/>
              </p14:xfrm>
            </p:contentPart>
          </mc:Choice>
          <mc:Fallback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49224579-94DC-46E2-8493-EA178A6DCDF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322637" y="3172845"/>
                  <a:ext cx="248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7212" name="Freihand 167211">
                  <a:extLst>
                    <a:ext uri="{FF2B5EF4-FFF2-40B4-BE49-F238E27FC236}">
                      <a16:creationId xmlns:a16="http://schemas.microsoft.com/office/drawing/2014/main" id="{B00BD780-70AD-46A7-9925-FC9146ABB9FA}"/>
                    </a:ext>
                  </a:extLst>
                </p14:cNvPr>
                <p14:cNvContentPartPr/>
                <p14:nvPr/>
              </p14:nvContentPartPr>
              <p14:xfrm>
                <a:off x="10716477" y="3132885"/>
                <a:ext cx="82440" cy="96480"/>
              </p14:xfrm>
            </p:contentPart>
          </mc:Choice>
          <mc:Fallback>
            <p:pic>
              <p:nvPicPr>
                <p:cNvPr id="167212" name="Freihand 167211">
                  <a:extLst>
                    <a:ext uri="{FF2B5EF4-FFF2-40B4-BE49-F238E27FC236}">
                      <a16:creationId xmlns:a16="http://schemas.microsoft.com/office/drawing/2014/main" id="{B00BD780-70AD-46A7-9925-FC9146ABB9F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712157" y="3128565"/>
                  <a:ext cx="91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7213" name="Freihand 167212">
                  <a:extLst>
                    <a:ext uri="{FF2B5EF4-FFF2-40B4-BE49-F238E27FC236}">
                      <a16:creationId xmlns:a16="http://schemas.microsoft.com/office/drawing/2014/main" id="{A8DA0C22-AA9D-43EF-B6EA-990D0C4EE636}"/>
                    </a:ext>
                  </a:extLst>
                </p14:cNvPr>
                <p14:cNvContentPartPr/>
                <p14:nvPr/>
              </p14:nvContentPartPr>
              <p14:xfrm>
                <a:off x="10812597" y="3157365"/>
                <a:ext cx="130680" cy="47880"/>
              </p14:xfrm>
            </p:contentPart>
          </mc:Choice>
          <mc:Fallback>
            <p:pic>
              <p:nvPicPr>
                <p:cNvPr id="167213" name="Freihand 167212">
                  <a:extLst>
                    <a:ext uri="{FF2B5EF4-FFF2-40B4-BE49-F238E27FC236}">
                      <a16:creationId xmlns:a16="http://schemas.microsoft.com/office/drawing/2014/main" id="{A8DA0C22-AA9D-43EF-B6EA-990D0C4EE63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808277" y="3153045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7229190B-6E8A-4EC5-8EB0-D0828F39128B}"/>
                    </a:ext>
                  </a:extLst>
                </p14:cNvPr>
                <p14:cNvContentPartPr/>
                <p14:nvPr/>
              </p14:nvContentPartPr>
              <p14:xfrm>
                <a:off x="10977117" y="3153765"/>
                <a:ext cx="69120" cy="72000"/>
              </p14:xfrm>
            </p:contentPart>
          </mc:Choice>
          <mc:Fallback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7229190B-6E8A-4EC5-8EB0-D0828F39128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972797" y="3149445"/>
                  <a:ext cx="77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7215" name="Freihand 167214">
                  <a:extLst>
                    <a:ext uri="{FF2B5EF4-FFF2-40B4-BE49-F238E27FC236}">
                      <a16:creationId xmlns:a16="http://schemas.microsoft.com/office/drawing/2014/main" id="{DEE98EB1-1C79-409A-BA8A-C2D0FC3CEFB1}"/>
                    </a:ext>
                  </a:extLst>
                </p14:cNvPr>
                <p14:cNvContentPartPr/>
                <p14:nvPr/>
              </p14:nvContentPartPr>
              <p14:xfrm>
                <a:off x="11044077" y="3144765"/>
                <a:ext cx="212760" cy="69120"/>
              </p14:xfrm>
            </p:contentPart>
          </mc:Choice>
          <mc:Fallback>
            <p:pic>
              <p:nvPicPr>
                <p:cNvPr id="167215" name="Freihand 167214">
                  <a:extLst>
                    <a:ext uri="{FF2B5EF4-FFF2-40B4-BE49-F238E27FC236}">
                      <a16:creationId xmlns:a16="http://schemas.microsoft.com/office/drawing/2014/main" id="{DEE98EB1-1C79-409A-BA8A-C2D0FC3CEFB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039757" y="3140445"/>
                  <a:ext cx="221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7216" name="Freihand 167215">
                  <a:extLst>
                    <a:ext uri="{FF2B5EF4-FFF2-40B4-BE49-F238E27FC236}">
                      <a16:creationId xmlns:a16="http://schemas.microsoft.com/office/drawing/2014/main" id="{A6F0F473-96E6-48FB-8895-0DBA5A26D82F}"/>
                    </a:ext>
                  </a:extLst>
                </p14:cNvPr>
                <p14:cNvContentPartPr/>
                <p14:nvPr/>
              </p14:nvContentPartPr>
              <p14:xfrm>
                <a:off x="11242437" y="3156645"/>
                <a:ext cx="111240" cy="169920"/>
              </p14:xfrm>
            </p:contentPart>
          </mc:Choice>
          <mc:Fallback>
            <p:pic>
              <p:nvPicPr>
                <p:cNvPr id="167216" name="Freihand 167215">
                  <a:extLst>
                    <a:ext uri="{FF2B5EF4-FFF2-40B4-BE49-F238E27FC236}">
                      <a16:creationId xmlns:a16="http://schemas.microsoft.com/office/drawing/2014/main" id="{A6F0F473-96E6-48FB-8895-0DBA5A26D8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238117" y="3152325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67217" name="Freihand 167216">
                  <a:extLst>
                    <a:ext uri="{FF2B5EF4-FFF2-40B4-BE49-F238E27FC236}">
                      <a16:creationId xmlns:a16="http://schemas.microsoft.com/office/drawing/2014/main" id="{1DAF2688-6FE9-47AC-865C-60CCB2BD02E1}"/>
                    </a:ext>
                  </a:extLst>
                </p14:cNvPr>
                <p14:cNvContentPartPr/>
                <p14:nvPr/>
              </p14:nvContentPartPr>
              <p14:xfrm>
                <a:off x="11384997" y="3065925"/>
                <a:ext cx="137880" cy="159120"/>
              </p14:xfrm>
            </p:contentPart>
          </mc:Choice>
          <mc:Fallback>
            <p:pic>
              <p:nvPicPr>
                <p:cNvPr id="167217" name="Freihand 167216">
                  <a:extLst>
                    <a:ext uri="{FF2B5EF4-FFF2-40B4-BE49-F238E27FC236}">
                      <a16:creationId xmlns:a16="http://schemas.microsoft.com/office/drawing/2014/main" id="{1DAF2688-6FE9-47AC-865C-60CCB2BD02E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380677" y="3061605"/>
                  <a:ext cx="14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67218" name="Freihand 167217">
                  <a:extLst>
                    <a:ext uri="{FF2B5EF4-FFF2-40B4-BE49-F238E27FC236}">
                      <a16:creationId xmlns:a16="http://schemas.microsoft.com/office/drawing/2014/main" id="{07C094E6-9D53-4B43-B440-D80963546F4F}"/>
                    </a:ext>
                  </a:extLst>
                </p14:cNvPr>
                <p14:cNvContentPartPr/>
                <p14:nvPr/>
              </p14:nvContentPartPr>
              <p14:xfrm>
                <a:off x="11531517" y="3072405"/>
                <a:ext cx="5760" cy="34920"/>
              </p14:xfrm>
            </p:contentPart>
          </mc:Choice>
          <mc:Fallback>
            <p:pic>
              <p:nvPicPr>
                <p:cNvPr id="167218" name="Freihand 167217">
                  <a:extLst>
                    <a:ext uri="{FF2B5EF4-FFF2-40B4-BE49-F238E27FC236}">
                      <a16:creationId xmlns:a16="http://schemas.microsoft.com/office/drawing/2014/main" id="{07C094E6-9D53-4B43-B440-D80963546F4F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527197" y="3068085"/>
                  <a:ext cx="1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67219" name="Freihand 167218">
                  <a:extLst>
                    <a:ext uri="{FF2B5EF4-FFF2-40B4-BE49-F238E27FC236}">
                      <a16:creationId xmlns:a16="http://schemas.microsoft.com/office/drawing/2014/main" id="{8E14D7FD-865F-4AAE-B310-03B8BBA8D48E}"/>
                    </a:ext>
                  </a:extLst>
                </p14:cNvPr>
                <p14:cNvContentPartPr/>
                <p14:nvPr/>
              </p14:nvContentPartPr>
              <p14:xfrm>
                <a:off x="11539077" y="3127125"/>
                <a:ext cx="191880" cy="67320"/>
              </p14:xfrm>
            </p:contentPart>
          </mc:Choice>
          <mc:Fallback>
            <p:pic>
              <p:nvPicPr>
                <p:cNvPr id="167219" name="Freihand 167218">
                  <a:extLst>
                    <a:ext uri="{FF2B5EF4-FFF2-40B4-BE49-F238E27FC236}">
                      <a16:creationId xmlns:a16="http://schemas.microsoft.com/office/drawing/2014/main" id="{8E14D7FD-865F-4AAE-B310-03B8BBA8D48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534757" y="3122805"/>
                  <a:ext cx="200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67220" name="Freihand 167219">
                  <a:extLst>
                    <a:ext uri="{FF2B5EF4-FFF2-40B4-BE49-F238E27FC236}">
                      <a16:creationId xmlns:a16="http://schemas.microsoft.com/office/drawing/2014/main" id="{B5ADFE24-6375-4CB1-87DC-8A0E2C4C3E2A}"/>
                    </a:ext>
                  </a:extLst>
                </p14:cNvPr>
                <p14:cNvContentPartPr/>
                <p14:nvPr/>
              </p14:nvContentPartPr>
              <p14:xfrm>
                <a:off x="11771997" y="3021285"/>
                <a:ext cx="55080" cy="96840"/>
              </p14:xfrm>
            </p:contentPart>
          </mc:Choice>
          <mc:Fallback>
            <p:pic>
              <p:nvPicPr>
                <p:cNvPr id="167220" name="Freihand 167219">
                  <a:extLst>
                    <a:ext uri="{FF2B5EF4-FFF2-40B4-BE49-F238E27FC236}">
                      <a16:creationId xmlns:a16="http://schemas.microsoft.com/office/drawing/2014/main" id="{B5ADFE24-6375-4CB1-87DC-8A0E2C4C3E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767677" y="3016965"/>
                  <a:ext cx="63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07611092-5A0F-4D89-B3E4-6050E98FC947}"/>
                    </a:ext>
                  </a:extLst>
                </p14:cNvPr>
                <p14:cNvContentPartPr/>
                <p14:nvPr/>
              </p14:nvContentPartPr>
              <p14:xfrm>
                <a:off x="11762277" y="3199485"/>
                <a:ext cx="9360" cy="30960"/>
              </p14:xfrm>
            </p:contentPart>
          </mc:Choice>
          <mc:Fallback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07611092-5A0F-4D89-B3E4-6050E98FC94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757957" y="3195165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67140" name="Freihand 167139">
                  <a:extLst>
                    <a:ext uri="{FF2B5EF4-FFF2-40B4-BE49-F238E27FC236}">
                      <a16:creationId xmlns:a16="http://schemas.microsoft.com/office/drawing/2014/main" id="{50902D2E-CFE1-4B55-A8F6-5E8E2E9605AD}"/>
                    </a:ext>
                  </a:extLst>
                </p14:cNvPr>
                <p14:cNvContentPartPr/>
                <p14:nvPr/>
              </p14:nvContentPartPr>
              <p14:xfrm>
                <a:off x="607677" y="3154485"/>
                <a:ext cx="165240" cy="56520"/>
              </p14:xfrm>
            </p:contentPart>
          </mc:Choice>
          <mc:Fallback>
            <p:pic>
              <p:nvPicPr>
                <p:cNvPr id="167140" name="Freihand 167139">
                  <a:extLst>
                    <a:ext uri="{FF2B5EF4-FFF2-40B4-BE49-F238E27FC236}">
                      <a16:creationId xmlns:a16="http://schemas.microsoft.com/office/drawing/2014/main" id="{50902D2E-CFE1-4B55-A8F6-5E8E2E9605A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03357" y="3150165"/>
                  <a:ext cx="173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67141" name="Freihand 167140">
                  <a:extLst>
                    <a:ext uri="{FF2B5EF4-FFF2-40B4-BE49-F238E27FC236}">
                      <a16:creationId xmlns:a16="http://schemas.microsoft.com/office/drawing/2014/main" id="{D817F30D-AE17-4FD8-9A09-B0C9B43EF1EF}"/>
                    </a:ext>
                  </a:extLst>
                </p14:cNvPr>
                <p14:cNvContentPartPr/>
                <p14:nvPr/>
              </p14:nvContentPartPr>
              <p14:xfrm>
                <a:off x="517677" y="2790525"/>
                <a:ext cx="359640" cy="488880"/>
              </p14:xfrm>
            </p:contentPart>
          </mc:Choice>
          <mc:Fallback>
            <p:pic>
              <p:nvPicPr>
                <p:cNvPr id="167141" name="Freihand 167140">
                  <a:extLst>
                    <a:ext uri="{FF2B5EF4-FFF2-40B4-BE49-F238E27FC236}">
                      <a16:creationId xmlns:a16="http://schemas.microsoft.com/office/drawing/2014/main" id="{D817F30D-AE17-4FD8-9A09-B0C9B43EF1E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13357" y="2786205"/>
                  <a:ext cx="368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4914EF97-2774-46FD-B0D7-C6882A34661F}"/>
                    </a:ext>
                  </a:extLst>
                </p14:cNvPr>
                <p14:cNvContentPartPr/>
                <p14:nvPr/>
              </p14:nvContentPartPr>
              <p14:xfrm>
                <a:off x="696957" y="3269685"/>
                <a:ext cx="153720" cy="152640"/>
              </p14:xfrm>
            </p:contentPart>
          </mc:Choice>
          <mc:Fallback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4914EF97-2774-46FD-B0D7-C6882A34661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2637" y="3265365"/>
                  <a:ext cx="162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6648E2F6-7DCA-44CC-B6CE-23936C2096DE}"/>
                    </a:ext>
                  </a:extLst>
                </p14:cNvPr>
                <p14:cNvContentPartPr/>
                <p14:nvPr/>
              </p14:nvContentPartPr>
              <p14:xfrm>
                <a:off x="809277" y="3348525"/>
                <a:ext cx="100800" cy="127080"/>
              </p14:xfrm>
            </p:contentPart>
          </mc:Choice>
          <mc:Fallback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6648E2F6-7DCA-44CC-B6CE-23936C2096D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04957" y="3344205"/>
                  <a:ext cx="109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67152" name="Freihand 167151">
                  <a:extLst>
                    <a:ext uri="{FF2B5EF4-FFF2-40B4-BE49-F238E27FC236}">
                      <a16:creationId xmlns:a16="http://schemas.microsoft.com/office/drawing/2014/main" id="{84EF23D8-C75C-40B9-9EF9-62A1C3680F6C}"/>
                    </a:ext>
                  </a:extLst>
                </p14:cNvPr>
                <p14:cNvContentPartPr/>
                <p14:nvPr/>
              </p14:nvContentPartPr>
              <p14:xfrm>
                <a:off x="1041117" y="3315765"/>
                <a:ext cx="136080" cy="126720"/>
              </p14:xfrm>
            </p:contentPart>
          </mc:Choice>
          <mc:Fallback>
            <p:pic>
              <p:nvPicPr>
                <p:cNvPr id="167152" name="Freihand 167151">
                  <a:extLst>
                    <a:ext uri="{FF2B5EF4-FFF2-40B4-BE49-F238E27FC236}">
                      <a16:creationId xmlns:a16="http://schemas.microsoft.com/office/drawing/2014/main" id="{84EF23D8-C75C-40B9-9EF9-62A1C3680F6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36797" y="3311445"/>
                  <a:ext cx="14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2BB946AA-B62E-407C-A05C-6F8BAD9D5083}"/>
                    </a:ext>
                  </a:extLst>
                </p14:cNvPr>
                <p14:cNvContentPartPr/>
                <p14:nvPr/>
              </p14:nvContentPartPr>
              <p14:xfrm>
                <a:off x="1183317" y="3365445"/>
                <a:ext cx="128520" cy="67680"/>
              </p14:xfrm>
            </p:contentPart>
          </mc:Choice>
          <mc:Fallback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2BB946AA-B62E-407C-A05C-6F8BAD9D508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78997" y="3361125"/>
                  <a:ext cx="13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1C48DAE2-3230-4408-9AB7-35D5D490D1CC}"/>
                    </a:ext>
                  </a:extLst>
                </p14:cNvPr>
                <p14:cNvContentPartPr/>
                <p14:nvPr/>
              </p14:nvContentPartPr>
              <p14:xfrm>
                <a:off x="1463037" y="3308565"/>
                <a:ext cx="3600" cy="30240"/>
              </p14:xfrm>
            </p:contentPart>
          </mc:Choice>
          <mc:Fallback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1C48DAE2-3230-4408-9AB7-35D5D490D1C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458717" y="3304245"/>
                  <a:ext cx="1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85E97391-1A12-4948-8BBF-5839E7F814AE}"/>
                    </a:ext>
                  </a:extLst>
                </p14:cNvPr>
                <p14:cNvContentPartPr/>
                <p14:nvPr/>
              </p14:nvContentPartPr>
              <p14:xfrm>
                <a:off x="1455117" y="3333405"/>
                <a:ext cx="23040" cy="18000"/>
              </p14:xfrm>
            </p:contentPart>
          </mc:Choice>
          <mc:Fallback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85E97391-1A12-4948-8BBF-5839E7F814A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450797" y="3329085"/>
                  <a:ext cx="3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6D9D2CA3-4FC1-4884-9B73-AB8BD52D696E}"/>
                    </a:ext>
                  </a:extLst>
                </p14:cNvPr>
                <p14:cNvContentPartPr/>
                <p14:nvPr/>
              </p14:nvContentPartPr>
              <p14:xfrm>
                <a:off x="1450437" y="3332685"/>
                <a:ext cx="245880" cy="94320"/>
              </p14:xfrm>
            </p:contentPart>
          </mc:Choice>
          <mc:Fallback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6D9D2CA3-4FC1-4884-9B73-AB8BD52D696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446117" y="3328365"/>
                  <a:ext cx="254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1CFD0F7B-198C-4CFD-ABF0-8A55FCA4B867}"/>
                    </a:ext>
                  </a:extLst>
                </p14:cNvPr>
                <p14:cNvContentPartPr/>
                <p14:nvPr/>
              </p14:nvContentPartPr>
              <p14:xfrm>
                <a:off x="1698477" y="3341685"/>
                <a:ext cx="86400" cy="72360"/>
              </p14:xfrm>
            </p:contentPart>
          </mc:Choice>
          <mc:Fallback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1CFD0F7B-198C-4CFD-ABF0-8A55FCA4B867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694157" y="3337365"/>
                  <a:ext cx="9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CD715597-1BD3-4ABD-8E30-58D114CA23AF}"/>
                    </a:ext>
                  </a:extLst>
                </p14:cNvPr>
                <p14:cNvContentPartPr/>
                <p14:nvPr/>
              </p14:nvContentPartPr>
              <p14:xfrm>
                <a:off x="1794957" y="3357525"/>
                <a:ext cx="206640" cy="42120"/>
              </p14:xfrm>
            </p:contentPart>
          </mc:Choice>
          <mc:Fallback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CD715597-1BD3-4ABD-8E30-58D114CA23A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790637" y="3353205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9C22398A-6258-4F3D-BF8A-D3CF42A14761}"/>
                    </a:ext>
                  </a:extLst>
                </p14:cNvPr>
                <p14:cNvContentPartPr/>
                <p14:nvPr/>
              </p14:nvContentPartPr>
              <p14:xfrm>
                <a:off x="2109597" y="3224325"/>
                <a:ext cx="222120" cy="184680"/>
              </p14:xfrm>
            </p:contentPart>
          </mc:Choice>
          <mc:Fallback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9C22398A-6258-4F3D-BF8A-D3CF42A1476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105277" y="3220005"/>
                  <a:ext cx="230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67160" name="Freihand 167159">
                  <a:extLst>
                    <a:ext uri="{FF2B5EF4-FFF2-40B4-BE49-F238E27FC236}">
                      <a16:creationId xmlns:a16="http://schemas.microsoft.com/office/drawing/2014/main" id="{6B343635-71F6-4045-8CB6-80D5D83E2571}"/>
                    </a:ext>
                  </a:extLst>
                </p14:cNvPr>
                <p14:cNvContentPartPr/>
                <p14:nvPr/>
              </p14:nvContentPartPr>
              <p14:xfrm>
                <a:off x="2467797" y="3258165"/>
                <a:ext cx="360" cy="360"/>
              </p14:xfrm>
            </p:contentPart>
          </mc:Choice>
          <mc:Fallback>
            <p:pic>
              <p:nvPicPr>
                <p:cNvPr id="167160" name="Freihand 167159">
                  <a:extLst>
                    <a:ext uri="{FF2B5EF4-FFF2-40B4-BE49-F238E27FC236}">
                      <a16:creationId xmlns:a16="http://schemas.microsoft.com/office/drawing/2014/main" id="{6B343635-71F6-4045-8CB6-80D5D83E25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63477" y="325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5AF54FFE-CF29-4BA1-B35E-EA44B361012A}"/>
                    </a:ext>
                  </a:extLst>
                </p14:cNvPr>
                <p14:cNvContentPartPr/>
                <p14:nvPr/>
              </p14:nvContentPartPr>
              <p14:xfrm>
                <a:off x="2458797" y="3234045"/>
                <a:ext cx="166680" cy="122400"/>
              </p14:xfrm>
            </p:contentPart>
          </mc:Choice>
          <mc:Fallback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5AF54FFE-CF29-4BA1-B35E-EA44B361012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454477" y="3229725"/>
                  <a:ext cx="175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1C29A7E9-A895-4BBA-923D-F5A54AB5833B}"/>
                    </a:ext>
                  </a:extLst>
                </p14:cNvPr>
                <p14:cNvContentPartPr/>
                <p14:nvPr/>
              </p14:nvContentPartPr>
              <p14:xfrm>
                <a:off x="2633037" y="3258165"/>
                <a:ext cx="21240" cy="14760"/>
              </p14:xfrm>
            </p:contentPart>
          </mc:Choice>
          <mc:Fallback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1C29A7E9-A895-4BBA-923D-F5A54AB5833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28717" y="3253845"/>
                  <a:ext cx="29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2FCA2079-68C9-4934-8088-9FD43DF8AA92}"/>
                    </a:ext>
                  </a:extLst>
                </p14:cNvPr>
                <p14:cNvContentPartPr/>
                <p14:nvPr/>
              </p14:nvContentPartPr>
              <p14:xfrm>
                <a:off x="2665437" y="3302085"/>
                <a:ext cx="84240" cy="51480"/>
              </p14:xfrm>
            </p:contentPart>
          </mc:Choice>
          <mc:Fallback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2FCA2079-68C9-4934-8088-9FD43DF8AA9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661117" y="3297765"/>
                  <a:ext cx="92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16906B12-3C8B-489E-BEA2-A12A59B40599}"/>
                    </a:ext>
                  </a:extLst>
                </p14:cNvPr>
                <p14:cNvContentPartPr/>
                <p14:nvPr/>
              </p14:nvContentPartPr>
              <p14:xfrm>
                <a:off x="2875317" y="3290205"/>
                <a:ext cx="356040" cy="81360"/>
              </p14:xfrm>
            </p:contentPart>
          </mc:Choice>
          <mc:Fallback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16906B12-3C8B-489E-BEA2-A12A59B4059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870997" y="3285885"/>
                  <a:ext cx="36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7165" name="Freihand 167164">
                  <a:extLst>
                    <a:ext uri="{FF2B5EF4-FFF2-40B4-BE49-F238E27FC236}">
                      <a16:creationId xmlns:a16="http://schemas.microsoft.com/office/drawing/2014/main" id="{CC115E74-E03E-46A9-AB9F-104A3FE18B9A}"/>
                    </a:ext>
                  </a:extLst>
                </p14:cNvPr>
                <p14:cNvContentPartPr/>
                <p14:nvPr/>
              </p14:nvContentPartPr>
              <p14:xfrm>
                <a:off x="3259437" y="3274005"/>
                <a:ext cx="75240" cy="114840"/>
              </p14:xfrm>
            </p:contentPart>
          </mc:Choice>
          <mc:Fallback>
            <p:pic>
              <p:nvPicPr>
                <p:cNvPr id="167165" name="Freihand 167164">
                  <a:extLst>
                    <a:ext uri="{FF2B5EF4-FFF2-40B4-BE49-F238E27FC236}">
                      <a16:creationId xmlns:a16="http://schemas.microsoft.com/office/drawing/2014/main" id="{CC115E74-E03E-46A9-AB9F-104A3FE18B9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255117" y="3269685"/>
                  <a:ext cx="8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6D09E5E6-D9EA-4598-94F7-A74C5192387D}"/>
                    </a:ext>
                  </a:extLst>
                </p14:cNvPr>
                <p14:cNvContentPartPr/>
                <p14:nvPr/>
              </p14:nvContentPartPr>
              <p14:xfrm>
                <a:off x="3342597" y="3300285"/>
                <a:ext cx="165600" cy="49680"/>
              </p14:xfrm>
            </p:contentPart>
          </mc:Choice>
          <mc:Fallback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6D09E5E6-D9EA-4598-94F7-A74C5192387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338277" y="3295965"/>
                  <a:ext cx="17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19DFE552-27BC-4C80-BF5E-06E7A65DCAA6}"/>
                    </a:ext>
                  </a:extLst>
                </p14:cNvPr>
                <p14:cNvContentPartPr/>
                <p14:nvPr/>
              </p14:nvContentPartPr>
              <p14:xfrm>
                <a:off x="3664797" y="3294525"/>
                <a:ext cx="23760" cy="95760"/>
              </p14:xfrm>
            </p:contentPart>
          </mc:Choice>
          <mc:Fallback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19DFE552-27BC-4C80-BF5E-06E7A65DCAA6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660477" y="3290205"/>
                  <a:ext cx="3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D6ECBD16-B585-40BD-9FD9-C37ECF48249F}"/>
                    </a:ext>
                  </a:extLst>
                </p14:cNvPr>
                <p14:cNvContentPartPr/>
                <p14:nvPr/>
              </p14:nvContentPartPr>
              <p14:xfrm>
                <a:off x="3658317" y="3257445"/>
                <a:ext cx="21960" cy="24480"/>
              </p14:xfrm>
            </p:contentPart>
          </mc:Choice>
          <mc:Fallback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D6ECBD16-B585-40BD-9FD9-C37ECF48249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653997" y="3253125"/>
                  <a:ext cx="3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558DA224-DC3D-43DD-BB31-56F4BC3E9E49}"/>
                    </a:ext>
                  </a:extLst>
                </p14:cNvPr>
                <p14:cNvContentPartPr/>
                <p14:nvPr/>
              </p14:nvContentPartPr>
              <p14:xfrm>
                <a:off x="3705477" y="3285525"/>
                <a:ext cx="72360" cy="93240"/>
              </p14:xfrm>
            </p:contentPart>
          </mc:Choice>
          <mc:Fallback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558DA224-DC3D-43DD-BB31-56F4BC3E9E4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701157" y="3281205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FEC05B91-885C-418D-B0F5-662B0F645141}"/>
                    </a:ext>
                  </a:extLst>
                </p14:cNvPr>
                <p14:cNvContentPartPr/>
                <p14:nvPr/>
              </p14:nvContentPartPr>
              <p14:xfrm>
                <a:off x="3912477" y="3237645"/>
                <a:ext cx="196560" cy="119880"/>
              </p14:xfrm>
            </p:contentPart>
          </mc:Choice>
          <mc:Fallback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FEC05B91-885C-418D-B0F5-662B0F64514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908157" y="3233325"/>
                  <a:ext cx="205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609625A8-8407-42FB-8CF4-E9A7B573F1D2}"/>
                    </a:ext>
                  </a:extLst>
                </p14:cNvPr>
                <p14:cNvContentPartPr/>
                <p14:nvPr/>
              </p14:nvContentPartPr>
              <p14:xfrm>
                <a:off x="4267437" y="3304965"/>
                <a:ext cx="129240" cy="78120"/>
              </p14:xfrm>
            </p:contentPart>
          </mc:Choice>
          <mc:Fallback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609625A8-8407-42FB-8CF4-E9A7B573F1D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263117" y="3300645"/>
                  <a:ext cx="13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EE96A274-6BA5-491B-B7F1-4DF67A5B8CFC}"/>
                    </a:ext>
                  </a:extLst>
                </p14:cNvPr>
                <p14:cNvContentPartPr/>
                <p14:nvPr/>
              </p14:nvContentPartPr>
              <p14:xfrm>
                <a:off x="4417197" y="3308925"/>
                <a:ext cx="160920" cy="196560"/>
              </p14:xfrm>
            </p:contentPart>
          </mc:Choice>
          <mc:Fallback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EE96A274-6BA5-491B-B7F1-4DF67A5B8CF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12877" y="3304605"/>
                  <a:ext cx="169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22498AC4-8D8D-45AC-BFD5-9150C90C53B8}"/>
                    </a:ext>
                  </a:extLst>
                </p14:cNvPr>
                <p14:cNvContentPartPr/>
                <p14:nvPr/>
              </p14:nvContentPartPr>
              <p14:xfrm>
                <a:off x="4616637" y="3267525"/>
                <a:ext cx="42480" cy="97200"/>
              </p14:xfrm>
            </p:contentPart>
          </mc:Choice>
          <mc:Fallback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22498AC4-8D8D-45AC-BFD5-9150C90C53B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612317" y="3263205"/>
                  <a:ext cx="51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9344F2BD-25C2-4F77-A2CB-01017352B089}"/>
                    </a:ext>
                  </a:extLst>
                </p14:cNvPr>
                <p14:cNvContentPartPr/>
                <p14:nvPr/>
              </p14:nvContentPartPr>
              <p14:xfrm>
                <a:off x="4642197" y="3291645"/>
                <a:ext cx="163800" cy="54360"/>
              </p14:xfrm>
            </p:contentPart>
          </mc:Choice>
          <mc:Fallback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9344F2BD-25C2-4F77-A2CB-01017352B08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637877" y="3287325"/>
                  <a:ext cx="172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FF1175B9-19D6-40A5-A860-63BF84F69E23}"/>
                    </a:ext>
                  </a:extLst>
                </p14:cNvPr>
                <p14:cNvContentPartPr/>
                <p14:nvPr/>
              </p14:nvContentPartPr>
              <p14:xfrm>
                <a:off x="4814997" y="3236205"/>
                <a:ext cx="93240" cy="111600"/>
              </p14:xfrm>
            </p:contentPart>
          </mc:Choice>
          <mc:Fallback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FF1175B9-19D6-40A5-A860-63BF84F69E2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10677" y="3231885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C47A1572-010D-4F42-87BB-BBC6FA474DB9}"/>
                    </a:ext>
                  </a:extLst>
                </p14:cNvPr>
                <p14:cNvContentPartPr/>
                <p14:nvPr/>
              </p14:nvContentPartPr>
              <p14:xfrm>
                <a:off x="4911837" y="3224685"/>
                <a:ext cx="176400" cy="112320"/>
              </p14:xfrm>
            </p:contentPart>
          </mc:Choice>
          <mc:Fallback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C47A1572-010D-4F42-87BB-BBC6FA474DB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907517" y="3220365"/>
                  <a:ext cx="18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69578B96-28E5-4168-8916-3A5F0EEF48F0}"/>
                    </a:ext>
                  </a:extLst>
                </p14:cNvPr>
                <p14:cNvContentPartPr/>
                <p14:nvPr/>
              </p14:nvContentPartPr>
              <p14:xfrm>
                <a:off x="5174277" y="3243405"/>
                <a:ext cx="114480" cy="182160"/>
              </p14:xfrm>
            </p:contentPart>
          </mc:Choice>
          <mc:Fallback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69578B96-28E5-4168-8916-3A5F0EEF48F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169957" y="3239085"/>
                  <a:ext cx="12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C307D3D9-8DC2-4577-AB09-89CBF5D9A637}"/>
                    </a:ext>
                  </a:extLst>
                </p14:cNvPr>
                <p14:cNvContentPartPr/>
                <p14:nvPr/>
              </p14:nvContentPartPr>
              <p14:xfrm>
                <a:off x="5271117" y="3313245"/>
                <a:ext cx="117000" cy="54720"/>
              </p14:xfrm>
            </p:contentPart>
          </mc:Choice>
          <mc:Fallback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C307D3D9-8DC2-4577-AB09-89CBF5D9A63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266797" y="3308925"/>
                  <a:ext cx="125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195AD79B-A19F-4932-9D0E-7357CD28A471}"/>
                    </a:ext>
                  </a:extLst>
                </p14:cNvPr>
                <p14:cNvContentPartPr/>
                <p14:nvPr/>
              </p14:nvContentPartPr>
              <p14:xfrm>
                <a:off x="5385597" y="3316125"/>
                <a:ext cx="71640" cy="59760"/>
              </p14:xfrm>
            </p:contentPart>
          </mc:Choice>
          <mc:Fallback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195AD79B-A19F-4932-9D0E-7357CD28A47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381277" y="3311805"/>
                  <a:ext cx="80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E52AFF9D-D7E8-4D94-A827-A89816D7087D}"/>
                    </a:ext>
                  </a:extLst>
                </p14:cNvPr>
                <p14:cNvContentPartPr/>
                <p14:nvPr/>
              </p14:nvContentPartPr>
              <p14:xfrm>
                <a:off x="5460477" y="3236205"/>
                <a:ext cx="149040" cy="192240"/>
              </p14:xfrm>
            </p:contentPart>
          </mc:Choice>
          <mc:Fallback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E52AFF9D-D7E8-4D94-A827-A89816D7087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456157" y="3231885"/>
                  <a:ext cx="157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B5F81DAA-049B-46DF-ADF0-3AE382DA50C3}"/>
                    </a:ext>
                  </a:extLst>
                </p14:cNvPr>
                <p14:cNvContentPartPr/>
                <p14:nvPr/>
              </p14:nvContentPartPr>
              <p14:xfrm>
                <a:off x="5739477" y="3272205"/>
                <a:ext cx="415800" cy="154080"/>
              </p14:xfrm>
            </p:contentPart>
          </mc:Choice>
          <mc:Fallback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B5F81DAA-049B-46DF-ADF0-3AE382DA50C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735157" y="3267885"/>
                  <a:ext cx="42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86D9B26A-6010-4087-AB02-8ABDDDEB1EE0}"/>
                    </a:ext>
                  </a:extLst>
                </p14:cNvPr>
                <p14:cNvContentPartPr/>
                <p14:nvPr/>
              </p14:nvContentPartPr>
              <p14:xfrm>
                <a:off x="5984277" y="3299205"/>
                <a:ext cx="132120" cy="28080"/>
              </p14:xfrm>
            </p:contentPart>
          </mc:Choice>
          <mc:Fallback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86D9B26A-6010-4087-AB02-8ABDDDEB1EE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979957" y="3294885"/>
                  <a:ext cx="14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67185" name="Freihand 167184">
                  <a:extLst>
                    <a:ext uri="{FF2B5EF4-FFF2-40B4-BE49-F238E27FC236}">
                      <a16:creationId xmlns:a16="http://schemas.microsoft.com/office/drawing/2014/main" id="{060DFC4E-7C33-4141-9488-9F8B47E09ED9}"/>
                    </a:ext>
                  </a:extLst>
                </p14:cNvPr>
                <p14:cNvContentPartPr/>
                <p14:nvPr/>
              </p14:nvContentPartPr>
              <p14:xfrm>
                <a:off x="6304677" y="3269325"/>
                <a:ext cx="190080" cy="129240"/>
              </p14:xfrm>
            </p:contentPart>
          </mc:Choice>
          <mc:Fallback>
            <p:pic>
              <p:nvPicPr>
                <p:cNvPr id="167185" name="Freihand 167184">
                  <a:extLst>
                    <a:ext uri="{FF2B5EF4-FFF2-40B4-BE49-F238E27FC236}">
                      <a16:creationId xmlns:a16="http://schemas.microsoft.com/office/drawing/2014/main" id="{060DFC4E-7C33-4141-9488-9F8B47E09ED9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300357" y="3265005"/>
                  <a:ext cx="198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67186" name="Freihand 167185">
                  <a:extLst>
                    <a:ext uri="{FF2B5EF4-FFF2-40B4-BE49-F238E27FC236}">
                      <a16:creationId xmlns:a16="http://schemas.microsoft.com/office/drawing/2014/main" id="{48F090EF-5E1E-4F18-BDFD-7282EAC0F794}"/>
                    </a:ext>
                  </a:extLst>
                </p14:cNvPr>
                <p14:cNvContentPartPr/>
                <p14:nvPr/>
              </p14:nvContentPartPr>
              <p14:xfrm>
                <a:off x="6627957" y="3253485"/>
                <a:ext cx="125280" cy="144000"/>
              </p14:xfrm>
            </p:contentPart>
          </mc:Choice>
          <mc:Fallback>
            <p:pic>
              <p:nvPicPr>
                <p:cNvPr id="167186" name="Freihand 167185">
                  <a:extLst>
                    <a:ext uri="{FF2B5EF4-FFF2-40B4-BE49-F238E27FC236}">
                      <a16:creationId xmlns:a16="http://schemas.microsoft.com/office/drawing/2014/main" id="{48F090EF-5E1E-4F18-BDFD-7282EAC0F79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623637" y="3249165"/>
                  <a:ext cx="133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16C1535D-6D7E-4CE9-B3F7-AAEBF53B55DF}"/>
                    </a:ext>
                  </a:extLst>
                </p14:cNvPr>
                <p14:cNvContentPartPr/>
                <p14:nvPr/>
              </p14:nvContentPartPr>
              <p14:xfrm>
                <a:off x="6719757" y="3277245"/>
                <a:ext cx="46080" cy="27360"/>
              </p14:xfrm>
            </p:contentPart>
          </mc:Choice>
          <mc:Fallback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16C1535D-6D7E-4CE9-B3F7-AAEBF53B55D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715437" y="3272925"/>
                  <a:ext cx="5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A78BDC8A-A197-41AF-B781-C915758538F4}"/>
                    </a:ext>
                  </a:extLst>
                </p14:cNvPr>
                <p14:cNvContentPartPr/>
                <p14:nvPr/>
              </p14:nvContentPartPr>
              <p14:xfrm>
                <a:off x="6739197" y="3327285"/>
                <a:ext cx="90000" cy="189000"/>
              </p14:xfrm>
            </p:contentPart>
          </mc:Choice>
          <mc:Fallback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A78BDC8A-A197-41AF-B781-C915758538F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734877" y="3322965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67189" name="Freihand 167188">
                  <a:extLst>
                    <a:ext uri="{FF2B5EF4-FFF2-40B4-BE49-F238E27FC236}">
                      <a16:creationId xmlns:a16="http://schemas.microsoft.com/office/drawing/2014/main" id="{7ED5DEDD-324A-4F26-B54B-32934FD9B7F1}"/>
                    </a:ext>
                  </a:extLst>
                </p14:cNvPr>
                <p14:cNvContentPartPr/>
                <p14:nvPr/>
              </p14:nvContentPartPr>
              <p14:xfrm>
                <a:off x="6833877" y="3255285"/>
                <a:ext cx="173880" cy="141840"/>
              </p14:xfrm>
            </p:contentPart>
          </mc:Choice>
          <mc:Fallback>
            <p:pic>
              <p:nvPicPr>
                <p:cNvPr id="167189" name="Freihand 167188">
                  <a:extLst>
                    <a:ext uri="{FF2B5EF4-FFF2-40B4-BE49-F238E27FC236}">
                      <a16:creationId xmlns:a16="http://schemas.microsoft.com/office/drawing/2014/main" id="{7ED5DEDD-324A-4F26-B54B-32934FD9B7F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829557" y="3250965"/>
                  <a:ext cx="182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4B4C70DF-4EA1-4A7F-810F-061F761AC56E}"/>
                    </a:ext>
                  </a:extLst>
                </p14:cNvPr>
                <p14:cNvContentPartPr/>
                <p14:nvPr/>
              </p14:nvContentPartPr>
              <p14:xfrm>
                <a:off x="7161117" y="3222885"/>
                <a:ext cx="125640" cy="150480"/>
              </p14:xfrm>
            </p:contentPart>
          </mc:Choice>
          <mc:Fallback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4B4C70DF-4EA1-4A7F-810F-061F761AC56E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156797" y="3218565"/>
                  <a:ext cx="13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97F57520-9E75-4ABB-9138-8E5ACC6CE443}"/>
                    </a:ext>
                  </a:extLst>
                </p14:cNvPr>
                <p14:cNvContentPartPr/>
                <p14:nvPr/>
              </p14:nvContentPartPr>
              <p14:xfrm>
                <a:off x="7322397" y="3294525"/>
                <a:ext cx="96840" cy="66960"/>
              </p14:xfrm>
            </p:contentPart>
          </mc:Choice>
          <mc:Fallback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97F57520-9E75-4ABB-9138-8E5ACC6CE44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318077" y="3290205"/>
                  <a:ext cx="10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C78DA4FD-6F06-4F2F-97B2-FDE63E71ECB2}"/>
                    </a:ext>
                  </a:extLst>
                </p14:cNvPr>
                <p14:cNvContentPartPr/>
                <p14:nvPr/>
              </p14:nvContentPartPr>
              <p14:xfrm>
                <a:off x="7557837" y="3293085"/>
                <a:ext cx="176040" cy="71280"/>
              </p14:xfrm>
            </p:contentPart>
          </mc:Choice>
          <mc:Fallback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C78DA4FD-6F06-4F2F-97B2-FDE63E71ECB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553517" y="3288765"/>
                  <a:ext cx="184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576FFB03-B575-4414-8401-3ED0F39A3754}"/>
                    </a:ext>
                  </a:extLst>
                </p14:cNvPr>
                <p14:cNvContentPartPr/>
                <p14:nvPr/>
              </p14:nvContentPartPr>
              <p14:xfrm>
                <a:off x="7729557" y="3244485"/>
                <a:ext cx="16200" cy="23040"/>
              </p14:xfrm>
            </p:contentPart>
          </mc:Choice>
          <mc:Fallback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576FFB03-B575-4414-8401-3ED0F39A375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725237" y="3240165"/>
                  <a:ext cx="2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78C3EB10-2990-435A-A719-1FE93C6530A9}"/>
                    </a:ext>
                  </a:extLst>
                </p14:cNvPr>
                <p14:cNvContentPartPr/>
                <p14:nvPr/>
              </p14:nvContentPartPr>
              <p14:xfrm>
                <a:off x="7768437" y="3281565"/>
                <a:ext cx="93600" cy="65880"/>
              </p14:xfrm>
            </p:contentPart>
          </mc:Choice>
          <mc:Fallback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78C3EB10-2990-435A-A719-1FE93C6530A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764117" y="3277245"/>
                  <a:ext cx="10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BDFCFC23-B643-4E2A-8E30-E215CA15C150}"/>
                    </a:ext>
                  </a:extLst>
                </p14:cNvPr>
                <p14:cNvContentPartPr/>
                <p14:nvPr/>
              </p14:nvContentPartPr>
              <p14:xfrm>
                <a:off x="7869957" y="3287685"/>
                <a:ext cx="400680" cy="52920"/>
              </p14:xfrm>
            </p:contentPart>
          </mc:Choice>
          <mc:Fallback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BDFCFC23-B643-4E2A-8E30-E215CA15C150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865637" y="3283365"/>
                  <a:ext cx="40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67197" name="Freihand 167196">
                  <a:extLst>
                    <a:ext uri="{FF2B5EF4-FFF2-40B4-BE49-F238E27FC236}">
                      <a16:creationId xmlns:a16="http://schemas.microsoft.com/office/drawing/2014/main" id="{9452090D-4973-4F39-9069-CBBE7573883E}"/>
                    </a:ext>
                  </a:extLst>
                </p14:cNvPr>
                <p14:cNvContentPartPr/>
                <p14:nvPr/>
              </p14:nvContentPartPr>
              <p14:xfrm>
                <a:off x="8387637" y="3255285"/>
                <a:ext cx="123120" cy="73800"/>
              </p14:xfrm>
            </p:contentPart>
          </mc:Choice>
          <mc:Fallback>
            <p:pic>
              <p:nvPicPr>
                <p:cNvPr id="167197" name="Freihand 167196">
                  <a:extLst>
                    <a:ext uri="{FF2B5EF4-FFF2-40B4-BE49-F238E27FC236}">
                      <a16:creationId xmlns:a16="http://schemas.microsoft.com/office/drawing/2014/main" id="{9452090D-4973-4F39-9069-CBBE7573883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383317" y="3250965"/>
                  <a:ext cx="131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BCA55FB3-3C4C-4943-87ED-2477DA5DB9AE}"/>
                    </a:ext>
                  </a:extLst>
                </p14:cNvPr>
                <p14:cNvContentPartPr/>
                <p14:nvPr/>
              </p14:nvContentPartPr>
              <p14:xfrm>
                <a:off x="8448837" y="3249885"/>
                <a:ext cx="64080" cy="177480"/>
              </p14:xfrm>
            </p:contentPart>
          </mc:Choice>
          <mc:Fallback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BCA55FB3-3C4C-4943-87ED-2477DA5DB9A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444517" y="3245565"/>
                  <a:ext cx="72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67200" name="Freihand 167199">
                  <a:extLst>
                    <a:ext uri="{FF2B5EF4-FFF2-40B4-BE49-F238E27FC236}">
                      <a16:creationId xmlns:a16="http://schemas.microsoft.com/office/drawing/2014/main" id="{EE8D502C-F10C-4E54-9477-5A2C11DD461A}"/>
                    </a:ext>
                  </a:extLst>
                </p14:cNvPr>
                <p14:cNvContentPartPr/>
                <p14:nvPr/>
              </p14:nvContentPartPr>
              <p14:xfrm>
                <a:off x="8634237" y="3155925"/>
                <a:ext cx="133560" cy="171720"/>
              </p14:xfrm>
            </p:contentPart>
          </mc:Choice>
          <mc:Fallback>
            <p:pic>
              <p:nvPicPr>
                <p:cNvPr id="167200" name="Freihand 167199">
                  <a:extLst>
                    <a:ext uri="{FF2B5EF4-FFF2-40B4-BE49-F238E27FC236}">
                      <a16:creationId xmlns:a16="http://schemas.microsoft.com/office/drawing/2014/main" id="{EE8D502C-F10C-4E54-9477-5A2C11DD461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629917" y="3151605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5786E5DC-B4D4-4494-AA62-F630BE8A40D4}"/>
                    </a:ext>
                  </a:extLst>
                </p14:cNvPr>
                <p14:cNvContentPartPr/>
                <p14:nvPr/>
              </p14:nvContentPartPr>
              <p14:xfrm>
                <a:off x="8797677" y="3242685"/>
                <a:ext cx="71640" cy="74160"/>
              </p14:xfrm>
            </p:contentPart>
          </mc:Choice>
          <mc:Fallback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5786E5DC-B4D4-4494-AA62-F630BE8A40D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793357" y="3238365"/>
                  <a:ext cx="8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D3500A8B-DF25-4F5B-9E8A-C8CE81AA8C78}"/>
                    </a:ext>
                  </a:extLst>
                </p14:cNvPr>
                <p14:cNvContentPartPr/>
                <p14:nvPr/>
              </p14:nvContentPartPr>
              <p14:xfrm>
                <a:off x="9050397" y="3144045"/>
                <a:ext cx="14040" cy="189000"/>
              </p14:xfrm>
            </p:contentPart>
          </mc:Choice>
          <mc:Fallback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D3500A8B-DF25-4F5B-9E8A-C8CE81AA8C7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046077" y="3139725"/>
                  <a:ext cx="22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67203" name="Freihand 167202">
                  <a:extLst>
                    <a:ext uri="{FF2B5EF4-FFF2-40B4-BE49-F238E27FC236}">
                      <a16:creationId xmlns:a16="http://schemas.microsoft.com/office/drawing/2014/main" id="{BEBF9230-BB33-41E6-B047-3E4CA433D65C}"/>
                    </a:ext>
                  </a:extLst>
                </p14:cNvPr>
                <p14:cNvContentPartPr/>
                <p14:nvPr/>
              </p14:nvContentPartPr>
              <p14:xfrm>
                <a:off x="9097197" y="3244125"/>
                <a:ext cx="155880" cy="87840"/>
              </p14:xfrm>
            </p:contentPart>
          </mc:Choice>
          <mc:Fallback>
            <p:pic>
              <p:nvPicPr>
                <p:cNvPr id="167203" name="Freihand 167202">
                  <a:extLst>
                    <a:ext uri="{FF2B5EF4-FFF2-40B4-BE49-F238E27FC236}">
                      <a16:creationId xmlns:a16="http://schemas.microsoft.com/office/drawing/2014/main" id="{BEBF9230-BB33-41E6-B047-3E4CA433D65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092877" y="3239805"/>
                  <a:ext cx="164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130B5FCF-2A10-4AC0-9B5C-F161F4DA9DF5}"/>
                    </a:ext>
                  </a:extLst>
                </p14:cNvPr>
                <p14:cNvContentPartPr/>
                <p14:nvPr/>
              </p14:nvContentPartPr>
              <p14:xfrm>
                <a:off x="9226077" y="3233325"/>
                <a:ext cx="221400" cy="98280"/>
              </p14:xfrm>
            </p:contentPart>
          </mc:Choice>
          <mc:Fallback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130B5FCF-2A10-4AC0-9B5C-F161F4DA9DF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221757" y="3229005"/>
                  <a:ext cx="23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67223" name="Freihand 167222">
                  <a:extLst>
                    <a:ext uri="{FF2B5EF4-FFF2-40B4-BE49-F238E27FC236}">
                      <a16:creationId xmlns:a16="http://schemas.microsoft.com/office/drawing/2014/main" id="{C59B7BE7-F7C2-4173-9002-14493D7EFB50}"/>
                    </a:ext>
                  </a:extLst>
                </p14:cNvPr>
                <p14:cNvContentPartPr/>
                <p14:nvPr/>
              </p14:nvContentPartPr>
              <p14:xfrm>
                <a:off x="1051557" y="3605565"/>
                <a:ext cx="228240" cy="61560"/>
              </p14:xfrm>
            </p:contentPart>
          </mc:Choice>
          <mc:Fallback>
            <p:pic>
              <p:nvPicPr>
                <p:cNvPr id="167223" name="Freihand 167222">
                  <a:extLst>
                    <a:ext uri="{FF2B5EF4-FFF2-40B4-BE49-F238E27FC236}">
                      <a16:creationId xmlns:a16="http://schemas.microsoft.com/office/drawing/2014/main" id="{C59B7BE7-F7C2-4173-9002-14493D7EFB5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47237" y="3601245"/>
                  <a:ext cx="23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67224" name="Freihand 167223">
                  <a:extLst>
                    <a:ext uri="{FF2B5EF4-FFF2-40B4-BE49-F238E27FC236}">
                      <a16:creationId xmlns:a16="http://schemas.microsoft.com/office/drawing/2014/main" id="{D6B2F529-B9D0-4905-A282-632D16EF1EDC}"/>
                    </a:ext>
                  </a:extLst>
                </p14:cNvPr>
                <p14:cNvContentPartPr/>
                <p14:nvPr/>
              </p14:nvContentPartPr>
              <p14:xfrm>
                <a:off x="1309677" y="3559485"/>
                <a:ext cx="104040" cy="93240"/>
              </p14:xfrm>
            </p:contentPart>
          </mc:Choice>
          <mc:Fallback>
            <p:pic>
              <p:nvPicPr>
                <p:cNvPr id="167224" name="Freihand 167223">
                  <a:extLst>
                    <a:ext uri="{FF2B5EF4-FFF2-40B4-BE49-F238E27FC236}">
                      <a16:creationId xmlns:a16="http://schemas.microsoft.com/office/drawing/2014/main" id="{D6B2F529-B9D0-4905-A282-632D16EF1EDC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305357" y="3555165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67225" name="Freihand 167224">
                  <a:extLst>
                    <a:ext uri="{FF2B5EF4-FFF2-40B4-BE49-F238E27FC236}">
                      <a16:creationId xmlns:a16="http://schemas.microsoft.com/office/drawing/2014/main" id="{6BB93812-37F4-4F20-84EA-9A049E2368BA}"/>
                    </a:ext>
                  </a:extLst>
                </p14:cNvPr>
                <p14:cNvContentPartPr/>
                <p14:nvPr/>
              </p14:nvContentPartPr>
              <p14:xfrm>
                <a:off x="1560957" y="3521325"/>
                <a:ext cx="180000" cy="96480"/>
              </p14:xfrm>
            </p:contentPart>
          </mc:Choice>
          <mc:Fallback>
            <p:pic>
              <p:nvPicPr>
                <p:cNvPr id="167225" name="Freihand 167224">
                  <a:extLst>
                    <a:ext uri="{FF2B5EF4-FFF2-40B4-BE49-F238E27FC236}">
                      <a16:creationId xmlns:a16="http://schemas.microsoft.com/office/drawing/2014/main" id="{6BB93812-37F4-4F20-84EA-9A049E2368B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556637" y="3517005"/>
                  <a:ext cx="188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67226" name="Freihand 167225">
                  <a:extLst>
                    <a:ext uri="{FF2B5EF4-FFF2-40B4-BE49-F238E27FC236}">
                      <a16:creationId xmlns:a16="http://schemas.microsoft.com/office/drawing/2014/main" id="{05A4431D-947B-42C5-B9AA-70C6F2F3E1CD}"/>
                    </a:ext>
                  </a:extLst>
                </p14:cNvPr>
                <p14:cNvContentPartPr/>
                <p14:nvPr/>
              </p14:nvContentPartPr>
              <p14:xfrm>
                <a:off x="1931037" y="3559125"/>
                <a:ext cx="101880" cy="66240"/>
              </p14:xfrm>
            </p:contentPart>
          </mc:Choice>
          <mc:Fallback>
            <p:pic>
              <p:nvPicPr>
                <p:cNvPr id="167226" name="Freihand 167225">
                  <a:extLst>
                    <a:ext uri="{FF2B5EF4-FFF2-40B4-BE49-F238E27FC236}">
                      <a16:creationId xmlns:a16="http://schemas.microsoft.com/office/drawing/2014/main" id="{05A4431D-947B-42C5-B9AA-70C6F2F3E1C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926717" y="3554805"/>
                  <a:ext cx="110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67227" name="Freihand 167226">
                  <a:extLst>
                    <a:ext uri="{FF2B5EF4-FFF2-40B4-BE49-F238E27FC236}">
                      <a16:creationId xmlns:a16="http://schemas.microsoft.com/office/drawing/2014/main" id="{90A147B0-1E09-42E9-84AD-E8BF820945BD}"/>
                    </a:ext>
                  </a:extLst>
                </p14:cNvPr>
                <p14:cNvContentPartPr/>
                <p14:nvPr/>
              </p14:nvContentPartPr>
              <p14:xfrm>
                <a:off x="2072157" y="3559845"/>
                <a:ext cx="73440" cy="59400"/>
              </p14:xfrm>
            </p:contentPart>
          </mc:Choice>
          <mc:Fallback>
            <p:pic>
              <p:nvPicPr>
                <p:cNvPr id="167227" name="Freihand 167226">
                  <a:extLst>
                    <a:ext uri="{FF2B5EF4-FFF2-40B4-BE49-F238E27FC236}">
                      <a16:creationId xmlns:a16="http://schemas.microsoft.com/office/drawing/2014/main" id="{90A147B0-1E09-42E9-84AD-E8BF820945B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067837" y="3555525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67228" name="Freihand 167227">
                  <a:extLst>
                    <a:ext uri="{FF2B5EF4-FFF2-40B4-BE49-F238E27FC236}">
                      <a16:creationId xmlns:a16="http://schemas.microsoft.com/office/drawing/2014/main" id="{A32D61AD-5029-45C8-92EE-6F6A09D8C07C}"/>
                    </a:ext>
                  </a:extLst>
                </p14:cNvPr>
                <p14:cNvContentPartPr/>
                <p14:nvPr/>
              </p14:nvContentPartPr>
              <p14:xfrm>
                <a:off x="2064597" y="3557325"/>
                <a:ext cx="120600" cy="79920"/>
              </p14:xfrm>
            </p:contentPart>
          </mc:Choice>
          <mc:Fallback>
            <p:pic>
              <p:nvPicPr>
                <p:cNvPr id="167228" name="Freihand 167227">
                  <a:extLst>
                    <a:ext uri="{FF2B5EF4-FFF2-40B4-BE49-F238E27FC236}">
                      <a16:creationId xmlns:a16="http://schemas.microsoft.com/office/drawing/2014/main" id="{A32D61AD-5029-45C8-92EE-6F6A09D8C07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2060277" y="3552645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67229" name="Freihand 167228">
                  <a:extLst>
                    <a:ext uri="{FF2B5EF4-FFF2-40B4-BE49-F238E27FC236}">
                      <a16:creationId xmlns:a16="http://schemas.microsoft.com/office/drawing/2014/main" id="{0EEC9E3D-6F92-4FE8-BDD9-786E95D620F2}"/>
                    </a:ext>
                  </a:extLst>
                </p14:cNvPr>
                <p14:cNvContentPartPr/>
                <p14:nvPr/>
              </p14:nvContentPartPr>
              <p14:xfrm>
                <a:off x="2179797" y="3549045"/>
                <a:ext cx="86400" cy="78120"/>
              </p14:xfrm>
            </p:contentPart>
          </mc:Choice>
          <mc:Fallback>
            <p:pic>
              <p:nvPicPr>
                <p:cNvPr id="167229" name="Freihand 167228">
                  <a:extLst>
                    <a:ext uri="{FF2B5EF4-FFF2-40B4-BE49-F238E27FC236}">
                      <a16:creationId xmlns:a16="http://schemas.microsoft.com/office/drawing/2014/main" id="{0EEC9E3D-6F92-4FE8-BDD9-786E95D620F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175477" y="3544725"/>
                  <a:ext cx="95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D278788F-854C-48E9-B420-170659378669}"/>
                    </a:ext>
                  </a:extLst>
                </p14:cNvPr>
                <p14:cNvContentPartPr/>
                <p14:nvPr/>
              </p14:nvContentPartPr>
              <p14:xfrm>
                <a:off x="2283117" y="3556245"/>
                <a:ext cx="160920" cy="55800"/>
              </p14:xfrm>
            </p:contentPart>
          </mc:Choice>
          <mc:Fallback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D278788F-854C-48E9-B420-17065937866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278797" y="3551925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10713600-0CC5-4C63-BA04-94C65C6C6A7F}"/>
                    </a:ext>
                  </a:extLst>
                </p14:cNvPr>
                <p14:cNvContentPartPr/>
                <p14:nvPr/>
              </p14:nvContentPartPr>
              <p14:xfrm>
                <a:off x="2604237" y="3555165"/>
                <a:ext cx="12240" cy="47160"/>
              </p14:xfrm>
            </p:contentPart>
          </mc:Choice>
          <mc:Fallback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10713600-0CC5-4C63-BA04-94C65C6C6A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599917" y="3550845"/>
                  <a:ext cx="20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A59B68D8-6081-4FCB-AB61-80139C37EB07}"/>
                    </a:ext>
                  </a:extLst>
                </p14:cNvPr>
                <p14:cNvContentPartPr/>
                <p14:nvPr/>
              </p14:nvContentPartPr>
              <p14:xfrm>
                <a:off x="2626917" y="3515565"/>
                <a:ext cx="102960" cy="88920"/>
              </p14:xfrm>
            </p:contentPart>
          </mc:Choice>
          <mc:Fallback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A59B68D8-6081-4FCB-AB61-80139C37EB0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622597" y="3511245"/>
                  <a:ext cx="11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06C85BB2-1E8D-42A9-84F1-096396DFD5FA}"/>
                    </a:ext>
                  </a:extLst>
                </p14:cNvPr>
                <p14:cNvContentPartPr/>
                <p14:nvPr/>
              </p14:nvContentPartPr>
              <p14:xfrm>
                <a:off x="2889717" y="3567405"/>
                <a:ext cx="116640" cy="48600"/>
              </p14:xfrm>
            </p:contentPart>
          </mc:Choice>
          <mc:Fallback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06C85BB2-1E8D-42A9-84F1-096396DFD5F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885397" y="3563085"/>
                  <a:ext cx="125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2E9F637A-A091-4377-8762-9DB25AF740C6}"/>
                    </a:ext>
                  </a:extLst>
                </p14:cNvPr>
                <p14:cNvContentPartPr/>
                <p14:nvPr/>
              </p14:nvContentPartPr>
              <p14:xfrm>
                <a:off x="3009597" y="3498285"/>
                <a:ext cx="174240" cy="110520"/>
              </p14:xfrm>
            </p:contentPart>
          </mc:Choice>
          <mc:Fallback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2E9F637A-A091-4377-8762-9DB25AF740C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005277" y="3493965"/>
                  <a:ext cx="182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FB72CC32-9DE4-4412-863E-EE48C42AE312}"/>
                    </a:ext>
                  </a:extLst>
                </p14:cNvPr>
                <p14:cNvContentPartPr/>
                <p14:nvPr/>
              </p14:nvContentPartPr>
              <p14:xfrm>
                <a:off x="3347277" y="3533925"/>
                <a:ext cx="75240" cy="110160"/>
              </p14:xfrm>
            </p:contentPart>
          </mc:Choice>
          <mc:Fallback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FB72CC32-9DE4-4412-863E-EE48C42AE31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342957" y="3529605"/>
                  <a:ext cx="83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D9785CDE-72A5-401A-8F1F-7AD1E4B135ED}"/>
                    </a:ext>
                  </a:extLst>
                </p14:cNvPr>
                <p14:cNvContentPartPr/>
                <p14:nvPr/>
              </p14:nvContentPartPr>
              <p14:xfrm>
                <a:off x="3435117" y="3585045"/>
                <a:ext cx="69840" cy="58680"/>
              </p14:xfrm>
            </p:contentPart>
          </mc:Choice>
          <mc:Fallback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D9785CDE-72A5-401A-8F1F-7AD1E4B135ED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430797" y="3580725"/>
                  <a:ext cx="78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511F4E61-FE6E-4BF9-B2A5-57014D16B6BF}"/>
                    </a:ext>
                  </a:extLst>
                </p14:cNvPr>
                <p14:cNvContentPartPr/>
                <p14:nvPr/>
              </p14:nvContentPartPr>
              <p14:xfrm>
                <a:off x="3527637" y="3503685"/>
                <a:ext cx="79560" cy="141480"/>
              </p14:xfrm>
            </p:contentPart>
          </mc:Choice>
          <mc:Fallback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511F4E61-FE6E-4BF9-B2A5-57014D16B6B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523317" y="3499365"/>
                  <a:ext cx="88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16A56BD9-42E8-46FE-A267-CD1513CE0684}"/>
                    </a:ext>
                  </a:extLst>
                </p14:cNvPr>
                <p14:cNvContentPartPr/>
                <p14:nvPr/>
              </p14:nvContentPartPr>
              <p14:xfrm>
                <a:off x="3635277" y="3572445"/>
                <a:ext cx="67680" cy="69480"/>
              </p14:xfrm>
            </p:contentPart>
          </mc:Choice>
          <mc:Fallback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16A56BD9-42E8-46FE-A267-CD1513CE068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630957" y="3568125"/>
                  <a:ext cx="7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67241" name="Freihand 167240">
                  <a:extLst>
                    <a:ext uri="{FF2B5EF4-FFF2-40B4-BE49-F238E27FC236}">
                      <a16:creationId xmlns:a16="http://schemas.microsoft.com/office/drawing/2014/main" id="{1B8FA199-5EC1-4920-9CC2-C999CAE96105}"/>
                    </a:ext>
                  </a:extLst>
                </p14:cNvPr>
                <p14:cNvContentPartPr/>
                <p14:nvPr/>
              </p14:nvContentPartPr>
              <p14:xfrm>
                <a:off x="3715197" y="3488925"/>
                <a:ext cx="97200" cy="154800"/>
              </p14:xfrm>
            </p:contentPart>
          </mc:Choice>
          <mc:Fallback>
            <p:pic>
              <p:nvPicPr>
                <p:cNvPr id="167241" name="Freihand 167240">
                  <a:extLst>
                    <a:ext uri="{FF2B5EF4-FFF2-40B4-BE49-F238E27FC236}">
                      <a16:creationId xmlns:a16="http://schemas.microsoft.com/office/drawing/2014/main" id="{1B8FA199-5EC1-4920-9CC2-C999CAE9610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710877" y="3484605"/>
                  <a:ext cx="10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B80F1368-B80C-4071-9A60-151F6249C773}"/>
                    </a:ext>
                  </a:extLst>
                </p14:cNvPr>
                <p14:cNvContentPartPr/>
                <p14:nvPr/>
              </p14:nvContentPartPr>
              <p14:xfrm>
                <a:off x="3803037" y="3558405"/>
                <a:ext cx="142560" cy="90360"/>
              </p14:xfrm>
            </p:contentPart>
          </mc:Choice>
          <mc:Fallback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B80F1368-B80C-4071-9A60-151F6249C77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798717" y="3554085"/>
                  <a:ext cx="151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67244" name="Freihand 167243">
                  <a:extLst>
                    <a:ext uri="{FF2B5EF4-FFF2-40B4-BE49-F238E27FC236}">
                      <a16:creationId xmlns:a16="http://schemas.microsoft.com/office/drawing/2014/main" id="{21533D50-E38B-4E42-8DC9-5CF161D55783}"/>
                    </a:ext>
                  </a:extLst>
                </p14:cNvPr>
                <p14:cNvContentPartPr/>
                <p14:nvPr/>
              </p14:nvContentPartPr>
              <p14:xfrm>
                <a:off x="3977997" y="3519525"/>
                <a:ext cx="122040" cy="118440"/>
              </p14:xfrm>
            </p:contentPart>
          </mc:Choice>
          <mc:Fallback>
            <p:pic>
              <p:nvPicPr>
                <p:cNvPr id="167244" name="Freihand 167243">
                  <a:extLst>
                    <a:ext uri="{FF2B5EF4-FFF2-40B4-BE49-F238E27FC236}">
                      <a16:creationId xmlns:a16="http://schemas.microsoft.com/office/drawing/2014/main" id="{21533D50-E38B-4E42-8DC9-5CF161D5578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973677" y="3515205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67245" name="Freihand 167244">
                  <a:extLst>
                    <a:ext uri="{FF2B5EF4-FFF2-40B4-BE49-F238E27FC236}">
                      <a16:creationId xmlns:a16="http://schemas.microsoft.com/office/drawing/2014/main" id="{2E1484E9-59CC-490C-B544-025367D959E0}"/>
                    </a:ext>
                  </a:extLst>
                </p14:cNvPr>
                <p14:cNvContentPartPr/>
                <p14:nvPr/>
              </p14:nvContentPartPr>
              <p14:xfrm>
                <a:off x="4107597" y="3537165"/>
                <a:ext cx="11880" cy="42120"/>
              </p14:xfrm>
            </p:contentPart>
          </mc:Choice>
          <mc:Fallback>
            <p:pic>
              <p:nvPicPr>
                <p:cNvPr id="167245" name="Freihand 167244">
                  <a:extLst>
                    <a:ext uri="{FF2B5EF4-FFF2-40B4-BE49-F238E27FC236}">
                      <a16:creationId xmlns:a16="http://schemas.microsoft.com/office/drawing/2014/main" id="{2E1484E9-59CC-490C-B544-025367D959E0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103277" y="3532845"/>
                  <a:ext cx="2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67246" name="Freihand 167245">
                  <a:extLst>
                    <a:ext uri="{FF2B5EF4-FFF2-40B4-BE49-F238E27FC236}">
                      <a16:creationId xmlns:a16="http://schemas.microsoft.com/office/drawing/2014/main" id="{8E1DDB87-98CB-410D-9BA0-2699D5855D32}"/>
                    </a:ext>
                  </a:extLst>
                </p14:cNvPr>
                <p14:cNvContentPartPr/>
                <p14:nvPr/>
              </p14:nvContentPartPr>
              <p14:xfrm>
                <a:off x="4120197" y="3593325"/>
                <a:ext cx="138600" cy="41400"/>
              </p14:xfrm>
            </p:contentPart>
          </mc:Choice>
          <mc:Fallback>
            <p:pic>
              <p:nvPicPr>
                <p:cNvPr id="167246" name="Freihand 167245">
                  <a:extLst>
                    <a:ext uri="{FF2B5EF4-FFF2-40B4-BE49-F238E27FC236}">
                      <a16:creationId xmlns:a16="http://schemas.microsoft.com/office/drawing/2014/main" id="{8E1DDB87-98CB-410D-9BA0-2699D5855D3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115877" y="3589005"/>
                  <a:ext cx="147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67247" name="Freihand 167246">
                  <a:extLst>
                    <a:ext uri="{FF2B5EF4-FFF2-40B4-BE49-F238E27FC236}">
                      <a16:creationId xmlns:a16="http://schemas.microsoft.com/office/drawing/2014/main" id="{20130AE9-BBEE-4C02-B1D2-7646DB8DAC2D}"/>
                    </a:ext>
                  </a:extLst>
                </p14:cNvPr>
                <p14:cNvContentPartPr/>
                <p14:nvPr/>
              </p14:nvContentPartPr>
              <p14:xfrm>
                <a:off x="4296957" y="3510525"/>
                <a:ext cx="190080" cy="126720"/>
              </p14:xfrm>
            </p:contentPart>
          </mc:Choice>
          <mc:Fallback>
            <p:pic>
              <p:nvPicPr>
                <p:cNvPr id="167247" name="Freihand 167246">
                  <a:extLst>
                    <a:ext uri="{FF2B5EF4-FFF2-40B4-BE49-F238E27FC236}">
                      <a16:creationId xmlns:a16="http://schemas.microsoft.com/office/drawing/2014/main" id="{20130AE9-BBEE-4C02-B1D2-7646DB8DAC2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292637" y="3506205"/>
                  <a:ext cx="198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67248" name="Freihand 167247">
                  <a:extLst>
                    <a:ext uri="{FF2B5EF4-FFF2-40B4-BE49-F238E27FC236}">
                      <a16:creationId xmlns:a16="http://schemas.microsoft.com/office/drawing/2014/main" id="{8BC1C138-9B88-4622-9ADE-C0A3F07F5DCF}"/>
                    </a:ext>
                  </a:extLst>
                </p14:cNvPr>
                <p14:cNvContentPartPr/>
                <p14:nvPr/>
              </p14:nvContentPartPr>
              <p14:xfrm>
                <a:off x="4593597" y="3556245"/>
                <a:ext cx="92160" cy="68400"/>
              </p14:xfrm>
            </p:contentPart>
          </mc:Choice>
          <mc:Fallback>
            <p:pic>
              <p:nvPicPr>
                <p:cNvPr id="167248" name="Freihand 167247">
                  <a:extLst>
                    <a:ext uri="{FF2B5EF4-FFF2-40B4-BE49-F238E27FC236}">
                      <a16:creationId xmlns:a16="http://schemas.microsoft.com/office/drawing/2014/main" id="{8BC1C138-9B88-4622-9ADE-C0A3F07F5DC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589277" y="3551925"/>
                  <a:ext cx="100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27F40E2C-0A6D-43A2-BC16-8C67A411EC52}"/>
                    </a:ext>
                  </a:extLst>
                </p14:cNvPr>
                <p14:cNvContentPartPr/>
                <p14:nvPr/>
              </p14:nvContentPartPr>
              <p14:xfrm>
                <a:off x="4684677" y="3577125"/>
                <a:ext cx="151200" cy="40320"/>
              </p14:xfrm>
            </p:contentPart>
          </mc:Choice>
          <mc:Fallback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27F40E2C-0A6D-43A2-BC16-8C67A411EC52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680357" y="3572805"/>
                  <a:ext cx="159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67250" name="Freihand 167249">
                  <a:extLst>
                    <a:ext uri="{FF2B5EF4-FFF2-40B4-BE49-F238E27FC236}">
                      <a16:creationId xmlns:a16="http://schemas.microsoft.com/office/drawing/2014/main" id="{1E1A0F48-B212-4BC0-8555-2B677BDC7E57}"/>
                    </a:ext>
                  </a:extLst>
                </p14:cNvPr>
                <p14:cNvContentPartPr/>
                <p14:nvPr/>
              </p14:nvContentPartPr>
              <p14:xfrm>
                <a:off x="4865757" y="3567405"/>
                <a:ext cx="55080" cy="54000"/>
              </p14:xfrm>
            </p:contentPart>
          </mc:Choice>
          <mc:Fallback>
            <p:pic>
              <p:nvPicPr>
                <p:cNvPr id="167250" name="Freihand 167249">
                  <a:extLst>
                    <a:ext uri="{FF2B5EF4-FFF2-40B4-BE49-F238E27FC236}">
                      <a16:creationId xmlns:a16="http://schemas.microsoft.com/office/drawing/2014/main" id="{1E1A0F48-B212-4BC0-8555-2B677BDC7E5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861437" y="3563085"/>
                  <a:ext cx="6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C6D4B39D-8340-4987-A864-7E0757B4D4FB}"/>
                    </a:ext>
                  </a:extLst>
                </p14:cNvPr>
                <p14:cNvContentPartPr/>
                <p14:nvPr/>
              </p14:nvContentPartPr>
              <p14:xfrm>
                <a:off x="4944237" y="3568485"/>
                <a:ext cx="196560" cy="44280"/>
              </p14:xfrm>
            </p:contentPart>
          </mc:Choice>
          <mc:Fallback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C6D4B39D-8340-4987-A864-7E0757B4D4F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939917" y="3564165"/>
                  <a:ext cx="20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67252" name="Freihand 167251">
                  <a:extLst>
                    <a:ext uri="{FF2B5EF4-FFF2-40B4-BE49-F238E27FC236}">
                      <a16:creationId xmlns:a16="http://schemas.microsoft.com/office/drawing/2014/main" id="{F1DB3C3F-28D1-4A56-8032-0C612D20389B}"/>
                    </a:ext>
                  </a:extLst>
                </p14:cNvPr>
                <p14:cNvContentPartPr/>
                <p14:nvPr/>
              </p14:nvContentPartPr>
              <p14:xfrm>
                <a:off x="5115957" y="3569205"/>
                <a:ext cx="112320" cy="127800"/>
              </p14:xfrm>
            </p:contentPart>
          </mc:Choice>
          <mc:Fallback>
            <p:pic>
              <p:nvPicPr>
                <p:cNvPr id="167252" name="Freihand 167251">
                  <a:extLst>
                    <a:ext uri="{FF2B5EF4-FFF2-40B4-BE49-F238E27FC236}">
                      <a16:creationId xmlns:a16="http://schemas.microsoft.com/office/drawing/2014/main" id="{F1DB3C3F-28D1-4A56-8032-0C612D20389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111637" y="3564885"/>
                  <a:ext cx="120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67253" name="Freihand 167252">
                  <a:extLst>
                    <a:ext uri="{FF2B5EF4-FFF2-40B4-BE49-F238E27FC236}">
                      <a16:creationId xmlns:a16="http://schemas.microsoft.com/office/drawing/2014/main" id="{032E0BCC-7E9B-4C34-A7B2-F71ED99261E8}"/>
                    </a:ext>
                  </a:extLst>
                </p14:cNvPr>
                <p14:cNvContentPartPr/>
                <p14:nvPr/>
              </p14:nvContentPartPr>
              <p14:xfrm>
                <a:off x="5239077" y="3481725"/>
                <a:ext cx="100440" cy="126000"/>
              </p14:xfrm>
            </p:contentPart>
          </mc:Choice>
          <mc:Fallback>
            <p:pic>
              <p:nvPicPr>
                <p:cNvPr id="167253" name="Freihand 167252">
                  <a:extLst>
                    <a:ext uri="{FF2B5EF4-FFF2-40B4-BE49-F238E27FC236}">
                      <a16:creationId xmlns:a16="http://schemas.microsoft.com/office/drawing/2014/main" id="{032E0BCC-7E9B-4C34-A7B2-F71ED99261E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234757" y="3477405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67254" name="Freihand 167253">
                  <a:extLst>
                    <a:ext uri="{FF2B5EF4-FFF2-40B4-BE49-F238E27FC236}">
                      <a16:creationId xmlns:a16="http://schemas.microsoft.com/office/drawing/2014/main" id="{7D3BDBE7-24DD-4307-9274-F9F68AC30A7B}"/>
                    </a:ext>
                  </a:extLst>
                </p14:cNvPr>
                <p14:cNvContentPartPr/>
                <p14:nvPr/>
              </p14:nvContentPartPr>
              <p14:xfrm>
                <a:off x="5348157" y="3511245"/>
                <a:ext cx="8640" cy="47520"/>
              </p14:xfrm>
            </p:contentPart>
          </mc:Choice>
          <mc:Fallback>
            <p:pic>
              <p:nvPicPr>
                <p:cNvPr id="167254" name="Freihand 167253">
                  <a:extLst>
                    <a:ext uri="{FF2B5EF4-FFF2-40B4-BE49-F238E27FC236}">
                      <a16:creationId xmlns:a16="http://schemas.microsoft.com/office/drawing/2014/main" id="{7D3BDBE7-24DD-4307-9274-F9F68AC30A7B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343837" y="3506925"/>
                  <a:ext cx="17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7E208F67-4EAA-4D7F-AF97-29692A82E7EB}"/>
                    </a:ext>
                  </a:extLst>
                </p14:cNvPr>
                <p14:cNvContentPartPr/>
                <p14:nvPr/>
              </p14:nvContentPartPr>
              <p14:xfrm>
                <a:off x="5371557" y="3558405"/>
                <a:ext cx="121320" cy="39600"/>
              </p14:xfrm>
            </p:contentPart>
          </mc:Choice>
          <mc:Fallback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7E208F67-4EAA-4D7F-AF97-29692A82E7E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367237" y="3554085"/>
                  <a:ext cx="129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6E19ACA2-8B10-4A06-B4B0-88BD5D7E1BB1}"/>
                    </a:ext>
                  </a:extLst>
                </p14:cNvPr>
                <p14:cNvContentPartPr/>
                <p14:nvPr/>
              </p14:nvContentPartPr>
              <p14:xfrm>
                <a:off x="3381117" y="3635805"/>
                <a:ext cx="2273400" cy="84240"/>
              </p14:xfrm>
            </p:contentPart>
          </mc:Choice>
          <mc:Fallback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6E19ACA2-8B10-4A06-B4B0-88BD5D7E1BB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376797" y="3631485"/>
                  <a:ext cx="228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468F229F-CFF3-4539-86B0-DB16FD243A04}"/>
                    </a:ext>
                  </a:extLst>
                </p14:cNvPr>
                <p14:cNvContentPartPr/>
                <p14:nvPr/>
              </p14:nvContentPartPr>
              <p14:xfrm>
                <a:off x="5829837" y="3539325"/>
                <a:ext cx="127080" cy="130320"/>
              </p14:xfrm>
            </p:contentPart>
          </mc:Choice>
          <mc:Fallback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468F229F-CFF3-4539-86B0-DB16FD243A0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825517" y="3535005"/>
                  <a:ext cx="135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B2579918-6013-4ED9-8DF9-B382988BF32F}"/>
                    </a:ext>
                  </a:extLst>
                </p14:cNvPr>
                <p14:cNvContentPartPr/>
                <p14:nvPr/>
              </p14:nvContentPartPr>
              <p14:xfrm>
                <a:off x="5964117" y="3526005"/>
                <a:ext cx="9720" cy="26280"/>
              </p14:xfrm>
            </p:contentPart>
          </mc:Choice>
          <mc:Fallback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B2579918-6013-4ED9-8DF9-B382988BF32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959797" y="3521685"/>
                  <a:ext cx="18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67259" name="Freihand 167258">
                  <a:extLst>
                    <a:ext uri="{FF2B5EF4-FFF2-40B4-BE49-F238E27FC236}">
                      <a16:creationId xmlns:a16="http://schemas.microsoft.com/office/drawing/2014/main" id="{101E9745-D7FC-4A7B-B191-B3BB365CEE21}"/>
                    </a:ext>
                  </a:extLst>
                </p14:cNvPr>
                <p14:cNvContentPartPr/>
                <p14:nvPr/>
              </p14:nvContentPartPr>
              <p14:xfrm>
                <a:off x="5981397" y="3533925"/>
                <a:ext cx="37440" cy="87480"/>
              </p14:xfrm>
            </p:contentPart>
          </mc:Choice>
          <mc:Fallback>
            <p:pic>
              <p:nvPicPr>
                <p:cNvPr id="167259" name="Freihand 167258">
                  <a:extLst>
                    <a:ext uri="{FF2B5EF4-FFF2-40B4-BE49-F238E27FC236}">
                      <a16:creationId xmlns:a16="http://schemas.microsoft.com/office/drawing/2014/main" id="{101E9745-D7FC-4A7B-B191-B3BB365CEE2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977077" y="3529605"/>
                  <a:ext cx="46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53D79D67-2908-402B-9772-22A910ED384A}"/>
                    </a:ext>
                  </a:extLst>
                </p14:cNvPr>
                <p14:cNvContentPartPr/>
                <p14:nvPr/>
              </p14:nvContentPartPr>
              <p14:xfrm>
                <a:off x="5912997" y="3487125"/>
                <a:ext cx="140760" cy="187560"/>
              </p14:xfrm>
            </p:contentPart>
          </mc:Choice>
          <mc:Fallback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53D79D67-2908-402B-9772-22A910ED384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08677" y="3482805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D9019354-F234-4A08-BD8C-AAF3D0419CA2}"/>
                    </a:ext>
                  </a:extLst>
                </p14:cNvPr>
                <p14:cNvContentPartPr/>
                <p14:nvPr/>
              </p14:nvContentPartPr>
              <p14:xfrm>
                <a:off x="5998677" y="3567765"/>
                <a:ext cx="31320" cy="78480"/>
              </p14:xfrm>
            </p:contentPart>
          </mc:Choice>
          <mc:Fallback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D9019354-F234-4A08-BD8C-AAF3D0419CA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994357" y="3563445"/>
                  <a:ext cx="39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67262" name="Freihand 167261">
                  <a:extLst>
                    <a:ext uri="{FF2B5EF4-FFF2-40B4-BE49-F238E27FC236}">
                      <a16:creationId xmlns:a16="http://schemas.microsoft.com/office/drawing/2014/main" id="{73558A05-4D83-4097-841C-EF7D120F3B70}"/>
                    </a:ext>
                  </a:extLst>
                </p14:cNvPr>
                <p14:cNvContentPartPr/>
                <p14:nvPr/>
              </p14:nvContentPartPr>
              <p14:xfrm>
                <a:off x="6040797" y="3588645"/>
                <a:ext cx="94320" cy="77400"/>
              </p14:xfrm>
            </p:contentPart>
          </mc:Choice>
          <mc:Fallback>
            <p:pic>
              <p:nvPicPr>
                <p:cNvPr id="167262" name="Freihand 167261">
                  <a:extLst>
                    <a:ext uri="{FF2B5EF4-FFF2-40B4-BE49-F238E27FC236}">
                      <a16:creationId xmlns:a16="http://schemas.microsoft.com/office/drawing/2014/main" id="{73558A05-4D83-4097-841C-EF7D120F3B70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36477" y="3584325"/>
                  <a:ext cx="102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67263" name="Freihand 167262">
                  <a:extLst>
                    <a:ext uri="{FF2B5EF4-FFF2-40B4-BE49-F238E27FC236}">
                      <a16:creationId xmlns:a16="http://schemas.microsoft.com/office/drawing/2014/main" id="{BE09FA73-0565-4EA6-8BF2-A29F0368258B}"/>
                    </a:ext>
                  </a:extLst>
                </p14:cNvPr>
                <p14:cNvContentPartPr/>
                <p14:nvPr/>
              </p14:nvContentPartPr>
              <p14:xfrm>
                <a:off x="6275877" y="3569565"/>
                <a:ext cx="116280" cy="215280"/>
              </p14:xfrm>
            </p:contentPart>
          </mc:Choice>
          <mc:Fallback>
            <p:pic>
              <p:nvPicPr>
                <p:cNvPr id="167263" name="Freihand 167262">
                  <a:extLst>
                    <a:ext uri="{FF2B5EF4-FFF2-40B4-BE49-F238E27FC236}">
                      <a16:creationId xmlns:a16="http://schemas.microsoft.com/office/drawing/2014/main" id="{BE09FA73-0565-4EA6-8BF2-A29F0368258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71557" y="3565245"/>
                  <a:ext cx="124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FA75DB0B-C804-4D3B-B30D-C713B8558D8E}"/>
                    </a:ext>
                  </a:extLst>
                </p14:cNvPr>
                <p14:cNvContentPartPr/>
                <p14:nvPr/>
              </p14:nvContentPartPr>
              <p14:xfrm>
                <a:off x="6389997" y="3587565"/>
                <a:ext cx="52200" cy="49680"/>
              </p14:xfrm>
            </p:contentPart>
          </mc:Choice>
          <mc:Fallback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FA75DB0B-C804-4D3B-B30D-C713B8558D8E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385677" y="3583245"/>
                  <a:ext cx="60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67265" name="Freihand 167264">
                  <a:extLst>
                    <a:ext uri="{FF2B5EF4-FFF2-40B4-BE49-F238E27FC236}">
                      <a16:creationId xmlns:a16="http://schemas.microsoft.com/office/drawing/2014/main" id="{7CDAA2CD-023D-4D5F-95CA-2D0BF56A92C6}"/>
                    </a:ext>
                  </a:extLst>
                </p14:cNvPr>
                <p14:cNvContentPartPr/>
                <p14:nvPr/>
              </p14:nvContentPartPr>
              <p14:xfrm>
                <a:off x="6384597" y="3580725"/>
                <a:ext cx="207720" cy="92520"/>
              </p14:xfrm>
            </p:contentPart>
          </mc:Choice>
          <mc:Fallback>
            <p:pic>
              <p:nvPicPr>
                <p:cNvPr id="167265" name="Freihand 167264">
                  <a:extLst>
                    <a:ext uri="{FF2B5EF4-FFF2-40B4-BE49-F238E27FC236}">
                      <a16:creationId xmlns:a16="http://schemas.microsoft.com/office/drawing/2014/main" id="{7CDAA2CD-023D-4D5F-95CA-2D0BF56A92C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380277" y="3576405"/>
                  <a:ext cx="216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1E810635-7388-46B4-BFB9-2894A13ECF9B}"/>
                    </a:ext>
                  </a:extLst>
                </p14:cNvPr>
                <p14:cNvContentPartPr/>
                <p14:nvPr/>
              </p14:nvContentPartPr>
              <p14:xfrm>
                <a:off x="6727317" y="3527445"/>
                <a:ext cx="222120" cy="162720"/>
              </p14:xfrm>
            </p:contentPart>
          </mc:Choice>
          <mc:Fallback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1E810635-7388-46B4-BFB9-2894A13ECF9B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722997" y="3523125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3D9B5B27-99C9-429D-9CAA-102BEEBBA9BA}"/>
                    </a:ext>
                  </a:extLst>
                </p14:cNvPr>
                <p14:cNvContentPartPr/>
                <p14:nvPr/>
              </p14:nvContentPartPr>
              <p14:xfrm>
                <a:off x="6956637" y="3565965"/>
                <a:ext cx="360" cy="360"/>
              </p14:xfrm>
            </p:contentPart>
          </mc:Choice>
          <mc:Fallback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3D9B5B27-99C9-429D-9CAA-102BEEBBA9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52317" y="3561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FBAE58E7-2A50-400F-A7FE-7C127F12D719}"/>
                    </a:ext>
                  </a:extLst>
                </p14:cNvPr>
                <p14:cNvContentPartPr/>
                <p14:nvPr/>
              </p14:nvContentPartPr>
              <p14:xfrm>
                <a:off x="7032957" y="3553725"/>
                <a:ext cx="118440" cy="83880"/>
              </p14:xfrm>
            </p:contentPart>
          </mc:Choice>
          <mc:Fallback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FBAE58E7-2A50-400F-A7FE-7C127F12D71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028637" y="3549405"/>
                  <a:ext cx="12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67269" name="Freihand 167268">
                  <a:extLst>
                    <a:ext uri="{FF2B5EF4-FFF2-40B4-BE49-F238E27FC236}">
                      <a16:creationId xmlns:a16="http://schemas.microsoft.com/office/drawing/2014/main" id="{4B22503E-E88D-426F-90D6-385A157B0F24}"/>
                    </a:ext>
                  </a:extLst>
                </p14:cNvPr>
                <p14:cNvContentPartPr/>
                <p14:nvPr/>
              </p14:nvContentPartPr>
              <p14:xfrm>
                <a:off x="7281357" y="3494685"/>
                <a:ext cx="222840" cy="148680"/>
              </p14:xfrm>
            </p:contentPart>
          </mc:Choice>
          <mc:Fallback>
            <p:pic>
              <p:nvPicPr>
                <p:cNvPr id="167269" name="Freihand 167268">
                  <a:extLst>
                    <a:ext uri="{FF2B5EF4-FFF2-40B4-BE49-F238E27FC236}">
                      <a16:creationId xmlns:a16="http://schemas.microsoft.com/office/drawing/2014/main" id="{4B22503E-E88D-426F-90D6-385A157B0F24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277037" y="3490365"/>
                  <a:ext cx="231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67270" name="Freihand 167269">
                  <a:extLst>
                    <a:ext uri="{FF2B5EF4-FFF2-40B4-BE49-F238E27FC236}">
                      <a16:creationId xmlns:a16="http://schemas.microsoft.com/office/drawing/2014/main" id="{9D19E1E3-A294-4CF1-A125-E41DC64147E6}"/>
                    </a:ext>
                  </a:extLst>
                </p14:cNvPr>
                <p14:cNvContentPartPr/>
                <p14:nvPr/>
              </p14:nvContentPartPr>
              <p14:xfrm>
                <a:off x="7383237" y="3446445"/>
                <a:ext cx="106920" cy="100800"/>
              </p14:xfrm>
            </p:contentPart>
          </mc:Choice>
          <mc:Fallback>
            <p:pic>
              <p:nvPicPr>
                <p:cNvPr id="167270" name="Freihand 167269">
                  <a:extLst>
                    <a:ext uri="{FF2B5EF4-FFF2-40B4-BE49-F238E27FC236}">
                      <a16:creationId xmlns:a16="http://schemas.microsoft.com/office/drawing/2014/main" id="{9D19E1E3-A294-4CF1-A125-E41DC64147E6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378917" y="3442125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67271" name="Freihand 167270">
                  <a:extLst>
                    <a:ext uri="{FF2B5EF4-FFF2-40B4-BE49-F238E27FC236}">
                      <a16:creationId xmlns:a16="http://schemas.microsoft.com/office/drawing/2014/main" id="{10330C8C-EABB-44AF-81D5-E202C6130394}"/>
                    </a:ext>
                  </a:extLst>
                </p14:cNvPr>
                <p14:cNvContentPartPr/>
                <p14:nvPr/>
              </p14:nvContentPartPr>
              <p14:xfrm>
                <a:off x="7665837" y="3539325"/>
                <a:ext cx="276120" cy="83160"/>
              </p14:xfrm>
            </p:contentPart>
          </mc:Choice>
          <mc:Fallback>
            <p:pic>
              <p:nvPicPr>
                <p:cNvPr id="167271" name="Freihand 167270">
                  <a:extLst>
                    <a:ext uri="{FF2B5EF4-FFF2-40B4-BE49-F238E27FC236}">
                      <a16:creationId xmlns:a16="http://schemas.microsoft.com/office/drawing/2014/main" id="{10330C8C-EABB-44AF-81D5-E202C613039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661517" y="3535005"/>
                  <a:ext cx="28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67272" name="Freihand 167271">
                  <a:extLst>
                    <a:ext uri="{FF2B5EF4-FFF2-40B4-BE49-F238E27FC236}">
                      <a16:creationId xmlns:a16="http://schemas.microsoft.com/office/drawing/2014/main" id="{67A39C40-9507-4A97-8844-E6B8E4E5FA20}"/>
                    </a:ext>
                  </a:extLst>
                </p14:cNvPr>
                <p14:cNvContentPartPr/>
                <p14:nvPr/>
              </p14:nvContentPartPr>
              <p14:xfrm>
                <a:off x="7940877" y="3533565"/>
                <a:ext cx="100800" cy="223560"/>
              </p14:xfrm>
            </p:contentPart>
          </mc:Choice>
          <mc:Fallback>
            <p:pic>
              <p:nvPicPr>
                <p:cNvPr id="167272" name="Freihand 167271">
                  <a:extLst>
                    <a:ext uri="{FF2B5EF4-FFF2-40B4-BE49-F238E27FC236}">
                      <a16:creationId xmlns:a16="http://schemas.microsoft.com/office/drawing/2014/main" id="{67A39C40-9507-4A97-8844-E6B8E4E5FA2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936557" y="3529245"/>
                  <a:ext cx="109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67273" name="Freihand 167272">
                  <a:extLst>
                    <a:ext uri="{FF2B5EF4-FFF2-40B4-BE49-F238E27FC236}">
                      <a16:creationId xmlns:a16="http://schemas.microsoft.com/office/drawing/2014/main" id="{DF3E535F-3900-42C4-B2E2-F0BAE4FC1F2C}"/>
                    </a:ext>
                  </a:extLst>
                </p14:cNvPr>
                <p14:cNvContentPartPr/>
                <p14:nvPr/>
              </p14:nvContentPartPr>
              <p14:xfrm>
                <a:off x="8088837" y="3469125"/>
                <a:ext cx="355680" cy="178560"/>
              </p14:xfrm>
            </p:contentPart>
          </mc:Choice>
          <mc:Fallback>
            <p:pic>
              <p:nvPicPr>
                <p:cNvPr id="167273" name="Freihand 167272">
                  <a:extLst>
                    <a:ext uri="{FF2B5EF4-FFF2-40B4-BE49-F238E27FC236}">
                      <a16:creationId xmlns:a16="http://schemas.microsoft.com/office/drawing/2014/main" id="{DF3E535F-3900-42C4-B2E2-F0BAE4FC1F2C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084517" y="3464805"/>
                  <a:ext cx="36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67274" name="Freihand 167273">
                  <a:extLst>
                    <a:ext uri="{FF2B5EF4-FFF2-40B4-BE49-F238E27FC236}">
                      <a16:creationId xmlns:a16="http://schemas.microsoft.com/office/drawing/2014/main" id="{56E454B8-2877-428B-A801-0D53C3177DC0}"/>
                    </a:ext>
                  </a:extLst>
                </p14:cNvPr>
                <p14:cNvContentPartPr/>
                <p14:nvPr/>
              </p14:nvContentPartPr>
              <p14:xfrm>
                <a:off x="8596797" y="3561285"/>
                <a:ext cx="185400" cy="88560"/>
              </p14:xfrm>
            </p:contentPart>
          </mc:Choice>
          <mc:Fallback>
            <p:pic>
              <p:nvPicPr>
                <p:cNvPr id="167274" name="Freihand 167273">
                  <a:extLst>
                    <a:ext uri="{FF2B5EF4-FFF2-40B4-BE49-F238E27FC236}">
                      <a16:creationId xmlns:a16="http://schemas.microsoft.com/office/drawing/2014/main" id="{56E454B8-2877-428B-A801-0D53C3177DC0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592477" y="3556965"/>
                  <a:ext cx="194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67275" name="Freihand 167274">
                  <a:extLst>
                    <a:ext uri="{FF2B5EF4-FFF2-40B4-BE49-F238E27FC236}">
                      <a16:creationId xmlns:a16="http://schemas.microsoft.com/office/drawing/2014/main" id="{D134D38D-A173-4528-AD3C-110AA0CED5E8}"/>
                    </a:ext>
                  </a:extLst>
                </p14:cNvPr>
                <p14:cNvContentPartPr/>
                <p14:nvPr/>
              </p14:nvContentPartPr>
              <p14:xfrm>
                <a:off x="8769597" y="3487485"/>
                <a:ext cx="7200" cy="46080"/>
              </p14:xfrm>
            </p:contentPart>
          </mc:Choice>
          <mc:Fallback>
            <p:pic>
              <p:nvPicPr>
                <p:cNvPr id="167275" name="Freihand 167274">
                  <a:extLst>
                    <a:ext uri="{FF2B5EF4-FFF2-40B4-BE49-F238E27FC236}">
                      <a16:creationId xmlns:a16="http://schemas.microsoft.com/office/drawing/2014/main" id="{D134D38D-A173-4528-AD3C-110AA0CED5E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765277" y="3483165"/>
                  <a:ext cx="15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67276" name="Freihand 167275">
                  <a:extLst>
                    <a:ext uri="{FF2B5EF4-FFF2-40B4-BE49-F238E27FC236}">
                      <a16:creationId xmlns:a16="http://schemas.microsoft.com/office/drawing/2014/main" id="{C34359E4-9C50-4126-8397-50128EC984C5}"/>
                    </a:ext>
                  </a:extLst>
                </p14:cNvPr>
                <p14:cNvContentPartPr/>
                <p14:nvPr/>
              </p14:nvContentPartPr>
              <p14:xfrm>
                <a:off x="8947797" y="3501525"/>
                <a:ext cx="97920" cy="145440"/>
              </p14:xfrm>
            </p:contentPart>
          </mc:Choice>
          <mc:Fallback>
            <p:pic>
              <p:nvPicPr>
                <p:cNvPr id="167276" name="Freihand 167275">
                  <a:extLst>
                    <a:ext uri="{FF2B5EF4-FFF2-40B4-BE49-F238E27FC236}">
                      <a16:creationId xmlns:a16="http://schemas.microsoft.com/office/drawing/2014/main" id="{C34359E4-9C50-4126-8397-50128EC984C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943477" y="3497205"/>
                  <a:ext cx="10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67277" name="Freihand 167276">
                  <a:extLst>
                    <a:ext uri="{FF2B5EF4-FFF2-40B4-BE49-F238E27FC236}">
                      <a16:creationId xmlns:a16="http://schemas.microsoft.com/office/drawing/2014/main" id="{55A84A93-A89B-495F-9801-0E413443C3DA}"/>
                    </a:ext>
                  </a:extLst>
                </p14:cNvPr>
                <p14:cNvContentPartPr/>
                <p14:nvPr/>
              </p14:nvContentPartPr>
              <p14:xfrm>
                <a:off x="8957157" y="3487485"/>
                <a:ext cx="151200" cy="20520"/>
              </p14:xfrm>
            </p:contentPart>
          </mc:Choice>
          <mc:Fallback>
            <p:pic>
              <p:nvPicPr>
                <p:cNvPr id="167277" name="Freihand 167276">
                  <a:extLst>
                    <a:ext uri="{FF2B5EF4-FFF2-40B4-BE49-F238E27FC236}">
                      <a16:creationId xmlns:a16="http://schemas.microsoft.com/office/drawing/2014/main" id="{55A84A93-A89B-495F-9801-0E413443C3D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952837" y="3483165"/>
                  <a:ext cx="15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67278" name="Freihand 167277">
                  <a:extLst>
                    <a:ext uri="{FF2B5EF4-FFF2-40B4-BE49-F238E27FC236}">
                      <a16:creationId xmlns:a16="http://schemas.microsoft.com/office/drawing/2014/main" id="{AE6BD7F6-3EBC-4DFB-BA7C-A11BDBABC2EC}"/>
                    </a:ext>
                  </a:extLst>
                </p14:cNvPr>
                <p14:cNvContentPartPr/>
                <p14:nvPr/>
              </p14:nvContentPartPr>
              <p14:xfrm>
                <a:off x="9114117" y="3533205"/>
                <a:ext cx="150840" cy="91080"/>
              </p14:xfrm>
            </p:contentPart>
          </mc:Choice>
          <mc:Fallback>
            <p:pic>
              <p:nvPicPr>
                <p:cNvPr id="167278" name="Freihand 167277">
                  <a:extLst>
                    <a:ext uri="{FF2B5EF4-FFF2-40B4-BE49-F238E27FC236}">
                      <a16:creationId xmlns:a16="http://schemas.microsoft.com/office/drawing/2014/main" id="{AE6BD7F6-3EBC-4DFB-BA7C-A11BDBABC2EC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9109797" y="3528885"/>
                  <a:ext cx="159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67279" name="Freihand 167278">
                  <a:extLst>
                    <a:ext uri="{FF2B5EF4-FFF2-40B4-BE49-F238E27FC236}">
                      <a16:creationId xmlns:a16="http://schemas.microsoft.com/office/drawing/2014/main" id="{67CD4AB8-6003-43CE-ACED-B4A6D01D85C4}"/>
                    </a:ext>
                  </a:extLst>
                </p14:cNvPr>
                <p14:cNvContentPartPr/>
                <p14:nvPr/>
              </p14:nvContentPartPr>
              <p14:xfrm>
                <a:off x="9285477" y="3570285"/>
                <a:ext cx="147600" cy="54000"/>
              </p14:xfrm>
            </p:contentPart>
          </mc:Choice>
          <mc:Fallback>
            <p:pic>
              <p:nvPicPr>
                <p:cNvPr id="167279" name="Freihand 167278">
                  <a:extLst>
                    <a:ext uri="{FF2B5EF4-FFF2-40B4-BE49-F238E27FC236}">
                      <a16:creationId xmlns:a16="http://schemas.microsoft.com/office/drawing/2014/main" id="{67CD4AB8-6003-43CE-ACED-B4A6D01D85C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281157" y="3565965"/>
                  <a:ext cx="156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67280" name="Freihand 167279">
                  <a:extLst>
                    <a:ext uri="{FF2B5EF4-FFF2-40B4-BE49-F238E27FC236}">
                      <a16:creationId xmlns:a16="http://schemas.microsoft.com/office/drawing/2014/main" id="{9DA638D2-9CE5-4DBD-8A29-59CFE7DC4BD5}"/>
                    </a:ext>
                  </a:extLst>
                </p14:cNvPr>
                <p14:cNvContentPartPr/>
                <p14:nvPr/>
              </p14:nvContentPartPr>
              <p14:xfrm>
                <a:off x="9422997" y="3493245"/>
                <a:ext cx="360" cy="360"/>
              </p14:xfrm>
            </p:contentPart>
          </mc:Choice>
          <mc:Fallback>
            <p:pic>
              <p:nvPicPr>
                <p:cNvPr id="167280" name="Freihand 167279">
                  <a:extLst>
                    <a:ext uri="{FF2B5EF4-FFF2-40B4-BE49-F238E27FC236}">
                      <a16:creationId xmlns:a16="http://schemas.microsoft.com/office/drawing/2014/main" id="{9DA638D2-9CE5-4DBD-8A29-59CFE7DC4B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18677" y="3488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67281" name="Freihand 167280">
                  <a:extLst>
                    <a:ext uri="{FF2B5EF4-FFF2-40B4-BE49-F238E27FC236}">
                      <a16:creationId xmlns:a16="http://schemas.microsoft.com/office/drawing/2014/main" id="{52800A5A-9FB0-44A0-8FE2-659C57010903}"/>
                    </a:ext>
                  </a:extLst>
                </p14:cNvPr>
                <p14:cNvContentPartPr/>
                <p14:nvPr/>
              </p14:nvContentPartPr>
              <p14:xfrm>
                <a:off x="9564837" y="3566325"/>
                <a:ext cx="123840" cy="36720"/>
              </p14:xfrm>
            </p:contentPart>
          </mc:Choice>
          <mc:Fallback>
            <p:pic>
              <p:nvPicPr>
                <p:cNvPr id="167281" name="Freihand 167280">
                  <a:extLst>
                    <a:ext uri="{FF2B5EF4-FFF2-40B4-BE49-F238E27FC236}">
                      <a16:creationId xmlns:a16="http://schemas.microsoft.com/office/drawing/2014/main" id="{52800A5A-9FB0-44A0-8FE2-659C5701090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9560517" y="3562005"/>
                  <a:ext cx="13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67282" name="Freihand 167281">
                  <a:extLst>
                    <a:ext uri="{FF2B5EF4-FFF2-40B4-BE49-F238E27FC236}">
                      <a16:creationId xmlns:a16="http://schemas.microsoft.com/office/drawing/2014/main" id="{EF0AAA83-F1FF-4916-A61F-ED0EB0994E9A}"/>
                    </a:ext>
                  </a:extLst>
                </p14:cNvPr>
                <p14:cNvContentPartPr/>
                <p14:nvPr/>
              </p14:nvContentPartPr>
              <p14:xfrm>
                <a:off x="9714957" y="3517725"/>
                <a:ext cx="159120" cy="97560"/>
              </p14:xfrm>
            </p:contentPart>
          </mc:Choice>
          <mc:Fallback>
            <p:pic>
              <p:nvPicPr>
                <p:cNvPr id="167282" name="Freihand 167281">
                  <a:extLst>
                    <a:ext uri="{FF2B5EF4-FFF2-40B4-BE49-F238E27FC236}">
                      <a16:creationId xmlns:a16="http://schemas.microsoft.com/office/drawing/2014/main" id="{EF0AAA83-F1FF-4916-A61F-ED0EB0994E9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9710637" y="3513405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67283" name="Freihand 167282">
                  <a:extLst>
                    <a:ext uri="{FF2B5EF4-FFF2-40B4-BE49-F238E27FC236}">
                      <a16:creationId xmlns:a16="http://schemas.microsoft.com/office/drawing/2014/main" id="{A1676A69-86FF-4103-BF43-0964569FE247}"/>
                    </a:ext>
                  </a:extLst>
                </p14:cNvPr>
                <p14:cNvContentPartPr/>
                <p14:nvPr/>
              </p14:nvContentPartPr>
              <p14:xfrm>
                <a:off x="9883437" y="3461925"/>
                <a:ext cx="5760" cy="35280"/>
              </p14:xfrm>
            </p:contentPart>
          </mc:Choice>
          <mc:Fallback>
            <p:pic>
              <p:nvPicPr>
                <p:cNvPr id="167283" name="Freihand 167282">
                  <a:extLst>
                    <a:ext uri="{FF2B5EF4-FFF2-40B4-BE49-F238E27FC236}">
                      <a16:creationId xmlns:a16="http://schemas.microsoft.com/office/drawing/2014/main" id="{A1676A69-86FF-4103-BF43-0964569FE247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9879117" y="3457605"/>
                  <a:ext cx="1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67284" name="Freihand 167283">
                  <a:extLst>
                    <a:ext uri="{FF2B5EF4-FFF2-40B4-BE49-F238E27FC236}">
                      <a16:creationId xmlns:a16="http://schemas.microsoft.com/office/drawing/2014/main" id="{39918113-4D08-407A-A9DF-53F8D8675E1E}"/>
                    </a:ext>
                  </a:extLst>
                </p14:cNvPr>
                <p14:cNvContentPartPr/>
                <p14:nvPr/>
              </p14:nvContentPartPr>
              <p14:xfrm>
                <a:off x="9893877" y="3469125"/>
                <a:ext cx="146160" cy="132120"/>
              </p14:xfrm>
            </p:contentPart>
          </mc:Choice>
          <mc:Fallback>
            <p:pic>
              <p:nvPicPr>
                <p:cNvPr id="167284" name="Freihand 167283">
                  <a:extLst>
                    <a:ext uri="{FF2B5EF4-FFF2-40B4-BE49-F238E27FC236}">
                      <a16:creationId xmlns:a16="http://schemas.microsoft.com/office/drawing/2014/main" id="{39918113-4D08-407A-A9DF-53F8D8675E1E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9889557" y="3464805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FAA1C765-E7CA-42CF-90CA-0E321E741A02}"/>
                    </a:ext>
                  </a:extLst>
                </p14:cNvPr>
                <p14:cNvContentPartPr/>
                <p14:nvPr/>
              </p14:nvContentPartPr>
              <p14:xfrm>
                <a:off x="10027437" y="3530685"/>
                <a:ext cx="156960" cy="63720"/>
              </p14:xfrm>
            </p:contentPart>
          </mc:Choice>
          <mc:Fallback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FAA1C765-E7CA-42CF-90CA-0E321E741A0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023117" y="3526365"/>
                  <a:ext cx="16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6124AE43-F9D8-456F-AAC5-E249BC6FA49F}"/>
                    </a:ext>
                  </a:extLst>
                </p14:cNvPr>
                <p14:cNvContentPartPr/>
                <p14:nvPr/>
              </p14:nvContentPartPr>
              <p14:xfrm>
                <a:off x="10194117" y="3517005"/>
                <a:ext cx="90720" cy="78480"/>
              </p14:xfrm>
            </p:contentPart>
          </mc:Choice>
          <mc:Fallback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6124AE43-F9D8-456F-AAC5-E249BC6FA49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189797" y="3512685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95AA38E3-CCF9-4042-BC06-6B698BDF5328}"/>
                    </a:ext>
                  </a:extLst>
                </p14:cNvPr>
                <p14:cNvContentPartPr/>
                <p14:nvPr/>
              </p14:nvContentPartPr>
              <p14:xfrm>
                <a:off x="10366557" y="3522045"/>
                <a:ext cx="178560" cy="86760"/>
              </p14:xfrm>
            </p:contentPart>
          </mc:Choice>
          <mc:Fallback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95AA38E3-CCF9-4042-BC06-6B698BDF532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0362237" y="3517725"/>
                  <a:ext cx="187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B809F95D-AB6B-471D-BE13-4231EE10B07A}"/>
                    </a:ext>
                  </a:extLst>
                </p14:cNvPr>
                <p14:cNvContentPartPr/>
                <p14:nvPr/>
              </p14:nvContentPartPr>
              <p14:xfrm>
                <a:off x="10588677" y="3421965"/>
                <a:ext cx="23760" cy="5760"/>
              </p14:xfrm>
            </p:contentPart>
          </mc:Choice>
          <mc:Fallback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B809F95D-AB6B-471D-BE13-4231EE10B07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584357" y="3417645"/>
                  <a:ext cx="32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FDBDAB4D-3D3D-4ABB-95D5-B9212CD2669E}"/>
                    </a:ext>
                  </a:extLst>
                </p14:cNvPr>
                <p14:cNvContentPartPr/>
                <p14:nvPr/>
              </p14:nvContentPartPr>
              <p14:xfrm>
                <a:off x="10672917" y="3384165"/>
                <a:ext cx="188640" cy="180000"/>
              </p14:xfrm>
            </p:contentPart>
          </mc:Choice>
          <mc:Fallback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FDBDAB4D-3D3D-4ABB-95D5-B9212CD2669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668597" y="3379845"/>
                  <a:ext cx="197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BAE7723F-5B4D-4EFF-8CF7-30FC225DB1F3}"/>
                    </a:ext>
                  </a:extLst>
                </p14:cNvPr>
                <p14:cNvContentPartPr/>
                <p14:nvPr/>
              </p14:nvContentPartPr>
              <p14:xfrm>
                <a:off x="11113917" y="3451845"/>
                <a:ext cx="360" cy="360"/>
              </p14:xfrm>
            </p:contentPart>
          </mc:Choice>
          <mc:Fallback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BAE7723F-5B4D-4EFF-8CF7-30FC225DB1F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09597" y="3447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16575407-8315-4960-8C72-40535C33B967}"/>
                    </a:ext>
                  </a:extLst>
                </p14:cNvPr>
                <p14:cNvContentPartPr/>
                <p14:nvPr/>
              </p14:nvContentPartPr>
              <p14:xfrm>
                <a:off x="11053797" y="3484965"/>
                <a:ext cx="183600" cy="75240"/>
              </p14:xfrm>
            </p:contentPart>
          </mc:Choice>
          <mc:Fallback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16575407-8315-4960-8C72-40535C33B967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049477" y="3480645"/>
                  <a:ext cx="192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CDC0203E-B9BB-4553-9F66-D69E9584B1D4}"/>
                    </a:ext>
                  </a:extLst>
                </p14:cNvPr>
                <p14:cNvContentPartPr/>
                <p14:nvPr/>
              </p14:nvContentPartPr>
              <p14:xfrm>
                <a:off x="11248917" y="3389205"/>
                <a:ext cx="248760" cy="151920"/>
              </p14:xfrm>
            </p:contentPart>
          </mc:Choice>
          <mc:Fallback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CDC0203E-B9BB-4553-9F66-D69E9584B1D4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244597" y="3384885"/>
                  <a:ext cx="25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2B2051CF-1A8A-4659-B4AC-E0A3E86326F5}"/>
                    </a:ext>
                  </a:extLst>
                </p14:cNvPr>
                <p14:cNvContentPartPr/>
                <p14:nvPr/>
              </p14:nvContentPartPr>
              <p14:xfrm>
                <a:off x="11535837" y="3446805"/>
                <a:ext cx="81720" cy="82440"/>
              </p14:xfrm>
            </p:contentPart>
          </mc:Choice>
          <mc:Fallback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2B2051CF-1A8A-4659-B4AC-E0A3E86326F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531517" y="3442485"/>
                  <a:ext cx="9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67295" name="Freihand 167294">
                  <a:extLst>
                    <a:ext uri="{FF2B5EF4-FFF2-40B4-BE49-F238E27FC236}">
                      <a16:creationId xmlns:a16="http://schemas.microsoft.com/office/drawing/2014/main" id="{CAFE3340-2F79-4416-BC3F-F6EB21330ADB}"/>
                    </a:ext>
                  </a:extLst>
                </p14:cNvPr>
                <p14:cNvContentPartPr/>
                <p14:nvPr/>
              </p14:nvContentPartPr>
              <p14:xfrm>
                <a:off x="11609637" y="3320805"/>
                <a:ext cx="177120" cy="210960"/>
              </p14:xfrm>
            </p:contentPart>
          </mc:Choice>
          <mc:Fallback>
            <p:pic>
              <p:nvPicPr>
                <p:cNvPr id="167295" name="Freihand 167294">
                  <a:extLst>
                    <a:ext uri="{FF2B5EF4-FFF2-40B4-BE49-F238E27FC236}">
                      <a16:creationId xmlns:a16="http://schemas.microsoft.com/office/drawing/2014/main" id="{CAFE3340-2F79-4416-BC3F-F6EB21330ADB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1605317" y="3316485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67300" name="Freihand 167299">
                  <a:extLst>
                    <a:ext uri="{FF2B5EF4-FFF2-40B4-BE49-F238E27FC236}">
                      <a16:creationId xmlns:a16="http://schemas.microsoft.com/office/drawing/2014/main" id="{86583257-81D7-4BD3-8D0D-D5231F59A860}"/>
                    </a:ext>
                  </a:extLst>
                </p14:cNvPr>
                <p14:cNvContentPartPr/>
                <p14:nvPr/>
              </p14:nvContentPartPr>
              <p14:xfrm>
                <a:off x="533517" y="3113445"/>
                <a:ext cx="702360" cy="54360"/>
              </p14:xfrm>
            </p:contentPart>
          </mc:Choice>
          <mc:Fallback>
            <p:pic>
              <p:nvPicPr>
                <p:cNvPr id="167300" name="Freihand 167299">
                  <a:extLst>
                    <a:ext uri="{FF2B5EF4-FFF2-40B4-BE49-F238E27FC236}">
                      <a16:creationId xmlns:a16="http://schemas.microsoft.com/office/drawing/2014/main" id="{86583257-81D7-4BD3-8D0D-D5231F59A86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29197" y="3109125"/>
                  <a:ext cx="711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67302" name="Freihand 167301">
                  <a:extLst>
                    <a:ext uri="{FF2B5EF4-FFF2-40B4-BE49-F238E27FC236}">
                      <a16:creationId xmlns:a16="http://schemas.microsoft.com/office/drawing/2014/main" id="{DE86D1B5-D406-4B98-BC12-AF023C0824C8}"/>
                    </a:ext>
                  </a:extLst>
                </p14:cNvPr>
                <p14:cNvContentPartPr/>
                <p14:nvPr/>
              </p14:nvContentPartPr>
              <p14:xfrm>
                <a:off x="4226757" y="3417645"/>
                <a:ext cx="1437840" cy="96840"/>
              </p14:xfrm>
            </p:contentPart>
          </mc:Choice>
          <mc:Fallback>
            <p:pic>
              <p:nvPicPr>
                <p:cNvPr id="167302" name="Freihand 167301">
                  <a:extLst>
                    <a:ext uri="{FF2B5EF4-FFF2-40B4-BE49-F238E27FC236}">
                      <a16:creationId xmlns:a16="http://schemas.microsoft.com/office/drawing/2014/main" id="{DE86D1B5-D406-4B98-BC12-AF023C0824C8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222437" y="3413325"/>
                  <a:ext cx="1446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67304" name="Freihand 167303">
                  <a:extLst>
                    <a:ext uri="{FF2B5EF4-FFF2-40B4-BE49-F238E27FC236}">
                      <a16:creationId xmlns:a16="http://schemas.microsoft.com/office/drawing/2014/main" id="{17A63532-070E-4DFF-9C7F-9D9FB573241B}"/>
                    </a:ext>
                  </a:extLst>
                </p14:cNvPr>
                <p14:cNvContentPartPr/>
                <p14:nvPr/>
              </p14:nvContentPartPr>
              <p14:xfrm>
                <a:off x="7476837" y="3343485"/>
                <a:ext cx="4048560" cy="164160"/>
              </p14:xfrm>
            </p:contentPart>
          </mc:Choice>
          <mc:Fallback>
            <p:pic>
              <p:nvPicPr>
                <p:cNvPr id="167304" name="Freihand 167303">
                  <a:extLst>
                    <a:ext uri="{FF2B5EF4-FFF2-40B4-BE49-F238E27FC236}">
                      <a16:creationId xmlns:a16="http://schemas.microsoft.com/office/drawing/2014/main" id="{17A63532-070E-4DFF-9C7F-9D9FB573241B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72517" y="3339165"/>
                  <a:ext cx="4057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167306" name="Freihand 167305">
                  <a:extLst>
                    <a:ext uri="{FF2B5EF4-FFF2-40B4-BE49-F238E27FC236}">
                      <a16:creationId xmlns:a16="http://schemas.microsoft.com/office/drawing/2014/main" id="{B83EB2D7-4396-4B37-93B9-2F4FF68C33F6}"/>
                    </a:ext>
                  </a:extLst>
                </p14:cNvPr>
                <p14:cNvContentPartPr/>
                <p14:nvPr/>
              </p14:nvContentPartPr>
              <p14:xfrm>
                <a:off x="275397" y="4107405"/>
                <a:ext cx="360" cy="360"/>
              </p14:xfrm>
            </p:contentPart>
          </mc:Choice>
          <mc:Fallback>
            <p:pic>
              <p:nvPicPr>
                <p:cNvPr id="167306" name="Freihand 167305">
                  <a:extLst>
                    <a:ext uri="{FF2B5EF4-FFF2-40B4-BE49-F238E27FC236}">
                      <a16:creationId xmlns:a16="http://schemas.microsoft.com/office/drawing/2014/main" id="{B83EB2D7-4396-4B37-93B9-2F4FF68C33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1077" y="410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7307" name="Freihand 167306">
                  <a:extLst>
                    <a:ext uri="{FF2B5EF4-FFF2-40B4-BE49-F238E27FC236}">
                      <a16:creationId xmlns:a16="http://schemas.microsoft.com/office/drawing/2014/main" id="{6307A0F1-F5F3-4AB6-A8E2-C17E22B0412D}"/>
                    </a:ext>
                  </a:extLst>
                </p14:cNvPr>
                <p14:cNvContentPartPr/>
                <p14:nvPr/>
              </p14:nvContentPartPr>
              <p14:xfrm>
                <a:off x="120597" y="4143405"/>
                <a:ext cx="171000" cy="5400"/>
              </p14:xfrm>
            </p:contentPart>
          </mc:Choice>
          <mc:Fallback>
            <p:pic>
              <p:nvPicPr>
                <p:cNvPr id="167307" name="Freihand 167306">
                  <a:extLst>
                    <a:ext uri="{FF2B5EF4-FFF2-40B4-BE49-F238E27FC236}">
                      <a16:creationId xmlns:a16="http://schemas.microsoft.com/office/drawing/2014/main" id="{6307A0F1-F5F3-4AB6-A8E2-C17E22B0412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16277" y="4139085"/>
                  <a:ext cx="179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67308" name="Freihand 167307">
                  <a:extLst>
                    <a:ext uri="{FF2B5EF4-FFF2-40B4-BE49-F238E27FC236}">
                      <a16:creationId xmlns:a16="http://schemas.microsoft.com/office/drawing/2014/main" id="{E899E545-F2D3-4F90-A40D-F54AC009CEDE}"/>
                    </a:ext>
                  </a:extLst>
                </p14:cNvPr>
                <p14:cNvContentPartPr/>
                <p14:nvPr/>
              </p14:nvContentPartPr>
              <p14:xfrm>
                <a:off x="120957" y="4175445"/>
                <a:ext cx="145440" cy="18720"/>
              </p14:xfrm>
            </p:contentPart>
          </mc:Choice>
          <mc:Fallback>
            <p:pic>
              <p:nvPicPr>
                <p:cNvPr id="167308" name="Freihand 167307">
                  <a:extLst>
                    <a:ext uri="{FF2B5EF4-FFF2-40B4-BE49-F238E27FC236}">
                      <a16:creationId xmlns:a16="http://schemas.microsoft.com/office/drawing/2014/main" id="{E899E545-F2D3-4F90-A40D-F54AC009CED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6637" y="4171125"/>
                  <a:ext cx="154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67309" name="Freihand 167308">
                  <a:extLst>
                    <a:ext uri="{FF2B5EF4-FFF2-40B4-BE49-F238E27FC236}">
                      <a16:creationId xmlns:a16="http://schemas.microsoft.com/office/drawing/2014/main" id="{5CBC6715-0408-4830-B35E-7463992BE1E0}"/>
                    </a:ext>
                  </a:extLst>
                </p14:cNvPr>
                <p14:cNvContentPartPr/>
                <p14:nvPr/>
              </p14:nvContentPartPr>
              <p14:xfrm>
                <a:off x="259197" y="4120725"/>
                <a:ext cx="131400" cy="108360"/>
              </p14:xfrm>
            </p:contentPart>
          </mc:Choice>
          <mc:Fallback>
            <p:pic>
              <p:nvPicPr>
                <p:cNvPr id="167309" name="Freihand 167308">
                  <a:extLst>
                    <a:ext uri="{FF2B5EF4-FFF2-40B4-BE49-F238E27FC236}">
                      <a16:creationId xmlns:a16="http://schemas.microsoft.com/office/drawing/2014/main" id="{5CBC6715-0408-4830-B35E-7463992BE1E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54877" y="4116405"/>
                  <a:ext cx="14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167311" name="Freihand 167310">
                  <a:extLst>
                    <a:ext uri="{FF2B5EF4-FFF2-40B4-BE49-F238E27FC236}">
                      <a16:creationId xmlns:a16="http://schemas.microsoft.com/office/drawing/2014/main" id="{7A658E77-49C2-4AF9-99BC-097B1F6DBAF9}"/>
                    </a:ext>
                  </a:extLst>
                </p14:cNvPr>
                <p14:cNvContentPartPr/>
                <p14:nvPr/>
              </p14:nvContentPartPr>
              <p14:xfrm>
                <a:off x="503277" y="4130445"/>
                <a:ext cx="127080" cy="70560"/>
              </p14:xfrm>
            </p:contentPart>
          </mc:Choice>
          <mc:Fallback>
            <p:pic>
              <p:nvPicPr>
                <p:cNvPr id="167311" name="Freihand 167310">
                  <a:extLst>
                    <a:ext uri="{FF2B5EF4-FFF2-40B4-BE49-F238E27FC236}">
                      <a16:creationId xmlns:a16="http://schemas.microsoft.com/office/drawing/2014/main" id="{7A658E77-49C2-4AF9-99BC-097B1F6DBAF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98957" y="4126125"/>
                  <a:ext cx="135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167313" name="Freihand 167312">
                  <a:extLst>
                    <a:ext uri="{FF2B5EF4-FFF2-40B4-BE49-F238E27FC236}">
                      <a16:creationId xmlns:a16="http://schemas.microsoft.com/office/drawing/2014/main" id="{561A9ADE-683E-479A-A203-F2A4E6120A64}"/>
                    </a:ext>
                  </a:extLst>
                </p14:cNvPr>
                <p14:cNvContentPartPr/>
                <p14:nvPr/>
              </p14:nvContentPartPr>
              <p14:xfrm>
                <a:off x="651957" y="4125765"/>
                <a:ext cx="46080" cy="78120"/>
              </p14:xfrm>
            </p:contentPart>
          </mc:Choice>
          <mc:Fallback>
            <p:pic>
              <p:nvPicPr>
                <p:cNvPr id="167313" name="Freihand 167312">
                  <a:extLst>
                    <a:ext uri="{FF2B5EF4-FFF2-40B4-BE49-F238E27FC236}">
                      <a16:creationId xmlns:a16="http://schemas.microsoft.com/office/drawing/2014/main" id="{561A9ADE-683E-479A-A203-F2A4E6120A64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7637" y="4121445"/>
                  <a:ext cx="5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67314" name="Freihand 167313">
                  <a:extLst>
                    <a:ext uri="{FF2B5EF4-FFF2-40B4-BE49-F238E27FC236}">
                      <a16:creationId xmlns:a16="http://schemas.microsoft.com/office/drawing/2014/main" id="{2C2FEE59-F895-4B4F-A264-63E55624221F}"/>
                    </a:ext>
                  </a:extLst>
                </p14:cNvPr>
                <p14:cNvContentPartPr/>
                <p14:nvPr/>
              </p14:nvContentPartPr>
              <p14:xfrm>
                <a:off x="718917" y="4140525"/>
                <a:ext cx="90720" cy="35640"/>
              </p14:xfrm>
            </p:contentPart>
          </mc:Choice>
          <mc:Fallback>
            <p:pic>
              <p:nvPicPr>
                <p:cNvPr id="167314" name="Freihand 167313">
                  <a:extLst>
                    <a:ext uri="{FF2B5EF4-FFF2-40B4-BE49-F238E27FC236}">
                      <a16:creationId xmlns:a16="http://schemas.microsoft.com/office/drawing/2014/main" id="{2C2FEE59-F895-4B4F-A264-63E55624221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14597" y="4136205"/>
                  <a:ext cx="9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67315" name="Freihand 167314">
                  <a:extLst>
                    <a:ext uri="{FF2B5EF4-FFF2-40B4-BE49-F238E27FC236}">
                      <a16:creationId xmlns:a16="http://schemas.microsoft.com/office/drawing/2014/main" id="{7F2A9282-7348-4A76-9D6B-E0B897DE9AB5}"/>
                    </a:ext>
                  </a:extLst>
                </p14:cNvPr>
                <p14:cNvContentPartPr/>
                <p14:nvPr/>
              </p14:nvContentPartPr>
              <p14:xfrm>
                <a:off x="847077" y="4136565"/>
                <a:ext cx="84960" cy="44280"/>
              </p14:xfrm>
            </p:contentPart>
          </mc:Choice>
          <mc:Fallback>
            <p:pic>
              <p:nvPicPr>
                <p:cNvPr id="167315" name="Freihand 167314">
                  <a:extLst>
                    <a:ext uri="{FF2B5EF4-FFF2-40B4-BE49-F238E27FC236}">
                      <a16:creationId xmlns:a16="http://schemas.microsoft.com/office/drawing/2014/main" id="{7F2A9282-7348-4A76-9D6B-E0B897DE9AB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842757" y="4132245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67316" name="Freihand 167315">
                  <a:extLst>
                    <a:ext uri="{FF2B5EF4-FFF2-40B4-BE49-F238E27FC236}">
                      <a16:creationId xmlns:a16="http://schemas.microsoft.com/office/drawing/2014/main" id="{D41F48DA-650A-4CEB-88CD-F12E617E44AE}"/>
                    </a:ext>
                  </a:extLst>
                </p14:cNvPr>
                <p14:cNvContentPartPr/>
                <p14:nvPr/>
              </p14:nvContentPartPr>
              <p14:xfrm>
                <a:off x="920517" y="4131165"/>
                <a:ext cx="114480" cy="168120"/>
              </p14:xfrm>
            </p:contentPart>
          </mc:Choice>
          <mc:Fallback>
            <p:pic>
              <p:nvPicPr>
                <p:cNvPr id="167316" name="Freihand 167315">
                  <a:extLst>
                    <a:ext uri="{FF2B5EF4-FFF2-40B4-BE49-F238E27FC236}">
                      <a16:creationId xmlns:a16="http://schemas.microsoft.com/office/drawing/2014/main" id="{D41F48DA-650A-4CEB-88CD-F12E617E44A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916197" y="4126845"/>
                  <a:ext cx="12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167317" name="Freihand 167316">
                  <a:extLst>
                    <a:ext uri="{FF2B5EF4-FFF2-40B4-BE49-F238E27FC236}">
                      <a16:creationId xmlns:a16="http://schemas.microsoft.com/office/drawing/2014/main" id="{34EF903E-3746-4482-A84E-BCE51EF5C975}"/>
                    </a:ext>
                  </a:extLst>
                </p14:cNvPr>
                <p14:cNvContentPartPr/>
                <p14:nvPr/>
              </p14:nvContentPartPr>
              <p14:xfrm>
                <a:off x="1186557" y="4140885"/>
                <a:ext cx="79200" cy="59040"/>
              </p14:xfrm>
            </p:contentPart>
          </mc:Choice>
          <mc:Fallback>
            <p:pic>
              <p:nvPicPr>
                <p:cNvPr id="167317" name="Freihand 167316">
                  <a:extLst>
                    <a:ext uri="{FF2B5EF4-FFF2-40B4-BE49-F238E27FC236}">
                      <a16:creationId xmlns:a16="http://schemas.microsoft.com/office/drawing/2014/main" id="{34EF903E-3746-4482-A84E-BCE51EF5C975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182237" y="4136565"/>
                  <a:ext cx="87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167318" name="Freihand 167317">
                  <a:extLst>
                    <a:ext uri="{FF2B5EF4-FFF2-40B4-BE49-F238E27FC236}">
                      <a16:creationId xmlns:a16="http://schemas.microsoft.com/office/drawing/2014/main" id="{FDAE3BF1-865A-48EC-A5D2-569188E61AB9}"/>
                    </a:ext>
                  </a:extLst>
                </p14:cNvPr>
                <p14:cNvContentPartPr/>
                <p14:nvPr/>
              </p14:nvContentPartPr>
              <p14:xfrm>
                <a:off x="1271877" y="4146645"/>
                <a:ext cx="161280" cy="34200"/>
              </p14:xfrm>
            </p:contentPart>
          </mc:Choice>
          <mc:Fallback>
            <p:pic>
              <p:nvPicPr>
                <p:cNvPr id="167318" name="Freihand 167317">
                  <a:extLst>
                    <a:ext uri="{FF2B5EF4-FFF2-40B4-BE49-F238E27FC236}">
                      <a16:creationId xmlns:a16="http://schemas.microsoft.com/office/drawing/2014/main" id="{FDAE3BF1-865A-48EC-A5D2-569188E61AB9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267557" y="4142325"/>
                  <a:ext cx="169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67319" name="Freihand 167318">
                  <a:extLst>
                    <a:ext uri="{FF2B5EF4-FFF2-40B4-BE49-F238E27FC236}">
                      <a16:creationId xmlns:a16="http://schemas.microsoft.com/office/drawing/2014/main" id="{8F2BC0D2-1399-4F81-B3F5-321A921FB00C}"/>
                    </a:ext>
                  </a:extLst>
                </p14:cNvPr>
                <p14:cNvContentPartPr/>
                <p14:nvPr/>
              </p14:nvContentPartPr>
              <p14:xfrm>
                <a:off x="1442517" y="4139805"/>
                <a:ext cx="70200" cy="49320"/>
              </p14:xfrm>
            </p:contentPart>
          </mc:Choice>
          <mc:Fallback>
            <p:pic>
              <p:nvPicPr>
                <p:cNvPr id="167319" name="Freihand 167318">
                  <a:extLst>
                    <a:ext uri="{FF2B5EF4-FFF2-40B4-BE49-F238E27FC236}">
                      <a16:creationId xmlns:a16="http://schemas.microsoft.com/office/drawing/2014/main" id="{8F2BC0D2-1399-4F81-B3F5-321A921FB00C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438197" y="4135485"/>
                  <a:ext cx="7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167320" name="Freihand 167319">
                  <a:extLst>
                    <a:ext uri="{FF2B5EF4-FFF2-40B4-BE49-F238E27FC236}">
                      <a16:creationId xmlns:a16="http://schemas.microsoft.com/office/drawing/2014/main" id="{BA765E92-611D-4C83-BA67-3652F379886C}"/>
                    </a:ext>
                  </a:extLst>
                </p14:cNvPr>
                <p14:cNvContentPartPr/>
                <p14:nvPr/>
              </p14:nvContentPartPr>
              <p14:xfrm>
                <a:off x="1549077" y="4129365"/>
                <a:ext cx="219240" cy="44280"/>
              </p14:xfrm>
            </p:contentPart>
          </mc:Choice>
          <mc:Fallback>
            <p:pic>
              <p:nvPicPr>
                <p:cNvPr id="167320" name="Freihand 167319">
                  <a:extLst>
                    <a:ext uri="{FF2B5EF4-FFF2-40B4-BE49-F238E27FC236}">
                      <a16:creationId xmlns:a16="http://schemas.microsoft.com/office/drawing/2014/main" id="{BA765E92-611D-4C83-BA67-3652F379886C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544757" y="4125045"/>
                  <a:ext cx="22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167321" name="Freihand 167320">
                  <a:extLst>
                    <a:ext uri="{FF2B5EF4-FFF2-40B4-BE49-F238E27FC236}">
                      <a16:creationId xmlns:a16="http://schemas.microsoft.com/office/drawing/2014/main" id="{FFCBC50E-BCAA-4B9A-9C55-7DA7F92859E3}"/>
                    </a:ext>
                  </a:extLst>
                </p14:cNvPr>
                <p14:cNvContentPartPr/>
                <p14:nvPr/>
              </p14:nvContentPartPr>
              <p14:xfrm>
                <a:off x="1800717" y="4110285"/>
                <a:ext cx="97920" cy="156240"/>
              </p14:xfrm>
            </p:contentPart>
          </mc:Choice>
          <mc:Fallback>
            <p:pic>
              <p:nvPicPr>
                <p:cNvPr id="167321" name="Freihand 167320">
                  <a:extLst>
                    <a:ext uri="{FF2B5EF4-FFF2-40B4-BE49-F238E27FC236}">
                      <a16:creationId xmlns:a16="http://schemas.microsoft.com/office/drawing/2014/main" id="{FFCBC50E-BCAA-4B9A-9C55-7DA7F92859E3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796397" y="4105965"/>
                  <a:ext cx="106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167322" name="Freihand 167321">
                  <a:extLst>
                    <a:ext uri="{FF2B5EF4-FFF2-40B4-BE49-F238E27FC236}">
                      <a16:creationId xmlns:a16="http://schemas.microsoft.com/office/drawing/2014/main" id="{D037184F-4B59-4623-BCAA-BE5D61528203}"/>
                    </a:ext>
                  </a:extLst>
                </p14:cNvPr>
                <p14:cNvContentPartPr/>
                <p14:nvPr/>
              </p14:nvContentPartPr>
              <p14:xfrm>
                <a:off x="1923117" y="4042605"/>
                <a:ext cx="106200" cy="122040"/>
              </p14:xfrm>
            </p:contentPart>
          </mc:Choice>
          <mc:Fallback>
            <p:pic>
              <p:nvPicPr>
                <p:cNvPr id="167322" name="Freihand 167321">
                  <a:extLst>
                    <a:ext uri="{FF2B5EF4-FFF2-40B4-BE49-F238E27FC236}">
                      <a16:creationId xmlns:a16="http://schemas.microsoft.com/office/drawing/2014/main" id="{D037184F-4B59-4623-BCAA-BE5D61528203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918797" y="4038285"/>
                  <a:ext cx="114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67323" name="Freihand 167322">
                  <a:extLst>
                    <a:ext uri="{FF2B5EF4-FFF2-40B4-BE49-F238E27FC236}">
                      <a16:creationId xmlns:a16="http://schemas.microsoft.com/office/drawing/2014/main" id="{4150BE14-3A3B-43C3-A1AA-F4F7B2D7975B}"/>
                    </a:ext>
                  </a:extLst>
                </p14:cNvPr>
                <p14:cNvContentPartPr/>
                <p14:nvPr/>
              </p14:nvContentPartPr>
              <p14:xfrm>
                <a:off x="2037957" y="4053405"/>
                <a:ext cx="19440" cy="39240"/>
              </p14:xfrm>
            </p:contentPart>
          </mc:Choice>
          <mc:Fallback>
            <p:pic>
              <p:nvPicPr>
                <p:cNvPr id="167323" name="Freihand 167322">
                  <a:extLst>
                    <a:ext uri="{FF2B5EF4-FFF2-40B4-BE49-F238E27FC236}">
                      <a16:creationId xmlns:a16="http://schemas.microsoft.com/office/drawing/2014/main" id="{4150BE14-3A3B-43C3-A1AA-F4F7B2D7975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033637" y="4049085"/>
                  <a:ext cx="2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167324" name="Freihand 167323">
                  <a:extLst>
                    <a:ext uri="{FF2B5EF4-FFF2-40B4-BE49-F238E27FC236}">
                      <a16:creationId xmlns:a16="http://schemas.microsoft.com/office/drawing/2014/main" id="{E465F8C3-460B-432D-8986-A9C2B3712FD6}"/>
                    </a:ext>
                  </a:extLst>
                </p14:cNvPr>
                <p14:cNvContentPartPr/>
                <p14:nvPr/>
              </p14:nvContentPartPr>
              <p14:xfrm>
                <a:off x="2069277" y="4112445"/>
                <a:ext cx="131040" cy="46080"/>
              </p14:xfrm>
            </p:contentPart>
          </mc:Choice>
          <mc:Fallback>
            <p:pic>
              <p:nvPicPr>
                <p:cNvPr id="167324" name="Freihand 167323">
                  <a:extLst>
                    <a:ext uri="{FF2B5EF4-FFF2-40B4-BE49-F238E27FC236}">
                      <a16:creationId xmlns:a16="http://schemas.microsoft.com/office/drawing/2014/main" id="{E465F8C3-460B-432D-8986-A9C2B3712FD6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064957" y="4108125"/>
                  <a:ext cx="139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167325" name="Freihand 167324">
                  <a:extLst>
                    <a:ext uri="{FF2B5EF4-FFF2-40B4-BE49-F238E27FC236}">
                      <a16:creationId xmlns:a16="http://schemas.microsoft.com/office/drawing/2014/main" id="{CB8AEB52-6D89-4B7A-9598-F12BCF158DB6}"/>
                    </a:ext>
                  </a:extLst>
                </p14:cNvPr>
                <p14:cNvContentPartPr/>
                <p14:nvPr/>
              </p14:nvContentPartPr>
              <p14:xfrm>
                <a:off x="2588397" y="3987885"/>
                <a:ext cx="148680" cy="105840"/>
              </p14:xfrm>
            </p:contentPart>
          </mc:Choice>
          <mc:Fallback>
            <p:pic>
              <p:nvPicPr>
                <p:cNvPr id="167325" name="Freihand 167324">
                  <a:extLst>
                    <a:ext uri="{FF2B5EF4-FFF2-40B4-BE49-F238E27FC236}">
                      <a16:creationId xmlns:a16="http://schemas.microsoft.com/office/drawing/2014/main" id="{CB8AEB52-6D89-4B7A-9598-F12BCF158DB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584077" y="3983565"/>
                  <a:ext cx="157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67327" name="Freihand 167326">
                  <a:extLst>
                    <a:ext uri="{FF2B5EF4-FFF2-40B4-BE49-F238E27FC236}">
                      <a16:creationId xmlns:a16="http://schemas.microsoft.com/office/drawing/2014/main" id="{B94D36F1-D1F9-4FEC-9F36-DCE9CD165598}"/>
                    </a:ext>
                  </a:extLst>
                </p14:cNvPr>
                <p14:cNvContentPartPr/>
                <p14:nvPr/>
              </p14:nvContentPartPr>
              <p14:xfrm>
                <a:off x="2759757" y="3957285"/>
                <a:ext cx="71280" cy="144720"/>
              </p14:xfrm>
            </p:contentPart>
          </mc:Choice>
          <mc:Fallback>
            <p:pic>
              <p:nvPicPr>
                <p:cNvPr id="167327" name="Freihand 167326">
                  <a:extLst>
                    <a:ext uri="{FF2B5EF4-FFF2-40B4-BE49-F238E27FC236}">
                      <a16:creationId xmlns:a16="http://schemas.microsoft.com/office/drawing/2014/main" id="{B94D36F1-D1F9-4FEC-9F36-DCE9CD165598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2755437" y="3952965"/>
                  <a:ext cx="79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67328" name="Freihand 167327">
                  <a:extLst>
                    <a:ext uri="{FF2B5EF4-FFF2-40B4-BE49-F238E27FC236}">
                      <a16:creationId xmlns:a16="http://schemas.microsoft.com/office/drawing/2014/main" id="{478C679E-668B-40CC-A978-5333B48B0059}"/>
                    </a:ext>
                  </a:extLst>
                </p14:cNvPr>
                <p14:cNvContentPartPr/>
                <p14:nvPr/>
              </p14:nvContentPartPr>
              <p14:xfrm>
                <a:off x="2866677" y="4009485"/>
                <a:ext cx="83880" cy="52920"/>
              </p14:xfrm>
            </p:contentPart>
          </mc:Choice>
          <mc:Fallback>
            <p:pic>
              <p:nvPicPr>
                <p:cNvPr id="167328" name="Freihand 167327">
                  <a:extLst>
                    <a:ext uri="{FF2B5EF4-FFF2-40B4-BE49-F238E27FC236}">
                      <a16:creationId xmlns:a16="http://schemas.microsoft.com/office/drawing/2014/main" id="{478C679E-668B-40CC-A978-5333B48B0059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862357" y="4005165"/>
                  <a:ext cx="92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67329" name="Freihand 167328">
                  <a:extLst>
                    <a:ext uri="{FF2B5EF4-FFF2-40B4-BE49-F238E27FC236}">
                      <a16:creationId xmlns:a16="http://schemas.microsoft.com/office/drawing/2014/main" id="{748DFCEF-D02A-477C-A513-81C8B43C93B3}"/>
                    </a:ext>
                  </a:extLst>
                </p14:cNvPr>
                <p14:cNvContentPartPr/>
                <p14:nvPr/>
              </p14:nvContentPartPr>
              <p14:xfrm>
                <a:off x="2915637" y="4015245"/>
                <a:ext cx="47160" cy="99000"/>
              </p14:xfrm>
            </p:contentPart>
          </mc:Choice>
          <mc:Fallback>
            <p:pic>
              <p:nvPicPr>
                <p:cNvPr id="167329" name="Freihand 167328">
                  <a:extLst>
                    <a:ext uri="{FF2B5EF4-FFF2-40B4-BE49-F238E27FC236}">
                      <a16:creationId xmlns:a16="http://schemas.microsoft.com/office/drawing/2014/main" id="{748DFCEF-D02A-477C-A513-81C8B43C93B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911317" y="4010925"/>
                  <a:ext cx="55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67330" name="Freihand 167329">
                  <a:extLst>
                    <a:ext uri="{FF2B5EF4-FFF2-40B4-BE49-F238E27FC236}">
                      <a16:creationId xmlns:a16="http://schemas.microsoft.com/office/drawing/2014/main" id="{2DAE6F93-6A57-44CA-A107-F6AD670F98E5}"/>
                    </a:ext>
                  </a:extLst>
                </p14:cNvPr>
                <p14:cNvContentPartPr/>
                <p14:nvPr/>
              </p14:nvContentPartPr>
              <p14:xfrm>
                <a:off x="2928237" y="3935325"/>
                <a:ext cx="113040" cy="224640"/>
              </p14:xfrm>
            </p:contentPart>
          </mc:Choice>
          <mc:Fallback>
            <p:pic>
              <p:nvPicPr>
                <p:cNvPr id="167330" name="Freihand 167329">
                  <a:extLst>
                    <a:ext uri="{FF2B5EF4-FFF2-40B4-BE49-F238E27FC236}">
                      <a16:creationId xmlns:a16="http://schemas.microsoft.com/office/drawing/2014/main" id="{2DAE6F93-6A57-44CA-A107-F6AD670F98E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2923917" y="3931005"/>
                  <a:ext cx="12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67331" name="Freihand 167330">
                  <a:extLst>
                    <a:ext uri="{FF2B5EF4-FFF2-40B4-BE49-F238E27FC236}">
                      <a16:creationId xmlns:a16="http://schemas.microsoft.com/office/drawing/2014/main" id="{B2A3D28E-E9BC-4930-BC86-C285B8605950}"/>
                    </a:ext>
                  </a:extLst>
                </p14:cNvPr>
                <p14:cNvContentPartPr/>
                <p14:nvPr/>
              </p14:nvContentPartPr>
              <p14:xfrm>
                <a:off x="2476437" y="4146645"/>
                <a:ext cx="620280" cy="34200"/>
              </p14:xfrm>
            </p:contentPart>
          </mc:Choice>
          <mc:Fallback>
            <p:pic>
              <p:nvPicPr>
                <p:cNvPr id="167331" name="Freihand 167330">
                  <a:extLst>
                    <a:ext uri="{FF2B5EF4-FFF2-40B4-BE49-F238E27FC236}">
                      <a16:creationId xmlns:a16="http://schemas.microsoft.com/office/drawing/2014/main" id="{B2A3D28E-E9BC-4930-BC86-C285B8605950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2472117" y="4142325"/>
                  <a:ext cx="62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67332" name="Freihand 167331">
                  <a:extLst>
                    <a:ext uri="{FF2B5EF4-FFF2-40B4-BE49-F238E27FC236}">
                      <a16:creationId xmlns:a16="http://schemas.microsoft.com/office/drawing/2014/main" id="{288E3911-8B5E-41BA-A5CA-C9824329F9AD}"/>
                    </a:ext>
                  </a:extLst>
                </p14:cNvPr>
                <p14:cNvContentPartPr/>
                <p14:nvPr/>
              </p14:nvContentPartPr>
              <p14:xfrm>
                <a:off x="2697837" y="4258965"/>
                <a:ext cx="134640" cy="190800"/>
              </p14:xfrm>
            </p:contentPart>
          </mc:Choice>
          <mc:Fallback>
            <p:pic>
              <p:nvPicPr>
                <p:cNvPr id="167332" name="Freihand 167331">
                  <a:extLst>
                    <a:ext uri="{FF2B5EF4-FFF2-40B4-BE49-F238E27FC236}">
                      <a16:creationId xmlns:a16="http://schemas.microsoft.com/office/drawing/2014/main" id="{288E3911-8B5E-41BA-A5CA-C9824329F9A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2693517" y="4254645"/>
                  <a:ext cx="143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A74397D4-A41D-49DD-AAA8-89F62AED13D7}"/>
                    </a:ext>
                  </a:extLst>
                </p14:cNvPr>
                <p14:cNvContentPartPr/>
                <p14:nvPr/>
              </p14:nvContentPartPr>
              <p14:xfrm>
                <a:off x="2222277" y="4077525"/>
                <a:ext cx="61920" cy="96120"/>
              </p14:xfrm>
            </p:contentPart>
          </mc:Choice>
          <mc:Fallback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A74397D4-A41D-49DD-AAA8-89F62AED13D7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2217957" y="4073205"/>
                  <a:ext cx="70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97308ACC-4DCE-4768-AE03-039CEEDB0BA6}"/>
                    </a:ext>
                  </a:extLst>
                </p14:cNvPr>
                <p14:cNvContentPartPr/>
                <p14:nvPr/>
              </p14:nvContentPartPr>
              <p14:xfrm>
                <a:off x="2242437" y="4094805"/>
                <a:ext cx="71640" cy="110880"/>
              </p14:xfrm>
            </p:contentPart>
          </mc:Choice>
          <mc:Fallback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97308ACC-4DCE-4768-AE03-039CEEDB0BA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2238117" y="4090485"/>
                  <a:ext cx="80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79E30AA7-1872-487E-85B3-098070681CD6}"/>
                    </a:ext>
                  </a:extLst>
                </p14:cNvPr>
                <p14:cNvContentPartPr/>
                <p14:nvPr/>
              </p14:nvContentPartPr>
              <p14:xfrm>
                <a:off x="2300037" y="4092645"/>
                <a:ext cx="86040" cy="93600"/>
              </p14:xfrm>
            </p:contentPart>
          </mc:Choice>
          <mc:Fallback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79E30AA7-1872-487E-85B3-098070681CD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2295717" y="4088325"/>
                  <a:ext cx="94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24017D18-8FCF-4630-9396-05B1E474C74C}"/>
                    </a:ext>
                  </a:extLst>
                </p14:cNvPr>
                <p14:cNvContentPartPr/>
                <p14:nvPr/>
              </p14:nvContentPartPr>
              <p14:xfrm>
                <a:off x="2377077" y="4132965"/>
                <a:ext cx="77040" cy="5040"/>
              </p14:xfrm>
            </p:contentPart>
          </mc:Choice>
          <mc:Fallback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24017D18-8FCF-4630-9396-05B1E474C74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2372757" y="4128645"/>
                  <a:ext cx="8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167383" name="Freihand 167382">
                  <a:extLst>
                    <a:ext uri="{FF2B5EF4-FFF2-40B4-BE49-F238E27FC236}">
                      <a16:creationId xmlns:a16="http://schemas.microsoft.com/office/drawing/2014/main" id="{EB172053-FA97-4CFB-B710-1D40C3D58586}"/>
                    </a:ext>
                  </a:extLst>
                </p14:cNvPr>
                <p14:cNvContentPartPr/>
                <p14:nvPr/>
              </p14:nvContentPartPr>
              <p14:xfrm>
                <a:off x="2380317" y="4155285"/>
                <a:ext cx="75600" cy="11160"/>
              </p14:xfrm>
            </p:contentPart>
          </mc:Choice>
          <mc:Fallback>
            <p:pic>
              <p:nvPicPr>
                <p:cNvPr id="167383" name="Freihand 167382">
                  <a:extLst>
                    <a:ext uri="{FF2B5EF4-FFF2-40B4-BE49-F238E27FC236}">
                      <a16:creationId xmlns:a16="http://schemas.microsoft.com/office/drawing/2014/main" id="{EB172053-FA97-4CFB-B710-1D40C3D5858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375997" y="4150965"/>
                  <a:ext cx="84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B0A254D1-4970-4AAB-A40B-39E473CD26F2}"/>
                    </a:ext>
                  </a:extLst>
                </p14:cNvPr>
                <p14:cNvContentPartPr/>
                <p14:nvPr/>
              </p14:nvContentPartPr>
              <p14:xfrm>
                <a:off x="1054437" y="4595565"/>
                <a:ext cx="103320" cy="118800"/>
              </p14:xfrm>
            </p:contentPart>
          </mc:Choice>
          <mc:Fallback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B0A254D1-4970-4AAB-A40B-39E473CD26F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050117" y="4591245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67378" name="Freihand 167377">
                  <a:extLst>
                    <a:ext uri="{FF2B5EF4-FFF2-40B4-BE49-F238E27FC236}">
                      <a16:creationId xmlns:a16="http://schemas.microsoft.com/office/drawing/2014/main" id="{E1D896C9-B8B4-4486-BBF4-C17BAC9D7097}"/>
                    </a:ext>
                  </a:extLst>
                </p14:cNvPr>
                <p14:cNvContentPartPr/>
                <p14:nvPr/>
              </p14:nvContentPartPr>
              <p14:xfrm>
                <a:off x="1077837" y="4608885"/>
                <a:ext cx="84960" cy="136080"/>
              </p14:xfrm>
            </p:contentPart>
          </mc:Choice>
          <mc:Fallback>
            <p:pic>
              <p:nvPicPr>
                <p:cNvPr id="167378" name="Freihand 167377">
                  <a:extLst>
                    <a:ext uri="{FF2B5EF4-FFF2-40B4-BE49-F238E27FC236}">
                      <a16:creationId xmlns:a16="http://schemas.microsoft.com/office/drawing/2014/main" id="{E1D896C9-B8B4-4486-BBF4-C17BAC9D709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073517" y="4604565"/>
                  <a:ext cx="93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67384" name="Freihand 167383">
                  <a:extLst>
                    <a:ext uri="{FF2B5EF4-FFF2-40B4-BE49-F238E27FC236}">
                      <a16:creationId xmlns:a16="http://schemas.microsoft.com/office/drawing/2014/main" id="{EE99BD5D-C0FD-4D20-A942-5D2F635EF479}"/>
                    </a:ext>
                  </a:extLst>
                </p14:cNvPr>
                <p14:cNvContentPartPr/>
                <p14:nvPr/>
              </p14:nvContentPartPr>
              <p14:xfrm>
                <a:off x="1200237" y="4622925"/>
                <a:ext cx="110520" cy="88920"/>
              </p14:xfrm>
            </p:contentPart>
          </mc:Choice>
          <mc:Fallback>
            <p:pic>
              <p:nvPicPr>
                <p:cNvPr id="167384" name="Freihand 167383">
                  <a:extLst>
                    <a:ext uri="{FF2B5EF4-FFF2-40B4-BE49-F238E27FC236}">
                      <a16:creationId xmlns:a16="http://schemas.microsoft.com/office/drawing/2014/main" id="{EE99BD5D-C0FD-4D20-A942-5D2F635EF47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195917" y="4618605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67385" name="Freihand 167384">
                  <a:extLst>
                    <a:ext uri="{FF2B5EF4-FFF2-40B4-BE49-F238E27FC236}">
                      <a16:creationId xmlns:a16="http://schemas.microsoft.com/office/drawing/2014/main" id="{8BDB5E19-84B6-417D-A6C3-450AB75B6228}"/>
                    </a:ext>
                  </a:extLst>
                </p14:cNvPr>
                <p14:cNvContentPartPr/>
                <p14:nvPr/>
              </p14:nvContentPartPr>
              <p14:xfrm>
                <a:off x="1340997" y="4589805"/>
                <a:ext cx="53280" cy="114120"/>
              </p14:xfrm>
            </p:contentPart>
          </mc:Choice>
          <mc:Fallback>
            <p:pic>
              <p:nvPicPr>
                <p:cNvPr id="167385" name="Freihand 167384">
                  <a:extLst>
                    <a:ext uri="{FF2B5EF4-FFF2-40B4-BE49-F238E27FC236}">
                      <a16:creationId xmlns:a16="http://schemas.microsoft.com/office/drawing/2014/main" id="{8BDB5E19-84B6-417D-A6C3-450AB75B622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336677" y="4585485"/>
                  <a:ext cx="61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D92BAE34-5C14-4EDF-B72E-C9DBE51A3EAB}"/>
                    </a:ext>
                  </a:extLst>
                </p14:cNvPr>
                <p14:cNvContentPartPr/>
                <p14:nvPr/>
              </p14:nvContentPartPr>
              <p14:xfrm>
                <a:off x="1425597" y="4637685"/>
                <a:ext cx="64800" cy="122040"/>
              </p14:xfrm>
            </p:contentPart>
          </mc:Choice>
          <mc:Fallback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D92BAE34-5C14-4EDF-B72E-C9DBE51A3EA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421277" y="4633365"/>
                  <a:ext cx="7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573FB652-B25D-46C0-8246-5576051113A0}"/>
                    </a:ext>
                  </a:extLst>
                </p14:cNvPr>
                <p14:cNvContentPartPr/>
                <p14:nvPr/>
              </p14:nvContentPartPr>
              <p14:xfrm>
                <a:off x="1434957" y="4600965"/>
                <a:ext cx="118080" cy="250200"/>
              </p14:xfrm>
            </p:contentPart>
          </mc:Choice>
          <mc:Fallback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573FB652-B25D-46C0-8246-5576051113A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430637" y="4596645"/>
                  <a:ext cx="12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63DE27BF-E399-4D1E-AB74-1EC23BC1E0E8}"/>
                    </a:ext>
                  </a:extLst>
                </p14:cNvPr>
                <p14:cNvContentPartPr/>
                <p14:nvPr/>
              </p14:nvContentPartPr>
              <p14:xfrm>
                <a:off x="1807197" y="4750725"/>
                <a:ext cx="151920" cy="11880"/>
              </p14:xfrm>
            </p:contentPart>
          </mc:Choice>
          <mc:Fallback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63DE27BF-E399-4D1E-AB74-1EC23BC1E0E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802877" y="4746405"/>
                  <a:ext cx="160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63B0206C-CF58-4CA6-BF03-C9A9F1ADAFC2}"/>
                    </a:ext>
                  </a:extLst>
                </p14:cNvPr>
                <p14:cNvContentPartPr/>
                <p14:nvPr/>
              </p14:nvContentPartPr>
              <p14:xfrm>
                <a:off x="1799997" y="4792485"/>
                <a:ext cx="150840" cy="9720"/>
              </p14:xfrm>
            </p:contentPart>
          </mc:Choice>
          <mc:Fallback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63B0206C-CF58-4CA6-BF03-C9A9F1ADAFC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795677" y="4788165"/>
                  <a:ext cx="159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73E0BF2C-A2D7-46E5-AB1C-B714A17D8F63}"/>
                    </a:ext>
                  </a:extLst>
                </p14:cNvPr>
                <p14:cNvContentPartPr/>
                <p14:nvPr/>
              </p14:nvContentPartPr>
              <p14:xfrm>
                <a:off x="1951557" y="4702485"/>
                <a:ext cx="69840" cy="149760"/>
              </p14:xfrm>
            </p:contentPart>
          </mc:Choice>
          <mc:Fallback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73E0BF2C-A2D7-46E5-AB1C-B714A17D8F63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947237" y="4698165"/>
                  <a:ext cx="7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D85891DF-7DF5-42EA-B2CB-4D13624942FC}"/>
                    </a:ext>
                  </a:extLst>
                </p14:cNvPr>
                <p14:cNvContentPartPr/>
                <p14:nvPr/>
              </p14:nvContentPartPr>
              <p14:xfrm>
                <a:off x="2366277" y="4661085"/>
                <a:ext cx="104760" cy="119880"/>
              </p14:xfrm>
            </p:contentPart>
          </mc:Choice>
          <mc:Fallback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D85891DF-7DF5-42EA-B2CB-4D13624942FC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361957" y="4656765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2BA8EB84-094A-44C6-9904-347B21A4B7A5}"/>
                    </a:ext>
                  </a:extLst>
                </p14:cNvPr>
                <p14:cNvContentPartPr/>
                <p14:nvPr/>
              </p14:nvContentPartPr>
              <p14:xfrm>
                <a:off x="2391477" y="4663965"/>
                <a:ext cx="100080" cy="154080"/>
              </p14:xfrm>
            </p:contentPart>
          </mc:Choice>
          <mc:Fallback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2BA8EB84-094A-44C6-9904-347B21A4B7A5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387157" y="4659645"/>
                  <a:ext cx="10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67395" name="Freihand 167394">
                  <a:extLst>
                    <a:ext uri="{FF2B5EF4-FFF2-40B4-BE49-F238E27FC236}">
                      <a16:creationId xmlns:a16="http://schemas.microsoft.com/office/drawing/2014/main" id="{AC8632A9-5BFC-4A6F-8295-94CC50910921}"/>
                    </a:ext>
                  </a:extLst>
                </p14:cNvPr>
                <p14:cNvContentPartPr/>
                <p14:nvPr/>
              </p14:nvContentPartPr>
              <p14:xfrm>
                <a:off x="2534037" y="4678365"/>
                <a:ext cx="103680" cy="107280"/>
              </p14:xfrm>
            </p:contentPart>
          </mc:Choice>
          <mc:Fallback>
            <p:pic>
              <p:nvPicPr>
                <p:cNvPr id="167395" name="Freihand 167394">
                  <a:extLst>
                    <a:ext uri="{FF2B5EF4-FFF2-40B4-BE49-F238E27FC236}">
                      <a16:creationId xmlns:a16="http://schemas.microsoft.com/office/drawing/2014/main" id="{AC8632A9-5BFC-4A6F-8295-94CC50910921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529717" y="4674045"/>
                  <a:ext cx="11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C31FE657-D8FA-489C-8C10-4487CAC3AE2C}"/>
                    </a:ext>
                  </a:extLst>
                </p14:cNvPr>
                <p14:cNvContentPartPr/>
                <p14:nvPr/>
              </p14:nvContentPartPr>
              <p14:xfrm>
                <a:off x="2680917" y="4597365"/>
                <a:ext cx="5040" cy="70920"/>
              </p14:xfrm>
            </p:contentPart>
          </mc:Choice>
          <mc:Fallback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C31FE657-D8FA-489C-8C10-4487CAC3AE2C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2676597" y="4593045"/>
                  <a:ext cx="1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F8DBF8DF-8A8F-407A-A0BB-67FAD52E9A1A}"/>
                    </a:ext>
                  </a:extLst>
                </p14:cNvPr>
                <p14:cNvContentPartPr/>
                <p14:nvPr/>
              </p14:nvContentPartPr>
              <p14:xfrm>
                <a:off x="2722677" y="4633725"/>
                <a:ext cx="84240" cy="146880"/>
              </p14:xfrm>
            </p:contentPart>
          </mc:Choice>
          <mc:Fallback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F8DBF8DF-8A8F-407A-A0BB-67FAD52E9A1A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718357" y="4629405"/>
                  <a:ext cx="9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4BB2C4D1-ECF3-4953-ABEA-B55C3B023534}"/>
                    </a:ext>
                  </a:extLst>
                </p14:cNvPr>
                <p14:cNvContentPartPr/>
                <p14:nvPr/>
              </p14:nvContentPartPr>
              <p14:xfrm>
                <a:off x="2855517" y="4696005"/>
                <a:ext cx="92160" cy="126720"/>
              </p14:xfrm>
            </p:contentPart>
          </mc:Choice>
          <mc:Fallback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4BB2C4D1-ECF3-4953-ABEA-B55C3B02353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851197" y="4691685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67399" name="Freihand 167398">
                  <a:extLst>
                    <a:ext uri="{FF2B5EF4-FFF2-40B4-BE49-F238E27FC236}">
                      <a16:creationId xmlns:a16="http://schemas.microsoft.com/office/drawing/2014/main" id="{CBC7C821-9E15-46CE-B357-2EAF204BF0CA}"/>
                    </a:ext>
                  </a:extLst>
                </p14:cNvPr>
                <p14:cNvContentPartPr/>
                <p14:nvPr/>
              </p14:nvContentPartPr>
              <p14:xfrm>
                <a:off x="2907357" y="4653525"/>
                <a:ext cx="119520" cy="245160"/>
              </p14:xfrm>
            </p:contentPart>
          </mc:Choice>
          <mc:Fallback>
            <p:pic>
              <p:nvPicPr>
                <p:cNvPr id="167399" name="Freihand 167398">
                  <a:extLst>
                    <a:ext uri="{FF2B5EF4-FFF2-40B4-BE49-F238E27FC236}">
                      <a16:creationId xmlns:a16="http://schemas.microsoft.com/office/drawing/2014/main" id="{CBC7C821-9E15-46CE-B357-2EAF204BF0CA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2903037" y="4649205"/>
                  <a:ext cx="128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67344" name="Freihand 167343">
                  <a:extLst>
                    <a:ext uri="{FF2B5EF4-FFF2-40B4-BE49-F238E27FC236}">
                      <a16:creationId xmlns:a16="http://schemas.microsoft.com/office/drawing/2014/main" id="{3F6618FB-0E0C-4D30-B727-0868FE9C562F}"/>
                    </a:ext>
                  </a:extLst>
                </p14:cNvPr>
                <p14:cNvContentPartPr/>
                <p14:nvPr/>
              </p14:nvContentPartPr>
              <p14:xfrm>
                <a:off x="4486317" y="4099485"/>
                <a:ext cx="130680" cy="100080"/>
              </p14:xfrm>
            </p:contentPart>
          </mc:Choice>
          <mc:Fallback>
            <p:pic>
              <p:nvPicPr>
                <p:cNvPr id="167344" name="Freihand 167343">
                  <a:extLst>
                    <a:ext uri="{FF2B5EF4-FFF2-40B4-BE49-F238E27FC236}">
                      <a16:creationId xmlns:a16="http://schemas.microsoft.com/office/drawing/2014/main" id="{3F6618FB-0E0C-4D30-B727-0868FE9C562F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481997" y="4095165"/>
                  <a:ext cx="139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7656D405-A14A-4573-BBC8-72B4BBBE65AD}"/>
                    </a:ext>
                  </a:extLst>
                </p14:cNvPr>
                <p14:cNvContentPartPr/>
                <p14:nvPr/>
              </p14:nvContentPartPr>
              <p14:xfrm>
                <a:off x="4587837" y="4163925"/>
                <a:ext cx="92520" cy="121680"/>
              </p14:xfrm>
            </p:contentPart>
          </mc:Choice>
          <mc:Fallback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7656D405-A14A-4573-BBC8-72B4BBBE65AD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583517" y="4159605"/>
                  <a:ext cx="10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5FA1AD8C-C58F-4942-AFBF-B438FDD08E79}"/>
                    </a:ext>
                  </a:extLst>
                </p14:cNvPr>
                <p14:cNvContentPartPr/>
                <p14:nvPr/>
              </p14:nvContentPartPr>
              <p14:xfrm>
                <a:off x="4807797" y="4136925"/>
                <a:ext cx="6840" cy="7200"/>
              </p14:xfrm>
            </p:contentPart>
          </mc:Choice>
          <mc:Fallback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5FA1AD8C-C58F-4942-AFBF-B438FDD08E79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803477" y="4132605"/>
                  <a:ext cx="15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03B95842-EC99-4859-B7C2-229A234EA23E}"/>
                    </a:ext>
                  </a:extLst>
                </p14:cNvPr>
                <p14:cNvContentPartPr/>
                <p14:nvPr/>
              </p14:nvContentPartPr>
              <p14:xfrm>
                <a:off x="4935957" y="4022445"/>
                <a:ext cx="105480" cy="51840"/>
              </p14:xfrm>
            </p:contentPart>
          </mc:Choice>
          <mc:Fallback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03B95842-EC99-4859-B7C2-229A234EA23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931637" y="4018125"/>
                  <a:ext cx="11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63B9D8B2-F6D6-475C-A099-B5BCC3145CE3}"/>
                    </a:ext>
                  </a:extLst>
                </p14:cNvPr>
                <p14:cNvContentPartPr/>
                <p14:nvPr/>
              </p14:nvContentPartPr>
              <p14:xfrm>
                <a:off x="4971957" y="4003365"/>
                <a:ext cx="89280" cy="122040"/>
              </p14:xfrm>
            </p:contentPart>
          </mc:Choice>
          <mc:Fallback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63B9D8B2-F6D6-475C-A099-B5BCC3145CE3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967637" y="3999045"/>
                  <a:ext cx="97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BE9C66C5-713C-4C1A-A587-AD05EB9957AE}"/>
                    </a:ext>
                  </a:extLst>
                </p14:cNvPr>
                <p14:cNvContentPartPr/>
                <p14:nvPr/>
              </p14:nvContentPartPr>
              <p14:xfrm>
                <a:off x="4845957" y="4142325"/>
                <a:ext cx="291960" cy="24120"/>
              </p14:xfrm>
            </p:contentPart>
          </mc:Choice>
          <mc:Fallback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BE9C66C5-713C-4C1A-A587-AD05EB9957AE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841637" y="4138005"/>
                  <a:ext cx="30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D1011A9C-99C0-4EB1-B81F-EDB53BCC7B5D}"/>
                    </a:ext>
                  </a:extLst>
                </p14:cNvPr>
                <p14:cNvContentPartPr/>
                <p14:nvPr/>
              </p14:nvContentPartPr>
              <p14:xfrm>
                <a:off x="4916517" y="4204605"/>
                <a:ext cx="113040" cy="154440"/>
              </p14:xfrm>
            </p:contentPart>
          </mc:Choice>
          <mc:Fallback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D1011A9C-99C0-4EB1-B81F-EDB53BCC7B5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4912197" y="4200285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67354" name="Freihand 167353">
                  <a:extLst>
                    <a:ext uri="{FF2B5EF4-FFF2-40B4-BE49-F238E27FC236}">
                      <a16:creationId xmlns:a16="http://schemas.microsoft.com/office/drawing/2014/main" id="{9AFEAF53-085C-4C17-9381-E92ACAFB4196}"/>
                    </a:ext>
                  </a:extLst>
                </p14:cNvPr>
                <p14:cNvContentPartPr/>
                <p14:nvPr/>
              </p14:nvContentPartPr>
              <p14:xfrm>
                <a:off x="4862877" y="4158885"/>
                <a:ext cx="125280" cy="231480"/>
              </p14:xfrm>
            </p:contentPart>
          </mc:Choice>
          <mc:Fallback>
            <p:pic>
              <p:nvPicPr>
                <p:cNvPr id="167354" name="Freihand 167353">
                  <a:extLst>
                    <a:ext uri="{FF2B5EF4-FFF2-40B4-BE49-F238E27FC236}">
                      <a16:creationId xmlns:a16="http://schemas.microsoft.com/office/drawing/2014/main" id="{9AFEAF53-085C-4C17-9381-E92ACAFB4196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4858557" y="4154565"/>
                  <a:ext cx="13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77336A11-5CE7-4010-852B-658D46A1BDAE}"/>
                    </a:ext>
                  </a:extLst>
                </p14:cNvPr>
                <p14:cNvContentPartPr/>
                <p14:nvPr/>
              </p14:nvContentPartPr>
              <p14:xfrm>
                <a:off x="4926237" y="3952965"/>
                <a:ext cx="196560" cy="256680"/>
              </p14:xfrm>
            </p:contentPart>
          </mc:Choice>
          <mc:Fallback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77336A11-5CE7-4010-852B-658D46A1BDAE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921917" y="3948645"/>
                  <a:ext cx="205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C1A367FB-3067-4B0E-A878-00AF5AB2E8C0}"/>
                    </a:ext>
                  </a:extLst>
                </p14:cNvPr>
                <p14:cNvContentPartPr/>
                <p14:nvPr/>
              </p14:nvContentPartPr>
              <p14:xfrm>
                <a:off x="3477957" y="3824445"/>
                <a:ext cx="591480" cy="776880"/>
              </p14:xfrm>
            </p:contentPart>
          </mc:Choice>
          <mc:Fallback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C1A367FB-3067-4B0E-A878-00AF5AB2E8C0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3473637" y="3820125"/>
                  <a:ext cx="60012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BB14B776-784E-41C6-A2D9-AE8427526FB7}"/>
                    </a:ext>
                  </a:extLst>
                </p14:cNvPr>
                <p14:cNvContentPartPr/>
                <p14:nvPr/>
              </p14:nvContentPartPr>
              <p14:xfrm>
                <a:off x="5801757" y="4084005"/>
                <a:ext cx="150840" cy="81000"/>
              </p14:xfrm>
            </p:contentPart>
          </mc:Choice>
          <mc:Fallback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BB14B776-784E-41C6-A2D9-AE8427526FB7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5797437" y="4079685"/>
                  <a:ext cx="15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994C8003-47C5-4A5B-A31C-AFF3D1F172CD}"/>
                    </a:ext>
                  </a:extLst>
                </p14:cNvPr>
                <p14:cNvContentPartPr/>
                <p14:nvPr/>
              </p14:nvContentPartPr>
              <p14:xfrm>
                <a:off x="5945037" y="4018845"/>
                <a:ext cx="4680" cy="25920"/>
              </p14:xfrm>
            </p:contentPart>
          </mc:Choice>
          <mc:Fallback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994C8003-47C5-4A5B-A31C-AFF3D1F172CD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5940717" y="4014525"/>
                  <a:ext cx="13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823CBEC6-069E-4378-BEDA-CB2445963F15}"/>
                    </a:ext>
                  </a:extLst>
                </p14:cNvPr>
                <p14:cNvContentPartPr/>
                <p14:nvPr/>
              </p14:nvContentPartPr>
              <p14:xfrm>
                <a:off x="5997597" y="4083285"/>
                <a:ext cx="85680" cy="70920"/>
              </p14:xfrm>
            </p:contentPart>
          </mc:Choice>
          <mc:Fallback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823CBEC6-069E-4378-BEDA-CB2445963F15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5993277" y="4078965"/>
                  <a:ext cx="94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B203EC1A-F549-4CAA-9EEF-03CBC506EAF3}"/>
                    </a:ext>
                  </a:extLst>
                </p14:cNvPr>
                <p14:cNvContentPartPr/>
                <p14:nvPr/>
              </p14:nvContentPartPr>
              <p14:xfrm>
                <a:off x="6097677" y="4089045"/>
                <a:ext cx="118440" cy="72360"/>
              </p14:xfrm>
            </p:contentPart>
          </mc:Choice>
          <mc:Fallback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B203EC1A-F549-4CAA-9EEF-03CBC506EAF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093357" y="4084725"/>
                  <a:ext cx="127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23E62CC1-884A-428B-B8B0-C2DB2B109B5D}"/>
                    </a:ext>
                  </a:extLst>
                </p14:cNvPr>
                <p14:cNvContentPartPr/>
                <p14:nvPr/>
              </p14:nvContentPartPr>
              <p14:xfrm>
                <a:off x="6226917" y="4095165"/>
                <a:ext cx="81720" cy="68040"/>
              </p14:xfrm>
            </p:contentPart>
          </mc:Choice>
          <mc:Fallback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23E62CC1-884A-428B-B8B0-C2DB2B109B5D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222597" y="4090845"/>
                  <a:ext cx="90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67363" name="Freihand 167362">
                  <a:extLst>
                    <a:ext uri="{FF2B5EF4-FFF2-40B4-BE49-F238E27FC236}">
                      <a16:creationId xmlns:a16="http://schemas.microsoft.com/office/drawing/2014/main" id="{41811928-C1C1-4C2C-B8FB-BB9E4D223743}"/>
                    </a:ext>
                  </a:extLst>
                </p14:cNvPr>
                <p14:cNvContentPartPr/>
                <p14:nvPr/>
              </p14:nvContentPartPr>
              <p14:xfrm>
                <a:off x="6342837" y="4067445"/>
                <a:ext cx="73800" cy="92520"/>
              </p14:xfrm>
            </p:contentPart>
          </mc:Choice>
          <mc:Fallback>
            <p:pic>
              <p:nvPicPr>
                <p:cNvPr id="167363" name="Freihand 167362">
                  <a:extLst>
                    <a:ext uri="{FF2B5EF4-FFF2-40B4-BE49-F238E27FC236}">
                      <a16:creationId xmlns:a16="http://schemas.microsoft.com/office/drawing/2014/main" id="{41811928-C1C1-4C2C-B8FB-BB9E4D223743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338517" y="4063125"/>
                  <a:ext cx="82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67364" name="Freihand 167363">
                  <a:extLst>
                    <a:ext uri="{FF2B5EF4-FFF2-40B4-BE49-F238E27FC236}">
                      <a16:creationId xmlns:a16="http://schemas.microsoft.com/office/drawing/2014/main" id="{87E385C8-A291-4DDA-818B-B230F8DAD22C}"/>
                    </a:ext>
                  </a:extLst>
                </p14:cNvPr>
                <p14:cNvContentPartPr/>
                <p14:nvPr/>
              </p14:nvContentPartPr>
              <p14:xfrm>
                <a:off x="6478197" y="4080405"/>
                <a:ext cx="111600" cy="81360"/>
              </p14:xfrm>
            </p:contentPart>
          </mc:Choice>
          <mc:Fallback>
            <p:pic>
              <p:nvPicPr>
                <p:cNvPr id="167364" name="Freihand 167363">
                  <a:extLst>
                    <a:ext uri="{FF2B5EF4-FFF2-40B4-BE49-F238E27FC236}">
                      <a16:creationId xmlns:a16="http://schemas.microsoft.com/office/drawing/2014/main" id="{87E385C8-A291-4DDA-818B-B230F8DAD22C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6473877" y="4076085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67365" name="Freihand 167364">
                  <a:extLst>
                    <a:ext uri="{FF2B5EF4-FFF2-40B4-BE49-F238E27FC236}">
                      <a16:creationId xmlns:a16="http://schemas.microsoft.com/office/drawing/2014/main" id="{7D1F1F0C-C461-45D4-BBA0-3F5210C5EEE2}"/>
                    </a:ext>
                  </a:extLst>
                </p14:cNvPr>
                <p14:cNvContentPartPr/>
                <p14:nvPr/>
              </p14:nvContentPartPr>
              <p14:xfrm>
                <a:off x="6703197" y="4086525"/>
                <a:ext cx="104760" cy="46440"/>
              </p14:xfrm>
            </p:contentPart>
          </mc:Choice>
          <mc:Fallback>
            <p:pic>
              <p:nvPicPr>
                <p:cNvPr id="167365" name="Freihand 167364">
                  <a:extLst>
                    <a:ext uri="{FF2B5EF4-FFF2-40B4-BE49-F238E27FC236}">
                      <a16:creationId xmlns:a16="http://schemas.microsoft.com/office/drawing/2014/main" id="{7D1F1F0C-C461-45D4-BBA0-3F5210C5EEE2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6698877" y="4082205"/>
                  <a:ext cx="113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67366" name="Freihand 167365">
                  <a:extLst>
                    <a:ext uri="{FF2B5EF4-FFF2-40B4-BE49-F238E27FC236}">
                      <a16:creationId xmlns:a16="http://schemas.microsoft.com/office/drawing/2014/main" id="{D5897AEA-0A2F-42C6-8FFF-BEE9974778FE}"/>
                    </a:ext>
                  </a:extLst>
                </p14:cNvPr>
                <p14:cNvContentPartPr/>
                <p14:nvPr/>
              </p14:nvContentPartPr>
              <p14:xfrm>
                <a:off x="6698877" y="4089405"/>
                <a:ext cx="113760" cy="207720"/>
              </p14:xfrm>
            </p:contentPart>
          </mc:Choice>
          <mc:Fallback>
            <p:pic>
              <p:nvPicPr>
                <p:cNvPr id="167366" name="Freihand 167365">
                  <a:extLst>
                    <a:ext uri="{FF2B5EF4-FFF2-40B4-BE49-F238E27FC236}">
                      <a16:creationId xmlns:a16="http://schemas.microsoft.com/office/drawing/2014/main" id="{D5897AEA-0A2F-42C6-8FFF-BEE9974778FE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694557" y="4085085"/>
                  <a:ext cx="12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67367" name="Freihand 167366">
                  <a:extLst>
                    <a:ext uri="{FF2B5EF4-FFF2-40B4-BE49-F238E27FC236}">
                      <a16:creationId xmlns:a16="http://schemas.microsoft.com/office/drawing/2014/main" id="{65AAF565-A110-437D-99E0-91CDD71285ED}"/>
                    </a:ext>
                  </a:extLst>
                </p14:cNvPr>
                <p14:cNvContentPartPr/>
                <p14:nvPr/>
              </p14:nvContentPartPr>
              <p14:xfrm>
                <a:off x="6929637" y="4091925"/>
                <a:ext cx="34200" cy="200520"/>
              </p14:xfrm>
            </p:contentPart>
          </mc:Choice>
          <mc:Fallback>
            <p:pic>
              <p:nvPicPr>
                <p:cNvPr id="167367" name="Freihand 167366">
                  <a:extLst>
                    <a:ext uri="{FF2B5EF4-FFF2-40B4-BE49-F238E27FC236}">
                      <a16:creationId xmlns:a16="http://schemas.microsoft.com/office/drawing/2014/main" id="{65AAF565-A110-437D-99E0-91CDD71285E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925317" y="4087605"/>
                  <a:ext cx="42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67368" name="Freihand 167367">
                  <a:extLst>
                    <a:ext uri="{FF2B5EF4-FFF2-40B4-BE49-F238E27FC236}">
                      <a16:creationId xmlns:a16="http://schemas.microsoft.com/office/drawing/2014/main" id="{DF26D8EE-527C-4721-B45E-78E28B48A945}"/>
                    </a:ext>
                  </a:extLst>
                </p14:cNvPr>
                <p14:cNvContentPartPr/>
                <p14:nvPr/>
              </p14:nvContentPartPr>
              <p14:xfrm>
                <a:off x="6845757" y="3990045"/>
                <a:ext cx="211680" cy="178560"/>
              </p14:xfrm>
            </p:contentPart>
          </mc:Choice>
          <mc:Fallback>
            <p:pic>
              <p:nvPicPr>
                <p:cNvPr id="167368" name="Freihand 167367">
                  <a:extLst>
                    <a:ext uri="{FF2B5EF4-FFF2-40B4-BE49-F238E27FC236}">
                      <a16:creationId xmlns:a16="http://schemas.microsoft.com/office/drawing/2014/main" id="{DF26D8EE-527C-4721-B45E-78E28B48A945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841437" y="3985725"/>
                  <a:ext cx="220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67375" name="Freihand 167374">
                  <a:extLst>
                    <a:ext uri="{FF2B5EF4-FFF2-40B4-BE49-F238E27FC236}">
                      <a16:creationId xmlns:a16="http://schemas.microsoft.com/office/drawing/2014/main" id="{C249C0D0-8249-4179-9147-DD3B652B7CFD}"/>
                    </a:ext>
                  </a:extLst>
                </p14:cNvPr>
                <p14:cNvContentPartPr/>
                <p14:nvPr/>
              </p14:nvContentPartPr>
              <p14:xfrm>
                <a:off x="6402957" y="3836325"/>
                <a:ext cx="810360" cy="660960"/>
              </p14:xfrm>
            </p:contentPart>
          </mc:Choice>
          <mc:Fallback>
            <p:pic>
              <p:nvPicPr>
                <p:cNvPr id="167375" name="Freihand 167374">
                  <a:extLst>
                    <a:ext uri="{FF2B5EF4-FFF2-40B4-BE49-F238E27FC236}">
                      <a16:creationId xmlns:a16="http://schemas.microsoft.com/office/drawing/2014/main" id="{C249C0D0-8249-4179-9147-DD3B652B7CFD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6398637" y="3832005"/>
                  <a:ext cx="8190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67334" name="Freihand 167333">
                  <a:extLst>
                    <a:ext uri="{FF2B5EF4-FFF2-40B4-BE49-F238E27FC236}">
                      <a16:creationId xmlns:a16="http://schemas.microsoft.com/office/drawing/2014/main" id="{97C3127C-BCE3-4493-BE51-6A1B5FAB9254}"/>
                    </a:ext>
                  </a:extLst>
                </p14:cNvPr>
                <p14:cNvContentPartPr/>
                <p14:nvPr/>
              </p14:nvContentPartPr>
              <p14:xfrm>
                <a:off x="3278157" y="4132965"/>
                <a:ext cx="179640" cy="14400"/>
              </p14:xfrm>
            </p:contentPart>
          </mc:Choice>
          <mc:Fallback>
            <p:pic>
              <p:nvPicPr>
                <p:cNvPr id="167334" name="Freihand 167333">
                  <a:extLst>
                    <a:ext uri="{FF2B5EF4-FFF2-40B4-BE49-F238E27FC236}">
                      <a16:creationId xmlns:a16="http://schemas.microsoft.com/office/drawing/2014/main" id="{97C3127C-BCE3-4493-BE51-6A1B5FAB9254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3273837" y="4128645"/>
                  <a:ext cx="18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67335" name="Freihand 167334">
                  <a:extLst>
                    <a:ext uri="{FF2B5EF4-FFF2-40B4-BE49-F238E27FC236}">
                      <a16:creationId xmlns:a16="http://schemas.microsoft.com/office/drawing/2014/main" id="{1A676991-98B0-4808-A0BE-B6CB96F169A7}"/>
                    </a:ext>
                  </a:extLst>
                </p14:cNvPr>
                <p14:cNvContentPartPr/>
                <p14:nvPr/>
              </p14:nvContentPartPr>
              <p14:xfrm>
                <a:off x="3259797" y="4170765"/>
                <a:ext cx="198000" cy="25200"/>
              </p14:xfrm>
            </p:contentPart>
          </mc:Choice>
          <mc:Fallback>
            <p:pic>
              <p:nvPicPr>
                <p:cNvPr id="167335" name="Freihand 167334">
                  <a:extLst>
                    <a:ext uri="{FF2B5EF4-FFF2-40B4-BE49-F238E27FC236}">
                      <a16:creationId xmlns:a16="http://schemas.microsoft.com/office/drawing/2014/main" id="{1A676991-98B0-4808-A0BE-B6CB96F169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3255477" y="4166445"/>
                  <a:ext cx="20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67337" name="Freihand 167336">
                  <a:extLst>
                    <a:ext uri="{FF2B5EF4-FFF2-40B4-BE49-F238E27FC236}">
                      <a16:creationId xmlns:a16="http://schemas.microsoft.com/office/drawing/2014/main" id="{4B63A1DC-978D-4EB1-B9CC-F3A1DB85E2D9}"/>
                    </a:ext>
                  </a:extLst>
                </p14:cNvPr>
                <p14:cNvContentPartPr/>
                <p14:nvPr/>
              </p14:nvContentPartPr>
              <p14:xfrm>
                <a:off x="3678117" y="3983565"/>
                <a:ext cx="142200" cy="118800"/>
              </p14:xfrm>
            </p:contentPart>
          </mc:Choice>
          <mc:Fallback>
            <p:pic>
              <p:nvPicPr>
                <p:cNvPr id="167337" name="Freihand 167336">
                  <a:extLst>
                    <a:ext uri="{FF2B5EF4-FFF2-40B4-BE49-F238E27FC236}">
                      <a16:creationId xmlns:a16="http://schemas.microsoft.com/office/drawing/2014/main" id="{4B63A1DC-978D-4EB1-B9CC-F3A1DB85E2D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3673797" y="3979245"/>
                  <a:ext cx="150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67338" name="Freihand 167337">
                  <a:extLst>
                    <a:ext uri="{FF2B5EF4-FFF2-40B4-BE49-F238E27FC236}">
                      <a16:creationId xmlns:a16="http://schemas.microsoft.com/office/drawing/2014/main" id="{4847DF26-CF2B-44D3-975D-0D8AAFA1F57F}"/>
                    </a:ext>
                  </a:extLst>
                </p14:cNvPr>
                <p14:cNvContentPartPr/>
                <p14:nvPr/>
              </p14:nvContentPartPr>
              <p14:xfrm>
                <a:off x="3786477" y="4051965"/>
                <a:ext cx="138600" cy="73440"/>
              </p14:xfrm>
            </p:contentPart>
          </mc:Choice>
          <mc:Fallback>
            <p:pic>
              <p:nvPicPr>
                <p:cNvPr id="167338" name="Freihand 167337">
                  <a:extLst>
                    <a:ext uri="{FF2B5EF4-FFF2-40B4-BE49-F238E27FC236}">
                      <a16:creationId xmlns:a16="http://schemas.microsoft.com/office/drawing/2014/main" id="{4847DF26-CF2B-44D3-975D-0D8AAFA1F57F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3782157" y="4047645"/>
                  <a:ext cx="147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67339" name="Freihand 167338">
                  <a:extLst>
                    <a:ext uri="{FF2B5EF4-FFF2-40B4-BE49-F238E27FC236}">
                      <a16:creationId xmlns:a16="http://schemas.microsoft.com/office/drawing/2014/main" id="{E8874718-7039-4B4D-B464-ED3AFF207C4F}"/>
                    </a:ext>
                  </a:extLst>
                </p14:cNvPr>
                <p14:cNvContentPartPr/>
                <p14:nvPr/>
              </p14:nvContentPartPr>
              <p14:xfrm>
                <a:off x="3611877" y="4147005"/>
                <a:ext cx="399600" cy="33480"/>
              </p14:xfrm>
            </p:contentPart>
          </mc:Choice>
          <mc:Fallback>
            <p:pic>
              <p:nvPicPr>
                <p:cNvPr id="167339" name="Freihand 167338">
                  <a:extLst>
                    <a:ext uri="{FF2B5EF4-FFF2-40B4-BE49-F238E27FC236}">
                      <a16:creationId xmlns:a16="http://schemas.microsoft.com/office/drawing/2014/main" id="{E8874718-7039-4B4D-B464-ED3AFF207C4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3607557" y="4142685"/>
                  <a:ext cx="40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9A24FC11-1269-41C3-AA74-80677FA8F4FA}"/>
                    </a:ext>
                  </a:extLst>
                </p14:cNvPr>
                <p14:cNvContentPartPr/>
                <p14:nvPr/>
              </p14:nvContentPartPr>
              <p14:xfrm>
                <a:off x="3681717" y="4262925"/>
                <a:ext cx="129960" cy="46800"/>
              </p14:xfrm>
            </p:contentPart>
          </mc:Choice>
          <mc:Fallback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9A24FC11-1269-41C3-AA74-80677FA8F4FA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677397" y="4258605"/>
                  <a:ext cx="138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67341" name="Freihand 167340">
                  <a:extLst>
                    <a:ext uri="{FF2B5EF4-FFF2-40B4-BE49-F238E27FC236}">
                      <a16:creationId xmlns:a16="http://schemas.microsoft.com/office/drawing/2014/main" id="{EFBCEDE8-D05B-42A0-80A5-6DD3853349A4}"/>
                    </a:ext>
                  </a:extLst>
                </p14:cNvPr>
                <p14:cNvContentPartPr/>
                <p14:nvPr/>
              </p14:nvContentPartPr>
              <p14:xfrm>
                <a:off x="3710517" y="4254645"/>
                <a:ext cx="117720" cy="177840"/>
              </p14:xfrm>
            </p:contentPart>
          </mc:Choice>
          <mc:Fallback>
            <p:pic>
              <p:nvPicPr>
                <p:cNvPr id="167341" name="Freihand 167340">
                  <a:extLst>
                    <a:ext uri="{FF2B5EF4-FFF2-40B4-BE49-F238E27FC236}">
                      <a16:creationId xmlns:a16="http://schemas.microsoft.com/office/drawing/2014/main" id="{EFBCEDE8-D05B-42A0-80A5-6DD3853349A4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706197" y="4250325"/>
                  <a:ext cx="12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70522298-48F2-4126-B246-B95776EC5B05}"/>
                    </a:ext>
                  </a:extLst>
                </p14:cNvPr>
                <p14:cNvContentPartPr/>
                <p14:nvPr/>
              </p14:nvContentPartPr>
              <p14:xfrm>
                <a:off x="4163397" y="4154205"/>
                <a:ext cx="18360" cy="114120"/>
              </p14:xfrm>
            </p:contentPart>
          </mc:Choice>
          <mc:Fallback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70522298-48F2-4126-B246-B95776EC5B05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4159077" y="4149885"/>
                  <a:ext cx="2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25A303E3-F221-4ECF-900D-85D34A64C374}"/>
                    </a:ext>
                  </a:extLst>
                </p14:cNvPr>
                <p14:cNvContentPartPr/>
                <p14:nvPr/>
              </p14:nvContentPartPr>
              <p14:xfrm>
                <a:off x="4118037" y="4192725"/>
                <a:ext cx="141120" cy="19080"/>
              </p14:xfrm>
            </p:contentPart>
          </mc:Choice>
          <mc:Fallback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25A303E3-F221-4ECF-900D-85D34A64C374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4113717" y="4188405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35EA0342-55C4-4FAC-8733-BB7C1DB5F60A}"/>
                    </a:ext>
                  </a:extLst>
                </p14:cNvPr>
                <p14:cNvContentPartPr/>
                <p14:nvPr/>
              </p14:nvContentPartPr>
              <p14:xfrm>
                <a:off x="4067277" y="3925605"/>
                <a:ext cx="70560" cy="392040"/>
              </p14:xfrm>
            </p:contentPart>
          </mc:Choice>
          <mc:Fallback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35EA0342-55C4-4FAC-8733-BB7C1DB5F60A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4062957" y="3921285"/>
                  <a:ext cx="792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D5247352-78B6-4A3B-8AD0-09D80FAB76D7}"/>
                    </a:ext>
                  </a:extLst>
                </p14:cNvPr>
                <p14:cNvContentPartPr/>
                <p14:nvPr/>
              </p14:nvContentPartPr>
              <p14:xfrm>
                <a:off x="4038477" y="4206405"/>
                <a:ext cx="112680" cy="281160"/>
              </p14:xfrm>
            </p:contentPart>
          </mc:Choice>
          <mc:Fallback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D5247352-78B6-4A3B-8AD0-09D80FAB76D7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034157" y="4202085"/>
                  <a:ext cx="121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67402" name="Freihand 167401">
                  <a:extLst>
                    <a:ext uri="{FF2B5EF4-FFF2-40B4-BE49-F238E27FC236}">
                      <a16:creationId xmlns:a16="http://schemas.microsoft.com/office/drawing/2014/main" id="{96E3AF0B-8BB1-4082-B363-607568AF8A76}"/>
                    </a:ext>
                  </a:extLst>
                </p14:cNvPr>
                <p14:cNvContentPartPr/>
                <p14:nvPr/>
              </p14:nvContentPartPr>
              <p14:xfrm>
                <a:off x="3266997" y="4738125"/>
                <a:ext cx="188280" cy="12960"/>
              </p14:xfrm>
            </p:contentPart>
          </mc:Choice>
          <mc:Fallback>
            <p:pic>
              <p:nvPicPr>
                <p:cNvPr id="167402" name="Freihand 167401">
                  <a:extLst>
                    <a:ext uri="{FF2B5EF4-FFF2-40B4-BE49-F238E27FC236}">
                      <a16:creationId xmlns:a16="http://schemas.microsoft.com/office/drawing/2014/main" id="{96E3AF0B-8BB1-4082-B363-607568AF8A76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3262677" y="4733805"/>
                  <a:ext cx="196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BAC7D68B-52DC-47FF-96E6-9E6312705650}"/>
                    </a:ext>
                  </a:extLst>
                </p14:cNvPr>
                <p14:cNvContentPartPr/>
                <p14:nvPr/>
              </p14:nvContentPartPr>
              <p14:xfrm>
                <a:off x="3265197" y="4801485"/>
                <a:ext cx="173520" cy="11520"/>
              </p14:xfrm>
            </p:contentPart>
          </mc:Choice>
          <mc:Fallback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BAC7D68B-52DC-47FF-96E6-9E6312705650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3260877" y="4797165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67419" name="Freihand 167418">
                  <a:extLst>
                    <a:ext uri="{FF2B5EF4-FFF2-40B4-BE49-F238E27FC236}">
                      <a16:creationId xmlns:a16="http://schemas.microsoft.com/office/drawing/2014/main" id="{391CC830-A057-4C22-A820-7ABAB3442522}"/>
                    </a:ext>
                  </a:extLst>
                </p14:cNvPr>
                <p14:cNvContentPartPr/>
                <p14:nvPr/>
              </p14:nvContentPartPr>
              <p14:xfrm>
                <a:off x="4346277" y="4940445"/>
                <a:ext cx="115920" cy="103320"/>
              </p14:xfrm>
            </p:contentPart>
          </mc:Choice>
          <mc:Fallback>
            <p:pic>
              <p:nvPicPr>
                <p:cNvPr id="167419" name="Freihand 167418">
                  <a:extLst>
                    <a:ext uri="{FF2B5EF4-FFF2-40B4-BE49-F238E27FC236}">
                      <a16:creationId xmlns:a16="http://schemas.microsoft.com/office/drawing/2014/main" id="{391CC830-A057-4C22-A820-7ABAB3442522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341957" y="4936125"/>
                  <a:ext cx="12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67421" name="Freihand 167420">
                  <a:extLst>
                    <a:ext uri="{FF2B5EF4-FFF2-40B4-BE49-F238E27FC236}">
                      <a16:creationId xmlns:a16="http://schemas.microsoft.com/office/drawing/2014/main" id="{5D16F8DD-601B-44E1-80A0-8C747D3183B3}"/>
                    </a:ext>
                  </a:extLst>
                </p14:cNvPr>
                <p14:cNvContentPartPr/>
                <p14:nvPr/>
              </p14:nvContentPartPr>
              <p14:xfrm>
                <a:off x="4510797" y="4876725"/>
                <a:ext cx="2520" cy="1080"/>
              </p14:xfrm>
            </p:contentPart>
          </mc:Choice>
          <mc:Fallback>
            <p:pic>
              <p:nvPicPr>
                <p:cNvPr id="167421" name="Freihand 167420">
                  <a:extLst>
                    <a:ext uri="{FF2B5EF4-FFF2-40B4-BE49-F238E27FC236}">
                      <a16:creationId xmlns:a16="http://schemas.microsoft.com/office/drawing/2014/main" id="{5D16F8DD-601B-44E1-80A0-8C747D3183B3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506477" y="4872405"/>
                  <a:ext cx="11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67423" name="Freihand 167422">
                  <a:extLst>
                    <a:ext uri="{FF2B5EF4-FFF2-40B4-BE49-F238E27FC236}">
                      <a16:creationId xmlns:a16="http://schemas.microsoft.com/office/drawing/2014/main" id="{B85072CA-1D81-413F-A290-F20CB369E0D9}"/>
                    </a:ext>
                  </a:extLst>
                </p14:cNvPr>
                <p14:cNvContentPartPr/>
                <p14:nvPr/>
              </p14:nvContentPartPr>
              <p14:xfrm>
                <a:off x="4486677" y="4871325"/>
                <a:ext cx="132120" cy="60480"/>
              </p14:xfrm>
            </p:contentPart>
          </mc:Choice>
          <mc:Fallback>
            <p:pic>
              <p:nvPicPr>
                <p:cNvPr id="167423" name="Freihand 167422">
                  <a:extLst>
                    <a:ext uri="{FF2B5EF4-FFF2-40B4-BE49-F238E27FC236}">
                      <a16:creationId xmlns:a16="http://schemas.microsoft.com/office/drawing/2014/main" id="{B85072CA-1D81-413F-A290-F20CB369E0D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482357" y="4867005"/>
                  <a:ext cx="14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6FA50DA0-5AF7-4989-9BC4-A13233BFDEF7}"/>
                    </a:ext>
                  </a:extLst>
                </p14:cNvPr>
                <p14:cNvContentPartPr/>
                <p14:nvPr/>
              </p14:nvContentPartPr>
              <p14:xfrm>
                <a:off x="6774117" y="4571085"/>
                <a:ext cx="123480" cy="69840"/>
              </p14:xfrm>
            </p:contentPart>
          </mc:Choice>
          <mc:Fallback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6FA50DA0-5AF7-4989-9BC4-A13233BFDEF7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769797" y="4566765"/>
                  <a:ext cx="13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94DDD24E-CC04-4267-90F7-DD414B53C3EB}"/>
                    </a:ext>
                  </a:extLst>
                </p14:cNvPr>
                <p14:cNvContentPartPr/>
                <p14:nvPr/>
              </p14:nvContentPartPr>
              <p14:xfrm>
                <a:off x="6923157" y="4500165"/>
                <a:ext cx="33840" cy="85680"/>
              </p14:xfrm>
            </p:contentPart>
          </mc:Choice>
          <mc:Fallback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94DDD24E-CC04-4267-90F7-DD414B53C3EB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918837" y="4495845"/>
                  <a:ext cx="42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67427" name="Freihand 167426">
                  <a:extLst>
                    <a:ext uri="{FF2B5EF4-FFF2-40B4-BE49-F238E27FC236}">
                      <a16:creationId xmlns:a16="http://schemas.microsoft.com/office/drawing/2014/main" id="{E79EECD7-D7A1-481C-A9EF-FFA0AECCC6AB}"/>
                    </a:ext>
                  </a:extLst>
                </p14:cNvPr>
                <p14:cNvContentPartPr/>
                <p14:nvPr/>
              </p14:nvContentPartPr>
              <p14:xfrm>
                <a:off x="7102797" y="4571445"/>
                <a:ext cx="165960" cy="11160"/>
              </p14:xfrm>
            </p:contentPart>
          </mc:Choice>
          <mc:Fallback>
            <p:pic>
              <p:nvPicPr>
                <p:cNvPr id="167427" name="Freihand 167426">
                  <a:extLst>
                    <a:ext uri="{FF2B5EF4-FFF2-40B4-BE49-F238E27FC236}">
                      <a16:creationId xmlns:a16="http://schemas.microsoft.com/office/drawing/2014/main" id="{E79EECD7-D7A1-481C-A9EF-FFA0AECCC6A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098477" y="4567125"/>
                  <a:ext cx="174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41FC5871-FFB8-42BE-A083-7F77C3D51F6D}"/>
                    </a:ext>
                  </a:extLst>
                </p14:cNvPr>
                <p14:cNvContentPartPr/>
                <p14:nvPr/>
              </p14:nvContentPartPr>
              <p14:xfrm>
                <a:off x="7119357" y="4611405"/>
                <a:ext cx="153360" cy="7920"/>
              </p14:xfrm>
            </p:contentPart>
          </mc:Choice>
          <mc:Fallback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41FC5871-FFB8-42BE-A083-7F77C3D51F6D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115037" y="4607085"/>
                  <a:ext cx="162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3BF160F8-32BD-4F90-8568-22409B2391B2}"/>
                    </a:ext>
                  </a:extLst>
                </p14:cNvPr>
                <p14:cNvContentPartPr/>
                <p14:nvPr/>
              </p14:nvContentPartPr>
              <p14:xfrm>
                <a:off x="7358397" y="4527525"/>
                <a:ext cx="104040" cy="97200"/>
              </p14:xfrm>
            </p:contentPart>
          </mc:Choice>
          <mc:Fallback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3BF160F8-32BD-4F90-8568-22409B2391B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354077" y="4523205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8BB861F0-085E-4B4E-9160-0788C060198B}"/>
                    </a:ext>
                  </a:extLst>
                </p14:cNvPr>
                <p14:cNvContentPartPr/>
                <p14:nvPr/>
              </p14:nvContentPartPr>
              <p14:xfrm>
                <a:off x="7503477" y="4582605"/>
                <a:ext cx="76680" cy="53280"/>
              </p14:xfrm>
            </p:contentPart>
          </mc:Choice>
          <mc:Fallback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8BB861F0-085E-4B4E-9160-0788C060198B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499157" y="4578285"/>
                  <a:ext cx="8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67431" name="Freihand 167430">
                  <a:extLst>
                    <a:ext uri="{FF2B5EF4-FFF2-40B4-BE49-F238E27FC236}">
                      <a16:creationId xmlns:a16="http://schemas.microsoft.com/office/drawing/2014/main" id="{3144F081-C3CE-40F0-9FD0-3A13B392373C}"/>
                    </a:ext>
                  </a:extLst>
                </p14:cNvPr>
                <p14:cNvContentPartPr/>
                <p14:nvPr/>
              </p14:nvContentPartPr>
              <p14:xfrm>
                <a:off x="7495197" y="4596645"/>
                <a:ext cx="90720" cy="136080"/>
              </p14:xfrm>
            </p:contentPart>
          </mc:Choice>
          <mc:Fallback>
            <p:pic>
              <p:nvPicPr>
                <p:cNvPr id="167431" name="Freihand 167430">
                  <a:extLst>
                    <a:ext uri="{FF2B5EF4-FFF2-40B4-BE49-F238E27FC236}">
                      <a16:creationId xmlns:a16="http://schemas.microsoft.com/office/drawing/2014/main" id="{3144F081-C3CE-40F0-9FD0-3A13B392373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90877" y="4592325"/>
                  <a:ext cx="99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67405" name="Freihand 167404">
                  <a:extLst>
                    <a:ext uri="{FF2B5EF4-FFF2-40B4-BE49-F238E27FC236}">
                      <a16:creationId xmlns:a16="http://schemas.microsoft.com/office/drawing/2014/main" id="{7F7792DE-C93D-457A-9B96-38C432F18BA0}"/>
                    </a:ext>
                  </a:extLst>
                </p14:cNvPr>
                <p14:cNvContentPartPr/>
                <p14:nvPr/>
              </p14:nvContentPartPr>
              <p14:xfrm>
                <a:off x="3787917" y="4648845"/>
                <a:ext cx="106200" cy="74520"/>
              </p14:xfrm>
            </p:contentPart>
          </mc:Choice>
          <mc:Fallback>
            <p:pic>
              <p:nvPicPr>
                <p:cNvPr id="167405" name="Freihand 167404">
                  <a:extLst>
                    <a:ext uri="{FF2B5EF4-FFF2-40B4-BE49-F238E27FC236}">
                      <a16:creationId xmlns:a16="http://schemas.microsoft.com/office/drawing/2014/main" id="{7F7792DE-C93D-457A-9B96-38C432F18BA0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3783597" y="4644525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67406" name="Freihand 167405">
                  <a:extLst>
                    <a:ext uri="{FF2B5EF4-FFF2-40B4-BE49-F238E27FC236}">
                      <a16:creationId xmlns:a16="http://schemas.microsoft.com/office/drawing/2014/main" id="{6E824C2B-5BF8-44E0-8D7D-6F47E20A65BF}"/>
                    </a:ext>
                  </a:extLst>
                </p14:cNvPr>
                <p14:cNvContentPartPr/>
                <p14:nvPr/>
              </p14:nvContentPartPr>
              <p14:xfrm>
                <a:off x="3927237" y="4565325"/>
                <a:ext cx="14400" cy="61920"/>
              </p14:xfrm>
            </p:contentPart>
          </mc:Choice>
          <mc:Fallback>
            <p:pic>
              <p:nvPicPr>
                <p:cNvPr id="167406" name="Freihand 167405">
                  <a:extLst>
                    <a:ext uri="{FF2B5EF4-FFF2-40B4-BE49-F238E27FC236}">
                      <a16:creationId xmlns:a16="http://schemas.microsoft.com/office/drawing/2014/main" id="{6E824C2B-5BF8-44E0-8D7D-6F47E20A65B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3922917" y="4561005"/>
                  <a:ext cx="23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87DCD529-C310-48EB-9C53-17D6A3C5D8A8}"/>
                    </a:ext>
                  </a:extLst>
                </p14:cNvPr>
                <p14:cNvContentPartPr/>
                <p14:nvPr/>
              </p14:nvContentPartPr>
              <p14:xfrm>
                <a:off x="4055757" y="4678365"/>
                <a:ext cx="15120" cy="2160"/>
              </p14:xfrm>
            </p:contentPart>
          </mc:Choice>
          <mc:Fallback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87DCD529-C310-48EB-9C53-17D6A3C5D8A8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4051437" y="4674045"/>
                  <a:ext cx="23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AD8A1C8C-5ED9-4356-BBDF-1242C2ABA985}"/>
                    </a:ext>
                  </a:extLst>
                </p14:cNvPr>
                <p14:cNvContentPartPr/>
                <p14:nvPr/>
              </p14:nvContentPartPr>
              <p14:xfrm>
                <a:off x="4155837" y="4651365"/>
                <a:ext cx="70560" cy="49320"/>
              </p14:xfrm>
            </p:contentPart>
          </mc:Choice>
          <mc:Fallback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AD8A1C8C-5ED9-4356-BBDF-1242C2ABA985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4151517" y="4647045"/>
                  <a:ext cx="7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5FD32CCE-65D6-4809-ACE1-E8F2AF43AD1F}"/>
                    </a:ext>
                  </a:extLst>
                </p14:cNvPr>
                <p14:cNvContentPartPr/>
                <p14:nvPr/>
              </p14:nvContentPartPr>
              <p14:xfrm>
                <a:off x="4165557" y="4650645"/>
                <a:ext cx="83520" cy="153000"/>
              </p14:xfrm>
            </p:contentPart>
          </mc:Choice>
          <mc:Fallback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5FD32CCE-65D6-4809-ACE1-E8F2AF43AD1F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4161237" y="4646325"/>
                  <a:ext cx="9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D5B4F197-0294-403D-B7F2-40DDE0BD08EA}"/>
                    </a:ext>
                  </a:extLst>
                </p14:cNvPr>
                <p14:cNvContentPartPr/>
                <p14:nvPr/>
              </p14:nvContentPartPr>
              <p14:xfrm>
                <a:off x="4435917" y="4674045"/>
                <a:ext cx="134280" cy="9720"/>
              </p14:xfrm>
            </p:contentPart>
          </mc:Choice>
          <mc:Fallback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D5B4F197-0294-403D-B7F2-40DDE0BD08EA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431597" y="4669725"/>
                  <a:ext cx="14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8D76E5C3-6A17-4FBC-8132-BE4A30FCFC29}"/>
                    </a:ext>
                  </a:extLst>
                </p14:cNvPr>
                <p14:cNvContentPartPr/>
                <p14:nvPr/>
              </p14:nvContentPartPr>
              <p14:xfrm>
                <a:off x="4747677" y="4622205"/>
                <a:ext cx="139320" cy="81720"/>
              </p14:xfrm>
            </p:contentPart>
          </mc:Choice>
          <mc:Fallback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8D76E5C3-6A17-4FBC-8132-BE4A30FCFC29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4743357" y="4617885"/>
                  <a:ext cx="147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CB36106C-5178-4AE1-BE12-CD20E2CA44E4}"/>
                    </a:ext>
                  </a:extLst>
                </p14:cNvPr>
                <p14:cNvContentPartPr/>
                <p14:nvPr/>
              </p14:nvContentPartPr>
              <p14:xfrm>
                <a:off x="4967997" y="4658565"/>
                <a:ext cx="43200" cy="34920"/>
              </p14:xfrm>
            </p:contentPart>
          </mc:Choice>
          <mc:Fallback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CB36106C-5178-4AE1-BE12-CD20E2CA44E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4963677" y="4654245"/>
                  <a:ext cx="51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98BAA556-89C3-4BE6-B31B-D53825C07214}"/>
                    </a:ext>
                  </a:extLst>
                </p14:cNvPr>
                <p14:cNvContentPartPr/>
                <p14:nvPr/>
              </p14:nvContentPartPr>
              <p14:xfrm>
                <a:off x="5052957" y="4600965"/>
                <a:ext cx="131040" cy="91080"/>
              </p14:xfrm>
            </p:contentPart>
          </mc:Choice>
          <mc:Fallback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98BAA556-89C3-4BE6-B31B-D53825C0721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048637" y="4596645"/>
                  <a:ext cx="139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8DF1FD0E-9F6F-4E38-B0C7-E4232EB6A436}"/>
                    </a:ext>
                  </a:extLst>
                </p14:cNvPr>
                <p14:cNvContentPartPr/>
                <p14:nvPr/>
              </p14:nvContentPartPr>
              <p14:xfrm>
                <a:off x="3732117" y="4787085"/>
                <a:ext cx="1541160" cy="60480"/>
              </p14:xfrm>
            </p:contentPart>
          </mc:Choice>
          <mc:Fallback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8DF1FD0E-9F6F-4E38-B0C7-E4232EB6A436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3727797" y="4782765"/>
                  <a:ext cx="1549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EAA33737-40B9-4804-B5C2-5167606C97BC}"/>
                    </a:ext>
                  </a:extLst>
                </p14:cNvPr>
                <p14:cNvContentPartPr/>
                <p14:nvPr/>
              </p14:nvContentPartPr>
              <p14:xfrm>
                <a:off x="5351397" y="4739565"/>
                <a:ext cx="126720" cy="16920"/>
              </p14:xfrm>
            </p:contentPart>
          </mc:Choice>
          <mc:Fallback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EAA33737-40B9-4804-B5C2-5167606C97BC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347077" y="4735245"/>
                  <a:ext cx="13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3ECD41FE-56E5-4344-A6C0-A3BF7E8D8052}"/>
                    </a:ext>
                  </a:extLst>
                </p14:cNvPr>
                <p14:cNvContentPartPr/>
                <p14:nvPr/>
              </p14:nvContentPartPr>
              <p14:xfrm>
                <a:off x="5345637" y="4795365"/>
                <a:ext cx="115200" cy="20520"/>
              </p14:xfrm>
            </p:contentPart>
          </mc:Choice>
          <mc:Fallback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3ECD41FE-56E5-4344-A6C0-A3BF7E8D8052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341317" y="4791045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E6B3B666-D388-4CDA-977D-6F7B3B3FA7E1}"/>
                    </a:ext>
                  </a:extLst>
                </p14:cNvPr>
                <p14:cNvContentPartPr/>
                <p14:nvPr/>
              </p14:nvContentPartPr>
              <p14:xfrm>
                <a:off x="5546877" y="4620405"/>
                <a:ext cx="69480" cy="70200"/>
              </p14:xfrm>
            </p:contentPart>
          </mc:Choice>
          <mc:Fallback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E6B3B666-D388-4CDA-977D-6F7B3B3FA7E1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542557" y="4616085"/>
                  <a:ext cx="7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2F4E8DDA-9155-4F0E-82C6-71178C4C2326}"/>
                    </a:ext>
                  </a:extLst>
                </p14:cNvPr>
                <p14:cNvContentPartPr/>
                <p14:nvPr/>
              </p14:nvContentPartPr>
              <p14:xfrm>
                <a:off x="5641197" y="4671525"/>
                <a:ext cx="25560" cy="90720"/>
              </p14:xfrm>
            </p:contentPart>
          </mc:Choice>
          <mc:Fallback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2F4E8DDA-9155-4F0E-82C6-71178C4C2326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636877" y="4667205"/>
                  <a:ext cx="3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55EABD27-E683-4CC6-AC63-F382DA1B2671}"/>
                    </a:ext>
                  </a:extLst>
                </p14:cNvPr>
                <p14:cNvContentPartPr/>
                <p14:nvPr/>
              </p14:nvContentPartPr>
              <p14:xfrm>
                <a:off x="5714637" y="4655325"/>
                <a:ext cx="32760" cy="9720"/>
              </p14:xfrm>
            </p:contentPart>
          </mc:Choice>
          <mc:Fallback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55EABD27-E683-4CC6-AC63-F382DA1B2671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710317" y="4651005"/>
                  <a:ext cx="4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A68F912B-1A5C-4AE5-B77A-98B2051D810B}"/>
                    </a:ext>
                  </a:extLst>
                </p14:cNvPr>
                <p14:cNvContentPartPr/>
                <p14:nvPr/>
              </p14:nvContentPartPr>
              <p14:xfrm>
                <a:off x="5789157" y="4633365"/>
                <a:ext cx="58680" cy="24840"/>
              </p14:xfrm>
            </p:contentPart>
          </mc:Choice>
          <mc:Fallback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A68F912B-1A5C-4AE5-B77A-98B2051D810B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784837" y="4629045"/>
                  <a:ext cx="6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D916AE02-2981-446B-86F3-7A254DCB51FE}"/>
                    </a:ext>
                  </a:extLst>
                </p14:cNvPr>
                <p14:cNvContentPartPr/>
                <p14:nvPr/>
              </p14:nvContentPartPr>
              <p14:xfrm>
                <a:off x="5814357" y="4618965"/>
                <a:ext cx="53640" cy="115200"/>
              </p14:xfrm>
            </p:contentPart>
          </mc:Choice>
          <mc:Fallback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D916AE02-2981-446B-86F3-7A254DCB51FE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810037" y="4614645"/>
                  <a:ext cx="6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67440" name="Freihand 167439">
                  <a:extLst>
                    <a:ext uri="{FF2B5EF4-FFF2-40B4-BE49-F238E27FC236}">
                      <a16:creationId xmlns:a16="http://schemas.microsoft.com/office/drawing/2014/main" id="{8C899DEB-BE5B-4A91-8495-300C9EC05CED}"/>
                    </a:ext>
                  </a:extLst>
                </p14:cNvPr>
                <p14:cNvContentPartPr/>
                <p14:nvPr/>
              </p14:nvContentPartPr>
              <p14:xfrm>
                <a:off x="5950437" y="4649925"/>
                <a:ext cx="104760" cy="11880"/>
              </p14:xfrm>
            </p:contentPart>
          </mc:Choice>
          <mc:Fallback>
            <p:pic>
              <p:nvPicPr>
                <p:cNvPr id="167440" name="Freihand 167439">
                  <a:extLst>
                    <a:ext uri="{FF2B5EF4-FFF2-40B4-BE49-F238E27FC236}">
                      <a16:creationId xmlns:a16="http://schemas.microsoft.com/office/drawing/2014/main" id="{8C899DEB-BE5B-4A91-8495-300C9EC05CE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946117" y="4645605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C1B6C8C0-2A06-4C1E-89B6-9A8C41DA19F6}"/>
                    </a:ext>
                  </a:extLst>
                </p14:cNvPr>
                <p14:cNvContentPartPr/>
                <p14:nvPr/>
              </p14:nvContentPartPr>
              <p14:xfrm>
                <a:off x="6086517" y="4612125"/>
                <a:ext cx="82800" cy="72000"/>
              </p14:xfrm>
            </p:contentPart>
          </mc:Choice>
          <mc:Fallback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C1B6C8C0-2A06-4C1E-89B6-9A8C41DA19F6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082197" y="4607805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67442" name="Freihand 167441">
                  <a:extLst>
                    <a:ext uri="{FF2B5EF4-FFF2-40B4-BE49-F238E27FC236}">
                      <a16:creationId xmlns:a16="http://schemas.microsoft.com/office/drawing/2014/main" id="{1B39B548-1B55-4E77-8051-88C6964DF6D3}"/>
                    </a:ext>
                  </a:extLst>
                </p14:cNvPr>
                <p14:cNvContentPartPr/>
                <p14:nvPr/>
              </p14:nvContentPartPr>
              <p14:xfrm>
                <a:off x="6149517" y="4677285"/>
                <a:ext cx="47880" cy="58680"/>
              </p14:xfrm>
            </p:contentPart>
          </mc:Choice>
          <mc:Fallback>
            <p:pic>
              <p:nvPicPr>
                <p:cNvPr id="167442" name="Freihand 167441">
                  <a:extLst>
                    <a:ext uri="{FF2B5EF4-FFF2-40B4-BE49-F238E27FC236}">
                      <a16:creationId xmlns:a16="http://schemas.microsoft.com/office/drawing/2014/main" id="{1B39B548-1B55-4E77-8051-88C6964DF6D3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145197" y="4672965"/>
                  <a:ext cx="5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67444" name="Freihand 167443">
                  <a:extLst>
                    <a:ext uri="{FF2B5EF4-FFF2-40B4-BE49-F238E27FC236}">
                      <a16:creationId xmlns:a16="http://schemas.microsoft.com/office/drawing/2014/main" id="{F95AEC6E-D626-419D-BD85-E1792062B6C5}"/>
                    </a:ext>
                  </a:extLst>
                </p14:cNvPr>
                <p14:cNvContentPartPr/>
                <p14:nvPr/>
              </p14:nvContentPartPr>
              <p14:xfrm>
                <a:off x="6253917" y="4662525"/>
                <a:ext cx="63000" cy="9720"/>
              </p14:xfrm>
            </p:contentPart>
          </mc:Choice>
          <mc:Fallback>
            <p:pic>
              <p:nvPicPr>
                <p:cNvPr id="167444" name="Freihand 167443">
                  <a:extLst>
                    <a:ext uri="{FF2B5EF4-FFF2-40B4-BE49-F238E27FC236}">
                      <a16:creationId xmlns:a16="http://schemas.microsoft.com/office/drawing/2014/main" id="{F95AEC6E-D626-419D-BD85-E1792062B6C5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249597" y="4658205"/>
                  <a:ext cx="71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112272C2-964D-48C6-BC8D-7680C023AF3D}"/>
                    </a:ext>
                  </a:extLst>
                </p14:cNvPr>
                <p14:cNvContentPartPr/>
                <p14:nvPr/>
              </p14:nvContentPartPr>
              <p14:xfrm>
                <a:off x="6337077" y="4622205"/>
                <a:ext cx="54360" cy="68040"/>
              </p14:xfrm>
            </p:contentPart>
          </mc:Choice>
          <mc:Fallback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112272C2-964D-48C6-BC8D-7680C023AF3D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332757" y="4617885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167446" name="Freihand 167445">
                  <a:extLst>
                    <a:ext uri="{FF2B5EF4-FFF2-40B4-BE49-F238E27FC236}">
                      <a16:creationId xmlns:a16="http://schemas.microsoft.com/office/drawing/2014/main" id="{EEA918CB-F8CB-4DDB-A58E-CF82A4893848}"/>
                    </a:ext>
                  </a:extLst>
                </p14:cNvPr>
                <p14:cNvContentPartPr/>
                <p14:nvPr/>
              </p14:nvContentPartPr>
              <p14:xfrm>
                <a:off x="6407277" y="4664685"/>
                <a:ext cx="48960" cy="92160"/>
              </p14:xfrm>
            </p:contentPart>
          </mc:Choice>
          <mc:Fallback>
            <p:pic>
              <p:nvPicPr>
                <p:cNvPr id="167446" name="Freihand 167445">
                  <a:extLst>
                    <a:ext uri="{FF2B5EF4-FFF2-40B4-BE49-F238E27FC236}">
                      <a16:creationId xmlns:a16="http://schemas.microsoft.com/office/drawing/2014/main" id="{EEA918CB-F8CB-4DDB-A58E-CF82A4893848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6402957" y="4660365"/>
                  <a:ext cx="57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167447" name="Freihand 167446">
                  <a:extLst>
                    <a:ext uri="{FF2B5EF4-FFF2-40B4-BE49-F238E27FC236}">
                      <a16:creationId xmlns:a16="http://schemas.microsoft.com/office/drawing/2014/main" id="{A599BB29-1F99-4F51-8B52-90C0775E75BB}"/>
                    </a:ext>
                  </a:extLst>
                </p14:cNvPr>
                <p14:cNvContentPartPr/>
                <p14:nvPr/>
              </p14:nvContentPartPr>
              <p14:xfrm>
                <a:off x="6478197" y="4656045"/>
                <a:ext cx="17280" cy="3960"/>
              </p14:xfrm>
            </p:contentPart>
          </mc:Choice>
          <mc:Fallback>
            <p:pic>
              <p:nvPicPr>
                <p:cNvPr id="167447" name="Freihand 167446">
                  <a:extLst>
                    <a:ext uri="{FF2B5EF4-FFF2-40B4-BE49-F238E27FC236}">
                      <a16:creationId xmlns:a16="http://schemas.microsoft.com/office/drawing/2014/main" id="{A599BB29-1F99-4F51-8B52-90C0775E75BB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473877" y="4651725"/>
                  <a:ext cx="25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167448" name="Freihand 167447">
                  <a:extLst>
                    <a:ext uri="{FF2B5EF4-FFF2-40B4-BE49-F238E27FC236}">
                      <a16:creationId xmlns:a16="http://schemas.microsoft.com/office/drawing/2014/main" id="{CE61B560-59B5-4C33-8A76-EE00F7E64E74}"/>
                    </a:ext>
                  </a:extLst>
                </p14:cNvPr>
                <p14:cNvContentPartPr/>
                <p14:nvPr/>
              </p14:nvContentPartPr>
              <p14:xfrm>
                <a:off x="6509877" y="4626525"/>
                <a:ext cx="62640" cy="83520"/>
              </p14:xfrm>
            </p:contentPart>
          </mc:Choice>
          <mc:Fallback>
            <p:pic>
              <p:nvPicPr>
                <p:cNvPr id="167448" name="Freihand 167447">
                  <a:extLst>
                    <a:ext uri="{FF2B5EF4-FFF2-40B4-BE49-F238E27FC236}">
                      <a16:creationId xmlns:a16="http://schemas.microsoft.com/office/drawing/2014/main" id="{CE61B560-59B5-4C33-8A76-EE00F7E64E74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505557" y="4622205"/>
                  <a:ext cx="71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CBAAD0F9-CD1F-4D27-9A39-7555A13A5730}"/>
                    </a:ext>
                  </a:extLst>
                </p14:cNvPr>
                <p14:cNvContentPartPr/>
                <p14:nvPr/>
              </p14:nvContentPartPr>
              <p14:xfrm>
                <a:off x="5609877" y="4766925"/>
                <a:ext cx="987840" cy="45000"/>
              </p14:xfrm>
            </p:contentPart>
          </mc:Choice>
          <mc:Fallback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CBAAD0F9-CD1F-4D27-9A39-7555A13A5730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605557" y="4762605"/>
                  <a:ext cx="996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167450" name="Freihand 167449">
                  <a:extLst>
                    <a:ext uri="{FF2B5EF4-FFF2-40B4-BE49-F238E27FC236}">
                      <a16:creationId xmlns:a16="http://schemas.microsoft.com/office/drawing/2014/main" id="{9AD1A9B0-EFEE-4184-B210-7A846C544C92}"/>
                    </a:ext>
                  </a:extLst>
                </p14:cNvPr>
                <p14:cNvContentPartPr/>
                <p14:nvPr/>
              </p14:nvContentPartPr>
              <p14:xfrm>
                <a:off x="6018477" y="4861965"/>
                <a:ext cx="68040" cy="70920"/>
              </p14:xfrm>
            </p:contentPart>
          </mc:Choice>
          <mc:Fallback>
            <p:pic>
              <p:nvPicPr>
                <p:cNvPr id="167450" name="Freihand 167449">
                  <a:extLst>
                    <a:ext uri="{FF2B5EF4-FFF2-40B4-BE49-F238E27FC236}">
                      <a16:creationId xmlns:a16="http://schemas.microsoft.com/office/drawing/2014/main" id="{9AD1A9B0-EFEE-4184-B210-7A846C544C92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014157" y="4857645"/>
                  <a:ext cx="76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167451" name="Freihand 167450">
                  <a:extLst>
                    <a:ext uri="{FF2B5EF4-FFF2-40B4-BE49-F238E27FC236}">
                      <a16:creationId xmlns:a16="http://schemas.microsoft.com/office/drawing/2014/main" id="{1BD513E4-812B-48DE-BFFA-60D6754ACBEB}"/>
                    </a:ext>
                  </a:extLst>
                </p14:cNvPr>
                <p14:cNvContentPartPr/>
                <p14:nvPr/>
              </p14:nvContentPartPr>
              <p14:xfrm>
                <a:off x="6047637" y="4888965"/>
                <a:ext cx="62280" cy="110520"/>
              </p14:xfrm>
            </p:contentPart>
          </mc:Choice>
          <mc:Fallback>
            <p:pic>
              <p:nvPicPr>
                <p:cNvPr id="167451" name="Freihand 167450">
                  <a:extLst>
                    <a:ext uri="{FF2B5EF4-FFF2-40B4-BE49-F238E27FC236}">
                      <a16:creationId xmlns:a16="http://schemas.microsoft.com/office/drawing/2014/main" id="{1BD513E4-812B-48DE-BFFA-60D6754ACBEB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043317" y="4884645"/>
                  <a:ext cx="70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167452" name="Freihand 167451">
                  <a:extLst>
                    <a:ext uri="{FF2B5EF4-FFF2-40B4-BE49-F238E27FC236}">
                      <a16:creationId xmlns:a16="http://schemas.microsoft.com/office/drawing/2014/main" id="{A0E53FE4-1FBA-4842-B611-44A29508F16C}"/>
                    </a:ext>
                  </a:extLst>
                </p14:cNvPr>
                <p14:cNvContentPartPr/>
                <p14:nvPr/>
              </p14:nvContentPartPr>
              <p14:xfrm>
                <a:off x="6131157" y="4824525"/>
                <a:ext cx="84600" cy="78480"/>
              </p14:xfrm>
            </p:contentPart>
          </mc:Choice>
          <mc:Fallback>
            <p:pic>
              <p:nvPicPr>
                <p:cNvPr id="167452" name="Freihand 167451">
                  <a:extLst>
                    <a:ext uri="{FF2B5EF4-FFF2-40B4-BE49-F238E27FC236}">
                      <a16:creationId xmlns:a16="http://schemas.microsoft.com/office/drawing/2014/main" id="{A0E53FE4-1FBA-4842-B611-44A29508F16C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126837" y="4820205"/>
                  <a:ext cx="93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167454" name="Freihand 167453">
                  <a:extLst>
                    <a:ext uri="{FF2B5EF4-FFF2-40B4-BE49-F238E27FC236}">
                      <a16:creationId xmlns:a16="http://schemas.microsoft.com/office/drawing/2014/main" id="{D9C9C338-18F7-475E-A829-980BDCBC500A}"/>
                    </a:ext>
                  </a:extLst>
                </p14:cNvPr>
                <p14:cNvContentPartPr/>
                <p14:nvPr/>
              </p14:nvContentPartPr>
              <p14:xfrm>
                <a:off x="6335997" y="4588365"/>
                <a:ext cx="277560" cy="152280"/>
              </p14:xfrm>
            </p:contentPart>
          </mc:Choice>
          <mc:Fallback>
            <p:pic>
              <p:nvPicPr>
                <p:cNvPr id="167454" name="Freihand 167453">
                  <a:extLst>
                    <a:ext uri="{FF2B5EF4-FFF2-40B4-BE49-F238E27FC236}">
                      <a16:creationId xmlns:a16="http://schemas.microsoft.com/office/drawing/2014/main" id="{D9C9C338-18F7-475E-A829-980BDCBC500A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331677" y="4584045"/>
                  <a:ext cx="28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167455" name="Freihand 167454">
                  <a:extLst>
                    <a:ext uri="{FF2B5EF4-FFF2-40B4-BE49-F238E27FC236}">
                      <a16:creationId xmlns:a16="http://schemas.microsoft.com/office/drawing/2014/main" id="{A1ADBA00-9E40-4CAE-A2DB-7318542F1B6D}"/>
                    </a:ext>
                  </a:extLst>
                </p14:cNvPr>
                <p14:cNvContentPartPr/>
                <p14:nvPr/>
              </p14:nvContentPartPr>
              <p14:xfrm>
                <a:off x="5597637" y="4578645"/>
                <a:ext cx="338040" cy="165240"/>
              </p14:xfrm>
            </p:contentPart>
          </mc:Choice>
          <mc:Fallback>
            <p:pic>
              <p:nvPicPr>
                <p:cNvPr id="167455" name="Freihand 167454">
                  <a:extLst>
                    <a:ext uri="{FF2B5EF4-FFF2-40B4-BE49-F238E27FC236}">
                      <a16:creationId xmlns:a16="http://schemas.microsoft.com/office/drawing/2014/main" id="{A1ADBA00-9E40-4CAE-A2DB-7318542F1B6D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5593317" y="4574325"/>
                  <a:ext cx="346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167457" name="Freihand 167456">
                  <a:extLst>
                    <a:ext uri="{FF2B5EF4-FFF2-40B4-BE49-F238E27FC236}">
                      <a16:creationId xmlns:a16="http://schemas.microsoft.com/office/drawing/2014/main" id="{3257084A-574D-458E-8BAF-1144F9328EE7}"/>
                    </a:ext>
                  </a:extLst>
                </p14:cNvPr>
                <p14:cNvContentPartPr/>
                <p14:nvPr/>
              </p14:nvContentPartPr>
              <p14:xfrm>
                <a:off x="6781317" y="4729125"/>
                <a:ext cx="192600" cy="107280"/>
              </p14:xfrm>
            </p:contentPart>
          </mc:Choice>
          <mc:Fallback>
            <p:pic>
              <p:nvPicPr>
                <p:cNvPr id="167457" name="Freihand 167456">
                  <a:extLst>
                    <a:ext uri="{FF2B5EF4-FFF2-40B4-BE49-F238E27FC236}">
                      <a16:creationId xmlns:a16="http://schemas.microsoft.com/office/drawing/2014/main" id="{3257084A-574D-458E-8BAF-1144F9328EE7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776997" y="4724805"/>
                  <a:ext cx="20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167458" name="Freihand 167457">
                  <a:extLst>
                    <a:ext uri="{FF2B5EF4-FFF2-40B4-BE49-F238E27FC236}">
                      <a16:creationId xmlns:a16="http://schemas.microsoft.com/office/drawing/2014/main" id="{E5933B95-5CD7-4A23-B333-EEC444E79CD9}"/>
                    </a:ext>
                  </a:extLst>
                </p14:cNvPr>
                <p14:cNvContentPartPr/>
                <p14:nvPr/>
              </p14:nvContentPartPr>
              <p14:xfrm>
                <a:off x="7122597" y="4741725"/>
                <a:ext cx="182520" cy="127080"/>
              </p14:xfrm>
            </p:contentPart>
          </mc:Choice>
          <mc:Fallback>
            <p:pic>
              <p:nvPicPr>
                <p:cNvPr id="167458" name="Freihand 167457">
                  <a:extLst>
                    <a:ext uri="{FF2B5EF4-FFF2-40B4-BE49-F238E27FC236}">
                      <a16:creationId xmlns:a16="http://schemas.microsoft.com/office/drawing/2014/main" id="{E5933B95-5CD7-4A23-B333-EEC444E79CD9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118277" y="4737405"/>
                  <a:ext cx="191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167460" name="Freihand 167459">
                  <a:extLst>
                    <a:ext uri="{FF2B5EF4-FFF2-40B4-BE49-F238E27FC236}">
                      <a16:creationId xmlns:a16="http://schemas.microsoft.com/office/drawing/2014/main" id="{705BA5D3-2EE2-4BE3-8656-B3ECBF298910}"/>
                    </a:ext>
                  </a:extLst>
                </p14:cNvPr>
                <p14:cNvContentPartPr/>
                <p14:nvPr/>
              </p14:nvContentPartPr>
              <p14:xfrm>
                <a:off x="7552797" y="4348605"/>
                <a:ext cx="523080" cy="437760"/>
              </p14:xfrm>
            </p:contentPart>
          </mc:Choice>
          <mc:Fallback>
            <p:pic>
              <p:nvPicPr>
                <p:cNvPr id="167460" name="Freihand 167459">
                  <a:extLst>
                    <a:ext uri="{FF2B5EF4-FFF2-40B4-BE49-F238E27FC236}">
                      <a16:creationId xmlns:a16="http://schemas.microsoft.com/office/drawing/2014/main" id="{705BA5D3-2EE2-4BE3-8656-B3ECBF298910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548477" y="4344285"/>
                  <a:ext cx="531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167461" name="Freihand 167460">
                  <a:extLst>
                    <a:ext uri="{FF2B5EF4-FFF2-40B4-BE49-F238E27FC236}">
                      <a16:creationId xmlns:a16="http://schemas.microsoft.com/office/drawing/2014/main" id="{4FD22893-ADB3-4B2F-9D2D-F75D496C7368}"/>
                    </a:ext>
                  </a:extLst>
                </p14:cNvPr>
                <p14:cNvContentPartPr/>
                <p14:nvPr/>
              </p14:nvContentPartPr>
              <p14:xfrm>
                <a:off x="7929357" y="4280205"/>
                <a:ext cx="191880" cy="190080"/>
              </p14:xfrm>
            </p:contentPart>
          </mc:Choice>
          <mc:Fallback>
            <p:pic>
              <p:nvPicPr>
                <p:cNvPr id="167461" name="Freihand 167460">
                  <a:extLst>
                    <a:ext uri="{FF2B5EF4-FFF2-40B4-BE49-F238E27FC236}">
                      <a16:creationId xmlns:a16="http://schemas.microsoft.com/office/drawing/2014/main" id="{4FD22893-ADB3-4B2F-9D2D-F75D496C7368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925037" y="4275885"/>
                  <a:ext cx="20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167462" name="Freihand 167461">
                  <a:extLst>
                    <a:ext uri="{FF2B5EF4-FFF2-40B4-BE49-F238E27FC236}">
                      <a16:creationId xmlns:a16="http://schemas.microsoft.com/office/drawing/2014/main" id="{2825FFB5-B6F4-49F3-9143-42473FA1DF9D}"/>
                    </a:ext>
                  </a:extLst>
                </p14:cNvPr>
                <p14:cNvContentPartPr/>
                <p14:nvPr/>
              </p14:nvContentPartPr>
              <p14:xfrm>
                <a:off x="8240757" y="4038285"/>
                <a:ext cx="55440" cy="189720"/>
              </p14:xfrm>
            </p:contentPart>
          </mc:Choice>
          <mc:Fallback>
            <p:pic>
              <p:nvPicPr>
                <p:cNvPr id="167462" name="Freihand 167461">
                  <a:extLst>
                    <a:ext uri="{FF2B5EF4-FFF2-40B4-BE49-F238E27FC236}">
                      <a16:creationId xmlns:a16="http://schemas.microsoft.com/office/drawing/2014/main" id="{2825FFB5-B6F4-49F3-9143-42473FA1DF9D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236437" y="4033965"/>
                  <a:ext cx="6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167463" name="Freihand 167462">
                  <a:extLst>
                    <a:ext uri="{FF2B5EF4-FFF2-40B4-BE49-F238E27FC236}">
                      <a16:creationId xmlns:a16="http://schemas.microsoft.com/office/drawing/2014/main" id="{EB165900-7F89-4956-AF5D-798DDC9CBA57}"/>
                    </a:ext>
                  </a:extLst>
                </p14:cNvPr>
                <p14:cNvContentPartPr/>
                <p14:nvPr/>
              </p14:nvContentPartPr>
              <p14:xfrm>
                <a:off x="8244357" y="3986085"/>
                <a:ext cx="275040" cy="156600"/>
              </p14:xfrm>
            </p:contentPart>
          </mc:Choice>
          <mc:Fallback>
            <p:pic>
              <p:nvPicPr>
                <p:cNvPr id="167463" name="Freihand 167462">
                  <a:extLst>
                    <a:ext uri="{FF2B5EF4-FFF2-40B4-BE49-F238E27FC236}">
                      <a16:creationId xmlns:a16="http://schemas.microsoft.com/office/drawing/2014/main" id="{EB165900-7F89-4956-AF5D-798DDC9CBA57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240037" y="3981765"/>
                  <a:ext cx="283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167465" name="Freihand 167464">
                  <a:extLst>
                    <a:ext uri="{FF2B5EF4-FFF2-40B4-BE49-F238E27FC236}">
                      <a16:creationId xmlns:a16="http://schemas.microsoft.com/office/drawing/2014/main" id="{24EB7D21-190D-45AC-AD54-559E613162D4}"/>
                    </a:ext>
                  </a:extLst>
                </p14:cNvPr>
                <p14:cNvContentPartPr/>
                <p14:nvPr/>
              </p14:nvContentPartPr>
              <p14:xfrm>
                <a:off x="8627397" y="4003365"/>
                <a:ext cx="25560" cy="79920"/>
              </p14:xfrm>
            </p:contentPart>
          </mc:Choice>
          <mc:Fallback>
            <p:pic>
              <p:nvPicPr>
                <p:cNvPr id="167465" name="Freihand 167464">
                  <a:extLst>
                    <a:ext uri="{FF2B5EF4-FFF2-40B4-BE49-F238E27FC236}">
                      <a16:creationId xmlns:a16="http://schemas.microsoft.com/office/drawing/2014/main" id="{24EB7D21-190D-45AC-AD54-559E613162D4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623077" y="3999045"/>
                  <a:ext cx="3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167466" name="Freihand 167465">
                  <a:extLst>
                    <a:ext uri="{FF2B5EF4-FFF2-40B4-BE49-F238E27FC236}">
                      <a16:creationId xmlns:a16="http://schemas.microsoft.com/office/drawing/2014/main" id="{49461924-79D5-4BBE-A662-5C3F9923A5C5}"/>
                    </a:ext>
                  </a:extLst>
                </p14:cNvPr>
                <p14:cNvContentPartPr/>
                <p14:nvPr/>
              </p14:nvContentPartPr>
              <p14:xfrm>
                <a:off x="8611197" y="3910125"/>
                <a:ext cx="32760" cy="22680"/>
              </p14:xfrm>
            </p:contentPart>
          </mc:Choice>
          <mc:Fallback>
            <p:pic>
              <p:nvPicPr>
                <p:cNvPr id="167466" name="Freihand 167465">
                  <a:extLst>
                    <a:ext uri="{FF2B5EF4-FFF2-40B4-BE49-F238E27FC236}">
                      <a16:creationId xmlns:a16="http://schemas.microsoft.com/office/drawing/2014/main" id="{49461924-79D5-4BBE-A662-5C3F9923A5C5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606877" y="3905805"/>
                  <a:ext cx="4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167467" name="Freihand 167466">
                  <a:extLst>
                    <a:ext uri="{FF2B5EF4-FFF2-40B4-BE49-F238E27FC236}">
                      <a16:creationId xmlns:a16="http://schemas.microsoft.com/office/drawing/2014/main" id="{3E4C9392-CDB3-4251-9046-50AC9E1261A0}"/>
                    </a:ext>
                  </a:extLst>
                </p14:cNvPr>
                <p14:cNvContentPartPr/>
                <p14:nvPr/>
              </p14:nvContentPartPr>
              <p14:xfrm>
                <a:off x="8666637" y="3990765"/>
                <a:ext cx="92160" cy="83880"/>
              </p14:xfrm>
            </p:contentPart>
          </mc:Choice>
          <mc:Fallback>
            <p:pic>
              <p:nvPicPr>
                <p:cNvPr id="167467" name="Freihand 167466">
                  <a:extLst>
                    <a:ext uri="{FF2B5EF4-FFF2-40B4-BE49-F238E27FC236}">
                      <a16:creationId xmlns:a16="http://schemas.microsoft.com/office/drawing/2014/main" id="{3E4C9392-CDB3-4251-9046-50AC9E1261A0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662317" y="3986445"/>
                  <a:ext cx="10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167468" name="Freihand 167467">
                  <a:extLst>
                    <a:ext uri="{FF2B5EF4-FFF2-40B4-BE49-F238E27FC236}">
                      <a16:creationId xmlns:a16="http://schemas.microsoft.com/office/drawing/2014/main" id="{09FCB127-0367-4004-8870-13C0D014B40D}"/>
                    </a:ext>
                  </a:extLst>
                </p14:cNvPr>
                <p14:cNvContentPartPr/>
                <p14:nvPr/>
              </p14:nvContentPartPr>
              <p14:xfrm>
                <a:off x="8912517" y="3887445"/>
                <a:ext cx="97200" cy="165600"/>
              </p14:xfrm>
            </p:contentPart>
          </mc:Choice>
          <mc:Fallback>
            <p:pic>
              <p:nvPicPr>
                <p:cNvPr id="167468" name="Freihand 167467">
                  <a:extLst>
                    <a:ext uri="{FF2B5EF4-FFF2-40B4-BE49-F238E27FC236}">
                      <a16:creationId xmlns:a16="http://schemas.microsoft.com/office/drawing/2014/main" id="{09FCB127-0367-4004-8870-13C0D014B40D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908197" y="3883125"/>
                  <a:ext cx="105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167469" name="Freihand 167468">
                  <a:extLst>
                    <a:ext uri="{FF2B5EF4-FFF2-40B4-BE49-F238E27FC236}">
                      <a16:creationId xmlns:a16="http://schemas.microsoft.com/office/drawing/2014/main" id="{71B9648C-2CF2-4946-B8F9-5796195AC461}"/>
                    </a:ext>
                  </a:extLst>
                </p14:cNvPr>
                <p14:cNvContentPartPr/>
                <p14:nvPr/>
              </p14:nvContentPartPr>
              <p14:xfrm>
                <a:off x="9024117" y="3934245"/>
                <a:ext cx="83880" cy="106920"/>
              </p14:xfrm>
            </p:contentPart>
          </mc:Choice>
          <mc:Fallback>
            <p:pic>
              <p:nvPicPr>
                <p:cNvPr id="167469" name="Freihand 167468">
                  <a:extLst>
                    <a:ext uri="{FF2B5EF4-FFF2-40B4-BE49-F238E27FC236}">
                      <a16:creationId xmlns:a16="http://schemas.microsoft.com/office/drawing/2014/main" id="{71B9648C-2CF2-4946-B8F9-5796195AC461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9019797" y="3929925"/>
                  <a:ext cx="92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167470" name="Freihand 167469">
                  <a:extLst>
                    <a:ext uri="{FF2B5EF4-FFF2-40B4-BE49-F238E27FC236}">
                      <a16:creationId xmlns:a16="http://schemas.microsoft.com/office/drawing/2014/main" id="{98381966-BFFC-4D16-8A06-A021AFFC81C1}"/>
                    </a:ext>
                  </a:extLst>
                </p14:cNvPr>
                <p14:cNvContentPartPr/>
                <p14:nvPr/>
              </p14:nvContentPartPr>
              <p14:xfrm>
                <a:off x="9146517" y="3943965"/>
                <a:ext cx="42840" cy="59400"/>
              </p14:xfrm>
            </p:contentPart>
          </mc:Choice>
          <mc:Fallback>
            <p:pic>
              <p:nvPicPr>
                <p:cNvPr id="167470" name="Freihand 167469">
                  <a:extLst>
                    <a:ext uri="{FF2B5EF4-FFF2-40B4-BE49-F238E27FC236}">
                      <a16:creationId xmlns:a16="http://schemas.microsoft.com/office/drawing/2014/main" id="{98381966-BFFC-4D16-8A06-A021AFFC81C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9142197" y="3939645"/>
                  <a:ext cx="51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167472" name="Freihand 167471">
                  <a:extLst>
                    <a:ext uri="{FF2B5EF4-FFF2-40B4-BE49-F238E27FC236}">
                      <a16:creationId xmlns:a16="http://schemas.microsoft.com/office/drawing/2014/main" id="{D5F1BCEB-583D-4F3E-9652-D8D57FE8B8AB}"/>
                    </a:ext>
                  </a:extLst>
                </p14:cNvPr>
                <p14:cNvContentPartPr/>
                <p14:nvPr/>
              </p14:nvContentPartPr>
              <p14:xfrm>
                <a:off x="9146517" y="3927405"/>
                <a:ext cx="84960" cy="89280"/>
              </p14:xfrm>
            </p:contentPart>
          </mc:Choice>
          <mc:Fallback>
            <p:pic>
              <p:nvPicPr>
                <p:cNvPr id="167472" name="Freihand 167471">
                  <a:extLst>
                    <a:ext uri="{FF2B5EF4-FFF2-40B4-BE49-F238E27FC236}">
                      <a16:creationId xmlns:a16="http://schemas.microsoft.com/office/drawing/2014/main" id="{D5F1BCEB-583D-4F3E-9652-D8D57FE8B8AB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9142197" y="3923085"/>
                  <a:ext cx="93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167473" name="Freihand 167472">
                  <a:extLst>
                    <a:ext uri="{FF2B5EF4-FFF2-40B4-BE49-F238E27FC236}">
                      <a16:creationId xmlns:a16="http://schemas.microsoft.com/office/drawing/2014/main" id="{1FEBB9D0-C42B-4064-998F-3B4CF6623A89}"/>
                    </a:ext>
                  </a:extLst>
                </p14:cNvPr>
                <p14:cNvContentPartPr/>
                <p14:nvPr/>
              </p14:nvContentPartPr>
              <p14:xfrm>
                <a:off x="9255237" y="3932805"/>
                <a:ext cx="152280" cy="87120"/>
              </p14:xfrm>
            </p:contentPart>
          </mc:Choice>
          <mc:Fallback>
            <p:pic>
              <p:nvPicPr>
                <p:cNvPr id="167473" name="Freihand 167472">
                  <a:extLst>
                    <a:ext uri="{FF2B5EF4-FFF2-40B4-BE49-F238E27FC236}">
                      <a16:creationId xmlns:a16="http://schemas.microsoft.com/office/drawing/2014/main" id="{1FEBB9D0-C42B-4064-998F-3B4CF6623A89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9250917" y="3928485"/>
                  <a:ext cx="160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167474" name="Freihand 167473">
                  <a:extLst>
                    <a:ext uri="{FF2B5EF4-FFF2-40B4-BE49-F238E27FC236}">
                      <a16:creationId xmlns:a16="http://schemas.microsoft.com/office/drawing/2014/main" id="{6B843738-2654-484F-AE6C-6B41AF87C5B8}"/>
                    </a:ext>
                  </a:extLst>
                </p14:cNvPr>
                <p14:cNvContentPartPr/>
                <p14:nvPr/>
              </p14:nvContentPartPr>
              <p14:xfrm>
                <a:off x="9424077" y="3916965"/>
                <a:ext cx="73080" cy="100800"/>
              </p14:xfrm>
            </p:contentPart>
          </mc:Choice>
          <mc:Fallback>
            <p:pic>
              <p:nvPicPr>
                <p:cNvPr id="167474" name="Freihand 167473">
                  <a:extLst>
                    <a:ext uri="{FF2B5EF4-FFF2-40B4-BE49-F238E27FC236}">
                      <a16:creationId xmlns:a16="http://schemas.microsoft.com/office/drawing/2014/main" id="{6B843738-2654-484F-AE6C-6B41AF87C5B8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9419757" y="3912645"/>
                  <a:ext cx="8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167475" name="Freihand 167474">
                  <a:extLst>
                    <a:ext uri="{FF2B5EF4-FFF2-40B4-BE49-F238E27FC236}">
                      <a16:creationId xmlns:a16="http://schemas.microsoft.com/office/drawing/2014/main" id="{5598A8BA-695D-4092-989B-B2505371D258}"/>
                    </a:ext>
                  </a:extLst>
                </p14:cNvPr>
                <p14:cNvContentPartPr/>
                <p14:nvPr/>
              </p14:nvContentPartPr>
              <p14:xfrm>
                <a:off x="9519117" y="3927405"/>
                <a:ext cx="191160" cy="51840"/>
              </p14:xfrm>
            </p:contentPart>
          </mc:Choice>
          <mc:Fallback>
            <p:pic>
              <p:nvPicPr>
                <p:cNvPr id="167475" name="Freihand 167474">
                  <a:extLst>
                    <a:ext uri="{FF2B5EF4-FFF2-40B4-BE49-F238E27FC236}">
                      <a16:creationId xmlns:a16="http://schemas.microsoft.com/office/drawing/2014/main" id="{5598A8BA-695D-4092-989B-B2505371D258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9514797" y="3923085"/>
                  <a:ext cx="199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167476" name="Freihand 167475">
                  <a:extLst>
                    <a:ext uri="{FF2B5EF4-FFF2-40B4-BE49-F238E27FC236}">
                      <a16:creationId xmlns:a16="http://schemas.microsoft.com/office/drawing/2014/main" id="{6B9E1272-54D1-47D0-96A1-A312EC4FAD4E}"/>
                    </a:ext>
                  </a:extLst>
                </p14:cNvPr>
                <p14:cNvContentPartPr/>
                <p14:nvPr/>
              </p14:nvContentPartPr>
              <p14:xfrm>
                <a:off x="9665997" y="3874125"/>
                <a:ext cx="360" cy="360"/>
              </p14:xfrm>
            </p:contentPart>
          </mc:Choice>
          <mc:Fallback>
            <p:pic>
              <p:nvPicPr>
                <p:cNvPr id="167476" name="Freihand 167475">
                  <a:extLst>
                    <a:ext uri="{FF2B5EF4-FFF2-40B4-BE49-F238E27FC236}">
                      <a16:creationId xmlns:a16="http://schemas.microsoft.com/office/drawing/2014/main" id="{6B9E1272-54D1-47D0-96A1-A312EC4FAD4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61677" y="386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167477" name="Freihand 167476">
                  <a:extLst>
                    <a:ext uri="{FF2B5EF4-FFF2-40B4-BE49-F238E27FC236}">
                      <a16:creationId xmlns:a16="http://schemas.microsoft.com/office/drawing/2014/main" id="{E6DB963F-1AAA-4899-BA5E-AB6A5305B7DA}"/>
                    </a:ext>
                  </a:extLst>
                </p14:cNvPr>
                <p14:cNvContentPartPr/>
                <p14:nvPr/>
              </p14:nvContentPartPr>
              <p14:xfrm>
                <a:off x="9746997" y="3899325"/>
                <a:ext cx="136800" cy="225360"/>
              </p14:xfrm>
            </p:contentPart>
          </mc:Choice>
          <mc:Fallback>
            <p:pic>
              <p:nvPicPr>
                <p:cNvPr id="167477" name="Freihand 167476">
                  <a:extLst>
                    <a:ext uri="{FF2B5EF4-FFF2-40B4-BE49-F238E27FC236}">
                      <a16:creationId xmlns:a16="http://schemas.microsoft.com/office/drawing/2014/main" id="{E6DB963F-1AAA-4899-BA5E-AB6A5305B7DA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9742677" y="3895005"/>
                  <a:ext cx="145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167478" name="Freihand 167477">
                  <a:extLst>
                    <a:ext uri="{FF2B5EF4-FFF2-40B4-BE49-F238E27FC236}">
                      <a16:creationId xmlns:a16="http://schemas.microsoft.com/office/drawing/2014/main" id="{41137E50-475D-4D25-822A-963445A40AF9}"/>
                    </a:ext>
                  </a:extLst>
                </p14:cNvPr>
                <p14:cNvContentPartPr/>
                <p14:nvPr/>
              </p14:nvContentPartPr>
              <p14:xfrm>
                <a:off x="10045077" y="3904365"/>
                <a:ext cx="192600" cy="106920"/>
              </p14:xfrm>
            </p:contentPart>
          </mc:Choice>
          <mc:Fallback>
            <p:pic>
              <p:nvPicPr>
                <p:cNvPr id="167478" name="Freihand 167477">
                  <a:extLst>
                    <a:ext uri="{FF2B5EF4-FFF2-40B4-BE49-F238E27FC236}">
                      <a16:creationId xmlns:a16="http://schemas.microsoft.com/office/drawing/2014/main" id="{41137E50-475D-4D25-822A-963445A40AF9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040757" y="3900045"/>
                  <a:ext cx="201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167479" name="Freihand 167478">
                  <a:extLst>
                    <a:ext uri="{FF2B5EF4-FFF2-40B4-BE49-F238E27FC236}">
                      <a16:creationId xmlns:a16="http://schemas.microsoft.com/office/drawing/2014/main" id="{154DC0ED-282C-4EA2-BBCB-4D1DF0F6435E}"/>
                    </a:ext>
                  </a:extLst>
                </p14:cNvPr>
                <p14:cNvContentPartPr/>
                <p14:nvPr/>
              </p14:nvContentPartPr>
              <p14:xfrm>
                <a:off x="10274397" y="3800325"/>
                <a:ext cx="179640" cy="164880"/>
              </p14:xfrm>
            </p:contentPart>
          </mc:Choice>
          <mc:Fallback>
            <p:pic>
              <p:nvPicPr>
                <p:cNvPr id="167479" name="Freihand 167478">
                  <a:extLst>
                    <a:ext uri="{FF2B5EF4-FFF2-40B4-BE49-F238E27FC236}">
                      <a16:creationId xmlns:a16="http://schemas.microsoft.com/office/drawing/2014/main" id="{154DC0ED-282C-4EA2-BBCB-4D1DF0F6435E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270077" y="3796005"/>
                  <a:ext cx="188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167480" name="Freihand 167479">
                  <a:extLst>
                    <a:ext uri="{FF2B5EF4-FFF2-40B4-BE49-F238E27FC236}">
                      <a16:creationId xmlns:a16="http://schemas.microsoft.com/office/drawing/2014/main" id="{414B05CE-434B-4993-B73E-054C29431367}"/>
                    </a:ext>
                  </a:extLst>
                </p14:cNvPr>
                <p14:cNvContentPartPr/>
                <p14:nvPr/>
              </p14:nvContentPartPr>
              <p14:xfrm>
                <a:off x="10216077" y="3802845"/>
                <a:ext cx="360" cy="360"/>
              </p14:xfrm>
            </p:contentPart>
          </mc:Choice>
          <mc:Fallback>
            <p:pic>
              <p:nvPicPr>
                <p:cNvPr id="167480" name="Freihand 167479">
                  <a:extLst>
                    <a:ext uri="{FF2B5EF4-FFF2-40B4-BE49-F238E27FC236}">
                      <a16:creationId xmlns:a16="http://schemas.microsoft.com/office/drawing/2014/main" id="{414B05CE-434B-4993-B73E-054C294313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11757" y="3798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167481" name="Freihand 167480">
                  <a:extLst>
                    <a:ext uri="{FF2B5EF4-FFF2-40B4-BE49-F238E27FC236}">
                      <a16:creationId xmlns:a16="http://schemas.microsoft.com/office/drawing/2014/main" id="{8D8651D8-6ABA-4A5F-87E3-D9FA8045ECF7}"/>
                    </a:ext>
                  </a:extLst>
                </p14:cNvPr>
                <p14:cNvContentPartPr/>
                <p14:nvPr/>
              </p14:nvContentPartPr>
              <p14:xfrm>
                <a:off x="10585797" y="3841725"/>
                <a:ext cx="186840" cy="86400"/>
              </p14:xfrm>
            </p:contentPart>
          </mc:Choice>
          <mc:Fallback>
            <p:pic>
              <p:nvPicPr>
                <p:cNvPr id="167481" name="Freihand 167480">
                  <a:extLst>
                    <a:ext uri="{FF2B5EF4-FFF2-40B4-BE49-F238E27FC236}">
                      <a16:creationId xmlns:a16="http://schemas.microsoft.com/office/drawing/2014/main" id="{8D8651D8-6ABA-4A5F-87E3-D9FA8045ECF7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581477" y="3837405"/>
                  <a:ext cx="195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167482" name="Freihand 167481">
                  <a:extLst>
                    <a:ext uri="{FF2B5EF4-FFF2-40B4-BE49-F238E27FC236}">
                      <a16:creationId xmlns:a16="http://schemas.microsoft.com/office/drawing/2014/main" id="{F57AB1D5-4D7C-4FF4-8E34-2871DCB5E7C1}"/>
                    </a:ext>
                  </a:extLst>
                </p14:cNvPr>
                <p14:cNvContentPartPr/>
                <p14:nvPr/>
              </p14:nvContentPartPr>
              <p14:xfrm>
                <a:off x="10726557" y="3823005"/>
                <a:ext cx="27720" cy="10080"/>
              </p14:xfrm>
            </p:contentPart>
          </mc:Choice>
          <mc:Fallback>
            <p:pic>
              <p:nvPicPr>
                <p:cNvPr id="167482" name="Freihand 167481">
                  <a:extLst>
                    <a:ext uri="{FF2B5EF4-FFF2-40B4-BE49-F238E27FC236}">
                      <a16:creationId xmlns:a16="http://schemas.microsoft.com/office/drawing/2014/main" id="{F57AB1D5-4D7C-4FF4-8E34-2871DCB5E7C1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10722237" y="3818685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167483" name="Freihand 167482">
                  <a:extLst>
                    <a:ext uri="{FF2B5EF4-FFF2-40B4-BE49-F238E27FC236}">
                      <a16:creationId xmlns:a16="http://schemas.microsoft.com/office/drawing/2014/main" id="{CA41AA50-F763-4A6D-98DC-F706B2321649}"/>
                    </a:ext>
                  </a:extLst>
                </p14:cNvPr>
                <p14:cNvContentPartPr/>
                <p14:nvPr/>
              </p14:nvContentPartPr>
              <p14:xfrm>
                <a:off x="10806117" y="3839925"/>
                <a:ext cx="90360" cy="90720"/>
              </p14:xfrm>
            </p:contentPart>
          </mc:Choice>
          <mc:Fallback>
            <p:pic>
              <p:nvPicPr>
                <p:cNvPr id="167483" name="Freihand 167482">
                  <a:extLst>
                    <a:ext uri="{FF2B5EF4-FFF2-40B4-BE49-F238E27FC236}">
                      <a16:creationId xmlns:a16="http://schemas.microsoft.com/office/drawing/2014/main" id="{CA41AA50-F763-4A6D-98DC-F706B2321649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801797" y="3835605"/>
                  <a:ext cx="9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167484" name="Freihand 167483">
                  <a:extLst>
                    <a:ext uri="{FF2B5EF4-FFF2-40B4-BE49-F238E27FC236}">
                      <a16:creationId xmlns:a16="http://schemas.microsoft.com/office/drawing/2014/main" id="{DAA8E5E0-7DDD-46F0-A8A3-083473EAFF25}"/>
                    </a:ext>
                  </a:extLst>
                </p14:cNvPr>
                <p14:cNvContentPartPr/>
                <p14:nvPr/>
              </p14:nvContentPartPr>
              <p14:xfrm>
                <a:off x="10914117" y="3802845"/>
                <a:ext cx="151200" cy="110160"/>
              </p14:xfrm>
            </p:contentPart>
          </mc:Choice>
          <mc:Fallback>
            <p:pic>
              <p:nvPicPr>
                <p:cNvPr id="167484" name="Freihand 167483">
                  <a:extLst>
                    <a:ext uri="{FF2B5EF4-FFF2-40B4-BE49-F238E27FC236}">
                      <a16:creationId xmlns:a16="http://schemas.microsoft.com/office/drawing/2014/main" id="{DAA8E5E0-7DDD-46F0-A8A3-083473EAFF25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0909797" y="3798525"/>
                  <a:ext cx="159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167485" name="Freihand 167484">
                  <a:extLst>
                    <a:ext uri="{FF2B5EF4-FFF2-40B4-BE49-F238E27FC236}">
                      <a16:creationId xmlns:a16="http://schemas.microsoft.com/office/drawing/2014/main" id="{183382C9-DD42-49B6-81B8-FCBBDE786714}"/>
                    </a:ext>
                  </a:extLst>
                </p14:cNvPr>
                <p14:cNvContentPartPr/>
                <p14:nvPr/>
              </p14:nvContentPartPr>
              <p14:xfrm>
                <a:off x="11072877" y="3798885"/>
                <a:ext cx="192240" cy="90720"/>
              </p14:xfrm>
            </p:contentPart>
          </mc:Choice>
          <mc:Fallback>
            <p:pic>
              <p:nvPicPr>
                <p:cNvPr id="167485" name="Freihand 167484">
                  <a:extLst>
                    <a:ext uri="{FF2B5EF4-FFF2-40B4-BE49-F238E27FC236}">
                      <a16:creationId xmlns:a16="http://schemas.microsoft.com/office/drawing/2014/main" id="{183382C9-DD42-49B6-81B8-FCBBDE786714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11068557" y="3794565"/>
                  <a:ext cx="20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67486" name="Freihand 167485">
                  <a:extLst>
                    <a:ext uri="{FF2B5EF4-FFF2-40B4-BE49-F238E27FC236}">
                      <a16:creationId xmlns:a16="http://schemas.microsoft.com/office/drawing/2014/main" id="{329B49B4-F47D-493D-BB44-58FC2B00544B}"/>
                    </a:ext>
                  </a:extLst>
                </p14:cNvPr>
                <p14:cNvContentPartPr/>
                <p14:nvPr/>
              </p14:nvContentPartPr>
              <p14:xfrm>
                <a:off x="11289957" y="3812205"/>
                <a:ext cx="189000" cy="43560"/>
              </p14:xfrm>
            </p:contentPart>
          </mc:Choice>
          <mc:Fallback>
            <p:pic>
              <p:nvPicPr>
                <p:cNvPr id="167486" name="Freihand 167485">
                  <a:extLst>
                    <a:ext uri="{FF2B5EF4-FFF2-40B4-BE49-F238E27FC236}">
                      <a16:creationId xmlns:a16="http://schemas.microsoft.com/office/drawing/2014/main" id="{329B49B4-F47D-493D-BB44-58FC2B00544B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1285637" y="3807885"/>
                  <a:ext cx="197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67487" name="Freihand 167486">
                  <a:extLst>
                    <a:ext uri="{FF2B5EF4-FFF2-40B4-BE49-F238E27FC236}">
                      <a16:creationId xmlns:a16="http://schemas.microsoft.com/office/drawing/2014/main" id="{16D60D8B-93F8-49C8-B078-85CF102180CE}"/>
                    </a:ext>
                  </a:extLst>
                </p14:cNvPr>
                <p14:cNvContentPartPr/>
                <p14:nvPr/>
              </p14:nvContentPartPr>
              <p14:xfrm>
                <a:off x="11438637" y="3758925"/>
                <a:ext cx="36000" cy="12960"/>
              </p14:xfrm>
            </p:contentPart>
          </mc:Choice>
          <mc:Fallback>
            <p:pic>
              <p:nvPicPr>
                <p:cNvPr id="167487" name="Freihand 167486">
                  <a:extLst>
                    <a:ext uri="{FF2B5EF4-FFF2-40B4-BE49-F238E27FC236}">
                      <a16:creationId xmlns:a16="http://schemas.microsoft.com/office/drawing/2014/main" id="{16D60D8B-93F8-49C8-B078-85CF102180CE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11434317" y="3754605"/>
                  <a:ext cx="44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167488" name="Freihand 167487">
                  <a:extLst>
                    <a:ext uri="{FF2B5EF4-FFF2-40B4-BE49-F238E27FC236}">
                      <a16:creationId xmlns:a16="http://schemas.microsoft.com/office/drawing/2014/main" id="{81BE7334-5DE9-44BB-ABC3-6E21F4B685C8}"/>
                    </a:ext>
                  </a:extLst>
                </p14:cNvPr>
                <p14:cNvContentPartPr/>
                <p14:nvPr/>
              </p14:nvContentPartPr>
              <p14:xfrm>
                <a:off x="11540517" y="3784125"/>
                <a:ext cx="73080" cy="165960"/>
              </p14:xfrm>
            </p:contentPart>
          </mc:Choice>
          <mc:Fallback>
            <p:pic>
              <p:nvPicPr>
                <p:cNvPr id="167488" name="Freihand 167487">
                  <a:extLst>
                    <a:ext uri="{FF2B5EF4-FFF2-40B4-BE49-F238E27FC236}">
                      <a16:creationId xmlns:a16="http://schemas.microsoft.com/office/drawing/2014/main" id="{81BE7334-5DE9-44BB-ABC3-6E21F4B685C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1536197" y="3779805"/>
                  <a:ext cx="81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67637" name="Freihand 167636">
                  <a:extLst>
                    <a:ext uri="{FF2B5EF4-FFF2-40B4-BE49-F238E27FC236}">
                      <a16:creationId xmlns:a16="http://schemas.microsoft.com/office/drawing/2014/main" id="{319C4FCE-BEBD-454E-A44C-121B8865118A}"/>
                    </a:ext>
                  </a:extLst>
                </p14:cNvPr>
                <p14:cNvContentPartPr/>
                <p14:nvPr/>
              </p14:nvContentPartPr>
              <p14:xfrm>
                <a:off x="4666317" y="2738685"/>
                <a:ext cx="4124520" cy="605160"/>
              </p14:xfrm>
            </p:contentPart>
          </mc:Choice>
          <mc:Fallback>
            <p:pic>
              <p:nvPicPr>
                <p:cNvPr id="167637" name="Freihand 167636">
                  <a:extLst>
                    <a:ext uri="{FF2B5EF4-FFF2-40B4-BE49-F238E27FC236}">
                      <a16:creationId xmlns:a16="http://schemas.microsoft.com/office/drawing/2014/main" id="{319C4FCE-BEBD-454E-A44C-121B8865118A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661997" y="2734365"/>
                  <a:ext cx="41331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67638" name="Freihand 167637">
                  <a:extLst>
                    <a:ext uri="{FF2B5EF4-FFF2-40B4-BE49-F238E27FC236}">
                      <a16:creationId xmlns:a16="http://schemas.microsoft.com/office/drawing/2014/main" id="{1C245BC8-BD50-4B3F-8FB7-073C81317B2A}"/>
                    </a:ext>
                  </a:extLst>
                </p14:cNvPr>
                <p14:cNvContentPartPr/>
                <p14:nvPr/>
              </p14:nvContentPartPr>
              <p14:xfrm>
                <a:off x="4854597" y="2662005"/>
                <a:ext cx="883800" cy="640800"/>
              </p14:xfrm>
            </p:contentPart>
          </mc:Choice>
          <mc:Fallback>
            <p:pic>
              <p:nvPicPr>
                <p:cNvPr id="167638" name="Freihand 167637">
                  <a:extLst>
                    <a:ext uri="{FF2B5EF4-FFF2-40B4-BE49-F238E27FC236}">
                      <a16:creationId xmlns:a16="http://schemas.microsoft.com/office/drawing/2014/main" id="{1C245BC8-BD50-4B3F-8FB7-073C81317B2A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850277" y="2657685"/>
                  <a:ext cx="892440" cy="6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In Germany the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is roughly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890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BB17EA-07B1-4820-91E5-80E79579E517}"/>
                  </a:ext>
                </a:extLst>
              </p14:cNvPr>
              <p14:cNvContentPartPr/>
              <p14:nvPr/>
            </p14:nvContentPartPr>
            <p14:xfrm>
              <a:off x="4547601" y="641325"/>
              <a:ext cx="1247040" cy="545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BB17EA-07B1-4820-91E5-80E79579E5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81" y="637005"/>
                <a:ext cx="12556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F8EBF3-8121-4D0E-B59D-4DAF27885C6D}"/>
                  </a:ext>
                </a:extLst>
              </p14:cNvPr>
              <p14:cNvContentPartPr/>
              <p14:nvPr/>
            </p14:nvContentPartPr>
            <p14:xfrm>
              <a:off x="3145401" y="3723285"/>
              <a:ext cx="2129400" cy="620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F8EBF3-8121-4D0E-B59D-4DAF27885C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1081" y="3718965"/>
                <a:ext cx="2138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7575845-1228-4DBA-A0CC-7E610E747144}"/>
                  </a:ext>
                </a:extLst>
              </p14:cNvPr>
              <p14:cNvContentPartPr/>
              <p14:nvPr/>
            </p14:nvContentPartPr>
            <p14:xfrm>
              <a:off x="2683161" y="4843245"/>
              <a:ext cx="2024280" cy="118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7575845-1228-4DBA-A0CC-7E610E7471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8841" y="4838925"/>
                <a:ext cx="20329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19882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F25D7FF-D077-4E02-9667-B9677C5E465C}"/>
              </a:ext>
            </a:extLst>
          </p:cNvPr>
          <p:cNvGrpSpPr/>
          <p:nvPr/>
        </p:nvGrpSpPr>
        <p:grpSpPr>
          <a:xfrm>
            <a:off x="8103597" y="446925"/>
            <a:ext cx="833400" cy="628200"/>
            <a:chOff x="8103597" y="446925"/>
            <a:chExt cx="83340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9095C34-B66C-4A81-A1F6-67C06E1C2563}"/>
                    </a:ext>
                  </a:extLst>
                </p14:cNvPr>
                <p14:cNvContentPartPr/>
                <p14:nvPr/>
              </p14:nvContentPartPr>
              <p14:xfrm>
                <a:off x="8130957" y="904845"/>
                <a:ext cx="806040" cy="52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9095C34-B66C-4A81-A1F6-67C06E1C25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6637" y="900525"/>
                  <a:ext cx="814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E206DE8-F0A6-4619-98CB-D4FA88733EBD}"/>
                    </a:ext>
                  </a:extLst>
                </p14:cNvPr>
                <p14:cNvContentPartPr/>
                <p14:nvPr/>
              </p14:nvContentPartPr>
              <p14:xfrm>
                <a:off x="8103597" y="446925"/>
                <a:ext cx="317160" cy="628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E206DE8-F0A6-4619-98CB-D4FA88733E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99277" y="442605"/>
                  <a:ext cx="32580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392C2CC-3B3A-4C1D-82DF-D14654397BAA}"/>
                  </a:ext>
                </a:extLst>
              </p14:cNvPr>
              <p14:cNvContentPartPr/>
              <p14:nvPr/>
            </p14:nvContentPartPr>
            <p14:xfrm>
              <a:off x="3363837" y="3425925"/>
              <a:ext cx="291960" cy="56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392C2CC-3B3A-4C1D-82DF-D14654397B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9517" y="3421605"/>
                <a:ext cx="3006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9D44AC5-832E-4CB9-BBB2-A010029F7EF8}"/>
              </a:ext>
            </a:extLst>
          </p:cNvPr>
          <p:cNvGrpSpPr/>
          <p:nvPr/>
        </p:nvGrpSpPr>
        <p:grpSpPr>
          <a:xfrm>
            <a:off x="9431997" y="861645"/>
            <a:ext cx="523800" cy="555480"/>
            <a:chOff x="9431997" y="861645"/>
            <a:chExt cx="5238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47E2A4A-1275-4C5B-A969-DC59CA28A465}"/>
                    </a:ext>
                  </a:extLst>
                </p14:cNvPr>
                <p14:cNvContentPartPr/>
                <p14:nvPr/>
              </p14:nvContentPartPr>
              <p14:xfrm>
                <a:off x="9645477" y="937605"/>
                <a:ext cx="14040" cy="156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47E2A4A-1275-4C5B-A969-DC59CA28A4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1157" y="933285"/>
                  <a:ext cx="2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7ACF8C4-2D9F-445C-8CE9-70E1244B90C7}"/>
                    </a:ext>
                  </a:extLst>
                </p14:cNvPr>
                <p14:cNvContentPartPr/>
                <p14:nvPr/>
              </p14:nvContentPartPr>
              <p14:xfrm>
                <a:off x="9543957" y="861645"/>
                <a:ext cx="181080" cy="10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7ACF8C4-2D9F-445C-8CE9-70E1244B90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39637" y="857325"/>
                  <a:ext cx="18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0D946C4-1B35-4962-B412-EE433177B953}"/>
                    </a:ext>
                  </a:extLst>
                </p14:cNvPr>
                <p14:cNvContentPartPr/>
                <p14:nvPr/>
              </p14:nvContentPartPr>
              <p14:xfrm>
                <a:off x="9431997" y="1198605"/>
                <a:ext cx="105840" cy="167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0D946C4-1B35-4962-B412-EE433177B9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7677" y="1194285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FD7E8D-1059-4995-80EB-6F0108C8D794}"/>
                    </a:ext>
                  </a:extLst>
                </p14:cNvPr>
                <p14:cNvContentPartPr/>
                <p14:nvPr/>
              </p14:nvContentPartPr>
              <p14:xfrm>
                <a:off x="9559077" y="1149285"/>
                <a:ext cx="24120" cy="186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FD7E8D-1059-4995-80EB-6F0108C8D7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4757" y="1144965"/>
                  <a:ext cx="3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3B448CA-B1CC-4754-B305-E768585A1216}"/>
                    </a:ext>
                  </a:extLst>
                </p14:cNvPr>
                <p14:cNvContentPartPr/>
                <p14:nvPr/>
              </p14:nvContentPartPr>
              <p14:xfrm>
                <a:off x="9606597" y="1234245"/>
                <a:ext cx="54000" cy="104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3B448CA-B1CC-4754-B305-E768585A12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02277" y="1229925"/>
                  <a:ext cx="6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D4A93DC-C345-4FF2-A283-A9C741B3F791}"/>
                    </a:ext>
                  </a:extLst>
                </p14:cNvPr>
                <p14:cNvContentPartPr/>
                <p14:nvPr/>
              </p14:nvContentPartPr>
              <p14:xfrm>
                <a:off x="9708837" y="1203645"/>
                <a:ext cx="99720" cy="213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D4A93DC-C345-4FF2-A283-A9C741B3F7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4517" y="1199325"/>
                  <a:ext cx="108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A89E31-D984-448B-9433-4C2C9EC65239}"/>
                    </a:ext>
                  </a:extLst>
                </p14:cNvPr>
                <p14:cNvContentPartPr/>
                <p14:nvPr/>
              </p14:nvContentPartPr>
              <p14:xfrm>
                <a:off x="9821877" y="1182405"/>
                <a:ext cx="133920" cy="128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A89E31-D984-448B-9433-4C2C9EC652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17557" y="1178085"/>
                  <a:ext cx="142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A9CF9B0-913C-407C-8DD1-CF7CA8641307}"/>
              </a:ext>
            </a:extLst>
          </p:cNvPr>
          <p:cNvGrpSpPr/>
          <p:nvPr/>
        </p:nvGrpSpPr>
        <p:grpSpPr>
          <a:xfrm>
            <a:off x="10064157" y="860925"/>
            <a:ext cx="1497240" cy="1021680"/>
            <a:chOff x="10064157" y="860925"/>
            <a:chExt cx="1497240" cy="10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4D53C11-A658-42D4-A31E-564766E9BF05}"/>
                    </a:ext>
                  </a:extLst>
                </p14:cNvPr>
                <p14:cNvContentPartPr/>
                <p14:nvPr/>
              </p14:nvContentPartPr>
              <p14:xfrm>
                <a:off x="10146237" y="1155045"/>
                <a:ext cx="90000" cy="92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4D53C11-A658-42D4-A31E-564766E9BF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41917" y="1150725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DCA273-0323-485C-96A3-4E436194D680}"/>
                    </a:ext>
                  </a:extLst>
                </p14:cNvPr>
                <p14:cNvContentPartPr/>
                <p14:nvPr/>
              </p14:nvContentPartPr>
              <p14:xfrm>
                <a:off x="10283397" y="1206885"/>
                <a:ext cx="65880" cy="184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DCA273-0323-485C-96A3-4E436194D6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79077" y="1202565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AFE815-96C0-40F9-AE0F-1601C453F436}"/>
                    </a:ext>
                  </a:extLst>
                </p14:cNvPr>
                <p14:cNvContentPartPr/>
                <p14:nvPr/>
              </p14:nvContentPartPr>
              <p14:xfrm>
                <a:off x="10469517" y="1126965"/>
                <a:ext cx="160560" cy="72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AFE815-96C0-40F9-AE0F-1601C453F4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5197" y="1122645"/>
                  <a:ext cx="169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0E4F1D-274E-465C-90D7-95807A656440}"/>
                    </a:ext>
                  </a:extLst>
                </p14:cNvPr>
                <p14:cNvContentPartPr/>
                <p14:nvPr/>
              </p14:nvContentPartPr>
              <p14:xfrm>
                <a:off x="10681917" y="1074405"/>
                <a:ext cx="132120" cy="135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0E4F1D-274E-465C-90D7-95807A6564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77597" y="1070085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775A58-2798-428B-A5BB-670BD0CC4D6E}"/>
                    </a:ext>
                  </a:extLst>
                </p14:cNvPr>
                <p14:cNvContentPartPr/>
                <p14:nvPr/>
              </p14:nvContentPartPr>
              <p14:xfrm>
                <a:off x="10064157" y="1025085"/>
                <a:ext cx="60480" cy="367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775A58-2798-428B-A5BB-670BD0CC4D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59837" y="1020765"/>
                  <a:ext cx="69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26DBCC7-57A5-4ED3-9436-0A94DF6B85F7}"/>
                    </a:ext>
                  </a:extLst>
                </p14:cNvPr>
                <p14:cNvContentPartPr/>
                <p14:nvPr/>
              </p14:nvContentPartPr>
              <p14:xfrm>
                <a:off x="10076757" y="860925"/>
                <a:ext cx="853920" cy="465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26DBCC7-57A5-4ED3-9436-0A94DF6B85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2437" y="856605"/>
                  <a:ext cx="8625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1FF3FB-82AA-48C9-BD52-BF687F860F94}"/>
                    </a:ext>
                  </a:extLst>
                </p14:cNvPr>
                <p14:cNvContentPartPr/>
                <p14:nvPr/>
              </p14:nvContentPartPr>
              <p14:xfrm>
                <a:off x="10169277" y="1375725"/>
                <a:ext cx="615960" cy="33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1FF3FB-82AA-48C9-BD52-BF687F860F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64957" y="1371405"/>
                  <a:ext cx="624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C618ED-6715-4870-97DE-AA93F4473B89}"/>
                    </a:ext>
                  </a:extLst>
                </p14:cNvPr>
                <p14:cNvContentPartPr/>
                <p14:nvPr/>
              </p14:nvContentPartPr>
              <p14:xfrm>
                <a:off x="10618197" y="1524765"/>
                <a:ext cx="8280" cy="185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C618ED-6715-4870-97DE-AA93F4473B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3877" y="1520445"/>
                  <a:ext cx="1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8A41507-1C75-4D50-A102-FA5B01BFD4D0}"/>
                    </a:ext>
                  </a:extLst>
                </p14:cNvPr>
                <p14:cNvContentPartPr/>
                <p14:nvPr/>
              </p14:nvContentPartPr>
              <p14:xfrm>
                <a:off x="10477077" y="1486605"/>
                <a:ext cx="20736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8A41507-1C75-4D50-A102-FA5B01BFD4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2757" y="1482285"/>
                  <a:ext cx="21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023232-6612-424A-BD3A-CAB97DDFF99D}"/>
                    </a:ext>
                  </a:extLst>
                </p14:cNvPr>
                <p14:cNvContentPartPr/>
                <p14:nvPr/>
              </p14:nvContentPartPr>
              <p14:xfrm>
                <a:off x="10699917" y="1701165"/>
                <a:ext cx="102600" cy="10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023232-6612-424A-BD3A-CAB97DDFF9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95597" y="1696845"/>
                  <a:ext cx="111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8A151D0-FE7E-44EC-BE0E-82AE69F06609}"/>
                    </a:ext>
                  </a:extLst>
                </p14:cNvPr>
                <p14:cNvContentPartPr/>
                <p14:nvPr/>
              </p14:nvContentPartPr>
              <p14:xfrm>
                <a:off x="10801077" y="1702245"/>
                <a:ext cx="83880" cy="95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8A151D0-FE7E-44EC-BE0E-82AE69F066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96757" y="1697925"/>
                  <a:ext cx="9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7FDD547-71A9-48AB-805C-858044C958E7}"/>
                    </a:ext>
                  </a:extLst>
                </p14:cNvPr>
                <p14:cNvContentPartPr/>
                <p14:nvPr/>
              </p14:nvContentPartPr>
              <p14:xfrm>
                <a:off x="10880997" y="1726005"/>
                <a:ext cx="65520" cy="61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7FDD547-71A9-48AB-805C-858044C958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76677" y="1721685"/>
                  <a:ext cx="7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3032BE-7E38-4888-9FD6-ADD0C88A2BA6}"/>
                    </a:ext>
                  </a:extLst>
                </p14:cNvPr>
                <p14:cNvContentPartPr/>
                <p14:nvPr/>
              </p14:nvContentPartPr>
              <p14:xfrm>
                <a:off x="10946877" y="1722405"/>
                <a:ext cx="205920" cy="58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3032BE-7E38-4888-9FD6-ADD0C88A2B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2557" y="1718085"/>
                  <a:ext cx="214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67711E2-8161-4279-8CA4-801B1FB77C81}"/>
                    </a:ext>
                  </a:extLst>
                </p14:cNvPr>
                <p14:cNvContentPartPr/>
                <p14:nvPr/>
              </p14:nvContentPartPr>
              <p14:xfrm>
                <a:off x="11145237" y="1716285"/>
                <a:ext cx="111240" cy="166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67711E2-8161-4279-8CA4-801B1FB77C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40917" y="1711965"/>
                  <a:ext cx="119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55C7406-4822-43CF-A242-B96DD627ECC9}"/>
                    </a:ext>
                  </a:extLst>
                </p14:cNvPr>
                <p14:cNvContentPartPr/>
                <p14:nvPr/>
              </p14:nvContentPartPr>
              <p14:xfrm>
                <a:off x="11284197" y="1646805"/>
                <a:ext cx="116280" cy="139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55C7406-4822-43CF-A242-B96DD627EC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79877" y="1642485"/>
                  <a:ext cx="124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FE5812C-6F37-4E59-A7A5-A583D32815BA}"/>
                    </a:ext>
                  </a:extLst>
                </p14:cNvPr>
                <p14:cNvContentPartPr/>
                <p14:nvPr/>
              </p14:nvContentPartPr>
              <p14:xfrm>
                <a:off x="11397957" y="1665885"/>
                <a:ext cx="6480" cy="51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FE5812C-6F37-4E59-A7A5-A583D32815B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93637" y="1661565"/>
                  <a:ext cx="15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3F3DFB-D36D-48C9-8BAE-D5FC63C1BD3D}"/>
                    </a:ext>
                  </a:extLst>
                </p14:cNvPr>
                <p14:cNvContentPartPr/>
                <p14:nvPr/>
              </p14:nvContentPartPr>
              <p14:xfrm>
                <a:off x="11424237" y="1728885"/>
                <a:ext cx="137160" cy="32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3F3DFB-D36D-48C9-8BAE-D5FC63C1BD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9917" y="1724565"/>
                  <a:ext cx="1458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C4A9B06-07C9-4006-81FB-AE13FFA3B374}"/>
                  </a:ext>
                </a:extLst>
              </p14:cNvPr>
              <p14:cNvContentPartPr/>
              <p14:nvPr/>
            </p14:nvContentPartPr>
            <p14:xfrm>
              <a:off x="3357717" y="3436365"/>
              <a:ext cx="337320" cy="860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C4A9B06-07C9-4006-81FB-AE13FFA3B3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53397" y="3432045"/>
                <a:ext cx="34596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25961" y="1346970"/>
            <a:ext cx="1723549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0A6C3A1-4EBB-409C-A572-83C38C96E658}"/>
              </a:ext>
            </a:extLst>
          </p:cNvPr>
          <p:cNvGrpSpPr/>
          <p:nvPr/>
        </p:nvGrpSpPr>
        <p:grpSpPr>
          <a:xfrm>
            <a:off x="8048157" y="219405"/>
            <a:ext cx="2655000" cy="338040"/>
            <a:chOff x="8048157" y="219405"/>
            <a:chExt cx="26550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AB863F5-7AA3-4044-B509-042E9D7EF655}"/>
                    </a:ext>
                  </a:extLst>
                </p14:cNvPr>
                <p14:cNvContentPartPr/>
                <p14:nvPr/>
              </p14:nvContentPartPr>
              <p14:xfrm>
                <a:off x="8048157" y="291405"/>
                <a:ext cx="90000" cy="123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AB863F5-7AA3-4044-B509-042E9D7EF6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3837" y="287085"/>
                  <a:ext cx="98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296BCDD-700F-4C98-8533-B348279F9384}"/>
                    </a:ext>
                  </a:extLst>
                </p14:cNvPr>
                <p14:cNvContentPartPr/>
                <p14:nvPr/>
              </p14:nvContentPartPr>
              <p14:xfrm>
                <a:off x="8083437" y="298965"/>
                <a:ext cx="100080" cy="258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296BCDD-700F-4C98-8533-B348279F93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79117" y="294645"/>
                  <a:ext cx="108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0AEE55E-527E-4B0E-A3C2-E3E2AC88E5EF}"/>
                    </a:ext>
                  </a:extLst>
                </p14:cNvPr>
                <p14:cNvContentPartPr/>
                <p14:nvPr/>
              </p14:nvContentPartPr>
              <p14:xfrm>
                <a:off x="8311317" y="219405"/>
                <a:ext cx="11160" cy="87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0AEE55E-527E-4B0E-A3C2-E3E2AC88E5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06997" y="215085"/>
                  <a:ext cx="1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C1BB614-8CC1-4AC1-B4FC-2C926AF1ACD8}"/>
                    </a:ext>
                  </a:extLst>
                </p14:cNvPr>
                <p14:cNvContentPartPr/>
                <p14:nvPr/>
              </p14:nvContentPartPr>
              <p14:xfrm>
                <a:off x="8200077" y="220125"/>
                <a:ext cx="168840" cy="86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C1BB614-8CC1-4AC1-B4FC-2C926AF1AC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95757" y="215805"/>
                  <a:ext cx="177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41DB15A-5B7C-4305-91AB-653A4E5E67CD}"/>
                    </a:ext>
                  </a:extLst>
                </p14:cNvPr>
                <p14:cNvContentPartPr/>
                <p14:nvPr/>
              </p14:nvContentPartPr>
              <p14:xfrm>
                <a:off x="8416797" y="357645"/>
                <a:ext cx="185400" cy="16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41DB15A-5B7C-4305-91AB-653A4E5E67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12477" y="353325"/>
                  <a:ext cx="194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D5713B-EA29-4160-A7A9-757FAD14DE91}"/>
                    </a:ext>
                  </a:extLst>
                </p14:cNvPr>
                <p14:cNvContentPartPr/>
                <p14:nvPr/>
              </p14:nvContentPartPr>
              <p14:xfrm>
                <a:off x="8442717" y="409125"/>
                <a:ext cx="173160" cy="11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D5713B-EA29-4160-A7A9-757FAD14DE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8397" y="404805"/>
                  <a:ext cx="181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DB03F1-0284-4363-987E-0FD88B58CCDC}"/>
                    </a:ext>
                  </a:extLst>
                </p14:cNvPr>
                <p14:cNvContentPartPr/>
                <p14:nvPr/>
              </p14:nvContentPartPr>
              <p14:xfrm>
                <a:off x="8742957" y="301125"/>
                <a:ext cx="107280" cy="117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DB03F1-0284-4363-987E-0FD88B58CC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8637" y="296805"/>
                  <a:ext cx="115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9D0EC9-559A-4EDA-A4E2-B57C8D0E7BDC}"/>
                    </a:ext>
                  </a:extLst>
                </p14:cNvPr>
                <p14:cNvContentPartPr/>
                <p14:nvPr/>
              </p14:nvContentPartPr>
              <p14:xfrm>
                <a:off x="8861757" y="395445"/>
                <a:ext cx="69840" cy="55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9D0EC9-559A-4EDA-A4E2-B57C8D0E7B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57437" y="391125"/>
                  <a:ext cx="7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3F456B-4F49-420E-9713-E252627B49A2}"/>
                    </a:ext>
                  </a:extLst>
                </p14:cNvPr>
                <p14:cNvContentPartPr/>
                <p14:nvPr/>
              </p14:nvContentPartPr>
              <p14:xfrm>
                <a:off x="9089637" y="342525"/>
                <a:ext cx="3960" cy="93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3F456B-4F49-420E-9713-E252627B49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85317" y="338205"/>
                  <a:ext cx="1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3AFAD81-6AB6-4E35-985C-8C9CBD33BEA6}"/>
                    </a:ext>
                  </a:extLst>
                </p14:cNvPr>
                <p14:cNvContentPartPr/>
                <p14:nvPr/>
              </p14:nvContentPartPr>
              <p14:xfrm>
                <a:off x="9026277" y="376365"/>
                <a:ext cx="115560" cy="12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3AFAD81-6AB6-4E35-985C-8C9CBD33BE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21957" y="372045"/>
                  <a:ext cx="124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26A55B2-2A08-444C-8943-FB8D35172D16}"/>
                    </a:ext>
                  </a:extLst>
                </p14:cNvPr>
                <p14:cNvContentPartPr/>
                <p14:nvPr/>
              </p14:nvContentPartPr>
              <p14:xfrm>
                <a:off x="9247317" y="327045"/>
                <a:ext cx="88920" cy="9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26A55B2-2A08-444C-8943-FB8D35172D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2997" y="322725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C62D4A-015E-4C8F-B321-F8CFC50A0DE9}"/>
                    </a:ext>
                  </a:extLst>
                </p14:cNvPr>
                <p14:cNvContentPartPr/>
                <p14:nvPr/>
              </p14:nvContentPartPr>
              <p14:xfrm>
                <a:off x="9348837" y="379245"/>
                <a:ext cx="65880" cy="11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C62D4A-015E-4C8F-B321-F8CFC50A0D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44517" y="374925"/>
                  <a:ext cx="74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BB4CA9E-5E08-4384-8803-BA68D49215C2}"/>
                    </a:ext>
                  </a:extLst>
                </p14:cNvPr>
                <p14:cNvContentPartPr/>
                <p14:nvPr/>
              </p14:nvContentPartPr>
              <p14:xfrm>
                <a:off x="9474837" y="363045"/>
                <a:ext cx="30240" cy="9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BB4CA9E-5E08-4384-8803-BA68D49215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0517" y="358725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F91FAA-137E-48BE-85DF-7A64933E9281}"/>
                    </a:ext>
                  </a:extLst>
                </p14:cNvPr>
                <p14:cNvContentPartPr/>
                <p14:nvPr/>
              </p14:nvContentPartPr>
              <p14:xfrm>
                <a:off x="9558717" y="337485"/>
                <a:ext cx="101520" cy="130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F91FAA-137E-48BE-85DF-7A64933E92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4397" y="333165"/>
                  <a:ext cx="11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D31B072-FCB9-41C3-A3A4-F3D7580F00A5}"/>
                    </a:ext>
                  </a:extLst>
                </p14:cNvPr>
                <p14:cNvContentPartPr/>
                <p14:nvPr/>
              </p14:nvContentPartPr>
              <p14:xfrm>
                <a:off x="9844197" y="322725"/>
                <a:ext cx="21600" cy="104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D31B072-FCB9-41C3-A3A4-F3D7580F00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39877" y="318405"/>
                  <a:ext cx="30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75C11D-6476-4C40-8A82-291761216CE3}"/>
                    </a:ext>
                  </a:extLst>
                </p14:cNvPr>
                <p14:cNvContentPartPr/>
                <p14:nvPr/>
              </p14:nvContentPartPr>
              <p14:xfrm>
                <a:off x="9789117" y="356925"/>
                <a:ext cx="139680" cy="15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75C11D-6476-4C40-8A82-291761216C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84797" y="352605"/>
                  <a:ext cx="14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19DFAB-F601-470C-BC6F-B27A0271B449}"/>
                    </a:ext>
                  </a:extLst>
                </p14:cNvPr>
                <p14:cNvContentPartPr/>
                <p14:nvPr/>
              </p14:nvContentPartPr>
              <p14:xfrm>
                <a:off x="10152357" y="279885"/>
                <a:ext cx="3960" cy="137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19DFAB-F601-470C-BC6F-B27A0271B4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48037" y="275565"/>
                  <a:ext cx="1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C1DE46-8EE2-4423-89D0-EBA067772855}"/>
                    </a:ext>
                  </a:extLst>
                </p14:cNvPr>
                <p14:cNvContentPartPr/>
                <p14:nvPr/>
              </p14:nvContentPartPr>
              <p14:xfrm>
                <a:off x="10062357" y="389325"/>
                <a:ext cx="156240" cy="39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C1DE46-8EE2-4423-89D0-EBA0677728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8037" y="385005"/>
                  <a:ext cx="16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38DCA5-040C-4661-A3EA-70FD6B558D73}"/>
                    </a:ext>
                  </a:extLst>
                </p14:cNvPr>
                <p14:cNvContentPartPr/>
                <p14:nvPr/>
              </p14:nvContentPartPr>
              <p14:xfrm>
                <a:off x="10041837" y="279885"/>
                <a:ext cx="169200" cy="19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38DCA5-040C-4661-A3EA-70FD6B558D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37517" y="275565"/>
                  <a:ext cx="177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4C62B97-36F6-45C3-9BF2-A0E9B5E3D05E}"/>
                    </a:ext>
                  </a:extLst>
                </p14:cNvPr>
                <p14:cNvContentPartPr/>
                <p14:nvPr/>
              </p14:nvContentPartPr>
              <p14:xfrm>
                <a:off x="10347117" y="279525"/>
                <a:ext cx="113760" cy="119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4C62B97-36F6-45C3-9BF2-A0E9B5E3D0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2797" y="275205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22FE34-7678-40B6-84D1-1E5C15BEAA68}"/>
                    </a:ext>
                  </a:extLst>
                </p14:cNvPr>
                <p14:cNvContentPartPr/>
                <p14:nvPr/>
              </p14:nvContentPartPr>
              <p14:xfrm>
                <a:off x="10567437" y="251805"/>
                <a:ext cx="135720" cy="186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22FE34-7678-40B6-84D1-1E5C15BEAA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3117" y="247485"/>
                  <a:ext cx="1443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84620F8-ED11-4B1B-96E9-DFFD2B3B7D22}"/>
                  </a:ext>
                </a:extLst>
              </p14:cNvPr>
              <p14:cNvContentPartPr/>
              <p14:nvPr/>
            </p14:nvContentPartPr>
            <p14:xfrm>
              <a:off x="537477" y="2041725"/>
              <a:ext cx="1415520" cy="396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84620F8-ED11-4B1B-96E9-DFFD2B3B7D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3157" y="2037405"/>
                <a:ext cx="1424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785B9F1-F7FF-4E4E-97A9-625D2712F620}"/>
                  </a:ext>
                </a:extLst>
              </p14:cNvPr>
              <p14:cNvContentPartPr/>
              <p14:nvPr/>
            </p14:nvContentPartPr>
            <p14:xfrm>
              <a:off x="8739357" y="1997085"/>
              <a:ext cx="432000" cy="49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785B9F1-F7FF-4E4E-97A9-625D2712F6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35037" y="1992765"/>
                <a:ext cx="440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D6F75039-C2E4-4BE9-8338-B81D81683F39}"/>
                  </a:ext>
                </a:extLst>
              </p14:cNvPr>
              <p14:cNvContentPartPr/>
              <p14:nvPr/>
            </p14:nvContentPartPr>
            <p14:xfrm>
              <a:off x="490677" y="1884405"/>
              <a:ext cx="1403640" cy="1353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D6F75039-C2E4-4BE9-8338-B81D81683F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6357" y="1880085"/>
                <a:ext cx="1412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663F3F19-95CB-40FC-8796-9B75A2CCBA91}"/>
                  </a:ext>
                </a:extLst>
              </p14:cNvPr>
              <p14:cNvContentPartPr/>
              <p14:nvPr/>
            </p14:nvContentPartPr>
            <p14:xfrm>
              <a:off x="5429517" y="5988045"/>
              <a:ext cx="1296000" cy="1310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663F3F19-95CB-40FC-8796-9B75A2CC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25197" y="5983725"/>
                <a:ext cx="1304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1D73098-4641-4F94-AC57-7D7BD66C3B7B}"/>
                  </a:ext>
                </a:extLst>
              </p14:cNvPr>
              <p14:cNvContentPartPr/>
              <p14:nvPr/>
            </p14:nvContentPartPr>
            <p14:xfrm>
              <a:off x="10645917" y="1326765"/>
              <a:ext cx="89280" cy="982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1D73098-4641-4F94-AC57-7D7BD66C3B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41597" y="1322445"/>
                <a:ext cx="97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25203555-5FB5-448D-949B-5C349801F20F}"/>
                  </a:ext>
                </a:extLst>
              </p14:cNvPr>
              <p14:cNvContentPartPr/>
              <p14:nvPr/>
            </p14:nvContentPartPr>
            <p14:xfrm>
              <a:off x="5455077" y="5934765"/>
              <a:ext cx="1358640" cy="2005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25203555-5FB5-448D-949B-5C349801F20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50757" y="5930445"/>
                <a:ext cx="1367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D14BDFD-4059-47DA-8E8F-78D64FD71982}"/>
                  </a:ext>
                </a:extLst>
              </p14:cNvPr>
              <p14:cNvContentPartPr/>
              <p14:nvPr/>
            </p14:nvContentPartPr>
            <p14:xfrm>
              <a:off x="10609557" y="2875485"/>
              <a:ext cx="1268640" cy="4316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D14BDFD-4059-47DA-8E8F-78D64FD7198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05237" y="2871165"/>
                <a:ext cx="12772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2D7A6EBC-3BEA-4C6A-8A29-8C597BE1B0C5}"/>
                  </a:ext>
                </a:extLst>
              </p14:cNvPr>
              <p14:cNvContentPartPr/>
              <p14:nvPr/>
            </p14:nvContentPartPr>
            <p14:xfrm>
              <a:off x="2091237" y="5550645"/>
              <a:ext cx="42120" cy="363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2D7A6EBC-3BEA-4C6A-8A29-8C597BE1B0C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6917" y="5546325"/>
                <a:ext cx="50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42D7C32B-C26C-46A9-B6BC-CAE6D15816DB}"/>
                  </a:ext>
                </a:extLst>
              </p14:cNvPr>
              <p14:cNvContentPartPr/>
              <p14:nvPr/>
            </p14:nvContentPartPr>
            <p14:xfrm>
              <a:off x="2117157" y="5559645"/>
              <a:ext cx="33120" cy="302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42D7C32B-C26C-46A9-B6BC-CAE6D15816D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12837" y="5555325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1E6FA71-42C3-4DF0-A2B2-7C29B4ED16FB}"/>
                  </a:ext>
                </a:extLst>
              </p14:cNvPr>
              <p14:cNvContentPartPr/>
              <p14:nvPr/>
            </p14:nvContentPartPr>
            <p14:xfrm>
              <a:off x="3854517" y="5804445"/>
              <a:ext cx="41400" cy="1317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1E6FA71-42C3-4DF0-A2B2-7C29B4ED16F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50197" y="5800125"/>
                <a:ext cx="50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05F3163-E02E-4D6B-9F2D-EABCE74EFF4F}"/>
                  </a:ext>
                </a:extLst>
              </p14:cNvPr>
              <p14:cNvContentPartPr/>
              <p14:nvPr/>
            </p14:nvContentPartPr>
            <p14:xfrm>
              <a:off x="3941277" y="5819205"/>
              <a:ext cx="90360" cy="96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05F3163-E02E-4D6B-9F2D-EABCE74EFF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36957" y="5814885"/>
                <a:ext cx="990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01984AB-47AB-4A67-ADB2-C0D92F48C457}"/>
                  </a:ext>
                </a:extLst>
              </p14:cNvPr>
              <p14:cNvContentPartPr/>
              <p14:nvPr/>
            </p14:nvContentPartPr>
            <p14:xfrm>
              <a:off x="4078797" y="5832165"/>
              <a:ext cx="47880" cy="666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01984AB-47AB-4A67-ADB2-C0D92F48C45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4477" y="5827845"/>
                <a:ext cx="56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FFEEFC8-8EB2-4238-9A97-D0C4A0273299}"/>
                  </a:ext>
                </a:extLst>
              </p14:cNvPr>
              <p14:cNvContentPartPr/>
              <p14:nvPr/>
            </p14:nvContentPartPr>
            <p14:xfrm>
              <a:off x="4918677" y="5816685"/>
              <a:ext cx="68400" cy="201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FFEEFC8-8EB2-4238-9A97-D0C4A027329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14357" y="5812365"/>
                <a:ext cx="770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DC882E2-D2C2-4667-B3EA-415DDDA5609F}"/>
                  </a:ext>
                </a:extLst>
              </p14:cNvPr>
              <p14:cNvContentPartPr/>
              <p14:nvPr/>
            </p14:nvContentPartPr>
            <p14:xfrm>
              <a:off x="5030997" y="5829645"/>
              <a:ext cx="70200" cy="1364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DC882E2-D2C2-4667-B3EA-415DDDA560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26677" y="5825325"/>
                <a:ext cx="78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746028E-6F1F-4387-83F0-7162CCFCC88E}"/>
                  </a:ext>
                </a:extLst>
              </p14:cNvPr>
              <p14:cNvContentPartPr/>
              <p14:nvPr/>
            </p14:nvContentPartPr>
            <p14:xfrm>
              <a:off x="5123517" y="5825685"/>
              <a:ext cx="85680" cy="1454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746028E-6F1F-4387-83F0-7162CCFCC88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19197" y="5821365"/>
                <a:ext cx="94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7A82E22A-7227-4329-BD99-1C51BEB8094E}"/>
                  </a:ext>
                </a:extLst>
              </p14:cNvPr>
              <p14:cNvContentPartPr/>
              <p14:nvPr/>
            </p14:nvContentPartPr>
            <p14:xfrm>
              <a:off x="2899437" y="5805885"/>
              <a:ext cx="61560" cy="975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7A82E22A-7227-4329-BD99-1C51BEB8094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95117" y="5801565"/>
                <a:ext cx="70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5E79BF9E-B36C-4884-80FE-B0D66193281B}"/>
                  </a:ext>
                </a:extLst>
              </p14:cNvPr>
              <p14:cNvContentPartPr/>
              <p14:nvPr/>
            </p14:nvContentPartPr>
            <p14:xfrm>
              <a:off x="2958837" y="5864205"/>
              <a:ext cx="44640" cy="586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5E79BF9E-B36C-4884-80FE-B0D66193281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954517" y="5859885"/>
                <a:ext cx="53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7CED866-D413-44DF-A2D2-6BEB55237287}"/>
                  </a:ext>
                </a:extLst>
              </p14:cNvPr>
              <p14:cNvContentPartPr/>
              <p14:nvPr/>
            </p14:nvContentPartPr>
            <p14:xfrm>
              <a:off x="3021117" y="5845125"/>
              <a:ext cx="166680" cy="63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7CED866-D413-44DF-A2D2-6BEB552372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16797" y="5840805"/>
                <a:ext cx="175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051F0625-C40E-40C5-BFB6-B3A889E93325}"/>
                  </a:ext>
                </a:extLst>
              </p14:cNvPr>
              <p14:cNvContentPartPr/>
              <p14:nvPr/>
            </p14:nvContentPartPr>
            <p14:xfrm>
              <a:off x="5768277" y="748965"/>
              <a:ext cx="886320" cy="4737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051F0625-C40E-40C5-BFB6-B3A889E933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63957" y="744645"/>
                <a:ext cx="8949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C1439E6B-6947-47DF-B8FD-7C33E93C108E}"/>
                  </a:ext>
                </a:extLst>
              </p14:cNvPr>
              <p14:cNvContentPartPr/>
              <p14:nvPr/>
            </p14:nvContentPartPr>
            <p14:xfrm>
              <a:off x="6434997" y="2345205"/>
              <a:ext cx="430200" cy="13680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C1439E6B-6947-47DF-B8FD-7C33E93C108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30677" y="2340885"/>
                <a:ext cx="4388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61C75813-79E7-4358-8566-15B74D8E6FBA}"/>
              </a:ext>
            </a:extLst>
          </p:cNvPr>
          <p:cNvGrpSpPr/>
          <p:nvPr/>
        </p:nvGrpSpPr>
        <p:grpSpPr>
          <a:xfrm>
            <a:off x="486717" y="580845"/>
            <a:ext cx="11515680" cy="5123520"/>
            <a:chOff x="486717" y="580845"/>
            <a:chExt cx="11515680" cy="51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42D642-EB4B-434E-BA19-F0375A1584B3}"/>
                    </a:ext>
                  </a:extLst>
                </p14:cNvPr>
                <p14:cNvContentPartPr/>
                <p14:nvPr/>
              </p14:nvContentPartPr>
              <p14:xfrm>
                <a:off x="8147157" y="633765"/>
                <a:ext cx="9720" cy="130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42D642-EB4B-434E-BA19-F0375A1584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2837" y="629445"/>
                  <a:ext cx="18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E37CEB-5456-48ED-A7F4-4676E7591928}"/>
                    </a:ext>
                  </a:extLst>
                </p14:cNvPr>
                <p14:cNvContentPartPr/>
                <p14:nvPr/>
              </p14:nvContentPartPr>
              <p14:xfrm>
                <a:off x="8118357" y="607485"/>
                <a:ext cx="127080" cy="20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E37CEB-5456-48ED-A7F4-4676E75919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14037" y="603165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DCD022-524D-491F-B00F-6EC6E8604D57}"/>
                    </a:ext>
                  </a:extLst>
                </p14:cNvPr>
                <p14:cNvContentPartPr/>
                <p14:nvPr/>
              </p14:nvContentPartPr>
              <p14:xfrm>
                <a:off x="8135637" y="646725"/>
                <a:ext cx="124200" cy="106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DCD022-524D-491F-B00F-6EC6E8604D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31317" y="642405"/>
                  <a:ext cx="132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36AFAE-1468-43E6-8A03-44C7D6E18D36}"/>
                    </a:ext>
                  </a:extLst>
                </p14:cNvPr>
                <p14:cNvContentPartPr/>
                <p14:nvPr/>
              </p14:nvContentPartPr>
              <p14:xfrm>
                <a:off x="8237877" y="676605"/>
                <a:ext cx="133200" cy="101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36AFAE-1468-43E6-8A03-44C7D6E18D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33557" y="672285"/>
                  <a:ext cx="141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AD80B39-6181-4D58-8136-055D61432D26}"/>
                    </a:ext>
                  </a:extLst>
                </p14:cNvPr>
                <p14:cNvContentPartPr/>
                <p14:nvPr/>
              </p14:nvContentPartPr>
              <p14:xfrm>
                <a:off x="8373957" y="706485"/>
                <a:ext cx="217080" cy="45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AD80B39-6181-4D58-8136-055D61432D2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9637" y="702165"/>
                  <a:ext cx="225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8A1F1A-8B97-4E98-990F-5409280A7D9A}"/>
                    </a:ext>
                  </a:extLst>
                </p14:cNvPr>
                <p14:cNvContentPartPr/>
                <p14:nvPr/>
              </p14:nvContentPartPr>
              <p14:xfrm>
                <a:off x="8598597" y="716205"/>
                <a:ext cx="90360" cy="133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8A1F1A-8B97-4E98-990F-5409280A7D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94277" y="711885"/>
                  <a:ext cx="99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E5256F-7547-43AF-AEA2-D9DE24FD19B4}"/>
                    </a:ext>
                  </a:extLst>
                </p14:cNvPr>
                <p14:cNvContentPartPr/>
                <p14:nvPr/>
              </p14:nvContentPartPr>
              <p14:xfrm>
                <a:off x="8704797" y="657525"/>
                <a:ext cx="30240" cy="10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E5256F-7547-43AF-AEA2-D9DE24FD19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00477" y="653205"/>
                  <a:ext cx="38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A477F05-6BD8-4B8D-BFB3-ED147D36FB92}"/>
                    </a:ext>
                  </a:extLst>
                </p14:cNvPr>
                <p14:cNvContentPartPr/>
                <p14:nvPr/>
              </p14:nvContentPartPr>
              <p14:xfrm>
                <a:off x="8763117" y="697125"/>
                <a:ext cx="85680" cy="61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A477F05-6BD8-4B8D-BFB3-ED147D36FB9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58797" y="692805"/>
                  <a:ext cx="94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85DF870-6961-4479-B7D1-F8D1539A77EC}"/>
                    </a:ext>
                  </a:extLst>
                </p14:cNvPr>
                <p14:cNvContentPartPr/>
                <p14:nvPr/>
              </p14:nvContentPartPr>
              <p14:xfrm>
                <a:off x="9241917" y="693165"/>
                <a:ext cx="77040" cy="7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85DF870-6961-4479-B7D1-F8D1539A77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37597" y="688845"/>
                  <a:ext cx="85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61BAFBD-133B-4BD4-8D64-E753ED2C9D2F}"/>
                    </a:ext>
                  </a:extLst>
                </p14:cNvPr>
                <p14:cNvContentPartPr/>
                <p14:nvPr/>
              </p14:nvContentPartPr>
              <p14:xfrm>
                <a:off x="9324357" y="738885"/>
                <a:ext cx="71640" cy="56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61BAFBD-133B-4BD4-8D64-E753ED2C9D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20037" y="734565"/>
                  <a:ext cx="8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DC638F-7B8E-4A65-B379-AA6F7738BB9C}"/>
                    </a:ext>
                  </a:extLst>
                </p14:cNvPr>
                <p14:cNvContentPartPr/>
                <p14:nvPr/>
              </p14:nvContentPartPr>
              <p14:xfrm>
                <a:off x="9467997" y="716925"/>
                <a:ext cx="129240" cy="3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DC638F-7B8E-4A65-B379-AA6F7738B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63677" y="712605"/>
                  <a:ext cx="137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6204AF8-82F1-44D8-8EC5-2AC5DCFF0E7C}"/>
                    </a:ext>
                  </a:extLst>
                </p14:cNvPr>
                <p14:cNvContentPartPr/>
                <p14:nvPr/>
              </p14:nvContentPartPr>
              <p14:xfrm>
                <a:off x="9490677" y="742125"/>
                <a:ext cx="162720" cy="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6204AF8-82F1-44D8-8EC5-2AC5DCFF0E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86357" y="737805"/>
                  <a:ext cx="171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45D175-6CB3-4D4E-BC08-F9052424760C}"/>
                    </a:ext>
                  </a:extLst>
                </p14:cNvPr>
                <p14:cNvContentPartPr/>
                <p14:nvPr/>
              </p14:nvContentPartPr>
              <p14:xfrm>
                <a:off x="9668157" y="653565"/>
                <a:ext cx="93240" cy="123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45D175-6CB3-4D4E-BC08-F905242476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63837" y="649245"/>
                  <a:ext cx="10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CA5BC92-CF55-4FD8-A667-738E916B32D2}"/>
                    </a:ext>
                  </a:extLst>
                </p14:cNvPr>
                <p14:cNvContentPartPr/>
                <p14:nvPr/>
              </p14:nvContentPartPr>
              <p14:xfrm>
                <a:off x="9716757" y="644565"/>
                <a:ext cx="89640" cy="22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CA5BC92-CF55-4FD8-A667-738E916B32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12437" y="640245"/>
                  <a:ext cx="98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F05A9D-0D02-4883-840D-D2F9FA13E4EB}"/>
                    </a:ext>
                  </a:extLst>
                </p14:cNvPr>
                <p14:cNvContentPartPr/>
                <p14:nvPr/>
              </p14:nvContentPartPr>
              <p14:xfrm>
                <a:off x="9822957" y="666885"/>
                <a:ext cx="107640" cy="81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F05A9D-0D02-4883-840D-D2F9FA13E4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18637" y="662565"/>
                  <a:ext cx="11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EA4179-B92B-4678-801D-CE74A87F80D7}"/>
                    </a:ext>
                  </a:extLst>
                </p14:cNvPr>
                <p14:cNvContentPartPr/>
                <p14:nvPr/>
              </p14:nvContentPartPr>
              <p14:xfrm>
                <a:off x="10321917" y="662205"/>
                <a:ext cx="14760" cy="118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EA4179-B92B-4678-801D-CE74A87F80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597" y="657885"/>
                  <a:ext cx="2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83B0EE-AED7-4C8B-A2D6-04B40D6776E0}"/>
                    </a:ext>
                  </a:extLst>
                </p14:cNvPr>
                <p14:cNvContentPartPr/>
                <p14:nvPr/>
              </p14:nvContentPartPr>
              <p14:xfrm>
                <a:off x="10223997" y="750765"/>
                <a:ext cx="176760" cy="21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83B0EE-AED7-4C8B-A2D6-04B40D6776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19677" y="746445"/>
                  <a:ext cx="185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028BF-6481-409B-B314-76D32324519F}"/>
                    </a:ext>
                  </a:extLst>
                </p14:cNvPr>
                <p14:cNvContentPartPr/>
                <p14:nvPr/>
              </p14:nvContentPartPr>
              <p14:xfrm>
                <a:off x="10242717" y="629085"/>
                <a:ext cx="181080" cy="22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028BF-6481-409B-B314-76D3232451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38397" y="624765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C0AB979-54C0-4B92-A842-3E6F07D8F220}"/>
                    </a:ext>
                  </a:extLst>
                </p14:cNvPr>
                <p14:cNvContentPartPr/>
                <p14:nvPr/>
              </p14:nvContentPartPr>
              <p14:xfrm>
                <a:off x="10490757" y="688485"/>
                <a:ext cx="171360" cy="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C0AB979-54C0-4B92-A842-3E6F07D8F2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86437" y="684165"/>
                  <a:ext cx="180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CC5412-B357-4FC5-A973-7C1B458A6544}"/>
                    </a:ext>
                  </a:extLst>
                </p14:cNvPr>
                <p14:cNvContentPartPr/>
                <p14:nvPr/>
              </p14:nvContentPartPr>
              <p14:xfrm>
                <a:off x="10513077" y="720165"/>
                <a:ext cx="153000" cy="14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CC5412-B357-4FC5-A973-7C1B458A65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08757" y="715845"/>
                  <a:ext cx="16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6DE3BDE-E5C8-47FF-9338-B3102FBAAE84}"/>
                    </a:ext>
                  </a:extLst>
                </p14:cNvPr>
                <p14:cNvContentPartPr/>
                <p14:nvPr/>
              </p14:nvContentPartPr>
              <p14:xfrm>
                <a:off x="10747797" y="615405"/>
                <a:ext cx="100080" cy="135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6DE3BDE-E5C8-47FF-9338-B3102FBAAE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3477" y="611085"/>
                  <a:ext cx="108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5F4563C-2D28-4F0D-9CA4-2BBBB72CF67A}"/>
                    </a:ext>
                  </a:extLst>
                </p14:cNvPr>
                <p14:cNvContentPartPr/>
                <p14:nvPr/>
              </p14:nvContentPartPr>
              <p14:xfrm>
                <a:off x="10865877" y="621165"/>
                <a:ext cx="76320" cy="110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5F4563C-2D28-4F0D-9CA4-2BBBB72CF6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61557" y="616845"/>
                  <a:ext cx="84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5351CE-3DFF-49A5-84BB-53AC3C89E1F0}"/>
                    </a:ext>
                  </a:extLst>
                </p14:cNvPr>
                <p14:cNvContentPartPr/>
                <p14:nvPr/>
              </p14:nvContentPartPr>
              <p14:xfrm>
                <a:off x="10891797" y="614685"/>
                <a:ext cx="102600" cy="5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5351CE-3DFF-49A5-84BB-53AC3C89E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87477" y="610365"/>
                  <a:ext cx="111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03829E-D138-43B1-9AC7-2BCA863E41EE}"/>
                    </a:ext>
                  </a:extLst>
                </p14:cNvPr>
                <p14:cNvContentPartPr/>
                <p14:nvPr/>
              </p14:nvContentPartPr>
              <p14:xfrm>
                <a:off x="10987917" y="610005"/>
                <a:ext cx="102600" cy="111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03829E-D138-43B1-9AC7-2BCA863E41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83597" y="605685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7C8DE6-7B52-434C-BFDC-6BE811A0B09C}"/>
                    </a:ext>
                  </a:extLst>
                </p14:cNvPr>
                <p14:cNvContentPartPr/>
                <p14:nvPr/>
              </p14:nvContentPartPr>
              <p14:xfrm>
                <a:off x="11328477" y="618285"/>
                <a:ext cx="124200" cy="137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7C8DE6-7B52-434C-BFDC-6BE811A0B0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4157" y="613965"/>
                  <a:ext cx="132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0DC97E5-D4BA-4534-AA92-07D3B43220A8}"/>
                    </a:ext>
                  </a:extLst>
                </p14:cNvPr>
                <p14:cNvContentPartPr/>
                <p14:nvPr/>
              </p14:nvContentPartPr>
              <p14:xfrm>
                <a:off x="11537997" y="675525"/>
                <a:ext cx="86760" cy="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0DC97E5-D4BA-4534-AA92-07D3B43220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33677" y="671205"/>
                  <a:ext cx="95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F4E95C-FD4D-4BF9-A47B-64FCD3646E21}"/>
                    </a:ext>
                  </a:extLst>
                </p14:cNvPr>
                <p14:cNvContentPartPr/>
                <p14:nvPr/>
              </p14:nvContentPartPr>
              <p14:xfrm>
                <a:off x="11531157" y="707925"/>
                <a:ext cx="144720" cy="11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F4E95C-FD4D-4BF9-A47B-64FCD3646E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26837" y="703605"/>
                  <a:ext cx="153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A3AD523-FE4F-494D-8B80-2FD19651AE09}"/>
                    </a:ext>
                  </a:extLst>
                </p14:cNvPr>
                <p14:cNvContentPartPr/>
                <p14:nvPr/>
              </p14:nvContentPartPr>
              <p14:xfrm>
                <a:off x="11686677" y="602085"/>
                <a:ext cx="106200" cy="111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A3AD523-FE4F-494D-8B80-2FD19651AE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2357" y="59776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64F5CF6-9033-45B0-8E99-D229A6C07010}"/>
                    </a:ext>
                  </a:extLst>
                </p14:cNvPr>
                <p14:cNvContentPartPr/>
                <p14:nvPr/>
              </p14:nvContentPartPr>
              <p14:xfrm>
                <a:off x="11817357" y="624765"/>
                <a:ext cx="83520" cy="96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64F5CF6-9033-45B0-8E99-D229A6C070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13037" y="620445"/>
                  <a:ext cx="92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068339-FAB7-4958-82B9-DD9E66209D41}"/>
                    </a:ext>
                  </a:extLst>
                </p14:cNvPr>
                <p14:cNvContentPartPr/>
                <p14:nvPr/>
              </p14:nvContentPartPr>
              <p14:xfrm>
                <a:off x="11924997" y="621165"/>
                <a:ext cx="77400" cy="97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068339-FAB7-4958-82B9-DD9E66209D4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920677" y="616845"/>
                  <a:ext cx="86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49B3ABC-6FBF-40FD-BCDD-24148374F753}"/>
                    </a:ext>
                  </a:extLst>
                </p14:cNvPr>
                <p14:cNvContentPartPr/>
                <p14:nvPr/>
              </p14:nvContentPartPr>
              <p14:xfrm>
                <a:off x="9230757" y="978285"/>
                <a:ext cx="98640" cy="79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49B3ABC-6FBF-40FD-BCDD-24148374F7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26437" y="973965"/>
                  <a:ext cx="10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B39DA4D-91FF-4DC0-9A78-C2B7DD2C8C47}"/>
                    </a:ext>
                  </a:extLst>
                </p14:cNvPr>
                <p14:cNvContentPartPr/>
                <p14:nvPr/>
              </p14:nvContentPartPr>
              <p14:xfrm>
                <a:off x="9365037" y="1013205"/>
                <a:ext cx="65520" cy="100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B39DA4D-91FF-4DC0-9A78-C2B7DD2C8C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60717" y="1008885"/>
                  <a:ext cx="7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DF2B27-7776-49C0-9D37-24D5ABD6854F}"/>
                    </a:ext>
                  </a:extLst>
                </p14:cNvPr>
                <p14:cNvContentPartPr/>
                <p14:nvPr/>
              </p14:nvContentPartPr>
              <p14:xfrm>
                <a:off x="9504357" y="974325"/>
                <a:ext cx="127440" cy="7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DF2B27-7776-49C0-9D37-24D5ABD685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00037" y="970005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41B68B-AA6A-4BBF-B2B1-9922151E4DDE}"/>
                    </a:ext>
                  </a:extLst>
                </p14:cNvPr>
                <p14:cNvContentPartPr/>
                <p14:nvPr/>
              </p14:nvContentPartPr>
              <p14:xfrm>
                <a:off x="9518757" y="1001325"/>
                <a:ext cx="112320" cy="16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41B68B-AA6A-4BBF-B2B1-9922151E4D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14437" y="997005"/>
                  <a:ext cx="12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70D7ADD-330A-4E1F-B937-F842C9036ACF}"/>
                    </a:ext>
                  </a:extLst>
                </p14:cNvPr>
                <p14:cNvContentPartPr/>
                <p14:nvPr/>
              </p14:nvContentPartPr>
              <p14:xfrm>
                <a:off x="9709557" y="931845"/>
                <a:ext cx="102240" cy="82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70D7ADD-330A-4E1F-B937-F842C9036A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05237" y="927525"/>
                  <a:ext cx="110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D7D3FA-75E5-4312-8429-A78CF3CD720E}"/>
                    </a:ext>
                  </a:extLst>
                </p14:cNvPr>
                <p14:cNvContentPartPr/>
                <p14:nvPr/>
              </p14:nvContentPartPr>
              <p14:xfrm>
                <a:off x="9839517" y="987285"/>
                <a:ext cx="19440" cy="101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D7D3FA-75E5-4312-8429-A78CF3CD72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5197" y="982965"/>
                  <a:ext cx="2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29E89B-89C1-4516-8B8F-F2142944AA50}"/>
                    </a:ext>
                  </a:extLst>
                </p14:cNvPr>
                <p14:cNvContentPartPr/>
                <p14:nvPr/>
              </p14:nvContentPartPr>
              <p14:xfrm>
                <a:off x="9889917" y="904125"/>
                <a:ext cx="158760" cy="119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29E89B-89C1-4516-8B8F-F2142944AA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5597" y="899805"/>
                  <a:ext cx="167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3F68E09-51AF-403E-85FF-086E3547D6EC}"/>
                    </a:ext>
                  </a:extLst>
                </p14:cNvPr>
                <p14:cNvContentPartPr/>
                <p14:nvPr/>
              </p14:nvContentPartPr>
              <p14:xfrm>
                <a:off x="7796877" y="1430805"/>
                <a:ext cx="79200" cy="60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3F68E09-51AF-403E-85FF-086E3547D6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92557" y="1426485"/>
                  <a:ext cx="87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4F9546-038C-46B0-B37C-86A7411A3D1A}"/>
                    </a:ext>
                  </a:extLst>
                </p14:cNvPr>
                <p14:cNvContentPartPr/>
                <p14:nvPr/>
              </p14:nvContentPartPr>
              <p14:xfrm>
                <a:off x="7840797" y="1405605"/>
                <a:ext cx="48960" cy="186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4F9546-038C-46B0-B37C-86A7411A3D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36477" y="1401285"/>
                  <a:ext cx="5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314A5D5-5AC6-4AC7-A2AE-1FC2144E9E2A}"/>
                    </a:ext>
                  </a:extLst>
                </p14:cNvPr>
                <p14:cNvContentPartPr/>
                <p14:nvPr/>
              </p14:nvContentPartPr>
              <p14:xfrm>
                <a:off x="7910277" y="1356645"/>
                <a:ext cx="7920" cy="73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314A5D5-5AC6-4AC7-A2AE-1FC2144E9E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05957" y="1352325"/>
                  <a:ext cx="16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F14B319-D2C2-4629-B58F-EE1AD795BC9F}"/>
                    </a:ext>
                  </a:extLst>
                </p14:cNvPr>
                <p14:cNvContentPartPr/>
                <p14:nvPr/>
              </p14:nvContentPartPr>
              <p14:xfrm>
                <a:off x="7854477" y="1344405"/>
                <a:ext cx="110520" cy="105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F14B319-D2C2-4629-B58F-EE1AD795BC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50157" y="1340085"/>
                  <a:ext cx="119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87BCFCA-213C-4A91-89FC-3C4A7DC2458D}"/>
                    </a:ext>
                  </a:extLst>
                </p14:cNvPr>
                <p14:cNvContentPartPr/>
                <p14:nvPr/>
              </p14:nvContentPartPr>
              <p14:xfrm>
                <a:off x="7950597" y="1356645"/>
                <a:ext cx="63360" cy="159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87BCFCA-213C-4A91-89FC-3C4A7DC245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46277" y="1352325"/>
                  <a:ext cx="7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DCF34DD-9F75-4FD2-B34E-71E41B2F8F7F}"/>
                    </a:ext>
                  </a:extLst>
                </p14:cNvPr>
                <p14:cNvContentPartPr/>
                <p14:nvPr/>
              </p14:nvContentPartPr>
              <p14:xfrm>
                <a:off x="8034837" y="1441965"/>
                <a:ext cx="47160" cy="41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DCF34DD-9F75-4FD2-B34E-71E41B2F8F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30517" y="1437645"/>
                  <a:ext cx="55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B9D58D0-A805-4825-829F-53D18DC90AF4}"/>
                    </a:ext>
                  </a:extLst>
                </p14:cNvPr>
                <p14:cNvContentPartPr/>
                <p14:nvPr/>
              </p14:nvContentPartPr>
              <p14:xfrm>
                <a:off x="8063637" y="1395525"/>
                <a:ext cx="96840" cy="199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B9D58D0-A805-4825-829F-53D18DC90A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59317" y="1391205"/>
                  <a:ext cx="105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8AEF3F-66E9-47A6-B20F-065A486846A5}"/>
                    </a:ext>
                  </a:extLst>
                </p14:cNvPr>
                <p14:cNvContentPartPr/>
                <p14:nvPr/>
              </p14:nvContentPartPr>
              <p14:xfrm>
                <a:off x="9645477" y="1570125"/>
                <a:ext cx="206280" cy="41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8AEF3F-66E9-47A6-B20F-065A486846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41157" y="1565805"/>
                  <a:ext cx="214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D81426-A20E-4B01-AA38-DBB1F528157F}"/>
                    </a:ext>
                  </a:extLst>
                </p14:cNvPr>
                <p14:cNvContentPartPr/>
                <p14:nvPr/>
              </p14:nvContentPartPr>
              <p14:xfrm>
                <a:off x="8490237" y="1418925"/>
                <a:ext cx="184680" cy="2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D81426-A20E-4B01-AA38-DBB1F528157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85917" y="1414605"/>
                  <a:ext cx="19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04EDA7-7ED3-430B-8731-757925D5C51A}"/>
                    </a:ext>
                  </a:extLst>
                </p14:cNvPr>
                <p14:cNvContentPartPr/>
                <p14:nvPr/>
              </p14:nvContentPartPr>
              <p14:xfrm>
                <a:off x="8484477" y="1474725"/>
                <a:ext cx="210600" cy="22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04EDA7-7ED3-430B-8731-757925D5C5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80157" y="1470405"/>
                  <a:ext cx="21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9CE29D0-8999-43E5-AE1F-41CCF6802ED1}"/>
                    </a:ext>
                  </a:extLst>
                </p14:cNvPr>
                <p14:cNvContentPartPr/>
                <p14:nvPr/>
              </p14:nvContentPartPr>
              <p14:xfrm>
                <a:off x="8796237" y="1398765"/>
                <a:ext cx="121320" cy="105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9CE29D0-8999-43E5-AE1F-41CCF6802ED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91917" y="1394445"/>
                  <a:ext cx="12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F15D03-1465-4CCB-AB36-AA68E26166C5}"/>
                    </a:ext>
                  </a:extLst>
                </p14:cNvPr>
                <p14:cNvContentPartPr/>
                <p14:nvPr/>
              </p14:nvContentPartPr>
              <p14:xfrm>
                <a:off x="8796957" y="1371045"/>
                <a:ext cx="117360" cy="13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F15D03-1465-4CCB-AB36-AA68E26166C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2637" y="1366725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273CDCB-FBE1-46C1-B4A6-A5E53C6E0890}"/>
                    </a:ext>
                  </a:extLst>
                </p14:cNvPr>
                <p14:cNvContentPartPr/>
                <p14:nvPr/>
              </p14:nvContentPartPr>
              <p14:xfrm>
                <a:off x="8958597" y="1378605"/>
                <a:ext cx="123120" cy="122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273CDCB-FBE1-46C1-B4A6-A5E53C6E089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54277" y="1374285"/>
                  <a:ext cx="131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CF91C9E-CA23-4704-9AD4-5398981EFC9E}"/>
                    </a:ext>
                  </a:extLst>
                </p14:cNvPr>
                <p14:cNvContentPartPr/>
                <p14:nvPr/>
              </p14:nvContentPartPr>
              <p14:xfrm>
                <a:off x="9179997" y="1402365"/>
                <a:ext cx="82440" cy="86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CF91C9E-CA23-4704-9AD4-5398981EFC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75677" y="1398045"/>
                  <a:ext cx="91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B9D3C2-B795-4AA4-A3DC-D245AD778F4A}"/>
                    </a:ext>
                  </a:extLst>
                </p14:cNvPr>
                <p14:cNvContentPartPr/>
                <p14:nvPr/>
              </p14:nvContentPartPr>
              <p14:xfrm>
                <a:off x="9388077" y="1385805"/>
                <a:ext cx="67680" cy="64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B9D3C2-B795-4AA4-A3DC-D245AD778F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83757" y="1381485"/>
                  <a:ext cx="7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B227D0-422B-4400-BC8B-2406ED6E1C78}"/>
                    </a:ext>
                  </a:extLst>
                </p14:cNvPr>
                <p14:cNvContentPartPr/>
                <p14:nvPr/>
              </p14:nvContentPartPr>
              <p14:xfrm>
                <a:off x="9467637" y="1447365"/>
                <a:ext cx="22320" cy="75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B227D0-422B-4400-BC8B-2406ED6E1C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63317" y="1443045"/>
                  <a:ext cx="3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EED2C87-43DE-4768-9808-D91E53D12E53}"/>
                    </a:ext>
                  </a:extLst>
                </p14:cNvPr>
                <p14:cNvContentPartPr/>
                <p14:nvPr/>
              </p14:nvContentPartPr>
              <p14:xfrm>
                <a:off x="9520917" y="1367805"/>
                <a:ext cx="102600" cy="135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EED2C87-43DE-4768-9808-D91E53D12E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16597" y="1363485"/>
                  <a:ext cx="11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1B2598D-C302-46A7-8E64-B934797211A1}"/>
                    </a:ext>
                  </a:extLst>
                </p14:cNvPr>
                <p14:cNvContentPartPr/>
                <p14:nvPr/>
              </p14:nvContentPartPr>
              <p14:xfrm>
                <a:off x="9739077" y="1381845"/>
                <a:ext cx="64440" cy="59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1B2598D-C302-46A7-8E64-B934797211A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34757" y="1377525"/>
                  <a:ext cx="73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2C6E14-3452-4A4A-AD6B-4D99150D8D77}"/>
                    </a:ext>
                  </a:extLst>
                </p14:cNvPr>
                <p14:cNvContentPartPr/>
                <p14:nvPr/>
              </p14:nvContentPartPr>
              <p14:xfrm>
                <a:off x="9750597" y="1406325"/>
                <a:ext cx="68040" cy="148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2C6E14-3452-4A4A-AD6B-4D99150D8D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46277" y="1402005"/>
                  <a:ext cx="76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1E6F04-1868-4411-A030-70353A4EB722}"/>
                    </a:ext>
                  </a:extLst>
                </p14:cNvPr>
                <p14:cNvContentPartPr/>
                <p14:nvPr/>
              </p14:nvContentPartPr>
              <p14:xfrm>
                <a:off x="9930957" y="1381485"/>
                <a:ext cx="14760" cy="10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1E6F04-1868-4411-A030-70353A4EB7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26637" y="1377165"/>
                  <a:ext cx="2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451D7A-ED8D-4F38-B089-861888BCE50B}"/>
                    </a:ext>
                  </a:extLst>
                </p14:cNvPr>
                <p14:cNvContentPartPr/>
                <p14:nvPr/>
              </p14:nvContentPartPr>
              <p14:xfrm>
                <a:off x="9901797" y="1429005"/>
                <a:ext cx="114480" cy="11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451D7A-ED8D-4F38-B089-861888BCE5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97477" y="1424685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188604F-1AFF-4DCA-9CE5-17052D01289E}"/>
                    </a:ext>
                  </a:extLst>
                </p14:cNvPr>
                <p14:cNvContentPartPr/>
                <p14:nvPr/>
              </p14:nvContentPartPr>
              <p14:xfrm>
                <a:off x="10128597" y="1351245"/>
                <a:ext cx="8640" cy="113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188604F-1AFF-4DCA-9CE5-17052D0128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24277" y="1346925"/>
                  <a:ext cx="17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9F45AEE-940E-4814-B587-A5948EB68743}"/>
                    </a:ext>
                  </a:extLst>
                </p14:cNvPr>
                <p14:cNvContentPartPr/>
                <p14:nvPr/>
              </p14:nvContentPartPr>
              <p14:xfrm>
                <a:off x="10172157" y="1351605"/>
                <a:ext cx="77760" cy="103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9F45AEE-940E-4814-B587-A5948EB6874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67837" y="1347285"/>
                  <a:ext cx="86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2DE5753-DC31-4F24-BA75-0760555A29C2}"/>
                    </a:ext>
                  </a:extLst>
                </p14:cNvPr>
                <p14:cNvContentPartPr/>
                <p14:nvPr/>
              </p14:nvContentPartPr>
              <p14:xfrm>
                <a:off x="10185117" y="1330725"/>
                <a:ext cx="113760" cy="8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2DE5753-DC31-4F24-BA75-0760555A29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80797" y="1326405"/>
                  <a:ext cx="122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A0A96F7-72E9-4AB8-BE15-ED114B965101}"/>
                    </a:ext>
                  </a:extLst>
                </p14:cNvPr>
                <p14:cNvContentPartPr/>
                <p14:nvPr/>
              </p14:nvContentPartPr>
              <p14:xfrm>
                <a:off x="10317957" y="1334325"/>
                <a:ext cx="88560" cy="110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A0A96F7-72E9-4AB8-BE15-ED114B9651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13637" y="1330005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40BDE84-E494-494E-B04D-A735B2E4A27F}"/>
                    </a:ext>
                  </a:extLst>
                </p14:cNvPr>
                <p14:cNvContentPartPr/>
                <p14:nvPr/>
              </p14:nvContentPartPr>
              <p14:xfrm>
                <a:off x="10488957" y="1351605"/>
                <a:ext cx="97200" cy="97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40BDE84-E494-494E-B04D-A735B2E4A2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84637" y="1347285"/>
                  <a:ext cx="105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69E439F-3D25-45C2-A174-6E7CD31D51D4}"/>
                    </a:ext>
                  </a:extLst>
                </p14:cNvPr>
                <p14:cNvContentPartPr/>
                <p14:nvPr/>
              </p14:nvContentPartPr>
              <p14:xfrm>
                <a:off x="10694517" y="1341525"/>
                <a:ext cx="34560" cy="89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69E439F-3D25-45C2-A174-6E7CD31D51D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90197" y="1337205"/>
                  <a:ext cx="43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014949F-A922-45A7-AB71-C78FF1E2DC9E}"/>
                    </a:ext>
                  </a:extLst>
                </p14:cNvPr>
                <p14:cNvContentPartPr/>
                <p14:nvPr/>
              </p14:nvContentPartPr>
              <p14:xfrm>
                <a:off x="10789557" y="1335765"/>
                <a:ext cx="51840" cy="73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014949F-A922-45A7-AB71-C78FF1E2DC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85237" y="1331445"/>
                  <a:ext cx="60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EE3A95-AD72-4BD2-9A19-ECFD8FAE2FDE}"/>
                    </a:ext>
                  </a:extLst>
                </p14:cNvPr>
                <p14:cNvContentPartPr/>
                <p14:nvPr/>
              </p14:nvContentPartPr>
              <p14:xfrm>
                <a:off x="10894317" y="1347285"/>
                <a:ext cx="100800" cy="58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EE3A95-AD72-4BD2-9A19-ECFD8FAE2FD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89997" y="1342965"/>
                  <a:ext cx="109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2FD18C7-6885-4054-9AA3-5639B0805A50}"/>
                    </a:ext>
                  </a:extLst>
                </p14:cNvPr>
                <p14:cNvContentPartPr/>
                <p14:nvPr/>
              </p14:nvContentPartPr>
              <p14:xfrm>
                <a:off x="11226597" y="1205085"/>
                <a:ext cx="5400" cy="104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2FD18C7-6885-4054-9AA3-5639B0805A5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22277" y="1200765"/>
                  <a:ext cx="1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FE87093-55B0-4569-8D0E-3A1E1CF54190}"/>
                    </a:ext>
                  </a:extLst>
                </p14:cNvPr>
                <p14:cNvContentPartPr/>
                <p14:nvPr/>
              </p14:nvContentPartPr>
              <p14:xfrm>
                <a:off x="11100597" y="1203285"/>
                <a:ext cx="163800" cy="103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FE87093-55B0-4569-8D0E-3A1E1CF541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96277" y="1198965"/>
                  <a:ext cx="17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37D3083-6EC0-4853-8CDD-0EA47610DA6C}"/>
                    </a:ext>
                  </a:extLst>
                </p14:cNvPr>
                <p14:cNvContentPartPr/>
                <p14:nvPr/>
              </p14:nvContentPartPr>
              <p14:xfrm>
                <a:off x="11272677" y="1216965"/>
                <a:ext cx="55800" cy="93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37D3083-6EC0-4853-8CDD-0EA47610DA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68357" y="1212645"/>
                  <a:ext cx="64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D494D4-0879-41F8-B141-983056F7D868}"/>
                    </a:ext>
                  </a:extLst>
                </p14:cNvPr>
                <p14:cNvContentPartPr/>
                <p14:nvPr/>
              </p14:nvContentPartPr>
              <p14:xfrm>
                <a:off x="11347557" y="1243965"/>
                <a:ext cx="162720" cy="54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D494D4-0879-41F8-B141-983056F7D8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43237" y="1239645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478718-6D2E-4F78-9B00-F78DD63A9323}"/>
                    </a:ext>
                  </a:extLst>
                </p14:cNvPr>
                <p14:cNvContentPartPr/>
                <p14:nvPr/>
              </p14:nvContentPartPr>
              <p14:xfrm>
                <a:off x="11597037" y="1177725"/>
                <a:ext cx="131400" cy="119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478718-6D2E-4F78-9B00-F78DD63A93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92717" y="1173405"/>
                  <a:ext cx="140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FCF0F7C-ED0C-4467-945B-D6B5FAF5AA10}"/>
                    </a:ext>
                  </a:extLst>
                </p14:cNvPr>
                <p14:cNvContentPartPr/>
                <p14:nvPr/>
              </p14:nvContentPartPr>
              <p14:xfrm>
                <a:off x="11720157" y="1187805"/>
                <a:ext cx="10800" cy="28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FCF0F7C-ED0C-4467-945B-D6B5FAF5AA1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15837" y="1183485"/>
                  <a:ext cx="1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D635CF6-330A-4C13-B77C-42A416579F82}"/>
                    </a:ext>
                  </a:extLst>
                </p14:cNvPr>
                <p14:cNvContentPartPr/>
                <p14:nvPr/>
              </p14:nvContentPartPr>
              <p14:xfrm>
                <a:off x="11727717" y="1215885"/>
                <a:ext cx="77400" cy="74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D635CF6-330A-4C13-B77C-42A416579F8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723397" y="1211565"/>
                  <a:ext cx="86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3C35C6F-2253-4D72-86BD-C43C46BAFEC0}"/>
                    </a:ext>
                  </a:extLst>
                </p14:cNvPr>
                <p14:cNvContentPartPr/>
                <p14:nvPr/>
              </p14:nvContentPartPr>
              <p14:xfrm>
                <a:off x="11274837" y="1420005"/>
                <a:ext cx="188280" cy="174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3C35C6F-2253-4D72-86BD-C43C46BAFE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70517" y="1415685"/>
                  <a:ext cx="196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5E30B1C-D69B-49BE-B2A0-67708380BBE5}"/>
                    </a:ext>
                  </a:extLst>
                </p14:cNvPr>
                <p14:cNvContentPartPr/>
                <p14:nvPr/>
              </p14:nvContentPartPr>
              <p14:xfrm>
                <a:off x="11462757" y="1475805"/>
                <a:ext cx="45000" cy="42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5E30B1C-D69B-49BE-B2A0-67708380BBE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58437" y="1471485"/>
                  <a:ext cx="5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5DFFFC-6A5D-4A54-8718-3CE6E79F1AE7}"/>
                    </a:ext>
                  </a:extLst>
                </p14:cNvPr>
                <p14:cNvContentPartPr/>
                <p14:nvPr/>
              </p14:nvContentPartPr>
              <p14:xfrm>
                <a:off x="11560677" y="1407405"/>
                <a:ext cx="71280" cy="111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5DFFFC-6A5D-4A54-8718-3CE6E79F1A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56357" y="1403085"/>
                  <a:ext cx="79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B024F12-E953-445E-B875-EB47F7C59A1A}"/>
                    </a:ext>
                  </a:extLst>
                </p14:cNvPr>
                <p14:cNvContentPartPr/>
                <p14:nvPr/>
              </p14:nvContentPartPr>
              <p14:xfrm>
                <a:off x="11619357" y="1432605"/>
                <a:ext cx="14040" cy="28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B024F12-E953-445E-B875-EB47F7C59A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15037" y="1428285"/>
                  <a:ext cx="2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27570F8-A36F-4B3C-9640-8E1C3A0E9671}"/>
                    </a:ext>
                  </a:extLst>
                </p14:cNvPr>
                <p14:cNvContentPartPr/>
                <p14:nvPr/>
              </p14:nvContentPartPr>
              <p14:xfrm>
                <a:off x="11650677" y="1475805"/>
                <a:ext cx="123120" cy="37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27570F8-A36F-4B3C-9640-8E1C3A0E96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46357" y="1471485"/>
                  <a:ext cx="13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162D02-C36A-4F69-B950-592E9001440B}"/>
                    </a:ext>
                  </a:extLst>
                </p14:cNvPr>
                <p14:cNvContentPartPr/>
                <p14:nvPr/>
              </p14:nvContentPartPr>
              <p14:xfrm>
                <a:off x="11834277" y="1368525"/>
                <a:ext cx="22320" cy="178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162D02-C36A-4F69-B950-592E900144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29957" y="1364205"/>
                  <a:ext cx="30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F8F5CBD-4259-4F63-B775-8470DA4EF3B4}"/>
                    </a:ext>
                  </a:extLst>
                </p14:cNvPr>
                <p14:cNvContentPartPr/>
                <p14:nvPr/>
              </p14:nvContentPartPr>
              <p14:xfrm>
                <a:off x="8745117" y="1562925"/>
                <a:ext cx="397080" cy="32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F8F5CBD-4259-4F63-B775-8470DA4EF3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40797" y="1558605"/>
                  <a:ext cx="40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6C6D0FD-A92F-4A16-B6ED-0090006C86EB}"/>
                    </a:ext>
                  </a:extLst>
                </p14:cNvPr>
                <p14:cNvContentPartPr/>
                <p14:nvPr/>
              </p14:nvContentPartPr>
              <p14:xfrm>
                <a:off x="10090077" y="1515405"/>
                <a:ext cx="375120" cy="2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6C6D0FD-A92F-4A16-B6ED-0090006C86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85757" y="1511085"/>
                  <a:ext cx="38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CCBB4BB-00BA-4B00-8C53-18D1D54FBC53}"/>
                    </a:ext>
                  </a:extLst>
                </p14:cNvPr>
                <p14:cNvContentPartPr/>
                <p14:nvPr/>
              </p14:nvContentPartPr>
              <p14:xfrm>
                <a:off x="10595877" y="1511445"/>
                <a:ext cx="481680" cy="16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CCBB4BB-00BA-4B00-8C53-18D1D54FBC5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1557" y="1507125"/>
                  <a:ext cx="49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7E6A33C-C537-48F7-93D1-C0394CF7AE6B}"/>
                    </a:ext>
                  </a:extLst>
                </p14:cNvPr>
                <p14:cNvContentPartPr/>
                <p14:nvPr/>
              </p14:nvContentPartPr>
              <p14:xfrm>
                <a:off x="1128597" y="4831365"/>
                <a:ext cx="122760" cy="106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7E6A33C-C537-48F7-93D1-C0394CF7AE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4277" y="4827045"/>
                  <a:ext cx="13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C0C04BF-4BC5-4B12-8049-8E32A49FEDE4}"/>
                    </a:ext>
                  </a:extLst>
                </p14:cNvPr>
                <p14:cNvContentPartPr/>
                <p14:nvPr/>
              </p14:nvContentPartPr>
              <p14:xfrm>
                <a:off x="1303197" y="4836765"/>
                <a:ext cx="360" cy="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C0C04BF-4BC5-4B12-8049-8E32A49FED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98877" y="4832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FC1B736-64EF-4CDA-8D12-A6FBDDE7290D}"/>
                    </a:ext>
                  </a:extLst>
                </p14:cNvPr>
                <p14:cNvContentPartPr/>
                <p14:nvPr/>
              </p14:nvContentPartPr>
              <p14:xfrm>
                <a:off x="1225797" y="4928205"/>
                <a:ext cx="48960" cy="50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FC1B736-64EF-4CDA-8D12-A6FBDDE729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1477" y="4923885"/>
                  <a:ext cx="57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122346C-F88E-4A70-BA89-DB4D946EC427}"/>
                    </a:ext>
                  </a:extLst>
                </p14:cNvPr>
                <p14:cNvContentPartPr/>
                <p14:nvPr/>
              </p14:nvContentPartPr>
              <p14:xfrm>
                <a:off x="1324077" y="4846125"/>
                <a:ext cx="15120" cy="90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122346C-F88E-4A70-BA89-DB4D946EC4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19757" y="4841805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604E2AD-99B2-4201-9C57-A5137278D4E9}"/>
                    </a:ext>
                  </a:extLst>
                </p14:cNvPr>
                <p14:cNvContentPartPr/>
                <p14:nvPr/>
              </p14:nvContentPartPr>
              <p14:xfrm>
                <a:off x="1289877" y="4820925"/>
                <a:ext cx="168120" cy="107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604E2AD-99B2-4201-9C57-A5137278D4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85557" y="4816605"/>
                  <a:ext cx="17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099F4F-34C9-4391-9D94-F5309CB9DF50}"/>
                    </a:ext>
                  </a:extLst>
                </p14:cNvPr>
                <p14:cNvContentPartPr/>
                <p14:nvPr/>
              </p14:nvContentPartPr>
              <p14:xfrm>
                <a:off x="1391397" y="4892565"/>
                <a:ext cx="105480" cy="27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099F4F-34C9-4391-9D94-F5309CB9DF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87077" y="4888245"/>
                  <a:ext cx="11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7047437-EFDA-4EA6-B39C-77F66A9B1417}"/>
                    </a:ext>
                  </a:extLst>
                </p14:cNvPr>
                <p14:cNvContentPartPr/>
                <p14:nvPr/>
              </p14:nvContentPartPr>
              <p14:xfrm>
                <a:off x="1379517" y="4807245"/>
                <a:ext cx="180720" cy="102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7047437-EFDA-4EA6-B39C-77F66A9B14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75197" y="4802925"/>
                  <a:ext cx="189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7D75D3-BB7D-4D56-AE22-F351FF35FF6C}"/>
                    </a:ext>
                  </a:extLst>
                </p14:cNvPr>
                <p14:cNvContentPartPr/>
                <p14:nvPr/>
              </p14:nvContentPartPr>
              <p14:xfrm>
                <a:off x="1510917" y="4852605"/>
                <a:ext cx="93240" cy="15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7D75D3-BB7D-4D56-AE22-F351FF35FF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6597" y="4848285"/>
                  <a:ext cx="10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42999CE-32EF-4189-ACF5-9BA23967A3A8}"/>
                    </a:ext>
                  </a:extLst>
                </p14:cNvPr>
                <p14:cNvContentPartPr/>
                <p14:nvPr/>
              </p14:nvContentPartPr>
              <p14:xfrm>
                <a:off x="1614597" y="4792485"/>
                <a:ext cx="106920" cy="163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42999CE-32EF-4189-ACF5-9BA23967A3A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10277" y="4788165"/>
                  <a:ext cx="115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8926EE0-AA5E-4CA6-A4F3-F98A26AF64B1}"/>
                    </a:ext>
                  </a:extLst>
                </p14:cNvPr>
                <p14:cNvContentPartPr/>
                <p14:nvPr/>
              </p14:nvContentPartPr>
              <p14:xfrm>
                <a:off x="3108957" y="5531565"/>
                <a:ext cx="6120" cy="163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8926EE0-AA5E-4CA6-A4F3-F98A26AF64B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04637" y="5527245"/>
                  <a:ext cx="14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C4E9F14-8F67-450A-8E89-2B7AEFF1AA0E}"/>
                    </a:ext>
                  </a:extLst>
                </p14:cNvPr>
                <p14:cNvContentPartPr/>
                <p14:nvPr/>
              </p14:nvContentPartPr>
              <p14:xfrm>
                <a:off x="3954957" y="5502765"/>
                <a:ext cx="37800" cy="173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C4E9F14-8F67-450A-8E89-2B7AEFF1AA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50637" y="5498445"/>
                  <a:ext cx="4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4D38B8E-F562-4E4B-93BC-8EB45850E171}"/>
                    </a:ext>
                  </a:extLst>
                </p14:cNvPr>
                <p14:cNvContentPartPr/>
                <p14:nvPr/>
              </p14:nvContentPartPr>
              <p14:xfrm>
                <a:off x="4919397" y="5686725"/>
                <a:ext cx="360" cy="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4D38B8E-F562-4E4B-93BC-8EB45850E1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15077" y="5682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0C1AB21-569D-4F95-8833-5F93B93C8A6F}"/>
                    </a:ext>
                  </a:extLst>
                </p14:cNvPr>
                <p14:cNvContentPartPr/>
                <p14:nvPr/>
              </p14:nvContentPartPr>
              <p14:xfrm>
                <a:off x="5046117" y="5502765"/>
                <a:ext cx="19440" cy="201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0C1AB21-569D-4F95-8833-5F93B93C8A6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41797" y="5498445"/>
                  <a:ext cx="2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E0FC59F-82BD-423C-99CE-85BD9AD087D4}"/>
                    </a:ext>
                  </a:extLst>
                </p14:cNvPr>
                <p14:cNvContentPartPr/>
                <p14:nvPr/>
              </p14:nvContentPartPr>
              <p14:xfrm>
                <a:off x="4922277" y="2641485"/>
                <a:ext cx="11880" cy="28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E0FC59F-82BD-423C-99CE-85BD9AD087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17957" y="2637165"/>
                  <a:ext cx="20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FF19BFC-2E16-4299-B7C9-DC960037C825}"/>
                    </a:ext>
                  </a:extLst>
                </p14:cNvPr>
                <p14:cNvContentPartPr/>
                <p14:nvPr/>
              </p14:nvContentPartPr>
              <p14:xfrm>
                <a:off x="9171717" y="2300205"/>
                <a:ext cx="25200" cy="12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FF19BFC-2E16-4299-B7C9-DC960037C82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67397" y="2295885"/>
                  <a:ext cx="33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1F2BCD-B90E-4E82-9AFD-263C2B749C09}"/>
                    </a:ext>
                  </a:extLst>
                </p14:cNvPr>
                <p14:cNvContentPartPr/>
                <p14:nvPr/>
              </p14:nvContentPartPr>
              <p14:xfrm>
                <a:off x="8478357" y="1828605"/>
                <a:ext cx="235800" cy="35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1F2BCD-B90E-4E82-9AFD-263C2B749C0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74037" y="1824285"/>
                  <a:ext cx="244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EEAC25A-B9FE-428B-845B-4030F601EC1E}"/>
                    </a:ext>
                  </a:extLst>
                </p14:cNvPr>
                <p14:cNvContentPartPr/>
                <p14:nvPr/>
              </p14:nvContentPartPr>
              <p14:xfrm>
                <a:off x="8493837" y="1891605"/>
                <a:ext cx="233640" cy="32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EEAC25A-B9FE-428B-845B-4030F601EC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89517" y="1887285"/>
                  <a:ext cx="242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5C9A5E6-157A-470D-B9B6-C6BD25D82E12}"/>
                    </a:ext>
                  </a:extLst>
                </p14:cNvPr>
                <p14:cNvContentPartPr/>
                <p14:nvPr/>
              </p14:nvContentPartPr>
              <p14:xfrm>
                <a:off x="8776077" y="1789365"/>
                <a:ext cx="113040" cy="119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5C9A5E6-157A-470D-B9B6-C6BD25D82E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71757" y="1785045"/>
                  <a:ext cx="12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4986718-85FC-4268-8BB6-E903B936DD1E}"/>
                    </a:ext>
                  </a:extLst>
                </p14:cNvPr>
                <p14:cNvContentPartPr/>
                <p14:nvPr/>
              </p14:nvContentPartPr>
              <p14:xfrm>
                <a:off x="8931237" y="1811325"/>
                <a:ext cx="84960" cy="73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4986718-85FC-4268-8BB6-E903B936DD1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26917" y="1807005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60B6FC-EBB6-4752-907B-F326E924A2A1}"/>
                    </a:ext>
                  </a:extLst>
                </p14:cNvPr>
                <p14:cNvContentPartPr/>
                <p14:nvPr/>
              </p14:nvContentPartPr>
              <p14:xfrm>
                <a:off x="9070197" y="1796205"/>
                <a:ext cx="106200" cy="68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60B6FC-EBB6-4752-907B-F326E924A2A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65877" y="1791885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4AE09FB-6B89-4748-9F46-D824212449CF}"/>
                    </a:ext>
                  </a:extLst>
                </p14:cNvPr>
                <p14:cNvContentPartPr/>
                <p14:nvPr/>
              </p14:nvContentPartPr>
              <p14:xfrm>
                <a:off x="9345597" y="1804125"/>
                <a:ext cx="25560" cy="99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4AE09FB-6B89-4748-9F46-D824212449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41277" y="1799805"/>
                  <a:ext cx="3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147A04A-D4CE-4EA7-AB71-971F3F669F11}"/>
                    </a:ext>
                  </a:extLst>
                </p14:cNvPr>
                <p14:cNvContentPartPr/>
                <p14:nvPr/>
              </p14:nvContentPartPr>
              <p14:xfrm>
                <a:off x="9306357" y="1842645"/>
                <a:ext cx="63000" cy="6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147A04A-D4CE-4EA7-AB71-971F3F669F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02037" y="1838325"/>
                  <a:ext cx="71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DADFE5-DF50-4D58-85F3-A1159CCE6C83}"/>
                    </a:ext>
                  </a:extLst>
                </p14:cNvPr>
                <p14:cNvContentPartPr/>
                <p14:nvPr/>
              </p14:nvContentPartPr>
              <p14:xfrm>
                <a:off x="9457917" y="1817805"/>
                <a:ext cx="90720" cy="146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DADFE5-DF50-4D58-85F3-A1159CCE6C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53597" y="1813485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20EAE9-5461-4839-9EC7-8C154A5591F7}"/>
                    </a:ext>
                  </a:extLst>
                </p14:cNvPr>
                <p14:cNvContentPartPr/>
                <p14:nvPr/>
              </p14:nvContentPartPr>
              <p14:xfrm>
                <a:off x="9554037" y="1795125"/>
                <a:ext cx="117000" cy="101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20EAE9-5461-4839-9EC7-8C154A5591F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49717" y="1790805"/>
                  <a:ext cx="12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29EE706-CD1A-4749-84A3-CEBF6A3A66A9}"/>
                    </a:ext>
                  </a:extLst>
                </p14:cNvPr>
                <p14:cNvContentPartPr/>
                <p14:nvPr/>
              </p14:nvContentPartPr>
              <p14:xfrm>
                <a:off x="9743397" y="1820685"/>
                <a:ext cx="89640" cy="33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29EE706-CD1A-4749-84A3-CEBF6A3A66A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39077" y="1816365"/>
                  <a:ext cx="9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13DD82-27F5-496D-B302-346578816C82}"/>
                    </a:ext>
                  </a:extLst>
                </p14:cNvPr>
                <p14:cNvContentPartPr/>
                <p14:nvPr/>
              </p14:nvContentPartPr>
              <p14:xfrm>
                <a:off x="9767877" y="1825365"/>
                <a:ext cx="80640" cy="136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13DD82-27F5-496D-B302-346578816C8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63557" y="1821045"/>
                  <a:ext cx="8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F449372-9695-46F9-A692-CD4E86DD60A1}"/>
                    </a:ext>
                  </a:extLst>
                </p14:cNvPr>
                <p14:cNvContentPartPr/>
                <p14:nvPr/>
              </p14:nvContentPartPr>
              <p14:xfrm>
                <a:off x="9408597" y="2006805"/>
                <a:ext cx="254520" cy="44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F449372-9695-46F9-A692-CD4E86DD60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04277" y="2002485"/>
                  <a:ext cx="263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9D36D8-E17C-4B0E-A9E3-A12AC4978201}"/>
                    </a:ext>
                  </a:extLst>
                </p14:cNvPr>
                <p14:cNvContentPartPr/>
                <p14:nvPr/>
              </p14:nvContentPartPr>
              <p14:xfrm>
                <a:off x="9438477" y="1696125"/>
                <a:ext cx="107280" cy="60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9D36D8-E17C-4B0E-A9E3-A12AC497820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34157" y="1691805"/>
                  <a:ext cx="11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EB6C5B0-E2FF-4D84-ADC5-48E981717379}"/>
                    </a:ext>
                  </a:extLst>
                </p14:cNvPr>
                <p14:cNvContentPartPr/>
                <p14:nvPr/>
              </p14:nvContentPartPr>
              <p14:xfrm>
                <a:off x="9507597" y="1685325"/>
                <a:ext cx="131400" cy="67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EB6C5B0-E2FF-4D84-ADC5-48E9817173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03277" y="1681005"/>
                  <a:ext cx="140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6D4444C-0789-48B3-8867-0A964B863AC4}"/>
                    </a:ext>
                  </a:extLst>
                </p14:cNvPr>
                <p14:cNvContentPartPr/>
                <p14:nvPr/>
              </p14:nvContentPartPr>
              <p14:xfrm>
                <a:off x="8780397" y="1710525"/>
                <a:ext cx="100080" cy="110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6D4444C-0789-48B3-8867-0A964B863AC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76077" y="1706205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30D1C37-351E-4584-9848-E6B22487B9EC}"/>
                    </a:ext>
                  </a:extLst>
                </p14:cNvPr>
                <p14:cNvContentPartPr/>
                <p14:nvPr/>
              </p14:nvContentPartPr>
              <p14:xfrm>
                <a:off x="8847717" y="1726365"/>
                <a:ext cx="20160" cy="216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30D1C37-351E-4584-9848-E6B22487B9E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43397" y="1722045"/>
                  <a:ext cx="2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0B8AA98-DC33-4AB9-A9D5-838C5E96916D}"/>
                    </a:ext>
                  </a:extLst>
                </p14:cNvPr>
                <p14:cNvContentPartPr/>
                <p14:nvPr/>
              </p14:nvContentPartPr>
              <p14:xfrm>
                <a:off x="8769597" y="2698365"/>
                <a:ext cx="1072800" cy="4492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0B8AA98-DC33-4AB9-A9D5-838C5E9691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765277" y="2694045"/>
                  <a:ext cx="10814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61DF8B6-EF05-467F-B8E2-2C93A0322C70}"/>
                    </a:ext>
                  </a:extLst>
                </p14:cNvPr>
                <p14:cNvContentPartPr/>
                <p14:nvPr/>
              </p14:nvContentPartPr>
              <p14:xfrm>
                <a:off x="486717" y="1924365"/>
                <a:ext cx="1454760" cy="67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61DF8B6-EF05-467F-B8E2-2C93A0322C7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2397" y="1920045"/>
                  <a:ext cx="1463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470209-322A-499E-BDB4-78462FC7C617}"/>
                    </a:ext>
                  </a:extLst>
                </p14:cNvPr>
                <p14:cNvContentPartPr/>
                <p14:nvPr/>
              </p14:nvContentPartPr>
              <p14:xfrm>
                <a:off x="8707317" y="2412525"/>
                <a:ext cx="32760" cy="129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470209-322A-499E-BDB4-78462FC7C61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02997" y="2408205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39ADD89-4EEB-4D4B-B1F1-5EFC70198A06}"/>
                    </a:ext>
                  </a:extLst>
                </p14:cNvPr>
                <p14:cNvContentPartPr/>
                <p14:nvPr/>
              </p14:nvContentPartPr>
              <p14:xfrm>
                <a:off x="8694717" y="2401365"/>
                <a:ext cx="157680" cy="26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39ADD89-4EEB-4D4B-B1F1-5EFC70198A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90397" y="2397045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1EF5AF9-1276-435C-915A-9757F1207E55}"/>
                    </a:ext>
                  </a:extLst>
                </p14:cNvPr>
                <p14:cNvContentPartPr/>
                <p14:nvPr/>
              </p14:nvContentPartPr>
              <p14:xfrm>
                <a:off x="8732517" y="2443485"/>
                <a:ext cx="117720" cy="86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1EF5AF9-1276-435C-915A-9757F1207E5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28197" y="2439165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E424B4C-DAB5-4A7C-9409-808EB3E50B5F}"/>
                    </a:ext>
                  </a:extLst>
                </p14:cNvPr>
                <p14:cNvContentPartPr/>
                <p14:nvPr/>
              </p14:nvContentPartPr>
              <p14:xfrm>
                <a:off x="8890197" y="2480205"/>
                <a:ext cx="94680" cy="159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E424B4C-DAB5-4A7C-9409-808EB3E50B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85877" y="2475885"/>
                  <a:ext cx="103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53A05B1-18FB-4AD2-B66D-1649618986E6}"/>
                    </a:ext>
                  </a:extLst>
                </p14:cNvPr>
                <p14:cNvContentPartPr/>
                <p14:nvPr/>
              </p14:nvContentPartPr>
              <p14:xfrm>
                <a:off x="9009357" y="2491365"/>
                <a:ext cx="127800" cy="56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53A05B1-18FB-4AD2-B66D-1649618986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05037" y="2487045"/>
                  <a:ext cx="136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7447023-5C05-4B25-8EEE-06280D7BCA26}"/>
                    </a:ext>
                  </a:extLst>
                </p14:cNvPr>
                <p14:cNvContentPartPr/>
                <p14:nvPr/>
              </p14:nvContentPartPr>
              <p14:xfrm>
                <a:off x="9179277" y="2402445"/>
                <a:ext cx="93960" cy="144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7447023-5C05-4B25-8EEE-06280D7BCA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74957" y="2398125"/>
                  <a:ext cx="102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84C3C4C-EC55-4D50-801D-3D262C41C7C3}"/>
                    </a:ext>
                  </a:extLst>
                </p14:cNvPr>
                <p14:cNvContentPartPr/>
                <p14:nvPr/>
              </p14:nvContentPartPr>
              <p14:xfrm>
                <a:off x="9295917" y="2434845"/>
                <a:ext cx="2160" cy="10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84C3C4C-EC55-4D50-801D-3D262C41C7C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91597" y="2430525"/>
                  <a:ext cx="10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9E80125-C3E7-4198-977E-FE4F0D20CB40}"/>
                    </a:ext>
                  </a:extLst>
                </p14:cNvPr>
                <p14:cNvContentPartPr/>
                <p14:nvPr/>
              </p14:nvContentPartPr>
              <p14:xfrm>
                <a:off x="9312477" y="2395245"/>
                <a:ext cx="66240" cy="149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9E80125-C3E7-4198-977E-FE4F0D20CB4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08157" y="2390925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079F9CC-DE8C-4944-B895-92500529BEA6}"/>
                    </a:ext>
                  </a:extLst>
                </p14:cNvPr>
                <p14:cNvContentPartPr/>
                <p14:nvPr/>
              </p14:nvContentPartPr>
              <p14:xfrm>
                <a:off x="9408597" y="2466885"/>
                <a:ext cx="280080" cy="56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079F9CC-DE8C-4944-B895-92500529BEA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4277" y="2462565"/>
                  <a:ext cx="288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73AAC6C-F688-4DC6-A786-90AEFBD470F7}"/>
                    </a:ext>
                  </a:extLst>
                </p14:cNvPr>
                <p14:cNvContentPartPr/>
                <p14:nvPr/>
              </p14:nvContentPartPr>
              <p14:xfrm>
                <a:off x="9842037" y="2459685"/>
                <a:ext cx="78120" cy="70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73AAC6C-F688-4DC6-A786-90AEFBD470F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37717" y="2455365"/>
                  <a:ext cx="86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0974245-B155-4883-9FCC-152FBF27F814}"/>
                    </a:ext>
                  </a:extLst>
                </p14:cNvPr>
                <p14:cNvContentPartPr/>
                <p14:nvPr/>
              </p14:nvContentPartPr>
              <p14:xfrm>
                <a:off x="9952197" y="2472645"/>
                <a:ext cx="128520" cy="47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0974245-B155-4883-9FCC-152FBF27F8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47877" y="2468325"/>
                  <a:ext cx="137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E4D0D48-B257-450D-9661-943E8DA36343}"/>
                    </a:ext>
                  </a:extLst>
                </p14:cNvPr>
                <p14:cNvContentPartPr/>
                <p14:nvPr/>
              </p14:nvContentPartPr>
              <p14:xfrm>
                <a:off x="10131117" y="2432685"/>
                <a:ext cx="203760" cy="91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E4D0D48-B257-450D-9661-943E8DA3634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26797" y="2428365"/>
                  <a:ext cx="21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C15FEDB-FD8D-4E04-9DBF-244878B9DA95}"/>
                    </a:ext>
                  </a:extLst>
                </p14:cNvPr>
                <p14:cNvContentPartPr/>
                <p14:nvPr/>
              </p14:nvContentPartPr>
              <p14:xfrm>
                <a:off x="10339557" y="2394525"/>
                <a:ext cx="118080" cy="121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C15FEDB-FD8D-4E04-9DBF-244878B9DA9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35237" y="2390205"/>
                  <a:ext cx="12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03B37EA-82D8-4FC1-B080-CEE08A9C44E9}"/>
                    </a:ext>
                  </a:extLst>
                </p14:cNvPr>
                <p14:cNvContentPartPr/>
                <p14:nvPr/>
              </p14:nvContentPartPr>
              <p14:xfrm>
                <a:off x="10468077" y="2396325"/>
                <a:ext cx="18360" cy="338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03B37EA-82D8-4FC1-B080-CEE08A9C44E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63757" y="2392005"/>
                  <a:ext cx="27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638D010-5797-45FC-9EC5-AF83CA6D8155}"/>
                    </a:ext>
                  </a:extLst>
                </p14:cNvPr>
                <p14:cNvContentPartPr/>
                <p14:nvPr/>
              </p14:nvContentPartPr>
              <p14:xfrm>
                <a:off x="10508757" y="2451765"/>
                <a:ext cx="132480" cy="48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638D010-5797-45FC-9EC5-AF83CA6D81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04437" y="2447445"/>
                  <a:ext cx="141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A8F5927-172B-43BC-AF29-472020D5729C}"/>
                    </a:ext>
                  </a:extLst>
                </p14:cNvPr>
                <p14:cNvContentPartPr/>
                <p14:nvPr/>
              </p14:nvContentPartPr>
              <p14:xfrm>
                <a:off x="8902437" y="2822925"/>
                <a:ext cx="64080" cy="88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A8F5927-172B-43BC-AF29-472020D5729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98117" y="2818605"/>
                  <a:ext cx="72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1346C48-F75A-4A05-9B13-78F4BDE5B274}"/>
                    </a:ext>
                  </a:extLst>
                </p14:cNvPr>
                <p14:cNvContentPartPr/>
                <p14:nvPr/>
              </p14:nvContentPartPr>
              <p14:xfrm>
                <a:off x="8931237" y="2867205"/>
                <a:ext cx="63360" cy="121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1346C48-F75A-4A05-9B13-78F4BDE5B2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26917" y="2862885"/>
                  <a:ext cx="7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DEC4FC3-5B8B-4D0D-9DCC-8A4CF0FA8E4C}"/>
                    </a:ext>
                  </a:extLst>
                </p14:cNvPr>
                <p14:cNvContentPartPr/>
                <p14:nvPr/>
              </p14:nvContentPartPr>
              <p14:xfrm>
                <a:off x="9076677" y="2771805"/>
                <a:ext cx="30240" cy="115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DEC4FC3-5B8B-4D0D-9DCC-8A4CF0FA8E4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72357" y="2767485"/>
                  <a:ext cx="3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AA9235C-0FD1-4990-80DB-85C0A6C321AF}"/>
                    </a:ext>
                  </a:extLst>
                </p14:cNvPr>
                <p14:cNvContentPartPr/>
                <p14:nvPr/>
              </p14:nvContentPartPr>
              <p14:xfrm>
                <a:off x="9018357" y="2766405"/>
                <a:ext cx="135720" cy="110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AA9235C-0FD1-4990-80DB-85C0A6C321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14037" y="2762085"/>
                  <a:ext cx="144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7AC0DD8-EF42-4C2A-B97F-405E8DE68CA2}"/>
                    </a:ext>
                  </a:extLst>
                </p14:cNvPr>
                <p14:cNvContentPartPr/>
                <p14:nvPr/>
              </p14:nvContentPartPr>
              <p14:xfrm>
                <a:off x="9286557" y="2903205"/>
                <a:ext cx="194400" cy="11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7AC0DD8-EF42-4C2A-B97F-405E8DE68C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82237" y="2898885"/>
                  <a:ext cx="20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496C56E-2BFB-4A0D-91E8-7FE1CA9993C2}"/>
                    </a:ext>
                  </a:extLst>
                </p14:cNvPr>
                <p14:cNvContentPartPr/>
                <p14:nvPr/>
              </p14:nvContentPartPr>
              <p14:xfrm>
                <a:off x="9316077" y="2868285"/>
                <a:ext cx="427320" cy="90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496C56E-2BFB-4A0D-91E8-7FE1CA9993C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11757" y="2863965"/>
                  <a:ext cx="43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78F7032-0A23-4BEE-9B3F-B96D3001968F}"/>
                    </a:ext>
                  </a:extLst>
                </p14:cNvPr>
                <p14:cNvContentPartPr/>
                <p14:nvPr/>
              </p14:nvContentPartPr>
              <p14:xfrm>
                <a:off x="9685077" y="2885565"/>
                <a:ext cx="72720" cy="178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78F7032-0A23-4BEE-9B3F-B96D3001968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80757" y="2881245"/>
                  <a:ext cx="81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E270E94-C67D-4277-A7ED-82987907EA2E}"/>
                    </a:ext>
                  </a:extLst>
                </p14:cNvPr>
                <p14:cNvContentPartPr/>
                <p14:nvPr/>
              </p14:nvContentPartPr>
              <p14:xfrm>
                <a:off x="8736837" y="2744085"/>
                <a:ext cx="46080" cy="503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E270E94-C67D-4277-A7ED-82987907EA2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32517" y="2739765"/>
                  <a:ext cx="54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E5B2123-3A68-45DF-A233-F70BCE85B979}"/>
                    </a:ext>
                  </a:extLst>
                </p14:cNvPr>
                <p14:cNvContentPartPr/>
                <p14:nvPr/>
              </p14:nvContentPartPr>
              <p14:xfrm>
                <a:off x="8764917" y="2985285"/>
                <a:ext cx="1283040" cy="179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E5B2123-3A68-45DF-A233-F70BCE85B9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60597" y="2980965"/>
                  <a:ext cx="1291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F3FCFF5-F816-44F9-9D49-3C071A3B8C75}"/>
                    </a:ext>
                  </a:extLst>
                </p14:cNvPr>
                <p14:cNvContentPartPr/>
                <p14:nvPr/>
              </p14:nvContentPartPr>
              <p14:xfrm>
                <a:off x="9899997" y="2835525"/>
                <a:ext cx="18720" cy="22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F3FCFF5-F816-44F9-9D49-3C071A3B8C7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5677" y="2831205"/>
                  <a:ext cx="2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B031E14-0AE5-497F-B0EC-3D4C58FF9DA0}"/>
                    </a:ext>
                  </a:extLst>
                </p14:cNvPr>
                <p14:cNvContentPartPr/>
                <p14:nvPr/>
              </p14:nvContentPartPr>
              <p14:xfrm>
                <a:off x="9911157" y="2605125"/>
                <a:ext cx="29160" cy="253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B031E14-0AE5-497F-B0EC-3D4C58FF9DA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06837" y="2600805"/>
                  <a:ext cx="37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FD1C4A5-E536-45B0-AEE0-23BD9EF9AA01}"/>
                    </a:ext>
                  </a:extLst>
                </p14:cNvPr>
                <p14:cNvContentPartPr/>
                <p14:nvPr/>
              </p14:nvContentPartPr>
              <p14:xfrm>
                <a:off x="8781477" y="2652645"/>
                <a:ext cx="1095840" cy="97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FD1C4A5-E536-45B0-AEE0-23BD9EF9AA0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77157" y="2648325"/>
                  <a:ext cx="110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999F98C-2395-4B82-9EF6-8910BD83B289}"/>
                    </a:ext>
                  </a:extLst>
                </p14:cNvPr>
                <p14:cNvContentPartPr/>
                <p14:nvPr/>
              </p14:nvContentPartPr>
              <p14:xfrm>
                <a:off x="10315797" y="2737605"/>
                <a:ext cx="7560" cy="129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999F98C-2395-4B82-9EF6-8910BD83B28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11477" y="2733285"/>
                  <a:ext cx="1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FD602DD-9B6E-473A-80F7-79DFF7BD3233}"/>
                    </a:ext>
                  </a:extLst>
                </p14:cNvPr>
                <p14:cNvContentPartPr/>
                <p14:nvPr/>
              </p14:nvContentPartPr>
              <p14:xfrm>
                <a:off x="10178997" y="2733285"/>
                <a:ext cx="234720" cy="1414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FD602DD-9B6E-473A-80F7-79DFF7BD32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74677" y="2728965"/>
                  <a:ext cx="243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F9AE37E-F852-4952-8425-ABCD7E46C566}"/>
                    </a:ext>
                  </a:extLst>
                </p14:cNvPr>
                <p14:cNvContentPartPr/>
                <p14:nvPr/>
              </p14:nvContentPartPr>
              <p14:xfrm>
                <a:off x="10472037" y="2757765"/>
                <a:ext cx="69840" cy="119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F9AE37E-F852-4952-8425-ABCD7E46C5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67717" y="2753445"/>
                  <a:ext cx="78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30F19F2-403D-46FF-B8ED-B7A93E717C48}"/>
                    </a:ext>
                  </a:extLst>
                </p14:cNvPr>
                <p14:cNvContentPartPr/>
                <p14:nvPr/>
              </p14:nvContentPartPr>
              <p14:xfrm>
                <a:off x="10534677" y="2737245"/>
                <a:ext cx="271440" cy="90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30F19F2-403D-46FF-B8ED-B7A93E717C4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30357" y="2732925"/>
                  <a:ext cx="28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383B1F9-20B3-49D7-BF74-14B8F90D8333}"/>
                    </a:ext>
                  </a:extLst>
                </p14:cNvPr>
                <p14:cNvContentPartPr/>
                <p14:nvPr/>
              </p14:nvContentPartPr>
              <p14:xfrm>
                <a:off x="10904397" y="2566605"/>
                <a:ext cx="35640" cy="245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383B1F9-20B3-49D7-BF74-14B8F90D833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00077" y="2562285"/>
                  <a:ext cx="44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EB6BAB7-33EF-4567-B5FC-BDB480B5F55E}"/>
                    </a:ext>
                  </a:extLst>
                </p14:cNvPr>
                <p14:cNvContentPartPr/>
                <p14:nvPr/>
              </p14:nvContentPartPr>
              <p14:xfrm>
                <a:off x="8727117" y="2728245"/>
                <a:ext cx="812880" cy="4024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EB6BAB7-33EF-4567-B5FC-BDB480B5F55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22797" y="2723925"/>
                  <a:ext cx="821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6AA91CE-ABD9-4F91-B508-039D3DFFC328}"/>
                    </a:ext>
                  </a:extLst>
                </p14:cNvPr>
                <p14:cNvContentPartPr/>
                <p14:nvPr/>
              </p14:nvContentPartPr>
              <p14:xfrm>
                <a:off x="8832237" y="2683965"/>
                <a:ext cx="1073160" cy="415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6AA91CE-ABD9-4F91-B508-039D3DFFC3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27917" y="2679645"/>
                  <a:ext cx="1081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3B683E5-04CB-41E2-B2F4-A49965141919}"/>
                    </a:ext>
                  </a:extLst>
                </p14:cNvPr>
                <p14:cNvContentPartPr/>
                <p14:nvPr/>
              </p14:nvContentPartPr>
              <p14:xfrm>
                <a:off x="10695237" y="3046845"/>
                <a:ext cx="109080" cy="2034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3B683E5-04CB-41E2-B2F4-A4996514191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90917" y="3042525"/>
                  <a:ext cx="117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36D40E9-D94C-41ED-831A-1F9A55AB96FE}"/>
                    </a:ext>
                  </a:extLst>
                </p14:cNvPr>
                <p14:cNvContentPartPr/>
                <p14:nvPr/>
              </p14:nvContentPartPr>
              <p14:xfrm>
                <a:off x="10837077" y="3052965"/>
                <a:ext cx="62280" cy="139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36D40E9-D94C-41ED-831A-1F9A55AB96F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32757" y="3048645"/>
                  <a:ext cx="70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1668FF7-8AD8-4C65-83AC-5100C6C4EE53}"/>
                    </a:ext>
                  </a:extLst>
                </p14:cNvPr>
                <p14:cNvContentPartPr/>
                <p14:nvPr/>
              </p14:nvContentPartPr>
              <p14:xfrm>
                <a:off x="10914837" y="3095445"/>
                <a:ext cx="127800" cy="105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1668FF7-8AD8-4C65-83AC-5100C6C4EE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10517" y="3091125"/>
                  <a:ext cx="13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70C70E4-83E6-4053-89A3-76B2586FE971}"/>
                    </a:ext>
                  </a:extLst>
                </p14:cNvPr>
                <p14:cNvContentPartPr/>
                <p14:nvPr/>
              </p14:nvContentPartPr>
              <p14:xfrm>
                <a:off x="11024997" y="3056205"/>
                <a:ext cx="60480" cy="1616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70C70E4-83E6-4053-89A3-76B2586FE9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20677" y="3051885"/>
                  <a:ext cx="69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DC345D4-260D-4650-A957-6A4C0E285762}"/>
                    </a:ext>
                  </a:extLst>
                </p14:cNvPr>
                <p14:cNvContentPartPr/>
                <p14:nvPr/>
              </p14:nvContentPartPr>
              <p14:xfrm>
                <a:off x="11201037" y="3100125"/>
                <a:ext cx="154800" cy="11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DC345D4-260D-4650-A957-6A4C0E2857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96717" y="3095805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C99567E-E9EF-4ED3-BDB1-72F6BA4BDF19}"/>
                    </a:ext>
                  </a:extLst>
                </p14:cNvPr>
                <p14:cNvContentPartPr/>
                <p14:nvPr/>
              </p14:nvContentPartPr>
              <p14:xfrm>
                <a:off x="11234157" y="3078525"/>
                <a:ext cx="364680" cy="97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C99567E-E9EF-4ED3-BDB1-72F6BA4BDF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29837" y="3074205"/>
                  <a:ext cx="37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A7FB5EF-BD4C-4792-9CE0-75ED128D928A}"/>
                    </a:ext>
                  </a:extLst>
                </p14:cNvPr>
                <p14:cNvContentPartPr/>
                <p14:nvPr/>
              </p14:nvContentPartPr>
              <p14:xfrm>
                <a:off x="11457717" y="3071685"/>
                <a:ext cx="183600" cy="979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A7FB5EF-BD4C-4792-9CE0-75ED128D928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453397" y="3067365"/>
                  <a:ext cx="192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F14E0F4-46DC-4D2C-B3FB-83EAF75EE534}"/>
                    </a:ext>
                  </a:extLst>
                </p14:cNvPr>
                <p14:cNvContentPartPr/>
                <p14:nvPr/>
              </p14:nvContentPartPr>
              <p14:xfrm>
                <a:off x="11519637" y="2730405"/>
                <a:ext cx="26640" cy="250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F14E0F4-46DC-4D2C-B3FB-83EAF75EE5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515317" y="2726085"/>
                  <a:ext cx="35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2389CF2-38EF-4781-8BD2-0D09C2A22932}"/>
                    </a:ext>
                  </a:extLst>
                </p14:cNvPr>
                <p14:cNvContentPartPr/>
                <p14:nvPr/>
              </p14:nvContentPartPr>
              <p14:xfrm>
                <a:off x="11561037" y="2696565"/>
                <a:ext cx="34560" cy="226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2389CF2-38EF-4781-8BD2-0D09C2A2293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556717" y="2692245"/>
                  <a:ext cx="4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94C7B8C-003D-42AD-9DD2-813F140A7F3D}"/>
                    </a:ext>
                  </a:extLst>
                </p14:cNvPr>
                <p14:cNvContentPartPr/>
                <p14:nvPr/>
              </p14:nvContentPartPr>
              <p14:xfrm>
                <a:off x="10841397" y="3919485"/>
                <a:ext cx="43920" cy="61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94C7B8C-003D-42AD-9DD2-813F140A7F3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37077" y="3915165"/>
                  <a:ext cx="52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DD43AB2-69E4-40F7-8D5E-303596349B80}"/>
                    </a:ext>
                  </a:extLst>
                </p14:cNvPr>
                <p14:cNvContentPartPr/>
                <p14:nvPr/>
              </p14:nvContentPartPr>
              <p14:xfrm>
                <a:off x="11225877" y="2294445"/>
                <a:ext cx="109440" cy="127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DD43AB2-69E4-40F7-8D5E-303596349B8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21557" y="2290125"/>
                  <a:ext cx="11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7F256E7-06DE-48D0-8CF5-EEC9FC8D1260}"/>
                    </a:ext>
                  </a:extLst>
                </p14:cNvPr>
                <p14:cNvContentPartPr/>
                <p14:nvPr/>
              </p14:nvContentPartPr>
              <p14:xfrm>
                <a:off x="11478597" y="2269965"/>
                <a:ext cx="16560" cy="122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7F256E7-06DE-48D0-8CF5-EEC9FC8D126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74277" y="2265645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23527F6-A232-470C-A663-EA3D3FE72E46}"/>
                    </a:ext>
                  </a:extLst>
                </p14:cNvPr>
                <p14:cNvContentPartPr/>
                <p14:nvPr/>
              </p14:nvContentPartPr>
              <p14:xfrm>
                <a:off x="11427837" y="2313885"/>
                <a:ext cx="129960" cy="360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23527F6-A232-470C-A663-EA3D3FE72E4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423517" y="2309565"/>
                  <a:ext cx="13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77F5AAD-1DEA-4AFA-95B6-D878BBEB8893}"/>
                    </a:ext>
                  </a:extLst>
                </p14:cNvPr>
                <p14:cNvContentPartPr/>
                <p14:nvPr/>
              </p14:nvContentPartPr>
              <p14:xfrm>
                <a:off x="11618997" y="2248005"/>
                <a:ext cx="62640" cy="106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77F5AAD-1DEA-4AFA-95B6-D878BBEB889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614677" y="2243685"/>
                  <a:ext cx="71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9CA92A9-C242-4C82-8866-86ADB7DDD49C}"/>
                    </a:ext>
                  </a:extLst>
                </p14:cNvPr>
                <p14:cNvContentPartPr/>
                <p14:nvPr/>
              </p14:nvContentPartPr>
              <p14:xfrm>
                <a:off x="11730597" y="2290845"/>
                <a:ext cx="7920" cy="9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9CA92A9-C242-4C82-8866-86ADB7DDD49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26277" y="2286525"/>
                  <a:ext cx="1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C789FCD-7DAF-4E74-9B90-E980A1D6FC9C}"/>
                    </a:ext>
                  </a:extLst>
                </p14:cNvPr>
                <p14:cNvContentPartPr/>
                <p14:nvPr/>
              </p14:nvContentPartPr>
              <p14:xfrm>
                <a:off x="11765517" y="2233965"/>
                <a:ext cx="182520" cy="115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C789FCD-7DAF-4E74-9B90-E980A1D6FC9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761197" y="2229645"/>
                  <a:ext cx="191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DFC6CE2-4339-4EB1-8DBF-A068671BF564}"/>
                    </a:ext>
                  </a:extLst>
                </p14:cNvPr>
                <p14:cNvContentPartPr/>
                <p14:nvPr/>
              </p14:nvContentPartPr>
              <p14:xfrm>
                <a:off x="11572917" y="2140725"/>
                <a:ext cx="149760" cy="348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DFC6CE2-4339-4EB1-8DBF-A068671BF56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568597" y="2136405"/>
                  <a:ext cx="158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6477B82-E1FA-40EE-8444-3E7BE8501FD7}"/>
                    </a:ext>
                  </a:extLst>
                </p14:cNvPr>
                <p14:cNvContentPartPr/>
                <p14:nvPr/>
              </p14:nvContentPartPr>
              <p14:xfrm>
                <a:off x="11591997" y="2185365"/>
                <a:ext cx="133560" cy="255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6477B82-E1FA-40EE-8444-3E7BE8501FD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587677" y="2181045"/>
                  <a:ext cx="142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EA0125B-6354-4E88-B88B-CCC82B31B0D2}"/>
                    </a:ext>
                  </a:extLst>
                </p14:cNvPr>
                <p14:cNvContentPartPr/>
                <p14:nvPr/>
              </p14:nvContentPartPr>
              <p14:xfrm>
                <a:off x="10842117" y="3474525"/>
                <a:ext cx="34560" cy="489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EA0125B-6354-4E88-B88B-CCC82B31B0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37797" y="3469845"/>
                  <a:ext cx="43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C2BA489-8B55-4C72-94E6-F6AEF23D3FB5}"/>
                    </a:ext>
                  </a:extLst>
                </p14:cNvPr>
                <p14:cNvContentPartPr/>
                <p14:nvPr/>
              </p14:nvContentPartPr>
              <p14:xfrm>
                <a:off x="10693437" y="3923085"/>
                <a:ext cx="988920" cy="32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C2BA489-8B55-4C72-94E6-F6AEF23D3FB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89117" y="3918765"/>
                  <a:ext cx="99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891BEAF-A8DC-4B36-8AE7-9BA9F0DAC788}"/>
                    </a:ext>
                  </a:extLst>
                </p14:cNvPr>
                <p14:cNvContentPartPr/>
                <p14:nvPr/>
              </p14:nvContentPartPr>
              <p14:xfrm>
                <a:off x="11623317" y="3869085"/>
                <a:ext cx="173880" cy="160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891BEAF-A8DC-4B36-8AE7-9BA9F0DAC78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18997" y="3864765"/>
                  <a:ext cx="18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503F5C8-C6B6-41EA-83F1-8F1208066767}"/>
                    </a:ext>
                  </a:extLst>
                </p14:cNvPr>
                <p14:cNvContentPartPr/>
                <p14:nvPr/>
              </p14:nvContentPartPr>
              <p14:xfrm>
                <a:off x="10699197" y="3348885"/>
                <a:ext cx="252000" cy="187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503F5C8-C6B6-41EA-83F1-8F120806676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94877" y="3344565"/>
                  <a:ext cx="260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3E5BF25-227F-4FEC-9DA8-5CB6A93B955F}"/>
                    </a:ext>
                  </a:extLst>
                </p14:cNvPr>
                <p14:cNvContentPartPr/>
                <p14:nvPr/>
              </p14:nvContentPartPr>
              <p14:xfrm>
                <a:off x="11507037" y="4055565"/>
                <a:ext cx="81720" cy="99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3E5BF25-227F-4FEC-9DA8-5CB6A93B955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02717" y="4051245"/>
                  <a:ext cx="9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65B081A-3D41-4B72-9172-CCFCD3F2F351}"/>
                    </a:ext>
                  </a:extLst>
                </p14:cNvPr>
                <p14:cNvContentPartPr/>
                <p14:nvPr/>
              </p14:nvContentPartPr>
              <p14:xfrm>
                <a:off x="11496237" y="4094805"/>
                <a:ext cx="123480" cy="37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65B081A-3D41-4B72-9172-CCFCD3F2F35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91917" y="4090485"/>
                  <a:ext cx="13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60A5BC-4A44-4FB8-B04C-35A42BB57B1B}"/>
                    </a:ext>
                  </a:extLst>
                </p14:cNvPr>
                <p14:cNvContentPartPr/>
                <p14:nvPr/>
              </p14:nvContentPartPr>
              <p14:xfrm>
                <a:off x="10429917" y="3434565"/>
                <a:ext cx="70920" cy="186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60A5BC-4A44-4FB8-B04C-35A42BB57B1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25597" y="3430245"/>
                  <a:ext cx="79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C239F5-B29A-4900-A7C5-E65E242BB9E2}"/>
                    </a:ext>
                  </a:extLst>
                </p14:cNvPr>
                <p14:cNvContentPartPr/>
                <p14:nvPr/>
              </p14:nvContentPartPr>
              <p14:xfrm>
                <a:off x="10499397" y="3425925"/>
                <a:ext cx="73440" cy="111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C239F5-B29A-4900-A7C5-E65E242BB9E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495077" y="3421605"/>
                  <a:ext cx="82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796287-EB04-4CF4-B294-333351A16EF5}"/>
                    </a:ext>
                  </a:extLst>
                </p14:cNvPr>
                <p14:cNvContentPartPr/>
                <p14:nvPr/>
              </p14:nvContentPartPr>
              <p14:xfrm>
                <a:off x="10541877" y="3454005"/>
                <a:ext cx="94680" cy="102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796287-EB04-4CF4-B294-333351A16EF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537557" y="3449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4E9CBAA-F0AD-4437-9EA3-6852CEBD3DBF}"/>
                    </a:ext>
                  </a:extLst>
                </p14:cNvPr>
                <p14:cNvContentPartPr/>
                <p14:nvPr/>
              </p14:nvContentPartPr>
              <p14:xfrm>
                <a:off x="10591197" y="3423405"/>
                <a:ext cx="46080" cy="179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4E9CBAA-F0AD-4437-9EA3-6852CEBD3DB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86877" y="3419085"/>
                  <a:ext cx="54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A79854E-E5F6-4944-915A-101D9152D8BA}"/>
                    </a:ext>
                  </a:extLst>
                </p14:cNvPr>
                <p14:cNvContentPartPr/>
                <p14:nvPr/>
              </p14:nvContentPartPr>
              <p14:xfrm>
                <a:off x="10870197" y="3420165"/>
                <a:ext cx="711360" cy="528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A79854E-E5F6-4944-915A-101D9152D8B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65877" y="3415845"/>
                  <a:ext cx="720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13DFFCE-043A-44A0-8BAC-7B1838216357}"/>
                    </a:ext>
                  </a:extLst>
                </p14:cNvPr>
                <p14:cNvContentPartPr/>
                <p14:nvPr/>
              </p14:nvContentPartPr>
              <p14:xfrm>
                <a:off x="2125077" y="1104645"/>
                <a:ext cx="4308480" cy="4456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13DFFCE-043A-44A0-8BAC-7B183821635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20757" y="1100325"/>
                  <a:ext cx="4317120" cy="44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DE2078A-CA71-4652-A7F8-13FBDC114787}"/>
                    </a:ext>
                  </a:extLst>
                </p14:cNvPr>
                <p14:cNvContentPartPr/>
                <p14:nvPr/>
              </p14:nvContentPartPr>
              <p14:xfrm>
                <a:off x="5858277" y="876765"/>
                <a:ext cx="98640" cy="1548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DE2078A-CA71-4652-A7F8-13FBDC1147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853957" y="872445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3010DC7-567C-4619-9A52-F2A253393D2A}"/>
                    </a:ext>
                  </a:extLst>
                </p14:cNvPr>
                <p14:cNvContentPartPr/>
                <p14:nvPr/>
              </p14:nvContentPartPr>
              <p14:xfrm>
                <a:off x="6005877" y="802605"/>
                <a:ext cx="20880" cy="98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3010DC7-567C-4619-9A52-F2A253393D2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01557" y="798285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909A02A-A483-4E70-A0BE-053E19C7BB59}"/>
                    </a:ext>
                  </a:extLst>
                </p14:cNvPr>
                <p14:cNvContentPartPr/>
                <p14:nvPr/>
              </p14:nvContentPartPr>
              <p14:xfrm>
                <a:off x="5938557" y="802245"/>
                <a:ext cx="146520" cy="102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909A02A-A483-4E70-A0BE-053E19C7BB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934237" y="797925"/>
                  <a:ext cx="15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6F08C4C-F0C2-4B1B-B69C-9475910F54F6}"/>
                    </a:ext>
                  </a:extLst>
                </p14:cNvPr>
                <p14:cNvContentPartPr/>
                <p14:nvPr/>
              </p14:nvContentPartPr>
              <p14:xfrm>
                <a:off x="6162837" y="870285"/>
                <a:ext cx="148680" cy="5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6F08C4C-F0C2-4B1B-B69C-9475910F54F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58517" y="865965"/>
                  <a:ext cx="157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F0E543-EB4C-49E3-A694-8DD67CB4BE1B}"/>
                    </a:ext>
                  </a:extLst>
                </p14:cNvPr>
                <p14:cNvContentPartPr/>
                <p14:nvPr/>
              </p14:nvContentPartPr>
              <p14:xfrm>
                <a:off x="6189477" y="914205"/>
                <a:ext cx="120960" cy="10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F0E543-EB4C-49E3-A694-8DD67CB4BE1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85157" y="909885"/>
                  <a:ext cx="12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E898D5C-CEF2-4EDA-8AC1-7F263C599386}"/>
                    </a:ext>
                  </a:extLst>
                </p14:cNvPr>
                <p14:cNvContentPartPr/>
                <p14:nvPr/>
              </p14:nvContentPartPr>
              <p14:xfrm>
                <a:off x="6406917" y="833925"/>
                <a:ext cx="110880" cy="153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E898D5C-CEF2-4EDA-8AC1-7F263C59938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02597" y="829605"/>
                  <a:ext cx="11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F930D3E-EBD1-4A8F-AFB9-A0262A62563C}"/>
                    </a:ext>
                  </a:extLst>
                </p14:cNvPr>
                <p14:cNvContentPartPr/>
                <p14:nvPr/>
              </p14:nvContentPartPr>
              <p14:xfrm>
                <a:off x="5306037" y="881085"/>
                <a:ext cx="357840" cy="14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F930D3E-EBD1-4A8F-AFB9-A0262A6256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01717" y="876765"/>
                  <a:ext cx="366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765C695-E2B2-4A70-BF38-6B14B52BA6C7}"/>
                    </a:ext>
                  </a:extLst>
                </p14:cNvPr>
                <p14:cNvContentPartPr/>
                <p14:nvPr/>
              </p14:nvContentPartPr>
              <p14:xfrm>
                <a:off x="5055117" y="806565"/>
                <a:ext cx="313200" cy="161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765C695-E2B2-4A70-BF38-6B14B52BA6C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050797" y="802245"/>
                  <a:ext cx="321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B4C52AE-94A5-4965-96E3-375165E2B3A0}"/>
                    </a:ext>
                  </a:extLst>
                </p14:cNvPr>
                <p14:cNvContentPartPr/>
                <p14:nvPr/>
              </p14:nvContentPartPr>
              <p14:xfrm>
                <a:off x="2993757" y="697845"/>
                <a:ext cx="82440" cy="146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B4C52AE-94A5-4965-96E3-375165E2B3A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89437" y="693525"/>
                  <a:ext cx="9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DCA319E-F10A-4354-8969-42068A28F530}"/>
                    </a:ext>
                  </a:extLst>
                </p14:cNvPr>
                <p14:cNvContentPartPr/>
                <p14:nvPr/>
              </p14:nvContentPartPr>
              <p14:xfrm>
                <a:off x="3022197" y="786765"/>
                <a:ext cx="129960" cy="70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DCA319E-F10A-4354-8969-42068A28F53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17877" y="782445"/>
                  <a:ext cx="138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E776B50-8B47-4A32-B9BC-A913F4359B95}"/>
                    </a:ext>
                  </a:extLst>
                </p14:cNvPr>
                <p14:cNvContentPartPr/>
                <p14:nvPr/>
              </p14:nvContentPartPr>
              <p14:xfrm>
                <a:off x="3127677" y="773085"/>
                <a:ext cx="360" cy="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E776B50-8B47-4A32-B9BC-A913F4359B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3357" y="76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F7FE07C-D2CA-440B-8D49-592D9543D102}"/>
                    </a:ext>
                  </a:extLst>
                </p14:cNvPr>
                <p14:cNvContentPartPr/>
                <p14:nvPr/>
              </p14:nvContentPartPr>
              <p14:xfrm>
                <a:off x="3169437" y="781365"/>
                <a:ext cx="66960" cy="63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F7FE07C-D2CA-440B-8D49-592D9543D10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65117" y="777045"/>
                  <a:ext cx="7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F94EAE2-FEFD-4B83-ABCD-7A0CC0E7AAB3}"/>
                    </a:ext>
                  </a:extLst>
                </p14:cNvPr>
                <p14:cNvContentPartPr/>
                <p14:nvPr/>
              </p14:nvContentPartPr>
              <p14:xfrm>
                <a:off x="3253317" y="776685"/>
                <a:ext cx="128160" cy="63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F94EAE2-FEFD-4B83-ABCD-7A0CC0E7AAB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48997" y="772365"/>
                  <a:ext cx="13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DE8357B-1C6A-4A3E-9EFC-4432C4D65F08}"/>
                    </a:ext>
                  </a:extLst>
                </p14:cNvPr>
                <p14:cNvContentPartPr/>
                <p14:nvPr/>
              </p14:nvContentPartPr>
              <p14:xfrm>
                <a:off x="3488757" y="700005"/>
                <a:ext cx="146160" cy="132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DE8357B-1C6A-4A3E-9EFC-4432C4D65F0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84437" y="695685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7EF3FB-FE2B-4CDE-8A32-98605F5F2EDA}"/>
                    </a:ext>
                  </a:extLst>
                </p14:cNvPr>
                <p14:cNvContentPartPr/>
                <p14:nvPr/>
              </p14:nvContentPartPr>
              <p14:xfrm>
                <a:off x="3633477" y="744285"/>
                <a:ext cx="25560" cy="12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7EF3FB-FE2B-4CDE-8A32-98605F5F2ED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29157" y="739965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3868EAE-3B30-4712-9AF4-D29B4D6BFE36}"/>
                    </a:ext>
                  </a:extLst>
                </p14:cNvPr>
                <p14:cNvContentPartPr/>
                <p14:nvPr/>
              </p14:nvContentPartPr>
              <p14:xfrm>
                <a:off x="3691077" y="775605"/>
                <a:ext cx="52920" cy="52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3868EAE-3B30-4712-9AF4-D29B4D6BFE3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86757" y="771285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321DB05-9009-46E3-8346-050D87B500A9}"/>
                    </a:ext>
                  </a:extLst>
                </p14:cNvPr>
                <p14:cNvContentPartPr/>
                <p14:nvPr/>
              </p14:nvContentPartPr>
              <p14:xfrm>
                <a:off x="3887637" y="715485"/>
                <a:ext cx="149760" cy="102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321DB05-9009-46E3-8346-050D87B500A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883317" y="711165"/>
                  <a:ext cx="15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C2AB8AF-170A-47A4-B99F-82515C9468DA}"/>
                    </a:ext>
                  </a:extLst>
                </p14:cNvPr>
                <p14:cNvContentPartPr/>
                <p14:nvPr/>
              </p14:nvContentPartPr>
              <p14:xfrm>
                <a:off x="4053597" y="761565"/>
                <a:ext cx="232920" cy="619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C2AB8AF-170A-47A4-B99F-82515C9468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49277" y="757245"/>
                  <a:ext cx="24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474CA62-2E07-46BA-A207-CF9676ED908C}"/>
                    </a:ext>
                  </a:extLst>
                </p14:cNvPr>
                <p14:cNvContentPartPr/>
                <p14:nvPr/>
              </p14:nvContentPartPr>
              <p14:xfrm>
                <a:off x="4268877" y="721245"/>
                <a:ext cx="131040" cy="211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474CA62-2E07-46BA-A207-CF9676ED908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64557" y="716925"/>
                  <a:ext cx="139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7F57020-9C13-4003-B993-3F2E845F3D0B}"/>
                    </a:ext>
                  </a:extLst>
                </p14:cNvPr>
                <p14:cNvContentPartPr/>
                <p14:nvPr/>
              </p14:nvContentPartPr>
              <p14:xfrm>
                <a:off x="4531317" y="704685"/>
                <a:ext cx="180720" cy="122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7F57020-9C13-4003-B993-3F2E845F3D0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26997" y="700365"/>
                  <a:ext cx="189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010CA21-E732-47FC-AB90-10AC79DAEA4F}"/>
                    </a:ext>
                  </a:extLst>
                </p14:cNvPr>
                <p14:cNvContentPartPr/>
                <p14:nvPr/>
              </p14:nvContentPartPr>
              <p14:xfrm>
                <a:off x="2997357" y="993765"/>
                <a:ext cx="172440" cy="68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010CA21-E732-47FC-AB90-10AC79DAEA4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93037" y="989445"/>
                  <a:ext cx="181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84A8E3B-467E-4EDD-8532-D8F57B8AC67A}"/>
                    </a:ext>
                  </a:extLst>
                </p14:cNvPr>
                <p14:cNvContentPartPr/>
                <p14:nvPr/>
              </p14:nvContentPartPr>
              <p14:xfrm>
                <a:off x="3170517" y="962805"/>
                <a:ext cx="22320" cy="27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84A8E3B-467E-4EDD-8532-D8F57B8AC6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166197" y="958485"/>
                  <a:ext cx="3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C20E34E-B065-4EEF-8747-F0B7B5AF80C2}"/>
                    </a:ext>
                  </a:extLst>
                </p14:cNvPr>
                <p14:cNvContentPartPr/>
                <p14:nvPr/>
              </p14:nvContentPartPr>
              <p14:xfrm>
                <a:off x="3221277" y="1009245"/>
                <a:ext cx="222120" cy="1710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C20E34E-B065-4EEF-8747-F0B7B5AF80C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216957" y="1004925"/>
                  <a:ext cx="230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2EF8134-1180-4617-ACCE-9927CDD829BD}"/>
                    </a:ext>
                  </a:extLst>
                </p14:cNvPr>
                <p14:cNvContentPartPr/>
                <p14:nvPr/>
              </p14:nvContentPartPr>
              <p14:xfrm>
                <a:off x="3407397" y="959925"/>
                <a:ext cx="360" cy="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2EF8134-1180-4617-ACCE-9927CDD829B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03077" y="955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5E54E33-97AE-4080-9746-3CE9F6B3DC47}"/>
                    </a:ext>
                  </a:extLst>
                </p14:cNvPr>
                <p14:cNvContentPartPr/>
                <p14:nvPr/>
              </p14:nvContentPartPr>
              <p14:xfrm>
                <a:off x="3538077" y="999885"/>
                <a:ext cx="185400" cy="83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5E54E33-97AE-4080-9746-3CE9F6B3DC4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533757" y="995565"/>
                  <a:ext cx="19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4D4AF19-B2C5-4DD7-88C6-899BA949B1A3}"/>
                    </a:ext>
                  </a:extLst>
                </p14:cNvPr>
                <p14:cNvContentPartPr/>
                <p14:nvPr/>
              </p14:nvContentPartPr>
              <p14:xfrm>
                <a:off x="3766317" y="981885"/>
                <a:ext cx="360" cy="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4D4AF19-B2C5-4DD7-88C6-899BA949B1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61997" y="977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BBBA7C1-F2A6-49AB-8CC5-4B5629FFE6E8}"/>
                    </a:ext>
                  </a:extLst>
                </p14:cNvPr>
                <p14:cNvContentPartPr/>
                <p14:nvPr/>
              </p14:nvContentPartPr>
              <p14:xfrm>
                <a:off x="3744717" y="921045"/>
                <a:ext cx="113760" cy="182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BBBA7C1-F2A6-49AB-8CC5-4B5629FFE6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40397" y="916725"/>
                  <a:ext cx="12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148E0AF-C3E4-4158-9272-B88895ECBC51}"/>
                    </a:ext>
                  </a:extLst>
                </p14:cNvPr>
                <p14:cNvContentPartPr/>
                <p14:nvPr/>
              </p14:nvContentPartPr>
              <p14:xfrm>
                <a:off x="3722037" y="937605"/>
                <a:ext cx="27000" cy="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148E0AF-C3E4-4158-9272-B88895ECBC5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17717" y="933285"/>
                  <a:ext cx="35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170DAD0-3A1C-4EFF-8406-39B9BD8DE2BA}"/>
                    </a:ext>
                  </a:extLst>
                </p14:cNvPr>
                <p14:cNvContentPartPr/>
                <p14:nvPr/>
              </p14:nvContentPartPr>
              <p14:xfrm>
                <a:off x="3954957" y="976485"/>
                <a:ext cx="65520" cy="716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170DAD0-3A1C-4EFF-8406-39B9BD8DE2B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50637" y="972165"/>
                  <a:ext cx="7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B659FAD-76FE-4ED9-AEDE-C84EC4EEE1E4}"/>
                    </a:ext>
                  </a:extLst>
                </p14:cNvPr>
                <p14:cNvContentPartPr/>
                <p14:nvPr/>
              </p14:nvContentPartPr>
              <p14:xfrm>
                <a:off x="4054317" y="909525"/>
                <a:ext cx="19080" cy="1112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B659FAD-76FE-4ED9-AEDE-C84EC4EEE1E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49997" y="905205"/>
                  <a:ext cx="2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F9625A5-6A52-414C-B03B-6D199CD8E9AE}"/>
                    </a:ext>
                  </a:extLst>
                </p14:cNvPr>
                <p14:cNvContentPartPr/>
                <p14:nvPr/>
              </p14:nvContentPartPr>
              <p14:xfrm>
                <a:off x="4092477" y="993765"/>
                <a:ext cx="54360" cy="48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F9625A5-6A52-414C-B03B-6D199CD8E9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88157" y="989445"/>
                  <a:ext cx="63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568E99D-A6E9-4A2D-BE9F-8120EC270786}"/>
                    </a:ext>
                  </a:extLst>
                </p14:cNvPr>
                <p14:cNvContentPartPr/>
                <p14:nvPr/>
              </p14:nvContentPartPr>
              <p14:xfrm>
                <a:off x="4171677" y="985485"/>
                <a:ext cx="85320" cy="140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568E99D-A6E9-4A2D-BE9F-8120EC27078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167357" y="981165"/>
                  <a:ext cx="9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922A6F0-35AB-45AB-A703-466687313EE0}"/>
                    </a:ext>
                  </a:extLst>
                </p14:cNvPr>
                <p14:cNvContentPartPr/>
                <p14:nvPr/>
              </p14:nvContentPartPr>
              <p14:xfrm>
                <a:off x="4304877" y="1001325"/>
                <a:ext cx="14040" cy="27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922A6F0-35AB-45AB-A703-466687313EE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300557" y="997005"/>
                  <a:ext cx="22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992F7C9-83EE-4370-8895-946F179FF5F7}"/>
                    </a:ext>
                  </a:extLst>
                </p14:cNvPr>
                <p14:cNvContentPartPr/>
                <p14:nvPr/>
              </p14:nvContentPartPr>
              <p14:xfrm>
                <a:off x="4287957" y="976845"/>
                <a:ext cx="77040" cy="64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992F7C9-83EE-4370-8895-946F179FF5F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283637" y="972525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9404E28-1B70-4B97-810A-8B40C3D52A61}"/>
                    </a:ext>
                  </a:extLst>
                </p14:cNvPr>
                <p14:cNvContentPartPr/>
                <p14:nvPr/>
              </p14:nvContentPartPr>
              <p14:xfrm>
                <a:off x="4414677" y="942285"/>
                <a:ext cx="122040" cy="1141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9404E28-1B70-4B97-810A-8B40C3D52A6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10357" y="937965"/>
                  <a:ext cx="130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BE27317-ED5B-4343-842A-70C6BC44C4CF}"/>
                    </a:ext>
                  </a:extLst>
                </p14:cNvPr>
                <p14:cNvContentPartPr/>
                <p14:nvPr/>
              </p14:nvContentPartPr>
              <p14:xfrm>
                <a:off x="2419197" y="5247165"/>
                <a:ext cx="111600" cy="2908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BE27317-ED5B-4343-842A-70C6BC44C4C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414877" y="5242845"/>
                  <a:ext cx="120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875D810-1BA6-4F87-9A54-F1727875D76A}"/>
                    </a:ext>
                  </a:extLst>
                </p14:cNvPr>
                <p14:cNvContentPartPr/>
                <p14:nvPr/>
              </p14:nvContentPartPr>
              <p14:xfrm>
                <a:off x="2246757" y="5440845"/>
                <a:ext cx="81000" cy="102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875D810-1BA6-4F87-9A54-F1727875D76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242437" y="5436525"/>
                  <a:ext cx="89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75934AF-5764-4847-A119-2DF9AA13E381}"/>
                    </a:ext>
                  </a:extLst>
                </p14:cNvPr>
                <p14:cNvContentPartPr/>
                <p14:nvPr/>
              </p14:nvContentPartPr>
              <p14:xfrm>
                <a:off x="2328117" y="5439045"/>
                <a:ext cx="26640" cy="73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75934AF-5764-4847-A119-2DF9AA13E38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323797" y="5434725"/>
                  <a:ext cx="35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D0ED084-277B-4D7C-BC02-E14ED5C4AF75}"/>
                    </a:ext>
                  </a:extLst>
                </p14:cNvPr>
                <p14:cNvContentPartPr/>
                <p14:nvPr/>
              </p14:nvContentPartPr>
              <p14:xfrm>
                <a:off x="2348997" y="5345805"/>
                <a:ext cx="78120" cy="157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D0ED084-277B-4D7C-BC02-E14ED5C4AF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344677" y="5341485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9F02AF0-2D3D-44AD-BBD6-A663FADBEDE4}"/>
                    </a:ext>
                  </a:extLst>
                </p14:cNvPr>
                <p14:cNvContentPartPr/>
                <p14:nvPr/>
              </p14:nvContentPartPr>
              <p14:xfrm>
                <a:off x="2410557" y="5315205"/>
                <a:ext cx="52920" cy="597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9F02AF0-2D3D-44AD-BBD6-A663FADBEDE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406237" y="5310885"/>
                  <a:ext cx="61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0C7668D-324D-426C-AA8A-A3A9860FC0A3}"/>
                    </a:ext>
                  </a:extLst>
                </p14:cNvPr>
                <p14:cNvContentPartPr/>
                <p14:nvPr/>
              </p14:nvContentPartPr>
              <p14:xfrm>
                <a:off x="5338077" y="1041645"/>
                <a:ext cx="320760" cy="152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0C7668D-324D-426C-AA8A-A3A9860FC0A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33757" y="1037325"/>
                  <a:ext cx="329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821CB0B-7187-4407-8C4F-8E519FFBA192}"/>
                    </a:ext>
                  </a:extLst>
                </p14:cNvPr>
                <p14:cNvContentPartPr/>
                <p14:nvPr/>
              </p14:nvContentPartPr>
              <p14:xfrm>
                <a:off x="5128917" y="1074765"/>
                <a:ext cx="334440" cy="212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821CB0B-7187-4407-8C4F-8E519FFBA19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124597" y="1070445"/>
                  <a:ext cx="343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695B738-682D-4E81-8B7B-F680B44FCCA6}"/>
                    </a:ext>
                  </a:extLst>
                </p14:cNvPr>
                <p14:cNvContentPartPr/>
                <p14:nvPr/>
              </p14:nvContentPartPr>
              <p14:xfrm>
                <a:off x="3355557" y="1532685"/>
                <a:ext cx="276480" cy="142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695B738-682D-4E81-8B7B-F680B44FCCA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351237" y="1528365"/>
                  <a:ext cx="285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58FADFB-E8C7-4127-B8E1-E4C8E83EEE6A}"/>
                    </a:ext>
                  </a:extLst>
                </p14:cNvPr>
                <p14:cNvContentPartPr/>
                <p14:nvPr/>
              </p14:nvContentPartPr>
              <p14:xfrm>
                <a:off x="3708357" y="1416765"/>
                <a:ext cx="230760" cy="164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58FADFB-E8C7-4127-B8E1-E4C8E83EEE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04037" y="1412445"/>
                  <a:ext cx="239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26569A0-C5ED-42BD-BD8F-81E12C735E1E}"/>
                    </a:ext>
                  </a:extLst>
                </p14:cNvPr>
                <p14:cNvContentPartPr/>
                <p14:nvPr/>
              </p14:nvContentPartPr>
              <p14:xfrm>
                <a:off x="3935157" y="1419645"/>
                <a:ext cx="31680" cy="11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26569A0-C5ED-42BD-BD8F-81E12C735E1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930837" y="1415325"/>
                  <a:ext cx="40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5AE0491-7328-4E2F-98A1-28A4306003AA}"/>
                    </a:ext>
                  </a:extLst>
                </p14:cNvPr>
                <p14:cNvContentPartPr/>
                <p14:nvPr/>
              </p14:nvContentPartPr>
              <p14:xfrm>
                <a:off x="3992757" y="1362405"/>
                <a:ext cx="122400" cy="113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5AE0491-7328-4E2F-98A1-28A4306003A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988437" y="1358085"/>
                  <a:ext cx="131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6644D97-FA33-423E-8B35-DFEA1BE217F1}"/>
                    </a:ext>
                  </a:extLst>
                </p14:cNvPr>
                <p14:cNvContentPartPr/>
                <p14:nvPr/>
              </p14:nvContentPartPr>
              <p14:xfrm>
                <a:off x="4250877" y="1346925"/>
                <a:ext cx="159120" cy="57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6644D97-FA33-423E-8B35-DFEA1BE217F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246557" y="1342605"/>
                  <a:ext cx="167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88D588C-BF1F-4610-ABC8-154DCA0B2294}"/>
                    </a:ext>
                  </a:extLst>
                </p14:cNvPr>
                <p14:cNvContentPartPr/>
                <p14:nvPr/>
              </p14:nvContentPartPr>
              <p14:xfrm>
                <a:off x="4394157" y="1232805"/>
                <a:ext cx="93960" cy="1371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88D588C-BF1F-4610-ABC8-154DCA0B22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389837" y="1228485"/>
                  <a:ext cx="102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E33E73F-6195-4CE6-AA4A-3A3490164CEE}"/>
                    </a:ext>
                  </a:extLst>
                </p14:cNvPr>
                <p14:cNvContentPartPr/>
                <p14:nvPr/>
              </p14:nvContentPartPr>
              <p14:xfrm>
                <a:off x="3248277" y="1865685"/>
                <a:ext cx="92520" cy="1659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E33E73F-6195-4CE6-AA4A-3A3490164CE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243957" y="1861365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B8B960A-DA06-4414-93AA-4EC794230BAD}"/>
                    </a:ext>
                  </a:extLst>
                </p14:cNvPr>
                <p14:cNvContentPartPr/>
                <p14:nvPr/>
              </p14:nvContentPartPr>
              <p14:xfrm>
                <a:off x="3370317" y="1846965"/>
                <a:ext cx="63720" cy="73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B8B960A-DA06-4414-93AA-4EC794230BA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365997" y="1842645"/>
                  <a:ext cx="7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E37A225-9A60-48B8-88D3-F7ED9F62D549}"/>
                    </a:ext>
                  </a:extLst>
                </p14:cNvPr>
                <p14:cNvContentPartPr/>
                <p14:nvPr/>
              </p14:nvContentPartPr>
              <p14:xfrm>
                <a:off x="3462117" y="1811325"/>
                <a:ext cx="82800" cy="70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E37A225-9A60-48B8-88D3-F7ED9F62D54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457797" y="1807005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71E25E5-D30F-4C62-848F-81246D9C916A}"/>
                    </a:ext>
                  </a:extLst>
                </p14:cNvPr>
                <p14:cNvContentPartPr/>
                <p14:nvPr/>
              </p14:nvContentPartPr>
              <p14:xfrm>
                <a:off x="3551397" y="1776045"/>
                <a:ext cx="60840" cy="91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71E25E5-D30F-4C62-848F-81246D9C916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47077" y="1771725"/>
                  <a:ext cx="6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7D6F845-E544-4B0F-8964-FA7A26B644DB}"/>
                    </a:ext>
                  </a:extLst>
                </p14:cNvPr>
                <p14:cNvContentPartPr/>
                <p14:nvPr/>
              </p14:nvContentPartPr>
              <p14:xfrm>
                <a:off x="3641397" y="1771365"/>
                <a:ext cx="5760" cy="57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7D6F845-E544-4B0F-8964-FA7A26B644D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637077" y="1767045"/>
                  <a:ext cx="1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FCC87C-9116-4656-B58C-1706318F800D}"/>
                    </a:ext>
                  </a:extLst>
                </p14:cNvPr>
                <p14:cNvContentPartPr/>
                <p14:nvPr/>
              </p14:nvContentPartPr>
              <p14:xfrm>
                <a:off x="3650757" y="1675245"/>
                <a:ext cx="84240" cy="134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FCC87C-9116-4656-B58C-1706318F80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46437" y="1670925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9454E89-7830-4B3C-B6C0-17C4ACE077FA}"/>
                    </a:ext>
                  </a:extLst>
                </p14:cNvPr>
                <p14:cNvContentPartPr/>
                <p14:nvPr/>
              </p14:nvContentPartPr>
              <p14:xfrm>
                <a:off x="3748317" y="1670205"/>
                <a:ext cx="17640" cy="918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9454E89-7830-4B3C-B6C0-17C4ACE077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43997" y="1665885"/>
                  <a:ext cx="2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8FD8536-67EA-4EC4-90A9-65F6DADAE7FB}"/>
                    </a:ext>
                  </a:extLst>
                </p14:cNvPr>
                <p14:cNvContentPartPr/>
                <p14:nvPr/>
              </p14:nvContentPartPr>
              <p14:xfrm>
                <a:off x="3581997" y="1676685"/>
                <a:ext cx="253800" cy="84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8FD8536-67EA-4EC4-90A9-65F6DADAE7F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77677" y="1672365"/>
                  <a:ext cx="26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37D9EAD-95F6-4C99-8244-7586077C0347}"/>
                    </a:ext>
                  </a:extLst>
                </p14:cNvPr>
                <p14:cNvContentPartPr/>
                <p14:nvPr/>
              </p14:nvContentPartPr>
              <p14:xfrm>
                <a:off x="3929757" y="1654005"/>
                <a:ext cx="66960" cy="810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37D9EAD-95F6-4C99-8244-7586077C03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25437" y="1649685"/>
                  <a:ext cx="75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FD01AB9-C839-45B0-A7FF-B18B7B7A89CD}"/>
                    </a:ext>
                  </a:extLst>
                </p14:cNvPr>
                <p14:cNvContentPartPr/>
                <p14:nvPr/>
              </p14:nvContentPartPr>
              <p14:xfrm>
                <a:off x="4042077" y="1606125"/>
                <a:ext cx="175320" cy="200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FD01AB9-C839-45B0-A7FF-B18B7B7A89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037757" y="1601805"/>
                  <a:ext cx="183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A3E9023-3551-4353-9F30-1A27C086A6B8}"/>
                    </a:ext>
                  </a:extLst>
                </p14:cNvPr>
                <p14:cNvContentPartPr/>
                <p14:nvPr/>
              </p14:nvContentPartPr>
              <p14:xfrm>
                <a:off x="4249077" y="1596405"/>
                <a:ext cx="3960" cy="640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A3E9023-3551-4353-9F30-1A27C086A6B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244757" y="1592085"/>
                  <a:ext cx="12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600E9ED-C380-48CC-8FFA-0BB45AABFD10}"/>
                    </a:ext>
                  </a:extLst>
                </p14:cNvPr>
                <p14:cNvContentPartPr/>
                <p14:nvPr/>
              </p14:nvContentPartPr>
              <p14:xfrm>
                <a:off x="4237557" y="1515405"/>
                <a:ext cx="9360" cy="25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600E9ED-C380-48CC-8FFA-0BB45AABFD1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233237" y="1511085"/>
                  <a:ext cx="18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800BDC3-494D-4D00-BDA7-1690D33CECF9}"/>
                    </a:ext>
                  </a:extLst>
                </p14:cNvPr>
                <p14:cNvContentPartPr/>
                <p14:nvPr/>
              </p14:nvContentPartPr>
              <p14:xfrm>
                <a:off x="4294077" y="1516125"/>
                <a:ext cx="28440" cy="135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800BDC3-494D-4D00-BDA7-1690D33CECF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289757" y="1511805"/>
                  <a:ext cx="3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CC4BD79-E5AF-49FC-99F8-7502A598D58B}"/>
                    </a:ext>
                  </a:extLst>
                </p14:cNvPr>
                <p14:cNvContentPartPr/>
                <p14:nvPr/>
              </p14:nvContentPartPr>
              <p14:xfrm>
                <a:off x="4316757" y="1523325"/>
                <a:ext cx="5760" cy="7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CC4BD79-E5AF-49FC-99F8-7502A598D58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12437" y="1519005"/>
                  <a:ext cx="14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B0E9427-335B-43A5-B644-DB266EAC6831}"/>
                    </a:ext>
                  </a:extLst>
                </p14:cNvPr>
                <p14:cNvContentPartPr/>
                <p14:nvPr/>
              </p14:nvContentPartPr>
              <p14:xfrm>
                <a:off x="4331877" y="1601445"/>
                <a:ext cx="12960" cy="48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B0E9427-335B-43A5-B644-DB266EAC68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327557" y="1597125"/>
                  <a:ext cx="21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FFE78E2-EC8D-42E8-9341-EAE02DDB91A9}"/>
                    </a:ext>
                  </a:extLst>
                </p14:cNvPr>
                <p14:cNvContentPartPr/>
                <p14:nvPr/>
              </p14:nvContentPartPr>
              <p14:xfrm>
                <a:off x="4325757" y="1535925"/>
                <a:ext cx="11880" cy="2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FFE78E2-EC8D-42E8-9341-EAE02DDB91A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321437" y="1531605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4D5CE47-58CA-465C-84F7-9C3C77243D9E}"/>
                    </a:ext>
                  </a:extLst>
                </p14:cNvPr>
                <p14:cNvContentPartPr/>
                <p14:nvPr/>
              </p14:nvContentPartPr>
              <p14:xfrm>
                <a:off x="4368957" y="1554645"/>
                <a:ext cx="51120" cy="208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4D5CE47-58CA-465C-84F7-9C3C77243D9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64637" y="1550325"/>
                  <a:ext cx="59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3BEA351-9DA3-4877-A390-F279F97AD827}"/>
                    </a:ext>
                  </a:extLst>
                </p14:cNvPr>
                <p14:cNvContentPartPr/>
                <p14:nvPr/>
              </p14:nvContentPartPr>
              <p14:xfrm>
                <a:off x="4363197" y="1498845"/>
                <a:ext cx="88920" cy="170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3BEA351-9DA3-4877-A390-F279F97AD82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58877" y="1494525"/>
                  <a:ext cx="97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5C87896-CF9B-4263-8E18-77675A6075DC}"/>
                    </a:ext>
                  </a:extLst>
                </p14:cNvPr>
                <p14:cNvContentPartPr/>
                <p14:nvPr/>
              </p14:nvContentPartPr>
              <p14:xfrm>
                <a:off x="4463277" y="1528725"/>
                <a:ext cx="82440" cy="89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5C87896-CF9B-4263-8E18-77675A6075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458957" y="1524405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2EFD266-A173-4CEF-B889-FAEE3034431B}"/>
                    </a:ext>
                  </a:extLst>
                </p14:cNvPr>
                <p14:cNvContentPartPr/>
                <p14:nvPr/>
              </p14:nvContentPartPr>
              <p14:xfrm>
                <a:off x="4541037" y="1519005"/>
                <a:ext cx="68400" cy="60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2EFD266-A173-4CEF-B889-FAEE3034431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536717" y="1514685"/>
                  <a:ext cx="77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FEE106F-3A62-4731-BA9B-7FE60B8692B7}"/>
                    </a:ext>
                  </a:extLst>
                </p14:cNvPr>
                <p14:cNvContentPartPr/>
                <p14:nvPr/>
              </p14:nvContentPartPr>
              <p14:xfrm>
                <a:off x="5507277" y="1785765"/>
                <a:ext cx="216720" cy="199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FEE106F-3A62-4731-BA9B-7FE60B8692B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502957" y="1781445"/>
                  <a:ext cx="225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CF1C26C-13F8-43B8-B47D-359096C7F011}"/>
                    </a:ext>
                  </a:extLst>
                </p14:cNvPr>
                <p14:cNvContentPartPr/>
                <p14:nvPr/>
              </p14:nvContentPartPr>
              <p14:xfrm>
                <a:off x="5808237" y="1657965"/>
                <a:ext cx="76680" cy="478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CF1C26C-13F8-43B8-B47D-359096C7F01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03917" y="1653645"/>
                  <a:ext cx="8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C4087C-E372-4DB0-9D5E-904B45ABDB77}"/>
                    </a:ext>
                  </a:extLst>
                </p14:cNvPr>
                <p14:cNvContentPartPr/>
                <p14:nvPr/>
              </p14:nvContentPartPr>
              <p14:xfrm>
                <a:off x="2028957" y="4578645"/>
                <a:ext cx="360" cy="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C4087C-E372-4DB0-9D5E-904B45ABDB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24637" y="4574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67B94CB-5B64-48D4-B6C7-1D90C795FD68}"/>
                    </a:ext>
                  </a:extLst>
                </p14:cNvPr>
                <p14:cNvContentPartPr/>
                <p14:nvPr/>
              </p14:nvContentPartPr>
              <p14:xfrm>
                <a:off x="2028957" y="4578645"/>
                <a:ext cx="360" cy="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67B94CB-5B64-48D4-B6C7-1D90C795FD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24637" y="4574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9DFC7E7-6A47-4F9F-841A-AF6EACF809D1}"/>
                    </a:ext>
                  </a:extLst>
                </p14:cNvPr>
                <p14:cNvContentPartPr/>
                <p14:nvPr/>
              </p14:nvContentPartPr>
              <p14:xfrm>
                <a:off x="2001237" y="4541565"/>
                <a:ext cx="149040" cy="37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9DFC7E7-6A47-4F9F-841A-AF6EACF809D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96917" y="4537245"/>
                  <a:ext cx="15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2CFE275-6E6C-4114-8D9B-7E77A4B794CE}"/>
                    </a:ext>
                  </a:extLst>
                </p14:cNvPr>
                <p14:cNvContentPartPr/>
                <p14:nvPr/>
              </p14:nvContentPartPr>
              <p14:xfrm>
                <a:off x="2014917" y="3712125"/>
                <a:ext cx="158040" cy="24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2CFE275-6E6C-4114-8D9B-7E77A4B794C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010597" y="3707805"/>
                  <a:ext cx="166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6494C5B-E0B2-4243-A39E-4263EEDC4FB2}"/>
                    </a:ext>
                  </a:extLst>
                </p14:cNvPr>
                <p14:cNvContentPartPr/>
                <p14:nvPr/>
              </p14:nvContentPartPr>
              <p14:xfrm>
                <a:off x="1518117" y="3678285"/>
                <a:ext cx="88920" cy="128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6494C5B-E0B2-4243-A39E-4263EEDC4F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13797" y="3673965"/>
                  <a:ext cx="9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47C8489-7F59-4A66-A075-43474CE1DBAA}"/>
                    </a:ext>
                  </a:extLst>
                </p14:cNvPr>
                <p14:cNvContentPartPr/>
                <p14:nvPr/>
              </p14:nvContentPartPr>
              <p14:xfrm>
                <a:off x="1634757" y="3676125"/>
                <a:ext cx="90720" cy="66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47C8489-7F59-4A66-A075-43474CE1DBA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630437" y="3671805"/>
                  <a:ext cx="9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A6EDA1B-BF54-459C-BC30-B1F2C53895F7}"/>
                    </a:ext>
                  </a:extLst>
                </p14:cNvPr>
                <p14:cNvContentPartPr/>
                <p14:nvPr/>
              </p14:nvContentPartPr>
              <p14:xfrm>
                <a:off x="1748517" y="3649845"/>
                <a:ext cx="55800" cy="84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A6EDA1B-BF54-459C-BC30-B1F2C53895F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44197" y="3645525"/>
                  <a:ext cx="6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F1271C9-5B41-4245-B676-05E4A5601921}"/>
                    </a:ext>
                  </a:extLst>
                </p14:cNvPr>
                <p14:cNvContentPartPr/>
                <p14:nvPr/>
              </p14:nvContentPartPr>
              <p14:xfrm>
                <a:off x="2030037" y="2841645"/>
                <a:ext cx="140040" cy="24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F1271C9-5B41-4245-B676-05E4A560192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025717" y="2837325"/>
                  <a:ext cx="148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D134161-7DE0-425C-865B-9D06A040670A}"/>
                    </a:ext>
                  </a:extLst>
                </p14:cNvPr>
                <p14:cNvContentPartPr/>
                <p14:nvPr/>
              </p14:nvContentPartPr>
              <p14:xfrm>
                <a:off x="1634397" y="2814285"/>
                <a:ext cx="65160" cy="156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D134161-7DE0-425C-865B-9D06A040670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30077" y="2809965"/>
                  <a:ext cx="73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F13C957-A391-4CFD-A172-A27329022184}"/>
                    </a:ext>
                  </a:extLst>
                </p14:cNvPr>
                <p14:cNvContentPartPr/>
                <p14:nvPr/>
              </p14:nvContentPartPr>
              <p14:xfrm>
                <a:off x="1726197" y="2809605"/>
                <a:ext cx="82080" cy="10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F13C957-A391-4CFD-A172-A273290221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721877" y="2805285"/>
                  <a:ext cx="90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C68CBA-F5BD-483A-A8B7-6B6D6F8D75E5}"/>
                    </a:ext>
                  </a:extLst>
                </p14:cNvPr>
                <p14:cNvContentPartPr/>
                <p14:nvPr/>
              </p14:nvContentPartPr>
              <p14:xfrm>
                <a:off x="1843557" y="2784765"/>
                <a:ext cx="97560" cy="105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C68CBA-F5BD-483A-A8B7-6B6D6F8D75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839237" y="2780445"/>
                  <a:ext cx="106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9D2115C-8A4E-4AE6-9792-098362EA570A}"/>
                    </a:ext>
                  </a:extLst>
                </p14:cNvPr>
                <p14:cNvContentPartPr/>
                <p14:nvPr/>
              </p14:nvContentPartPr>
              <p14:xfrm>
                <a:off x="2089797" y="2224605"/>
                <a:ext cx="4431240" cy="2301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9D2115C-8A4E-4AE6-9792-098362EA570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085477" y="2220285"/>
                  <a:ext cx="4439880" cy="23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60CD2D8-F85F-4A6F-B7B9-42F85D779178}"/>
                    </a:ext>
                  </a:extLst>
                </p14:cNvPr>
                <p14:cNvContentPartPr/>
                <p14:nvPr/>
              </p14:nvContentPartPr>
              <p14:xfrm>
                <a:off x="6604557" y="2171685"/>
                <a:ext cx="97560" cy="45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60CD2D8-F85F-4A6F-B7B9-42F85D77917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00237" y="2167365"/>
                  <a:ext cx="10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FB52814-C462-4AEF-AB48-C33F3195D486}"/>
                    </a:ext>
                  </a:extLst>
                </p14:cNvPr>
                <p14:cNvContentPartPr/>
                <p14:nvPr/>
              </p14:nvContentPartPr>
              <p14:xfrm>
                <a:off x="6646677" y="2184645"/>
                <a:ext cx="57960" cy="164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FB52814-C462-4AEF-AB48-C33F3195D48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42357" y="2180325"/>
                  <a:ext cx="6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73D6CB4-DEFE-4638-844E-71087EE26C63}"/>
                    </a:ext>
                  </a:extLst>
                </p14:cNvPr>
                <p14:cNvContentPartPr/>
                <p14:nvPr/>
              </p14:nvContentPartPr>
              <p14:xfrm>
                <a:off x="6766197" y="2086725"/>
                <a:ext cx="23400" cy="86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73D6CB4-DEFE-4638-844E-71087EE26C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761877" y="2082405"/>
                  <a:ext cx="32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27556C2-6606-4E35-A31B-5ECE2F29CA5B}"/>
                    </a:ext>
                  </a:extLst>
                </p14:cNvPr>
                <p14:cNvContentPartPr/>
                <p14:nvPr/>
              </p14:nvContentPartPr>
              <p14:xfrm>
                <a:off x="6697797" y="2102565"/>
                <a:ext cx="143640" cy="82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27556C2-6606-4E35-A31B-5ECE2F29CA5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693477" y="2098245"/>
                  <a:ext cx="152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C9BFA05-69E8-4BA7-BB0F-F3A4853D7A8A}"/>
                    </a:ext>
                  </a:extLst>
                </p14:cNvPr>
                <p14:cNvContentPartPr/>
                <p14:nvPr/>
              </p14:nvContentPartPr>
              <p14:xfrm>
                <a:off x="6830997" y="2221725"/>
                <a:ext cx="174240" cy="42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C9BFA05-69E8-4BA7-BB0F-F3A4853D7A8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826677" y="2217405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A6AEFE6-B7FA-49CC-8FD8-43EDFDC1644A}"/>
                    </a:ext>
                  </a:extLst>
                </p14:cNvPr>
                <p14:cNvContentPartPr/>
                <p14:nvPr/>
              </p14:nvContentPartPr>
              <p14:xfrm>
                <a:off x="7064277" y="2180325"/>
                <a:ext cx="84600" cy="87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A6AEFE6-B7FA-49CC-8FD8-43EDFDC1644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059957" y="2176005"/>
                  <a:ext cx="93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0F1B279-989A-4819-926A-0DBF6E51F16F}"/>
                    </a:ext>
                  </a:extLst>
                </p14:cNvPr>
                <p14:cNvContentPartPr/>
                <p14:nvPr/>
              </p14:nvContentPartPr>
              <p14:xfrm>
                <a:off x="7126917" y="2271765"/>
                <a:ext cx="74160" cy="45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0F1B279-989A-4819-926A-0DBF6E51F16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122597" y="2267445"/>
                  <a:ext cx="82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3050E5C-EBB9-4B86-ADF1-6F05E9F63B63}"/>
                    </a:ext>
                  </a:extLst>
                </p14:cNvPr>
                <p14:cNvContentPartPr/>
                <p14:nvPr/>
              </p14:nvContentPartPr>
              <p14:xfrm>
                <a:off x="7289637" y="2200485"/>
                <a:ext cx="15840" cy="81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3050E5C-EBB9-4B86-ADF1-6F05E9F63B6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285317" y="2196165"/>
                  <a:ext cx="24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E75491-DB4B-446B-902E-591CE9E01426}"/>
                    </a:ext>
                  </a:extLst>
                </p14:cNvPr>
                <p14:cNvContentPartPr/>
                <p14:nvPr/>
              </p14:nvContentPartPr>
              <p14:xfrm>
                <a:off x="7261557" y="2187885"/>
                <a:ext cx="196560" cy="82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E75491-DB4B-446B-902E-591CE9E0142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257237" y="2183565"/>
                  <a:ext cx="20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D47D5B5-EEA2-4624-8DFE-FA7DAC6410F4}"/>
                    </a:ext>
                  </a:extLst>
                </p14:cNvPr>
                <p14:cNvContentPartPr/>
                <p14:nvPr/>
              </p14:nvContentPartPr>
              <p14:xfrm>
                <a:off x="7364517" y="2199405"/>
                <a:ext cx="129240" cy="79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D47D5B5-EEA2-4624-8DFE-FA7DAC6410F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360197" y="2195085"/>
                  <a:ext cx="137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71590D6-9706-44CA-98A7-F061E85429B3}"/>
                    </a:ext>
                  </a:extLst>
                </p14:cNvPr>
                <p14:cNvContentPartPr/>
                <p14:nvPr/>
              </p14:nvContentPartPr>
              <p14:xfrm>
                <a:off x="7510317" y="2191485"/>
                <a:ext cx="82080" cy="102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71590D6-9706-44CA-98A7-F061E85429B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505997" y="2187165"/>
                  <a:ext cx="90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E5DC565-0457-463E-8BDE-76FF0D619844}"/>
                    </a:ext>
                  </a:extLst>
                </p14:cNvPr>
                <p14:cNvContentPartPr/>
                <p14:nvPr/>
              </p14:nvContentPartPr>
              <p14:xfrm>
                <a:off x="7645677" y="2193285"/>
                <a:ext cx="90360" cy="115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E5DC565-0457-463E-8BDE-76FF0D61984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41357" y="2188965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DE5A3B-239E-4388-9D1D-9B8981AD7F8B}"/>
                    </a:ext>
                  </a:extLst>
                </p14:cNvPr>
                <p14:cNvContentPartPr/>
                <p14:nvPr/>
              </p14:nvContentPartPr>
              <p14:xfrm>
                <a:off x="7853037" y="2180325"/>
                <a:ext cx="25200" cy="85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DE5A3B-239E-4388-9D1D-9B8981AD7F8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48717" y="2176005"/>
                  <a:ext cx="33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D2AAC02-2170-460B-9CDC-30AA26026B6A}"/>
                    </a:ext>
                  </a:extLst>
                </p14:cNvPr>
                <p14:cNvContentPartPr/>
                <p14:nvPr/>
              </p14:nvContentPartPr>
              <p14:xfrm>
                <a:off x="7804797" y="2210205"/>
                <a:ext cx="128160" cy="5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D2AAC02-2170-460B-9CDC-30AA26026B6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00477" y="2205885"/>
                  <a:ext cx="136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BF1386A-8455-43E7-8E60-246BF280B3C7}"/>
                    </a:ext>
                  </a:extLst>
                </p14:cNvPr>
                <p14:cNvContentPartPr/>
                <p14:nvPr/>
              </p14:nvContentPartPr>
              <p14:xfrm>
                <a:off x="7946277" y="2164125"/>
                <a:ext cx="86040" cy="82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BF1386A-8455-43E7-8E60-246BF280B3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41957" y="2159805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6368EE5-29A2-4C46-A961-23755F6DE98E}"/>
                    </a:ext>
                  </a:extLst>
                </p14:cNvPr>
                <p14:cNvContentPartPr/>
                <p14:nvPr/>
              </p14:nvContentPartPr>
              <p14:xfrm>
                <a:off x="8052837" y="2232885"/>
                <a:ext cx="46440" cy="92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6368EE5-29A2-4C46-A961-23755F6DE98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048517" y="2228565"/>
                  <a:ext cx="55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4F153C4-D9E2-46A9-8BD3-79159BE0487D}"/>
                    </a:ext>
                  </a:extLst>
                </p14:cNvPr>
                <p14:cNvContentPartPr/>
                <p14:nvPr/>
              </p14:nvContentPartPr>
              <p14:xfrm>
                <a:off x="8147157" y="2227485"/>
                <a:ext cx="32760" cy="5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4F153C4-D9E2-46A9-8BD3-79159BE0487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42837" y="2223165"/>
                  <a:ext cx="41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530C44-80AA-4136-99E3-A3BC21E82E7B}"/>
                    </a:ext>
                  </a:extLst>
                </p14:cNvPr>
                <p14:cNvContentPartPr/>
                <p14:nvPr/>
              </p14:nvContentPartPr>
              <p14:xfrm>
                <a:off x="8230677" y="2198685"/>
                <a:ext cx="87120" cy="112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530C44-80AA-4136-99E3-A3BC21E82E7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26357" y="2194365"/>
                  <a:ext cx="9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F52BE3-4ADE-406E-806B-C2925A5C6F12}"/>
                    </a:ext>
                  </a:extLst>
                </p14:cNvPr>
                <p14:cNvContentPartPr/>
                <p14:nvPr/>
              </p14:nvContentPartPr>
              <p14:xfrm>
                <a:off x="6861237" y="2541765"/>
                <a:ext cx="137160" cy="9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F52BE3-4ADE-406E-806B-C2925A5C6F1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856917" y="2537445"/>
                  <a:ext cx="145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171F6A7-BB1E-4C08-AB3E-E9F68AF4DA54}"/>
                    </a:ext>
                  </a:extLst>
                </p14:cNvPr>
                <p14:cNvContentPartPr/>
                <p14:nvPr/>
              </p14:nvContentPartPr>
              <p14:xfrm>
                <a:off x="6862317" y="2596485"/>
                <a:ext cx="148680" cy="16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171F6A7-BB1E-4C08-AB3E-E9F68AF4DA5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57997" y="2592165"/>
                  <a:ext cx="15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201FF19-EF80-4698-9678-50C53D393949}"/>
                    </a:ext>
                  </a:extLst>
                </p14:cNvPr>
                <p14:cNvContentPartPr/>
                <p14:nvPr/>
              </p14:nvContentPartPr>
              <p14:xfrm>
                <a:off x="7151757" y="2489205"/>
                <a:ext cx="91080" cy="135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201FF19-EF80-4698-9678-50C53D39394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147437" y="2484885"/>
                  <a:ext cx="99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CCF288A-D1A6-49C9-A259-85024DDD4649}"/>
                    </a:ext>
                  </a:extLst>
                </p14:cNvPr>
                <p14:cNvContentPartPr/>
                <p14:nvPr/>
              </p14:nvContentPartPr>
              <p14:xfrm>
                <a:off x="7292877" y="2516565"/>
                <a:ext cx="106920" cy="7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CCF288A-D1A6-49C9-A259-85024DDD464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288557" y="2512245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16B7EE-A522-4440-9B29-6B8863EFA79A}"/>
                    </a:ext>
                  </a:extLst>
                </p14:cNvPr>
                <p14:cNvContentPartPr/>
                <p14:nvPr/>
              </p14:nvContentPartPr>
              <p14:xfrm>
                <a:off x="7430397" y="2502885"/>
                <a:ext cx="90360" cy="78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16B7EE-A522-4440-9B29-6B8863EFA79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426077" y="2498565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E593039-FB86-4A5F-B4B8-5CA0BEBE46F1}"/>
                    </a:ext>
                  </a:extLst>
                </p14:cNvPr>
                <p14:cNvContentPartPr/>
                <p14:nvPr/>
              </p14:nvContentPartPr>
              <p14:xfrm>
                <a:off x="7685637" y="2514765"/>
                <a:ext cx="12960" cy="86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E593039-FB86-4A5F-B4B8-5CA0BEBE46F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81317" y="2510445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F492C0-84B8-4BBA-9311-7647C425D64A}"/>
                    </a:ext>
                  </a:extLst>
                </p14:cNvPr>
                <p14:cNvContentPartPr/>
                <p14:nvPr/>
              </p14:nvContentPartPr>
              <p14:xfrm>
                <a:off x="7636317" y="2554365"/>
                <a:ext cx="113040" cy="13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F492C0-84B8-4BBA-9311-7647C425D64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31997" y="2550045"/>
                  <a:ext cx="12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695AD39-103C-45DB-AA27-6BDD94E32730}"/>
                    </a:ext>
                  </a:extLst>
                </p14:cNvPr>
                <p14:cNvContentPartPr/>
                <p14:nvPr/>
              </p14:nvContentPartPr>
              <p14:xfrm>
                <a:off x="7806597" y="2511525"/>
                <a:ext cx="117000" cy="142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695AD39-103C-45DB-AA27-6BDD94E3273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02277" y="2507205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BF34C02-E99C-4832-8854-F6F7444F04B2}"/>
                    </a:ext>
                  </a:extLst>
                </p14:cNvPr>
                <p14:cNvContentPartPr/>
                <p14:nvPr/>
              </p14:nvContentPartPr>
              <p14:xfrm>
                <a:off x="7956357" y="2491005"/>
                <a:ext cx="87120" cy="125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BF34C02-E99C-4832-8854-F6F7444F04B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52037" y="2486685"/>
                  <a:ext cx="95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AB34725-0349-48A5-94C8-A857613E97A4}"/>
                    </a:ext>
                  </a:extLst>
                </p14:cNvPr>
                <p14:cNvContentPartPr/>
                <p14:nvPr/>
              </p14:nvContentPartPr>
              <p14:xfrm>
                <a:off x="8090997" y="2516565"/>
                <a:ext cx="63720" cy="42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AB34725-0349-48A5-94C8-A857613E97A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086677" y="2512245"/>
                  <a:ext cx="7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766CD9-C54A-4A5A-B8AC-598BB05D2225}"/>
                    </a:ext>
                  </a:extLst>
                </p14:cNvPr>
                <p14:cNvContentPartPr/>
                <p14:nvPr/>
              </p14:nvContentPartPr>
              <p14:xfrm>
                <a:off x="8127717" y="2532045"/>
                <a:ext cx="52200" cy="149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766CD9-C54A-4A5A-B8AC-598BB05D222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123397" y="2527725"/>
                  <a:ext cx="6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313677-934C-40EE-88D3-25B0471FA1D0}"/>
                    </a:ext>
                  </a:extLst>
                </p14:cNvPr>
                <p14:cNvContentPartPr/>
                <p14:nvPr/>
              </p14:nvContentPartPr>
              <p14:xfrm>
                <a:off x="7140957" y="2421165"/>
                <a:ext cx="132120" cy="1411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313677-934C-40EE-88D3-25B0471FA1D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136637" y="2416845"/>
                  <a:ext cx="14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3F98BD-B16B-4A3D-8FB2-3D94DE867C8C}"/>
                    </a:ext>
                  </a:extLst>
                </p14:cNvPr>
                <p14:cNvContentPartPr/>
                <p14:nvPr/>
              </p14:nvContentPartPr>
              <p14:xfrm>
                <a:off x="7210437" y="2469045"/>
                <a:ext cx="58320" cy="222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3F98BD-B16B-4A3D-8FB2-3D94DE867C8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206117" y="2464725"/>
                  <a:ext cx="66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E57195B-B6C9-4BAE-867E-B91131AF825F}"/>
                    </a:ext>
                  </a:extLst>
                </p14:cNvPr>
                <p14:cNvContentPartPr/>
                <p14:nvPr/>
              </p14:nvContentPartPr>
              <p14:xfrm>
                <a:off x="1506237" y="4557765"/>
                <a:ext cx="103320" cy="118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E57195B-B6C9-4BAE-867E-B91131AF825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501917" y="4553445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B1AA2BD-ED69-42C6-8010-4736272C73B5}"/>
                    </a:ext>
                  </a:extLst>
                </p14:cNvPr>
                <p14:cNvContentPartPr/>
                <p14:nvPr/>
              </p14:nvContentPartPr>
              <p14:xfrm>
                <a:off x="1623597" y="4552725"/>
                <a:ext cx="100440" cy="89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B1AA2BD-ED69-42C6-8010-4736272C73B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619277" y="4548405"/>
                  <a:ext cx="109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A10B26-EC98-45A1-AE50-F5A5367363DB}"/>
                    </a:ext>
                  </a:extLst>
                </p14:cNvPr>
                <p14:cNvContentPartPr/>
                <p14:nvPr/>
              </p14:nvContentPartPr>
              <p14:xfrm>
                <a:off x="1726917" y="4537605"/>
                <a:ext cx="85320" cy="70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A10B26-EC98-45A1-AE50-F5A5367363D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722597" y="4533285"/>
                  <a:ext cx="9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5B671E8-CA6A-47D4-A9D7-1EF1F25CFC24}"/>
                    </a:ext>
                  </a:extLst>
                </p14:cNvPr>
                <p14:cNvContentPartPr/>
                <p14:nvPr/>
              </p14:nvContentPartPr>
              <p14:xfrm>
                <a:off x="1495077" y="4464165"/>
                <a:ext cx="92160" cy="166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5B671E8-CA6A-47D4-A9D7-1EF1F25CFC2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490757" y="4459845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6BF64A-764C-4425-A6E4-6E282DBB1A94}"/>
                    </a:ext>
                  </a:extLst>
                </p14:cNvPr>
                <p14:cNvContentPartPr/>
                <p14:nvPr/>
              </p14:nvContentPartPr>
              <p14:xfrm>
                <a:off x="1537917" y="4522125"/>
                <a:ext cx="42480" cy="175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6BF64A-764C-4425-A6E4-6E282DBB1A9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533597" y="4517805"/>
                  <a:ext cx="51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59C753D-DAA9-4931-B6AD-B6AAF9FC40CC}"/>
                    </a:ext>
                  </a:extLst>
                </p14:cNvPr>
                <p14:cNvContentPartPr/>
                <p14:nvPr/>
              </p14:nvContentPartPr>
              <p14:xfrm>
                <a:off x="1501917" y="4615725"/>
                <a:ext cx="84960" cy="20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59C753D-DAA9-4931-B6AD-B6AAF9FC40C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497597" y="4611405"/>
                  <a:ext cx="93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ADCB487-59C0-4129-A63E-364F0FB3E981}"/>
                    </a:ext>
                  </a:extLst>
                </p14:cNvPr>
                <p14:cNvContentPartPr/>
                <p14:nvPr/>
              </p14:nvContentPartPr>
              <p14:xfrm>
                <a:off x="3046317" y="4435005"/>
                <a:ext cx="360" cy="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ADCB487-59C0-4129-A63E-364F0FB3E9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1997" y="4430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05842DA-CD34-4401-A751-4F76A2E01170}"/>
                    </a:ext>
                  </a:extLst>
                </p14:cNvPr>
                <p14:cNvContentPartPr/>
                <p14:nvPr/>
              </p14:nvContentPartPr>
              <p14:xfrm>
                <a:off x="3559317" y="3614925"/>
                <a:ext cx="22320" cy="25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05842DA-CD34-4401-A751-4F76A2E0117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54997" y="3610605"/>
                  <a:ext cx="3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B943CA9-1290-44BA-976C-45740C8F7CFA}"/>
                    </a:ext>
                  </a:extLst>
                </p14:cNvPr>
                <p14:cNvContentPartPr/>
                <p14:nvPr/>
              </p14:nvContentPartPr>
              <p14:xfrm>
                <a:off x="4874397" y="2652645"/>
                <a:ext cx="23040" cy="24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B943CA9-1290-44BA-976C-45740C8F7CF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870077" y="2648325"/>
                  <a:ext cx="3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94EB9CC-2C67-4B6C-8910-6718BDA0DA41}"/>
                    </a:ext>
                  </a:extLst>
                </p14:cNvPr>
                <p14:cNvContentPartPr/>
                <p14:nvPr/>
              </p14:nvContentPartPr>
              <p14:xfrm>
                <a:off x="3014277" y="4449765"/>
                <a:ext cx="25200" cy="56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94EB9CC-2C67-4B6C-8910-6718BDA0DA4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009957" y="4445445"/>
                  <a:ext cx="3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3595BF2-87F7-4789-9A79-B378F1F4DD1E}"/>
                    </a:ext>
                  </a:extLst>
                </p14:cNvPr>
                <p14:cNvContentPartPr/>
                <p14:nvPr/>
              </p14:nvContentPartPr>
              <p14:xfrm>
                <a:off x="3183477" y="4257885"/>
                <a:ext cx="43920" cy="47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3595BF2-87F7-4789-9A79-B378F1F4DD1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79157" y="4253565"/>
                  <a:ext cx="5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9CB442D-B173-4CC1-8A24-6B85B6C36038}"/>
                    </a:ext>
                  </a:extLst>
                </p14:cNvPr>
                <p14:cNvContentPartPr/>
                <p14:nvPr/>
              </p14:nvContentPartPr>
              <p14:xfrm>
                <a:off x="3355197" y="4096605"/>
                <a:ext cx="22680" cy="33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9CB442D-B173-4CC1-8A24-6B85B6C3603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350877" y="4092285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317C837-14E4-4FEE-8975-84E40E595643}"/>
                    </a:ext>
                  </a:extLst>
                </p14:cNvPr>
                <p14:cNvContentPartPr/>
                <p14:nvPr/>
              </p14:nvContentPartPr>
              <p14:xfrm>
                <a:off x="4319997" y="3146565"/>
                <a:ext cx="34920" cy="21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317C837-14E4-4FEE-8975-84E40E59564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315677" y="3142245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B1408E7-E1CB-420B-8A70-21EE1AE1CDF2}"/>
                    </a:ext>
                  </a:extLst>
                </p14:cNvPr>
                <p14:cNvContentPartPr/>
                <p14:nvPr/>
              </p14:nvContentPartPr>
              <p14:xfrm>
                <a:off x="4817517" y="2725005"/>
                <a:ext cx="29160" cy="24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B1408E7-E1CB-420B-8A70-21EE1AE1CDF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813197" y="2720685"/>
                  <a:ext cx="3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D8F1C7F-3897-4ACE-B830-75E90AE6620F}"/>
                    </a:ext>
                  </a:extLst>
                </p14:cNvPr>
                <p14:cNvContentPartPr/>
                <p14:nvPr/>
              </p14:nvContentPartPr>
              <p14:xfrm>
                <a:off x="5071677" y="2450325"/>
                <a:ext cx="24840" cy="277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D8F1C7F-3897-4ACE-B830-75E90AE6620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067357" y="2446005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8857A22-FFB8-456E-B119-731D701B9F43}"/>
                    </a:ext>
                  </a:extLst>
                </p14:cNvPr>
                <p14:cNvContentPartPr/>
                <p14:nvPr/>
              </p14:nvContentPartPr>
              <p14:xfrm>
                <a:off x="5224677" y="2102925"/>
                <a:ext cx="185040" cy="2322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8857A22-FFB8-456E-B119-731D701B9F4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220357" y="2098605"/>
                  <a:ext cx="19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494D520-3C89-4150-BC6D-31936D204872}"/>
                    </a:ext>
                  </a:extLst>
                </p14:cNvPr>
                <p14:cNvContentPartPr/>
                <p14:nvPr/>
              </p14:nvContentPartPr>
              <p14:xfrm>
                <a:off x="3931557" y="3897525"/>
                <a:ext cx="20880" cy="492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494D520-3C89-4150-BC6D-31936D20487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927237" y="3893205"/>
                  <a:ext cx="295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A63A36C-3810-4579-8BDB-8C889FB91AD1}"/>
                    </a:ext>
                  </a:extLst>
                </p14:cNvPr>
                <p14:cNvContentPartPr/>
                <p14:nvPr/>
              </p14:nvContentPartPr>
              <p14:xfrm>
                <a:off x="3879717" y="4704285"/>
                <a:ext cx="39600" cy="711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A63A36C-3810-4579-8BDB-8C889FB91AD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75397" y="4699965"/>
                  <a:ext cx="4824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76D028F-036B-4016-96D0-6D16A189F26E}"/>
                    </a:ext>
                  </a:extLst>
                </p14:cNvPr>
                <p14:cNvContentPartPr/>
                <p14:nvPr/>
              </p14:nvContentPartPr>
              <p14:xfrm>
                <a:off x="3980877" y="3514125"/>
                <a:ext cx="21960" cy="2073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76D028F-036B-4016-96D0-6D16A189F26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76557" y="3509805"/>
                  <a:ext cx="3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185781F-2C40-40EC-87AB-0E6D2DD41C72}"/>
                    </a:ext>
                  </a:extLst>
                </p14:cNvPr>
                <p14:cNvContentPartPr/>
                <p14:nvPr/>
              </p14:nvContentPartPr>
              <p14:xfrm>
                <a:off x="3834717" y="3484965"/>
                <a:ext cx="103320" cy="280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185781F-2C40-40EC-87AB-0E6D2DD41C7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830397" y="3480645"/>
                  <a:ext cx="11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8902B5C-347E-40DE-A910-1779AFF4D1EC}"/>
                    </a:ext>
                  </a:extLst>
                </p14:cNvPr>
                <p14:cNvContentPartPr/>
                <p14:nvPr/>
              </p14:nvContentPartPr>
              <p14:xfrm>
                <a:off x="2105637" y="3525645"/>
                <a:ext cx="1550160" cy="42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8902B5C-347E-40DE-A910-1779AFF4D1E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101317" y="3521325"/>
                  <a:ext cx="155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70F0B47-FB8E-4D6E-B931-7B2235A9DCFC}"/>
                    </a:ext>
                  </a:extLst>
                </p14:cNvPr>
                <p14:cNvContentPartPr/>
                <p14:nvPr/>
              </p14:nvContentPartPr>
              <p14:xfrm>
                <a:off x="6426357" y="1943805"/>
                <a:ext cx="475920" cy="5191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70F0B47-FB8E-4D6E-B931-7B2235A9DCF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22037" y="1939485"/>
                  <a:ext cx="4845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BF9A6CE-4704-4A8F-B14F-7CC882BD1DFF}"/>
                    </a:ext>
                  </a:extLst>
                </p14:cNvPr>
                <p14:cNvContentPartPr/>
                <p14:nvPr/>
              </p14:nvContentPartPr>
              <p14:xfrm>
                <a:off x="5458317" y="580845"/>
                <a:ext cx="1303200" cy="7020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BF9A6CE-4704-4A8F-B14F-7CC882BD1DF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453997" y="576525"/>
                  <a:ext cx="1311840" cy="71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20B8BCE9-B2DE-4560-93DF-A814E977BE9D}"/>
              </a:ext>
            </a:extLst>
          </p:cNvPr>
          <p:cNvGrpSpPr/>
          <p:nvPr/>
        </p:nvGrpSpPr>
        <p:grpSpPr>
          <a:xfrm>
            <a:off x="4234317" y="3522765"/>
            <a:ext cx="533160" cy="160560"/>
            <a:chOff x="4234317" y="3522765"/>
            <a:chExt cx="53316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086C0FF-A5C2-4AB7-89F4-372149BB657B}"/>
                    </a:ext>
                  </a:extLst>
                </p14:cNvPr>
                <p14:cNvContentPartPr/>
                <p14:nvPr/>
              </p14:nvContentPartPr>
              <p14:xfrm>
                <a:off x="4363557" y="3599445"/>
                <a:ext cx="403920" cy="22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086C0FF-A5C2-4AB7-89F4-372149BB657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359237" y="3595125"/>
                  <a:ext cx="412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A79D764-6E79-4C11-A9CD-B6534FFF289F}"/>
                    </a:ext>
                  </a:extLst>
                </p14:cNvPr>
                <p14:cNvContentPartPr/>
                <p14:nvPr/>
              </p14:nvContentPartPr>
              <p14:xfrm>
                <a:off x="4234317" y="3522765"/>
                <a:ext cx="335160" cy="160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A79D764-6E79-4C11-A9CD-B6534FFF289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29997" y="3518445"/>
                  <a:ext cx="3438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EB40DBE8-236A-4950-81C0-CD23A24AD039}"/>
              </a:ext>
            </a:extLst>
          </p:cNvPr>
          <p:cNvGrpSpPr/>
          <p:nvPr/>
        </p:nvGrpSpPr>
        <p:grpSpPr>
          <a:xfrm>
            <a:off x="4986717" y="3421965"/>
            <a:ext cx="1035720" cy="300600"/>
            <a:chOff x="4986717" y="3421965"/>
            <a:chExt cx="10357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462F50A-B51C-4123-8285-E47AC8F55445}"/>
                    </a:ext>
                  </a:extLst>
                </p14:cNvPr>
                <p14:cNvContentPartPr/>
                <p14:nvPr/>
              </p14:nvContentPartPr>
              <p14:xfrm>
                <a:off x="4986717" y="3535365"/>
                <a:ext cx="135720" cy="1069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462F50A-B51C-4123-8285-E47AC8F5544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82397" y="3531045"/>
                  <a:ext cx="144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E661A76-DF4C-4BE7-BE94-555916E464AF}"/>
                    </a:ext>
                  </a:extLst>
                </p14:cNvPr>
                <p14:cNvContentPartPr/>
                <p14:nvPr/>
              </p14:nvContentPartPr>
              <p14:xfrm>
                <a:off x="5091477" y="3537885"/>
                <a:ext cx="313560" cy="1846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E661A76-DF4C-4BE7-BE94-555916E464A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087157" y="3533565"/>
                  <a:ext cx="322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A46B311-217E-4A10-9F20-44773EA203F5}"/>
                    </a:ext>
                  </a:extLst>
                </p14:cNvPr>
                <p14:cNvContentPartPr/>
                <p14:nvPr/>
              </p14:nvContentPartPr>
              <p14:xfrm>
                <a:off x="5402157" y="3551565"/>
                <a:ext cx="37440" cy="60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A46B311-217E-4A10-9F20-44773EA203F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397837" y="3547245"/>
                  <a:ext cx="4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2D5AF9-7E69-48D6-B55C-B93E45BF206D}"/>
                    </a:ext>
                  </a:extLst>
                </p14:cNvPr>
                <p14:cNvContentPartPr/>
                <p14:nvPr/>
              </p14:nvContentPartPr>
              <p14:xfrm>
                <a:off x="5462637" y="3455805"/>
                <a:ext cx="53640" cy="1728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2D5AF9-7E69-48D6-B55C-B93E45BF206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58317" y="3451485"/>
                  <a:ext cx="6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61F527B-27E8-4113-B4B3-FFCFD2AD5EB5}"/>
                    </a:ext>
                  </a:extLst>
                </p14:cNvPr>
                <p14:cNvContentPartPr/>
                <p14:nvPr/>
              </p14:nvContentPartPr>
              <p14:xfrm>
                <a:off x="5531397" y="3551565"/>
                <a:ext cx="32040" cy="54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61F527B-27E8-4113-B4B3-FFCFD2AD5EB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527077" y="3547245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6B8C06-EE71-4225-8230-172102C7034B}"/>
                    </a:ext>
                  </a:extLst>
                </p14:cNvPr>
                <p14:cNvContentPartPr/>
                <p14:nvPr/>
              </p14:nvContentPartPr>
              <p14:xfrm>
                <a:off x="5585757" y="3421965"/>
                <a:ext cx="88920" cy="194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6B8C06-EE71-4225-8230-172102C7034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581437" y="3417645"/>
                  <a:ext cx="97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C3F73CD-6BEF-456A-94F0-325B3D07F29C}"/>
                    </a:ext>
                  </a:extLst>
                </p14:cNvPr>
                <p14:cNvContentPartPr/>
                <p14:nvPr/>
              </p14:nvContentPartPr>
              <p14:xfrm>
                <a:off x="5687277" y="3524565"/>
                <a:ext cx="335160" cy="705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C3F73CD-6BEF-456A-94F0-325B3D07F29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682957" y="3520245"/>
                  <a:ext cx="3438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5CE885B3-A48C-421C-9B9F-7C581EFCA3E2}"/>
                  </a:ext>
                </a:extLst>
              </p14:cNvPr>
              <p14:cNvContentPartPr/>
              <p14:nvPr/>
            </p14:nvContentPartPr>
            <p14:xfrm>
              <a:off x="5432397" y="3319725"/>
              <a:ext cx="360" cy="36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5CE885B3-A48C-421C-9B9F-7C581EFCA3E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8077" y="331540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CB8A4201-E541-4681-AC31-18FB9A7EC56F}"/>
              </a:ext>
            </a:extLst>
          </p:cNvPr>
          <p:cNvGrpSpPr/>
          <p:nvPr/>
        </p:nvGrpSpPr>
        <p:grpSpPr>
          <a:xfrm>
            <a:off x="6226557" y="3433845"/>
            <a:ext cx="725760" cy="298080"/>
            <a:chOff x="6226557" y="3433845"/>
            <a:chExt cx="7257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01674C8-370A-42A4-8C11-A849EF9E50AE}"/>
                    </a:ext>
                  </a:extLst>
                </p14:cNvPr>
                <p14:cNvContentPartPr/>
                <p14:nvPr/>
              </p14:nvContentPartPr>
              <p14:xfrm>
                <a:off x="6226557" y="3433845"/>
                <a:ext cx="218880" cy="298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01674C8-370A-42A4-8C11-A849EF9E50A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222237" y="3429525"/>
                  <a:ext cx="227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ABF64D9-2572-4987-9FBD-EAD93B5DDC4F}"/>
                    </a:ext>
                  </a:extLst>
                </p14:cNvPr>
                <p14:cNvContentPartPr/>
                <p14:nvPr/>
              </p14:nvContentPartPr>
              <p14:xfrm>
                <a:off x="6612117" y="3485325"/>
                <a:ext cx="340200" cy="838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ABF64D9-2572-4987-9FBD-EAD93B5DDC4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607797" y="3481005"/>
                  <a:ext cx="3488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50D222CA-D4F6-41C5-926A-A4C781DAA22E}"/>
              </a:ext>
            </a:extLst>
          </p:cNvPr>
          <p:cNvGrpSpPr/>
          <p:nvPr/>
        </p:nvGrpSpPr>
        <p:grpSpPr>
          <a:xfrm>
            <a:off x="7144197" y="3446805"/>
            <a:ext cx="1022400" cy="259920"/>
            <a:chOff x="7144197" y="3446805"/>
            <a:chExt cx="10224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B0376E8-FA08-4CF1-A61C-AF7BBCA5E80F}"/>
                    </a:ext>
                  </a:extLst>
                </p14:cNvPr>
                <p14:cNvContentPartPr/>
                <p14:nvPr/>
              </p14:nvContentPartPr>
              <p14:xfrm>
                <a:off x="7144197" y="3446805"/>
                <a:ext cx="114840" cy="1224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B0376E8-FA08-4CF1-A61C-AF7BBCA5E80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139877" y="3442485"/>
                  <a:ext cx="123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BB053FF-AC99-41F4-BB5D-E9A23F9C72E2}"/>
                    </a:ext>
                  </a:extLst>
                </p14:cNvPr>
                <p14:cNvContentPartPr/>
                <p14:nvPr/>
              </p14:nvContentPartPr>
              <p14:xfrm>
                <a:off x="7310517" y="3466245"/>
                <a:ext cx="99000" cy="81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BB053FF-AC99-41F4-BB5D-E9A23F9C72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306197" y="3461925"/>
                  <a:ext cx="107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3EFB86F-FD14-4D65-A17D-685B129A41DB}"/>
                    </a:ext>
                  </a:extLst>
                </p14:cNvPr>
                <p14:cNvContentPartPr/>
                <p14:nvPr/>
              </p14:nvContentPartPr>
              <p14:xfrm>
                <a:off x="7435437" y="3481005"/>
                <a:ext cx="303480" cy="57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3EFB86F-FD14-4D65-A17D-685B129A41D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431117" y="3476685"/>
                  <a:ext cx="31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6A5666C-ABAC-4987-AC9B-3DBBC0C9D5DC}"/>
                    </a:ext>
                  </a:extLst>
                </p14:cNvPr>
                <p14:cNvContentPartPr/>
                <p14:nvPr/>
              </p14:nvContentPartPr>
              <p14:xfrm>
                <a:off x="7739277" y="3488205"/>
                <a:ext cx="427320" cy="218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6A5666C-ABAC-4987-AC9B-3DBBC0C9D5D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734957" y="3483885"/>
                  <a:ext cx="435960" cy="22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Breitbild</PresentationFormat>
  <Paragraphs>346</Paragraphs>
  <Slides>33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379</cp:revision>
  <cp:lastPrinted>2022-03-02T20:18:27Z</cp:lastPrinted>
  <dcterms:created xsi:type="dcterms:W3CDTF">2022-03-01T20:52:11Z</dcterms:created>
  <dcterms:modified xsi:type="dcterms:W3CDTF">2024-11-19T08:47:38Z</dcterms:modified>
</cp:coreProperties>
</file>