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3.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4.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5.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6.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7.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notesSlides/notesSlide8.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9.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10.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notesSlides/notesSlide11.xml" ContentType="application/vnd.openxmlformats-officedocument.presentationml.notesSlide+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notesSlides/notesSlide12.xml" ContentType="application/vnd.openxmlformats-officedocument.presentationml.notesSlide+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notesSlides/notesSlide13.xml" ContentType="application/vnd.openxmlformats-officedocument.presentationml.notesSlide+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notesSlides/notesSlide14.xml" ContentType="application/vnd.openxmlformats-officedocument.presentationml.notesSlide+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notesSlides/notesSlide15.xml" ContentType="application/vnd.openxmlformats-officedocument.presentationml.notesSlide+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notesSlides/notesSlide16.xml" ContentType="application/vnd.openxmlformats-officedocument.presentationml.notesSlide+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1372" r:id="rId2"/>
    <p:sldId id="1438" r:id="rId3"/>
    <p:sldId id="256" r:id="rId4"/>
    <p:sldId id="1437" r:id="rId5"/>
    <p:sldId id="1285" r:id="rId6"/>
    <p:sldId id="1286" r:id="rId7"/>
    <p:sldId id="1288" r:id="rId8"/>
    <p:sldId id="1289" r:id="rId9"/>
    <p:sldId id="1290" r:id="rId10"/>
    <p:sldId id="1398" r:id="rId11"/>
    <p:sldId id="1400" r:id="rId12"/>
    <p:sldId id="1401" r:id="rId13"/>
    <p:sldId id="1402" r:id="rId14"/>
    <p:sldId id="1405" r:id="rId15"/>
    <p:sldId id="1406" r:id="rId16"/>
    <p:sldId id="1407" r:id="rId17"/>
    <p:sldId id="1408" r:id="rId18"/>
    <p:sldId id="1409" r:id="rId19"/>
    <p:sldId id="1410" r:id="rId20"/>
    <p:sldId id="1411" r:id="rId21"/>
    <p:sldId id="1412" r:id="rId22"/>
    <p:sldId id="1413" r:id="rId23"/>
    <p:sldId id="1414" r:id="rId24"/>
    <p:sldId id="1415" r:id="rId25"/>
    <p:sldId id="1416" r:id="rId26"/>
    <p:sldId id="1417" r:id="rId27"/>
    <p:sldId id="1418" r:id="rId28"/>
    <p:sldId id="1312" r:id="rId29"/>
    <p:sldId id="1313" r:id="rId30"/>
    <p:sldId id="1314" r:id="rId31"/>
    <p:sldId id="1315" r:id="rId32"/>
    <p:sldId id="1419" r:id="rId33"/>
    <p:sldId id="1317" r:id="rId34"/>
    <p:sldId id="1318" r:id="rId35"/>
    <p:sldId id="1319" r:id="rId36"/>
    <p:sldId id="1320" r:id="rId37"/>
    <p:sldId id="1328" r:id="rId38"/>
    <p:sldId id="1322" r:id="rId39"/>
    <p:sldId id="1329" r:id="rId40"/>
    <p:sldId id="1324" r:id="rId41"/>
    <p:sldId id="1325" r:id="rId42"/>
    <p:sldId id="1327" r:id="rId43"/>
    <p:sldId id="1420" r:id="rId44"/>
    <p:sldId id="1421" r:id="rId45"/>
    <p:sldId id="1330" r:id="rId46"/>
    <p:sldId id="1331" r:id="rId47"/>
    <p:sldId id="1332" r:id="rId48"/>
    <p:sldId id="1369" r:id="rId4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3227" autoAdjust="0"/>
  </p:normalViewPr>
  <p:slideViewPr>
    <p:cSldViewPr snapToGrid="0">
      <p:cViewPr varScale="1">
        <p:scale>
          <a:sx n="115" d="100"/>
          <a:sy n="115" d="100"/>
        </p:scale>
        <p:origin x="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6.982"/>
    </inkml:context>
    <inkml:brush xml:id="br0">
      <inkml:brushProperty name="width" value="0.05" units="cm"/>
      <inkml:brushProperty name="height" value="0.05" units="cm"/>
    </inkml:brush>
  </inkml:definitions>
  <inkml:trace contextRef="#ctx0" brushRef="#br0">1 113 7335,'3'-8'5680,"1"-7"-4602,-2 6-245,1 0 0,-1 0-1,2 0 1,-1 0 0,1 0 0,0 1 0,1 0 0,7-10-1,-12 17-826,1 1-1,0 0 1,0 0-1,0-1 1,-1 1-1,1 0 0,0 0 1,0 0-1,0 0 1,-1 0-1,1 0 0,0 0 1,0 0-1,0 1 1,0-1-1,-1 0 1,1 0-1,0 1 0,0-1 1,-1 0-1,1 1 1,0-1-1,-1 1 1,1-1-1,0 1 0,-1-1 1,1 1-1,0-1 1,-1 1-1,1 0 0,-1-1 1,1 1-1,-1 0 1,0-1-1,1 2 1,22 34 1,-18-26 95,62 106 48,-42-67-658,3-1-1,2-1 0,61 72 0,-69-100-422,-5-14-2462,-33-21-3445,-6 2 1483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522"/>
    </inkml:context>
    <inkml:brush xml:id="br0">
      <inkml:brushProperty name="width" value="0.025" units="cm"/>
      <inkml:brushProperty name="height" value="0.025" units="cm"/>
      <inkml:brushProperty name="color" value="#E71224"/>
    </inkml:brush>
  </inkml:definitions>
  <inkml:trace contextRef="#ctx0" brushRef="#br0">105 897 9001,'0'0'2850,"-69"5"-191,43-26-65,17-11-1345,9-16-480,3-16 128,20-11-224,14-6-417,14-7-224,12 1 32,11-3-96,3 6-192,9 4-673,-2 2-1089,-12 4-3619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7.723"/>
    </inkml:context>
    <inkml:brush xml:id="br0">
      <inkml:brushProperty name="width" value="0.025" units="cm"/>
      <inkml:brushProperty name="height" value="0.025" units="cm"/>
    </inkml:brush>
  </inkml:definitions>
  <inkml:trace contextRef="#ctx0" brushRef="#br0">74 100 14862,'0'0'2173,"-9"11"-764,3-5-1260,0 0-48,0 0 1,1 1-1,0-1 1,0 1-1,1 0 1,-1 0-1,1 0 1,1 1-1,0-1 1,0 1-1,0 0 1,1 0-1,-2 11 1,4-12-56,0 0 1,0 0 0,1 0-1,0 0 1,2 9 0,-3-16 5,1 1 1,-1 0 0,0 0 0,1 0-1,-1 0 1,0 0 0,1 0 0,-1-1-1,1 1 1,0 0 0,-1 0 0,1-1-1,-1 1 1,1 0 0,0-1 0,0 1-1,-1-1 1,1 1 0,0-1 0,0 1-1,0-1 1,0 1 0,-1-1 0,1 0-1,0 1 1,0-1 0,0 0 0,0 0-1,0 0 1,0 0 0,0 0 0,0 0-1,0 0 1,0 0 0,0 0 0,0 0-1,0-1 1,-1 1 0,1 0 0,0 0-1,0-1 1,0 1 0,0-1-1,0 1 1,-1-1 0,1 1 0,0-1-1,0 0 1,-1 1 0,1-1 0,-1 0-1,1 1 1,0-3 0,5-2 209,0-1 0,-1 0 0,0 0 1,-1 0-1,1-1 0,-1 0 0,-1 0 0,1 0 1,-1 0-1,0 0 0,-1-1 0,3-11 0,0-2-29,-2 0 0,0 0 0,-1-31 0,-1 51-265,0 0-1,0 0 1,0 0 0,0 0-1,0 0 1,0 1 0,0-1-1,0 0 1,0 1-1,0-1 1,0 1 0,1-1-1,-1 1 1,0 0 0,0-1-1,1 1 1,-1 0 0,0 0-1,0 0 1,1 0 0,-1 0-1,0 0 1,0 0-1,1 0 1,-1 1 0,0-1-1,2 1 1,1-1-12,0 1 0,1-1-1,-1 1 1,0 0 0,0 0 0,1 1-1,6 3 1,-9-3 34,1 1 1,-1-1-1,0 1 0,0-1 0,0 1 1,-1 0-1,1 0 0,-1 0 0,0 0 1,1 0-1,-1 0 0,-1 0 1,1 0-1,0 0 0,-1 1 0,1-1 1,-1 0-1,-1 7 0,-10 65 184,4-43-131,30-60-11,-11 15 22,14-22-12,-17 21-36,1 1-1,1-1 0,0 2 1,25-23-1,-36 34-12,1 1-1,-1-1 1,1 1 0,-1-1 0,1 1-1,-1-1 1,1 1 0,-1 0 0,1-1-1,0 1 1,-1 0 0,1-1 0,-1 1-1,1 0 1,0 0 0,-1 0-1,1-1 1,0 1 0,0 0 0,-1 0-1,1 0 1,0 0 0,-1 0 0,1 0-1,0 1 1,-1-1 0,1 0 0,0 0-1,-1 0 1,1 1 0,0-1 0,-1 0-1,1 1 1,-1-1 0,2 1-1,-1 1 4,0 0-1,0 0 0,0 0 0,-1-1 0,1 1 0,0 1 0,-1-1 0,0 0 0,1 0 1,-1 0-1,0 4 0,-7 59 106,-10-14-31,46-76 453,20-30-281,-36 37-245,2 1-1,0 0 1,1 1 0,0 1-1,1 1 1,37-24 0,-53 37-2,-1 1 0,1-1 1,0 1-1,-1 0 0,1-1 1,0 1-1,0 0 0,-1 0 1,1-1-1,0 1 0,0 0 1,-1 0-1,1 0 0,0 0 0,0 0 1,0 0-1,-1 0 0,1 0 1,0 0-1,0 0 0,-1 0 1,1 1-1,0-1 0,0 0 1,-1 1-1,1-1 0,0 0 1,-1 1-1,1-1 0,0 1 1,0 0-1,0 1 2,0 0 0,0-1 1,0 1-1,0 0 0,-1 0 0,1 0 0,-1 0 1,0 0-1,1 0 0,-1 0 0,0 0 0,0 3 0,-11 59 88,-30 46 380,44-115-400,0 0 1,1 0 0,-1 0-1,1 0 1,0 1 0,0 0-1,8-6 1,6-8-31,-8 6-477,28-28 93,-9 24-7844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06.651"/>
    </inkml:context>
    <inkml:brush xml:id="br0">
      <inkml:brushProperty name="width" value="0.025" units="cm"/>
      <inkml:brushProperty name="height" value="0.025" units="cm"/>
    </inkml:brush>
  </inkml:definitions>
  <inkml:trace contextRef="#ctx0" brushRef="#br0">181 50 11819,'0'0'7421,"-5"-8"-6017,-16-25-476,21 33-914,0 0 0,0-1 0,0 1 0,0 0 0,0-1-1,0 1 1,0 0 0,0 0 0,0-1 0,0 1 0,0 0-1,0-1 1,0 1 0,0 0 0,0 0 0,0-1 0,0 1-1,0 0 1,1 0 0,-1-1 0,0 1 0,0 0 0,0 0-1,0-1 1,1 1 0,-1 0 0,0 0 0,0 0 0,0-1-1,1 1 1,-1 0 0,0 0 0,0 0 0,1 0 0,-1 0-1,0 0 1,0-1 0,1 1 0,-1 0 0,0 0 0,0 0-1,1 0 1,-1 0 0,0 0 0,1 0 0,-1 0-1,0 0 1,0 0 0,1 0 0,-1 0 0,1 1 0,17 0 214,-16-1-161,15 3 91,-1 1 0,1 0 1,-1 1-1,0 1 1,-1 0-1,1 2 0,-1-1 1,0 2-1,-1 0 0,0 1 1,-1 0-1,0 1 1,0 0-1,15 20 0,-25-27-42,1 1-1,-1 1 1,-1-1 0,1 0-1,-1 1 1,0-1-1,0 1 1,0 0 0,-1 0-1,0-1 1,0 1-1,0 0 1,-1 0 0,0 0-1,-1 6 1,0-2-9,-1 0-1,0-1 1,-1 0 0,0 1 0,-1-1 0,0 0-1,0-1 1,-8 13 0,-10 8 1,0 0 1,-2-2-1,-51 46 0,68-66-106,-124 105-730,84-79-2076,0-4-3423,10-10-8731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11.363"/>
    </inkml:context>
    <inkml:brush xml:id="br0">
      <inkml:brushProperty name="width" value="0.025" units="cm"/>
      <inkml:brushProperty name="height" value="0.025" units="cm"/>
    </inkml:brush>
  </inkml:definitions>
  <inkml:trace contextRef="#ctx0" brushRef="#br0">1 0 13613,'0'0'8968,"19"72"-8263,-19-28-481,0 3-160,-2 4-32,2-1 0,-2-1-32,2-5-640,0-6-481,0-4-449,0-9-832,0-5-2018,0-7-1442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11.704"/>
    </inkml:context>
    <inkml:brush xml:id="br0">
      <inkml:brushProperty name="width" value="0.025" units="cm"/>
      <inkml:brushProperty name="height" value="0.025" units="cm"/>
    </inkml:brush>
  </inkml:definitions>
  <inkml:trace contextRef="#ctx0" brushRef="#br0">0 177 10570,'0'0'8488,"50"-13"-7847,0 12-257,7-4-256,11-4-64,1-4 32,-2-4-96,-5-1 32,-9-3-736,-10-2-1474,-16-6-2050,-15 1-2595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12.058"/>
    </inkml:context>
    <inkml:brush xml:id="br0">
      <inkml:brushProperty name="width" value="0.025" units="cm"/>
      <inkml:brushProperty name="height" value="0.025" units="cm"/>
    </inkml:brush>
  </inkml:definitions>
  <inkml:trace contextRef="#ctx0" brushRef="#br0">1 93 12908,'0'0'4773,"58"-34"-3844,-7 22 288,11 0-320,11-1-417,6 1-384,0 6-32,-5 2-192,-10 4-1762,-13 0-3267,-17 0-4804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12.388"/>
    </inkml:context>
    <inkml:brush xml:id="br0">
      <inkml:brushProperty name="width" value="0.025" units="cm"/>
      <inkml:brushProperty name="height" value="0.025" units="cm"/>
    </inkml:brush>
  </inkml:definitions>
  <inkml:trace contextRef="#ctx0" brushRef="#br0">3 1 15855,'0'0'3240,"0"9"-2417,0 47 544,-2-35-1087,1 0 0,2 0-1,0 0 1,1 0 0,1 0 0,6 22-1,-9-41-255,1 0 0,-1 0 0,1-1-1,0 1 1,0 0 0,0-1 0,0 1-1,0-1 1,0 1 0,1-1 0,-1 1-1,0-1 1,1 0 0,-1 0 0,1 1-1,-1-1 1,1 0 0,-1 0 0,1-1-1,0 1 1,0 0 0,-1-1 0,1 1-1,3 0 1,-1-1 21,0 0-1,-1-1 0,1 1 1,-1-1-1,1 0 1,-1 0-1,1 0 1,-1 0-1,0 0 0,1-1 1,-1 0-1,3-2 1,8-6 25,0 0 0,-1-1 0,0-1 0,13-17 0,-1-3-42,-21 24-4,1 1 0,0 0 0,1 0 1,-1 0-1,2 1 0,10-10 0,-18 53 772,-4-6-376,1-7-336,1 0 0,0 30 0,3-54-89,0 0-103,0 1-1,-1 0 0,1 0 1,0-1-1,0 1 1,0 0-1,0 0 0,0-1 1,1 1-1,-1 0 1,0 0-1,0-1 0,0 1 1,1 0-1,-1 0 0,0-1 1,1 1-1,-1 0 1,0-1-1,1 1 0,-1-1 1,1 1-1,-1 0 1,1-1-1,-1 1 0,1-1 1,0 1-1,-1-1 1,1 0-1,-1 1 0,2 0 1,10 0-5161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13.165"/>
    </inkml:context>
    <inkml:brush xml:id="br0">
      <inkml:brushProperty name="width" value="0.025" units="cm"/>
      <inkml:brushProperty name="height" value="0.025" units="cm"/>
    </inkml:brush>
  </inkml:definitions>
  <inkml:trace contextRef="#ctx0" brushRef="#br0">109 1 14350,'0'0'6710,"-5"10"-6176,-6 23-237,1 0 0,1 1 0,2 0-1,1 1 1,-1 40 0,3 192 643,5-178-789,-2 13 569,-22-270-1212,12 108-84,-5-112 0,17 171 570,-1 1-1,0-1 0,0 1 1,1-1-1,-1 1 1,0-1-1,1 0 1,-1 1-1,1 0 0,-1-1 1,1 1-1,-1-1 1,1 1-1,-1-1 0,1 1 1,-1 0-1,1-1 1,-1 1-1,1 0 0,0 0 1,-1 0-1,1-1 1,-1 1-1,1 0 0,0 0 1,-1 0-1,1 0 1,0 0-1,-1 0 0,1 0 1,-1 0-1,1 0 1,0 0-1,-1 1 0,2-1 1,34 6-83,-23-3 116,-2-3-17,1 0-1,-1-1 0,0 0 1,0 0-1,0-1 0,0-1 1,-1 0-1,1-1 1,-1 0-1,1 0 0,-1-1 1,0 0-1,-1-1 0,1 0 1,-1 0-1,-1-1 0,1-1 1,12-14-1,-12 13 37,0 0-1,-1-1 0,0 0 1,-1 0-1,-1-1 1,1 0-1,-1 0 1,-1 0-1,0-1 0,-1 0 1,0 0-1,-1 0 1,-1 0-1,1-1 1,-2 1-1,1-19 1,-2 30-35,0 1 1,0-1-1,0 0 1,0 1-1,0-1 1,0 0 0,0 1-1,0-1 1,0 1-1,0-1 1,-1 0-1,1 1 1,0-1 0,0 1-1,0-1 1,-1 1-1,1-1 1,0 1-1,-1-1 1,1 1 0,-1-1-1,1 1 1,-1-1-1,1 1 1,0 0-1,-1-1 1,1 1 0,-1-1-1,0 1 1,1 0-1,-1 0 1,1-1-1,-2 1 1,-18 9 120,-15 28-70,21-13 54,2 1-1,0 0 1,2 1 0,1 0 0,1 1 0,1-1-1,1 2 1,2-1 0,1 0 0,0 1 0,3 0-1,2 30 1,-2-55-102,0-1 0,0 0-1,0 1 1,1-1 0,-1 1 0,1-1-1,-1 0 1,1 1 0,0-1-1,0 0 1,0 0 0,0 0 0,1 0-1,-1 0 1,0 0 0,1 0-1,0 0 1,-1 0 0,1-1 0,0 1-1,0-1 1,0 1 0,0-1-1,0 0 1,0 0 0,0 0 0,0 0-1,1 0 1,-1 0 0,0 0 0,1-1-1,-1 1 1,0-1 0,1 0-1,-1 0 1,1 0 0,-1 0 0,0 0-1,1 0 1,2-1 0,1 0-340,0-1 1,1 0-1,-1 0 1,0 0 0,0-1-1,0 0 1,-1 0-1,1 0 1,-1-1 0,1 1-1,-1-1 1,0-1-1,-1 1 1,6-6-1,8-18-4788,-3-1-3571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13.971"/>
    </inkml:context>
    <inkml:brush xml:id="br0">
      <inkml:brushProperty name="width" value="0.025" units="cm"/>
      <inkml:brushProperty name="height" value="0.025" units="cm"/>
    </inkml:brush>
  </inkml:definitions>
  <inkml:trace contextRef="#ctx0" brushRef="#br0">131 273 10794,'0'0'5563,"-8"0"-2253,0 0-2735,-1 1 1,0 0-1,1 0 1,0 0-1,-1 1 1,-9 4 0,15-5-511,0 0 0,0 1 0,0 0 0,0-1 0,0 1 0,0 0 0,0 0 0,1 1 0,-1-1 1,1 0-1,0 1 0,0 0 0,-1-1 0,2 1 0,-1 0 0,0 0 0,1 0 0,-1 0 0,1 0 1,0 1-1,-2 6 0,3-8-55,-1 0 0,1 0-1,-1 1 1,1-1 0,0 0 0,-1 1 0,1-1 0,1 1 0,-1-1-1,0 0 1,1 1 0,-1-1 0,1 0 0,-1 0 0,1 1 0,0-1 0,0 0-1,0 0 1,0 0 0,1 0 0,-1 0 0,0 0 0,1 0 0,0 0 0,-1-1-1,1 1 1,4 2 0,-3-2 11,1 0 0,0-1 0,0 0 1,0 0-1,0 0 0,1 0 0,-1-1 0,0 0 0,0 1 0,0-1 0,0-1 0,1 1 0,-1-1 1,0 1-1,8-4 0,-3 0-50,0 0 0,1-1 0,-2-1 0,1 1 0,-1-1 0,0-1 1,0 1-1,0-1 0,-1-1 0,0 1 0,-1-1 0,0-1 0,0 1 0,-1-1 1,0 0-1,0 0 0,-1 0 0,0-1 0,-1 0 0,0 0 0,3-20 0,-9 28-246,-6 10 153,-5 13 50,10-13 71,0 1 0,1-1 0,0 1 0,1-1 0,0 1 0,0 0 0,1 0 0,0 0 0,0 0 0,2 12 0,-1-20 1,0 0 0,0 0 0,0 0 0,1 0 0,-1 0 0,0 0 0,1 0 0,-1 0 0,0 0 0,1 0 0,-1-1 0,1 1 0,0 0-1,-1 0 1,1 0 0,0-1 0,-1 1 0,1 0 0,0-1 0,0 1 0,0 0 0,-1-1 0,1 1 0,0-1 0,0 0 0,0 1 0,1-1 0,1 1 8,0-1 1,-1 0-1,1 0 1,-1 0-1,1 0 0,0 0 1,-1-1-1,1 1 1,-1-1-1,5-1 1,1-1 22,0-1 1,0 0 0,0 0 0,0-1 0,9-7 0,-3-2-71,0 1 0,-2-2 1,0 0-1,0 0 0,-1-1 0,-1 0 0,-1-1 1,0 0-1,-1-1 0,-1 0 0,-1 0 1,-1 0-1,0-1 0,-1 0 0,-1 0 1,-1 0-1,0 0 0,-2-22 0,-17 88-185,-1 15 316,7-29 283,1 1 0,2 0 1,2 1-1,1-1 0,-1 65 1,5-99-370,1 0 0,0 1 0,0-1 0,0 0 0,0 1 0,0-1 0,-1 1 1,1-1-1,0 0 0,0 1 0,0-1 0,0 1 0,0-1 0,0 0 0,0 1 1,0-1-1,1 0 0,-1 1 0,0-1 0,0 1 0,0-1 0,0 0 1,0 1-1,1-1 0,-1 0 0,0 1 0,0-1 0,1 0 0,-1 1 0,0-1 1,0 0-1,1 0 0,-1 1 0,0-1 0,1 0 0,-1 0 0,0 0 0,1 1 1,-1-1-1,0 0 0,1 0 0,-1 0 0,1 0 0,-1 0 0,0 0 0,1 0 1,-1 0-1,1 0 0,-1 0 0,0 0 0,1 0 0,-1 0 0,0 0 0,1 0 1,-1 0-1,1 0 0,-1 0 0,0-1 0,1 1 0,-1 0 0,0 0 1,1 0-1,-1-1 0,0 1 0,1 0 0,-1 0 0,0-1 0,0 1 0,1-1 1,15-24 236,-6-54-65,-9 71-174,-1 1 1,0-1-1,-1 1 1,0-1 0,0 1-1,0 0 1,-1-1-1,-4-9 1,6 17-5,0-1 0,0 1 1,0-1-1,0 1 0,0-1 0,-1 1 0,1-1 1,0 1-1,0 0 0,-1-1 0,1 1 0,0-1 1,-1 1-1,1 0 0,-1-1 0,1 1 1,0 0-1,-1-1 0,1 1 0,-1 0 0,1 0 1,-1-1-1,1 1 0,-1 0 0,1 0 0,-1 0 1,0 0-1,-5 10-9,4 24-9,2-32 9,1 1-1,-1-1 1,1 1 0,0-1 0,0 0 0,0 1 0,0-1-1,0 0 1,0 0 0,0 0 0,1 0 0,-1 0 0,1 0-1,-1 0 1,1 0 0,0-1 0,0 1 0,0 0 0,0-1-1,3 2 1,1 0-43,-1-1 0,1 0 1,-1 0-1,1-1 0,-1 0 0,1 0 0,0 0 0,10 0 0,-2-1-104,0-1 0,-1 0 1,1-1-1,0-1 0,0 0 0,25-10 0,-29 9-14,-1-1 0,0 0 0,0-1 1,0 0-1,-1 0 0,13-12 0,-15 11 561,0 0-1,-1 0 0,1 0 1,6-12-1,-21 33-209,1 2 0,0-1 0,1 1 0,1 0 0,1 0 0,0 1 0,1-1 0,1 1 0,-2 21 0,5-38-193,0 0-1,0 1 1,0-1 0,0 0 0,0 0-1,0 0 1,0 1 0,0-1 0,0 0 0,0 0-1,0 1 1,0-1 0,0 0 0,0 0-1,0 0 1,0 1 0,0-1 0,1 0-1,-1 0 1,0 0 0,0 0 0,0 1 0,0-1-1,0 0 1,0 0 0,1 0 0,-1 0-1,0 1 1,0-1 0,0 0 0,0 0-1,1 0 1,-1 0 0,0 0 0,0 0 0,0 0-1,1 0 1,-1 0 0,0 0 0,0 0-1,0 0 1,1 0 0,10-5-961,6-13-1762,5-34-6975,-12 17 1916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14.343"/>
    </inkml:context>
    <inkml:brush xml:id="br0">
      <inkml:brushProperty name="width" value="0.025" units="cm"/>
      <inkml:brushProperty name="height" value="0.025" units="cm"/>
    </inkml:brush>
  </inkml:definitions>
  <inkml:trace contextRef="#ctx0" brushRef="#br0">27 0 14574,'0'0'5381,"-25"61"-4388,23-42-577,2-1-544,0-3-2274,7-4-3236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14.671"/>
    </inkml:context>
    <inkml:brush xml:id="br0">
      <inkml:brushProperty name="width" value="0.025" units="cm"/>
      <inkml:brushProperty name="height" value="0.025" units="cm"/>
    </inkml:brush>
  </inkml:definitions>
  <inkml:trace contextRef="#ctx0" brushRef="#br0">133 0 15535,'-8'4'2861,"3"-1"-2509,-61 37 5156,61-37-5172,0 1 0,0 0 0,0 0 0,1 0 0,0 1 0,-1-1 0,1 1 0,1 0 0,-1 0 0,1 0 0,-3 7 0,8-11-365,1 0-1,0 0 0,-1 0 1,1-1-1,0 1 1,-1-1-1,1 0 1,0 1-1,0-1 0,0-1 1,-1 1-1,6-1 1,8-3-498,0-1-1,-1 0 1,1-2 0,-1 1 0,25-16 0,19-9 145,-59 31 439,0 0 1,1 0-1,-1 0 0,0 0 1,0 0-1,0 0 0,1 0 1,-1 0-1,0 0 0,0 0 1,1 0-1,-1 0 0,0 0 1,0 0-1,0 0 0,1 0 0,-1 0 1,0 0-1,0 0 0,1 0 1,-1 0-1,0 0 0,0 0 1,0 0-1,1 1 0,-1-1 1,0 0-1,0 0 0,0 0 1,0 0-1,1 0 0,-1 1 1,0-1-1,0 0 0,0 0 1,0 0-1,0 1 0,0-1 0,1 0 1,-1 0-1,0 0 0,0 1 1,0-1-1,0 0 0,2 18 941,-2-17-970,-1 0 0,1 1 0,0-1 0,0 0 0,0 1 0,0-1 0,0 0 0,0 1 0,0-1-1,1 0 1,-1 1 0,0-1 0,1 0 0,-1 1 0,1-1 0,0 0 0,-1 0 0,1 0 0,0 0 0,0 1 0,-1-1 0,1 0 0,0 0 0,0 0 0,0-1 0,0 1 0,0 0 0,3 1 0,9-2-15,1-1 1,0 0-1,0-1 0,-1-1 1,1 0-1,-1-1 0,0 0 0,14-7 1,-12 5-516,-1 1 1,1 0 0,-1 2-1,1-1 1,0 2 0,17-2-1,-31 4 493,-1 0 0,0 0 0,0 1 0,1-1 0,-1 0 0,0 0 0,0 0 0,1 1 0,-1-1 0,0 0 0,0 0 0,0 0 0,0 1 0,1-1 0,-1 0 0,0 1 0,0-1 0,0 0 0,0 0 0,0 1 0,0-1 0,1 0-1,-1 1 1,0-1 0,0 0 0,0 0 0,0 1 0,0-1 0,0 0 0,0 1 0,-1-1 0,1 0 0,0 1 0,0-1 0,0 0 0,0 0 0,0 1 0,0-1 0,0 0 0,-1 0 0,1 1 0,0-1 0,0 0 0,0 0 0,-1 1 0,1-1 0,0 0 0,-9 15 234,-19 13 142,14-14-5779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8:24.010"/>
    </inkml:context>
    <inkml:brush xml:id="br0">
      <inkml:brushProperty name="width" value="0.025" units="cm"/>
      <inkml:brushProperty name="height" value="0.025" units="cm"/>
    </inkml:brush>
  </inkml:definitions>
  <inkml:trace contextRef="#ctx0" brushRef="#br0">0 1014 7623,'10'-11'465,"24"-27"-421,1 1 0,3 2 0,49-36 0,-41 43-19,2 2 0,1 2 0,0 2 1,2 2-1,1 3 0,0 2 0,1 2 1,87-9-1,37 7 141,231 11 0,-215 6-122,1166-83 217,-9-98 1042,-441 33-812,-73 11 97,-819 132-553,354-60 2076,-354 57-1777,1 1-3359,-27 6-445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8.329"/>
    </inkml:context>
    <inkml:brush xml:id="br0">
      <inkml:brushProperty name="width" value="0.025" units="cm"/>
      <inkml:brushProperty name="height" value="0.025" units="cm"/>
    </inkml:brush>
  </inkml:definitions>
  <inkml:trace contextRef="#ctx0" brushRef="#br0">171 291 10570,'0'0'10084,"-11"3"-9774,10-3-308,-5 2 45,-1-1 0,1 1 0,0 0 0,0 1 1,0 0-1,0 0 0,0 0 0,1 0 0,-1 1 0,1 0 0,0 0 1,0 1-1,-6 6 0,8-8-8,-5 7 257,-1 0 1,1 1-1,1 0 0,0 0 1,0 1-1,1 0 1,1 0-1,-6 19 0,11-31-293,-1 1 0,1-1 0,0 1 0,0-1 0,0 1 0,0-1 0,0 1 0,0-1 0,0 1 0,0 0 0,0-1 0,0 1 0,0-1 0,0 1 0,0-1 0,0 1 0,0-1 0,1 1 0,-1-1 0,0 1 0,0-1 0,1 1 0,-1-1 0,0 1 0,1-1 0,-1 0 0,0 1 0,1-1 0,-1 0 0,1 1 0,-1-1 0,0 0 0,1 1 0,-1-1 0,1 0 0,-1 0 0,1 1 0,0-1 0,26-5 249,24-23 217,-31 12-473,-1-1-1,0-1 0,-1 0 1,-1-2-1,-1 0 0,-1 0 1,22-41-1,-48 83-119,2 1 1,0 0-1,2 0 0,0 1 1,-3 26-1,10-49 128,-1 1-1,1-1 0,-1 0 1,1 1-1,0-1 1,0 0-1,0 1 1,0-1-1,0 0 0,0 1 1,0-1-1,0 0 1,0 0-1,0 1 1,1-1-1,-1 0 1,1 1-1,-1-1 0,1 0 1,-1 0-1,1 0 1,0 0-1,-1 1 1,1-1-1,0 0 1,0 0-1,0 0 0,0-1 1,0 1-1,0 0 1,0 0-1,2 0 1,-1-1 12,1 0 1,-1 0-1,1 0 1,0-1-1,-1 1 1,1-1 0,-1 0-1,1 0 1,-1 0-1,1 0 1,-1 0-1,0 0 1,1-1-1,-1 1 1,0-1 0,3-2-1,32-29 113,-2-1 0,-1-2 0,-2-1 0,-1-2 0,-2-1-1,31-58 1,-53 88-113,0-1 0,-1 1 0,-1-2 0,1 1 0,-2-1 0,0 1 0,0-1 0,-1 0 0,2-14 0,-6 26-21,1 0-1,0-1 1,0 1-1,-1 0 0,1 0 1,0-1-1,-1 1 0,1 0 1,0 0-1,-1 0 0,1 0 1,0-1-1,-1 1 0,1 0 1,-1 0-1,1 0 0,0 0 1,-1 0-1,1 0 0,0 0 1,-1 0-1,1 0 1,-1 0-1,1 0 0,0 0 1,-1 0-1,1 0 0,0 1 1,-1-1-1,1 0 0,0 0 1,-1 0-1,1 1 0,0-1 1,-1 0-1,1 0 0,0 1 1,-1-1-1,1 0 1,0 0-1,0 1 0,-1-1 1,1 0-1,0 1 0,0-1 1,-17 14-67,-1 2 76,2 2-1,0 0 0,1 1 1,1 1-1,1 0 0,0 1 0,2 0 1,0 1-1,2 0 0,0 1 1,2 0-1,-7 29 0,14-50 5,-1 1 0,0-1 0,1 1 0,0-1 0,0 1 1,-1 0-1,1-1 0,1 1 0,-1-1 0,0 1 0,1 0 0,-1-1 0,1 1 0,0-1 0,0 0 0,0 1 0,0-1 0,0 0 0,0 1 0,1-1 0,-1 0 0,1 0 1,0 0-1,-1 0 0,1 0 0,0-1 0,0 1 0,0 0 0,0-1 0,5 3 0,2-1 15,0-1 1,0 0-1,0-1 0,1 0 0,-1 0 1,0-1-1,11-1 0,-2 1-117,25-3-1987,-16-4-2452,1-7-5050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8:25.319"/>
    </inkml:context>
    <inkml:brush xml:id="br0">
      <inkml:brushProperty name="width" value="0.025" units="cm"/>
      <inkml:brushProperty name="height" value="0.025" units="cm"/>
    </inkml:brush>
  </inkml:definitions>
  <inkml:trace contextRef="#ctx0" brushRef="#br0">3390 316 7783,'-68'-43'136,"-1"3"-1,-1 3 0,-3 4 0,0 2 1,-2 4-1,-1 3 0,-1 3 0,-131-17 1,71 25-121,1 6 0,-2 6 1,-216 26-1,178 1 0,1 7 0,-221 73 0,299-74 31,1 3-1,2 5 1,2 3 0,2 5-1,-114 79 1,164-96-15,1 1 0,1 2 0,2 1 0,2 2 0,-39 55 0,52-62-22,1 2-1,2 0 1,2 1 0,1 1 0,1 0 0,2 1 0,1 0 0,-6 41-1,13-53-8,0 0-1,2 1 0,1 0 1,1-1-1,1 1 0,1-1 1,1 1-1,0-1 0,2 0 1,1 0-1,1 0 0,1-1 1,1 0-1,1-1 0,1 0 1,0 0-1,2-1 0,0-1 1,2 0-1,0-1 0,0 0 1,2-1-1,21 16 0,-2-5 0,2-1 0,1-2-1,0-2 1,2-2 0,0-2-1,2-1 1,0-2 0,0-2-1,81 14 1,6-8 37,0-6 1,154-3 0,-100-13-21,-1-8 1,1-8 0,-2-9 0,-2-7 0,183-60 0,102-64 211,-349 111 224,206-120 0,-282 144-300,-2-3 0,-1-1 0,-1-2 0,-2-2 0,0 0 0,40-53 0,-63 69-62,0 0 0,-2-1 0,0 0 0,0 0 0,-2-1 0,0 0 0,-1 0 0,5-23 1,-9 27-5,-1 0 0,1 0 0,-2 0 0,0-1 0,-1 1 0,0 0 1,-1 0-1,0 0 0,-1 0 0,0 1 0,-1-1 0,-10-20 1,2 10-38,-1 1 0,-2 1 1,0 0-1,-1 0 0,-1 2 1,0 0-1,-2 1 1,0 1-1,-29-20 0,-8-1-21,-1 2 0,-87-39-1,61 39-34,-1 3-1,-1 4 1,-2 4-1,-1 3 1,0 5-1,-106-8 1,81 18-528,0 5 0,0 5 0,0 5-1,-169 33 1,-120 52-4034,195-38-1128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8:56.753"/>
    </inkml:context>
    <inkml:brush xml:id="br0">
      <inkml:brushProperty name="width" value="0.025" units="cm"/>
      <inkml:brushProperty name="height" value="0.025" units="cm"/>
    </inkml:brush>
  </inkml:definitions>
  <inkml:trace contextRef="#ctx0" brushRef="#br0">294 40 1281,'-13'4'1644,"-115"41"2034,90-30 64,-64 37 1,101-52-3688,0 0 1,1 0-1,-1 0 1,0 1-1,1-1 1,-1 0-1,1 1 0,-1-1 1,1 0-1,-1 1 1,0-1-1,1 1 1,0-1-1,-1 1 0,1-1 1,-1 1-1,1-1 1,0 1-1,-1 0 1,1-1-1,0 1 0,-1-1 1,1 1-1,0 0 1,0-1-1,0 1 0,0 0 1,0-1-1,-1 1 1,1 0-1,0-1 1,1 1-1,-1 0 0,0-1 1,0 2-1,1 0-18,1-1-1,-1 0 0,1 1 0,-1-1 1,1 0-1,-1 0 0,1 0 0,0 0 1,-1 0-1,1 0 0,0-1 0,2 1 0,58 13-41,15-9 120,0-2 0,1-4 1,116-17-1,-131 11-42,520-58 423,108-10-499,1 33 385,214 39 750,-242 53-837,-223-11-264,640-35 27,-1061-5-57,-11 1 5,0 0 1,0 0-1,-1-1 0,1 0 1,0-1-1,0 0 0,-1 0 1,1-1-1,8-4 0,-16 7-9,-1 0 0,1-1-1,-1 1 1,1-1 0,-1 1-1,1 0 1,-1-1 0,1 1-1,-1-1 1,1 1-1,-1-1 1,0 1 0,1-1-1,-1 1 1,0-1 0,0 1-1,1-1 1,-1 0 0,0 1-1,0-1 1,0 1 0,0-1-1,0 0 1,0 1-1,0-1 1,0 1 0,0-1-1,0 0 1,0 1 0,0-1-1,0 1 1,0-1 0,0 0-1,-1 1 1,1-1-1,0 1 1,0-1 0,-1 1-1,1-1 1,0 1 0,-1-1-1,1 1 1,-1-1 0,1 1-1,-1-1 1,1 1-1,-1 0 1,1-1 0,-1 1-1,1 0 1,-1-1 0,1 1-1,-1 0 1,1 0 0,-1 0-1,0-1 1,1 1-1,-2 0 1,-35-13-1651,37 12 1531,-42-12-5834,28 3 1270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00.228"/>
    </inkml:context>
    <inkml:brush xml:id="br0">
      <inkml:brushProperty name="width" value="0.025" units="cm"/>
      <inkml:brushProperty name="height" value="0.025" units="cm"/>
    </inkml:brush>
  </inkml:definitions>
  <inkml:trace contextRef="#ctx0" brushRef="#br0">1311 193 11403,'-12'-4'59,"-38"-17"350,22 7-351,0 2-1,-1 2 0,0 0 1,0 2-1,-1 1 1,-36-3-1,38 10-34,0 2 0,0 1 0,0 1-1,0 1 1,1 2 0,0 0 0,0 2 0,1 1 0,0 1 0,-27 16 0,-6 8-268,1 3 1,2 1-1,-52 50 1,74-57 351,0 2-1,3 1 1,0 2 0,3 1 0,1 1-1,2 1 1,1 2 0,3 0-1,-28 77 1,26-48-51,2 2 0,4 1 1,3 0-1,4 1 0,-3 100 0,13-156-37,0 0 1,0 0-1,2 0 0,1 0 1,0 0-1,1 0 0,1-1 1,1 0-1,12 27 1,-14-37-5,1 0 1,0-1 0,0 1-1,1-1 1,0 0 0,0-1-1,1 1 1,0-1 0,0 0 0,0-1-1,1 0 1,0 0 0,0-1-1,0 1 1,0-2 0,1 1 0,-1-1-1,1-1 1,0 0 0,0 0-1,15 1 1,-3-2 17,0-1-1,-1-1 1,1 0 0,0-2-1,-1-1 1,0 0-1,0-1 1,0-2 0,-1 0-1,0-1 1,0 0-1,18-12 1,24-18 55,-1-2 1,57-52-1,74-71 147,-6-8 0,254-305-1,-263 251-148,-141 174-47,-3 0 0,44-93 0,-72 135 93,0-1 0,0 1 0,-1-1-1,-1 0 1,3-19 0,-5 27-51,0-1 0,0 0 0,0 0 0,0 0 1,0 1-1,-1-1 0,1 0 0,-1 0 0,0 1 0,1-1 0,-1 0 0,-1 1 0,1-1 1,0 1-1,-1-1 0,1 1 0,-1 0 0,0 0 0,1-1 0,-1 1 0,0 1 1,-1-1-1,1 0 0,-4-2 0,-11-5-58,0 1 1,-1 1 0,0 1-1,-1 0 1,1 2-1,-1 0 1,0 1-1,0 0 1,-26 1-1,11 2-293,1 1 0,-1 2 0,1 2-1,-52 12 1,40-2-593,1 2 0,0 1-1,1 3 1,2 1 0,0 2-1,-38 30 1,-37 34-3989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15.088"/>
    </inkml:context>
    <inkml:brush xml:id="br0">
      <inkml:brushProperty name="width" value="0.025" units="cm"/>
      <inkml:brushProperty name="height" value="0.025" units="cm"/>
    </inkml:brush>
  </inkml:definitions>
  <inkml:trace contextRef="#ctx0" brushRef="#br0">748 221 4837,'-16'15'2578,"-20"21"-2314,2 1 1,2 2-1,-35 55 0,35-36-190,4 2 1,2 1-1,3 1 1,2 1-1,4 1 1,-11 70-1,-29 403-372,47-395 91,-145 1179-1702,65-636 2969,42-175-187,21 595 0,73-511-52,-22-453-664,5 0 0,54 153 0,-64-236-60,3-1 0,3-1 0,2-1 1,51 77-1,-61-107-80,2-1 0,0-1-1,1-1 1,2-1 0,0-1 0,1-1 0,1-1 0,1 0 0,0-2 0,1-1 0,32 13-1,-26-15-26,1-2 1,0-1-1,0-1 0,1-2 0,0-2 0,0-1 0,48 0 0,-60-4-26,-1-1 1,1-2 0,0 0-1,-1-1 1,0-1 0,0-1-1,-1-1 1,1-1 0,-1-1-1,-1 0 1,0-2 0,32-22-1,-19 5 43,-2 0 0,-1-2 0,-1-1 0,-1-2 0,-2 0 0,-2-2 0,36-70 0,-8-4 21,54-167 0,-13-34 181,-13-4-1,59-492 0,-99 414-91,-18-644 0,-133-389-9,4 697-41,76 585 115,-5 0 0,-111-269 1,126 361-26,-3 1 1,-2 2 0,-2 1 0,-2 1 0,-2 1 0,-2 2 0,-53-52 0,69 79-171,-1 0 0,0 2 0,0 0 0,-1 1-1,-1 1 1,0 1 0,-1 1 0,-25-8 0,29 13-135,-1 0 0,0 2 0,0 0 0,0 1 0,0 1 0,0 1 0,0 1 0,-1 1 0,1 0 0,0 2 1,-19 5-1,17-2-461,0 1 0,-35 19 1,-52 34-2472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42.124"/>
    </inkml:context>
    <inkml:brush xml:id="br0">
      <inkml:brushProperty name="width" value="0.025" units="cm"/>
      <inkml:brushProperty name="height" value="0.025" units="cm"/>
    </inkml:brush>
  </inkml:definitions>
  <inkml:trace contextRef="#ctx0" brushRef="#br0">753 404 3427,'-46'-94'3268,"34"67"-3387,1-1 0,1 0 0,-7-36 0,12 39 11,-12-50-31,16 70 237,0 1 1,-1 0-1,0 0 1,0 0-1,0 0 1,0 0-1,0 1 1,-1-1-1,0 1 1,0-1-1,0 1 1,0 0-1,-6-5 1,6 7-95,1 0 1,0 1-1,0-1 0,0 0 1,-1 1-1,1-1 0,0 1 1,0 0-1,-1-1 0,1 1 1,0 0-1,-1 1 0,1-1 1,0 0-1,-1 1 0,1-1 0,0 1 1,0 0-1,0-1 0,-1 1 1,1 0-1,0 1 0,0-1 1,0 0-1,1 0 0,-1 1 1,0-1-1,0 1 0,1 0 1,-1-1-1,-1 4 0,-7 6-20,1 1 0,0 1 0,-11 21 0,13-22 11,-41 81 250,5 2-1,-61 195 0,70-186-112,-6 14 120,5 1 1,6 2-1,-20 168 0,4 637-189,28-437-190,15-446 63,-25 861 159,32-632 989,50 357 0,27-180-3,-61-361-983,4-1 0,4-1 1,40 82-1,-59-148-97,1 0 1,0 0-1,1-2 0,1 1 1,1-2-1,17 18 0,-27-31-7,1 1-1,-1-1 1,1 0-1,0-1 1,0 1-1,0-1 1,0 0-1,1 0 1,0 0 0,-1-1-1,1 0 1,0 0-1,0-1 1,0 1-1,0-1 1,0-1-1,0 1 1,0-1-1,1 0 1,-1 0-1,0-1 1,0 0-1,0 0 1,0 0-1,0-1 1,10-4-1,-6 1 10,0-2 0,0 1 0,-1-2 0,0 1 0,-1-1 0,1 0 0,-1-1 0,-1 0 0,0 0 0,0-1 0,-1 1 0,0-1 0,9-21 0,4-17 85,26-87 0,-45 133-87,56-234 259,26-254 0,-50 277-123,70-406-1,80-551-54,-91-8-658,-90 1133 556,-9-445-22,2 417 44,-3 0 0,-4 0-1,-2 1 1,-39-109 0,43 151-64,-2 2 0,-1 0 0,-1 0 0,-1 2 0,-31-40 0,37 54 34,-1 0-1,0 0 0,-1 2 0,0-1 0,-1 1 0,0 1 0,0 1 0,-1 0 0,0 0 0,0 1 0,-1 1 0,-26-7 0,19 9-55,0 0 0,0 2-1,0 1 1,-1 0 0,1 2-1,0 0 1,-1 2 0,1 1-1,1 0 1,-1 1 0,0 2-1,-26 11 1,-9 8-1074,1 2 0,2 3 0,-58 42 0,-26 27-5568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47.927"/>
    </inkml:context>
    <inkml:brush xml:id="br0">
      <inkml:brushProperty name="width" value="0.025" units="cm"/>
      <inkml:brushProperty name="height" value="0.025" units="cm"/>
    </inkml:brush>
  </inkml:definitions>
  <inkml:trace contextRef="#ctx0" brushRef="#br0">248 0 4548,'0'0'2125,"-8"10"-2109,0 3 116,0 0 1,0 1-1,1 0 1,1 0-1,1 0 0,0 1 1,0 0-1,2 0 1,-4 29-1,-22 675 2141,28-479-2208,-2-82-26,7 503-217,-3-606-302,3 0-1,2 0 1,3 0 0,17 59-1,-23-157-95,-20-249 1072,2 56-250,11-48 301,52-460 0,-35 647-522,1 3 13,2-115 0,-19 205 120,-4 14 149,-4 16 125,-9 59-471,3 1-1,4 0 0,-2 108 1,9-107 26,-10 130 35,-101 820 266,96-946-48,19-90-148,0-7-98,0-15-64,10-1023-554,-2 894 605,7 0 0,5 1 1,40-149-1,-68 346 253,1 0-1,-4 87 1,11 112-150,3-144-20,-1 9-48,10 1077-411,-3-1040-2162,-5-140-251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53.975"/>
    </inkml:context>
    <inkml:brush xml:id="br0">
      <inkml:brushProperty name="width" value="0.025" units="cm"/>
      <inkml:brushProperty name="height" value="0.025" units="cm"/>
    </inkml:brush>
  </inkml:definitions>
  <inkml:trace contextRef="#ctx0" brushRef="#br0">4938 342 1057,'0'0'6038,"2"-9"-5334,-1 4-645,-1 1-29,0 0 0,1 1 1,0-1-1,-1 1 0,2-1 0,-1 1 1,0-1-1,1 1 0,-1 0 0,1 0 1,0 0-1,0 0 0,0 0 1,0 0-1,1 0 0,-1 1 0,4-3 1,-7 0 76,-13 0-90,-27-1-72,24 4 82,-119-32 1560,95 22-952,-1 1-1,-64-7 1,6 11-557,-202-26 58,-288-61-182,-4 54-175,333 39-543,-550 11 91,584 3 996,-349 66 1,447-50-258,-236 86 1,281-81-42,2 4 1,2 3-1,-126 86 0,188-114-30,0 1-1,1 1 1,1 0-1,0 1 1,2 1-1,-24 33 1,35-45 4,-1 0 0,1 1 0,0-1 0,0 0 0,1 1 0,0 0 0,0 0 0,0 0 0,1 0-1,-1 0 1,1 0 0,1 0 0,-1 0 0,1 0 0,0 1 0,1-1 0,0 0 0,0 0 0,0 0 0,0 0 0,1 0 0,0 0 0,0 0 0,1-1 0,0 1 0,0-1 0,0 0 0,0 1 0,5 4 0,8 6 13,1 0 0,1 0-1,0-2 1,1 0 0,0-1 0,1-1 0,1-1 0,25 9-1,27 9 35,81 19 0,-1-9 39,293 34 1,167-28-38,-456-36 101,976 93-147,-203-13 124,-804-81-117,133-8-1,-197-5 22,0-2 0,0-3-1,0-2 1,66-24 0,-77 18 36,0-3 0,-1-2 0,-1-2 0,-2-2 0,81-61 0,-100 66-26,-2 0 1,0-2 0,-2-2-1,-1 0 1,-1-1 0,-1-1-1,-1-1 1,-2-1 0,-1 0-1,16-40 1,-27 54 11,-1 1 1,0-2-1,-2 1 0,1 0 1,-2-1-1,0 1 0,-1-1 1,-1 0-1,-3-23 0,2 29-9,-1 0-1,-1 0 0,0 0 1,-1 0-1,0 0 0,0 1 1,-1 0-1,-1 0 0,0 0 1,0 0-1,-1 1 0,0 0 1,0 1-1,-15-14 0,2 6-31,-2 0 0,1 1 0,-2 2 0,0 0 0,0 1 0,-1 1 0,-1 2 0,0 0 0,0 1 0,-33-4 0,-27-1-906,-155-2 0,122 10-1140,-20-5-1932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4:11.375"/>
    </inkml:context>
    <inkml:brush xml:id="br0">
      <inkml:brushProperty name="width" value="0.025" units="cm"/>
      <inkml:brushProperty name="height" value="0.025" units="cm"/>
    </inkml:brush>
  </inkml:definitions>
  <inkml:trace contextRef="#ctx0" brushRef="#br0">3244 347 8232,'-56'2'590,"23"-1"-340,0-1-1,-59-8 1,83 7-213,0-1 0,0 0 1,0-1-1,1 0 1,-1 0-1,1-1 1,-1 0-1,1-1 1,1 0-1,-1 0 0,1-1 1,-1 1-1,2-2 1,-11-10-1,2-4 21,0 0 0,-12-27 0,15 25-36,-30-39 0,37 55-20,-2 0-1,1 0 0,-1 0 0,0 1 0,-1 0 0,1 1 0,-1 0 1,0 0-1,-9-4 0,0 3-15,0 0 1,1 1-1,-2 1 1,1 0-1,0 2 1,-23-2-1,-109 6 6,124-1 9,-282 26 403,-17 1 959,172-23-318,-235 12 848,282-7-1445,-173 39-1,-45 46-201,259-72-266,2 4 1,-115 66-1,161-83-25,1 1-1,0 0 1,1 1 0,1 0-1,0 2 1,1-1 0,0 1-1,1 1 1,0 0-1,1 1 1,-9 20 0,9-13-19,2 0 0,0 1-1,1 0 1,1 1 0,2-1 0,0 1 0,0 42 0,4-35 53,0-1 0,2 0 0,2 1-1,7 31 1,-5-42 1,0 0 0,2-1-1,0 0 1,1 0 0,1-1-1,23 33 1,-7-19 13,1-1 0,2-1 0,1-1 1,1-2-1,48 33 0,-9-13 14,129 65 0,-133-83-104,0-3 0,2-3 0,1-3 0,134 23 0,294 6-695,-88-12 435,-258-17 261,646 60-9,-550-78-9,413-48 0,233-126 115,-629 100-17,334-137 1,-566 195-77,158-73-569,-171 76 612,-2-1 0,1 0-1,-1-1 1,-1-1 0,0-1 0,-1 0 0,23-29-1,-33 36 73,0 0-1,-1 0 1,0 0-1,0-1 1,-1 1-1,0-1 1,0 0-1,-1 0 1,0 0-1,0-1 1,-1 1-1,0 0 1,0-1-1,-2-10 1,0 7 20,-1-1 1,0 0 0,-1 1 0,-1 0 0,0 0 0,-1 0 0,0 0 0,-10-17 0,-5-1 113,-1 1 0,-2 1 0,0 1 0,-2 1 0,-46-39 0,13 20 22,-2 1-1,-1 4 0,-119-59 1,85 57-120,-2 4 0,-110-27 0,-60 5 47,-308-29 0,551 86-91,-853-86 360,-4 85 159,738 16-960,2 7 1,1 6 0,0 6 0,3 6 0,1 6 0,2 6 0,-235 121 0,217-87-1267,5-3-1120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17.209"/>
    </inkml:context>
    <inkml:brush xml:id="br0">
      <inkml:brushProperty name="width" value="0.025" units="cm"/>
      <inkml:brushProperty name="height" value="0.025" units="cm"/>
    </inkml:brush>
  </inkml:definitions>
  <inkml:trace contextRef="#ctx0" brushRef="#br0">5847 191 3555,'-643'102'7361,"403"-47"-7363,-452 170 0,-529 323-4583,814-356 6671,-502 287 1580,743-374-3585,5 7-1,5 6 1,-173 172-1,231-189-84,6 5-1,-135 198 0,128-145-38,-120 258-1,174-316 42,-50 163 1,82-218 1,2 1 1,2 1-1,2 0 0,2 0 1,2 0-1,4 52 1,3-73 5,1-1 1,0 0 0,2 0 0,2-1 0,0 0-1,1 0 1,1-1 0,2 0 0,0-1-1,1-1 1,19 22 0,5 3 35,2-2 1,2-2-1,87 68 1,-70-67-52,2-3 0,2-2 0,1-3 1,2-3-1,117 41 0,-88-45-173,2-3-1,0-5 0,166 14 1,-110-26-152,266-20 0,138-64 471,-195 3 185,-3-16 0,-5-15-1,439-191 1,-365 95-1926,671-425 1,313-389 1377,-1399 1003 268,1358-1111 824,-1266 1026-411,-4-4 1,115-146-1,-179 197-70,-3-2-1,-1-1 1,-3-1-1,-2-2 0,-2 0 1,-3-2-1,-2-1 0,13-61 1,-29 98-340,-1 0 1,-2-1-1,0 0 1,0 0 0,-2 0-1,-1 1 1,0-1-1,-9-40 1,5 48-100,1-1 0,-1 1 0,-1 0 0,0 0 0,-1 1 0,-1 0 0,0 0 0,0 0 0,-1 1 0,0 1-1,-1-1 1,-1 2 0,1-1 0,-13-7 0,-11-5-13,0 1-1,-2 2 1,0 1 0,-1 2-1,0 1 1,-2 2-1,-51-10 1,-14 4 104,-169-11 1,-701 19 82,614 16 75,125-5-125,-458 10 68,483 3-138,-269 51 0,277-20-288,2 9 0,-346 142 0,311-89 88,-404 251 0,-161 233-625,72 79-1314,508-448-397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19.540"/>
    </inkml:context>
    <inkml:brush xml:id="br0">
      <inkml:brushProperty name="width" value="0.025" units="cm"/>
      <inkml:brushProperty name="height" value="0.025" units="cm"/>
    </inkml:brush>
  </inkml:definitions>
  <inkml:trace contextRef="#ctx0" brushRef="#br0">3827 203 8520,'-79'-41'-964,"-167"-61"0,198 87 1019,0 3 1,-2 1-1,1 2 0,-1 3 1,-54-1-1,-138 10-1817,-346 49 1,-233 139 2392,707-159-248,-42 11 568,2 8 0,-226 107 0,320-129-905,2 4 0,2 1-1,1 3 1,2 3-1,1 2 1,3 1 0,1 4-1,2 1 1,-41 57 0,69-78-61,0 0 0,2 1 1,1 1-1,1 0 1,2 1-1,-15 55 1,23-68-26,0-1 1,2 1-1,0 0 1,1-1-1,0 1 1,1 0-1,1 0 1,1 0-1,1 0 1,0-1-1,1 1 1,1-1 0,0 0-1,12 25 1,4-6 5,1-1 0,2 0 1,1-2-1,1-1 1,2-1-1,43 36 1,-6-13 31,2-3 0,81 46 0,-55-46 56,1-3-1,3-5 1,1-4-1,2-5 1,2-3-1,0-6 1,194 22-1,223-21 161,2-47 36,292-4-84,-166 9-61,-2-41-45,-23-58-251,-468 76-770,290-115-1,-384 129 470,-2-2 0,-1-3 1,-1-3-1,63-49 0,-97 64 311,0 0 0,-2-2 0,0 0 0,32-47 0,-42 53 203,0-2 0,-1 0 0,-1 0 0,-1 0 0,-1-1 0,0 0 0,-1 0 0,4-28 0,-8 30 170,1-1-1,-2 1 0,-1 0 1,0-1-1,-1 1 1,0 0-1,-1 0 0,-1 0 1,-1 0-1,-6-15 1,1 9 99,-1 1 0,-1 0 1,0 1-1,-2 0 1,0 1-1,-21-21 1,-4 2 178,-2 2 0,-1 2 0,-1 2 0,-2 2 1,-71-35-1,25 20-334,-2 4 1,-2 5-1,-1 3 1,-1 5-1,-2 4 0,-1 5 1,0 4-1,-179-4 1,220 19-557,1 3 0,0 2 0,1 3 0,-1 2 0,1 3 0,1 2 0,1 3 0,-97 44 0,-23 29-3429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9.013"/>
    </inkml:context>
    <inkml:brush xml:id="br0">
      <inkml:brushProperty name="width" value="0.025" units="cm"/>
      <inkml:brushProperty name="height" value="0.025" units="cm"/>
    </inkml:brush>
  </inkml:definitions>
  <inkml:trace contextRef="#ctx0" brushRef="#br0">1 66 9769,'0'0'4015,"3"-9"-850,9-29-309,-12 37-2702,0 0 0,0 0 0,1 0 0,-1 0 0,0 0 0,0 0 0,1 1 0,-1-1 0,1 0 0,-1 0 0,0 0 0,1 1 0,0-1 0,-1 0 0,1 1 0,-1-1 0,1 0 0,0 1 0,0-1 0,-1 1 0,1-1 0,0 1 0,0-1 0,1 0 0,-1 1-96,0 1 0,-1-1-1,1 1 1,0-1 0,0 0 0,0 1-1,-1-1 1,1 1 0,0 0 0,-1-1-1,1 1 1,0 0 0,-1-1-1,1 1 1,-1 0 0,1-1 0,-1 1-1,1 0 1,0 1 0,17 47-54,-17-46 235,0 3-186,3 7-99,0 0 1,0-1-1,2 1 0,-1-1 0,9 13 0,-13-24-109,0 1 0,0-1 0,0 1 0,0 0 0,0-1 0,1 0 0,-1 1 0,1-1 0,-1 0-1,1 0 1,-1 0 0,1 0 0,0 0 0,-1 0 0,1 0 0,0 0 0,0-1 0,0 1 0,-1-1-1,1 1 1,0-1 0,0 0 0,0 0 0,0 0 0,0 0 0,0 0 0,0 0 0,0 0 0,0-1-1,0 1 1,-1-1 0,1 1 0,0-1 0,0 0 0,-1 0 0,1 0 0,0 0 0,-1 0-1,1 0 1,-1 0 0,1 0 0,-1-1 0,1 1 0,-1-1 0,1-1 0,19-21-4522,-3-5-1841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26.157"/>
    </inkml:context>
    <inkml:brush xml:id="br0">
      <inkml:brushProperty name="width" value="0.025" units="cm"/>
      <inkml:brushProperty name="height" value="0.025" units="cm"/>
    </inkml:brush>
  </inkml:definitions>
  <inkml:trace contextRef="#ctx0" brushRef="#br0">13718 676 5061,'0'0'1906,"-8"-10"-1282,-84-133 2083,85 134-2673,0 1 0,0 0 0,-1 0 0,0 1 0,0 0 0,-1 0 0,0 0 0,0 2 0,0-1 0,-1 1 0,0 0 0,0 1 0,0 0 0,0 1 0,-12-3 0,-21-2 123,1 1 0,-67-1 0,44 3-126,-155-19 175,-184-9 223,-67 48-414,-2 0 8,-596-87 326,410 13-196,286 49-137,-485 49 0,-964 13 122,1469-79 462,-35-1-52,370 27-533,-807-30 162,-79-105 114,589 81 112,157 35-262,0 6 0,0 7 0,-1 8 0,-180 22 0,-517 16-349,819-38 208,-143 6 119,0 8-1,2 8 1,-238 62 0,235-42-147,-193 56 442,316-80-324,2 2-1,1 3 0,1 3 0,-69 43 1,92-47-93,0 0 0,1 2 0,1 1 0,1 1 0,2 2-1,-39 53 1,53-63-8,0-1-1,1 2 0,1-1 0,1 1 0,1 1 0,1 0 1,0 0-1,2 0 0,1 1 0,0-1 0,1 1 0,2 0 1,1 29-1,1-41 4,0 1-1,1 0 1,1 0 0,0-1 0,0 0-1,1 1 1,0-1 0,1-1 0,0 1 0,7 9-1,-1-4-2,1 0 1,0-1-1,1 0 0,1-1 0,18 14 0,7 0-10,1-1 0,1-2 0,75 32 0,9-7-115,258 65 1,143-8-432,-514-104 550,1006 120-1128,9-90 918,-864-31 244,1832-32-76,-1510 5 40,798-37 18,2 35 15,-9-2-61,-182 1 9,-93-18 17,-10-96-1,-828 107 97,192-70 0,-263 72-63,-1-5 0,-3-3 0,122-78 0,-188 105-16,0-1 1,0-2 0,-2 0-1,0-1 1,-1-1-1,-1-1 1,-1-1-1,24-39 1,-36 52 14,1-1-1,-1 0 1,-1 0 0,0 0-1,0 0 1,-1-1-1,-1 1 1,0-1 0,0 0-1,-1 0 1,0 0 0,-1 0-1,0 0 1,0 0-1,-2 0 1,1 1 0,-1-1-1,-1 0 1,0 1 0,0-1-1,-1 1 1,-1 0-1,0 0 1,-7-12 0,-1 6-34,0 0-1,-1 1 1,-1 1 0,-1 0 0,0 0 0,0 2-1,-1 0 1,-1 1 0,0 1 0,0 1 0,-1 0-1,-1 1 1,1 1 0,-26-5 0,-24-4-772,-1 3 0,-130-7-1,-22 10-1825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20.911"/>
    </inkml:context>
    <inkml:brush xml:id="br0">
      <inkml:brushProperty name="width" value="0.025" units="cm"/>
      <inkml:brushProperty name="height" value="0.025" units="cm"/>
    </inkml:brush>
  </inkml:definitions>
  <inkml:trace contextRef="#ctx0" brushRef="#br0">8646 77 833,'-56'-15'8167,"1"-4"-5656,32 10-2492,-1 1 0,0 0 0,-1 2 0,-48-5 0,-5 12-601,0 4 1,0 3-1,-127 30 1,32-6 13,-12-7 671,-206 0-1,-188-27 2508,13-1-1223,-284 81-1171,389-25-769,-343 13 227,-798 97 1074,751 3 181,664-116-885,3 8 1,-262 121-1,382-148-70,1 3-1,1 2 0,3 3 1,1 2-1,-84 78 0,120-96 11,0 1 1,2 0-1,1 2 0,0 1 1,2 0-1,-18 38 0,27-44 11,0 0 1,1 0-1,1 0 1,1 1-1,1-1 1,0 1-1,2 0 1,1 0-1,1 1 1,2 23-1,1-29 6,0 0 1,2 0-1,0 0 0,0 0 0,2-1 1,0 0-1,0 0 0,2-1 0,0 0 1,1-1-1,0 0 0,1 0 0,1-1 1,0 0-1,1-1 0,27 20 0,-7-9 2,1-1 0,1-1 1,1-3-1,1 0 0,0-3 0,50 15 0,0-7-35,1-4 0,1-4 0,100 4 0,277-10 8,-365-9 32,834-15-175,-196 1 430,1498-51-93,-15-166-751,-1478 105 645,-13-38 453,-257 12 535,-408 126-601,-2-4 1,-1-2 0,-1-2 0,111-85-1,-156 105-350,-1 0 0,-1-1 0,0-1 0,-1 0 0,17-27 1,-28 39-92,-1 0 1,0 0 0,0 0 0,0-1 0,0 1 0,-1-1 0,0 1 0,0-1-1,0 1 1,0-1 0,-1 0 0,0 1 0,0-8 0,-1 8-12,0 1 1,0-1 0,0 1 0,-1 0-1,1 0 1,-1-1 0,0 1 0,0 1-1,0-1 1,0 0 0,-1 0-1,1 1 1,-1-1 0,0 1 0,1 0-1,-1 0 1,0 0 0,0 0 0,0 0-1,-6-1 1,-5-4 8,-1 1-1,0 1 1,-1 1 0,1 0-1,-1 1 1,-16-1 0,-112-2-641,101 5 38,-230 0-5918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38.446"/>
    </inkml:context>
    <inkml:brush xml:id="br0">
      <inkml:brushProperty name="width" value="0.025" units="cm"/>
      <inkml:brushProperty name="height" value="0.025" units="cm"/>
    </inkml:brush>
  </inkml:definitions>
  <inkml:trace contextRef="#ctx0" brushRef="#br0">1410 0 7655,'-14'13'561,"-35"38"-358,3 2-1,-51 76 1,-8 39-66,-161 360 0,-11 215 118,127-251 83,22 6 0,-122 996 0,223-1157 903,29 621 0,14-780-997,39 182-1,-30-250-188,4-1 0,76 186 0,-85-251-17,2 0 0,1-2 1,3 0-1,60 74 1,-70-97-39,2-1 0,0 0 1,1-2-1,0 0 1,1-1-1,1-1 1,1-1-1,0-1 1,0-1-1,1-1 1,32 10-1,-25-13 12,0-1-1,1-1 0,0-2 0,0-1 1,0-2-1,0 0 0,0-3 0,0 0 1,-1-2-1,1-1 0,-1-2 0,-1-1 1,1-1-1,27-14 0,6-7 17,-1-3 0,-1-3 0,-3-2 0,-1-2 0,58-56 0,0-12 15,-5-4-1,158-210 1,135-298-113,-257 351 149,-12-7 0,-12-5 0,-12-6 0,129-538 0,-203 659-2,-7-2-1,8-213 1,-34 295 23,-5-1 1,-3 0 0,-4 1-1,-3 0 1,-5 1 0,-33-103 0,18 101-72,-3 2 0,-4 2 0,-4 1 0,-3 3 1,-4 1-1,-3 3 0,-3 2 0,-4 2 1,-77-71-1,80 91-93,-2 3 0,-2 2 0,-3 3 0,-115-60 0,121 76-22,-1 3 0,-1 3 0,-1 2 0,-1 3 0,0 2 0,-69-6 0,63 15 10,-2 3 1,1 3 0,0 3 0,0 3 0,1 3-1,-101 26 1,82-9-281,2 3 0,0 4 0,2 4 0,-116 71 0,-24 38-1133,6 18-668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58.166"/>
    </inkml:context>
    <inkml:brush xml:id="br0">
      <inkml:brushProperty name="width" value="0.025" units="cm"/>
      <inkml:brushProperty name="height" value="0.025" units="cm"/>
    </inkml:brush>
  </inkml:definitions>
  <inkml:trace contextRef="#ctx0" brushRef="#br0">3 0 12460,'-1'53'1827,"0"-5"-944,8 81 0,80 431 2819,12 89-6689,-93-602-427,1 94 0,-10-110 585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58.526"/>
    </inkml:context>
    <inkml:brush xml:id="br0">
      <inkml:brushProperty name="width" value="0.025" units="cm"/>
      <inkml:brushProperty name="height" value="0.025" units="cm"/>
    </inkml:brush>
  </inkml:definitions>
  <inkml:trace contextRef="#ctx0" brushRef="#br0">1 463 11147,'0'38'540,"0"47"792,11 94 0,-7-153-873,0 0 0,2 0 0,1 0 0,1-1 0,1 0 0,1-1-1,24 42 1,-31-60-375,0-1 0,1 0 0,-1-1 0,1 1 0,0-1-1,0 1 1,0-1 0,1-1 0,0 1 0,0 0-1,-1-1 1,2 0 0,-1 0 0,8 2 0,-10-4-16,0-1 0,1 1 0,-1-1-1,1 0 1,-1 0 0,0 0 0,1 0 0,-1-1 0,1 0 0,-1 1 0,0-1 0,0 0 0,1-1 0,-1 1-1,0 0 1,0-1 0,0 0 0,0 0 0,0 0 0,-1 0 0,1 0 0,-1 0 0,1-1 0,-1 1-1,0-1 1,2-3 0,14-18 437,-1 0-1,-1-1 0,-2-1 1,15-35-1,41-122 230,-39 97-627,105-259-587,-64 168-3252,-39 91-1606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19.783"/>
    </inkml:context>
    <inkml:brush xml:id="br0">
      <inkml:brushProperty name="width" value="0.025" units="cm"/>
      <inkml:brushProperty name="height" value="0.025" units="cm"/>
    </inkml:brush>
  </inkml:definitions>
  <inkml:trace contextRef="#ctx0" brushRef="#br0">9 537 3299,'0'0'10656,"-3"-8"-9770,2 6-851,0 1 1,1-1-1,-1 1 1,1-1 0,-1 1-1,1-1 1,-1 1-1,1-1 1,0 1 0,0-1-1,0 1 1,0-1-1,0 0 1,0 1 0,0-1-1,0 1 1,1-1-1,-1 1 1,0-1 0,1 1-1,0-1 1,-1 1-1,1-1 1,0 1 0,0 0-1,0-1 1,-1 1-1,3-2 1,4-1 62,0-1 0,0 1 0,0 1 0,1-1 0,-1 1 1,11-2-1,349-111 1101,1 0-904,-274 83-338,303-120 887,-390 150-901,-4 2-8,0 0 0,0 0-1,0 0 1,0-1 0,-1 0 0,1 1 0,0-1 0,-1 0 0,1 0-1,-1 0 1,0 0 0,0-1 0,1 1 0,-2-1 0,3-3-1,-33 4-4914,-11 2-76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0.108"/>
    </inkml:context>
    <inkml:brush xml:id="br0">
      <inkml:brushProperty name="width" value="0.025" units="cm"/>
      <inkml:brushProperty name="height" value="0.025" units="cm"/>
    </inkml:brush>
  </inkml:definitions>
  <inkml:trace contextRef="#ctx0" brushRef="#br0">365 3 5830,'-8'0'2439,"-5"0"-2414,9-1 190,1 0 1,-1 1-1,1 0 1,-1 0-1,1 0 1,-1 0-1,1 1 1,-1-1-1,1 1 1,-1 0 0,1 0-1,0 0 1,-1 0-1,1 1 1,0-1-1,0 1 1,0 0-1,0 0 1,0 0 0,1 0-1,-1 1 1,0-1-1,1 1 1,-4 4-1,-72 110 1723,36-57-1153,2 1 0,-40 87-1,76-139-779,0 1-1,1 0 1,0 0-1,1 0 1,-2 13-1,4-23-9,0 1 1,0 0-1,0 0 0,0 0 1,0 0-1,0 0 1,1 0-1,-1 0 0,0 0 1,0 0-1,1 0 0,-1 0 1,1-1-1,-1 1 0,1 0 1,-1 0-1,1-1 0,-1 1 1,1 0-1,0 0 1,0-1-1,-1 1 0,1-1 1,0 1-1,0-1 0,-1 1 1,1-1-1,0 1 0,0-1 1,0 0-1,0 1 0,0-1 1,0 0-1,0 0 0,0 0 1,0 0-1,-1 0 1,3 0-1,42-3 5,-14-5 11,-1-2 1,0 0-1,32-17 1,4-2-181,322-110-901,-149 56-4928,-95 29-4279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1.459"/>
    </inkml:context>
    <inkml:brush xml:id="br0">
      <inkml:brushProperty name="width" value="0.025" units="cm"/>
      <inkml:brushProperty name="height" value="0.025" units="cm"/>
    </inkml:brush>
  </inkml:definitions>
  <inkml:trace contextRef="#ctx0" brushRef="#br0">91 34 3908,'0'0'17696,"-6"15"-16879,-14 48-340,2 0 0,3 1 0,3 1 0,3 0 0,-1 69 0,11-149-306,1-1 1,1 1-1,1-1 1,5-15-1,3-14-121,3-31-26,-10 43-50,2 0 0,17-52 1,-24 85 18,0-1 1,0 1 0,0-1-1,0 1 1,0 0-1,1-1 1,-1 1 0,0-1-1,0 1 1,0 0 0,0-1-1,1 1 1,-1 0-1,0-1 1,0 1 0,1 0-1,-1-1 1,0 1 0,1 0-1,-1 0 1,0-1-1,1 1 1,-1 0 0,0 0-1,1-1 1,-1 1-1,0 0 1,1 0 0,-1 0-1,1 0 1,-1 0 0,0 0-1,1 0 1,-1-1-1,1 1 1,-1 0 0,0 0-1,1 1 1,-1-1 0,1 0-1,-1 0 1,1 0-1,-1 0 1,0 0 0,1 0-1,-1 0 1,0 1-1,1-1 1,-1 0 0,0 0-1,1 1 1,-1-1 0,0 0-1,1 0 1,-1 1-1,0-1 1,1 0 0,-1 1-1,0-1 1,0 1 0,0-1-1,1 0 1,-1 1-1,0 0 1,17 32-234,-12-22 259,-1-5-14,-1-1-1,0 0 1,1 0-1,0 0 1,0 0-1,1-1 1,0 0-1,-1 0 1,1 0-1,0 0 0,1-1 1,-1 1-1,1-2 1,-1 1-1,1 0 1,0-1-1,12 3 1,-13-5 10,0 1 1,0-1-1,0 0 1,0 0-1,1-1 1,-1 0-1,0 0 1,0 0 0,-1 0-1,1-1 1,0 0-1,0 0 1,-1 0-1,1 0 1,-1-1-1,0 0 1,1 0-1,-1 0 1,-1 0 0,1-1-1,0 1 1,4-7-1,-2 2 21,0 0 0,-1-1 1,0 0-1,-1 0 0,0 0 0,0 0 0,-1 0 0,0-1 0,0 0 0,-1 1 0,0-1 1,-1 0-1,0 0 0,-1 0 0,0 0 0,-3-16 0,3 24-31,0 1-1,0 0 1,0-1-1,0 1 1,0 0-1,-1-1 1,1 1 0,-1 0-1,1 0 1,-1-1-1,1 1 1,-1 0-1,1 0 1,-1 0 0,0 0-1,0 0 1,0 0-1,0 0 1,0 0-1,0 0 1,0 0-1,0 1 1,0-1 0,0 0-1,0 1 1,0-1-1,-1 0 1,1 1-1,0 0 1,0-1 0,-1 1-1,-1-1 1,1 2-12,0-1 0,-1 0-1,1 0 1,0 1 0,0 0 0,-1-1 0,1 1 0,0 0 0,0 0 0,0 0 0,0 0 0,0 0 0,0 1 0,0-1-1,0 1 1,0-1 0,1 1 0,-3 3 0,-10 11 13,1 1 0,2 1-1,-1 0 1,2 0 0,1 1 0,0 0 0,1 1-1,1 0 1,1 0 0,1 1 0,-5 34 0,10-53-4,0 0 0,0-1 0,0 1 0,1 0 0,-1 0 0,0-1 0,1 1 0,-1 0 0,1-1 0,-1 1 0,1-1 0,0 1 1,-1 0-1,1-1 0,0 0 0,0 1 0,0-1 0,1 1 0,-1-1 0,0 0 0,3 2 0,-1-1 7,0 0 0,0-1-1,0 0 1,1 1 0,-1-1-1,0 0 1,1-1 0,-1 1 0,1 0-1,4-1 1,6 0 10,-1-1-1,0 0 1,1-1 0,24-6-1,-20 2-191,-1-1-1,26-14 0,-27 13 54,0 0 0,34-11 1,-49 19 113,-1 0 0,1 0 0,-1 0 0,0 1 0,1-1 0,-1 0 0,0 0 0,1 0 1,-1 1-1,0-1 0,1 0 0,-1 0 0,0 1 0,0-1 0,1 0 0,-1 0 0,0 1 1,0-1-1,0 0 0,1 1 0,-1-1 0,0 0 0,0 1 0,0-1 0,0 1 0,0-1 0,0 0 1,1 1-1,-1-1 0,0 1 0,0-1 0,0 0 0,0 1 0,-1-1 0,1 0 0,0 1 1,0-1-1,0 1 0,0-1 0,-2 19 151,-14 35 347,13-45-637,-1-1 0,2 1 0,-1 0 0,1 1 0,1-1 0,-1 10 0,2-19 34,0 0 1,0 0-1,0 0 1,0 0-1,0 0 1,0 1-1,0-1 1,0 0-1,0 0 1,0 0-1,0 0 1,0 0-1,0 0 0,0 1 1,0-1-1,1 0 1,-1 0-1,0 0 1,0 0-1,0 0 1,0 0-1,0 0 1,0 0-1,0 0 1,1 0-1,-1 0 1,0 1-1,0-1 1,0 0-1,0 0 1,0 0-1,1 0 1,-1 0-1,0 0 1,0 0-1,0 0 1,0 0-1,0 0 1,0 0-1,1 0 1,-1-1-1,0 1 1,0 0-1,0 0 1,0 0-1,0 0 1,1 0-1,-1 0 0,0 0 1,0 0-1,0 0 1,0 0-1,0 0 1,0-1-1,0 1 1,0 0-1,0 0 1,1 0-1,-1 0 1,0 0-1,0 0 1,0-1-1,8-7-3758,2-10-4176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1.880"/>
    </inkml:context>
    <inkml:brush xml:id="br0">
      <inkml:brushProperty name="width" value="0.025" units="cm"/>
      <inkml:brushProperty name="height" value="0.025" units="cm"/>
    </inkml:brush>
  </inkml:definitions>
  <inkml:trace contextRef="#ctx0" brushRef="#br0">0 72 9097,'0'0'13447,"8"8"-12748,-5-6-661,-1 1 12,0-1 1,0 0-1,0 1 0,1-1 0,-1 0 0,1 0 0,0-1 1,-1 1-1,1 0 0,0-1 0,0 0 0,0 1 0,0-1 1,0 0-1,1-1 0,-1 1 0,0 0 0,0-1 0,0 0 0,1 0 1,-1 0-1,0 0 0,0 0 0,1-1 0,-1 0 0,0 1 1,0-1-1,0 0 0,4-2 0,3-2-9,-1 0 0,1-1 0,-1 0 0,11-9-1,-18 12-28,1 1 0,-1 0 0,1-1 0,-1 0-1,0 1 1,0-1 0,0 0 0,-1 0-1,1 0 1,-1 0 0,1-1 0,-1 1 0,0 0-1,0 0 1,0-1 0,-1 1 0,1-6 0,-1 9-17,0-1 0,-1 1 0,1-1 1,0 1-1,0 0 0,0-1 0,-1 1 1,1 0-1,0-1 0,-1 1 0,1 0 1,0-1-1,-1 1 0,1 0 0,0-1 1,-1 1-1,1 0 0,-1 0 0,1 0 1,0-1-1,-1 1 0,1 0 0,-1 0 1,1 0-1,-1 0 0,1 0 0,-1 0 1,1 0-1,-1 0 0,1 0 0,0 0 1,-1 0-1,1 0 0,-1 0 0,1 0 1,-1 0-1,1 0 0,-1 1 0,1-1 1,0 0-1,-1 0 0,1 0 0,-1 1 1,1-1-1,0 0 0,-1 1 0,1 0 1,-24 13-169,12 2 160,1-1-1,0 1 0,-11 23 1,19-33 50,0 0 1,0 1 0,1-1 0,-1 0 0,1 1 0,1 0-1,-1-1 1,1 1 0,0 0 0,1 0 0,0-1 0,0 1-1,1 7 1,0-12-29,-1-1 0,1 0 0,0 1 0,0-1-1,-1 0 1,1 0 0,0 0 0,0 0 0,1 0-1,-1 0 1,0 0 0,0 0 0,0 0 0,1 0 0,-1-1-1,0 1 1,1 0 0,-1-1 0,0 1 0,1-1-1,-1 0 1,1 1 0,-1-1 0,1 0 0,-1 0-1,1 0 1,-1 0 0,1 0 0,-1 0 0,1 0 0,-1-1-1,1 1 1,2-2 0,0 2-53,1-1 0,-1-1 0,1 1 1,-1-1-1,0 1 0,0-1 0,0 0 0,0-1 0,7-4 0,-9 5-7,-1 1 0,0-1 0,0 1 0,1-1-1,-1 1 1,0-1 0,-1 0 0,1 1-1,0-1 1,0 0 0,-1 0 0,1 0 0,-1 0-1,1-2 1,-1 3 41,0 0-1,0 1 0,-1-1 1,1 1-1,0-1 1,0 1-1,-1-1 1,1 1-1,0-1 0,-1 1 1,1 0-1,-1-1 1,1 1-1,0-1 0,-1 1 1,1 0-1,-1-1 1,1 1-1,-1 0 1,1 0-1,-1-1 0,1 1 1,-1 0-1,1 0 1,-1 0-1,1 0 1,-1-1-1,0 1 0,1 0 1,-1 0-1,1 0 1,-1 0-1,1 0 0,-1 1 1,0-1-1,1 0 1,-1 0-1,1 0 1,-1 0-1,1 1 0,-1-1 1,1 0-1,-1 0 1,1 1-1,-1-1 1,1 0-1,-1 1 0,1-1 1,-1 1-1,-27 24 47,22-14-4770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2.223"/>
    </inkml:context>
    <inkml:brush xml:id="br0">
      <inkml:brushProperty name="width" value="0.025" units="cm"/>
      <inkml:brushProperty name="height" value="0.025" units="cm"/>
    </inkml:brush>
  </inkml:definitions>
  <inkml:trace contextRef="#ctx0" brushRef="#br0">102 1 14830,'0'0'7346,"-4"8"-6209,-8 18-132,0 0 0,2 0 1,-6 28-1,-19 94-462,23-92-1285,12-55-593,0-4-693,12-38-4309,-4 7 17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9.340"/>
    </inkml:context>
    <inkml:brush xml:id="br0">
      <inkml:brushProperty name="width" value="0.025" units="cm"/>
      <inkml:brushProperty name="height" value="0.025" units="cm"/>
    </inkml:brush>
  </inkml:definitions>
  <inkml:trace contextRef="#ctx0" brushRef="#br0">172 1 12812,'0'0'2210,"-38"50"160,18-13-832,0 7-321,-1 1-160,1 4-384,5-1-97,-2 0-191,7-4-257,3-9-64,3-5-32,4-9-96,0-7-865,0-9-1153,7-5-6374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2.581"/>
    </inkml:context>
    <inkml:brush xml:id="br0">
      <inkml:brushProperty name="width" value="0.025" units="cm"/>
      <inkml:brushProperty name="height" value="0.025" units="cm"/>
    </inkml:brush>
  </inkml:definitions>
  <inkml:trace contextRef="#ctx0" brushRef="#br0">1 0 8296,'0'0'14478,"51"58"-14959,-36-43-2530,-1-4-4420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2.925"/>
    </inkml:context>
    <inkml:brush xml:id="br0">
      <inkml:brushProperty name="width" value="0.025" units="cm"/>
      <inkml:brushProperty name="height" value="0.025" units="cm"/>
    </inkml:brush>
  </inkml:definitions>
  <inkml:trace contextRef="#ctx0" brushRef="#br0">192 0 17104,'0'0'2680,"-10"6"0,-2 1-1920,0-1-342,1 0 0,0 0 1,0 1-1,1 1 0,0 0 1,0 0-1,1 1 1,0 0-1,-11 15 0,20-24-466,-1 1 0,1-1 0,0 1 0,0 0 0,-1-1 0,1 1 0,0-1 0,0 1 0,0 0 0,0-1 0,0 1-1,0 0 1,0-1 0,0 1 0,0 0 0,0-1 0,0 1 0,0-1 0,1 1 0,-1 0 0,0-1 0,0 1 0,1-1 0,-1 1 0,0-1 0,1 1 0,-1 0-1,0-1 1,1 0 0,-1 1 0,1-1 0,-1 1 0,1-1 0,-1 1 0,1-1 0,-1 0 0,1 1 0,0-1 0,-1 0 0,1 0 0,-1 0 0,1 1 0,0-1-1,-1 0 1,1 0 0,0 0 0,-1 0 0,2 0 0,42 2-1157,-28-2 404,-5 1 345,0 0 0,0 1 1,0 0-1,15 5 0,-24-6 464,-1-1-1,1 1 1,-1 0-1,0-1 1,1 1-1,-1 0 1,0 0-1,1 0 1,-1 0-1,0 0 1,0 0-1,0 0 1,0 0-1,0 1 1,0-1-1,0 0 1,1 3 0,-2-2 61,0-1 1,0 1-1,0-1 1,0 1-1,0-1 1,0 1-1,-1-1 1,1 1-1,0-1 1,-1 1-1,1-1 1,-1 1-1,0-1 1,0 0-1,1 1 1,-1-1-1,0 0 1,0 1-1,0-1 1,0 0-1,0 0 1,-2 1-1,-7 7 381,0 0-1,-1 0 1,1-2 0,-2 1-1,1-1 1,-25 10-1,26-13-727,1-1 0,-1 0 0,1 0 0,-1-1 0,-19 2 0,10-7-5413,6-10-7858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3.344"/>
    </inkml:context>
    <inkml:brush xml:id="br0">
      <inkml:brushProperty name="width" value="0.025" units="cm"/>
      <inkml:brushProperty name="height" value="0.025" units="cm"/>
    </inkml:brush>
  </inkml:definitions>
  <inkml:trace contextRef="#ctx0" brushRef="#br0">0 30 7207,'0'0'13719,"3"10"-12192,4 33-260,-2 0 0,-1 0 1,-4 61-1,0-67-704,0-58-63,-1-21-283,9-70 0,-8 111-220,0 0 0,0 1 0,0-1 0,0 0 0,0 0 0,0 0 0,0 0-1,0 0 1,1 0 0,-1 0 0,0 1 0,0-1 0,1 0 0,-1 0 0,1 0 0,-1 1-1,1-1 1,-1 0 0,1 0 0,-1 1 0,1-1 0,0 1 0,-1-1 0,1 0-1,0 1 1,-1-1 0,1 1 0,0-1 0,0 1 0,0 0 0,-1-1 0,1 1-1,0 0 1,0 0 0,0-1 0,0 1 0,0 0 0,-1 0 0,1 0 0,0 0-1,0 0 1,0 0 0,0 0 0,0 1 0,0-1 0,0 0 0,-1 0 0,1 1 0,0-1-1,1 1 1,5 3-48,1 1-1,-1 0 1,0 0-1,10 11 1,4 1-13,-14-12 72,0-1 0,0-1 0,1 1-1,-1-1 1,1-1 0,-1 1 0,1-1 0,0 0 0,0-1 0,0 0 0,0-1-1,0 1 1,0-1 0,0-1 0,0 1 0,0-2 0,0 1 0,11-4-1,-13 3 0,-1 0 0,1-1 0,-1 0 0,0 0 0,0 0 0,0-1 0,0 1 0,-1-1 0,1 0 0,-1 0 0,0-1 0,0 1 0,-1-1 0,1 0 0,-1 0 0,0 0 0,0-1 0,-1 1 0,0-1 0,1 1 0,-2-1 0,1 0 0,-1 0 0,0 0 0,0-6 0,-2-35 96,1 46-106,0 0-1,0 0 0,0 1 1,0-1-1,-1 0 0,1 0 1,0 0-1,-1 0 1,1 1-1,-1-1 0,1 0 1,-1 0-1,1 1 0,-1-1 1,0 0-1,1 1 1,-1-1-1,0 1 0,1-1 1,-1 1-1,0-1 0,0 1 1,0-1-1,1 1 0,-1 0 1,0-1-1,0 1 1,0 0-1,0 0 0,0 0 1,1-1-1,-1 1 0,0 0 1,0 0-1,0 0 0,0 1 1,0-1-1,0 0 1,0 0-1,1 0 0,-1 1 1,0-1-1,0 0 0,0 1 1,0-1-1,1 1 1,-1-1-1,-1 1 0,-3 3-20,-1 1 0,1-1 0,-1 1-1,1 0 1,1 0 0,-1 0 0,1 0 0,0 1-1,0 0 1,-5 11 0,0-2 9,2 1 0,0 0 0,-5 21 1,10-32-4,1 1 0,-1-1 0,1 1 0,1-1 0,-1 1 0,1 0 0,0-1 0,0 1 0,0 0 1,3 9-1,-2-12-92,0-1 1,0 0-1,0 0 1,1 0-1,-1 0 1,0 0-1,1-1 1,-1 1 0,1 0-1,0-1 1,0 1-1,-1-1 1,1 0-1,0 1 1,0-1-1,0 0 1,1 0-1,-1 0 1,0 0-1,0-1 1,0 1 0,1-1-1,-1 1 1,0-1-1,1 0 1,-1 0-1,3 0 1,5 1-1246,-1-1 0,1 0 0,0-1 0,-1 0 0,18-4-1,8-10-7201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3.795"/>
    </inkml:context>
    <inkml:brush xml:id="br0">
      <inkml:brushProperty name="width" value="0.025" units="cm"/>
      <inkml:brushProperty name="height" value="0.025" units="cm"/>
    </inkml:brush>
  </inkml:definitions>
  <inkml:trace contextRef="#ctx0" brushRef="#br0">88 0 12556,'0'0'7009,"-5"11"-5226,-10 22-708,2 1 0,2 0 1,1 0-1,-9 57 0,18 27-869,2-82-170,-5 59 0,1-86 141,-1-19 102,1-19-15,3-4-280,2 1 0,1-1-1,2 1 1,12-41 0,-13 57-51,1 1 0,1-1 0,0 2 0,1-1 1,0 1-1,2 0 0,-1 0 0,2 1 0,0 0 0,19-19 0,-22 27 48,-1 1 0,1 1 0,0-1 0,0 1-1,0 0 1,0 0 0,1 1 0,-1 0-1,1 0 1,-1 1 0,1 0 0,0 0 0,-1 1-1,1 0 1,0 1 0,-1-1 0,1 1 0,0 1-1,12 3 1,-18-4 10,-1-1 0,0 1 0,1-1 0,-1 1 0,0-1 0,0 1 0,0 0-1,1 0 1,-1-1 0,0 1 0,0 0 0,0 0 0,0 0 0,0 0 0,0 1 0,-1-1 0,1 0 0,0 0 0,0 0-1,-1 1 1,1-1 0,-1 0 0,1 1 0,-1-1 0,0 0 0,1 1 0,-1-1 0,0 0 0,0 1 0,0-1 0,0 1-1,0-1 1,0 1 0,-1-1 0,1 0 0,0 1 0,-1-1 0,0 2 0,-1 1 9,1 0 0,-1-1 0,-1 1 1,1-1-1,0 1 0,-1-1 0,0 0 0,0 1 0,0-1 0,0-1 1,-4 4-1,-7 4 142,-1-1 0,1 0 0,-1-1 1,-1-1-1,1 0 0,-1-1 0,0-1 0,-1-1 1,1 0-1,-24 2 0,40-6-161,0 0 0,0 0 0,0 0 0,-1 0 0,1 0 0,0 0-1,0 0 1,0 0 0,-1 0 0,1 0 0,0 0 0,0 0 0,-1 0 0,1 0 0,0 0 0,0 0 0,0 0 0,0 0 0,-1-1 0,1 1 0,0 0-1,0 0 1,0 0 0,0 0 0,-1 0 0,1-1 0,0 1 0,0 0 0,0 0 0,0 0 0,0 0 0,0-1 0,0 1 0,0 0 0,0 0 0,-1 0-1,1-1 1,0 1 0,0 0 0,0 0 0,0 0 0,0-1 0,6-11-871,10-8-1009,121-101-13032,-101 91 9005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4.509"/>
    </inkml:context>
    <inkml:brush xml:id="br0">
      <inkml:brushProperty name="width" value="0.025" units="cm"/>
      <inkml:brushProperty name="height" value="0.025" units="cm"/>
    </inkml:brush>
  </inkml:definitions>
  <inkml:trace contextRef="#ctx0" brushRef="#br0">35 17 5765,'0'0'10133,"5"9"-7251,-4-7-2726,1 1 59,0 0 1,0 0-1,0 0 0,-1 0 0,1 1 1,-1-1-1,0 1 0,0-1 0,0 1 1,-1-1-1,1 1 0,-1-1 1,0 1-1,1 0 0,-2-1 0,1 1 1,0-1-1,-1 1 0,0 0 1,-1 4-1,-15 32 1735,11-27-1464,0 1-1,0 0 1,2 1-1,0-1 1,0 1-1,-2 24 1,10-36-145,5-10-168,5-8-68,-5-3-412,0 0 0,-1 0 0,7-28-1,16-35-833,-32 84 1106,1-1-1,-1 1 1,1 0 0,0-1 0,0 1 0,0 0-1,0-1 1,0 1 0,1 0 0,-1-1-1,1 1 1,0-1 0,-1 1 0,1 0-1,0-1 1,1 0 0,-1 1 0,0-1 0,3 4-1,-1-2 38,-1 0-1,1 0 1,1 0 0,-1 0-1,0 0 1,1-1-1,0 1 1,0-1 0,7 4-1,-8-5 11,1-1-1,0 1 0,0-1 0,0 0 0,0-1 1,0 1-1,0-1 0,1 0 0,-1 0 1,0 0-1,0 0 0,0-1 0,0 1 1,0-1-1,0 0 0,0 0 0,0-1 1,0 1-1,0-1 0,-1 0 0,1 0 1,-1 0-1,1-1 0,-1 1 0,0-1 0,0 0 1,0 0-1,0 0 0,0 0 0,3-5 1,0 0 18,-1 0 0,0 0 1,0 0-1,-1 0 0,0-1 0,0 0 1,-1 1-1,0-2 0,-1 1 0,1 0 1,-2 0-1,1-14 0,-2 22-20,-1 1-1,0-1 1,0 1-1,0-1 1,0 1 0,0 0-1,-1 0 1,1-1-1,0 1 1,0 0-1,0 0 1,0 0-1,0 0 1,0 0-1,0 1 1,0-1-1,0 0 1,0 0-1,0 1 1,0-1 0,0 0-1,0 1 1,0-1-1,0 1 1,0-1-1,0 1 1,0 0-1,0-1 1,1 1-1,-1 0 1,0 0-1,1 0 1,-1-1-1,0 1 1,1 0 0,-1 0-1,1 0 1,-1 0-1,1 0 1,-1 0-1,1 2 1,-1-9 1278,-3 12-795,4-4-450,-1 0 1,1 1-1,-1-1 1,0 0-1,0-1 1,0 1-1,0 0 1,0 0-1,-1 0 1,1 0-1,-1-1 1,1 1-1,-1-1 1,1 1-1,-1-1 1,0 0-1,0 0 1,1 1-1,-1-1 1,0 0-1,0-1 0,-3 2 1,3-1-49,1 0 1,0 0-1,-1 0 1,1 0-1,0 1 1,0-1-1,0 0 0,-1 1 1,1-1-1,1 0 1,-1 1-1,0-1 1,0 1-1,0 0 1,1-1-1,-1 1 0,1 0 1,0-1-1,-1 3 1,-9 35-114,10-39 119,-2 12-11,0-1 1,0 1-1,1 0 1,1 18 0,0-28 7,0 0 1,0 0-1,0 0 1,0 0-1,1 0 1,-1 0-1,1 0 1,-1 0 0,1 0-1,0 0 1,0 0-1,0 0 1,0 0-1,0 0 1,0-1 0,0 1-1,1-1 1,-1 1-1,1-1 1,-1 1-1,1-1 1,0 0 0,-1 1-1,1-1 1,0 0-1,0 0 1,0 0-1,0-1 1,-1 1-1,1 0 1,1-1 0,-1 1-1,2-1 1,1 1-281,46 0 690,-27-8-2174,-23 6 1415,0 1 0,0-1 0,0 0 0,0 1 0,0-1 0,-1 0 0,1 0 0,0 0 0,0 0 0,-1 0 0,1 0 0,0 0 0,-1 0 0,1 0 0,-1 0 0,1-2 0,1-10-6846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4.900"/>
    </inkml:context>
    <inkml:brush xml:id="br0">
      <inkml:brushProperty name="width" value="0.025" units="cm"/>
      <inkml:brushProperty name="height" value="0.025" units="cm"/>
    </inkml:brush>
  </inkml:definitions>
  <inkml:trace contextRef="#ctx0" brushRef="#br0">104 69 20435,'0'0'4650,"-2"-10"-3342,-6-28-918,8 37-405,0 0-1,-1 0 1,1 0 0,0 0 0,0 0 0,0 0 0,-1 0 0,1 1 0,-1-1 0,1 0-1,0 0 1,-1 0 0,1 1 0,-1-1 0,0 0 0,1 1 0,-1-1 0,0 0 0,1 1-1,-1-1 1,0 1 0,0-1 0,1 1 0,-1-1 0,0 1 0,0 0 0,0-1 0,0 1-1,0 0 1,1 0 0,-1-1 0,0 1 0,0 0 0,0 0 0,0 0 0,0 0 0,0 0-1,0 1 1,0-1 0,0 0 0,1 0 0,-1 1 0,0-1 0,0 0 0,0 1-1,0-1 1,1 1 0,-1-1 0,0 1 0,0-1 0,1 1 0,-2 0 0,-29 29-1209,30-29 1231,-1 1-19,-1 1 0,1 0 0,0 0-1,0-1 1,0 2 0,0-1 0,1 0 0,-1 0 0,1 0 0,0 1 0,-1-1 0,2 1 0,-1-1 0,0 6-1,1-8 11,1 1 0,-1-1 0,1 1 0,0-1 0,0 1 0,0-1 0,0 0 0,0 1 0,0-1 0,0 0 0,0 0 0,1 0 0,-1 0 0,0 0 0,1 0 0,-1 0 0,1 0 0,-1 0 0,1-1 0,-1 1 0,1 0 0,-1-1 0,1 0 0,0 1 0,-1-1 0,1 0 0,0 0 0,-1 0 0,1 0 0,0 0 0,1 0 0,51 0-644,-43-1 404,0 0 0,-1 1 1,1 1-1,0-1 0,0 2 0,-1-1 0,1 2 1,-1-1-1,11 5 0,-20-6 236,0-1 0,0 0 0,-1 1 0,1-1 0,0 0 0,-1 1 0,1-1 0,-1 1 0,1-1-1,0 1 1,-1-1 0,1 1 0,-1-1 0,1 1 0,-1-1 0,1 1 0,-1 0 0,0-1 0,1 1 0,-1 0 0,0-1 0,0 1 0,1 0 0,-1 0 0,0-1 0,0 1 0,0 0 0,0 0 0,0-1-1,0 1 1,0 1 0,-1 0 47,0-1 0,1 1 0,-1 0 0,0 0 0,-1-1 0,1 1 0,0-1 0,0 1 0,-1-1 0,1 1 0,-4 1 0,-45 28 1308,49-31-1314,-11 7 147,0-1 1,-1-1 0,1 0-1,-1-1 1,0 0 0,0-1-1,0-1 1,-24 3 0,37-6-274,-1 1 1,1 0-1,0 0 1,-1 0-1,1-1 1,0 1-1,0 0 1,-1 0-1,1 0 1,0-1-1,0 1 1,-1 0-1,1-1 1,0 1-1,0 0 1,0-1-1,0 1 1,-1 0-1,1-1 1,0 1-1,0 0 1,0-1-1,0 1 1,0 0-1,0-1 1,0 1-1,0 0 1,0-1-1,0 1 1,0 0-1,0-1 1,0 1-1,0 0 1,0-1-1,1 1 1,-1-3-944,0-12-4977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5.256"/>
    </inkml:context>
    <inkml:brush xml:id="br0">
      <inkml:brushProperty name="width" value="0.025" units="cm"/>
      <inkml:brushProperty name="height" value="0.025" units="cm"/>
    </inkml:brush>
  </inkml:definitions>
  <inkml:trace contextRef="#ctx0" brushRef="#br0">12 112 13357,'0'0'11258,"-12"-4"-11407,39 13-3,-8-2 211,1-1 0,32 6 0,-45-11-33,0 0 0,-1-1 0,1 0 0,0 0 0,0 0 0,0-1 0,-1 0 0,1-1 0,0 0 0,-1 0 0,1 0 0,5-4 0,6-2-1106,-4 1-194,0 1 0,-1-2 0,0 0 1,0-1-1,16-14 0,-2-4-2570,0-4-571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5.601"/>
    </inkml:context>
    <inkml:brush xml:id="br0">
      <inkml:brushProperty name="width" value="0.025" units="cm"/>
      <inkml:brushProperty name="height" value="0.025" units="cm"/>
    </inkml:brush>
  </inkml:definitions>
  <inkml:trace contextRef="#ctx0" brushRef="#br0">168 1 7239,'0'0'12348,"-7"12"-10977,-6 13-681,1 1-1,2 0 0,0 1 1,2 0-1,1 1 0,1 0 1,-5 54-1,17-23-553,-6-56-125,0-1 1,1 0 0,0 1 0,0-1 0,0 0-1,0 1 1,0-1 0,0 0 0,0 0 0,1 0-1,-1 0 1,1 0 0,-1 0 0,1-1-1,0 1 1,0 0 0,0-1 0,0 1 0,0-1-1,0 0 1,4 2 0,-5-3-4,-1 0 0,0-1 0,0 1 1,1 0-1,-1 0 0,0-1 0,0 1 0,1-1 0,-1 1 0,0 0 0,0-1 1,0 1-1,1 0 0,-1-1 0,0 1 0,0-1 0,0 1 0,0 0 0,0-1 1,0 1-1,0-1 0,0 1 0,0-1 0,0 1 0,0 0 0,0-1 0,0 1 1,0-1-1,-1 1 0,1 0 0,0-1 0,0 1 0,0 0 0,-1-1 0,1 1 1,0-1-1,0 1 0,-1 0 0,1 0 0,0-1 0,0 1 0,-1-1 0,-10-20 6,-51-55-79,13 19-99,49 57 150,0 0 0,0 0 0,0 0 0,-1-1-1,1 1 1,0 0 0,0 0 0,0 0 0,0 0 0,0 0 0,0 0 0,0 0 0,0 0 0,0-1 0,0 1 0,0 0 0,0 0 0,0 0 0,0 0 0,0 0 0,0-1 0,0 1 0,0 0 0,0 0 0,0 0 0,0 0 0,0 0 0,0 0 0,0-1 0,0 1 0,0 0 0,0 0 0,0 0 0,0 0 0,0 0 0,0 0 0,0 0 0,0-1 0,0 1 0,0 0 0,1 0 0,-1 0 0,0 0 0,0 0 0,0 0 0,0 0 0,0 0 0,0 0 0,0 0 0,1 0 0,-1-1 0,0 1 0,0 0 0,0 0 0,0 0 0,0 0 0,0 0 0,1 0 0,14 1-862,21 6-898,-32-6 1423,73 9-7843,-32-10-540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5.957"/>
    </inkml:context>
    <inkml:brush xml:id="br0">
      <inkml:brushProperty name="width" value="0.025" units="cm"/>
      <inkml:brushProperty name="height" value="0.025" units="cm"/>
    </inkml:brush>
  </inkml:definitions>
  <inkml:trace contextRef="#ctx0" brushRef="#br0">172 1 18417,'-9'0'2413,"-6"-1"-1364,-61 2 1914,72-1-2817,0 1-1,0-1 1,0 1-1,1 0 1,-1 0-1,0 0 1,0 1-1,1-1 1,-1 1-1,1 0 0,-1 0 1,1 0-1,0 0 1,0 1-1,0-1 1,0 1-1,-3 3 1,5-5-157,1 0 0,-1 0 0,1 0 0,-1 0 0,1 0 0,-1-1 0,1 1 0,0 0 0,-1 0 0,1 0 0,0 0 0,0 0 0,0 0 0,0 0 0,0 1 0,0-1 0,0 0 0,0 0 0,0 0 0,0 0 0,0 0 0,1 0 0,-1 0 0,0 0 0,1 0 0,-1-1 0,1 1 0,-1 0 0,1 0 0,-1 0 0,1 0 0,0 0 0,-1-1 0,1 1 0,0 0 0,0-1 0,0 1 0,-1 0 0,1-1 0,0 1 0,0-1 0,0 0 0,0 1 0,0-1 0,0 0 0,0 1 0,0-1 0,0 0 0,2 0 0,56 9-1512,-57-9 1439,74 0-2070,-50-1 1497,1 2-1,0 0 1,50 10 0,-76-12 702,-1 1 0,0 0-1,1 0 1,-1 0 0,0 0 0,0 0 0,1 1 0,-1-1 0,0 0 0,1 0 0,-1 0 0,0 0 0,1 0 0,-1 0-1,0 0 1,0 1 0,1-1 0,-1 0 0,0 0 0,0 0 0,1 1 0,-1-1 0,0 0 0,0 0 0,1 1 0,-1-1-1,0 0 1,0 0 0,0 1 0,0-1 0,0 0 0,1 1 0,-1-1 0,0 0 0,0 0 0,0 1 0,0-1 0,0 0-1,0 1 1,0-1 0,0 0 0,0 1 0,0-1 0,0 1 0,-15 11 1314,-23 7-22,37-19-1319,-26 11 613,-50 13 1,5-14-5525,44-10-3504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7.387"/>
    </inkml:context>
    <inkml:brush xml:id="br0">
      <inkml:brushProperty name="width" value="0.025" units="cm"/>
      <inkml:brushProperty name="height" value="0.025" units="cm"/>
    </inkml:brush>
  </inkml:definitions>
  <inkml:trace contextRef="#ctx0" brushRef="#br0">43 54 7815,'0'0'13918,"-2"13"-13721,-38 332 2264,50-413-963,-4 37-1441,2-51 0,-12 30-168,4 48-48,0 7 1,5 27-44,-5-26 203,1 0-1,-1-1 0,1 1 1,0-1-1,0 1 0,0 0 1,0-1-1,1 0 0,0 1 0,-1-1 1,1 0-1,0 0 0,1 0 1,-1 0-1,0 0 0,1 0 1,0-1-1,-1 1 0,1-1 1,0 0-1,0 0 0,0 0 1,1 0-1,-1 0 0,0-1 1,1 0-1,-1 1 0,1-1 0,0-1 1,-1 1-1,1 0 0,0-1 1,-1 0-1,1 1 0,0-2 1,-1 1-1,5-1 0,2 0 19,-1-2-1,0 1 1,0-1 0,0 0-1,-1-1 1,1 1-1,-1-2 1,0 0 0,0 0-1,0 0 1,-1-1-1,1 0 1,11-13 0,-10 8 1,-1-1 0,0 1 1,0-2-1,-1 1 0,10-26 1,-14 31 14,-1-1 0,1 1 0,-1-1 1,-1 0-1,0 0 0,0 1 0,0-1 0,-1 0 1,0 0-1,0 0 0,-4-16 0,4 24-33,0-1 0,0 0-1,0 1 1,0-1 0,-1 1-1,1-1 1,0 1 0,0-1 0,0 1-1,-1 0 1,1-1 0,0 1-1,-1-1 1,1 1 0,0 0 0,-1-1-1,1 1 1,-1-1 0,1 1 0,0 0-1,-1 0 1,1-1 0,-1 1-1,1 0 1,-1 0 0,1 0 0,-1-1-1,1 1 1,-1 0 0,1 0-1,-1 0 1,1 0 0,-1 0 0,0 0-1,1 0 1,-1 0 0,1 0-1,-1 0 1,1 0 0,-1 1 0,1-1-1,-1 0 1,1 0 0,-1 0 0,1 1-1,-1-1 1,1 1 0,-21 17-154,10-2 137,2 0 0,0 1 0,0 0 1,2 1-1,0 0 0,1 0 0,1 0 0,1 1 1,0 0-1,2 0 0,0 0 0,1 20 1,1-36 19,0-1 1,0 1-1,1-1 1,-1 0-1,1 1 1,-1-1-1,1 0 1,0 0-1,0 1 1,0-1-1,0 0 1,0 0 0,0 0-1,1 0 1,-1 0-1,1 0 1,0-1-1,-1 1 1,1 0-1,0-1 1,3 3-1,0-2 13,0 0 0,0 0 0,0 0 0,-1-1 0,1 1-1,1-1 1,-1 0 0,0-1 0,10 1 0,-2-2 11,0 1 0,0-2 0,1 0 1,-1-1-1,-1 0 0,1 0 0,18-9 0,-20 6-7,-1 1 0,0-2 0,-1 1 0,0-1 0,0-1 0,0 1 0,8-12 0,-12 15-2,-1-1 0,-1-1 1,1 1-1,-1 0 0,1-1 1,-2 0-1,1 0 0,-1 0 1,0 0-1,0 0 0,0 0 1,-1 0-1,0-1 0,0-7 1,-1 13-8,0 1-1,0-1 1,1 1 0,-1-1-1,0 0 1,0 1 0,-1-1-1,1 1 1,0-1 0,0 1-1,0-1 1,0 1 0,0-1-1,-1 1 1,1-1 0,0 1 0,0-1-1,-1 1 1,1-1 0,0 1-1,-1-1 1,1 1 0,0-1-1,-1 1 1,1 0 0,-1-1-1,1 1 1,-1 0 0,1-1 0,-1 1-1,1 0 1,-1 0 0,-18 5 145,-16 22-121,28-17-13,0-1 0,0 1 0,1 0 0,1 1 0,-8 20 0,11-28-22,1 0 0,1 1 1,-1-1-1,0 1 0,1-1 1,0 1-1,-1-1 0,2 1 1,-1-1-1,1 7 0,0-8-5,-1 0-1,1 0 1,0-1-1,0 1 1,0-1-1,0 1 0,0 0 1,0-1-1,0 0 1,0 1-1,1-1 0,-1 0 1,0 1-1,1-1 1,-1 0-1,1 0 0,-1 0 1,1 0-1,0-1 1,-1 1-1,5 1 0,3 0-717,1 0-1,-1-1 0,1 0 0,19-1 1,8 0-4676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9.681"/>
    </inkml:context>
    <inkml:brush xml:id="br0">
      <inkml:brushProperty name="width" value="0.025" units="cm"/>
      <inkml:brushProperty name="height" value="0.025" units="cm"/>
    </inkml:brush>
  </inkml:definitions>
  <inkml:trace contextRef="#ctx0" brushRef="#br0">38 0 17809,'0'0'8136,"-17"55"-8136,10-21-32,3-3-513,0-2-480,-1-9-480,4-5-577,1-8-321,0-16-3458,6-11 1409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9.185"/>
    </inkml:context>
    <inkml:brush xml:id="br0">
      <inkml:brushProperty name="width" value="0.025" units="cm"/>
      <inkml:brushProperty name="height" value="0.025" units="cm"/>
    </inkml:brush>
  </inkml:definitions>
  <inkml:trace contextRef="#ctx0" brushRef="#br0">31 1 9577,'0'0'12294,"-3"11"-11552,-5 24-78,1 1-1,1-1 0,-1 61 1,7-95-657,0 1 1,0 0 0,1 0-1,-1 0 1,0 0 0,0-1 0,1 1-1,-1 0 1,1 0 0,0 0 0,0-1-1,-1 1 1,1-1 0,0 1 0,0 0-1,0-1 1,1 0 0,-1 1-1,0-1 1,1 0 0,-1 1 0,0-1-1,3 1 1,-1-1 12,0 0 0,0 0 0,0 0 0,-1-1 0,1 1 0,0-1 0,0 0 0,0 0-1,0 0 1,0 0 0,0-1 0,0 1 0,4-2 0,5-1 51,-1-1 0,1-1 1,-1 0-1,0 0 0,20-14 0,103-89 580,-134 108-639,0 0 1,0 0-1,1 0 0,-1 0 0,0 0 0,0-1 0,1 1 0,-1 0 0,0 0 0,0 0 0,1 0 1,-1 0-1,0 0 0,1 0 0,-1 0 0,0 1 0,0-1 0,1 0 0,-1 0 0,0 0 0,0 0 0,1 0 1,-1 0-1,0 0 0,0 1 0,0-1 0,1 0 0,-1 0 0,0 0 0,0 0 0,0 1 0,1-1 1,-1 0-1,0 0 0,0 1 0,0-1 0,0 0 0,0 0 0,0 1 0,0-1 0,1 0 0,-1 0 0,0 1 1,0-1-1,0 0 0,0 0 0,0 1 0,0-1 0,0 0 0,0 0 0,0 1 0,3 25 211,2 2-92,-4-27-125,0 0 0,1 0 1,-1 1-1,0-1 0,1 0 1,-1 0-1,1-1 0,-1 1 1,1 0-1,0 0 0,-1-1 1,1 1-1,0-1 0,-1 0 1,1 1-1,0-1 0,0 0 1,-1 0-1,1 0 0,0 0 1,0 0-1,-1-1 0,1 1 1,0 0-1,-1-1 0,1 1 1,0-1-1,-1 0 0,3-1 1,49-25-14,-51 26-11,20-14-319,-14 8 124,0 1 0,0 1 0,1 0 0,0 0 0,0 0 0,0 1 0,1 1 0,-1-1 0,1 2 0,10-3 0,-19 6 184,0-1 0,0 1 0,0 0-1,0-1 1,0 1 0,-1 0 0,1 0-1,0 0 1,-1-1 0,1 1 0,0 0 0,-1 0-1,1 0 1,-1 0 0,0 0 0,1 0-1,-1 0 1,0 0 0,1 0 0,-1 0 0,0 0-1,0 0 1,0 1 0,0-1 0,0 0-1,0 0 1,0 0 0,-1 0 0,1 0 0,0 0-1,0 0 1,-1 0 0,0 1 0,-10 40-1396,-2-20-1771,3-11-2358,0-5-3526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29.540"/>
    </inkml:context>
    <inkml:brush xml:id="br0">
      <inkml:brushProperty name="width" value="0.025" units="cm"/>
      <inkml:brushProperty name="height" value="0.025" units="cm"/>
    </inkml:brush>
  </inkml:definitions>
  <inkml:trace contextRef="#ctx0" brushRef="#br0">1 0 15278,'0'0'4901,"19"53"-7591,-12-37-3909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30.204"/>
    </inkml:context>
    <inkml:brush xml:id="br0">
      <inkml:brushProperty name="width" value="0.025" units="cm"/>
      <inkml:brushProperty name="height" value="0.025" units="cm"/>
    </inkml:brush>
  </inkml:definitions>
  <inkml:trace contextRef="#ctx0" brushRef="#br0">6 0 7527,'0'0'11926,"0"9"-11440,0 121 1828,-5 278 630,20-592-2645,-12 187-308,-1 0 0,1-1 0,0 0 0,-1 1 0,1-1-1,0 0 1,0 0 0,1-1 0,-1 1 0,0-1 0,1 0 0,-1 1 0,1-2 0,-1 1-1,1 0 1,-1-1 0,8 1 0,2 0 46,0-1 0,0 0 0,21-4 0,-26 3 15,0-2 0,0 1-1,0-1 1,0 0 0,-1-1 0,12-6 0,-17 9 7,1-1 0,0 1 0,-1-1 0,1 0 0,-1 0 0,0 0 0,1 0 0,-1 0 0,0-1 0,0 1 0,-1-1 0,1 1 0,0-1 0,-1 0 0,0 0 0,1 1 0,-1-1 0,0 0 0,-1 0 0,2-5 0,-2 8-52,-1 0 1,1-1 0,0 1 0,0 0 0,0 0 0,-1-1 0,1 1-1,0 0 1,-1-1 0,1 1 0,0 0 0,-1 0 0,1 0-1,0-1 1,-1 1 0,1 0 0,0 0 0,-1 0 0,1 0 0,-1 0-1,1 0 1,0 0 0,-1 0 0,1 0 0,-1 0 0,1 0-1,0 0 1,-1 0 0,1 0 0,0 0 0,-1 0 0,1 0 0,-1 0-1,1 1 1,0-1 0,-1 0 0,1 0 0,0 0 0,-1 1-1,-16 7-59,12-5 46,1 1 0,0 0 0,0 0-1,0 1 1,1-1 0,-1 1 0,1 0-1,0 0 1,1 0 0,-1 0 0,1 0-1,0 1 1,0-1 0,1 0 0,-1 1 0,1 0-1,0-1 1,1 1 0,0 0 0,-1 0-1,2-1 1,-1 1 0,2 7 0,-1-11 8,1 0 1,-1 0-1,1-1 0,-1 1 1,1 0-1,0-1 0,0 1 1,0-1-1,0 0 1,0 0-1,0 0 0,0 0 1,0 0-1,0 0 1,0 0-1,0-1 0,1 1 1,-1-1-1,0 1 1,1-1-1,-1 0 0,0 0 1,5 0-1,55-6-118,-50 3 29,0-1 0,-1 0-1,1 0 1,-1-1 0,19-12 0,-29 17 125,-1-1 1,1 1-1,-1 0 1,1-1-1,-1 1 1,1 0-1,-1-1 1,1 1-1,-1-1 1,0 1 0,1-1-1,-1 1 1,0-1-1,1 1 1,-1-1-1,0 1 1,0-1-1,1 1 1,-1-1-1,0 1 1,0-1-1,0 0 1,0 1-1,0-1 1,0 1-1,0-1 1,0 1-1,0-1 1,0 0-1,0 1 1,0-1-1,0 1 1,-1-1-1,1 0 1,0 1-1,-1-1 1,-17-21 436,16 21-442,1 0-1,-1-1 0,1 1 0,-1 0 1,1-1-1,0 1 0,-1-1 1,1 1-1,0-1 0,0 0 1,0 1-1,0-1 0,0 0 1,1 0-1,-1 0 0,0 0 1,1 0-1,-1-3 0,3 4-32,0 0 0,0 0 0,-1 0 0,1 1 1,0-1-1,0 0 0,0 1 0,0-1 0,0 1 0,0 0 0,0 0 0,0 0 0,0 0 0,0 0 0,0 0 0,3 1 0,0-1-22,35 0-52,-3 1-49,43-5 0,-71 3 98,1 0 0,0-1 0,0 0 0,-1-1-1,1 0 1,-1-1 0,0 0 0,0 0 0,10-7 0,-17 10 32,0 0 1,-1-1-1,1 1 1,-1 0 0,1 0-1,-1-1 1,1 1-1,-1-1 1,0 1 0,0-1-1,0 0 1,0 1-1,0-1 1,0 0 0,0 0-1,-1 0 1,2-2-1,-2 3-4,0 0 0,0 0 0,0 0 0,0 0 0,-1 0 0,1 0 0,0 0 0,0 0 0,-1 0 0,1 0 0,0 0 0,-1 0 0,1 0 0,-1 0 0,0 0 0,1 0 0,-1 1 0,1-1 0,-1 0 0,0 0 0,0 1 0,0-1 0,0 0 0,-1 0 0,0 0 0,0 0 0,0 0 0,0 0 0,0 1 0,0-1-1,0 1 1,0-1 0,0 1 0,0 0 0,0 0 0,0 0 0,0 0 0,0 0 0,0 0 0,0 1 0,0-1 0,0 1 0,0-1-1,0 1 1,0 0 0,0 0 0,0 0 0,0 0 0,1 0 0,-1 0 0,0 0 0,1 1 0,-1-1 0,-2 3 0,2-1 1,-1 0 0,1 0 1,-1 1-1,1-1 0,0 1 1,0-1-1,1 1 0,-1 0 1,1 0-1,0 0 0,0 0 1,0 0-1,0 0 1,1 0-1,-1 0 0,1 0 1,0 0-1,1 0 0,-1 0 1,1 0-1,-1 0 0,1 0 1,0 0-1,1 0 0,-1-1 1,1 1-1,0 0 0,-1-1 1,2 1-1,-1-1 1,5 7-1,-3-6-446,0 0 0,0 0 0,0 0 0,0 0-1,1-1 1,0 1 0,-1-1 0,1 0 0,0-1 0,7 3 0,-7-3-660,-1 0-1,1-1 1,0 0 0,0 0 0,0-1 0,0 1-1,0-1 1,0 0 0,0 0 0,0-1-1,0 1 1,7-3 0,9-6-5443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30.594"/>
    </inkml:context>
    <inkml:brush xml:id="br0">
      <inkml:brushProperty name="width" value="0.025" units="cm"/>
      <inkml:brushProperty name="height" value="0.025" units="cm"/>
    </inkml:brush>
  </inkml:definitions>
  <inkml:trace contextRef="#ctx0" brushRef="#br0">90 89 865,'4'-8'7036,"-4"7"-6873,16-37 5302,-11 4 1804,-5 34-7178,0 0 0,0-1 0,0 1 0,0 0 0,0-1 0,0 1 0,0 0 0,0-1 0,0 1 0,-1 0 0,1-1 0,0 1 0,0 0 0,0 0 0,0-1 0,-1 1 0,1 0 0,0 0-1,0-1 1,-1 1 0,1 0 0,0 0 0,0 0 0,-1-1 0,1 1 0,0 0 0,-1 0 0,1 0 0,0 0 0,0 0 0,-1 0 0,1-1 0,0 1 0,-1 0 0,1 0 0,0 0 0,-1 0 0,-18 4 632,-13 11-942,27-12 212,1 0 3,0-1 0,0 1 0,0 0 0,0 0 0,0 1 0,1-1 0,0 1 0,-1 0-1,1 0 1,1 0 0,-1 0 0,0 0 0,-2 8 0,5-12 3,0 1 1,1 0-1,-1-1 0,0 1 0,1-1 0,-1 1 0,1-1 0,-1 1 0,1-1 0,-1 1 0,1-1 0,-1 0 0,1 1 1,-1-1-1,1 0 0,-1 1 0,1-1 0,-1 0 0,1 1 0,0-1 0,-1 0 0,1 0 0,0 0 0,-1 0 0,1 0 1,0 0-1,-1 0 0,1 0 0,0 0 0,-1 0 0,1 0 0,30 1 30,-26-2-66,37 1-618,-17-1 105,0 1 0,0 1 0,1 1-1,26 6 1,-51-8 583,1 0 0,-1 0-1,1 1 1,-1-1 0,1 1 0,-1-1-1,1 1 1,-1-1 0,0 1 0,1 0 0,-1 0-1,0 0 1,1 0 0,-1 0 0,0 0-1,0 0 1,0 0 0,0 0 0,0 0 0,0 1-1,0-1 1,0 0 0,-1 1 0,1-1-1,0 3 1,-1-2 82,0 0 1,0 0-1,0 0 0,-1 1 0,1-1 0,-1 0 0,1 0 1,-1 0-1,0 0 0,0 0 0,0 0 0,0 0 1,0 0-1,-1-1 0,-1 4 0,-6 4 484,0 1 0,0-2 1,0 1-1,-21 13 0,25-19-515,0 0 1,0 0-1,-1 0 1,1-1-1,-1 1 0,1-1 1,-1-1-1,0 1 1,1-1-1,-13 1 1,17-2-242,1 0 1,-1-1 0,0 1 0,0 0-1,1-1 1,-1 1 0,0-1 0,1 0-1,-1 1 1,0-1 0,1 1 0,-1-1-1,1 0 1,-1 0 0,1 1 0,-1-1-1,1 0 1,0 0 0,-1 1 0,1-1-1,0 0 1,0 0 0,0 0 0,-1 0-1,1 1 1,0-1 0,0 0 0,0 0-1,0 0 1,0 0 0,1-1 0,1-31-7416,7 2-2379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30.921"/>
    </inkml:context>
    <inkml:brush xml:id="br0">
      <inkml:brushProperty name="width" value="0.025" units="cm"/>
      <inkml:brushProperty name="height" value="0.025" units="cm"/>
    </inkml:brush>
  </inkml:definitions>
  <inkml:trace contextRef="#ctx0" brushRef="#br0">176 0 8456,'0'0'15972,"-9"13"-15336,8-12-631,-7 9 109,1 0 0,-1 1 0,2 0 0,0 1 0,0-1 0,1 1 0,0 1 0,1-1 0,1 0 1,-3 14-1,4 4-277,1 0 0,2 0 0,1 0 0,1 0 0,1 0 1,2-1-1,19 57 0,-63-126-5444,13 12 7142,1 0-1,-23-36 0,46 63-1459,1 0-1,-1 0 1,0 0-1,1 0 0,-1 1 1,1-1-1,0 0 0,-1 0 1,1 0-1,0 0 1,0 0-1,-1 0 0,1 0 1,0 0-1,0-1 0,0 1 1,0 0-1,0 0 1,1 0-1,-1 0 0,0 0 1,0 0-1,1 0 0,-1 0 1,0 0-1,1 0 1,-1 1-1,1-1 0,-1 0 1,1 0-1,0 0 0,-1 0 1,1 1-1,0-1 1,0 0-1,-1 1 0,1-1 1,0 0-1,0 1 0,0-1 1,0 1-1,0-1 1,0 1-1,0 0 0,0-1 1,0 1-1,0 0 0,0 0 1,0 0-1,0 0 1,0 0-1,2 0 0,11-2-246,-1 1 0,1 1 0,19 2 0,-11-1-39,32-5-3133,-19-2-1976,11-6-8015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32.259"/>
    </inkml:context>
    <inkml:brush xml:id="br0">
      <inkml:brushProperty name="width" value="0.025" units="cm"/>
      <inkml:brushProperty name="height" value="0.025" units="cm"/>
    </inkml:brush>
  </inkml:definitions>
  <inkml:trace contextRef="#ctx0" brushRef="#br0">28 196 18514,'0'0'2797,"1"10"-1452,-3 28 37,-9 63 0,4-54-903,-1 56-1,30-140 1252,-13 9-1661,-2 1 0,0-1 1,-2 0-1,-1-1 1,-1 1-1,-2-45 0,-1 70-191,0 6-247,-1 5 175,2 0-1,-1-1 1,1 1 0,0 0-1,0-1 1,1 1-1,0-1 1,1 0 0,3 8-1,-5-12-7,1 0 0,0 0 0,1 0 0,-1 0 0,0-1 0,1 1-1,0-1 1,-1 1 0,1-1 0,0 0 0,0 0 0,0 0 0,1-1 0,-1 1-1,0-1 1,1 0 0,-1 0 0,1 0 0,-1 0 0,1 0 0,-1-1-1,7 1 1,2-1-813,-1 0 0,1-1 0,0 0 1,-1-1-1,1-1 0,-1 1 0,1-2 0,-1 0 0,15-7 0,-18 7 631,-1 0 1,1-1-1,-1 1 1,0-2-1,-1 1 1,7-7 0,-9 8 938,-1 0 0,1 0 0,-1-1 0,0 1 1,-1-1-1,1 1 0,-1-1 0,0 0 1,0 0-1,2-7 0,-4 12-416,0-1 0,0 1 0,0 0 0,0 0 0,1 0 0,-1-1 0,0 1 0,0 0 0,0 0 0,0-1 0,0 1 0,0 0 0,0 0 0,0 0 0,0-1 0,0 1 0,0 0 0,0 0 1,0-1-1,-1 1 0,1 0 0,0 0 0,0 0 0,0-1 0,0 1 0,0 0 0,0 0 0,0 0 0,-1-1 0,1 1 0,0 0 0,0 0 0,0 0 0,0 0 0,-1 0 0,1-1 0,0 1 0,0 0 0,0 0 0,-1 0 0,1 0 0,0 0 0,-13 3 1647,-10 12-1227,4 2-52,-31 38 1,45-49-415,0 0 0,1 0 0,0 1 0,0 0 1,0 0-1,1 0 0,0 1 0,0-1 0,1 0 0,-2 13 0,4-20-86,0 0 0,0 1-1,0-1 1,0 1 0,0-1 0,0 1 0,0-1 0,0 0-1,0 1 1,0-1 0,0 0 0,0 1 0,0-1 0,0 1 0,1-1-1,-1 0 1,0 1 0,0-1 0,0 0 0,1 1 0,-1-1 0,0 0-1,1 1 1,-1-1 0,0 0 0,1 0 0,-1 1 0,0-1 0,1 0-1,-1 0 1,0 0 0,1 0 0,-1 1 0,0-1 0,1 0 0,-1 0-1,1 0 1,22-3 240,18-14 63,-23 4-593,-1 0 1,0 0-1,-1-2 1,0 0 0,-1-1-1,-1 0 1,-1-1-1,0-1 1,18-35 0,-43 116-893,10-57 1236,-2 4 113,0 0 0,1 0 0,1 0 0,0 0 0,0 0 0,1 0 0,0 1 0,0-1 0,1 0 0,2 14 0,-1-22-126,0-1 0,0 1 0,0-1 0,0 0 0,0 1 0,0-1 0,0 0 0,0 1 0,0-1 0,1 0 0,-1 0 0,1 0 0,-1 0 0,1 0 0,-1 0 0,1-1 0,-1 1 0,1-1 0,0 1 0,-1-1-1,1 1 1,0-1 0,-1 0 0,1 0 0,0 0 0,-1 0 0,1 0 0,0 0 0,0 0 0,2-1 0,4 0 125,0 0 0,-1-1 0,1 0 0,-1 0 0,13-5 0,-7-1-41,1 0 0,-1-1 0,-1-1 0,0 0 0,0 0 0,-1-1 0,0 0 0,-1-1 0,-1-1 0,0 1 0,0-1 0,12-27 0,-11 20-83,-1-1 1,-1 0-1,-1-1 1,-1 1 0,-1-1-1,-1 0 1,-1-1 0,1-28-1,-16 62-737,-2 14 680,1 0 1,2 1-1,0 1 1,2 0-1,1 0 1,1 1-1,1 0 1,2 0 0,-2 50-1,6-72 11,0-1 0,1 1-1,0 0 1,1 0 0,-1-1 0,1 1-1,0-1 1,0 1 0,1-1 0,-1 0-1,6 8 1,-6-11 4,0 1-1,-1-1 0,1 0 1,0 1-1,0-1 0,1 0 1,-1 0-1,0-1 0,1 1 1,-1 0-1,1-1 1,-1 0-1,1 1 0,0-1 1,-1 0-1,1 0 0,0-1 1,0 1-1,0 0 0,0-1 1,0 0-1,0 0 0,0 0 1,4 0-1,-3-3 89,0 1 0,0-1 0,0 0 1,0 0-1,-1-1 0,1 1 0,-1-1 0,0 0 0,0 0 0,0 0 0,-1 0 0,5-8 0,-3 4-12,-1 3-50,44-77 168,-43 73-195,0 0 0,-1 1 0,0-1 0,-1-1 0,1 1 0,-2 0 1,2-18-1,-3 27-14,0-1 0,0 0 1,0 0-1,0 1 0,0-1 0,0 0 1,0 0-1,0 0 0,-1 1 1,1-1-1,0 0 0,0 1 0,-1-1 1,1 0-1,-1 1 0,1-1 1,0 0-1,-1 1 0,1-1 0,-1 0 1,0 1-1,1-1 0,-1 1 1,1-1-1,-1 1 0,0 0 0,1-1 1,-1 1-1,0 0 0,1-1 1,-1 1-1,0 0 0,0 0 0,1-1 1,-1 1-1,0 0 0,0 0 1,0 0-1,1 0 0,-1 0 0,0 0 1,0 0-1,1 1 0,-1-1 1,0 0-1,0 0 0,1 1 1,-1-1-1,0 0 0,1 1 0,-1-1 1,0 0-1,0 2 0,-4 0-15,0 0 0,1 0-1,0 1 1,0 0 0,-1 0-1,2 0 1,-5 4-1,1 1 60,0 0 0,1 0 0,1 0 0,-1 1 0,1 0 0,1 0 0,0 0 0,0 1 0,1-1 0,0 1 0,0 0 0,1 0 0,1 0 0,-1 11 0,2-19-27,0-1 1,1 0-1,-1 1 1,0-1 0,1 0-1,0 1 1,-1-1-1,1 0 1,0 0 0,-1 1-1,1-1 1,0 0-1,0 0 1,0 0-1,0 0 1,0 0 0,0 0-1,0-1 1,0 1-1,1 0 1,-1 0 0,0-1-1,0 1 1,1-1-1,-1 1 1,0-1 0,1 1-1,-1-1 1,0 0-1,1 0 1,1 0-1,54 3 109,-44-4-147,17 2-332,22-1-2440,0-7-5184,-27-1-1309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32.878"/>
    </inkml:context>
    <inkml:brush xml:id="br0">
      <inkml:brushProperty name="width" value="0.025" units="cm"/>
      <inkml:brushProperty name="height" value="0.025" units="cm"/>
    </inkml:brush>
  </inkml:definitions>
  <inkml:trace contextRef="#ctx0" brushRef="#br0">29 37 4740,'4'-17'10455,"-3"-1"-5199,-1 17-3232,0 4-1042,-16 197 840,-2 6-356,18-201-1446,0 1-1,1-1 1,-1 1-1,1-1 1,0 0-1,1 1 1,1 5-1,-3-10-53,1 0 0,-1 0 0,1-1 0,-1 1 0,1 0 0,-1-1 0,1 1-1,-1 0 1,1-1 0,0 1 0,-1 0 0,1-1 0,0 1 0,-1-1 0,1 1-1,0-1 1,0 0 0,0 1 0,-1-1 0,3 1 0,-1-1-114,-1 0 0,1 0-1,-1-1 1,1 1 0,0 0 0,-1-1 0,1 1 0,-1-1 0,1 1-1,-1-1 1,1 0 0,-1 0 0,1 0 0,-1 1 0,3-3 0,-1 0-819,0 0 0,-1-1 0,1 1 0,0 0 0,-1-1 0,0 0 1,0 1-1,3-8 0,4-13-8413</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34.370"/>
    </inkml:context>
    <inkml:brush xml:id="br0">
      <inkml:brushProperty name="width" value="0.025" units="cm"/>
      <inkml:brushProperty name="height" value="0.025" units="cm"/>
    </inkml:brush>
  </inkml:definitions>
  <inkml:trace contextRef="#ctx0" brushRef="#br0">1 462 737,'0'0'8205,"6"-9"-8355,-2 3 836,21-33-1721,-15 26 3772,0 5 3486,12 2-1823,-19 6-4245,-1 0 0,0 0 1,1-1-1,-1 1 0,0-1 0,1 0 0,-1 0 0,0 1 1,0-2-1,1 1 0,1-2 0,4-3 265,-1 0 0,-1-1 1,1 1-1,-1-2 0,7-11 0,-11 17-332,0-1-1,0 1 1,0-1-1,-1 0 1,1 0-1,-1 0 1,0 0-1,0 0 1,0 0-1,0 0 0,-1-1 1,1 1-1,-1 0 1,0 0-1,0 0 1,0-1-1,0 1 1,-1 0-1,0-4 1,0 6-80,1 0 1,-1 0-1,1 1 1,-1-1-1,0 0 1,0 1 0,1-1-1,-1 1 1,0-1-1,0 1 1,1-1-1,-1 1 1,0 0-1,0-1 1,0 1-1,0 0 1,0 0-1,0-1 1,0 1-1,0 0 1,1 0 0,-1 0-1,0 0 1,0 0-1,0 1 1,0-1-1,0 0 1,0 0-1,0 0 1,0 1-1,0-1 1,1 1-1,-1-1 1,0 0-1,0 1 1,0-1 0,1 1-1,-1 0 1,0 0-1,-31 25-178,24-15 151,1 1 0,0 0 1,0 0-1,2 1 0,-1 0 0,2 0 1,0 0-1,0 1 0,1-1 1,1 1-1,0 0 0,1 0 1,1 21-1,0-34 23,0 1 0,1-1 0,-1 1 1,1-1-1,0 1 0,0-1 0,-1 1 0,1-1 0,0 1 0,0-1 1,0 0-1,0 0 0,1 1 0,-1-1 0,0 0 0,0 0 1,1 0-1,-1 0 0,1 0 0,-1-1 0,0 1 0,1 0 0,0-1 1,-1 1-1,1-1 0,-1 1 0,1-1 0,0 0 0,-1 0 0,1 0 1,0 0-1,-1 0 0,1 0 0,0 0 0,-1 0 0,3-1 0,3 0-22,1 0 0,0-1 0,-1 0 0,1 0 0,-1 0 0,12-6 0,-6 0-690,0 0 0,0-1 1,0-1-1,-1 0 1,0 0-1,10-14 0,55-76-9998,-65 84 8530,-12 15 2246,0 1 0,0-1-1,0 1 1,1-1 0,-1 0-1,0 1 1,1-1 0,-1 1 0,1-1-1,-1 1 1,0-1 0,1 1-1,-1 0 1,1-1 0,-1 1 0,1-1-1,-1 1 1,1 0 0,-1 0-1,1-1 1,0 1 0,-1 0 0,1 0-1,-1 0 1,1-1 0,0 1-1,-1 0 1,1 0 0,0 0 0,-1 0-1,1 0 1,-1 0 0,2 1 0,7 19 2783,-4 30 1180,-6-42-3346,0 0-1,0 0 1,-1 0-1,0-1 1,-4 12 0,3-12-406,1-1 0,0 1 0,0-1 0,1 1 0,0 0 0,0 0 0,0 10 1,2-16-270,0 1 1,-1-1-1,1 0 1,0 0 0,0 0-1,0 0 1,0 0-1,0 0 1,0-1 0,0 1-1,0 0 1,0 0-1,0-1 1,1 1 0,-1-1-1,0 1 1,0-1-1,1 1 1,-1-1 0,0 0-1,1 0 1,-1 1-1,0-1 1,1 0 0,-1 0-1,0-1 1,1 1-1,-1 0 1,0 0 0,2-1-1,44-8 377,-37 4-287,0-1 0,-1 0 0,0 0 0,0-1 0,-1 0 0,0-1 0,0 0 0,-1 0 1,0-1-1,0 0 0,-1 0 0,0 0 0,0-1 0,-1 0 0,-1 0 0,7-19 0,-14 26 162,-5 12-299,-7 15-82,14-23 119,0 1 1,1-1-1,-1 1 1,1-1-1,-1 1 0,1-1 1,-1 1-1,1-1 0,0 1 1,-1 0-1,1-1 0,0 1 1,0-1-1,0 1 1,1-1-1,-1 1 0,0 0 1,0-1-1,1 1 0,-1-1 1,1 1-1,0-1 0,-1 1 1,1-1-1,0 0 1,0 1-1,0-1 0,0 0 1,0 0-1,0 1 0,0-1 1,0 0-1,2 1 0,0-1 18,1 0 0,0 0-1,-1-1 1,1 1-1,0-1 1,0 0-1,-1 0 1,1 0-1,0-1 1,0 1 0,-1-1-1,1 0 1,-1 0-1,5-1 1,5-3-20,-1-1 0,1 0 1,-1-1-1,-1 0 1,1-1-1,-1 0 0,0-1 1,-1 0-1,0-1 0,-1 0 1,0-1-1,0 1 0,-1-2 1,12-21-1,-14 12 42,-5 21-45,-1-1 0,0 1 0,0 0 0,0 0 0,-1-1 0,1 1 0,0 0 0,0 0 0,0 0 1,0-1-1,0 1 0,0 0 0,0 0 0,0-1 0,0 1 0,0 0 0,-1 0 0,1 0 0,0-1 0,0 1 0,0 0 0,0 0 0,-1 0 0,1 0 0,0 0 0,0-1 1,0 1-1,-1 0 0,1 0 0,0 0 0,0 0 0,0 0 0,-1 0 0,1 0 0,0 0 0,0 0 0,-1 0 0,1 0 0,0 0 0,-3 0-14,1 1 0,0 0 0,0 0 0,0 0 0,0 0 0,0 1 0,0-1 0,0 0 0,0 1-1,1-1 1,-1 1 0,0 0 0,-2 3 0,-5 5 54,0 1 0,1 1 0,0 0 0,1 0 0,0 0 0,1 1 0,0 0 0,1 0-1,1 0 1,0 1 0,-4 25 0,8-37-30,-1-1-1,1 1 1,1-1 0,-1 1-1,0 0 1,0-1-1,0 1 1,1-1 0,-1 1-1,1-1 1,-1 1-1,1-1 1,0 1 0,0-1-1,-1 0 1,1 1-1,0-1 1,0 0 0,0 0-1,0 0 1,1 0 0,-1 1-1,3 0 1,-1 0 16,1 0 1,-1-1-1,1 1 1,0-1-1,-1 0 1,1 0-1,0-1 0,0 1 1,7 0-1,2-2 24,0 1 0,0-1-1,0-1 1,0-1-1,15-4 1,-13 1-37,-1 0 0,0-1 0,0-1 0,-1 0 0,0-1 0,-1 0 0,0-1 1,0-1-1,-1 0 0,0 0 0,-1-1 0,0-1 0,14-23 0,-4 2 32,-1-1 0,-2-1 1,-2-1-1,15-49 0,-28 80-35,0-1 0,-1 1-1,0-1 1,0 0 0,0 0-1,0-9 1,-1 15-10,0 0 1,-1 0 0,1 1-1,0-1 1,0 0 0,0 1-1,0-1 1,-1 0 0,1 1-1,0-1 1,-1 0-1,1 1 1,0-1 0,-1 1-1,1-1 1,-1 1 0,1-1-1,-1 1 1,1-1-1,-1 1 1,0-1 0,1 1-1,-1-1 1,1 1 0,-2-1-1,0 1-10,0 0-1,0 0 0,0 0 1,0 0-1,0 1 1,0-1-1,0 0 1,1 1-1,-1-1 0,0 1 1,0 0-1,0 0 1,1 0-1,-4 1 0,-8 7-14,0 0 0,1 0 0,0 1 0,0 1 0,1 0 0,1 0 0,0 1 0,-11 16 0,8-7 21,0 0-1,1 0 1,1 1 0,-12 36 0,20-50 11,1 1 0,0-1 0,0 0 0,0 1 0,1-1 0,1 1 0,0-1 0,0 1 0,0 0 0,3 12 0,-2-16 1,1-1 0,-1 1 0,1-1 0,0 1 0,0-1 0,1 0 0,-1 0 0,1 0 0,0 0 0,0-1 0,0 1 0,1-1 0,-1 0 0,1 0 0,0 0 0,0 0 0,0 0 0,0-1 0,0 0 1,5 2-1,3 1-245,0-1 0,1 0 0,-1-1 0,1-1 0,22 2 0,31-3-7406,-31-4-1873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35.460"/>
    </inkml:context>
    <inkml:brush xml:id="br0">
      <inkml:brushProperty name="width" value="0.025" units="cm"/>
      <inkml:brushProperty name="height" value="0.025" units="cm"/>
    </inkml:brush>
  </inkml:definitions>
  <inkml:trace contextRef="#ctx0" brushRef="#br0">118 319 10570,'0'-2'527,"0"0"-1,1-1 1,-1 1 0,0 0 0,0-1-1,0 1 1,-1 0 0,1-1-1,0 1 1,-1 0 0,0 0-1,1 0 1,-1-1 0,0 1 0,0 0-1,-2-2 1,2 3-428,0-1 1,-1 1-1,1 0 0,-1 0 1,0 0-1,1 0 1,-1 0-1,0 0 0,1 0 1,-1 0-1,0 1 0,0-1 1,0 1-1,0-1 1,0 1-1,1 0 0,-1 0 1,0 0-1,0 0 1,0 0-1,0 0 0,0 0 1,0 1-1,0-1 0,0 1 1,1-1-1,-1 1 1,0 0-1,0 0 0,1 0 1,-3 1-1,0 0-88,1 1 0,-1 0 0,0 0 0,1 0 0,-1 1 0,1-1 0,0 1-1,0 0 1,0 0 0,1 0 0,0 0 0,-1 0 0,1 1 0,1-1 0,-1 1 0,1-1 0,-1 1 0,1 0 0,1-1 0,-1 1-1,1 7 1,0-11 7,0-1 0,0 1-1,1-1 1,-1 1-1,1-1 1,-1 0-1,0 1 1,1-1 0,-1 0-1,1 1 1,-1-1-1,1 0 1,-1 1-1,1-1 1,-1 0 0,1 0-1,-1 1 1,1-1-1,-1 0 1,1 0-1,0 0 1,-1 0 0,1 0-1,-1 0 1,1 0-1,0 0 1,-1 0-1,1 0 1,-1 0 0,1 0-1,-1 0 1,1-1-1,-1 1 1,1 0 0,-1 0-1,1-1 1,0 1-1,24-10 837,3-10-601,-1-1 0,0 0-1,-2-2 1,-1-2 0,35-43 0,-49 57-179,-13 49-784,-3-11 712,2-8 28,1 0 0,0 0 0,0 30 0,3-48-23,0 1 0,0-1-1,0 0 1,0 0-1,0 1 1,0-1 0,1 0-1,-1 0 1,0 1-1,1-1 1,-1 0 0,1 0-1,-1 0 1,1 0-1,0 1 1,-1-1 0,1 0-1,0 0 1,0 0-1,0 0 1,0-1 0,-1 1-1,1 0 1,0 0-1,1-1 1,-1 1 0,1 0-1,0 0 43,1-1 0,-1 1 0,1-1 1,-1 0-1,0 0 0,1 0 0,-1-1 0,1 1 0,-1 0 0,0-1 0,1 0 0,-1 1 0,3-2 1,6-3 233,0-1 1,0 0-1,-1 0 1,16-13 0,-2-2-82,-1-1 0,-1 0 0,36-48 1,-47 54-174,-1 0 1,0 0 0,-2-1-1,1 0 1,-2 0 0,0-1-1,7-32 1,-13 25-41,-1 25 5,-1 0-1,1 0 0,0 0 1,0 0-1,0 0 1,-1-1-1,1 1 0,0 0 1,0 0-1,0 0 1,0 0-1,-1 0 0,1 0 1,0 0-1,0 0 1,-1 0-1,1 0 0,0 0 1,0 0-1,0 0 1,-1 0-1,1 0 0,0 0 1,0 0-1,-1 0 1,1 0-1,0 0 0,0 0 1,0 0-1,-1 0 1,1 0-1,0 0 0,0 1 1,0-1-1,-1 0 1,1 0-1,0 0 0,0 0 1,0 0-1,0 1 1,0-1-1,-1 0 0,1 0 1,0 0-1,0 1 1,-25 36-299,9-5 337,2 1 0,1 0 0,1 1 0,2 0 0,1 1 0,2 0 0,1 0 0,2 1 0,2-1 0,2 43 0,2-64-11,1 0-1,1-1 1,1 1-1,0-1 1,0 0 0,1 0-1,9 13 1,-9-16-24,0 0 0,-1 0 0,0 1 0,0 0 1,-1 0-1,-1 0 0,0 0 0,0 1 0,-1-1 0,0 24 0,-1-35 10,-1 1 0,0 0-1,0 0 1,-1 0-1,1-1 1,0 1 0,0 0-1,0 0 1,0 0-1,-1-1 1,1 1 0,0 0-1,-1-1 1,1 1-1,-1 0 1,1 0 0,-1-1-1,1 1 1,-1-1-1,1 1 1,-1 0 0,1-1-1,-1 1 1,0-1-1,1 0 1,-1 1-1,0-1 1,0 1 0,-1-1-1,0 0 10,0 1 1,0-1-1,1 0 0,-1-1 1,0 1-1,0 0 0,0 0 0,0-1 1,0 1-1,0-1 0,0 0 0,-1-1 1,-3 0 15,0-2 0,0 1 0,0-1 1,1 1-1,0-1 0,-8-9 1,5 3-5,1 0 1,0 0 0,1-1-1,1 0 1,-1-1 0,2 1-1,0-1 1,0 0 0,1 0-1,0 0 1,1 0 0,-1-20-1,3 25-46,0 1 1,0 0-1,1 0 0,0 0 0,0-1 1,0 1-1,1 0 0,-1 0 0,1 0 1,1 1-1,-1-1 0,1 0 0,0 1 1,1 0-1,-1-1 0,1 1 0,0 1 1,0-1-1,1 1 0,-1-1 0,1 1 1,0 0-1,0 1 0,0-1 0,1 1 1,7-3-1,10-3-891,0 2-1,26-6 1,0 1-2513,3-5-2172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37.436"/>
    </inkml:context>
    <inkml:brush xml:id="br0">
      <inkml:brushProperty name="width" value="0.025" units="cm"/>
      <inkml:brushProperty name="height" value="0.025" units="cm"/>
    </inkml:brush>
  </inkml:definitions>
  <inkml:trace contextRef="#ctx0" brushRef="#br0">1 16 3748,'4'0'224,"-2"0"4420,1 0-3971,-1-1-513,1-2-352,-1-3-1089,-1 1-1474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30.132"/>
    </inkml:context>
    <inkml:brush xml:id="br0">
      <inkml:brushProperty name="width" value="0.025" units="cm"/>
      <inkml:brushProperty name="height" value="0.025" units="cm"/>
    </inkml:brush>
  </inkml:definitions>
  <inkml:trace contextRef="#ctx0" brushRef="#br0">0 337 10218,'0'0'3640,"4"9"-2508,11 28 267,-13-36-1275,-1 1 0,0-1 0,0 0 0,0 1 0,1-1 0,-1 0 0,1 0 0,-1 0 0,1 0 0,-1 0 0,1 0 0,0 0 0,-1-1 0,1 1-1,0-1 1,-1 1 0,1-1 0,0 1 0,0-1 0,0 0 0,-1 0 0,1 0 0,0 0 0,0 0 0,0-1 0,-1 1 0,1 0 0,0-1 0,0 1 0,3-3 0,2 1 215,0-1-1,1-1 1,-1 1-1,12-10 1,-12 9-129,0-1 0,-1-1 1,1 1-1,-1-1 0,0 0 1,-1 0-1,1-1 0,-1 0 1,7-13-1,-16 20-127,1-1 1,-1 1-1,0 0 0,1 0 0,-1 1 1,1-1-1,-1 1 0,1-1 1,-6 3-1,1 1-94,0 1 1,0 0-1,0 0 1,0 1-1,1 0 0,0 0 1,0 1-1,0 0 1,1 0-1,-10 15 1,11-15 19,1-1 0,0 1 1,1 0-1,0 0 1,0 0-1,0 0 1,1 0-1,0 1 1,0-1-1,1 1 1,0 0-1,0-1 0,1 15 1,0-21-9,1 1 0,0-1 1,-1 0-1,1 0 0,0 0 0,-1 0 1,1 0-1,0 1 0,0-1 0,0-1 1,0 1-1,0 0 0,0 0 0,0 0 1,0 0-1,0-1 0,1 1 0,-1-1 1,0 1-1,0-1 0,1 1 0,-1-1 1,0 0-1,0 1 0,1-1 0,-1 0 1,0 0-1,1 0 0,-1 0 0,2 0 0,46-6 244,-35 1-215,-1 0 1,1-1 0,-1-1 0,0 0-1,0-1 1,-1 0 0,0-1-1,-1 0 1,0-1 0,0-1-1,13-16 1,3-7 67,-1-1 0,35-64 0,-52 83-43,44-87 97,-48 92-38,0-1-1,-1 1 1,-1-1-1,0 1 1,0-1-1,-1 0 1,1-13-1,-3 25-103,-1-1-1,1 1 1,0 0-1,0-1 0,0 1 1,0 0-1,0-1 0,0 1 1,0 0-1,0-1 0,-1 1 1,1 0-1,0 0 0,0-1 1,0 1-1,-1 0 0,1 0 1,0-1-1,0 1 0,-1 0 1,1 0-1,0 0 0,-1-1 1,1 1-1,0 0 1,0 0-1,-1 0 0,1 0 1,0 0-1,-1 0 0,1 0 1,0 0-1,-1 0 0,1 0 1,0 0-1,-1 0 0,1 0 1,0 0-1,-1 0 0,1 0 1,0 0-1,-1 0 0,1 0 1,0 0-1,-1 0 0,1 1 1,0-1-1,0 0 1,-1 0-1,1 0 0,0 1 1,0-1-1,-1 0 0,1 0 1,0 0-1,0 1 0,-1 0 1,-17 13-67,-12 19 34,2 2-1,2 1 0,1 1 1,2 2-1,1 0 0,-31 82 1,52-119 18,-5 13-11,1 1 0,0 0 0,-3 25 1,8-39 10,-1 1 0,1-1 0,-1 0 0,1 0 0,0 1 0,0-1 0,0 0 0,0 1 0,0-1 0,0 0 1,1 0-1,-1 1 0,1-1 0,0 0 0,0 0 0,0 0 0,0 0 0,0 0 0,0 0 0,0 0 0,0 0 0,1 0 0,-1-1 0,1 1 0,0 0 1,-1-1-1,1 1 0,0-1 0,0 0 0,0 1 0,0-1 0,0 0 0,0 0 0,0-1 0,3 2 0,3-1 4,0 0 0,0 0 0,0-1 0,0 0 0,0-1 0,1 0 0,-1 0-1,0 0 1,0-1 0,0-1 0,-1 1 0,12-6 0,-13 5-338,-1 0 0,0 0 1,-1 0-1,1-1 0,-1 1 0,1-1 0,-1 0 1,4-6-1,-5 7-458,-1-1 0,1 0 0,-1 0 1,0 0-1,0 0 0,-1 0 0,1 0 0,-1 0 0,0-1 1,0 1-1,1-6 0,-1-23-11476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38.184"/>
    </inkml:context>
    <inkml:brush xml:id="br0">
      <inkml:brushProperty name="width" value="0.025" units="cm"/>
      <inkml:brushProperty name="height" value="0.025" units="cm"/>
    </inkml:brush>
  </inkml:definitions>
  <inkml:trace contextRef="#ctx0" brushRef="#br0">172 75 3267,'0'0'11696,"4"-8"-9512,0 2-1437,9-16-107,-11 0 3354,-5 21-3835,0 0 0,0 0 1,0 0-1,0 0 0,-1 1 0,1-1 0,0 1 1,0 0-1,0 0 0,-1 0 0,-5 1 0,3-1-19,-1 1-119,0-1 0,0 1 1,1 1-1,-1-1 0,0 1 0,1 1 0,-1-1 1,1 1-1,0 0 0,0 0 0,0 1 1,0 0-1,-7 5 0,9-5 12,0-1-1,1 1 1,-1 0 0,0 0 0,1 0-1,0 0 1,0 0 0,0 1 0,0-1-1,1 1 1,0 0 0,0 0-1,0 0 1,1 0 0,-1 0 0,1 0-1,-1 10 1,3-13-22,-1 0 1,0 0-1,1-1 0,0 1 0,-1 0 1,1 0-1,0-1 0,0 1 0,0 0 1,0-1-1,0 1 0,0-1 0,0 1 1,0-1-1,1 0 0,-1 1 0,0-1 1,1 0-1,-1 0 0,1 0 0,0 0 1,-1 0-1,1-1 0,0 1 1,0 0-1,-1-1 0,1 1 0,0-1 1,0 1-1,0-1 0,-1 0 0,1 0 1,0 0-1,0 0 0,0 0 0,2-1 1,7 1 47,0-1 1,0 0-1,0 0 1,-1-1 0,12-4-1,-8 1 4,0-1-1,0 0 0,-1-1 1,0-1-1,0 0 1,18-16-1,-23 18 145,0-1 0,0-1 0,-1 1-1,0-1 1,-1-1 0,1 1 0,-2-1 0,1 0-1,-1-1 1,4-10 0,-51 105-266,39-77 52,-1 1 1,0-1 0,1 0 1,0 1-1,1 0 1,0 0-1,0 0 0,0 0 1,2 0-1,-1 0 1,1 15-1,1-22-32,0 0 1,1 0-1,-1 0 1,0 0-1,0-1 1,1 1-1,-1 0 1,1-1-1,0 1 1,-1-1-1,1 0 1,0 0-1,0 1 1,0-1-1,0 0 1,0 0-1,0-1 1,0 1 0,0 0-1,0-1 1,0 1-1,0-1 1,0 0-1,0 0 1,1 0-1,-1 0 1,0 0-1,4-1 1,4 1-1066,-1 0 0,1-2 1,0 1-1,-1-1 0,14-4 1,11-11-6756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38.542"/>
    </inkml:context>
    <inkml:brush xml:id="br0">
      <inkml:brushProperty name="width" value="0.025" units="cm"/>
      <inkml:brushProperty name="height" value="0.025" units="cm"/>
    </inkml:brush>
  </inkml:definitions>
  <inkml:trace contextRef="#ctx0" brushRef="#br0">0 0 1569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38.867"/>
    </inkml:context>
    <inkml:brush xml:id="br0">
      <inkml:brushProperty name="width" value="0.025" units="cm"/>
      <inkml:brushProperty name="height" value="0.025" units="cm"/>
    </inkml:brush>
  </inkml:definitions>
  <inkml:trace contextRef="#ctx0" brushRef="#br0">129 43 3171,'60'-1'6283,"-59"1"-5782,0 0-1,0-1 0,0 1 0,0-1 0,0 1 1,0-1-1,0 1 0,0-1 0,0 0 1,0 1-1,0-1 0,-1 0 0,1 0 1,0 1-1,-1-1 0,1 0 0,0 0 1,-1 0-1,1 0 0,-1 0 0,1 0 0,-1 0 1,0 0-1,1 0 0,-1-2 0,0 3-371,1-1 0,-1 0 0,0 1 0,0-1 0,0 0 0,0 1 0,0-1 0,0 0 0,0 1 0,0-1 0,0 0 0,0 1 1,0-1-1,0 0 0,-1 1 0,1-1 0,0 0 0,0 1 0,-1-1 0,1 1 0,0-1 0,-1 0 0,1 1 0,-1-1 0,1 1 0,-1-1 0,1 1 0,-1 0 0,1-1 0,-1 1 0,1-1 0,-1 1 0,1 0 0,-1-1 0,0 1 0,1 0 0,-1 0 0,0 0 0,1-1 0,-1 1 0,0 0 0,1 0 0,-1 0 0,0 0 0,-1 0 0,-4 1-112,0 0-1,0 1 1,0 0 0,0-1-1,0 2 1,0-1 0,0 1-1,1 0 1,-1 0 0,1 1-1,-8 6 1,-54 48 242,61-52-222,0 1 1,1-1 0,0 1-1,0 0 1,0 0-1,-6 13 1,10-19-36,1 1 0,-1-1 0,1 1 0,-1-1 0,1 0 1,0 1-1,0-1 0,0 1 0,-1-1 0,1 1 0,0-1 1,1 1-1,-1-1 0,0 0 0,0 1 0,1-1 0,-1 1 1,1 1-1,1-2-20,-1 1 1,0-1 0,0 0-1,0 0 1,1 0 0,-1 0-1,1 0 1,-1 0 0,1 0-1,-1 0 1,1-1 0,-1 1-1,1 0 1,0-1 0,-1 0 0,1 1-1,0-1 1,0 0 0,3 0-1,5 1-725,1 0 0,0-2 0,0 1 0,-1-1 0,16-4-1,25-14-7246,-19-1-845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39.271"/>
    </inkml:context>
    <inkml:brush xml:id="br0">
      <inkml:brushProperty name="width" value="0.025" units="cm"/>
      <inkml:brushProperty name="height" value="0.025" units="cm"/>
    </inkml:brush>
  </inkml:definitions>
  <inkml:trace contextRef="#ctx0" brushRef="#br0">157 24 4484,'0'0'20676,"-12"2"-19651,1 1-805,0 0 0,0 1 0,0 0 0,0 1-1,1 0 1,-10 7 0,15-9-152,1-1 0,0 1 0,0 0-1,0 0 1,1 0 0,-1 0 0,1 1 0,0-1-1,0 1 1,0 0 0,0 0 0,0 0-1,1 1 1,0-1 0,0 0 0,0 1-1,1-1 1,-1 1 0,1 0 0,-1 8 0,2-13-47,0 1 0,1 0 0,-1 0 1,0 0-1,0-1 0,1 1 0,-1 0 0,0-1 1,1 1-1,-1 0 0,1 0 0,-1-1 1,1 1-1,-1-1 0,1 1 0,-1-1 1,1 1-1,0-1 0,-1 1 0,1-1 0,0 1 1,-1-1-1,1 0 0,0 1 0,0-1 1,-1 0-1,1 1 0,0-1 0,0 0 1,-1 0-1,1 0 0,0 0 0,0 0 1,0 0-1,-1 0 0,1 0 0,0 0 0,0-1 1,0 1-1,-1 0 0,1 0 0,0-1 1,0 1-1,0-1 0,37-15 428,-24 5-386,-1-1 0,0 0 0,13-18 0,-21 25-83,-2 1 0,1-1 0,0-1 1,-1 1-1,0 0 0,0-1 0,-1 0 0,1 0 0,-1 1 1,-1-1-1,1-1 0,1-9 0,-5 16-20,1 1 0,-1-1 1,1 0-1,-1 1 0,1-1 0,-1 1 0,1-1 0,0 1 0,-1 0 0,1-1 1,0 1-1,-1 0 0,1 0 0,0 0 0,0 0 0,-2 2 0,-1 1 27,0 1 0,1-1 0,-1 1 0,1 0 0,0 0 0,0 1 1,1-1-1,-1 0 0,1 1 0,0 0 0,1-1 0,-1 1 0,0 7 0,3-12 22,0 0 1,-1 0-1,1 0 1,0 0-1,0-1 1,0 1-1,0 0 1,0 0-1,0-1 0,0 1 1,0-1-1,0 1 1,0-1-1,0 1 1,0-1-1,0 0 1,0 1-1,1-1 1,-1 0-1,0 0 1,0 0-1,0 0 1,0 0-1,1 0 1,-1 0-1,0 0 1,0-1-1,0 1 0,0 0 1,0-1-1,2 0 1,40-9 151,-34 4-239,0 0-1,0 0 1,-1-1-1,0 0 1,0-1-1,0 0 1,-1 0-1,-1 0 1,8-12-1,-14 19 5,-7 12-396,4-6 483,0 0-1,1 0 1,-1 0 0,1 0 0,0 0-1,1 0 1,-1 1 0,1-1 0,0 1-1,0-1 1,1 1 0,0 10-1,1-15 7,-1 0-1,1 0 0,0 0 0,0 0 0,1 0 0,-1 0 0,0 0 0,0 0 0,0 0 0,1 0 0,-1-1 0,0 1 1,1 0-1,-1-1 0,0 1 0,1-1 0,-1 0 0,1 1 0,-1-1 0,1 0 0,-1 0 0,1 0 0,-1 0 1,1 0-1,-1 0 0,1 0 0,1-1 0,44-6 201,-40 4-222,-1 0 0,0-1 0,0 0 0,0 0 0,-1 0 0,8-7 0,21-15-189,-30 77-582,-3-50 763,0 1 1,0-1-1,0 0 0,0 0 1,0 0-1,0 0 0,0 0 1,0 0-1,0 0 0,1 0 1,-1 0-1,0 0 0,1-1 1,-1 1-1,0-1 0,1 1 1,-1-1-1,1 1 0,-1-1 1,1 0-1,-1 0 1,1 1-1,-1-1 0,1 0 1,-1-1-1,1 1 0,-1 0 1,1 0-1,1-1 0,3 0-399,-1 1-1,1-1 1,0-1 0,-1 1-1,1-1 1,7-4 0,28-26-6600,-21 13 754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39.756"/>
    </inkml:context>
    <inkml:brush xml:id="br0">
      <inkml:brushProperty name="width" value="0.025" units="cm"/>
      <inkml:brushProperty name="height" value="0.025" units="cm"/>
    </inkml:brush>
  </inkml:definitions>
  <inkml:trace contextRef="#ctx0" brushRef="#br0">148 0 7687,'0'0'11761,"-9"7"-10176,-8 9-757,1 0-1,1 1 0,-19 26 1,26-33-658,2-1-1,-1 1 1,1 1 0,1-1 0,0 1 0,1 0-1,0 0 1,0 0 0,-3 22 0,7-32-159,0 0 0,0 1 0,0-1 0,1 0 0,-1 0 0,0 0 0,1 0 1,-1 0-1,1 0 0,0 0 0,-1 0 0,1 0 0,-1 0 0,1-1 0,0 1 0,0 0 1,0 0-1,0-1 0,-1 1 0,1 0 0,0-1 0,0 1 0,0-1 0,0 1 0,0-1 1,0 1-1,1-1 0,-1 0 0,0 1 0,0-1 0,0 0 0,0 0 0,0 0 0,2 0 1,49 0-134,-39 0-225,79 0-913,-92 0 1276,1 0-1,-1 0 1,0 1 0,1-1 0,-1 0 0,1 1 0,-1-1-1,1 0 1,-1 1 0,0-1 0,1 0 0,-1 1 0,0-1 0,1 0-1,-1 1 1,0-1 0,0 1 0,1-1 0,-1 1 0,0-1-1,0 1 1,0-1 0,0 1 0,1-1 0,-1 1 0,0-1-1,0 1 1,0-1 0,0 1 0,-1 0 0,1 24 658,0-16-531,14-43 684,-11 11-756,-3 22-72,0 0 0,0-1 0,0 1 0,0-1 0,0 1 0,0-1 0,0 1 1,0-1-1,0 1 0,1 0 0,-1-1 0,1 1 0,-1 0 0,1-1 0,0 1 0,-1 0 0,1 0 0,0-1 0,0 1 0,0 0 0,0 0 0,0 0 0,0 0 0,0 0 0,0 0 0,0 0 0,0 1 0,1-1 0,-1 0 0,0 1 0,1-1 0,-1 0 0,0 1 0,1 0 0,-1-1 0,1 1 0,-1 0 0,0 0 0,1 0 0,-1 0 0,1 0 0,-1 0 0,1 0 0,0 1 0,65 1 562,-38 0-523,-1-2 1,1 0 0,32-6-1,-60 6-105,-1 0 0,0 0 0,1 0 0,-1 0 0,0 0 0,1 0 1,-1 0-1,0 0 0,1 0 0,-1 0 0,0-1 0,1 1 0,-1 0 0,0 0 0,1 0 0,-1 0 0,0-1 0,0 1 0,1 0 0,-1 0 0,0-1 0,0 1 0,0 0 1,1 0-1,-1-1 0,0 1 0,0 0 0,0-1 0,0 1 0,1 0 0,-1-1 0,0 1 0,0 0 0,0-1 0,0 1 0,0 0 0,0-1 0,0 1 0,0 0 0,0-1 1,0 1-1,0 0 0,0-1 0,0 1 0,-1 0 0,1-1 0,0 1 0,0 0 0,0-1 0,0 1 0,-1 0 0,1-1 0,0 1 0,0 0 0,0 0 0,-1-1 0,1 1 0,0 0 1,0 0-1,-1 0 0,1-1 0,0 1 0,-1 0 0,1 0 0,0 0 0,-1 0 0,0 0 0,-20-15-4114,-9 2-3037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40.127"/>
    </inkml:context>
    <inkml:brush xml:id="br0">
      <inkml:brushProperty name="width" value="0.025" units="cm"/>
      <inkml:brushProperty name="height" value="0.025" units="cm"/>
    </inkml:brush>
  </inkml:definitions>
  <inkml:trace contextRef="#ctx0" brushRef="#br0">0 0 4100,'0'0'16752,"62"0"-15407,-23 0-544,5 2-641,2 2-192,0 1-1442,-5-1-2818,-2-3-5028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40.456"/>
    </inkml:context>
    <inkml:brush xml:id="br0">
      <inkml:brushProperty name="width" value="0.025" units="cm"/>
      <inkml:brushProperty name="height" value="0.025" units="cm"/>
    </inkml:brush>
  </inkml:definitions>
  <inkml:trace contextRef="#ctx0" brushRef="#br0">78 0 13132,'0'0'5691,"-9"8"-3262,4-5-2229,-32 30 1471,36-31-1523,-1-1 1,0 1 0,1 0-1,-1 0 1,1 0-1,0 1 1,0-1 0,0 0-1,0 0 1,0 1-1,0-1 1,1 0 0,-1 1-1,1-1 1,0 1-1,-1-1 1,1 1 0,0-1-1,0 1 1,1 4-1,1-5-127,-1-1-1,0 1 1,0 0-1,1 0 0,-1-1 1,1 1-1,-1-1 1,1 1-1,0-1 0,-1 0 1,1 0-1,0 0 0,0 0 1,0 0-1,0 0 1,0 0-1,0 0 0,0-1 1,0 1-1,0-1 0,1 0 1,-1 1-1,0-1 1,3 0-1,56-1-209,-61 1 189,5-1-50,0 0 0,0 0 1,0-1-1,0 1 0,0-1 0,0 0 1,0 0-1,-1-1 0,1 1 0,-1-1 1,0 0-1,1 0 0,-1-1 1,-1 1-1,1-1 0,0 0 0,-1 0 1,4-5-1,-7 8 2,-10 29-619,-3-4 772,2 1 1,1 1 0,2-1-1,0 2 1,-5 32 0,-8 137 590,19-165-686,1-23 86,0 1 1,-1 0 0,1-1-1,-2 1 1,-5 14 0,8-21-37,-1 0 0,0-1 0,1 1 0,-1-1 0,0 0 1,0 1-1,1-1 0,-1 0 0,0 1 0,-1-1 0,1 0 0,0 0 0,0 0 0,0 0 0,-1 0 0,1 0 1,0 0-1,-1 0 0,1-1 0,-1 1 0,1 0 0,-1-1 0,1 1 0,-1-1 0,1 0 0,-1 1 0,0-1 1,1 0-1,-1 0 0,0 0 0,1 0 0,-1 0 0,1-1 0,-1 1 0,0 0 0,1-1 0,-1 1 0,1-1 1,-3-1-1,2 1 25,-1-2 0,1 1 0,0 0 0,-1 0 1,1-1-1,0 1 0,1-1 0,-1 0 0,0 0 0,1 1 1,-1-1-1,1 0 0,0 0 0,0-1 0,0 1 0,0-4 1,-9-54 158,9 46-261,0 1 1,1-1-1,1 0 1,0 1-1,1-1 1,0 0-1,2 1 1,-1 0-1,2 0 1,0 0-1,9-18 1,-9 23-154,1 1 0,0-1 0,0 1 0,1 0 0,0 1 1,0-1-1,1 1 0,0 1 0,0 0 0,1 0 0,-1 0 1,1 1-1,1 0 0,-1 1 0,1 0 0,19-5 0,57-11-5563,-44 9 64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9:41.530"/>
    </inkml:context>
    <inkml:brush xml:id="br0">
      <inkml:brushProperty name="width" value="0.025" units="cm"/>
      <inkml:brushProperty name="height" value="0.025" units="cm"/>
    </inkml:brush>
  </inkml:definitions>
  <inkml:trace contextRef="#ctx0" brushRef="#br0">740 51 7015,'-41'12'604,"0"2"1,1 1 0,1 2-1,0 2 1,2 2 0,0 1-1,2 2 1,0 1 0,2 2-1,0 2 1,2 0 0,-44 55 0,49-50-258,1 0 1,1 2-1,3 1 1,0 0 0,3 1-1,1 2 1,1-1-1,3 2 1,1 0 0,2 1-1,2-1 1,-4 70-1,11-96-309,1 0 0,1 0 0,0 0 0,1 0-1,1 0 1,0-1 0,1 1 0,0-1 0,1 0-1,9 17 1,-9-22-34,0 0-1,1-1 0,1 0 1,-1 0-1,1 0 0,0-1 1,1 0-1,0 0 1,0-1-1,0 0 0,1-1 1,0 0-1,0 0 0,0-1 1,20 7-1,-3-4 20,0-2 1,0-1-1,0 0 0,1-2 0,-1-2 1,1 0-1,0-1 0,-1-2 0,0-1 1,42-11-1,0-4 173,-2-4 0,116-56 0,-123 51-128,-1-3 0,-2-2-1,-1-3 1,-2-2 0,61-57 0,-95 76 0,-2 0 0,0-1 0,-1-1 0,-1 0 0,-1-1 0,20-45 0,-26 50 36,-2-1 0,-1-1 0,0 1 0,-1-1 0,-1 0 0,-1 1 1,0-1-1,-2 0 0,0 0 0,-4-28 0,0 25-46,-1 1 1,-1 0-1,-1 0 0,-1 1 1,-1 0-1,0 0 0,-2 1 1,0 0-1,-1 1 0,-1 0 0,0 1 1,-2 1-1,0 0 0,0 1 1,-2 0-1,-21-14 0,17 14-58,0 1 0,-1 1-1,-1 0 1,0 2 0,-1 1 0,0 1-1,0 0 1,-1 2 0,0 1 0,0 2 0,-1 0-1,1 1 1,-37 1 0,50 3-82,0 0-1,0 1 1,0 1 0,0-1 0,1 2 0,-1 0-1,1 0 1,0 1 0,0 0 0,1 1 0,-1 0-1,1 1 1,1 0 0,-14 12 0,-18 31-2874,12 11-3340,18-17-5534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23.373"/>
    </inkml:context>
    <inkml:brush xml:id="br0">
      <inkml:brushProperty name="width" value="0.025" units="cm"/>
      <inkml:brushProperty name="height" value="0.025" units="cm"/>
    </inkml:brush>
  </inkml:definitions>
  <inkml:trace contextRef="#ctx0" brushRef="#br0">0 1199 4132,'0'0'13506,"4"-9"-12428,304-610 1883,-156 319-2847,-136 269-240,1-2 10,15-40 0,-29 64-174,0 1-1,0-1 0,-1 0 0,-1 0 0,1 0 0,-1-1 0,-1 1 0,0 0 0,-1-18 0,0 26 75,0-1-1,1 1 0,-1-1 1,0 1-1,0 0 1,0-1-1,0 1 1,0 0-1,0-1 0,0 1 1,0 0-1,0 0 1,-1 0-1,1 0 0,0 0 1,-1 0-1,1 1 1,-1-1-1,1 0 0,-1 1 1,1-1-1,-1 1 1,1-1-1,-1 1 1,1 0-1,-1 0 0,0 0 1,1 0-1,-1 0 1,0 0-1,1 0 0,-1 0 1,1 1-1,-3 0 1,-26 0-3329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23.704"/>
    </inkml:context>
    <inkml:brush xml:id="br0">
      <inkml:brushProperty name="width" value="0.025" units="cm"/>
      <inkml:brushProperty name="height" value="0.025" units="cm"/>
    </inkml:brush>
  </inkml:definitions>
  <inkml:trace contextRef="#ctx0" brushRef="#br0">146 1 11627,'-9'10'2167,"-4"5"-1368,0 0 0,1 1 0,1 1-1,1 0 1,0 1 0,1 0 0,-9 24-1,5 22-575,2 2 0,3-1 1,3 1-1,4 67 0,0-48-132,0-54-96,1 191 325,1-216-313,-1-1 1,1 1-1,0 0 0,0 0 1,1 0-1,0-1 1,0 1-1,0-1 0,0 1 1,6 8-1,-6-12-7,-1-1 0,1 1-1,-1 0 1,1-1-1,0 0 1,-1 1 0,1-1-1,0 0 1,0 0 0,0 0-1,0 0 1,0 0 0,0-1-1,0 1 1,0 0-1,1-1 1,-1 0 0,0 1-1,0-1 1,0 0 0,1 0-1,-1 0 1,0-1 0,0 1-1,0 0 1,0-1-1,1 0 1,-1 1 0,0-1-1,0 0 1,0 0 0,3-2-1,7-4 108,0-1 0,-1 0 0,1 0 0,-2-1 0,0 0 0,16-19 0,55-75 642,-53 65-645,122-161 199,-25 33-4103,-64 85-3460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30.459"/>
    </inkml:context>
    <inkml:brush xml:id="br0">
      <inkml:brushProperty name="width" value="0.025" units="cm"/>
      <inkml:brushProperty name="height" value="0.025" units="cm"/>
    </inkml:brush>
  </inkml:definitions>
  <inkml:trace contextRef="#ctx0" brushRef="#br0">0 0 17649,'0'0'3811,"70"68"-7654,-44-46-2371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24.436"/>
    </inkml:context>
    <inkml:brush xml:id="br0">
      <inkml:brushProperty name="width" value="0.025" units="cm"/>
      <inkml:brushProperty name="height" value="0.025" units="cm"/>
    </inkml:brush>
  </inkml:definitions>
  <inkml:trace contextRef="#ctx0" brushRef="#br0">72 95 4036,'1'-8'59,"0"-4"-744,0 6 1542,0 0 1,-1 0 0,0 0 0,0 0 0,0 0 0,-2-6 0,2 11-638,0-1-1,-1 1 1,1 0 0,-1-1 0,0 1-1,1 0 1,-1-1 0,0 1 0,0 0-1,0 0 1,1 0 0,-1 0 0,-1 0-1,1 0 1,0 0 0,0 0-1,0 0 1,0 0 0,-1 1 0,1-1-1,0 0 1,-1 1 0,1-1 0,0 1-1,-1-1 1,1 1 0,-1 0 0,1 0-1,0 0 1,-1-1 0,1 2 0,-2-1-1,2 0-101,0 0 0,1 0 0,-1 1 0,0-1 0,1 0-1,-1 0 1,0 1 0,1-1 0,-1 1 0,1-1-1,-1 0 1,0 1 0,1-1 0,-1 1 0,1 0 0,0-1-1,-1 1 1,1-1 0,-1 1 0,1 0 0,0-1 0,-1 1-1,1 0 1,0-1 0,0 1 0,-1 1 0,-5 29-783,-2 3-6811,-1-19 606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25.323"/>
    </inkml:context>
    <inkml:brush xml:id="br0">
      <inkml:brushProperty name="width" value="0.025" units="cm"/>
      <inkml:brushProperty name="height" value="0.025" units="cm"/>
    </inkml:brush>
  </inkml:definitions>
  <inkml:trace contextRef="#ctx0" brushRef="#br0">1 657 14350,'0'0'3854,"0"-12"-2199,1 0-1403,0 1 0,1 0 0,0-1 0,1 1-1,0 0 1,1 1 0,7-17 0,-8 22-207,-1-1 0,1 1-1,0 0 1,0 0 0,1 0-1,-1 1 1,1-1 0,0 1 0,1 0-1,-1 0 1,1 0 0,0 0-1,-1 1 1,1 0 0,1 0-1,-1 0 1,0 1 0,1 0 0,6-2-1,-10 3-43,0 1-1,1 0 0,-1 0 1,0 1-1,0-1 1,0 0-1,0 1 1,0-1-1,0 1 0,0-1 1,-1 1-1,1 0 1,0 0-1,0 0 1,0 0-1,-1 0 0,1 1 1,-1-1-1,1 0 1,-1 1-1,1-1 1,-1 1-1,0-1 0,1 1 1,-1 0-1,0 0 1,0-1-1,1 5 1,3 6 36,0 0 0,0 1 1,3 17-1,-5-19-12,15 61 65,16 53 231,-34-123-277,1 0 0,0 1 0,0-1 1,-1 0-1,1 0 0,0-1 0,0 1 0,1 0 0,-1 0 0,0 0 0,1-1 1,-1 1-1,1-1 0,-1 1 0,4 1 0,-4-2-11,0-1-1,0 0 1,0 0 0,0 0 0,0 0-1,-1 0 1,1 0 0,0 0-1,0 0 1,0 0 0,0 0 0,0 0-1,0-1 1,-1 1 0,1 0-1,0-1 1,0 1 0,0 0 0,-1-1-1,1 1 1,0-1 0,0 1-1,-1-1 1,1 0 0,0 0 0,4-5 214,0-1 0,0 1 1,-1-1-1,0 1 1,0-1-1,4-14 1,3-8-22,-2 0 0,-1-1 1,-1 0-1,-1-1 0,-2 1 1,-1-1-1,-2 0 0,-1 0 1,-4-32-1,-9 29-17,4 28-89,5 22-139,3 2-5,1 0 0,1 0 0,1-1 1,1 1-1,0-1 0,1 1 1,0-1-1,9 18 0,-13-34 21,1 1 0,-1-1 0,0 0-1,1 0 1,-1 0 0,1 0 0,-1 0 0,1 0 0,0 0-1,-1 0 1,1 0 0,0 0 0,0 0 0,0 0 0,0-1-1,0 1 1,-1 0 0,1 0 0,1-1 0,-1 1 0,0-1 0,0 1-1,0-1 1,0 1 0,2-1 0,-2 0 5,0-1-1,0 1 1,1-1 0,-1 1-1,0-1 1,0 0 0,0 1-1,0-1 1,0 0 0,0 0 0,0 0-1,0 0 1,0 0 0,0 0-1,0 0 1,-1 0 0,1 0 0,0-2-1,5-9 52,0 0-1,-1 0 1,4-17-1,-2 4-11,-1-1-1,-1 1 0,-1-1 1,-2 0-1,0 0 0,-2 0 1,-1 0-1,-6-44 0,-7 33 43,14 36-81,-1 0 0,1 0 0,-1 0 0,1 0 0,-1 0 0,0 0 0,0 0 0,1 0 0,-1 0 0,0 0 0,0 0 0,0 0 0,0 1 0,0-1 0,0 0 0,0 1 0,-1-1 0,1 1 0,0-1 0,0 1 0,0 0 0,0-1 0,-1 1 0,1 0 0,0 0 0,0 0 0,-2 0 0,2 0-11,-1 1 0,1 0 1,0 0-1,0 0 0,0 0 0,0 0 0,0 0 0,0 0 0,0 0 1,1 0-1,-1 1 0,0-1 0,1 0 0,-1 1 0,1-1 0,-1 0 1,1 1-1,-1-1 0,1 0 0,0 1 0,0-1 0,0 1 0,0 2 1,-2 43-99,2-38 100,-2 32-6,1-22 7,0 0 0,1 0 1,1 0-1,1 1 0,6 30 0,-8-49 5,0 0-1,0 1 0,0-1 0,1 0 0,-1 0 0,0 1 0,1-1 1,-1 0-1,1 0 0,-1 1 0,1-1 0,0 0 0,-1 0 0,1 0 1,0 0-1,0 0 0,0 0 0,0 0 0,0 0 0,0 0 0,0-1 1,0 1-1,0 0 0,0-1 0,1 1 0,-1 0 0,0-1 0,0 1 1,0-1-1,1 0 0,-1 0 0,0 1 0,1-1 0,-1 0 0,0 0 1,1 0-1,-1 0 0,0 0 0,1-1 0,-1 1 0,0 0 0,0-1 1,1 1-1,-1 0 0,0-1 0,0 0 0,0 1 0,1-1 0,-1 0 1,1 0-1,6-6 19,1 0 1,-1 0-1,-1-1 1,13-15-1,-17 19-10,35-45 23,-24 29-41,1 0 1,1 1 0,1 1 0,0 1 0,29-22-1,-45 38-4,1 0 0,0-1 0,0 1 0,0 0 0,0 0 0,0 1 0,0-1 0,0 0 0,0 1 0,1-1 0,-1 1-1,0 0 1,3-1 0,-4 2 11,0-1 1,0 0-1,0 0 0,0 1 0,0-1 0,0 1 0,0-1 1,0 1-1,0-1 0,0 1 0,0-1 0,-1 1 0,1 0 0,0 0 1,0-1-1,-1 1 0,1 0 0,0 0 0,-1 0 0,1 0 0,-1 0 1,1-1-1,-1 1 0,0 0 0,1 0 0,-1 2 0,-10-88 1718,-3 52-1363,-18-37 1,13 33-340,20 40-295,0 0 0,1-1 0,-1 0-1,0 1 1,1-1 0,-1 0-1,1 0 1,0 0 0,-1-1 0,1 1-1,0 0 1,0-1 0,0 0 0,0 0-1,6 1 1,1 1-2015,0-1 1,0 0-1,-1-1 1,13 1-1,-8-2-3777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25.810"/>
    </inkml:context>
    <inkml:brush xml:id="br0">
      <inkml:brushProperty name="width" value="0.025" units="cm"/>
      <inkml:brushProperty name="height" value="0.025" units="cm"/>
    </inkml:brush>
  </inkml:definitions>
  <inkml:trace contextRef="#ctx0" brushRef="#br0">0 32 16784,'0'0'8669,"5"12"-8167,-3-6-436,3 9 24,2 0 0,0 0 0,10 15 0,-16-27-85,0-1 0,0 0-1,0 1 1,1-1 0,-1 0-1,1 0 1,0 0 0,0 0-1,-1 0 1,1-1 0,0 1-1,1 0 1,-1-1 0,0 1 0,0-1-1,1 0 1,-1 0 0,0 0-1,1 0 1,-1 0 0,1-1-1,0 1 1,-1-1 0,1 1-1,-1-1 1,1 0 0,0 0-1,-1 0 1,1-1 0,3 0-1,-3 0 5,-1 0 0,0 0 0,0-1 0,0 1 0,0-1 0,0 1-1,0-1 1,0 0 0,-1 0 0,1 0 0,0 0 0,-1 0-1,0 0 1,1 0 0,-1 0 0,0-1 0,0 1 0,1-4 0,8-51 55,-9 49-63,0 1 0,0-1 1,1 1-1,-1-1 0,6-11 1,-7 18-7,0 1 0,1 0 0,-1 0 0,0 0 0,0-1 0,1 1 1,-1 0-1,0 0 0,0 0 0,1 0 0,-1-1 0,0 1 0,1 0 1,-1 0-1,0 0 0,1 0 0,-1 0 0,0 0 0,1 0 0,-1 0 1,0 0-1,0 0 0,1 0 0,-1 0 0,0 0 0,1 0 0,-1 0 1,0 0-1,1 1 0,-1-1 0,0 0 0,1 0 0,-1 0 0,0 0 1,0 0-1,1 1 0,-1-1 0,0 0 0,0 0 0,0 1 0,1-1 0,-1 0 1,0 0-1,0 1 0,0-1 0,0 0 0,1 1 0,-1-1 0,0 0 1,0 0-1,0 1 0,0-1 0,0 1 0,10 17-117,15 39 50,145 313 379,-166-352 161,-15-16 510,-23-19 37,14 2-964,1 0 0,0-2 0,1 0-1,0-1 1,-27-38 0,38 46-126,0 0 0,0 0 1,1 0-1,1-1 0,0 0 0,0-1 1,1 1-1,1-1 0,0 0 0,0 0 0,1 0 1,1 0-1,0 0 0,0-14 0,3 20-235,-1 0 0,1 0-1,0-1 1,1 2-1,-1-1 1,1 0-1,0 0 1,1 1 0,-1 0-1,1 0 1,0 0-1,1 0 1,-1 0 0,1 1-1,0 0 1,6-5-1,2-2-1309,24-23-5298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26.629"/>
    </inkml:context>
    <inkml:brush xml:id="br0">
      <inkml:brushProperty name="width" value="0.025" units="cm"/>
      <inkml:brushProperty name="height" value="0.025" units="cm"/>
    </inkml:brush>
  </inkml:definitions>
  <inkml:trace contextRef="#ctx0" brushRef="#br0">0 474 5125,'0'-8'5947,"17"-213"6678,-20 233-9791,-3 27-2726,5-26-109,5 74 51,-4-82-33,1 1 0,0-1 0,1 0 0,-1 1 0,1-1 0,0 0 1,0 0-1,1 0 0,0 0 0,0 0 0,0-1 0,0 1 0,5 4 0,-7-8-13,-1 0 1,1 0 0,0-1-1,0 1 1,0 0-1,0 0 1,0-1-1,0 1 1,0 0 0,0-1-1,1 1 1,-1-1-1,0 0 1,0 1-1,0-1 1,0 0 0,1 1-1,-1-1 1,0 0-1,0 0 1,1 0-1,-1 0 1,0-1 0,0 1-1,0 0 1,1 0-1,-1-1 1,0 1-1,2-1 1,-1-1 24,1 0-1,-1 0 1,1-1 0,-1 1-1,0 0 1,0-1-1,0 1 1,0-1 0,0 0-1,-1 0 1,2-3-1,5-11 253,-2-1 0,9-34 0,-15 51-275,7-28 131,-1 0 0,-2 0 0,-1-1 0,-1 1 0,-1-1 0,-2 0 0,-1 1 0,-8-40 0,-9 29 13,6 28-89,12 12-63,1 1 0,-1-1 0,0 0-1,1 1 1,-1-1 0,1 0 0,-1 1-1,1-1 1,0 1 0,-1-1 0,1 1 0,-1-1-1,1 1 1,0-1 0,0 1 0,-1 0-1,1-1 1,0 1 0,0-1 0,-1 1-1,1 0 1,0-1 0,0 1 0,0-1 0,0 1-1,0 0 1,0-1 0,0 1 0,1 1-1,-2 26-29,1 0-1,2 0 1,1 0-1,1 0 1,1-1-1,2 0 0,0 0 1,2 0-1,22 45 1,-27-64 35,0-1 1,0 0-1,0-1 0,1 1 1,0-1-1,7 7 1,-11-12-2,0 0 0,0 1 0,0-1 0,1 0-1,-1 0 1,1 0 0,-1 0 0,0-1 0,1 1 0,-1 0 0,1-1 0,0 1 0,-1-1 0,1 1 0,0-1 0,-1 0 0,1 1 0,0-1 0,-1 0 0,1 0 0,0 0 0,-1-1 0,1 1-1,0 0 1,-1-1 0,1 1 0,-1-1 0,1 1 0,0-1 0,-1 0 0,1 1 0,-1-1 0,0 0 0,1 0 0,-1 0 0,2-2 0,3-4 21,0-1 0,0 1 0,-1-1 0,0 0 0,-1 0 0,0-1 0,0 1 0,-1-1 0,0 0 0,0 0 0,-1 0 0,2-16 0,1-12 22,-1-67 1,-4 83-33,0-40-125,-1 58 86,1 0-1,0-1 1,-1 1-1,0 0 0,0 0 1,0-1-1,0 1 1,0 0-1,0 0 1,-1 0-1,0 0 1,1 0-1,-5-4 1,4 12-57,1 0 0,0 0 1,0 0-1,0 0 0,1 0 0,0 0 1,0 8-1,0-1 57,-1 12 21,1 1-1,1-1 1,1 0-1,1 0 1,1 0-1,15 46 1,-19-69-25,0 0-1,0-1 1,1 1 0,-1 0 0,0-1 0,1 1 0,-1-1-1,1 1 1,-1 0 0,1-1 0,-1 1 0,1-1-1,-1 1 1,1-1 0,-1 1 0,1-1 0,0 0 0,-1 1-1,1-1 1,0 0 0,-1 1 0,1-1 0,0 0 0,0 0-1,-1 0 1,1 1 0,0-1 0,0 0 0,-1 0-1,1 0 1,0 0 0,-1 0 0,1-1 0,0 1 0,0 0-1,-1 0 1,1 0 0,0-1 0,-1 1 0,1 0 0,0-1-1,-1 1 1,1 0 0,0-1 0,-1 1 0,1-1 0,-1 1-1,1-1 1,-1 1 0,1-1 0,-1 0 0,1 1-1,-1-1 1,0 1 0,1-1 0,-1 0 0,1-1 0,23-39-5448,-14 12-1078,-2-1-3806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27.895"/>
    </inkml:context>
    <inkml:brush xml:id="br0">
      <inkml:brushProperty name="width" value="0.025" units="cm"/>
      <inkml:brushProperty name="height" value="0.025" units="cm"/>
    </inkml:brush>
  </inkml:definitions>
  <inkml:trace contextRef="#ctx0" brushRef="#br0">26 648 10666,'-4'-8'2712,"2"4"-2332,-1-2 357,0 0 0,0 0 0,1 0 1,0 0-1,0-1 0,1 1 0,-1-1 0,1-7 1,1 14-686,0 0 1,0-1-1,0 1 1,1-1-1,-1 1 1,0 0-1,0-1 1,1 1-1,-1 0 1,0-1-1,1 1 1,-1 0-1,0 0 1,1-1-1,-1 1 1,0 0-1,1 0 1,-1-1-1,1 1 1,-1 0-1,0 0 1,1 0-1,-1 0 1,1 0-1,-1 0 1,1 0-1,-1 0 1,0 0-1,1 0 1,-1 0-1,1 0 1,-1 0-1,1 0 1,-1 0-1,0 0 1,1 0-1,-1 0 1,1 1-1,-1-1 1,0 0-1,1 0 1,0 1-1,20 9 648,-9 0-349,-2 0-1,1 1 1,-2 0 0,1 1-1,-1 0 1,10 18 0,41 86 705,-56-107-996,33 69 217,87 174-276,-202-359-732,70 95 710,1 1 1,0-1-1,0-1 1,2 1-1,-1-1 1,1 0-1,1-1 1,1 1 0,0-1-1,0 1 1,2-1-1,-1 0 1,2 0-1,0 0 1,0 0-1,2 0 1,3-17-1,32-144 64,-34 150-26,-1 0 0,-1 0 0,0 0 0,-2 0 0,-5-29-1,5 50 19,1 0 0,-1-1-1,0 1 1,0 0-1,0 0 1,0 0-1,-1-1 1,0 2-1,0-1 1,0 0-1,0 0 1,-1 1 0,1-1-1,-1 1 1,0-1-1,-3-2 1,5 6-30,0 1 1,0-1 0,1 0 0,-1 1-1,0-1 1,1 1 0,-1-1 0,0 1-1,1-1 1,-1 1 0,1-1 0,-1 1-1,1 0 1,-1-1 0,1 1 0,0 0-1,-1 0 1,1-1 0,0 1 0,-1 0-1,1 0 1,0-1 0,0 1 0,0 0-1,0 0 1,0 0 0,0-1 0,0 1-1,0 0 1,0 0 0,0 0 0,0-1-1,0 2 1,-1 40 6,2-37 10,-1 31 70,1 0 0,3-1 0,1 0 0,1 0-1,2 0 1,1-1 0,2 0 0,1-1 0,33 62-1,-42-89-73,1-1 0,0 1-1,0-1 1,1 0 0,-1-1-1,1 1 1,0-1-1,9 6 1,-13-9-13,0 0 0,-1-1 1,1 0-1,0 1 0,0-1 0,0 1 0,0-1 0,0 0 1,0 0-1,0 0 0,0 1 0,0-1 0,0 0 0,-1 0 1,1 0-1,0 0 0,0-1 0,0 1 0,0 0 0,0 0 1,0-1-1,0 1 0,0 0 0,1-1 0,-1-1 5,0 1 0,1-1 1,-1 1-1,0-1 0,0 0 0,0 1 0,-1-1 0,1 0 0,0 0 0,-1 0 0,1 0 1,-1 0-1,1 1 0,-1-1 0,0 0 0,0 0 0,0-3 0,-1-9-147,0 0 0,-1 0-1,0 0 1,-1 0-1,-1 0 1,0 1 0,-1-1-1,0 1 1,-1 0 0,-1 1-1,-15-24 1,-8-19-521,60 77 482,-27-19 192,1 0 0,-1 0 0,1 0 0,0-1-1,0 1 1,0-1 0,0 0 0,0-1 0,0 1 0,1-1 0,-1 1 0,0-1 0,1 0 0,-1-1 0,1 1-1,-1-1 1,1 0 0,0 0 0,5-1 0,-6 0 2,0-1-1,-1 1 1,1-1-1,0 1 1,-1-1 0,1 0-1,-1-1 1,1 1-1,-1-1 1,0 1-1,0-1 1,0 0-1,-1 0 1,1 0 0,-1 0-1,1-1 1,-1 1-1,0-1 1,-1 1-1,1-1 1,2-6 0,-1-1 59,0 0 0,0 0 1,1-21-1,-7-3 113,3 34-181,-1 0 0,1 0 0,0 0 1,-1 0-1,1 0 0,-1 1 0,1-1 0,-1 0 0,0 0 0,1 0 0,-1 1 0,0-1 0,1 0 0,-1 1 0,0-1 0,0 0 0,0 1 0,1-1 0,-1 1 0,0-1 0,0 1 0,0 0 0,0-1 1,-2 1-1,2 0 0,0 0 1,0 0 0,0 0-1,0 1 1,0-1-1,1 0 1,-1 1 0,0-1-1,0 0 1,0 1 0,0 0-1,1-1 1,-1 1 0,0-1-1,0 1 1,1 0 0,-1-1-1,1 1 1,-1 0-1,0 0 1,1-1 0,0 1-1,-1 0 1,1 0 0,-1 0-1,1 0 1,0 0 0,0 0-1,-1-1 1,1 1 0,0 0-1,0 0 1,0 0-1,0 0 1,0 2 0,-1 43 45,2-35-20,-1-8-31,0-1 0,0 1 0,0 0 0,0 0 0,1 0 0,-1-1 0,1 1 0,0 0 0,0-1 0,0 1 0,0 0 0,0-1 0,0 1 0,1-1 0,2 4 0,-2-4-7,-1-1 0,1 0 0,-1 0 1,0 0-1,1 0 0,0-1 0,-1 1 0,1 0 1,-1 0-1,1-1 0,0 0 0,0 1 0,-1-1 1,1 0-1,0 1 0,0-1 0,-1 0 1,1 0-1,2-1 0,0 0-40,1 0-1,-1 0 1,0 0-1,1-1 1,-1 0 0,0 0-1,0 0 1,0 0-1,-1-1 1,1 0 0,0 0-1,-1 0 1,0 0-1,1 0 1,-1 0 0,-1-1-1,1 0 1,2-3 0,0-1-9,0-1 0,-1 1 1,0-1-1,-1 0 1,5-15-1,19 15 516,-21 3-436,0 0 0,0-1 0,-1 0 0,1 1 0,-2-1-1,1-1 1,-1 1 0,0-1 0,0 0 0,-1 0 0,0 0-1,3-15 1,-1-2 5,0-1-1,2-50 0,-6 59-32,0-14-60,-5-58 0,4 82 39,-1 0 0,0-1-1,-1 1 1,0 0 0,0 0 0,-1 1 0,0-1 0,0 0 0,0 1 0,-1 0-1,0 0 1,0 0 0,-9-10 0,13 16 15,0-1 0,-1 1 0,1-1 1,0 1-1,-1 0 0,1-1 0,-1 1 0,1 0 0,0-1 0,-1 1 0,1 0 0,-1-1 1,1 1-1,-1 0 0,1 0 0,-1 0 0,1-1 0,-1 1 0,1 0 0,-1 0 0,1 0 0,-1 0 1,1 0-1,-1 0 0,1 0 0,-1 0 0,1 0 0,-1 0 0,1 0 0,-1 1 0,1-1 1,-1 0-1,1 0 0,-1 0 0,1 1 0,-1-1 0,-7 22 5,8 34 143,0-52-150,1 9 29,1 0 1,1 0-1,0 0 1,0 0-1,2-1 1,-1 1 0,2-1-1,-1 0 1,2-1-1,-1 0 1,2 0-1,0 0 1,0-1-1,14 14 1,-15-16-59,2 0 1,-1 0-1,1-1 1,0 0-1,0-1 1,1 0-1,0-1 1,0 0-1,0 0 0,1-1 1,0 0-1,-1-1 1,1 0-1,1-1 1,16 2-1,-60-4-476,1 1 538,1-1-1,-1-1 1,1-1-1,0-2 1,0-2-1,-40-11 0,67 16 17,0 0-1,1 0 0,-1 0 1,0 0-1,1 0 1,-1 0-1,1-1 0,0 0 1,-1 1-1,1-1 0,0 0 1,0 0-1,0 0 0,0 0 1,0-1-1,1 1 0,-1 0 1,1-1-1,-1 1 0,-1-5 1,3 4-21,0 0 1,0 0-1,0 0 1,0 0-1,0 0 1,1 0-1,-1 0 1,1 0-1,0 0 1,0 0-1,0 1 1,0-1-1,0 0 1,0 1-1,1-1 1,2-3-1,10-10-43,-1 0 1,2 0-1,0 2 0,26-19 0,-26 21-34,72-67-4635,-50 38-2056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28.696"/>
    </inkml:context>
    <inkml:brush xml:id="br0">
      <inkml:brushProperty name="width" value="0.025" units="cm"/>
      <inkml:brushProperty name="height" value="0.025" units="cm"/>
    </inkml:brush>
  </inkml:definitions>
  <inkml:trace contextRef="#ctx0" brushRef="#br0">0 291 9225,'16'13'10168,"7"7"-5155,-4-1-4496,1-2-1,1 0 1,39 24 0,-58-40-502,0 0 0,0 0 1,0 0-1,0 0 0,0 0 0,0-1 0,0 1 0,1-1 1,-1 1-1,0-1 0,0 0 0,0 0 0,0 0 1,1 0-1,-1 0 0,0 0 0,0-1 0,0 1 0,0-1 1,0 1-1,0-1 0,1 0 0,-1 0 0,-1 0 0,1 0 1,0 0-1,0 0 0,0-1 0,-1 1 0,1-1 1,0 1-1,-1-1 0,0 1 0,1-1 0,-1 0 0,0 0 1,0 0-1,0 0 0,0 0 0,0 0 0,1-3 0,3-11 160,-1 1 0,0-1 0,-1 0-1,1-27 1,-1 20-116,-3 21-39,-1 1 1,1-1 0,0 0-1,0 1 1,1-1 0,-1 0 0,0 1-1,1-1 1,-1 0 0,1 1 0,-1-1-1,1 1 1,0-1 0,-1 1 0,1-1-1,0 1 1,0-1 0,0 1-1,0 0 1,0 0 0,1-1 0,-1 1-1,0 0 1,1 0 0,-1 0 0,0 0-1,4-1 1,-3 3 12,1-1 0,0 1-1,0-1 1,-1 1 0,1 0 0,0 0 0,-1 0-1,1 0 1,-1 1 0,1-1 0,-1 1-1,1 0 1,-1-1 0,0 1 0,3 4 0,8 6 78,23 19-16,-34-29-89,1-1 1,-1 1-1,0-1 1,0 0-1,1 0 1,-1 0-1,0 0 1,1 0-1,-1-1 0,1 1 1,-1-1-1,1 1 1,-1-1-1,1 0 1,2 0-1,-3-1 13,0 0 0,0 0 0,0 0-1,-1-1 1,1 1 0,0 0 0,-1-1 0,1 1 0,-1-1-1,0 1 1,1-1 0,-1 0 0,0 0 0,0 1-1,0-1 1,0 0 0,-1 0 0,1 0 0,0 0-1,-1 0 1,1-4 0,10-51 275,-11 52-276,2-6-243,1-8 270,-1-1 1,-1 1-1,-1-21 1,-1 34-429,1 1 1,-1-1 0,0 1 0,-1 0-1,0-1 1,-3-7 0,4 11-213,-1-1-1,1 0 1,-1 1 0,0 0 0,0-1-1,0 1 1,0 0 0,0 0-1,0 0 1,-1 0 0,1 0 0,-6-2-1,-17-6-8463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29.021"/>
    </inkml:context>
    <inkml:brush xml:id="br0">
      <inkml:brushProperty name="width" value="0.025" units="cm"/>
      <inkml:brushProperty name="height" value="0.025" units="cm"/>
    </inkml:brush>
  </inkml:definitions>
  <inkml:trace contextRef="#ctx0" brushRef="#br0">1 8 21140,'0'0'5381,"59"-8"-5317,-34 8-448,-2 0-1954,-8 5-1987,-2 3-4355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29.705"/>
    </inkml:context>
    <inkml:brush xml:id="br0">
      <inkml:brushProperty name="width" value="0.025" units="cm"/>
      <inkml:brushProperty name="height" value="0.025" units="cm"/>
    </inkml:brush>
  </inkml:definitions>
  <inkml:trace contextRef="#ctx0" brushRef="#br0">0 211 17328,'0'0'5734,"11"9"-5019,131 120 1323,71 57-1359,-190-174-177,-26-27 826,-29-33-160,31 46-1299,-19-26 206,2 2-25,0 1-1,-40-40 1,67 71-311,0 0 0,1-1 0,20 9 0,-28-13 227,1-1-1,-1 1 0,1 0 0,-1-1 1,1 1-1,0-1 0,-1 0 0,1 0 1,-1 0-1,1 0 0,0 0 1,-1 0-1,4-2 0,-5 2 21,1-1 0,-1 0 1,0 0-1,0 0 0,0 0 0,0 0 1,0 0-1,0 0 0,0 0 0,0 0 0,0 0 1,0-1-1,0 1 0,-1 0 0,1 0 0,-1-1 1,1 1-1,-1-1 0,1 1 0,-1 0 0,0-1 1,0 1-1,0-1 0,0 1 0,0-1 0,0 1 1,0-2-1,-6-41 43,6 42-29,0 1 0,0-1 0,0 1 0,-1 0 0,1-1 0,-1 1 0,1 0 0,-1-1-1,0 1 1,1 0 0,-1 0 0,0 0 0,0-1 0,0 1 0,0 0 0,0 0 0,0 0 0,0 0-1,0 1 1,0-1 0,0 0 0,0 0 0,-1 1 0,1-1 0,0 0 0,-1 1 0,-1-1 0,5 27-406,0-22 396,0 1 0,0-1 0,1 0 0,-1 0 1,1 0-1,0-1 0,0 1 0,1-1 0,-1 1 0,1-1 1,0 0-1,-1-1 0,1 1 0,1 0 0,-1-1 0,0 0 1,0 0-1,6 1 0,-7-2 11,0 0 0,1 0 1,-1 0-1,1-1 0,-1 0 0,1 1 1,-1-1-1,0-1 0,1 1 0,-1 0 0,1-1 1,-1 1-1,1-1 0,-1 0 0,0 0 1,0-1-1,0 1 0,1-1 0,-1 1 1,-1-1-1,1 0 0,0 0 0,0-1 1,-1 1-1,5-4 0,-1-2 39,0 0-1,0 0 1,0 0-1,-1-1 1,0 0-1,-1 0 1,0 0-1,0-1 1,-1 1-1,0-1 1,-1 1-1,0-1 1,-1 0-1,1-12 1,-3 20-12,1 1 0,-1 0 0,1 0 1,-1 0-1,1-1 0,-1 1 0,0 0 1,0 0-1,0 0 0,0 0 0,1 0 1,-1 1-1,0-1 0,-1 0 0,1 0 1,0 1-1,0-1 0,0 0 0,0 1 1,-1-1-1,1 1 0,0 0 1,0-1-1,-1 1 0,1 0 0,0 0 1,0 0-1,-1 0 0,1 0 0,0 0 1,-1 0-1,1 0 0,-2 1 0,-21-5 176,23 3-195,0 1 1,1 0-1,-1 0 0,1-1 1,-1 1-1,0-1 0,1 1 1,-1 0-1,1-1 1,-1 1-1,1-1 0,-1 1 1,1-1-1,-1 1 0,1-1 1,0 0-1,-1 1 1,1-1-1,0 1 0,0-1 1,-1 0-1,1 1 0,0-1 1,0 0-1,0 1 0,0-1 1,0 0-1,0 0 1,0-9-8,1 0 1,1 0 0,0 0 0,5-16 0,-3 16 18,-2 1 1,1-1 0,-2 1 0,2-18-1,-3 27-12,0-1 0,0 1 0,0 0-1,0 0 1,0-1 0,0 1-1,0 0 1,0 0 0,0-1 0,0 1-1,0 0 1,0-1 0,-1 1-1,1 0 1,0 0 0,0 0 0,0-1-1,0 1 1,-1 0 0,1 0 0,0-1-1,0 1 1,0 0 0,-1 0-1,1 0 1,0 0 0,0 0 0,-1-1-1,1 1 1,0 0 0,0 0-1,-1 0 1,1 0 0,0 0 0,-1 0-1,1 0 1,0 0 0,0 0 0,-1 0-1,1 0 1,0 0 0,0 0-1,-1 0 1,1 0 0,0 0 0,-1 0-1,1 0 1,0 1 0,0-1-1,-1 0 1,1 0 0,0 0 0,0 0-1,0 1 1,-1-1 0,1 0 0,0 1-1,-15 13 170,12-4-162,0 1 1,0-1-1,1 1 0,1 0 1,0 0-1,0 16 1,1-21-9,0-1 1,0 1-1,1 0 1,-1-1-1,1 1 1,0 0 0,1-1-1,0 1 1,0-1-1,0 1 1,0-1-1,1 0 1,6 9 0,-8-13-19,1 1 0,-1-1 0,1 1 0,-1-1 1,1 0-1,0 0 0,0 0 0,0 0 1,-1 0-1,1 0 0,0 0 0,0 0 1,0-1-1,0 1 0,0-1 0,1 0 0,-1 1 1,0-1-1,0 0 0,0 0 0,4-1 1,-3 0-87,1 0 0,0-1 1,0 1-1,-1-1 0,1 0 1,-1 0-1,1 0 0,-1 0 1,0-1-1,5-4 0,3-4-806,-2 0 1,1-1-1,-1 0 0,-1 0 0,7-15 0,6-20-3577,-3-2-2204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30.111"/>
    </inkml:context>
    <inkml:brush xml:id="br0">
      <inkml:brushProperty name="width" value="0.025" units="cm"/>
      <inkml:brushProperty name="height" value="0.025" units="cm"/>
    </inkml:brush>
  </inkml:definitions>
  <inkml:trace contextRef="#ctx0" brushRef="#br0">68 1 14510,'0'0'8253,"-9"12"-6241,4-7-1859,-32 49 890,34-50-974,1 0-1,0 0 1,0 1-1,0-1 0,1 0 1,0 1-1,0-1 1,0 1-1,0 0 0,1-1 1,-1 1-1,1-1 0,0 1 1,1 0-1,0 4 1,-1-8-80,1-1 0,-1 1 1,1 0-1,0-1 1,-1 1-1,1-1 1,-1 0-1,1 1 1,0-1-1,-1 1 1,1-1-1,0 0 0,0 1 1,-1-1-1,1 0 1,0 0-1,0 0 1,-1 0-1,1 0 1,0 0-1,0 0 0,-1 0 1,1 0-1,0 0 1,0 0-1,-1 0 1,1 0-1,0-1 1,0 1-1,-1 0 1,2-1-1,24-9-511,22-21-23,-35 22 309,1-1 1,0 2-1,0 0 1,1 0 0,0 1-1,0 1 1,1 1 0,26-6-1,-41 10 248,0 1 1,-1 0-1,1 0 0,0 0 0,0 0 0,-1 0 1,1 0-1,0 0 0,-1 0 0,1 1 1,0-1-1,-1 0 0,1 0 0,0 0 0,-1 1 1,1-1-1,0 0 0,-1 1 0,1-1 0,-1 1 1,1-1-1,-1 0 0,1 1 0,-1 0 0,1-1 1,-1 1-1,1-1 0,-1 1 0,0-1 0,1 1 1,-1 0-1,1 1 0,-3 27 881,-1-20-619,0 0-1,0-1 1,-1 1 0,-8 12-1,10-17-320,0 0-1,-1 1 1,0-1-1,0 0 1,-1 0-1,1 0 1,-1-1-1,1 1 1,-1-1-1,0 0 1,0 0-1,-1-1 1,1 1-1,-1-1 1,1 0-1,-1 0 1,0 0-1,-6 1 1,10-3-142,0 0-1,0 0 1,0 0 0,0-1-1,0 1 1,0 0 0,0-1-1,0 1 1,0 0 0,0-1-1,0 0 1,0 1-1,0-1 1,0 1 0,1-1-1,-1 0 1,0 0 0,1 1-1,-1-1 1,0 0 0,1 0-1,-1 0 1,1 0 0,-1 0-1,1 0 1,-1 0 0,1-2-1,-9-32-4880,7 27 3703,-5-41-5600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30.455"/>
    </inkml:context>
    <inkml:brush xml:id="br0">
      <inkml:brushProperty name="width" value="0.025" units="cm"/>
      <inkml:brushProperty name="height" value="0.025" units="cm"/>
    </inkml:brush>
  </inkml:definitions>
  <inkml:trace contextRef="#ctx0" brushRef="#br0">1 0 5477,'0'0'11270,"2"11"-7614,4 15-2730,0 0-1,2-1 1,1 0-1,1-1 1,1 0-1,1 0 1,22 32-1,-24-42-845,2 0-1,-1 0 1,2-1-1,0-1 0,17 13 1,-19-16-585,1-1-1,0-1 1,1 0 0,0-1-1,0 0 1,0-1 0,18 4 0,-30-9-1497,-3 0 1750,0 1 0,0-1 1,0 0-1,0 0 1,-1 0-1,1-1 0,0 1 1,0 0-1,0-1 0,0 1 1,-3-2-1,0 0-81,-39-7 1563,1-3-1,-67-27 1,109 39-1145,0-1 1,-1 1-1,1 0 1,0-1-1,0 1 0,0-1 1,0 1-1,0-1 1,0 0-1,0 1 0,0-1 1,0 0-1,0 0 1,1 0-1,-1 1 0,0-1 1,0 0-1,1 0 1,-1 0-1,1 0 0,-1 0 1,1 0-1,-1-1 0,1 1 1,-1 0-1,1 0 1,0 0-1,0 0 0,0 0 1,0-1-1,0 1 1,0 0-1,0 0 0,0 0 1,0 0-1,0-1 1,0 1-1,1 0 0,-1 0 1,1 0-1,-1 0 1,1 0-1,-1 0 0,1 0 1,-1 0-1,1 0 1,0 0-1,0 0 0,-1 0 1,3-1-1,6-7-322,0 1-1,1 0 0,0 0 1,12-6-1,0-1-996,13-18-4228,0-5-5321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30.817"/>
    </inkml:context>
    <inkml:brush xml:id="br0">
      <inkml:brushProperty name="width" value="0.025" units="cm"/>
      <inkml:brushProperty name="height" value="0.025" units="cm"/>
    </inkml:brush>
  </inkml:definitions>
  <inkml:trace contextRef="#ctx0" brushRef="#br0">87 214 5605,'0'0'16800,"-9"8"-16351,2-1-338,-1 1 0,2-1 1,-1 1-1,1 1 1,0-1-1,1 1 0,-1 0 1,2 1-1,0-1 1,0 1-1,0-1 0,1 1 1,1 0-1,-3 15 1,5-24-109,0 0 0,0-1 1,0 1-1,0 0 1,0 0-1,0 0 1,0-1-1,0 1 1,0 0-1,0 0 1,1-1-1,-1 1 1,0 0-1,0 0 1,1-1-1,-1 1 1,0 0-1,1-1 1,-1 1-1,1 0 1,-1-1-1,1 1 1,-1 0-1,1-1 1,0 1-1,-1-1 1,1 1-1,0-1 0,-1 0 1,1 1-1,0-1 1,-1 0-1,2 1 1,1-1 24,-1 0 0,1 0-1,-1 0 1,1 0 0,-1-1 0,1 1 0,-1-1 0,0 0-1,1 0 1,-1 0 0,3-1 0,6-4 154,-1 0 0,0 0-1,17-15 1,6-10-12,-1-2 0,43-58-1,-61 72-7,-1-1-1,0-1 0,-2 0 1,0-1-1,-1 0 1,11-39-1,-21 57-3,-2 5-85,-6 14-93,-10 28-52,10-12-204,0 1 0,3-1 0,-3 38 0,5 4-6745,3-58-453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30.815"/>
    </inkml:context>
    <inkml:brush xml:id="br0">
      <inkml:brushProperty name="width" value="0.025" units="cm"/>
      <inkml:brushProperty name="height" value="0.025" units="cm"/>
    </inkml:brush>
  </inkml:definitions>
  <inkml:trace contextRef="#ctx0" brushRef="#br0">1 0 6983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31.171"/>
    </inkml:context>
    <inkml:brush xml:id="br0">
      <inkml:brushProperty name="width" value="0.025" units="cm"/>
      <inkml:brushProperty name="height" value="0.025" units="cm"/>
    </inkml:brush>
  </inkml:definitions>
  <inkml:trace contextRef="#ctx0" brushRef="#br0">1 38 17521,'0'0'3005,"2"10"-2519,3 7-3,1 0 1,0-1 0,2 0-1,-1 0 1,2-1-1,13 19 1,8 8 888,39 41-1,-68-82-1360,0 1-1,0-1 1,1 0 0,-1 1-1,0-1 1,0 0-1,1 0 1,-1 0-1,0 0 1,1 0-1,-1 0 1,1 0-1,-1 0 1,1-1-1,0 1 1,-1 0 0,1-1-1,2 1 1,-3-2 15,0 1 1,-1 0-1,1-1 0,0 1 1,-1-1-1,1 0 1,-1 1-1,1-1 1,-1 1-1,1-1 1,-1 0-1,1 1 1,-1-1-1,1 0 0,-1 0 1,0 1-1,0-1 1,1 0-1,-1 0 1,0 0-1,0 1 1,0-1-1,0 0 1,0 0-1,0 0 1,0 0-1,0-11 178,0 1-1,-1 0 1,-1 0-1,-3-15 1,-5-5-130,-1 0-1,-2 2 1,-29-51 0,10 19-866,36 66 343,-1 0-1,1 0 0,1-1 1,-1 1-1,1-1 1,0 0-1,0 0 0,0 0 1,0-1-1,1 0 0,0 0 1,-1 0-1,1-1 0,12 4 1,-13-4-558,1-1 1,-1 1-1,1-1 0,0-1 1,0 1-1,-1-1 1,1 0-1,0 0 0,10-2 1,10-9-5475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31.636"/>
    </inkml:context>
    <inkml:brush xml:id="br0">
      <inkml:brushProperty name="width" value="0.025" units="cm"/>
      <inkml:brushProperty name="height" value="0.025" units="cm"/>
    </inkml:brush>
  </inkml:definitions>
  <inkml:trace contextRef="#ctx0" brushRef="#br0">76 484 6726,'0'0'5285,"-9"-2"-1409,6 1-3732,0 0 146,0 1 0,0-1 0,-1 0 0,1 1 0,-1 0-1,1 0 1,0 0 0,-1 0 0,-3 1 0,5 0-215,1-1 0,-1 1 0,1 0 0,0 0 0,-1 0 0,1 0 1,0 0-1,-1 0 0,1 0 0,0 0 0,0 0 0,0 1 0,0-1 0,0 0 0,0 1 1,0-1-1,1 1 0,-1-1 0,0 1 0,1-1 0,0 1 0,-1-1 0,1 1 0,0 0 1,-1-1-1,1 1 0,0 0 0,0 1 0,-1 14 152,1 0 0,0 1-1,1-1 1,5 26 0,-5-37-176,0-1 0,1 0-1,-1 0 1,1 0 0,0 0 0,0 0 0,0 0 0,1-1 0,-1 1 0,1-1-1,1 1 1,-1-1 0,0 0 0,1 0 0,0-1 0,0 1 0,0-1 0,0 0-1,6 3 1,-9-5-33,1 0 0,-1-1 0,1 1 0,-1 0 0,1-1 0,0 1 0,-1-1 0,1 0 0,0 0 0,-1 0 0,1 0 0,0 0 0,0 0 0,-1 0 0,1 0 0,0-1 0,-1 1 0,1 0 0,-1-1 0,1 0 0,0 1 0,-1-1 0,1 0 0,-1 0 0,2-1 0,1-1 47,-2 0-1,1-1 0,0 1 0,-1 0 1,1-1-1,-1 1 0,0-1 0,0 0 0,-1 0 1,2-5-1,2-7 78,-1-1 0,0 0 0,-2-1 0,2-17 0,-4 21-221,1-76 470,-1 81-625,-1 0 0,0 1 0,0-1 0,-1 0 0,-1 1 1,1-1-1,-8-14 0,29 86-1122,-16-54 1355,-1-5 7,-1 1 0,1-1 1,-1 0-1,1 0 0,0 0 0,1 0 0,-1-1 0,1 1 0,0 0 0,-1-1 0,2 0 0,-1 0 0,0 0 0,1 0 0,5 4 0,-8-7 9,-1 0 1,1 0-1,0 0 0,-1 0 0,1 0 1,0 0-1,-1 0 0,1-1 0,-1 1 1,1 0-1,-1 0 0,1-1 0,-1 1 0,1 0 1,0 0-1,-1-1 0,0 1 0,1-1 1,-1 1-1,1-1 0,-1 1 0,1 0 1,-1-1-1,0 1 0,1-1 0,-1 0 1,0 1-1,0-1 0,1 1 0,-1-1 1,0 1-1,0-1 0,0 0 0,0 1 1,0-1-1,0 1 0,0-2 0,3-26 784,-3 24-671,1-20 115,0 0 0,-2 0 1,0 0-1,-2 0 0,-1 1 1,-1-1-1,0 1 0,-2 0 1,-1 0-1,-1 1 0,-17-32 1,18 40-198,2 2-78,0 1 0,-1-1 1,0 1-1,-1 1 0,0 0 0,-1 0 0,-19-17 0,30 54-448,22 31 614,56 101 1,-56-116 205,-17-29-178,3 5 42,0 0 0,19 23 0,-27-39-187,0 1 0,1-1 0,0 0 0,-1 0 0,1 0 0,0-1 0,1 1 1,-1-1-1,0 1 0,1-1 0,0 0 0,-1-1 0,1 1 0,0 0 0,0-1 0,0 0 0,0 0 0,0 0 0,4 0 0,-7-2 3,1 1-1,-1 0 1,0-1-1,1 1 0,-1-1 1,0 0-1,1 0 1,-1 1-1,0-1 1,0 0-1,0 0 0,0 0 1,0 0-1,0 0 1,0 0-1,0-1 1,0 1-1,-1 0 0,1 0 1,0-1-1,-1 1 1,1 0-1,-1-1 1,1 1-1,-1 0 0,0-1 1,0 1-1,1-1 1,-1 1-1,0 0 1,0-1-1,-1-1 0,-1-52 307,-1 39-307,-1 1 0,0 0 0,-1 1 1,-1-1-1,-1 1 0,0 0 1,0 1-1,-1-1 0,-1 1 1,0 1-1,-1 0 0,-12-12 0,33 36-504,-7-7 480,0-1 0,0 1 0,1-1 1,-1-1-1,1 1 0,0-1 0,0 1 0,0-1 0,8 3 1,-8-5 12,0 0 1,0 0-1,0 0 1,0 0-1,0-1 1,0 0-1,0 0 1,0-1 0,0 1-1,0-1 1,0 0-1,0-1 1,0 1-1,0-1 1,0 0-1,-1 0 1,1 0 0,-1-1-1,1 0 1,-1 0-1,0 0 1,0 0-1,0 0 1,-1-1-1,1 0 1,-1 0 0,0 0-1,0 0 1,3-5-1,-1 2 12,-1 0-1,0 0 1,0-1-1,0 0 0,-1 0 1,0 0-1,0 0 1,-1 0-1,0 0 1,0-1-1,-1 1 1,0-1-1,-1 0 0,0 1 1,0-1-1,-3-15 1,3 23-18,-1 0-1,1 0 1,0 0 0,0-1 0,-1 1 0,1 0-1,-1 0 1,1 0 0,-1 0 0,1 0 0,-1 0-1,0 0 1,1 0 0,-1 0 0,0 0 0,0 1-1,0-1 1,1 0 0,-1 0 0,0 1 0,0-1-1,0 0 1,0 1 0,-1-1 0,1 1-1,0-1 1,0 1 0,0 0 0,0 0 0,0-1-1,0 1 1,-1 0 0,1 0 0,0 0 0,0 0-1,0 0 1,-1 0 0,1 1 0,-2 0 0,1-1-15,-1 2 0,1-1 1,0 0-1,-1 0 1,1 1-1,0-1 0,0 1 1,0-1-1,0 1 1,1 0-1,-1 0 1,0 0-1,1 0 0,0 0 1,-1 0-1,1 1 1,-2 3-1,-1 7 17,0 1 0,1 0 0,1 0 0,0 0 0,1 0 0,0 0 0,2 17 0,-1-25 8,0 1 1,1-1 0,0 0-1,0 1 1,0-1 0,1 0-1,0 0 1,0 0 0,1 0-1,0 0 1,0-1 0,0 1-1,0-1 1,1 1 0,0-1-1,0-1 1,1 1 0,4 4-1,-6-7-92,-1-1-1,1 1 0,-1-1 0,1 1 1,0-1-1,-1 0 0,1 0 1,0-1-1,0 1 0,0 0 1,-1-1-1,1 0 0,0 1 0,0-1 1,0-1-1,0 1 0,0 0 1,0-1-1,0 1 0,0-1 1,-1 0-1,1 0 0,0 0 0,-1 0 1,1 0-1,0-1 0,-1 1 1,1-1-1,-1 0 0,3-2 0,1-2-1119,0 0-1,0 0 0,0-1 0,-1 0 1,0 0-1,0-1 0,0 1 0,5-16 1,6-20-7940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31.994"/>
    </inkml:context>
    <inkml:brush xml:id="br0">
      <inkml:brushProperty name="width" value="0.025" units="cm"/>
      <inkml:brushProperty name="height" value="0.025" units="cm"/>
    </inkml:brush>
  </inkml:definitions>
  <inkml:trace contextRef="#ctx0" brushRef="#br0">49 1 17200,'0'0'5349,"-7"12"-3961,1-5-1212,1 1 1,1 0-1,-1 0 0,1 0 0,1 0 0,0 1 0,0 0 1,0 0-1,1-1 0,1 1 0,0 1 0,0-1 0,0 0 1,2 16-1,-1-24-175,0 0 1,1 1-1,-1-1 0,0 0 1,1 0-1,-1 1 1,1-1-1,-1 0 0,1 0 1,0 0-1,0 0 1,-1 1-1,1-1 0,0 0 1,0 0-1,0-1 1,0 1-1,0 0 0,0 0 1,0 0-1,0-1 1,0 1-1,1-1 0,-1 1 1,2 0-1,0 0-6,1-1 1,-1 1-1,1-1 0,0 0 0,-1 0 1,1 0-1,-1 0 0,1 0 0,4-2 0,4-1-169,0-1 1,-1 0-1,1 0 0,17-11 0,-3-2-446,-19 12 380,0 0-1,1 1 0,-1-1 0,1 1 1,0 1-1,0-1 0,0 1 1,1 1-1,8-2 0,-16 4 252,0 0-1,-1 0 1,1 0-1,-1 0 1,1 0-1,-1 0 1,1 0-1,-1 0 1,1 1-1,0-1 1,-1 0-1,1 0 1,-1 1-1,1-1 1,-1 0-1,0 1 1,1-1-1,-1 0 1,1 1-1,-1-1 1,0 1-1,1-1 1,-1 1-1,0-1 1,1 1-1,-1-1 1,0 1-1,0-1 1,1 2-1,3 24 559,-7 26 138,1-40-715,-1 0 0,0 0 0,-1 0 0,0-1 1,-1 1-1,-7 12 0,-13 9-3113,5-14-4289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32.726"/>
    </inkml:context>
    <inkml:brush xml:id="br0">
      <inkml:brushProperty name="width" value="0.025" units="cm"/>
      <inkml:brushProperty name="height" value="0.025" units="cm"/>
    </inkml:brush>
  </inkml:definitions>
  <inkml:trace contextRef="#ctx0" brushRef="#br0">1 240 14157,'0'0'6572,"8"10"-5889,-7-9-664,82 91 2017,-72-81-1824,0-1 0,0 0 1,1 0-1,0-1 0,1-1 0,0 0 1,16 7-1,-27-14-188,0 0 0,0-1 0,0 1 0,0 0 0,0-1 1,0 0-1,0 1 0,0-1 0,1 0 0,-1 0 0,0 0 0,0 0 0,0-1 0,0 1 0,1 0 0,-1-1 0,0 0 0,0 1 0,0-1 0,0 0 1,0 0-1,0 0 0,-1 0 0,1-1 0,0 1 0,0 0 0,-1-1 0,1 1 0,-1-1 0,1 0 0,-1 1 0,0-1 0,0 0 0,0 0 0,0 0 0,0 0 1,0 0-1,0 0 0,-1 0 0,1 0 0,0 0 0,-1 0 0,0-4 0,3-13 72,0 0 1,-2 0-1,-1 0 1,-2-21-1,2 13-94,-1 15 13,3-20-43,-2 32 24,0-1-1,1 1 0,-1 0 0,0-1 0,1 1 0,-1-1 0,1 1 0,-1 0 0,0-1 0,1 1 0,-1 0 0,1-1 0,-1 1 0,1 0 0,-1 0 0,1-1 0,-1 1 0,1 0 0,0 0 0,-1 0 0,1 0 0,-1 0 0,1 0 0,-1 0 0,1 0 0,0 0 0,-1 0 0,1 0 0,-1 0 0,1 0 0,-1 0 0,1 1 0,-1-1 0,1 0 0,-1 0 0,1 1 0,-1-1 0,1 0 0,-1 1 0,1-1 0,-1 0 0,0 1 1,1-1-1,-1 1 0,1-1 0,-1 1 0,0-1 0,1 1 0,29 26-19,-27-22 26,1-1 1,0 1-1,0-1 0,1-1 1,-1 1-1,1 0 0,0-1 0,0 0 1,0 0-1,0-1 0,1 1 1,-1-1-1,1 0 0,10 2 0,-15-5 5,0 1 0,0 0 0,1-1-1,-1 1 1,0-1 0,0 1-1,0-1 1,0 0 0,0 1-1,0-1 1,0 0 0,0 0 0,0 0-1,0 1 1,0-1 0,0 0-1,0 0 1,-1 0 0,1-1 0,0 1-1,-1 0 1,1 0 0,-1 0-1,1 0 1,-1-1 0,0 1 0,0 0-1,1 0 1,-1-3 0,6-45 143,-6 40-133,1-42 5,-2 38-279,0-1 0,1 1 0,1-1 0,1 1 0,0 0 0,0 0 0,6-18 0,-7 30 219,-1 1 0,0-1-1,0 1 1,0-1 0,1 1 0,-1-1 0,0 1 0,1-1 0,-1 1 0,0-1 0,1 1 0,-1-1-1,1 1 1,-1 0 0,1-1 0,-1 1 0,1 0 0,-1-1 0,1 1 0,-1 0 0,1 0-1,-1-1 1,1 1 0,-1 0 0,1 0 0,-1 0 0,1 0 0,0 0 0,-1 0 0,1 0-1,-1 0 1,1 0 0,-1 0 0,1 0 0,0 0 0,19 17-442,9 28-407,-7 3-2688,-10-15-3788,-8-19 503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33.056"/>
    </inkml:context>
    <inkml:brush xml:id="br0">
      <inkml:brushProperty name="width" value="0.025" units="cm"/>
      <inkml:brushProperty name="height" value="0.025" units="cm"/>
    </inkml:brush>
  </inkml:definitions>
  <inkml:trace contextRef="#ctx0" brushRef="#br0">0 0 16560,'0'0'2978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35.076"/>
    </inkml:context>
    <inkml:brush xml:id="br0">
      <inkml:brushProperty name="width" value="0.025" units="cm"/>
      <inkml:brushProperty name="height" value="0.025" units="cm"/>
    </inkml:brush>
  </inkml:definitions>
  <inkml:trace contextRef="#ctx0" brushRef="#br0">156 191 1057,'1'-3'1326,"-1"0"0,0 0 1,0-1-1,0 1 0,0 0 0,0-1 1,-1 1-1,1 0 0,-3-5 0,3 7-940,-1-1 0,1 1 0,-1 0 0,0-1 0,0 1 0,1 0 0,-1 0-1,0-1 1,0 1 0,-1 0 0,1 0 0,0 0 0,0 0 0,0 0 0,-3-1 0,1 1-172,1 1 0,-1-1 0,1 1 0,-1 0 0,0-1 0,1 1 0,-1 1 0,0-1 0,1 0 0,-1 0 0,1 1 0,-1 0 0,0-1 0,1 1 0,0 0 0,-1 0 0,1 0 0,-1 1 0,1-1 0,0 1 0,0-1 0,0 1 0,-3 3 0,-2 1-99,1 1 1,0-1 0,0 1 0,0 1 0,1-1 0,1 1 0,-1 0 0,1 0 0,0 0 0,1 1 0,0-1 0,0 1 0,-2 15 0,2-6-67,1 0 1,1 0 0,0 0 0,1 0 0,6 36-1,-5-49-53,0 0-1,1-1 1,-1 1-1,1 0 1,0 0 0,0-1-1,1 1 1,0-1-1,-1 1 1,1-1-1,1 0 1,-1 0-1,5 4 1,-6-6 2,0-1 0,0 0-1,-1 0 1,1 1 0,0-1 0,0 0 0,0 0 0,0-1 0,0 1 0,0 0 0,0-1 0,0 1 0,1-1 0,-1 1-1,0-1 1,0 0 0,0 0 0,0 0 0,1 0 0,-1-1 0,0 1 0,0-1 0,0 1 0,0-1 0,0 0 0,0 1 0,0-1-1,0 0 1,0-1 0,0 1 0,0 0 0,0 0 0,2-3 0,2-2-4,0-1 1,-1 1-1,1-1 0,-1 0 1,-1 0-1,1-1 0,-1 1 1,-1-1-1,1 0 0,-1 0 1,-1 0-1,1-1 0,-1 1 1,-1-1-1,1-14 0,-4 19 171,-3 12-113,-4 14-55,3 13 36,1 0 0,3 0 0,0 0 0,4 35 0,-2-68-30,0-1-1,0 1 1,0-1 0,0 1-1,1-1 1,-1 1 0,0-1-1,1 1 1,-1-1-1,1 1 1,-1-1 0,1 0-1,-1 1 1,1-1-1,2 2 1,-3-2-2,0-1 1,1 0-1,-1 0 0,1 0 1,-1 1-1,1-1 0,-1 0 1,1 0-1,-1 0 0,1 0 1,-1 0-1,1 0 0,-1 0 1,1 0-1,-1 0 0,1 0 1,-1 0-1,1-1 0,-1 1 0,1 0 1,-1 0-1,1 0 0,-1-1 1,1 1-1,-1 0 0,1 0 1,-1-1-1,0 1 0,1-1 1,3-2 15,0-1 0,-1 0 0,1 0 0,-1 0 1,0 0-1,0-1 0,3-6 0,8-20-182,0 0 1,-2-2-1,-2 1 1,0-2-1,5-40 0,8 121 75,-23-46 101,1 1 0,-1-1 0,1 1 0,0-1 0,-1 0 0,1 1 0,0-1 0,0 0 0,0 0-1,0 0 1,0 0 0,0 1 0,0-1 0,0-1 0,1 1 0,-1 0 0,0 0 0,1 0 0,-1-1 0,0 1 0,4 0 0,-4-1 11,0 0-1,0-1 0,0 1 1,0-1-1,0 1 1,0-1-1,0 0 0,-1 1 1,1-1-1,0 0 0,0 0 1,0 1-1,-1-1 1,1 0-1,0 0 0,-1 0 1,1 0-1,-1 0 1,1 0-1,-1 0 0,1-2 1,3-8 100,-1 1 0,0-1 1,-1 0-1,2-19 1,-3 15-79,0 2-1,0 0-1,-1 0 0,-1-1 1,-2-17-1,-2 21 48,1 16-223,-1 19-112,5-16 215,1 33-16,-1-41 45,1 1 1,-1-1 0,0 1-1,0-1 1,1 1-1,-1-1 1,0 1-1,1-1 1,-1 0 0,1 1-1,0-1 1,0 0-1,-1 1 1,1-1 0,0 0-1,0 0 1,0 0-1,0 0 1,0 0-1,1 0 1,-1 0 0,2 1-1,-2-2 4,0 0 1,0 0-1,-1 0 0,1 0 0,0 0 0,0 0 0,0 0 0,0 0 1,0 0-1,-1-1 0,1 1 0,0 0 0,0-1 0,-1 1 1,1-1-1,0 1 0,0-1 0,-1 1 0,1-1 0,0 1 1,-1-1-1,1 0 0,-1 1 0,1-1 0,-1 0 0,1 1 1,-1-1-1,1-1 0,14-27 109,-10 18-86,0 1-4,-1 0-27,1 1-1,0-1 1,0 1-1,1 0 1,0 0 0,1 1-1,0-1 1,0 2-1,0-1 1,1 1-1,15-11 1,-13 14-89,-5 1 778,-13-4-3,6 4-639,-12-9 374,8 8-343,1-1 0,-1 1 1,1-1-1,0-1 0,0 1 0,1-1 0,-1 0 1,1 0-1,-3-7 0,11 11-548,0 0 0,1 1 0,-1 0 0,1 0 0,-1 0 0,1 0 0,6 1 0,-4-1-465,0 0-396,0-1 0,0 0 0,0 0 0,0 0 1,-1-1-1,1 1 0,-1-2 0,10-5 1,2-5-3507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35.405"/>
    </inkml:context>
    <inkml:brush xml:id="br0">
      <inkml:brushProperty name="width" value="0.025" units="cm"/>
      <inkml:brushProperty name="height" value="0.025" units="cm"/>
    </inkml:brush>
  </inkml:definitions>
  <inkml:trace contextRef="#ctx0" brushRef="#br0">47 81 11275,'0'0'6550,"-5"8"-4073,-2 5-2119,1-1 1,1 1 0,0 0-1,1 0 1,0 0-1,1 1 1,0 0-1,1-1 1,1 1-1,0 0 1,2 27 0,-1-40-359,0-1 0,0 1 0,0 0 0,0-1-1,0 1 1,0-1 0,0 1 0,0-1 0,0 1 0,0 0 0,1-1 0,-1 1 0,0-1 0,0 1 0,1-1 0,-1 1 0,0-1 0,1 1 0,-1-1 0,1 1 0,-1-1 0,0 0 0,1 1 0,-1-1 0,1 1 0,-1-1 0,1 0 0,-1 0 0,1 1 0,0-1 0,15-9 99,9-26 144,-18 17-309,-1 0-1,-1 0 0,-1-1 0,0 1 1,-1-1-1,-1 0 0,-1 0 0,-1 0 1,-3-25-1,3 42-12,0 0 1,0 1-1,0-1 1,0 1-1,0-1 1,-1 0-1,1 1 1,-1-1-1,1 1 1,-1-1-1,0 1 1,1-1-1,-1 1 1,0 0-1,0-1 1,0 1-1,0 0 1,0-1-1,0 1 1,0 0-1,-1 0 1,1 0-1,-3-1 1,3 5-631,0 0 0,0 0 1,0 0-1,0 0 0,1 1 1,0-1-1,-1 0 0,1 0 0,0 1 1,0-1-1,2 6 0,0 5-3668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35.773"/>
    </inkml:context>
    <inkml:brush xml:id="br0">
      <inkml:brushProperty name="width" value="0.025" units="cm"/>
      <inkml:brushProperty name="height" value="0.025" units="cm"/>
    </inkml:brush>
  </inkml:definitions>
  <inkml:trace contextRef="#ctx0" brushRef="#br0">0 12 12844,'0'0'6908,"4"11"-6614,27 85 1100,5-1 1,3-3 0,72 123-1,-99-192-1365,-6-8 407,-10-31 354,-53-141-175,26 76-1118,-38-151 1,68 228 410,0 0 0,0 0 0,0 0 0,1 0 1,-1 0-1,1 0 0,0 0 0,1 0 0,-1 0 0,0 0 0,3-7 0,-2 9 3,1 1 0,-1-1-1,1 1 1,-1-1 0,1 1-1,0 0 1,-1 0 0,1 0 0,0 0-1,0 0 1,0 0 0,0 1-1,-1-1 1,1 0 0,0 1 0,0 0-1,1-1 1,-1 1 0,0 0-1,0 0 1,0 0 0,0 0 0,3 1-1,-5-1 72,1 0-1,0 0 0,-1 0 1,1 1-1,0-1 1,-1 0-1,1 0 0,0 0 1,-1 1-1,1-1 0,0 0 1,-1 1-1,1-1 0,-1 1 1,1-1-1,-1 1 1,1-1-1,-1 1 0,1-1 1,-1 1-1,1-1 0,-1 1 1,0-1-1,1 1 1,-1 0-1,0-1 0,0 1 1,1 0-1,-1 0 0,2 29 166,-14 26 778,10-50-888,-19 41 623,20-44-753,-1-1 0,1 1 1,0-1-1,-1 1 0,1-1 0,-1 0 1,0 0-1,0 0 0,0 0 0,0 0 1,0 0-1,-1 0 0,1-1 1,-3 3-1,4-6-339,0 1-1,0 0 1,0 0 0,0 0 0,0 0-1,0-1 1,0 1 0,1 0 0,-1-1-1,0 1 1,1-1 0,-1 1 0,1-1-1,0 1 1,-1-1 0,1 1 0,0-1-1,0 1 1,0-3 0,0 2-442,-3-21-6327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36.180"/>
    </inkml:context>
    <inkml:brush xml:id="br0">
      <inkml:brushProperty name="width" value="0.025" units="cm"/>
      <inkml:brushProperty name="height" value="0.025" units="cm"/>
    </inkml:brush>
  </inkml:definitions>
  <inkml:trace contextRef="#ctx0" brushRef="#br0">1 338 8392,'0'0'15044,"10"0"-13566,-4-1-1342,1-1 0,0 1 0,0-1 0,0 0 0,-1 0 0,1-1 0,-1 0 0,0 0 0,0 0 0,0-1 0,0 0 0,-1 0 0,1-1 0,-1 0 0,0 1 0,6-10 0,-1 3-91,-1-1 1,0 0-1,-1 0 1,0-1-1,-1 0 1,-1 0-1,0-1 1,-1 0 0,0 0-1,-1 0 1,-1 0-1,0-1 1,-1 0-1,0 1 1,-1-1-1,-2-21 1,1 35-35,0 0 1,0 0-1,0 0 1,0 0-1,-1 0 1,1 0-1,0 0 1,-1 0-1,1 0 1,0 0-1,-1 0 1,0 0-1,1 0 1,-1 0-1,1 0 1,-1 0-1,0 1 1,0-1-1,1 0 1,-1 0-1,0 1 1,0-1-1,0 1 1,0-1-1,0 1 1,0-1-1,0 1 1,0-1-1,0 1 1,0 0-1,0 0 1,0-1 0,0 1-1,0 0 1,-1 0-1,1 0 1,0 0-1,0 0 1,-2 1-1,1-1-10,-1 1-1,1 0 1,0-1-1,-1 1 1,1 0-1,0 0 1,0 1 0,0-1-1,0 0 1,0 1-1,0-1 1,0 1-1,0 0 1,1 0-1,-1-1 1,-2 4 0,-2 10 11,0 0 1,1 1-1,1-1 1,0 1-1,1 0 1,1 0 0,0 0-1,1 0 1,1 0-1,0 0 1,2 0-1,0 0 1,0 0-1,1 0 1,1-1 0,12 30-1,-14-41-8,0-1 0,0 1 0,0-1 0,0 1 0,1-1 0,-1 0 1,1 0-1,0 0 0,0 0 0,0-1 0,0 1 0,1-1 0,-1 0 0,1 0 0,-1 0 0,1 0 0,0-1 0,-1 1 0,1-1 0,0 0 0,0 0 0,0-1 0,0 1 0,0-1 1,0 0-1,8 0 0,-6-1-326,1 0 0,-1-1 0,1 0 0,-1 0 1,0 0-1,0-1 0,0 0 0,0 0 0,-1-1 1,1 0-1,-1 1 0,0-2 0,0 1 0,0-1 1,7-9-1,12-19-5193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31.330"/>
    </inkml:context>
    <inkml:brush xml:id="br0">
      <inkml:brushProperty name="width" value="0.025" units="cm"/>
      <inkml:brushProperty name="height" value="0.025" units="cm"/>
    </inkml:brush>
  </inkml:definitions>
  <inkml:trace contextRef="#ctx0" brushRef="#br0">240 54 15054,'0'0'6225,"-1"-8"-3391,1 5-2700,0 1 0,0 0-1,-1 0 1,1-1 0,-1 1-1,1 0 1,-1 0 0,0 0-1,0 0 1,0 0 0,0 0-1,0 0 1,0 0 0,-1 0-1,1 0 1,-1 1 0,-2-3-1,2 3-80,0 0 0,-1 0 0,1 0-1,-1 0 1,1 1 0,-1-1 0,1 1-1,-1 0 1,0 0 0,1 0-1,-1 0 1,1 0 0,-1 0 0,1 1-1,-1-1 1,1 1 0,-1 0 0,1 0-1,-1 0 1,1 0 0,-3 1 0,-6 5-61,-1 0 1,1 0 0,0 1-1,1 1 1,0 0 0,0 0 0,1 1-1,0 0 1,1 1 0,0-1-1,0 2 1,2-1 0,-1 1 0,1 0-1,1 0 1,0 1 0,1 0 0,0 0-1,1 0 1,1 0 0,-2 17-1,4-28-2,0-1 0,0 1 0,0 0 0,0-1 0,0 1 0,1-1 0,-1 1 0,0 0 0,1-1 1,-1 1-1,1-1 0,0 1 0,0-1 0,-1 0 0,1 1 0,0-1 0,0 0 0,0 0 0,0 1 0,0-1 0,1 0 0,-1 0 0,0 0 0,1 0 0,-1 0 0,2 0 0,1 1-91,0-1 0,0 0 0,0-1-1,0 1 1,0-1 0,0 1 0,0-1 0,0 0 0,0-1 0,6 0 0,4-2-622,1 0 1,-1-1-1,-1-1 0,1 0 1,14-8-1,19-17-3777,-4-5-2552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0:59.384"/>
    </inkml:context>
    <inkml:brush xml:id="br0">
      <inkml:brushProperty name="width" value="0.025" units="cm"/>
      <inkml:brushProperty name="height" value="0.025" units="cm"/>
    </inkml:brush>
  </inkml:definitions>
  <inkml:trace contextRef="#ctx0" brushRef="#br0">129 237 1249,'-6'-66'7025,"3"47"-5971,0-1 1,-1 1-1,-1 0 1,-1 0-1,-16-34 0,22 52-888,-1-1-1,0 1 0,1 0 0,-1-1 0,0 1 0,0 0 0,0 0 0,0-1 0,0 1 0,0 0 0,0 0 0,0 0 0,0 0 0,-1 0 1,1 1-1,0-1 0,-3-1 0,3 2-79,0 0 1,0 0-1,1 0 0,-1 0 1,0 0-1,0 1 1,0-1-1,1 0 0,-1 0 1,0 1-1,0-1 1,1 0-1,-1 1 1,0-1-1,1 1 0,-1-1 1,0 1-1,1-1 1,-1 1-1,1 0 0,-1-1 1,1 1-1,-1 1 1,-3 4 119,1 0-1,0 0 1,0 1 0,1-1 0,0 1 0,-2 9 0,-4 31-91,1 0 1,3 0-1,2 1 1,2 0-1,2-1 1,2 1-1,2-1 1,3 0-1,1 0 1,26 72-1,-33-111-97,31 66 117,-32-71-129,0 1 0,0-1 1,0 0-1,0 1 0,1-1 1,-1 0-1,1 0 0,0-1 1,0 1-1,0-1 1,0 1-1,0-1 0,1 0 1,-1 0-1,1 0 0,-1-1 1,6 2-1,-8-2 6,0-1-1,0 0 1,1 0 0,-1-1-1,0 1 1,0 0 0,1 0-1,-1-1 1,0 1 0,0 0 0,0-1-1,1 1 1,-1-1 0,0 0-1,0 1 1,0-1 0,0 0-1,0 0 1,0 1 0,0-1-1,0 0 1,-1 0 0,1 0-1,0 0 1,0-2 0,16-33 249,-14 28-223,37-107 125,-25 68-167,2 1-1,43-85 1,-60 131 0,0 0 1,0-1-1,0 1 1,0 0-1,0 0 1,0-1-1,0 1 1,0 0-1,0 0 1,0 0-1,0-1 1,0 1-1,0 0 1,0 0-1,0-1 1,1 1-1,-1 0 1,0 0-1,0 0 1,0-1-1,0 1 1,0 0-1,1 0 0,-1 0 1,0-1-1,0 1 1,0 0-1,1 0 1,-1 0-1,0 0 1,0 0-1,1 0 1,-1 0-1,0 0 1,0-1-1,0 1 1,1 0-1,-1 0 1,0 0-1,0 0 1,1 0-1,-1 0 1,0 0-1,0 0 1,1 0-1,-1 1 1,0-1-1,0 0 1,1 0-1,-1 0 1,0 0-1,1 17 96,-10 27 234,8-41-278,-21 43 210,20-43-182,1-1 0,-1 1 0,0-1 1,0 1-1,0-1 0,0 0 0,0 0 0,0 0 0,0 0 0,-1 0 0,1 0 0,-1 0 1,-5 2-1,7-4-42,0 0 1,0 0 0,0 0 0,0-1-1,0 1 1,0 0 0,0 0 0,0-1-1,0 1 1,0 0 0,0-1 0,0 1-1,0-1 1,0 0 0,0 1 0,0-1-1,0 0 1,1 1 0,-1-1 0,0 0-1,0 0 1,1 1 0,-1-1 0,1 0-1,-1 0 1,1 0 0,-1 0 0,1 0-1,-1 0 1,1 0 0,0 0 0,0 0-1,-1 0 1,1 0 0,0-2 0,-7-44 20,7 45-21,-1-10-37,-1-1 30,1-1 0,0 1 0,2-1 0,-1 1 0,4-16 0,-4 26-21,1 0 0,0 0 0,0 0 0,0 0 0,0 1 0,1-1 0,-1 0-1,1 0 1,-1 1 0,1-1 0,0 1 0,0 0 0,0 0 0,0-1 0,1 1 0,-1 0 0,0 1 0,1-1-1,0 0 1,-1 1 0,1-1 0,0 1 0,0 0 0,-1 0 0,1 0 0,0 1 0,0-1 0,5 0 0,7-1 93,7 0-985,1-2 1,30-8-1,-45 9 66,1-1 0,-1 1 0,0-1 0,0-1 0,-1 1 0,1-1 0,-1-1 1,0 1-1,9-11 0,8-9-5127,-3 1-3812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0.005"/>
    </inkml:context>
    <inkml:brush xml:id="br0">
      <inkml:brushProperty name="width" value="0.025" units="cm"/>
      <inkml:brushProperty name="height" value="0.025" units="cm"/>
    </inkml:brush>
  </inkml:definitions>
  <inkml:trace contextRef="#ctx0" brushRef="#br0">15 517 6406,'0'0'14889,"-2"10"-14206,-3 11-102,2 1-1,1-1 1,0 25-1,1-46-575,1 1 0,0-1 0,0 1 0,0-1 0,0 1 0,0-1 0,1 1 0,-1-1 0,0 1 0,0-1 0,0 1 0,0-1 0,1 1 0,-1-1 0,0 1 0,0-1 0,1 0 0,-1 1 0,0-1 0,1 1 0,-1-1 0,0 0 0,1 1 0,-1-1 0,1 0 0,-1 1 0,0-1 0,1 0 0,-1 0 0,1 1 0,-1-1 0,1 0 0,-1 0 0,1 0 0,-1 0 0,1 0 0,-1 0 0,1 0 0,-1 0 0,1 0 0,-1 0 0,1 0 0,-1 0 0,1 0 0,-1 0 0,1 0 0,-1 0 0,1-1 0,-1 1 0,1 0 0,-1 0 0,1-1 0,-1 1 0,1 0 0,-1 0 0,0-1 0,1 1 0,-1-1 0,0 1 0,1-1 0,26-23 208,23-46 5,-35 46-216,1 1 1,1 0-1,1 2 0,27-26 1,-42 44-18,0 1 0,-1 0 0,1 0-1,0 0 1,0 1 0,0-1 0,0 1 0,0 0 0,4-2 0,-6 3 20,-1 0 0,1 0 0,0 0 0,0 0 0,0 0 0,0 0 0,0 0 0,0 0 0,-1 0 0,1 0 0,0 1 0,0-1 0,0 0 0,0 0 0,-1 1 0,1-1 0,0 1 0,0-1 0,-1 1 0,1-1 0,0 1 0,0 0 0,2 4 65,0 0 1,-1 0 0,0 0-1,0 0 1,0 0 0,0 0-1,-1 0 1,1 10 0,-2-11-29,1 1 1,0 0-1,0-1 1,0 1-1,0-1 1,1 0-1,-1 0 1,1 1 0,0-1-1,1 0 1,-1 0-1,6 6 1,-7-10-34,0 1 1,0 0-1,0-1 1,1 1 0,-1-1-1,0 0 1,0 1-1,1-1 1,-1 0-1,0 0 1,1 1 0,-1-1-1,0 0 1,1-1-1,-1 1 1,0 0-1,0 0 1,1 0-1,-1-1 1,0 1 0,1-1-1,-1 1 1,0-1-1,0 1 1,0-1-1,0 0 1,0 0-1,0 1 1,0-1 0,2-2-1,29-36 144,-26 31-132,39-61-1,-27 40-345,2 1-1,26-30 1,-45 56 305,0 1 0,0-1 0,1 1 0,-1 0-1,0 0 1,1-1 0,-1 1 0,1 0 0,-1 0 0,1 1 0,0-1 0,-1 0-1,1 0 1,0 1 0,2-1 0,-3 1 20,-1 0-1,1 0 1,-1 0 0,1 0-1,0 1 1,-1-1-1,1 0 1,-1 1 0,1-1-1,-1 0 1,1 1-1,0-1 1,-1 0 0,0 1-1,1-1 1,-1 1-1,1-1 1,-1 1 0,0-1-1,1 1 1,-1 0-1,0-1 1,1 1 0,-1-1-1,0 1 1,0 0-1,1 0 1,0 8 111,1 0 1,-1 0-1,-1 0 1,-1 15-1,1-11 97,0-3-128,-1 2 78,1 0 0,1-1 1,0 1-1,3 14 1,-4-24-135,1-1 0,-1 0 0,0 0 0,1 0 0,-1 0 0,1 1 0,-1-1 0,1 0 0,0 0 0,0 0 0,-1 0 0,1 0 0,0 0 0,0-1 0,0 1 0,0 0 0,0 0 0,0-1 0,0 1 0,1 0 0,0 0-2,0-1 0,-1 0 0,1 0 0,-1-1 0,1 1-1,0 0 1,-1 0 0,1-1 0,-1 1 0,1-1 0,-1 1 0,1-1 0,-1 0 0,1 0 0,-1 0 0,1 0 0,-1 0 0,0 0 0,0 0 0,2-1 0,14-16 25,0 0 1,-2-1 0,0-1-1,-1 0 1,-1-1-1,15-32 1,36-54-750,-64 106 697,0 1 0,1 0-1,-1-1 1,0 1 0,0-1-1,1 1 1,-1 0 0,0-1 0,0 1-1,1 0 1,-1-1 0,0 1-1,1 0 1,-1-1 0,0 1-1,1 0 1,-1 0 0,1-1-1,-1 1 1,0 0 0,1 0-1,-1 0 1,1 0 0,-1-1-1,1 1 1,-1 0 0,1 0-1,-1 0 1,1 0 0,-1 0-1,1 0 1,7 13 91,-7-12-75,-1 0 1,0 0-1,1 1 1,0-1-1,-1 0 0,1 0 1,0 0-1,-1 0 1,1 0-1,0 0 0,0 0 1,0 0-1,0 0 1,0 0-1,0 0 0,0 0 1,0-1-1,0 1 0,1 0 1,0 0-1,1-1 10,0 0-1,0 0 0,0 0 0,0-1 1,-1 1-1,1-1 0,0 1 0,0-1 1,0 0-1,-1 0 0,1 0 0,0-1 1,-1 1-1,1-1 0,3-2 0,36-34 135,-32 27-148,25-27 37,-23 24-167,0 1 0,1 0 0,0 1 0,1 0 0,17-11 0,-31 23 115,0 0 0,1 0-1,-1 0 1,0 0 0,0 0 0,1-1-1,-1 1 1,0 0 0,0 0 0,1 0-1,-1 0 1,0 0 0,0 0 0,1 0-1,-1 0 1,0 0 0,0 0 0,1 0-1,-1 0 1,0 0 0,0 0 0,1 0 0,-1 1-1,0-1 1,0 0 0,0 0 0,1 0-1,-1 0 1,0 0 0,0 0 0,1 1-1,-1-1 1,0 0 0,0 0 0,0 0-1,0 1 1,0-1 0,1 0 0,-1 0-1,0 0 1,0 1 0,0-1 0,0 0-1,0 0 1,0 1 0,0-1 0,2 20 82,-10 21-994,1-29-2577,1-10-3544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0.891"/>
    </inkml:context>
    <inkml:brush xml:id="br0">
      <inkml:brushProperty name="width" value="0.025" units="cm"/>
      <inkml:brushProperty name="height" value="0.025" units="cm"/>
    </inkml:brush>
  </inkml:definitions>
  <inkml:trace contextRef="#ctx0" brushRef="#br0">3 309 5317,'-2'-2'8017,"1"-4"-4087,4-29-2040,0 25-1662,1 0-1,1 0 1,0 1 0,0 0-1,1 0 1,0 0 0,9-10-1,-12 14-205,1 0 0,1 1-1,-1 0 1,0 0 0,1 0-1,0 0 1,0 1 0,0 0-1,0 0 1,1 0 0,-1 0-1,1 1 1,-1 0 0,9-2-1,-12 4-21,-1 0 0,1 1 0,0-1 0,-1 0 0,1 1-1,0-1 1,-1 1 0,1-1 0,0 1 0,-1 0 0,1-1 0,-1 1-1,1 0 1,-1 0 0,0 0 0,1 0 0,-1 1 0,0-1 0,0 0 0,1 0-1,-1 1 1,0-1 0,-1 1 0,1-1 0,0 1 0,0-1 0,0 3 0,17 53 357,-13-40-108,-4-10-93,3 8 15,1 0 0,0 0 0,1-1 1,10 20-1,-15-33-130,-1 1 0,1 0-1,0-1 1,0 1 0,0-1 0,0 1 0,0-1 0,0 0-1,1 1 1,-1-1 0,0 0 0,1 0 0,-1 0 0,1 0-1,-1 0 1,1 0 0,-1 0 0,1-1 0,0 1 0,-1-1 0,1 1-1,0-1 1,-1 1 0,1-1 0,0 0 0,0 0 0,-1 0-1,1 0 1,0 0 0,0 0 0,-1-1 0,1 1 0,0 0-1,0-1 1,-1 1 0,1-1 0,0 0 0,-1 0 0,1 1 0,-1-1-1,1 0 1,-1 0 0,0-1 0,1 1 0,-1 0 0,0 0-1,0-1 1,0 1 0,2-3 0,6-7 246,0 0 0,-1-1 0,-1 0 0,0 0 0,0-1 1,-1 0-1,-1 0 0,0 0 0,4-21 0,-2 4-177,-3 1-1,0 0 1,0-46 0,-4 75-144,-2-19 76,2 18-96,0 1 1,0 0 0,0-1-1,0 1 1,0-1 0,0 1 0,0 0-1,0-1 1,0 1 0,-1 0-1,1-1 1,0 1 0,0-1-1,0 1 1,-1 0 0,1-1-1,0 1 1,0 0 0,-1 0-1,1-1 1,0 1 0,-1 0 0,1 0-1,0-1 1,-1 1 0,1 0-1,0 0 1,-1 0 0,1 0-1,-1-1 1,1 1 0,0 0-1,-1 0 1,1 0 0,-1 0 0,0 0-1,2 25-11242,7-18 2055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1.464"/>
    </inkml:context>
    <inkml:brush xml:id="br0">
      <inkml:brushProperty name="width" value="0.025" units="cm"/>
      <inkml:brushProperty name="height" value="0.025" units="cm"/>
    </inkml:brush>
  </inkml:definitions>
  <inkml:trace contextRef="#ctx0" brushRef="#br0">0 610 13293,'0'0'7682,"8"-13"-5755,12-21-1212,-1-2-1,-2 0 1,-2-1 0,-1 0 0,13-61 0,28-213-13,-51 303-787,1 24-24,3 31 21,-8-46 92,10 75-26,-3-20-580,1 0 1,3 0-1,34 99 0,-44-151 417,0-1-1,1 1 0,0-1 1,-1 0-1,1 0 0,0 0 0,1 0 1,-1 0-1,0 0 0,1-1 0,0 1 1,-1-1-1,1 1 0,0-1 1,0 0-1,5 2 0,-6-4 4,0 1-1,0-1 1,0 0 0,0 0 0,0 0-1,0 0 1,0 0 0,1 0-1,-1 0 1,0-1 0,0 1-1,0-1 1,0 0 0,0 1-1,0-1 1,0 0 0,-1 0-1,1 0 1,0-1 0,0 1 0,-1 0-1,1-1 1,-1 1 0,1-1-1,-1 1 1,1-1 0,-1 1-1,0-1 1,1-2 0,25-41-4783,-1-11-865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1.931"/>
    </inkml:context>
    <inkml:brush xml:id="br0">
      <inkml:brushProperty name="width" value="0.025" units="cm"/>
      <inkml:brushProperty name="height" value="0.025" units="cm"/>
    </inkml:brush>
  </inkml:definitions>
  <inkml:trace contextRef="#ctx0" brushRef="#br0">147 40 11915,'0'0'5905,"-8"4"-3290,-1 1-2383,1 1-1,0 0 1,1 1-1,0-1 0,0 2 1,0-1-1,1 1 0,0 0 1,0 0-1,1 0 1,-8 16-1,4-4 80,0 0-1,1 0 1,1 1-1,-9 40 1,16-60-308,0-1 1,0 0-1,0 0 1,0 0-1,0 0 1,0 0-1,0 0 0,0 1 1,0-1-1,0 0 1,0 0-1,0 0 1,-1 0-1,1 0 1,0 1-1,0-1 1,0 0-1,0 0 1,0 0-1,0 0 0,1 0 1,-1 1-1,0-1 1,0 0-1,0 0 1,0 0-1,0 0 1,0 0-1,0 0 1,0 1-1,0-1 1,0 0-1,0 0 0,0 0 1,0 0-1,1 0 1,-1 0-1,0 0 1,0 1-1,0-1 1,0 0-1,0 0 1,0 0-1,1 0 1,-1 0-1,0 0 1,0 0-1,0 0 0,0 0 1,0 0-1,1 0 1,-1 0-1,0 0 1,0 0-1,0 0 1,0 0-1,0 0 1,1 0-1,-1 0 1,0 0-1,0 0 0,0 0 1,0 0-1,1 0 1,12-10 172,11-18 58,-9 8-218,-2-1 0,0 0 0,-1-1 0,-2 0 0,0-1 0,-1 0 0,-1-1 0,-2 1 0,6-33 0,-14 75-114,-2 19 100,3 1 0,3 42 0,-2-73 15,0 1 0,1 0-1,1-1 1,-1 1 0,2-1-1,-1 0 1,1 0 0,0 0 0,0 0-1,1 0 1,1 0 0,-1-1-1,1 0 1,0 0 0,0 0 0,9 8-1,-10-13-8,-1 0-1,1 0 0,0 0 0,0 0 1,0 0-1,0-1 0,0 1 0,0-1 0,0 0 1,0-1-1,0 1 0,0-1 0,9 0 1,55-11 124,-39 5-109,-29 6-19,0 0 1,1 0 0,-1 0 0,0 0 0,0 0 0,0 0 0,1-1 0,-1 1 0,0 0-1,0 1 1,0-1 0,1 0 0,-1 0 0,0 0 0,0 0 0,0 0 0,1 0 0,-1 0-1,0 0 1,0 0 0,0 0 0,1 0 0,-1 0 0,0 1 0,0-1 0,0 0 0,0 0-1,0 0 1,1 0 0,-1 0 0,0 1 0,0-1 0,0 0 0,0 0 0,0 0 0,0 0-1,0 1 1,0-1 0,0 0 0,1 0 0,-1 0 0,0 1 0,0-1 0,0 0-1,0 0 1,0 0 0,0 1 0,0-1 0,0 0 0,-1 0 0,1 0 0,0 1 0,0-1-1,0 0 1,0 0 0,0 0 0,0 1 0,0-1 0,0 0 0,0 0 0,-1 0 0,1 0-1,0 1 1,0-1 0,-6 10 745,-12 9-335,-1-1 0,-1-1 0,0-1 1,-1-1-1,-1 0 0,0-2 0,-28 13 0,48-25-438,0 0 1,0 0-1,0 0 1,0 0-1,0 0 1,0 0-1,-1-1 1,1 1-1,0-1 1,0 1 0,0-1-1,-1 0 1,1 0-1,-3 0 1,4-1-66,1 1 1,-1-1-1,1 1 1,0-1-1,0 1 1,-1-1 0,1 1-1,0-1 1,0 1-1,-1-1 1,1 1-1,0-1 1,0 0-1,0 1 1,0-1 0,0 1-1,0-1 1,0 0-1,0 1 1,0-1-1,0 1 1,0-1 0,0 1-1,1-1 1,-1 0-1,0 1 1,0-1-1,1 1 1,-1-1-1,0 1 1,1-1 0,-1 0-1,40-57-5977,-38 55 5920,26-35-4099,2-6-2226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2.447"/>
    </inkml:context>
    <inkml:brush xml:id="br0">
      <inkml:brushProperty name="width" value="0.025" units="cm"/>
      <inkml:brushProperty name="height" value="0.025" units="cm"/>
    </inkml:brush>
  </inkml:definitions>
  <inkml:trace contextRef="#ctx0" brushRef="#br0">184 87 9321,'0'0'11894,"-9"-7"-10149,3 3-1545,5 3-169,0-1-1,0 1 1,-1 0-1,1-1 1,-1 1-1,1 0 1,-1 0-1,1 0 1,-1 0 0,0 0-1,1 1 1,-1-1-1,0 0 1,0 1-1,0-1 1,1 1-1,-1 0 1,0 0-1,0-1 1,0 1-1,0 0 1,0 1-1,1-1 1,-1 0-1,0 0 1,0 1-1,0-1 1,0 1-1,1 0 1,-1 0-1,0-1 1,1 1 0,-1 0-1,1 0 1,-1 0-1,-2 3 1,-7 8 99,-1 0 1,2 1-1,-1 1 1,2 0-1,0 0 1,1 1-1,0 0 1,1 1 0,1-1-1,-8 30 1,15-45-130,-1-1 0,0 1 0,0-1 0,1 1 0,-1 0 0,0 0 0,0-1 0,1 1 0,-1 0 0,0 0 0,1-1 0,-1 1 0,1 0 0,-1 0 0,0 0 0,1-1 0,-1 1 0,0 0 0,1 0 0,-1 0 1,1 0-1,-1 0 0,1 0 0,-1 0 0,0 0 0,1 0 0,-1 0 0,1 0 0,-1 0 0,0 0 0,1 1 0,-1-1 0,1 0 0,-1 0 0,0 0 0,1 0 0,-1 1 0,0-1 0,1 0 0,-1 0 0,0 1 0,1-1 0,-1 0 0,0 1 1,0-1-1,1 0 0,-1 1 0,0-1 0,0 0 0,0 1 0,1-1 0,-1 1 0,0-1 0,0 0 0,0 1 0,0-1 0,0 1 0,0-1 0,0 0 0,0 1 0,0-1 0,0 1 0,0-1 0,0 0 0,0 1 0,0-1 0,0 1 0,-1 0 1,27-23 139,-10 4-169,-2-1 0,0-1-1,0 0 1,-2-1 0,-1 0-1,-1-1 1,0 0 0,-2-1 0,9-34-1,-19 72-111,1 1 0,0 0 0,3 24 0,0 2 166,-2-36 0,0 0 0,0 0 0,1 0-1,0 0 1,0 0 0,0 0-1,1 0 1,0 0 0,0-1-1,0 1 1,1 0 0,0-1-1,0 0 1,0 0 0,0 0-1,1 0 1,0 0 0,0-1 0,1 0-1,-1 0 1,1 0 0,0 0-1,0-1 1,0 0 0,0 0-1,0 0 1,1 0 0,-1-1-1,1 0 1,0 0 0,12 2 0,-13-3-8,1 0 1,0 1 0,-1 0 0,0 0 0,1 0-1,-1 1 1,0 0 0,0 0 0,0 0 0,8 8-1,-11-9 63,-1 1 0,1-1 0,-1 1-1,0-1 1,1 1 0,-1-1 0,0 1-1,-1 0 1,1-1 0,0 1 0,-1 0-1,0 0 1,1-1 0,-1 1 0,0 0-1,-1 0 1,1-1 0,0 1 0,-1 0-1,1 0 1,-1-1 0,0 1-1,0 0 1,0-1 0,-2 3 0,-2 6 174,0-1-1,-1 0 1,0-1 0,0 0 0,-1 0 0,-1 0-1,1-1 1,-15 12 0,17-15-222,0-1-1,0 0 0,0 0 1,0-1-1,-1 0 1,0 0-1,0 0 1,1 0-1,-2-1 1,1 0-1,0-1 1,0 1-1,0-1 1,-1 0-1,1-1 1,-10 1-1,15-2-115,-1 0-1,0 1 1,1-1-1,-1 0 1,1 0 0,-1 0-1,1 0 1,-1 0-1,1 0 1,0 0 0,-1-1-1,1 1 1,0 0-1,0-1 1,0 1 0,0-1-1,0 1 1,0-1-1,1 1 1,-1-1 0,0 0-1,1 0 1,-1 1-1,1-1 1,0 0-1,-1 0 1,1 1 0,0-1-1,0 0 1,0 0-1,1 1 1,-1-1 0,0 0-1,1-2 1,0-5-725,0 0 0,1 0 0,0 0 0,1 0 0,5-13 0,40-65-8385,-19 39 1175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2.925"/>
    </inkml:context>
    <inkml:brush xml:id="br0">
      <inkml:brushProperty name="width" value="0.025" units="cm"/>
      <inkml:brushProperty name="height" value="0.025" units="cm"/>
    </inkml:brush>
  </inkml:definitions>
  <inkml:trace contextRef="#ctx0" brushRef="#br0">187 117 14574,'0'0'6582,"-10"-5"-4388,4 1-1889,4 3-236,0-1 1,0 1-1,0 0 0,0 0 1,0-1-1,0 1 0,0 0 1,-1 1-1,1-1 1,0 0-1,-1 1 0,1-1 1,-1 1-1,1 0 1,0 0-1,-1 0 0,1 0 1,-1 0-1,1 0 0,-1 1 1,1-1-1,0 1 1,-1 0-1,1 0 0,0-1 1,0 1-1,-1 1 1,-2 1-1,-4 5 35,0 0 1,0 1-1,1 0 1,0 1-1,1-1 1,0 1-1,0 1 0,1-1 1,1 1-1,0 0 1,0 1-1,1-1 1,1 1-1,0 0 0,-2 13 1,5-24-105,-1 0 1,1-1 0,0 1-1,0 0 1,0 0 0,0-1-1,0 1 1,0 0-1,0-1 1,0 1 0,0 0-1,0-1 1,0 1 0,1 0-1,-1-1 1,0 1-1,0 0 1,1-1 0,-1 1-1,0 0 1,1-1 0,-1 1-1,1-1 1,-1 1-1,1-1 1,-1 1 0,1-1-1,-1 1 1,1-1 0,-1 1-1,1-1 1,0 0-1,-1 1 1,2-1 0,0 0 4,0 0 0,0 0 0,0 0 0,0 0 0,0-1 0,0 1 0,0-1 0,-1 0 0,1 1 0,0-1 0,0 0 0,2-1 0,4-3 19,0-1 0,0 0 1,0 0-1,9-9 0,3-13-71,-1 0 0,-1-1-1,-1-1 1,-2-1 0,-2 0-1,16-50 1,-21 193-279,-8-108 325,1 17 96,1 1 1,1-1 0,9 35-1,-11-52-79,0 0 0,0-1 1,0 1-1,0 0 0,1-1 0,0 0 0,-1 1 0,1-1 0,0 0 1,1 0-1,-1 0 0,1 0 0,-1 0 0,1 0 0,0-1 0,0 0 1,0 1-1,0-1 0,0 0 0,1 0 0,-1-1 0,1 1 0,-1-1 1,1 0-1,-1 0 0,1 0 0,0 0 0,5 0 0,0-1 17,1-1-1,-1-1 1,1 1-1,-1-2 1,0 1-1,14-6 0,-14 4-43,0 1 0,1 0 0,-1 0 0,1 1 0,-1 1 0,11-1 0,-19 2 13,0 0 1,-1 0-1,1 0 1,0 0-1,-1 0 1,1 0-1,0 1 0,-1-1 1,1 0-1,-1 0 1,1 1-1,0-1 1,-1 0-1,1 1 1,-1-1-1,1 0 1,-1 1-1,1-1 1,-1 1-1,1-1 1,-1 1-1,0-1 1,1 1-1,-1-1 1,0 1-1,1 0 0,-1-1 1,0 1-1,0-1 1,1 1-1,-1 1 1,-1 27 369,0-21-201,-1 0 1,-1 0-1,0 0 0,-6 14 1,0-9 87,-1 1 0,0-1 0,-20 20 0,25-28-219,1-1 0,-1 0 0,0-1 0,0 1 0,0-1 0,-1 0 0,1-1 0,-1 1 0,1-1 0,-1 0 0,0 0 0,0-1 0,-8 2 0,13-3-132,1 0 0,-1 0 0,0 0 0,0 0 0,0 0 0,1 0 0,-1 0 0,0-1 0,0 1 0,1 0 0,-1 0 0,0-1 0,1 1 0,-1 0 0,0-1 1,1 1-1,-1-1 0,0 1 0,1-1 0,-1 1 0,1-1 0,-1 1 0,1-1 0,-1 0 0,1 1 0,-1-1 0,1 1 0,0-1 0,-1 0 0,1 0 0,0 1 0,0-1 0,-1 0 0,1 0 0,0 0 0,-1-34-6532,2 21 2599,-1-20-10181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4.046"/>
    </inkml:context>
    <inkml:brush xml:id="br0">
      <inkml:brushProperty name="width" value="0.025" units="cm"/>
      <inkml:brushProperty name="height" value="0.025" units="cm"/>
    </inkml:brush>
  </inkml:definitions>
  <inkml:trace contextRef="#ctx0" brushRef="#br0">2 154 7015,'0'0'14979,"-1"11"-14691,0 6-94,1 0-1,1 0 0,1-1 0,4 23 0,-4-31-114,0 0 1,1-1-1,-1 1 0,1-1 0,1 0 0,4 7 0,-7-11-56,1 0-1,0-1 0,0 0 1,0 1-1,0-1 0,0 0 1,1 0-1,-1 0 1,1-1-1,-1 1 0,1 0 1,0-1-1,-1 0 1,1 1-1,0-1 0,4 1 1,-5-2-14,0 0 0,0 1 1,0-1-1,0 0 0,0 0 0,0-1 1,0 1-1,0 0 0,0 0 1,-1-1-1,1 0 0,0 1 0,0-1 1,0 0-1,-1 0 0,1 1 0,0-2 1,-1 1-1,1 0 0,1-2 0,0 0 10,1-1-1,-1 0 0,0 0 0,0 0 1,-1 0-1,1 0 0,3-9 1,0-3 24,-1-1-1,-1 0 1,4-26 0,-5 22-19,0-4 60,1 26-35,1 16-3,19 60 297,-23-74-327,0 0-1,0 0 0,1 0 1,-1 0-1,1 0 1,0 0-1,0 0 1,0-1-1,0 1 1,0-1-1,0 0 1,1 1-1,-1-1 1,1 0-1,-1 0 1,1-1-1,0 1 1,0 0-1,0-1 1,0 0-1,6 2 1,-7-3 17,-1-1 0,1 1 0,0-1 0,0 1 0,0-1 0,-1 0 1,1 0-1,0 1 0,0-1 0,-1 0 0,1-1 0,-1 1 0,1 0 1,-1 0-1,0-1 0,1 1 0,-1-1 0,0 1 0,0-1 0,0 0 1,0 1-1,0-1 0,1-3 0,20-52 619,-18 45-589,8-31 34,-8 29-83,0 0-1,0 0 1,1 1 0,8-15 0,-13 28-14,1-1 1,-1 1-1,0-1 1,0 1-1,0-1 1,1 1-1,-1-1 1,0 1 0,1-1-1,-1 1 1,1-1-1,-1 1 1,0-1-1,1 1 1,-1 0-1,1-1 1,-1 1-1,1 0 1,-1 0-1,1-1 1,-1 1-1,1 0 1,0 0-1,-1 0 1,1 0-1,-1-1 1,1 1-1,-1 0 1,1 0 0,0 0-1,-1 0 1,1 0-1,-1 1 1,1-1-1,-1 0 1,1 0-1,-1 0 1,1 0-1,0 1 1,-1-1-1,1 0 1,-1 0-1,1 1 1,-1-1-1,0 0 1,1 1-1,-1-1 1,1 1-1,-1-1 1,0 0-1,1 1 1,-1-1 0,0 1-1,1-1 1,-1 1-1,0-1 1,0 1-1,1 0 1,-1 0-1,17 40 94,-15-35-59,3 9 77,14 35 27,-18-48-119,-1 0-1,1 0 0,0-1 1,0 1-1,0 0 1,0-1-1,0 1 0,0-1 1,1 1-1,-1-1 1,0 0-1,1 1 0,-1-1 1,1 0-1,0 0 1,-1 0-1,1 0 0,0 0 1,0 0-1,-1-1 1,3 1-1,-2-1 15,-1-1 1,0 0-1,1 0 1,-1 0-1,0 0 1,0 0-1,0 0 1,1 0-1,-1 0 1,0 0-1,0 0 1,-1-1-1,1 1 1,0 0-1,0-1 1,-1 1-1,1-1 1,-1 1 0,1-1-1,-1 1 1,1-1-1,-1 1 1,0-1-1,0-2 1,8-48 182,-7 46-197,3-76 78,-4 46-4887,0 15-2163,0 16-1344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4.623"/>
    </inkml:context>
    <inkml:brush xml:id="br0">
      <inkml:brushProperty name="width" value="0.025" units="cm"/>
      <inkml:brushProperty name="height" value="0.025" units="cm"/>
    </inkml:brush>
  </inkml:definitions>
  <inkml:trace contextRef="#ctx0" brushRef="#br0">13 67 13773,'-2'-8'3449,"-1"-3"-2403,-4-30 2883,25 59-2061,3 21-1232,-2 2 0,22 67 0,-25-61-205,38 74 1,-53-120-420,-1 0 0,0 0 0,1 0 0,-1 0 0,0 0 0,1 0 0,-1 0 0,1-1 0,0 1 0,-1 0 0,1 0 0,0-1 0,-1 1 0,1 0 0,0-1 0,0 1 0,0-1 0,-1 1 0,1-1 0,0 0 0,2 1 0,4-15 543,-4-38 128,-3 48-749,-1-4 79,0 0-1,0 0 1,-1 0 0,0 0 0,0 0-1,-1 0 1,0 1 0,-1-1-1,1 1 1,-2 0 0,1 0 0,-1 0-1,0 1 1,0-1 0,0 1-1,-1 0 1,0 1 0,0-1 0,-1 1-1,-11-6 1,15 12-60,8 8-58,12 10-63,-14-17 167,0 1 1,0-1-1,0-1 1,1 1 0,-1 0-1,1-1 1,0 0-1,-1 1 1,1-2 0,0 1-1,0 0 1,-1-1-1,1 1 1,0-1 0,0 0-1,0-1 1,0 1-1,6-2 1,-4 0 5,0 0-1,-1 0 1,0-1 0,1 0-1,-1 0 1,0 0-1,0-1 1,-1 0 0,1 0-1,-1 0 1,5-6 0,-2 2 11,0-1 0,-1 0 1,0 0-1,0-1 1,-1 0-1,0 0 1,-1 0-1,0 0 1,-1 0-1,0-1 0,-1 0 1,3-20-1,-6 2 80,-1 44 51,0 46-11,2-48-158,-1 6 131,2-1 0,0 0 0,1 0 0,5 23 0,-7-38-91,1 0 1,0 0-1,0 1 1,0-1 0,0 0-1,1 0 1,-1 0 0,1-1-1,0 1 1,0 0-1,0 0 1,0-1 0,0 0-1,0 1 1,1-1 0,-1 0-1,1 0 1,-1 0-1,1 0 1,0-1 0,0 1-1,0-1 1,0 1 0,0-1-1,0 0 1,0 0 0,1-1-1,-1 1 1,0-1-1,5 1 1,-4-2-50,0 1 0,0-1-1,-1 0 1,1 0 0,-1 0 0,1 0 0,-1-1-1,1 0 1,-1 1 0,0-1 0,0 0-1,0-1 1,0 1 0,0 0 0,0-1 0,-1 0-1,1 0 1,-1 1 0,0-1 0,0-1 0,0 1-1,0 0 1,0 0 0,-1-1 0,1 1 0,-1-1-1,0 1 1,1-7 0,0 1-676,0 1-1,0-1 1,-1 0 0,0 0-1,-1-9 1,0 11-615,-1 1 0,1-1 0,-2 1 0,1-1 0,0 1 0,-5-9 0,-6-16-6931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5.008"/>
    </inkml:context>
    <inkml:brush xml:id="br0">
      <inkml:brushProperty name="width" value="0.025" units="cm"/>
      <inkml:brushProperty name="height" value="0.025" units="cm"/>
    </inkml:brush>
  </inkml:definitions>
  <inkml:trace contextRef="#ctx0" brushRef="#br0">0 1 10282,'0'0'14253,"15"33"-16271,-8-26-640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32.419"/>
    </inkml:context>
    <inkml:brush xml:id="br0">
      <inkml:brushProperty name="width" value="0.025" units="cm"/>
      <inkml:brushProperty name="height" value="0.025" units="cm"/>
    </inkml:brush>
  </inkml:definitions>
  <inkml:trace contextRef="#ctx0" brushRef="#br0">116 97 13965,'0'0'3983,"-9"10"-2099,-7 7-1072,1 0 1,-23 36-1,33-45-673,0 0 0,1 0 0,0 1 0,0 0 0,1-1 0,0 1 0,0 0 0,1 1 0,0-1 0,1 0 0,-1 16 0,2-23-139,0-1-1,0 0 0,1 1 0,-1-1 0,0 0 1,0 0-1,1 1 0,-1-1 0,1 0 0,-1 0 1,1 1-1,-1-1 0,1 0 0,0 0 0,-1 0 0,1 0 1,0 0-1,0 0 0,0 0 0,0 0 0,0 0 1,0 0-1,0-1 0,0 1 0,0 0 0,2 0 1,0-1 11,-1 1 0,1 0 0,0-1 1,0 0-1,-1 0 0,1 0 0,0 0 1,0 0-1,0 0 0,-1-1 0,6-1 0,0-1 41,0 1-1,0-2 0,0 1 0,0-1 1,-1 0-1,1-1 0,9-8 0,-4 0 27,0 0 0,20-29 0,-29 36-77,0-1 0,0 1 0,0-1 1,-1 0-1,0 0 0,0 0 0,-1-1 1,0 1-1,2-13 0,-5 20-3,1 1 0,0-1 0,0 0 0,0 0 0,0 0 0,-1 0 0,1 0 0,0 0 0,0 0 0,0 0 0,-1 0 0,1 0 0,0 0 0,0 0 0,0 0 0,-1 0 0,1 0 0,0 0 0,0 0 0,0 0 0,-1 0 0,1 0 0,0 0 0,0 0 0,0 0 0,-1 0 0,1 0 0,0 0 0,0 0 0,0-1 0,-1 1 0,1 0 0,0 0 0,0 0 0,0 0 0,0 0 0,0-1 0,0 1 0,-1 0 0,1 0 0,0 0 0,0-1 0,0 1 0,0 0 0,0 0 0,0 0 0,0-1 0,0 1 0,0 0-7,-10 14 52,1 0 1,1 0-1,1 1 0,0-1 0,1 2 0,0-1 1,1 1-1,1 0 0,1 0 0,-2 18 0,4-33-33,1 0-1,0 0 1,0 1-1,0-1 1,0 0-1,0 0 1,0 1-1,0-1 1,0 0-1,1 0 1,-1 1-1,0-1 1,1 0-1,-1 0 1,1 0-1,-1 1 0,1-1 1,0 0-1,0 0 1,-1 0-1,1 0 1,0 0-1,0 0 1,0 0-1,0-1 1,0 1-1,1 1 1,0-2 10,1 1 1,-1-1 0,0 1-1,1-1 1,-1 0-1,0 0 1,0 0 0,1 0-1,-1 0 1,0-1-1,1 1 1,-1-1 0,4-1-1,7-3 65,0 0-1,0-1 1,21-15-1,7-7-44,40-25-43,-80 53 2,-1 0-1,0-1 0,0 1 0,0 0 1,0 0-1,0 0 0,0 0 0,1 0 1,-1 0-1,0 0 0,0 0 1,0 0-1,0 0 0,0 0 0,1 0 1,-1 0-1,0 0 0,0 0 1,0 0-1,0 0 0,0 0 0,1 0 1,-1 0-1,0 0 0,0 0 1,0 0-1,0 0 0,0 0 0,1 0 1,-1 0-1,0 0 0,0 0 0,0 0 1,0 0-1,0 1 0,0-1 1,1 0-1,-1 0 0,0 0 0,0 0 1,0 0-1,0 0 0,0 1 1,0-1-1,0 0 0,0 0 0,0 0 1,0 0-1,0 0 0,0 1 1,0-1-1,0 0 0,0 0 0,0 0 1,0 0-1,-3 14-19,3-13 33,-1 0-1,1 0 1,0 0-1,-1 0 1,1 0-1,-1 0 1,0 0-1,1-1 1,-1 1-1,0 0 1,1 0-1,-1 0 1,0-1-1,0 1 1,0 0-1,0-1 0,0 1 1,0 0-1,0-1 1,0 0-1,0 1 1,0-1-1,0 1 1,0-1-1,-1 0 1,1-47 1023,2 40-1049,0 0 1,1 1-1,-1-1 0,2 0 0,-1 0 0,1 1 0,0-1 0,0 1 0,1 0 0,0 0 0,0 0 0,0 0 0,1 1 0,5-6 1,-7 8 5,0 0 1,0 0-1,0 0 1,0 1-1,0-1 1,0 1-1,1 0 1,-1 0-1,1 0 1,-1 0-1,1 1 1,0 0-1,0-1 1,0 1-1,0 1 1,0-1-1,0 0 1,0 1-1,0 0 1,0 0-1,0 0 1,0 1-1,0-1 1,0 1-1,0 0 1,6 2-1,-7-1 3,-1 1-1,1-1 0,-1 1 0,1 0 1,-1 0-1,0 0 0,0 0 0,0 0 0,-1 0 1,1 0-1,-1 0 0,1 1 0,-1-1 1,0 1-1,0-1 0,-1 1 0,1-1 1,-1 1-1,0 5 0,1 2 4,-1-1 0,0 1 0,0-1-1,-1 1 1,-4 16 0,-5 6 40,39-68 46,-14 20-72,-8 7 2,0 1 0,0-1 0,0 0 1,-1-1-1,-1 0 0,1 0 0,-1 0 1,-1 0-1,0-1 0,0 0 0,-1 0 1,0 0-1,0 0 0,0-14 0,-3 23-51,0 6 6,0-1 0,1 0 1,-1 0-1,1 0 0,0 1 1,0-1-1,2 7 0,0-9 37,-1 1 0,1 0-1,-1 0 1,1-1 0,0 0-1,0 1 1,0-1 0,0 0-1,1-1 1,-1 1 0,1-1-1,-1 1 1,1-1 0,-1 0-1,1 0 1,-1 0 0,1-1-1,0 1 1,0-1 0,-1 0-1,1 0 1,0 0 0,0-1-1,-1 1 1,7-3 0,6 0 40,0 0 0,0-1 1,-1-1-1,24-11 0,-28 11-5,-1-1-1,0 0 0,-1 0 1,1-1-1,8-9 1,-15 14 14,0-1 1,0 1 0,-1-1-1,1 0 1,-1 0 0,0-1-1,0 1 1,0 0 0,-1-1-1,1 1 1,-1-1 0,1 1-1,-1-1 1,0 0 0,-1 1 0,1-1-1,-1 0 1,1 0 0,-1-4-1,-1 7-34,1 1 0,-1-1 0,1 0-1,-1 1 1,1-1 0,-1 0 0,1 1-1,-1-1 1,0 1 0,1-1-1,-1 1 1,0-1 0,0 1 0,1 0-1,-1-1 1,0 1 0,0 0 0,1 0-1,-1-1 1,0 1 0,0 0 0,0 0-1,0 0 1,1 0 0,-1 0 0,0 0-1,0 0 1,0 0 0,1 1 0,-1-1-1,-1 0 1,-29 9-114,22-4 98,1 0-1,0 1 0,1 0 1,0 1-1,0 0 0,0 0 1,1 0-1,0 1 0,0 0 1,1 0-1,0 1 0,0-1 1,1 1-1,0 0 0,1 0 1,0 0-1,0 1 0,1-1 1,0 1-1,0 10 0,2-17-12,1-1-1,-1 1 0,1-1 0,0 0 1,0 0-1,0 1 0,0-1 1,0 0-1,0 0 0,1 0 0,-1 0 1,0 0-1,1 0 0,0-1 1,0 1-1,-1 0 0,1-1 1,0 1-1,0-1 0,0 0 0,0 0 1,1 1-1,-1-1 0,0-1 1,0 1-1,1 0 0,-1-1 0,0 1 1,1-1-1,-1 1 0,1-1 1,2 0-1,6 1-999,0 0-1,0-1 1,-1 0 0,1-1-1,0 0 1,13-3 0,14-11-6151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5.379"/>
    </inkml:context>
    <inkml:brush xml:id="br0">
      <inkml:brushProperty name="width" value="0.025" units="cm"/>
      <inkml:brushProperty name="height" value="0.025" units="cm"/>
    </inkml:brush>
  </inkml:definitions>
  <inkml:trace contextRef="#ctx0" brushRef="#br0">0 1 14350,'0'0'10089,"71"47"-8904,-45-2-256,0 8-288,-1 7-193,0 2-192,-3-1-192,0-3-32,0-10-32,1-9-288,-2-14-1377,-7-16-1699,-6-9-3810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6.140"/>
    </inkml:context>
    <inkml:brush xml:id="br0">
      <inkml:brushProperty name="width" value="0.025" units="cm"/>
      <inkml:brushProperty name="height" value="0.025" units="cm"/>
    </inkml:brush>
  </inkml:definitions>
  <inkml:trace contextRef="#ctx0" brushRef="#br0">1 226 14286,'0'0'4809,"6"8"-3805,21 31 192,-3 2-1,27 58 1,34 58 256,-85-156-1440,1 0 0,-1 0 0,1 0-1,-1 0 1,1 0 0,-1 0 0,1 0-1,-1 0 1,1 0 0,0-1 0,-1 1-1,1 0 1,0 0 0,0 0 0,0-1-1,0 1 1,0-1 0,0 1 0,0 0-1,0-1 1,0 0 0,0 1 0,0-1-1,0 0 1,2 1 0,-3-2 9,1 0-1,0-1 1,-1 1 0,1 0 0,-1-1-1,1 1 1,-1 0 0,0-1 0,0 1-1,1-1 1,-1 1 0,0 0 0,0-1-1,0 1 1,-1-3 0,-11-66 244,2 40-230,-1 0 1,-2 1-1,-1 0 1,-1 1 0,-33-45-1,67 100-426,-12-16 378,0-1 0,0 0 0,14 13 0,-15-18 11,0 0 0,1 0 0,-1 0 0,1 0 0,0-1 1,0-1-1,1 1 0,-1-1 0,1 0 0,0-1 0,15 4 0,-18-6 10,-1 1 1,1-1-1,0 0 0,0 0 1,-1-1-1,1 1 0,0-1 1,-1 0-1,1 0 0,-1-1 1,1 0-1,-1 1 0,0-1 1,1-1-1,-1 1 0,0-1 1,0 1-1,-1-1 0,1 0 1,-1 0-1,6-7 0,0-2 89,-1 0 1,0-1-1,-1 0 0,-1 0 0,0 0 0,0-1 0,-2 0 0,0 0 0,0 0 1,-1-1-1,1-14 0,-3 20-26,0-1 0,0 1 0,-1-1 0,0 1 0,-1-1 0,0 1 0,-1-1 0,0 1 1,0-1-1,-1 1 0,0 0 0,0 0 0,-1 1 0,0-1 0,-1 1 0,0 0 0,-10-13 0,14 19-66,0 1 0,0 0 0,0 0 0,-1 0 0,1 0 0,0 0 0,0 0 1,0 0-1,-1 0 0,1 1 0,-1-1 0,1 0 0,0 1 0,-1-1 0,1 1 0,-1-1 0,1 1 0,-3 0 0,4 0-8,-1 0-1,0 1 1,0-1 0,1 0 0,-1 1-1,0-1 1,0 1 0,1-1 0,-1 1-1,1-1 1,-1 1 0,0-1 0,1 1-1,-1 0 1,1-1 0,0 1 0,-1 0-1,1 0 1,-1-1 0,1 1 0,0 0 0,0 0-1,-1 1 1,-1 7-36,1 1 1,0-1-1,0 1 0,1 13 0,0-15 55,1 10-20,0 1 0,2-1-1,0 1 1,1-1 0,9 27 0,-11-37 23,1 0 1,0-1-1,1 1 1,0-1-1,0 0 1,0 0-1,1 0 1,0 0-1,0-1 1,1 0-1,-1 0 1,2 0-1,-1-1 1,13 8-1,-17-11-3,1-1 0,0 0 0,-1 1 1,1-1-1,0-1 0,0 1 0,0 0 0,0-1 0,0 0 0,0 1 0,0-1 1,0 0-1,0 0 0,0-1 0,0 1 0,0-1 0,-1 0 0,1 1 1,0-1-1,5-3 0,-3 1 12,-1 0 0,1 0 1,-1-1-1,0 1 1,0-1-1,0 0 0,-1 0 1,0-1-1,1 1 0,3-9 1,1-1 12,-1-1 0,-1-1 1,-1 1-1,0-1 0,-1 0 0,4-28 1,-7 35-31,3-56 76,-3 61-74,-1-1 0,-1 0 1,1 1-1,-1-1 1,0 1-1,0-1 0,0 1 1,0-1-1,-1 1 1,-3-7-1,5 11-7,0-1 0,0 1 0,0-1 0,0 1 0,0 0 0,-1-1 0,1 1 0,0 0 0,0-1 0,0 1 0,-1 0 0,1-1 0,0 1 0,0 0 0,-1 0 0,1-1 0,0 1 0,0 0 0,-1 0 0,1-1 0,0 1 0,-1 0 0,1 0 0,0 0 0,-1 0 0,1 0 0,-1 0 0,1-1 0,0 1 0,-1 0 0,1 0 0,0 0 0,-1 0 0,1 0 0,-1 0 0,1 0 0,0 1 0,-1-1 0,1 0 0,0 0 0,-1 0 0,1 0 0,-1 0 0,1 0 0,-1 1 0,-6 21 31,4 33-110,3-54 79,1 8 9,-1 0 0,1 0 0,0 0 0,1 0 0,0 0 0,1 0 0,0-1 0,0 1 0,1-1 0,5 11 0,-7-16-95,0-1 0,0 1 0,0 0 0,0 0 1,0-1-1,1 1 0,-1-1 0,1 0 0,0 0 0,-1 0 0,1 0 0,0 0 0,0-1 0,0 1 1,0-1-1,1 0 0,-1 0 0,0 0 0,1 0 0,-1 0 0,0-1 0,1 1 0,-1-1 0,1 0 1,-1 0-1,1-1 0,-1 1 0,0-1 0,1 1 0,5-3 0,17-13-3731,-3-11-2403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7.195"/>
    </inkml:context>
    <inkml:brush xml:id="br0">
      <inkml:brushProperty name="width" value="0.025" units="cm"/>
      <inkml:brushProperty name="height" value="0.025" units="cm"/>
    </inkml:brush>
  </inkml:definitions>
  <inkml:trace contextRef="#ctx0" brushRef="#br0">71 139 8456,'0'0'6865,"-9"-6"-4041,-29-19-1067,38 25-1726,-1-1 1,1 1 0,-1 0 0,1-1-1,-1 1 1,1 0 0,0-1 0,-1 1 0,1 0-1,-1 0 1,1-1 0,-1 1 0,1 0 0,-1 0-1,0 0 1,1 0 0,-1 0 0,1 0 0,-1-1-1,1 1 1,-1 0 0,1 1 0,-1-1 0,1 0-1,-1 0 1,0 0 0,1 0 0,-1 0 0,1 1-1,-1-1 1,1 0 0,-1 0 0,1 1 0,0-1-1,-1 0 1,1 1 0,-1-1 0,1 0 0,-1 1-1,1-1 1,0 1 0,-1-1 0,1 0 0,0 1-1,0-1 1,-1 1 0,1 0 0,-1 26 31,1-22 24,1 14 96,1 0 0,1 0 1,0 0-1,1-1 0,2 0 1,10 28-1,57 106 1943,-48-105-1692,-3-4-158,-5-6-159,3 0-1,38 54 0,-58-91-107,0 0-1,0 0 1,0 0-1,0 0 1,0 0 0,0 0-1,0 0 1,0 1 0,0-1-1,0 0 1,0 0-1,1 0 1,-1 0 0,0 0-1,0 0 1,0 0 0,0 0-1,0 0 1,0 0-1,0 0 1,0 0 0,0 0-1,1 0 1,-1 0 0,0 0-1,0 0 1,0 0-1,0 0 1,0 0 0,0 0-1,0 0 1,0 0-1,0 0 1,1 0 0,-1 0-1,0 0 1,0 0 0,0 0-1,0 0 1,0 0-1,0 0 1,0 0 0,0-1-1,0 1 1,0 0 0,0 0-1,0 0 1,1 0-1,-1 0 1,0 0 0,0 0-1,0 0 1,0 0 0,0 0-1,0 0 1,0-1-1,0 1 1,0 0 0,0 0-1,0 0 1,0 0-1,0 0 1,0 0 0,0 0-1,0 0 1,0 0 0,0-1-1,1-12 383,-3-18 4,-4 6-360,-2-1 0,0 1 1,-2 1-1,0 0 0,-2 0 0,0 1 1,-2 1-1,-1 0 0,-19-22 0,14 27-94,20 17 56,0 0 0,0 0 0,-1 0 0,1 0 0,0 1 0,0-1 0,0 0 0,-1 0 0,1 0 0,0 0 1,0 0-1,0 1 0,0-1 0,-1 0 0,1 0 0,0 0 0,0 1 0,0-1 0,0 0 0,0 0 0,0 1 1,0-1-1,-1 0 0,1 0 0,0 0 0,0 1 0,0-1 0,0 0 0,0 0 0,0 1 0,0-1 0,0 0 1,0 0-1,0 1 0,0-1 0,1 0 0,-1 0 0,0 1 0,0-1 0,0 0 0,0 0 0,0 0 1,0 1-1,0-1 0,1 0 0,0 4-19,0 0 0,1 0 1,0 0-1,0-1 0,0 1 0,0-1 0,0 1 1,1-1-1,5 6 0,-5-6 20,1 0 1,-1 0-1,1 0 0,0 0 1,0-1-1,0 0 0,1 0 0,-1 0 1,0 0-1,1 0 0,0-1 0,-1 0 1,1 0-1,0 0 0,-1-1 0,1 1 1,0-1-1,-1 0 0,1-1 0,0 1 1,0-1-1,-1 0 0,1 0 0,4-2 1,-4 1 10,0-1 1,0 0 0,0-1-1,0 1 1,-1-1 0,0 1-1,1-2 1,-1 1 0,-1 0-1,1-1 1,-1 1-1,0-1 1,0 0 0,0 0-1,0 0 1,-1-1 0,0 1-1,0-1 1,1-7 0,1-10 71,0 0 1,-2 0-1,-1-40 1,-1 47 40,17 56-259,-10-27 151,-3-5 6,0 1 0,1-1 0,0 0 0,1 0 0,0 0 0,0-1-1,11 11 1,-16-17 4,1 1 0,-1-1 0,1 0-1,0 0 1,-1 0 0,1-1-1,0 1 1,0 0 0,0-1 0,-1 1-1,1-1 1,0 1 0,0-1 0,0 0-1,0 0 1,0 0 0,3 0-1,-2-1 36,-1 0 0,1 0 0,-1 0 0,1 0-1,-1-1 1,0 1 0,1-1 0,-1 1 0,0-1-1,0 0 1,0 0 0,-1 0 0,1 0-1,0 0 1,-1 0 0,3-5 0,15-27 168,-1-2-1,17-48 1,4-7-192,-27 76-61,-3 24-96,2 33-96,-9-31 243,26 118-31,-18-111-8,-1-25-60,2-31-446,-9 19-741,-2 1 1,0 0-1,-3-23 1,1 27-287,0 1 0,-2 0 0,1 0 0,-2 1 1,-6-15-1,-9-15-5174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7.538"/>
    </inkml:context>
    <inkml:brush xml:id="br0">
      <inkml:brushProperty name="width" value="0.025" units="cm"/>
      <inkml:brushProperty name="height" value="0.025" units="cm"/>
    </inkml:brush>
  </inkml:definitions>
  <inkml:trace contextRef="#ctx0" brushRef="#br0">0 0 9417,'0'0'13453,"45"25"-28636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7.986"/>
    </inkml:context>
    <inkml:brush xml:id="br0">
      <inkml:brushProperty name="width" value="0.025" units="cm"/>
      <inkml:brushProperty name="height" value="0.025" units="cm"/>
    </inkml:brush>
  </inkml:definitions>
  <inkml:trace contextRef="#ctx0" brushRef="#br0">100 272 5381,'0'0'4954,"0"-8"-7313,-2-25 746,-7 18 736,-8 6 3772,-15 3 6138,30 6-8841,1 0 0,-1 1 0,0-1 1,0 1-1,1 0 0,-1 0 0,1-1 0,-1 1 1,0 0-1,1 0 0,-1 0 0,1 1 0,0-1 1,-1 0-1,1 1 0,0-1 0,0 0 0,0 1 1,0-1-1,0 1 0,0 0 0,0-1 0,1 1 1,-1 0-1,1-1 0,-1 1 0,1 0 0,-1 0 1,1 0-1,0 2 0,-5 63 1146,5-61-1091,0 1-115,1 0 1,-1 0-1,1 0 0,0-1 1,1 1-1,-1-1 0,1 1 1,1-1-1,3 9 0,-5-13-114,0-1-1,0 1 1,0-1-1,1 1 1,-1-1-1,0 1 1,1-1-1,-1 0 1,1 0-1,-1 0 1,1 0-1,-1 0 1,1 0-1,0 0 1,0 0-1,-1-1 1,1 1-1,0-1 1,0 1-1,0-1 1,0 0-1,-1 0 1,1 0-1,0 0 1,0 0-1,0 0 1,0 0-1,0-1 1,0 1-1,-1 0 1,1-1-1,0 0 1,0 1-1,-1-1 1,1 0-1,0 0 1,-1 0-1,1 0 1,2-2-1,2-2 19,0 0-1,-1 0 1,1 0-1,-1-1 1,0 0-1,-1 0 1,1 0-1,-1-1 1,0 1-1,-1-1 1,1 0-1,-2 0 1,3-7-1,3-11-3,-1 1 0,6-40 0,-10 34-70,1-1-76,0 54 47,-3-10 79,5 43 171,-6-54-169,1 1 0,-1-1 0,1 1 0,0-1 0,-1 1 0,1-1 0,0 1 0,1-1 0,-1 0 1,0 0-1,1 1 0,-1-1 0,1 0 0,0 0 0,-1-1 0,1 1 0,3 2 0,-4-4 20,0 1 0,0-1 0,0 0 0,1 0 1,-1 1-1,0-1 0,0 0 0,0 0 0,1 0 0,-1 0 0,0 0 0,0-1 0,0 1 0,1 0 0,-1-1 0,0 1 0,0 0 0,0-1 0,0 0 0,0 1 0,0-1 0,0 1 0,0-1 0,0 0 0,0 0 0,0 0 0,0 0 1,0 1-1,-1-1 0,1 0 0,1-2 0,21-37 368,-20 34-356,83-204 45,-86 211-97,0-1 0,0 0 1,0 0-1,0 0 1,0 0-1,0 1 1,0-1-1,0 0 1,0 0-1,1 0 0,-1 0 1,0 0-1,0 1 1,0-1-1,0 0 1,0 0-1,0 0 0,0 0 1,0 0-1,0 1 1,0-1-1,0 0 1,1 0-1,-1 0 1,0 0-1,0 0 0,0 0 1,0 0-1,0 0 1,0 1-1,1-1 1,-1 0-1,0 0 1,0 0-1,0 0 0,0 0 1,1 0-1,-1 0 1,0 0-1,0 0 1,0 0-1,0 0 1,0 0-1,1 0 0,-1 0 1,0 0-1,0 0 1,0 0-1,0 0 1,1 0-1,-1 0 1,0-1-1,0 1 0,0 0 1,0 0-1,0 0 1,0 0-1,1 0 1,-1 0-1,0 0 1,0 0-1,0-1 0,0 1 1,0 0-1,0 0 1,0 0-1,1-1 1,4 26-81,1 31 106,-5-48-16,4 37 16,-5-44-14,0 1 0,0-1 0,0 1 0,1-1 0,-1 0-1,0 1 1,1-1 0,-1 1 0,1-1 0,0 0 0,-1 0 0,1 1 0,0-1 0,0 0-1,0 0 1,0 0 0,0 0 0,0 0 0,0 0 0,0 0 0,1 0 0,-1 0-1,0-1 1,2 2 0,-2-3-3,1 1 1,-1-1-1,1 1 0,-1-1 0,0 1 1,1-1-1,-1 0 0,0 1 0,1-1 0,-1 0 1,0 0-1,0 0 0,0 0 0,1 0 1,-1 0-1,0-1 0,-1 1 0,1 0 0,0-1 1,1-1-1,19-37-1537,-16 32 523,-1-1-36,8-14-2987,-7 7-1802,-5 5-255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8.342"/>
    </inkml:context>
    <inkml:brush xml:id="br0">
      <inkml:brushProperty name="width" value="0.025" units="cm"/>
      <inkml:brushProperty name="height" value="0.025" units="cm"/>
    </inkml:brush>
  </inkml:definitions>
  <inkml:trace contextRef="#ctx0" brushRef="#br0">0 0 15246,'0'0'10731,"59"18"-17394,-43-11-159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8.671"/>
    </inkml:context>
    <inkml:brush xml:id="br0">
      <inkml:brushProperty name="width" value="0.025" units="cm"/>
      <inkml:brushProperty name="height" value="0.025" units="cm"/>
    </inkml:brush>
  </inkml:definitions>
  <inkml:trace contextRef="#ctx0" brushRef="#br0">102 145 8968,'0'0'16181,"-10"0"-15407,7 0-717,0-1-1,0 1 1,0 0-1,0 0 1,0 0 0,0 1-1,0-1 1,0 1-1,0-1 1,0 1-1,1 0 1,-1 0-1,0 0 1,0 1-1,1-1 1,-1 1 0,1-1-1,-1 1 1,1 0-1,-1 0 1,1 0-1,0 0 1,0 0-1,0 1 1,0-1 0,1 1-1,-1-1 1,1 1-1,-1 0 1,1-1-1,-1 6 1,-1-3 4,1 1 0,0 0 0,0 0 0,1 0 0,0 0 0,0 0 0,0 0 0,1 0 0,0 1 0,0-1 0,0 0 0,1 0 0,0 0 0,0 0 0,2 7 0,-1-11-63,-1 1 1,1 0-1,0-1 0,-1 0 1,1 1-1,0-1 0,0 0 1,1 0-1,-1 0 0,0 0 1,1 0-1,-1 0 1,1-1-1,0 1 0,-1-1 1,1 0-1,0 0 0,0 0 1,0 0-1,0 0 0,0 0 1,0-1-1,0 0 1,0 0-1,0 0 0,0 0 1,0 0-1,0 0 0,0-1 1,0 1-1,6-3 0,-3 1-245,0 0-1,0 0 0,0 0 0,-1-1 0,1 0 0,-1-1 0,1 1 0,-1-1 0,0 0 0,0 0 0,-1-1 0,1 1 0,-1-1 1,0 0-1,0 0 0,-1-1 0,1 1 0,-1-1 0,0 1 0,2-8 0,1-1-1357,-1-1-1,0 0 1,-1 0 0,-1 0-1,0 0 1,-1 0 0,0-20-1,-2 30 1663,0-28 275,-5 22 7282,4 13-7352,0 0 0,0 0 0,0 0 0,1 0 0,-1 0 0,1 0 0,-1 0 0,1 0 0,0 0 0,0 0 0,0 1 0,0-1 1,1 4-1,-1-2 206,0 14 315,0 0 0,1-1 0,2 1 0,3 18 0,-5-33-748,-1 0 0,1 1 0,0-1 0,0 0 0,0 0 0,1 0 0,-1 0-1,1 0 1,-1 0 0,1 0 0,0-1 0,0 1 0,0-1 0,1 1 0,-1-1-1,0 0 1,1 0 0,0 0 0,-1 0 0,1 0 0,0-1 0,0 1 0,0-1-1,0 0 1,0 0 0,0 0 0,1 0 0,-1 0 0,0-1 0,4 1 0,-6-1-34,1-1 1,-1 1 0,0 0 0,0-1-1,0 1 1,0-1 0,0 0 0,0 1-1,0-1 1,0 0 0,0 0 0,0 1-1,0-1 1,-1 0 0,1 0-1,0 0 1,0 0 0,-1 0 0,1 0-1,-1 0 1,1 0 0,-1 0 0,1-1-1,-1 1 1,0 0 0,1 0 0,-1 0-1,0-1 1,0 1 0,0 0 0,0-2-1,1-49-1648,-2 38 516,1 2-322,0-1 1,-1 0-1,-1 1 0,0-1 0,-1 1 1,0-1-1,-9-19 0,-9-13-4739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9.046"/>
    </inkml:context>
    <inkml:brush xml:id="br0">
      <inkml:brushProperty name="width" value="0.025" units="cm"/>
      <inkml:brushProperty name="height" value="0.025" units="cm"/>
    </inkml:brush>
  </inkml:definitions>
  <inkml:trace contextRef="#ctx0" brushRef="#br0">48 5 6662,'0'0'13677,"-47"-4"-11691,46 22-897,1 4-256,1 3-321,13-5-351,3-1-129,4-4-193,3-3-1344,1-5-1153,1-2-1699,-1-3-2049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9.387"/>
    </inkml:context>
    <inkml:brush xml:id="br0">
      <inkml:brushProperty name="width" value="0.025" units="cm"/>
      <inkml:brushProperty name="height" value="0.025" units="cm"/>
    </inkml:brush>
  </inkml:definitions>
  <inkml:trace contextRef="#ctx0" brushRef="#br0">25 513 9385,'0'0'13880,"-3"9"-13533,-2 8 183,0 1 1,1 0 0,1 0-1,-2 36 1,5-53-524,0 0 1,0 0 0,0 0-1,0 0 1,0 0-1,0 0 1,0 0 0,1 0-1,-1 0 1,0 0-1,0 0 1,1-1 0,-1 1-1,0 0 1,1 0-1,-1 0 1,1 0 0,-1-1-1,1 1 1,0 0-1,-1 0 1,1-1 0,0 1-1,-1-1 1,1 1-1,0 0 1,0-1-1,0 1 1,0-1 0,-1 0-1,1 1 1,0-1-1,0 0 1,0 1 0,0-1-1,0 0 1,0 0-1,0 0 1,0 0 0,0 0-1,0 0 1,0 0-1,0 0 1,-1 0 0,1-1-1,0 1 1,0 0-1,0-1 1,0 1 0,0 0-1,0-1 1,-1 1-1,1-1 1,0 1-1,0-1 1,0 0 0,5-3 28,0 1 1,0-1-1,-1 0 1,0 0-1,1-1 1,7-9 0,1-6 6,-1 0 0,0-1 0,-2-1 0,0 0 0,-2 0 0,0-1 1,-2-1-1,0 1 0,-1-1 0,-2 0 0,2-34 0,-18 164 294,12-100-292,-1 6 15,1 0 1,1 0 0,0 0 0,4 17 0,-4-27-41,-1-1 1,0 1 0,1 0 0,-1-1-1,0 1 1,1-1 0,0 1 0,-1-1-1,1 0 1,0 1 0,0-1 0,0 0-1,0 1 1,0-1 0,0 0-1,0 0 1,0 0 0,1 0 0,-1 0-1,0 0 1,0 0 0,1 0 0,-1-1-1,1 1 1,-1-1 0,1 1-1,-1-1 1,1 1 0,-1-1 0,1 0-1,0 1 1,-1-1 0,1 0 0,-1 0-1,1 0 1,-1-1 0,1 1-1,0 0 1,-1-1 0,1 1 0,-1 0-1,1-1 1,-1 0 0,1 1 0,1-2-1,3-2 57,0 0 0,-1 0 0,1-1 0,-1 1-1,0-1 1,0 0 0,0-1 0,0 1 0,-1-1 0,0 0-1,-1 0 1,6-11 0,5-13-60,13-42 0,-23 62 13,8-24-21,-2 0 0,-1-1 1,-2 1-1,-2-1 0,-1-1 1,-1 1-1,-4-57 0,1 91-10,0 0-1,0 0 0,0 0 0,0 0 1,0 0-1,0 0 0,0 1 0,0-1 1,-1 0-1,1 0 0,0 0 0,-1 0 1,1 1-1,0-1 0,-1 0 0,1 0 1,-1 1-1,1-1 0,-1 0 0,0 1 1,0-2-1,-13 8-113,-10 28-25,16-13 133,1 0 0,1 1-1,1 0 1,-3 27 0,6-36 28,1 1-1,1-1 1,0 1-1,0-1 1,2 0 0,-1 1-1,2-1 1,5 19-1,-6-28-31,-1 0-1,1 0 0,0 0 1,1 0-1,-1 0 1,1-1-1,-1 1 1,1-1-1,0 1 1,1-1-1,-1 0 1,0-1-1,1 1 0,0 0 1,-1-1-1,1 0 1,6 3-1,-3-3 87,1 0 1,-1 0-1,0 0 0,0-1 0,1 0 1,-1-1-1,1 0 0,-1 0 0,15-2 1,-9 0-549,1-1 0,-1-1 0,0 0 1,25-11-1,-28 10-1120,-1 0 0,1 0 1,-1-1-1,0-1 0,13-12 0,6-14-12810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09.992"/>
    </inkml:context>
    <inkml:brush xml:id="br0">
      <inkml:brushProperty name="width" value="0.025" units="cm"/>
      <inkml:brushProperty name="height" value="0.025" units="cm"/>
    </inkml:brush>
  </inkml:definitions>
  <inkml:trace contextRef="#ctx0" brushRef="#br0">97 1 14606,'0'0'4505,"-8"2"-3170,3 0-1306,1 0 0,-1 0 0,1 0 1,0 0-1,0 1 0,0-1 0,0 1 0,1 0 0,-1 0 0,1 0 1,-1 1-1,1 0 0,0-1 0,1 1 0,-1 0 0,1 0 0,-1 0 1,1 1-1,0-1 0,1 0 0,-1 1 0,1-1 0,-1 6 0,-3 7-19,2 1 0,0 0-1,1 0 1,1 0 0,0 0-1,2 19 1,0-31 15,0 0-1,0 1 1,1-1 0,-1 0 0,1 0 0,0 0-1,1 0 1,0 0 0,4 6 0,-5-9 2,0 0 0,0-1 0,0 0 0,0 1 0,1-1-1,-1 0 1,1 0 0,0 0 0,-1-1 0,1 1 0,0-1 0,0 1 0,0-1 0,0 0 0,0 0 0,0 0 0,1-1 0,-1 1 0,4 0-1,-4-2-18,1 1 0,0-1-1,0 0 1,0 0 0,-1-1-1,1 1 1,-1-1-1,1 0 1,-1 1 0,1-1-1,-1-1 1,0 1-1,0 0 1,0-1 0,0 0-1,-1 0 1,1 0 0,-1 0-1,1 0 1,-1 0-1,0 0 1,2-7 0,7-9-490,-1-1 0,11-33 0,-16 38-1064,0-1 1,-1 0 0,4-29-1,-7 4-3616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405"/>
    </inkml:context>
    <inkml:brush xml:id="br0">
      <inkml:brushProperty name="width" value="0.025" units="cm"/>
      <inkml:brushProperty name="height" value="0.025" units="cm"/>
    </inkml:brush>
  </inkml:definitions>
  <inkml:trace contextRef="#ctx0" brushRef="#br0">1 1 19346,'0'0'577,"61"92"-609,-29-39-32,9 3-673,1-3-384,-3-8-448,-1-15-97,-6-9 993,-4-12-608,-7-7-64,-10-2 128,-17 0-9001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0:21.408"/>
    </inkml:context>
    <inkml:brush xml:id="br0">
      <inkml:brushProperty name="width" value="0.025" units="cm"/>
      <inkml:brushProperty name="height" value="0.025" units="cm"/>
    </inkml:brush>
  </inkml:definitions>
  <inkml:trace contextRef="#ctx0" brushRef="#br0">273 65 8808,'-15'-3'246,"-243"-59"1452,342 71-700,152 51-954,-39-7-8,-114-37 265,1-4-1,93 2 1,174-12 735,-179-4-935,285 6 310,309-3 86,-339-13-273,-492-6 1169,-3 7-1473,-132-4 1,-73 19-441,207-2 350,-554 23 80,-222 6 63,38 8-10,798-38-60,-32 4 48,37-5-10,0 0-1,1 0 1,-1 0-1,0 0 1,0 0-1,1 0 1,-1 1-1,0-1 1,0 0-1,1 0 1,-1 1 0,0-1-1,0 0 1,1 1-1,-1-1 1,1 1-1,-1-1 1,0 1-1,1-1 1,-1 1-1,1-1 1,-1 1-1,1 0 1,-1-1-1,1 1 1,-1-1-1,1 1 1,0 0 0,-1 0-1,1-1 1,0 1-1,0 0 1,-1 1-1,2-1-44,1 1-1,-1 0 0,0-1 1,0 0-1,1 1 0,-1-1 1,1 0-1,-1 0 0,1 0 1,-1 0-1,1 0 0,0 0 1,-1 0-1,1-1 0,0 1 1,0 0-1,0-1 0,-1 0 1,3 1-1,44 6-566,-37-6 403,59 5-1120,16-5-1233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0.554"/>
    </inkml:context>
    <inkml:brush xml:id="br0">
      <inkml:brushProperty name="width" value="0.025" units="cm"/>
      <inkml:brushProperty name="height" value="0.025" units="cm"/>
    </inkml:brush>
  </inkml:definitions>
  <inkml:trace contextRef="#ctx0" brushRef="#br0">1 256 7527,'0'0'9278,"8"2"-8247,-4-1-877,0 0 0,0 0 1,0 0-1,0 1 0,0 0 1,0 0-1,-1 0 0,1 0 0,-1 1 1,1-1-1,-1 1 0,0 0 1,0 0-1,0 0 0,-1 0 1,1 0-1,-1 1 0,1-1 1,-1 1-1,0 0 0,1 4 1,69 147 3683,-65-146-2658,-3-11-280,0-23 220,-5-39-487,0 49-623,-1 0 0,-1 1 1,-1-1-1,0 0 0,0 1 0,-2 0 0,1 0 1,-2 1-1,0-1 0,-13-16 0,29 40-126,0-1 1,0 0-1,0 0 0,1-1 0,1 0 0,14 8 1,-23-14 118,1 0 1,-1-1-1,1 0 1,0 0 0,-1 1-1,1-2 1,0 1 0,0 0-1,-1 0 1,1-1-1,0 0 1,0 1 0,0-1-1,0 0 1,0-1 0,-1 1-1,1 0 1,0-1 0,0 1-1,0-1 1,-1 0-1,1 0 1,0 0 0,-1-1-1,1 1 1,-1 0 0,1-1-1,-1 0 1,0 0-1,1 1 1,-1-1 0,0 0-1,0-1 1,-1 1 0,1 0-1,0-1 1,1-2-1,2-5 24,0-1 0,-1 0 0,0 0 0,-1 0 0,-1 0 0,1 0 0,-2-1 0,1 1 0,-1-20 0,-1 22 1,0 1 0,-1-1 1,1 0-1,-2 0 1,1 1-1,-1-1 1,0 1-1,-1 0 1,0-1-1,0 1 0,-1 0 1,0 1-1,-7-11 1,11 18-30,0 0-1,0-1 1,-1 1 0,1 0 0,0-1-1,0 1 1,0 0 0,0-1 0,-1 1-1,1 0 1,0 0 0,0-1 0,-1 1-1,1 0 1,0 0 0,-1-1 0,1 1 0,0 0-1,-1 0 1,1 0 0,0-1 0,-1 1-1,1 0 1,0 0 0,-1 0 0,1 0-1,0 0 1,-1 0 0,1 0 0,0 0-1,-1 0 1,1 0 0,-1 0 0,1 0 0,0 0-1,-1 0 1,1 0 0,0 0 0,-1 1-1,1-1 1,0 0 0,-1 0 0,-2 20-93,10 28 22,-3-31 77,1-1-1,1 0 1,0 1 0,1-2 0,1 1-1,1-1 1,0 0 0,21 25 0,-29-38 8,1-1 0,-1 0 0,1 1 1,-1-1-1,1 0 0,-1 0 1,1 0-1,-1 0 0,1 0 0,0 0 1,0-1-1,0 1 0,-1 0 1,1-1-1,0 0 0,0 1 1,0-1-1,0 0 0,0 0 0,0 0 1,0 0-1,0 0 0,0-1 1,-1 1-1,1 0 0,2-2 0,-1 1 21,1-1 0,-1-1-1,0 1 1,0 0 0,-1-1 0,1 1-1,0-1 1,-1 0 0,0 0-1,1 0 1,-1 0 0,2-6-1,2-2-219,-1 0 0,-1 0-1,0 0 1,0-1 0,-1 0-1,-1 1 1,2-20 0,-7 15-2893,-10 8-3927,-2 3-2144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0.927"/>
    </inkml:context>
    <inkml:brush xml:id="br0">
      <inkml:brushProperty name="width" value="0.025" units="cm"/>
      <inkml:brushProperty name="height" value="0.025" units="cm"/>
    </inkml:brush>
  </inkml:definitions>
  <inkml:trace contextRef="#ctx0" brushRef="#br0">0 17 18770,'0'0'6694,"57"-17"-6726,-32 19-1153,-1 4-961,2 0-833,-3 1-1345,-2-2-897,1-1-3299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1.272"/>
    </inkml:context>
    <inkml:brush xml:id="br0">
      <inkml:brushProperty name="width" value="0.025" units="cm"/>
      <inkml:brushProperty name="height" value="0.025" units="cm"/>
    </inkml:brush>
  </inkml:definitions>
  <inkml:trace contextRef="#ctx0" brushRef="#br0">52 1 11179,'0'0'12470,"-6"9"-11776,-1 3-436,-1 1 0,2 1 1,-7 19-1,10-26-187,1-1 1,0 1-1,0 0 0,1-1 1,0 1-1,1 0 1,-1 0-1,1 0 1,0 0-1,1 0 0,2 10 1,-3-16-82,0 0 1,1-1-1,-1 1 1,1-1-1,0 1 1,-1-1-1,1 1 1,-1-1-1,1 1 1,0-1-1,0 0 1,-1 1-1,1-1 1,0 0 0,-1 1-1,1-1 1,0 0-1,0 0 1,0 0-1,-1 0 1,1 0-1,0 0 1,0 0-1,-1 0 1,1 0-1,0 0 1,0 0-1,0 0 1,-1-1-1,1 1 1,0 0-1,0 0 1,-1-1-1,1 1 1,0-1-1,-1 1 1,2-2-1,27-15-857,-6-1-149,61-43-486,-76 56 1424,1 0-1,0 0 1,0 1-1,0 1 1,0-1-1,1 1 1,0 1-1,10-2 1,-19 4 104,0 0 1,0 0 0,0 0 0,0 1 0,0-1-1,0 0 1,0 0 0,0 1 0,0-1-1,0 1 1,0-1 0,0 1 0,0-1 0,0 1-1,0 0 1,0-1 0,-1 1 0,1 0-1,0 0 1,0-1 0,-1 1 0,1 0 0,-1 0-1,1 0 1,-1 0 0,1 0 0,-1 0-1,1 0 1,-1 0 0,0 0 0,0 0 0,1 0-1,-1 0 1,0 0 0,0 0 0,0 0-1,0 0 1,0 0 0,0 0 0,-1 0 0,1 1-1,0-1 1,0 0 0,-1 1 0,-13 50 1554,-23 15 109,35-65-1669,1 1 0,0-1 0,-1 0 0,1 0 0,-1 0 0,0 0 0,1 0 0,-1 0 0,0 0 0,0-1 0,0 1 0,-1-1 0,1 1 0,0-1 1,-1 0-1,1 0 0,0 0 0,-1 0 0,1 0 0,-1 0 0,0-1 0,1 0 0,-1 1 0,1-1 0,-6 0 0,7-1-127,1 1 0,-1-1 0,0 0 0,0 1 0,0-1 0,1 0 0,-1 0 1,0 1-1,1-1 0,-1 0 0,1 0 0,-1 0 0,1 0 0,0 0 0,-1 0 0,1 0 0,0 0 0,-1 0 0,1 0 0,0 0 0,0 0 0,0-1 1,-1-28-3004,1 22 1762,-1-28-4968,1-4-3663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1.641"/>
    </inkml:context>
    <inkml:brush xml:id="br0">
      <inkml:brushProperty name="width" value="0.025" units="cm"/>
      <inkml:brushProperty name="height" value="0.025" units="cm"/>
    </inkml:brush>
  </inkml:definitions>
  <inkml:trace contextRef="#ctx0" brushRef="#br0">90 112 18610,'0'0'5253,"-12"69"-3396,12-38-1152,1 0 128,10-1-193,5-7-351,1-5-193,0-5-64,-2-5-32,-3-7-417,0-1-415,-7 0-642,-4-5-3234,-1-8 1793,-5-6-2210,-8-9-1954</inkml:trace>
  <inkml:trace contextRef="#ctx0" brushRef="#br0" timeOffset="1">1 9 6374,'0'0'18129,"7"-9"-18225,21 18-577,4-2-960,-2-3-1058,0-4-1921,-5 0-1570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1.969"/>
    </inkml:context>
    <inkml:brush xml:id="br0">
      <inkml:brushProperty name="width" value="0.025" units="cm"/>
      <inkml:brushProperty name="height" value="0.025" units="cm"/>
    </inkml:brush>
  </inkml:definitions>
  <inkml:trace contextRef="#ctx0" brushRef="#br0">46 1 2787,'0'0'19543,"-7"8"-18742,2-2-672,1 0 0,0 1 0,0 0 0,1 0 0,-1 0 0,1 0-1,1 0 1,-1 1 0,1-1 0,1 1 0,0-1 0,0 1 0,0 13 0,5 7 20,-4-28-144,1 1-1,-1-1 1,0 0 0,0 1-1,1-1 1,-1 1 0,0-1-1,1 1 1,-1-1-1,1 0 1,-1 1 0,0-1-1,1 0 1,-1 0 0,1 1-1,-1-1 1,1 0 0,-1 0-1,1 1 1,-1-1 0,1 0-1,-1 0 1,1 0 0,-1 0-1,1 0 1,0 0-1,4-1-42,-1-1 0,0 1 0,1-1 0,-1 0 0,0-1 0,0 1 0,0-1 0,4-3 0,-3 3-65,9-6-558,0 0 1,29-12-1,-38 19 631,0 0-1,0 0 1,0 1-1,0 0 1,1 0-1,-1 0 1,0 0 0,1 1-1,-1 0 1,0 0-1,1 0 1,-1 1 0,6 0-1,-10 0 86,0 0 0,-1-1 0,1 1 0,0 0 0,-1 0 0,1 0-1,0-1 1,-1 1 0,1 0 0,-1 0 0,1 0 0,-1 0 0,0 0 0,1 0 0,-1 0 0,0 0-1,0 0 1,0 0 0,0 0 0,0 0 0,0 0 0,0 0 0,0 0 0,0 0 0,0 0 0,0 0-1,-1 0 1,1 0 0,-1 2 0,-10 30 1405,4-20-1433,0 0-1,-1 0 1,0-1 0,-1-1 0,0 1-1,-1-1 1,-21 18 0,15-22-3382,6-8-1784,-2-6-7272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2.326"/>
    </inkml:context>
    <inkml:brush xml:id="br0">
      <inkml:brushProperty name="width" value="0.025" units="cm"/>
      <inkml:brushProperty name="height" value="0.025" units="cm"/>
    </inkml:brush>
  </inkml:definitions>
  <inkml:trace contextRef="#ctx0" brushRef="#br0">1 0 15695,'0'0'6758,"47"67"-6149,-27-35 95,1 5-223,-2-3-225,0-3-96,-2-4-96,-3-7-32,-2-6-32,-5-6-224,-4-8-993,-3-9-2883,-14-9-768,-7-5-1987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2.654"/>
    </inkml:context>
    <inkml:brush xml:id="br0">
      <inkml:brushProperty name="width" value="0.025" units="cm"/>
      <inkml:brushProperty name="height" value="0.025" units="cm"/>
    </inkml:brush>
  </inkml:definitions>
  <inkml:trace contextRef="#ctx0" brushRef="#br0">1 184 10186,'0'0'11755,"48"-51"-10538,-16 41-64,5-3-384,2-3-449,1-3-224,-3 1-64,-5-2 32,-6 2-480,-8 5-801,-11 8-609,-14 5-6438,-15 10-1153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3.013"/>
    </inkml:context>
    <inkml:brush xml:id="br0">
      <inkml:brushProperty name="width" value="0.025" units="cm"/>
      <inkml:brushProperty name="height" value="0.025" units="cm"/>
    </inkml:brush>
  </inkml:definitions>
  <inkml:trace contextRef="#ctx0" brushRef="#br0">0 199 10025,'0'0'13421,"78"-43"-11371,-41 12-833,0-3-768,-1 2-353,-4 2-64,-7 11-769,-8 10-1185,-9 9-992,-8 19-6984,-16 7-672</inkml:trace>
  <inkml:trace contextRef="#ctx0" brushRef="#br0" timeOffset="1">69 423 4548,'0'0'14286,"70"-39"-12428,-35 3-737,0-4-192,3-2-545,-5 2-384,-6 1-769,-5 6-1313,-7 0-2594,-6-2-4581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3.355"/>
    </inkml:context>
    <inkml:brush xml:id="br0">
      <inkml:brushProperty name="width" value="0.025" units="cm"/>
      <inkml:brushProperty name="height" value="0.025" units="cm"/>
    </inkml:brush>
  </inkml:definitions>
  <inkml:trace contextRef="#ctx0" brushRef="#br0">1 311 16303,'0'9'887,"-1"27"-121,2 0 0,1 0 0,2 0 0,2 0 0,1 0 0,2-1 0,14 37 0,-22-69-752,0-1 0,0 1 0,1-1 0,-1 0 1,0 1-1,1-1 0,0 0 0,-1 0 0,1 0 0,0 0 0,0 0 0,0-1 0,4 3 0,-5-4-4,-1 0-1,1 1 0,0-1 0,0 0 0,0 0 0,0 0 0,0 0 0,0-1 0,0 1 1,0 0-1,0 0 0,-1 0 0,1-1 0,0 1 0,0 0 0,0-1 0,0 1 1,-1-1-1,1 1 0,0-1 0,0 0 0,-1 1 0,1-1 0,0 1 0,-1-1 0,1 0 1,-1 0-1,1 1 0,-1-1 0,1 0 0,-1 0 0,0 0 0,1 0 0,-1 1 1,0-1-1,0 0 0,1 0 0,-1 0 0,0 0 0,0-2 0,6-26 73,-1 0-1,-1-1 0,-1 0 1,-2 0-1,-1 1 1,-1-1-1,-7-39 1,4 48-70,0-1 0,-1 0 0,-1 1 0,-1 0 1,-1 1-1,-18-33 0,29 97-7,23 36 520,-23-74-436,-1 0 1,1 0 0,0 0-1,1 0 1,0-1 0,0 1-1,0-1 1,0 0 0,1 0-1,6 5 1,-10-9-58,0 0-1,0 0 1,0-1-1,0 1 1,1 0 0,-1-1-1,0 1 1,0-1-1,1 0 1,-1 1 0,0-1-1,0 0 1,1 0-1,-1 0 1,0 0 0,1 0-1,-1 0 1,0 0 0,0 0-1,1 0 1,-1-1-1,0 1 1,0-1 0,1 1-1,1-1 1,-1-1 35,0 0 1,0 0-1,0 0 1,0 0-1,0 0 1,0 0-1,-1-1 1,1 1-1,-1 0 1,1-1-1,0-3 1,4-10 135,-1 0 1,-1-1-1,4-20 1,-7 27-264,12-67 118,-4 23-52,15-52 0,-24 104-12,0 1 0,1-1 0,-1 0 0,1 1 0,-1-1-1,1 0 1,0 1 0,-1-1 0,1 1 0,0 0 0,0-1 0,0 1 0,0 0 0,1-1 0,-1 1 0,0 0 0,2-2 0,-2 3-3,0 0 1,-1 0 0,1 0-1,0 0 1,0 1-1,-1-1 1,1 0-1,0 0 1,-1 0-1,1 0 1,0 1-1,-1-1 1,1 0-1,0 1 1,-1-1-1,1 0 1,0 1-1,-1-1 1,1 1-1,-1-1 1,1 1-1,-1-1 1,1 1 0,-1 0-1,0-1 1,1 2-1,5 7-73,-1 1-1,0 0 1,6 19-1,18 76 127,-25-82-30,2 0 1,0 0-1,1-1 1,2 1 0,0-2-1,1 1 1,14 20 0,-22-39-142,-1-1 0,1 0 1,0 0-1,0 0 0,0 0 1,0 0-1,0 0 1,0-1-1,1 1 0,-1-1 1,0 1-1,1-1 1,-1 0-1,1 0 0,0 0 1,-1 0-1,1 0 0,0-1 1,0 1-1,-1-1 1,1 0-1,0 0 0,4 0 1,-4-1-219,1 0 0,-1 0 0,0 0 0,0 0 0,1-1 0,-1 1 0,0-1 0,0 0 0,0 0 0,0 0 0,-1 0 0,1 0 0,-1-1 0,1 1 0,-1-1 0,0 0 0,0 0 0,2-3 1,15-29-8129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3.822"/>
    </inkml:context>
    <inkml:brush xml:id="br0">
      <inkml:brushProperty name="width" value="0.025" units="cm"/>
      <inkml:brushProperty name="height" value="0.025" units="cm"/>
    </inkml:brush>
  </inkml:definitions>
  <inkml:trace contextRef="#ctx0" brushRef="#br0">1 152 14029,'0'0'9988,"5"14"-9171,10 26-305,-6-11-12,2 0 0,1-1 0,1 0-1,23 36 1,-35-63-488,0 1 1,0-1-1,0 1 1,0-1-1,0 0 0,1 0 1,-1 1-1,0-1 1,1 0-1,-1 0 1,0 0-1,1 0 0,-1-1 1,1 1-1,0 0 1,-1-1-1,1 1 0,-1-1 1,1 1-1,0-1 1,0 0-1,-1 0 0,1 0 1,0 0-1,2 0 1,-2-1 5,0 0 1,0 0-1,0 0 1,1-1 0,-1 1-1,0 0 1,-1-1-1,1 0 1,0 1 0,0-1-1,-1 0 1,1 0 0,-1 0-1,1 0 1,0-3-1,5-8 40,-2 0-1,1 0 1,-2 0-1,6-25 1,-5 13-22,-1 0 0,-1 0 0,-1-1 0,-2 1 0,0-1 1,-2 1-1,-1 0 0,-11-48 0,8 63-120,6 28 52,8 32 95,-1-26-15,0-1-1,2 0 1,0-1 0,2 0-1,19 30 1,-26-46-53,0 0 0,1-1 1,-1 0-1,1 0 0,0 0 0,0-1 1,1 1-1,-1-1 0,1-1 0,11 6 0,-13-7-34,0-1 0,0 0 0,0 0 0,1 0 0,-1-1 0,0 1 0,0-1 0,1 0 0,-1 0 0,0-1 0,0 1 1,1-1-1,-1 0 0,0 0 0,0 0 0,0-1 0,0 1 0,7-5 0,-6 2-734,0 1-1,0-1 1,0 0 0,0 0 0,-1-1 0,0 1 0,0-1 0,0 0 0,-1 0 0,5-7 0,9-24-10689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0:22.682"/>
    </inkml:context>
    <inkml:brush xml:id="br0">
      <inkml:brushProperty name="width" value="0.025" units="cm"/>
      <inkml:brushProperty name="height" value="0.025" units="cm"/>
    </inkml:brush>
  </inkml:definitions>
  <inkml:trace contextRef="#ctx0" brushRef="#br0">227 318 9993,'-10'-5'-560,"7"4"632,-35-16 222,36 16-217,-1 0 0,1 0 0,0 0 0,0 0 0,0-1 0,1 1 0,-1-1 0,0 1-1,1-1 1,-1 0 0,0 0 0,1 0 0,0 1 0,-1-1 0,1-1 0,0 1 0,-1-2 0,3 3-71,-1 0 0,0 0 0,1 0 0,-1 0 0,1 1 0,-1-1 0,1 0 0,0 0 0,-1 0 0,1 1 0,0-1 0,-1 0 0,1 1 0,0-1 0,0 1 0,-1-1 0,1 1 0,0-1 0,0 1 0,0-1 0,0 1 0,0 0 0,0 0 0,0-1 0,0 1 0,0 0 0,0 0 0,1 0 0,34-4 33,-35 4-39,34 0 37,0 1 0,0 2 0,-1 2 0,49 12 0,-35-6 12,67 5 0,-23-13-53,1-4-1,0-4 1,94-18-1,274-71-23,-205 38 21,-7 10 103,-314 51-7,-1 2 0,2 4 0,-93 26-1,48-11 16,-733 183 447,317-76-488,448-118-72,53-11 5,0 1 0,-43 14 0,125-22-1630,28-19 1066,157-63 0,-173 57 386,215-83-91,454-158 2494,-622 241-1148,-278 111-1594,-13 7-1921,2-16-1706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4.368"/>
    </inkml:context>
    <inkml:brush xml:id="br0">
      <inkml:brushProperty name="width" value="0.025" units="cm"/>
      <inkml:brushProperty name="height" value="0.025" units="cm"/>
    </inkml:brush>
  </inkml:definitions>
  <inkml:trace contextRef="#ctx0" brushRef="#br0">1 240 9161,'0'0'13805,"86"-45"-12876,-41 17-1,7-3-351,-2 0-449,-2 1-96,-7 4-640,-8 7-1314,-11 2-1537,-11 5-3588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6.260"/>
    </inkml:context>
    <inkml:brush xml:id="br0">
      <inkml:brushProperty name="width" value="0.025" units="cm"/>
      <inkml:brushProperty name="height" value="0.025" units="cm"/>
    </inkml:brush>
  </inkml:definitions>
  <inkml:trace contextRef="#ctx0" brushRef="#br0">156 10 5189,'0'0'16442,"-9"-3"-15043,6 2-1322,1-1 1,-1 2 0,0-1 0,1 0-1,-1 1 1,0-1 0,0 1-1,0 0 1,1 0 0,-1 0 0,0 0-1,0 0 1,0 0 0,1 1-1,-4 1 1,2 0-20,0 0 1,1 0-1,0 1 1,-1-1-1,1 1 0,0 0 1,0 0-1,0 0 0,1 0 1,-1 1-1,1-1 1,0 1-1,-3 4 0,-3 8 33,0 0 0,1 1 0,0-1-1,1 2 1,1-1 0,1 0 0,1 1-1,0 0 1,1 0 0,0 29 0,2-46-88,0 1 1,0 0-1,0-1 1,0 1-1,0 0 1,0-1-1,0 1 1,1-1-1,-1 1 1,0 0-1,1-1 1,0 1-1,-1-1 1,1 1 0,0-1-1,0 1 1,-1-1-1,1 0 1,0 0-1,1 1 1,-1-1-1,0 0 1,0 0-1,0 0 1,1 0-1,-1 0 1,0 0-1,1 0 1,-1-1-1,1 1 1,-1 0-1,1-1 1,-1 1-1,1-1 1,0 0 0,-1 1-1,1-1 1,-1 0-1,1 0 1,2 0-1,1-1 0,-1 0 1,0 0-1,0 0 0,1-1 0,-1 1 0,0-1 0,0 0 1,0-1-1,-1 1 0,1 0 0,0-1 0,-1 0 1,0 0-1,4-3 0,4-8-289,1 0 0,-2-1 0,0 0-1,-1 0 1,10-21 0,-6-6-2949,-7 0-3787,-6 37 1107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6.951"/>
    </inkml:context>
    <inkml:brush xml:id="br0">
      <inkml:brushProperty name="width" value="0.025" units="cm"/>
      <inkml:brushProperty name="height" value="0.025" units="cm"/>
    </inkml:brush>
  </inkml:definitions>
  <inkml:trace contextRef="#ctx0" brushRef="#br0">162 98 14446,'0'0'5877,"-10"-6"-3752,-35-20-919,43 25-1158,0 0 1,-1 0-1,1 0 0,0 1 0,0-1 0,0 1 0,-1-1 0,1 1 0,0 0 0,-1 0 0,1 0 0,0 0 0,0 1 0,-1-1 0,1 0 0,0 1 1,0 0-1,0-1 0,-1 1 0,1 0 0,0 0 0,0 0 0,0 1 0,0-1 0,1 0 0,-1 1 0,0-1 0,1 1 0,-1 0 0,1-1 0,-1 1 1,1 0-1,0 0 0,-1 0 0,0 3 0,-4 5 26,1 1 1,1-1 0,0 1-1,0-1 1,-2 14-1,5-18-49,-1 0 1,1 0-1,1 0 0,-1 1 0,1-1 0,0 0 0,0 0 0,0 0 0,2 7 0,-1-12-21,0 1 0,-1 0 0,1-1 0,0 1 0,0-1 0,0 0 0,0 1 0,0-1 0,0 0 0,1 1 0,-1-1 0,0 0 0,1 0 0,-1 0 0,0 0 0,1 0 0,0-1 0,-1 1 0,1 0 0,-1-1 0,1 1 0,0-1 0,-1 1 0,1-1 0,0 0 0,-1 0 0,1 0 0,0 0 0,0 0 0,-1 0 0,1 0 0,0-1 0,-1 1 0,1 0 0,3-2 0,-1 1-11,1-1 0,-1 0 0,0 0 0,1 0 0,-1 0 0,0 0-1,0-1 1,0 0 0,-1 0 0,1 0 0,-1 0 0,1-1-1,-1 1 1,0-1 0,0 0 0,-1 0 0,1 0 0,-1 0 0,0 0-1,3-9 1,0 2-16,-1-1-1,-1 0 1,0-1-1,-1 1 1,0 0-1,0-23 1,-2 36 23,0-1 0,0 1 0,0 0 0,0-1 0,-1 1 0,1-1 0,0 1 0,0-1 0,0 1 0,-1-1 0,1 0 0,0 1 0,-1-1 0,1 1 0,-1-1 0,1 0 0,0 1 0,-1-1 0,1 0 0,-1 1 0,1-1 0,-1 0 0,1 1 0,-1-1 0,1 0 0,-1 0 0,1 0 0,-1 0 0,1 0 0,-1 0 0,0 1 0,1-1 0,-1 0 0,1 0 0,-1-1 0,1 1 0,-1 0 0,1 0 0,-1 0 0,1 0 0,-1 0 0,1-1 0,-1 1 0,1 0 0,-1 0 0,1-1 0,-1 1 0,1 0 0,-1-1 0,1 1 0,-1 0 0,1-1 0,0 1 0,-1-1 0,1 1 0,0-1 0,0 1 0,-1-1 0,1 1 0,0-1 0,0 1 0,0-1 0,-1 1 0,1-1 0,0 1 0,0-1 0,0 1 0,0-1 0,0 0 0,-3 12 0,0 0 1,1 1-1,0 0 1,1-1-1,0 1 1,1 0 0,0 0-1,4 22 1,-4-33 1,0 1 0,0-1 0,0 0 0,0 1 1,1-1-1,-1 1 0,1-1 0,-1 0 0,1 0 0,-1 1 1,1-1-1,0 0 0,0 0 0,-1 1 0,1-1 0,0 0 1,0 0-1,0 0 0,0 0 0,0 0 0,1-1 0,-1 1 1,0 0-1,0 0 0,1-1 0,-1 1 0,0-1 0,0 1 1,1-1-1,-1 1 0,1-1 0,-1 0 0,0 0 0,1 0 0,-1 0 1,1 0-1,-1 0 0,1 0 0,-1 0 0,0 0 0,1-1 1,-1 1-1,0-1 0,1 1 0,-1-1 0,2 0 0,3-2 2,-1 1 0,1-1 0,-1 0-1,0-1 1,0 1 0,-1-1-1,1 0 1,-1 0 0,7-8 0,-6 4-25,0 0 0,-1 0 0,0-1-1,5-16 1,14-27 52,-13 87-36,-10-30 12,1 3 11,0 0 0,1 0 0,0 1 0,0-1 0,6 12-1,-7-19-1,-1 0 0,1 0-1,0 1 1,0-1-1,0 0 1,0 0-1,-1 0 1,2 0-1,-1 0 1,0 0 0,0 0-1,0 0 1,0 0-1,1 0 1,-1-1-1,0 1 1,0-1-1,1 1 1,-1-1 0,1 1-1,-1-1 1,1 0-1,-1 1 1,0-1-1,1 0 1,-1 0 0,1 0-1,-1 0 1,1 0-1,-1-1 1,1 1-1,-1 0 1,0-1-1,1 1 1,-1-1 0,0 1-1,1-1 1,-1 0-1,0 0 1,2-1-1,10-6 41,-1-1 1,0 0-1,-1-1 0,13-13 0,-13 12-69,0 0-1,1 1 1,0 0-1,16-10 1,-27 19 2,0 0 0,0 1 0,1-1 0,-1 0 0,0 1 1,0-1-1,0 1 0,0-1 0,1 1 0,-1 0 0,0-1 0,1 1 0,-1 0 0,0 0 1,0 0-1,1 0 0,-1 0 0,0 0 0,1 0 0,-1 1 0,1-1 0,10 19-533,-6-4-813,-6-14 1239,1-1-1,-1 1 0,1-1 1,-1 1-1,1-1 1,-1 1-1,0-1 0,1 0 1,0 1-1,-1-1 1,1 1-1,-1-1 0,1 0 1,-1 0-1,1 1 1,0-1-1,-1 0 1,1 0-1,0 0 0,-1 0 1,1 0-1,-1 0 1,1 0-1,0 0 0,-1 0 1,1 0-1,0 0 1,-1 0-1,1 0 0,0 0 1,-1-1-1,1 1 1,-1 0-1,1 0 1,0-1-1,-1 1 0,1 0 1,-1-1-1,1 1 1,-1-1-1,1 1 0,-1-1 1,0 1-1,1-1 1,-1 1-1,1-1 0,-1 1 1,0-1-1,0 1 1,1-1-1,-1-1 1,21-30-4206,-8 2-518,0-4-3955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7.677"/>
    </inkml:context>
    <inkml:brush xml:id="br0">
      <inkml:brushProperty name="width" value="0.025" units="cm"/>
      <inkml:brushProperty name="height" value="0.025" units="cm"/>
    </inkml:brush>
  </inkml:definitions>
  <inkml:trace contextRef="#ctx0" brushRef="#br0">49 0 7559,'0'0'10559,"-4"12"-8594,-6 18-922,1 0 1,1 0-1,2 1 0,1 0 0,1 1 1,1 33-1,3-63-1036,0 0 0,1-1 0,-1 1 0,0 0 0,1 0-1,-1-1 1,1 1 0,-1 0 0,1-1 0,0 1 0,0-1 0,-1 1 0,1-1 0,1 1 0,-1-1 0,0 1 0,0-1 0,0 0 0,1 0-1,-1 0 1,0 1 0,1-1 0,-1-1 0,1 1 0,-1 0 0,1 0 0,0 0 0,-1-1 0,1 1 0,0-1 0,0 0 0,3 1 0,6 0-323,0-1 0,1 0 0,-1 0 1,17-4-1,21 1-1521,-47 3 1847,-1 1 1,0 0 0,1 0-1,-1 0 1,0-1-1,0 1 1,1 0 0,-1 1-1,0-1 1,0 0-1,0 0 1,0 0-1,0 1 1,0-1 0,-1 0-1,1 1 1,0-1-1,-1 1 1,1-1 0,-1 1-1,1-1 1,-1 1-1,0-1 1,0 1-1,0 0 1,0-1 0,0 1-1,0-1 1,0 1-1,-1 1 1,1-1 18,0 0-1,0 0 1,0 0 0,1 0-1,-1 0 1,0 0 0,1 0-1,-1 0 1,1 0 0,0 0-1,0 0 1,0 0 0,-1 0-1,3 2 1,-2-4-12,0 0-1,-1 0 1,1 0 0,0 0-1,-1 0 1,1 0 0,0 0 0,-1 0-1,1 0 1,0-1 0,-1 1-1,1 0 1,0 0 0,-1-1-1,1 1 1,-1 0 0,1-1-1,-1 1 1,1 0 0,-1-1 0,1 1-1,-1-1 1,1 1 0,-1-1-1,1 1 1,-1-1 0,0 0-1,1 1 1,-1-1 0,0 1 0,0-1-1,1 0 1,-1 1 0,0-1-1,0 0 1,0 1 0,0-1-1,0 0 1,0 1 0,0-2-1,9-29 122,-5-2-76,-1 1 0,-2-42 0,-1 70-56,0 3-32,4 35 95,-3-30-59,0 0 1,1 0-1,0 0 1,0 0-1,0 0 1,0-1-1,0 1 1,1-1-1,-1 0 0,1 1 1,0-1-1,6 5 1,-7-7 10,-1 0 0,0 0 0,1-1 0,-1 1 0,1 0 0,-1 0 0,1-1 0,-1 1 0,1-1 0,-1 1 0,1-1 0,-1 0 0,1 1 0,0-1 0,-1 0 0,1 0 0,-1 0 0,1 0 0,0-1 0,-1 1 0,1 0 0,0-1 0,-1 1 0,1-1 0,-1 1 0,1-1 0,-1 0 0,0 0 0,1 1 0,-1-1 0,0 0 0,1 0 0,-1 0 0,0-1 0,0 1 0,1-2 0,5-6 62,-2 0 1,1-1 0,-2 0-1,1 0 1,-1 0 0,-1 0-1,1-1 1,1-17 0,-10 68-61,3-27 50,0 1-1,0-1 1,1 1 0,1 0-1,3 26 1,-3-39-64,1 0 0,-1 1 0,0-1 0,1 0 0,-1 0 0,1 0 0,-1 0 0,1 0 0,0 1 0,-1-1 0,1 0 0,0 0 0,0-1 0,-1 1 0,1 0 0,0 0 0,0 0 0,0 0 0,0-1 0,0 1-1,1-1 1,-1 1 0,0-1 0,0 1 0,0-1 0,0 1 0,1-1 0,-1 0 0,0 0 0,0 0 0,1 1 0,-1-1 0,0 0 0,0-1 0,1 1 0,-1 0 0,0 0 0,0 0 0,0-1 0,1 1 0,-1-1 0,0 1 0,0-1 0,0 1 0,0-1 0,1-1 0,5-1 5,-1 0 0,0-1-1,0 0 1,0-1-1,0 1 1,7-9-1,-3 2-303,-1 0 0,0-1 0,13-25 0,-19 32 273,-1 0-1,0 1 1,0-1 0,0 0-1,-1 0 1,0 0 0,0 0 0,0-1-1,0 1 1,-1 0 0,0 0-1,0 0 1,-1 0 0,-1-10-1,2 14 12,0 1 0,0-1-1,0 0 1,0 1-1,0-1 1,0 0-1,0 1 1,0-1-1,0 1 1,-1-1-1,1 0 1,0 1 0,0-1-1,-1 1 1,1-1-1,0 1 1,-1-1-1,1 1 1,0-1-1,-1 1 1,1-1-1,-1 1 1,1-1 0,-1 1-1,1 0 1,-1-1-1,1 1 1,-1 0-1,1-1 1,-1 1-1,0 0 1,1 0-1,-1-1 1,1 1 0,-1 0-1,0 0 1,1 0-1,-1 0 1,0 0-1,1 0 1,-1 0-1,1 0 1,-1 0 0,0 0-1,1 1 1,-1-1-1,1 0 1,-1 0-1,0 1 1,1-1-1,-1 0 1,1 0-1,-1 1 1,1-1 0,-1 1-1,1-1 1,-1 1-1,-1 1-18,0 0 0,0 1 1,0-1-1,0 0 0,1 1 0,-1-1 0,1 1 0,-1 0 0,1-1 1,0 1-1,0 3 0,-4 47-235,4-17-4669,4-31-1867,1-5 1218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8.002"/>
    </inkml:context>
    <inkml:brush xml:id="br0">
      <inkml:brushProperty name="width" value="0.025" units="cm"/>
      <inkml:brushProperty name="height" value="0.025" units="cm"/>
    </inkml:brush>
  </inkml:definitions>
  <inkml:trace contextRef="#ctx0" brushRef="#br0">1 0 13581,'0'0'11499,"59"13"-17745,-41-12-2018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8.358"/>
    </inkml:context>
    <inkml:brush xml:id="br0">
      <inkml:brushProperty name="width" value="0.025" units="cm"/>
      <inkml:brushProperty name="height" value="0.025" units="cm"/>
    </inkml:brush>
  </inkml:definitions>
  <inkml:trace contextRef="#ctx0" brushRef="#br0">80 1 12780,'0'0'15268,"-10"2"-14798,7-1-467,0-1 1,-1 1 0,1 0 0,0 0 0,0 0 0,0 0-1,0 0 1,0 1 0,0-1 0,0 1 0,0 0-1,0 0 1,1 0 0,-1 0 0,1 1 0,-1-1-1,1 1 1,0-1 0,0 1 0,0 0 0,1 0 0,-1 0-1,1 0 1,-1 0 0,1 0 0,0 0 0,0 0-1,0 0 1,1 1 0,-1-1 0,1 0 0,0 1-1,-1-1 1,2 5 0,-1-7-41,1 0-1,-1 1 1,1-1 0,-1 0-1,1 0 1,0 1 0,0-1-1,0 0 1,-1 0 0,1 0-1,0 0 1,0 0 0,0 0-1,1 0 1,-1 0 0,0-1 0,0 1-1,0 0 1,1-1 0,-1 1-1,0-1 1,0 1 0,1-1-1,-1 1 1,3-1 0,46 9-976,-29-6 471,-18-3 484,1 1 0,-1 0 0,1 0 0,-1 0-1,0 1 1,1-1 0,-1 1 0,0-1 0,0 1 0,0 0 0,0 1 0,-1-1-1,1 0 1,2 3 0,-4-3 72,0 0 0,-1-1-1,1 1 1,0-1 0,-1 1 0,0 0-1,1-1 1,-1 1 0,0 0 0,0 0-1,0-1 1,0 1 0,0 0-1,0 0 1,0-1 0,-1 1 0,1 0-1,-1-1 1,1 1 0,-1 0 0,0-1-1,0 1 1,1-1 0,-1 1 0,0-1-1,0 1 1,0-1 0,-1 0-1,1 0 1,0 1 0,-2 0 0,-1 3-9,-1-1 0,0 1 0,0-1-1,0 0 1,0 0 0,-1 0 0,0-1 0,1 0 0,-1 0 0,-7 2 0,-20 0-3935,14-5-3058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9.017"/>
    </inkml:context>
    <inkml:brush xml:id="br0">
      <inkml:brushProperty name="width" value="0.025" units="cm"/>
      <inkml:brushProperty name="height" value="0.025" units="cm"/>
    </inkml:brush>
  </inkml:definitions>
  <inkml:trace contextRef="#ctx0" brushRef="#br0">7 0 8456,'0'0'13944,"-1"13"-13683,-5 78 810,13 176-1,-7-263-1056,1 0-1,0 0 1,0 0 0,0 1-1,0-1 1,0 0 0,1 0-1,0 0 1,0-1 0,0 1-1,0 0 1,1-1-1,-1 1 1,1-1 0,3 4-1,-4-6 1,0 0-1,0 0 1,0 0-1,0 0 1,0-1 0,1 1-1,-1-1 1,0 1-1,0-1 1,0 0-1,0 0 1,1 1-1,-1-2 1,0 1-1,0 0 1,0 0-1,1-1 1,-1 1-1,0-1 1,0 0 0,0 1-1,0-1 1,0 0-1,0 0 1,0-1-1,-1 1 1,1 0-1,0 0 1,0-1-1,-1 1 1,2-3-1,11-9 48,0-1-1,-2-1 0,0 0 0,16-25 1,20-26 32,-47 65-91,0 0-1,0-1 0,0 1 0,0 0 0,0 0 1,0 0-1,0 0 0,1 0 0,-1 0 0,0 0 1,1 0-1,-1 0 0,1 1 0,-1-1 0,1 0 1,-1 1-1,1 0 0,-1-1 0,4 1 0,-4 0 2,0 0-1,0 1 1,0-1-1,0 1 1,-1-1-1,1 1 1,0 0-1,0-1 1,0 1-1,0 0 0,-1-1 1,1 1-1,0 0 1,-1 0-1,1 0 1,0 0-1,-1 0 1,1 0-1,-1 0 1,0 0-1,1 0 1,-1 1-1,4 10 28,-1 1 0,-1 0 0,2 24 0,-3-16-12,-1-19-122,0 0 0,1 0 0,-1 0 0,0 0-1,0-1 1,1 1 0,-1 0 0,1 0 0,0 0-1,0 0 1,-1 0 0,1-1 0,0 1 0,0 0 0,1-1-1,-1 1 1,0-1 0,1 1 0,-1-1 0,2 2-1,-1-3-259,0 0-1,-1 0 1,1-1-1,0 1 1,-1 0-1,1-1 1,-1 1-1,1-1 1,-1 0-1,1 0 1,-1 1-1,0-1 0,1 0 1,-1 0-1,0 0 1,0 0-1,0-1 1,1 1-1,-1 0 1,0 0-1,-1-1 1,1 1-1,0-1 0,1-1 1,16-23-6843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9.356"/>
    </inkml:context>
    <inkml:brush xml:id="br0">
      <inkml:brushProperty name="width" value="0.025" units="cm"/>
      <inkml:brushProperty name="height" value="0.025" units="cm"/>
    </inkml:brush>
  </inkml:definitions>
  <inkml:trace contextRef="#ctx0" brushRef="#br0">96 1 12204,'0'0'7607,"-10"9"-5445,2-2-1942,1 0 1,0 0-1,0 1 1,0 0-1,1 0 0,1 0 1,-1 1-1,1 0 1,1 0-1,-1 1 1,2-1-1,-1 1 1,1 0-1,1-1 0,0 1 1,-2 19-1,4-28-214,0 0 0,0 0-1,0 0 1,0 0 0,0 0-1,0 0 1,0 0 0,0 0-1,1-1 1,-1 1 0,0 0-1,1 0 1,-1 0 0,0 0-1,1 0 1,-1-1 0,1 1-1,-1 0 1,1 0 0,0-1-1,-1 1 1,1 0 0,0-1-1,-1 1 1,1-1 0,0 1-1,1 0 1,0-1 7,-1 1 0,1-1 0,0 0 0,0 0 0,0 0 0,0 0 0,0 0 0,-1 0 0,1 0 0,0-1 0,0 1 0,3-2-1,2 0 22,0-1 0,0-1-1,0 1 1,0-1-1,10-9 1,-7 4-15,-1-1 0,0 0 1,-1 0-1,0 0 0,0-1 1,-2-1-1,1 1 0,-1-1 1,-1 0-1,0-1 0,-1 1 0,4-17 1,-10 40-61,1-1 1,0 0-1,1 0 0,0 1 1,0-1-1,3 16 0,-3-24-101,1 1 1,-1 0-1,1-1 0,0 1 0,-1 0 0,1-1 0,0 1 0,0-1 0,1 1 0,-1-1 0,0 0 0,1 1 0,0-1 0,-1 0 0,1 0 0,0 0 0,0 0 0,0 0 0,0-1 0,1 1 0,-1-1 0,0 1 0,1-1 1,-1 0-1,1 0 0,-1 0 0,1 0 0,0 0 0,3 0 0,1-1-211,-1 0 0,1-1 1,-1 0-1,0 0 0,0 0 1,1-1-1,-1 0 0,0 0 1,0-1-1,-1 0 0,1 0 0,0 0 1,-1 0-1,10-9 0,24-19-4686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19.686"/>
    </inkml:context>
    <inkml:brush xml:id="br0">
      <inkml:brushProperty name="width" value="0.025" units="cm"/>
      <inkml:brushProperty name="height" value="0.025" units="cm"/>
    </inkml:brush>
  </inkml:definitions>
  <inkml:trace contextRef="#ctx0" brushRef="#br0">153 230 13325,'0'0'4094,"-12"8"-1489,-1 2-2327,1 0 1,1 0-1,-1 1 0,2 1 0,0 0 0,0 0 1,1 1-1,-14 26 0,18-29 32,0 0 0,1 1 1,0-1-1,1 1 0,0 0 0,1 0 1,0 0-1,0 16 0,2-26-298,0 0 0,0 0 0,0 0-1,0-1 1,0 1 0,1 0 0,-1 0 0,0 0 0,1 0 0,-1 0-1,1 0 1,-1 0 0,1-1 0,-1 1 0,1 0 0,-1 0 0,1-1 0,0 1-1,-1 0 1,1-1 0,0 1 0,0 0 0,-1-1 0,1 1 0,0-1-1,0 0 1,0 1 0,0-1 0,0 0 0,0 1 0,0-1 0,0 0-1,-1 0 1,1 0 0,0 0 0,0 0 0,0 0 0,0 0 0,0 0 0,0 0-1,0 0 1,0-1 0,0 1 0,0 0 0,0-1 0,0 1 0,0 0-1,0-2 1,5 1 25,0-2 0,0 1-1,0-1 1,0 0 0,-1 0-1,9-7 1,6-8-13,0-2-1,-1 0 1,-1-1-1,-1-1 1,-1-1-1,-1-1 1,-1 0-1,-1 0 1,-1-1 0,-1-1-1,-2 0 1,0-1-1,-2 1 1,-1-2-1,-1 1 1,2-56-1,-9 75 737,-3 21-571,-5 24-214,3 0 26,-2 47 0,9-70 7,-1 0 0,2 0 0,0 0 1,0 0-1,2 0 0,6 23 0,-8-33-18,1 0 1,0 0 0,0-1 0,1 1-1,-1 0 1,1-1 0,-1 1 0,1-1-1,0 0 1,1 0 0,-1 0-1,0-1 1,1 1 0,0-1 0,-1 1-1,1-1 1,0 0 0,5 1 0,-3-1-476,1 0 1,0 0-1,0-1 1,-1 0-1,1 0 1,0-1-1,0 0 1,0 0-1,0 0 1,-1-1 0,9-2-1,21-11-7453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0.479"/>
    </inkml:context>
    <inkml:brush xml:id="br0">
      <inkml:brushProperty name="width" value="0.025" units="cm"/>
      <inkml:brushProperty name="height" value="0.025" units="cm"/>
    </inkml:brush>
  </inkml:definitions>
  <inkml:trace contextRef="#ctx0" brushRef="#br0">1 73 4708,'0'0'14126,"3"12"-13459,3 16-367,0-2 113,0 0 0,1 0-1,2-1 1,1 1-1,18 34 1,-27-58-359,1 0-1,-1 0 1,0 0 0,1-1 0,0 1-1,-1 0 1,1-1 0,0 1-1,0-1 1,0 1 0,0-1-1,0 0 1,0 0 0,0 0 0,0 0-1,1 0 1,-1 0 0,0-1-1,0 1 1,1-1 0,4 1-1,-4-2 8,0 1 0,0-1 0,0 0 0,0 0 0,0 0 0,0-1 0,0 1 0,0-1 0,0 1 0,-1-1 0,1 0 0,0 0 0,-1 0 0,3-4 0,7-8 101,0-2 0,0 1 0,-2-2 1,11-21-1,-16 30-170,45-107 851,-47 118-646,0 16-112,0 21 34,-2-14-61,-2-18-49,1 0-1,1 0 0,-1 0 1,1-1-1,0 1 0,1 0 1,0-1-1,3 10 0,-5-17 3,1 1 0,-1 0-1,1-1 1,-1 1 0,1-1 0,-1 1 0,1 0-1,-1-1 1,1 0 0,0 1 0,-1-1-1,1 1 1,0-1 0,-1 0 0,1 1-1,0-1 1,-1 0 0,1 0 0,0 0 0,0 1-1,-1-1 1,1 0 0,0 0 0,0 0-1,0 0 1,-1 0 0,1 0 0,0-1 0,0 1-1,-1 0 1,1 0 0,0 0 0,-1-1-1,1 1 1,0 0 0,-1-1 0,1 1 0,0-1-1,-1 1 1,1-1 0,-1 1 0,1-1-1,-1 1 1,1-1 0,-1 1 0,1-1-1,-1 0 1,1 0 0,25-34 556,-25 34-557,18-33 146,16-37-1,16-28-65,-51 98-95,0 1 0,0 0 0,0-1 0,0 1 1,1 0-1,-1-1 0,0 1 0,0 0 0,0-1 1,1 1-1,-1 0 0,0-1 0,0 1 1,1 0-1,-1 0 0,0-1 0,0 1 0,1 0 1,-1 0-1,0 0 0,1 0 0,-1-1 0,1 1 1,-1 0-1,0 0 0,1 0 0,-1 0 1,0 0-1,1 0 0,-1 0 0,0 0 0,1 0 1,5 11-128,-2 29 21,-3-33 133,-1 37-13,-1-34-118,1 0 1,0-1 0,1 1-1,0-1 1,0 1-1,1-1 1,0 1 0,6 15-1,-8-24-36,1 0 0,-1 0 0,0-1 0,1 1 0,0 0-1,-1-1 1,1 1 0,-1 0 0,1-1 0,0 1 0,0 0 0,-1-1 0,1 1-1,0-1 1,0 0 0,-1 1 0,1-1 0,0 0 0,0 1 0,0-1 0,0 0-1,0 0 1,0 0 0,0 0 0,-1 1 0,1-1 0,0-1 0,0 1-1,0 0 1,0 0 0,0 0 0,0 0 0,0-1 0,-1 1 0,1 0 0,1-1-1,1-1-488,0 1 0,-1-1 0,1 0-1,-1 1 1,0-1 0,1 0 0,-1-1-1,0 1 1,3-4 0,13-24-6968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03.308"/>
    </inkml:context>
    <inkml:brush xml:id="br0">
      <inkml:brushProperty name="width" value="0.025" units="cm"/>
      <inkml:brushProperty name="height" value="0.025" units="cm"/>
    </inkml:brush>
  </inkml:definitions>
  <inkml:trace contextRef="#ctx0" brushRef="#br0">5097 600 9001,'-274'-166'2400,"-59"-32"-555,263 162-1685,-1 2-1,-144-44 1,111 52-131,-1 5 0,-1 4 0,-135-4 0,55 18-140,-192 22-1,151 5 28,1 9 0,-300 86 0,352-65 81,2 7 1,2 7 0,-229 129 0,286-132 32,3 5 0,-182 152 0,238-174-33,3 3 1,2 2 0,2 2 0,3 1 0,2 3 0,-56 107-1,60-87-12,5 3 0,3 0 0,3 2 0,4 1 0,-16 121 0,21-55 7,7 1 1,10 193 0,5-280-6,3 0-1,3 0 1,3-1-1,2-1 1,3 0-1,3-1 1,3-1-1,2-1 1,3-1-1,2-2 1,3-1-1,3-2 0,1-1 1,85 88-1,7-11 78,209 159 0,171 83 78,-444-325-139,112 77-34,5-8 0,5-8 0,5-8 0,207 75 0,-197-107 28,2-9 0,3-8 0,251 27 0,-129-45 20,445-13-1,-571-27-72,0-9 0,-2-10 0,389-100 0,-424 76 78,-4-9 1,-1-6-1,-4-7 1,294-184-1,-304 156-458,-4-7 0,-5-5 0,-5-7 0,-5-6 0,132-165 0,-220 238 333,-2-2 0,-3-2 0,-1-2-1,-4 0 1,47-122 0,-66 143 171,-1-1 0,-2 0 0,-2-1 0,-1 0 0,-3 0 0,0 0 0,-3 0 1,-1 0-1,-2 0 0,-2 0 0,-13-56 0,3 47 55,-3 0 0,-1 0 0,-2 2 0,-3 1 0,-1 1 0,-38-50 0,-204-232 1014,250 307-1043,-113-130 604,-486-505 622,530 575-1381,-4 4 0,-3 4-1,-3 4 1,-3 4-1,-178-82 1,172 104-586,-1 4-1,-2 6 1,-1 4-1,-1 5 1,-1 4-1,-174-4 1,13 15-2498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1.018"/>
    </inkml:context>
    <inkml:brush xml:id="br0">
      <inkml:brushProperty name="width" value="0.025" units="cm"/>
      <inkml:brushProperty name="height" value="0.025" units="cm"/>
    </inkml:brush>
  </inkml:definitions>
  <inkml:trace contextRef="#ctx0" brushRef="#br0">111 125 1057,'0'0'18134,"-8"8"-15785,1-1-2032,-50 59 2220,52-60-2271,1 0-1,0 0 1,0 0 0,0 0-1,1 1 1,0-1 0,0 1 0,1 0-1,0 0 1,-2 10 0,4-16-260,0 0 0,1-1 0,-1 1 0,0-1 0,0 1 0,1-1 0,-1 1 0,1-1 0,-1 1 0,0-1 0,1 1 0,-1-1 0,1 0 0,-1 1 0,1-1 0,-1 0 0,1 1 0,0-1 0,-1 0 0,1 0 0,-1 1 0,1-1 0,0 0 0,-1 0 0,1 0 0,-1 0 0,1 0 0,0 0 0,-1 0 0,1 0 0,0 0 0,-1 0 0,1 0 0,-1 0 0,1 0 0,0-1 0,-1 1 0,1 0 1,-1 0-1,1-1 0,-1 1 0,2-1 0,28-10 92,-27 9-87,76-32-108,-72 32 62,-1 0 0,1 0 0,0 1 1,0-1-1,0 2 0,-1-1 0,1 1 0,0 0 0,0 0 0,10 3 0,-15-2 32,0 0 0,-1 0 0,1 0-1,0 1 1,-1-1 0,1 1 0,-1-1-1,1 1 1,-1 0 0,0-1 0,0 1-1,1 0 1,-1 0 0,-1 0-1,1 0 1,1 2 0,-2-2 51,0-1 1,1 0-1,-1 0 0,1 1 1,0-1-1,-1 0 1,1 0-1,0 1 0,-1-1 1,1 0-1,0 0 1,0 0-1,0 0 0,0 0 1,0 0-1,0 0 0,0-1 1,1 1-1,-1 0 1,0 0-1,3 0 0,-2-3 90,0-1 0,0 0-1,1 0 1,-2 1-1,1-1 1,0 0-1,0-1 1,-1 1 0,0 0-1,0 0 1,0-1-1,0 1 1,0 0-1,0-5 1,0 4-98,2-12 37,-1 1 0,-1-1 0,0-25-1,-1 33-63,2 8-66,0 0 0,1 0-1,-1 0 1,0 0 0,0 1 0,0-1-1,1 1 1,-1-1 0,0 1 0,4 2 0,-6-3 51,10 3-36,1-1 0,0 0 1,0 0-1,0-1 0,1 0 1,-1-1-1,0-1 1,0 0-1,0 0 0,0-1 1,0 0-1,18-6 0,-24 6 42,0 0 0,0 0 0,0-1 0,0 0 0,0 0 0,-1 0 0,1 0 0,-1-1 0,0 1 0,0-1 0,0 0 0,4-5 0,-6 5 5,0 1 0,-1-1 0,1 1 0,-1-1 0,1 0 0,-1 0 0,0 1 0,0-1 0,-1 0 0,1 0 0,-1 0 0,0 0 0,0 0 0,0 0 0,0 0 0,-1 0 0,0 0 0,-1-6 0,1 9-9,1 0-1,-1-1 1,0 1 0,1 0 0,-1 0-1,0 0 1,0 0 0,0 0 0,0 0 0,0 0-1,0 0 1,0 0 0,0 0 0,0 0-1,0 1 1,0-1 0,0 0 0,-1 1 0,1-1-1,0 1 1,0 0 0,-1-1 0,1 1-1,0 0 1,-1 0 0,1 0 0,0 0-1,-1 0 1,1 0 0,0 0 0,-1 0 0,1 0-1,0 1 1,-1-1 0,1 0 0,0 1-1,-2 0 1,-2 1-15,0-1-1,0 1 0,1 0 1,-1 1-1,1-1 0,-1 1 1,1-1-1,-7 7 0,3 0 11,1 1 0,0-1 0,0 1 0,1 1 0,-8 18 0,11-25 4,1 0 1,1 0 0,-1 1-1,1-1 1,0 1-1,0-1 1,0 1 0,0 0-1,1-1 1,0 1 0,0 0-1,0-1 1,1 1-1,-1 0 1,1-1 0,0 1-1,3 7 1,-1-9-117,-1 0 0,0-1-1,1 1 1,0-1 0,-1 0 0,1 0 0,0 0-1,0 0 1,0-1 0,0 1 0,1-1 0,-1 1-1,0-1 1,1 0 0,-1-1 0,0 1 0,1-1-1,-1 1 1,1-1 0,-1 0 0,6 0 0,0 0-710,-1-1 0,1 0 0,0 0 0,-1 0 1,1-1-1,-1-1 0,14-4 0,16-17-9294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1.792"/>
    </inkml:context>
    <inkml:brush xml:id="br0">
      <inkml:brushProperty name="width" value="0.025" units="cm"/>
      <inkml:brushProperty name="height" value="0.025" units="cm"/>
    </inkml:brush>
  </inkml:definitions>
  <inkml:trace contextRef="#ctx0" brushRef="#br0">115 161 3107,'0'0'13666,"-8"-5"-10548,3 1-2688,0 1 1,0 0 0,-1 0 0,1 1-1,-1-1 1,1 1 0,-10-2-1,13 4-360,0 0 0,1 0 0,-1 0 1,0 0-1,0 0 0,0 1 0,1-1 0,-1 0 0,0 1 0,0 0 0,1-1 0,-1 1 0,0 0 0,1 0 0,-1 0 1,1 0-1,-1 0 0,1 0 0,0 0 0,-1 0 0,1 1 0,0-1 0,0 1 0,0-1 0,0 1 0,0-1 0,0 1 0,0-1 1,1 1-1,-1 0 0,0-1 0,1 1 0,-1 0 0,1 0 0,0 1 0,-2 5-55,0-1-1,0 0 0,1 1 1,0-1-1,1 1 1,-1-1-1,1 1 0,1 0 1,2 13-1,-2-19-7,-1 1-1,1-1 1,0 0-1,0 0 1,0 0-1,0 0 1,1 0 0,-1 0-1,0 0 1,1 0-1,-1 0 1,1-1-1,0 1 1,0-1 0,-1 1-1,1-1 1,0 0-1,0 0 1,1 1-1,-1-1 1,0-1-1,0 1 1,0 0 0,1 0-1,-1-1 1,0 0-1,0 1 1,1-1-1,-1 0 1,1 0 0,-1 0-1,0 0 1,1-1-1,2 0 1,1 0 15,-1 0 1,1-1-1,-1 1 0,1-1 1,-1-1-1,0 1 0,0-1 1,0 0-1,0 0 1,0 0-1,-1-1 0,0 1 1,1-1-1,3-6 0,8-8 33,-2 0 0,15-26-1,-2 4 2,-27 39-61,0 1 1,0 0-1,0 0 1,0-1-1,1 1 1,-1 0-1,0 0 1,0 0-1,0-1 1,0 1-1,0 0 0,0 0 1,1 0-1,-1-1 1,0 1-1,0 0 1,0 0-1,1 0 1,-1 0-1,0 0 1,0-1-1,0 1 0,1 0 1,-1 0-1,0 0 1,0 0-1,1 0 1,-1 0-1,0 0 1,0 0-1,1 0 1,-1 0-1,0 0 0,0 0 1,0 0-1,1 0 1,-1 0-1,0 0 1,0 0-1,1 0 1,-1 0-1,0 0 0,0 1 1,1-1-1,-1 0 1,0 0-1,0 0 1,1 0-1,3 17-104,-3 31 79,-1-40 34,0 51-9,0-59 9,0-1 1,0 1-1,0 0 1,1 0-1,-1 0 1,0 0-1,0 0 0,0-1 1,1 1-1,-1 0 1,0 0-1,0 0 1,0 0-1,1 0 1,-1 0-1,0 0 0,0 0 1,0 0-1,1 0 1,-1 0-1,0 0 1,0 0-1,1 0 0,-1 0 1,0 0-1,0 0 1,0 0-1,1 0 1,-1 0-1,0 0 0,0 0 1,0 0-1,1 1 1,-1-1-1,0 0 1,0 0-1,0 0 1,1 0-1,-1 0 0,0 1 1,0-1-1,0 0 1,0 0-1,0 0 1,0 1-1,1-1 0,-1 0 1,0 0-1,0 0 1,0 1-1,0-1 1,0 0-1,0 0 1,0 0-1,0 1 0,0-1 1,0 0-1,0 0 1,0 1-1,0-1 1,0 0-1,0 0 0,0 0 1,0 1-1,10-17 509,-3-7-241,-2 0 0,-1 0 1,-1-1-1,-1 1 0,-1-1 0,-2-29 1,0 15-386,1 40 68,1-1-1,-1 1 1,1 0-1,-1 0 1,1-1-1,-1 1 1,1 0-1,0-1 1,0 1-1,0-1 1,0 1-1,0-1 1,0 1-1,0-1 1,0 1-1,1-1 1,-1 0-1,0 0 1,1 0-1,-1 0 0,1 0 1,0 0-1,-1 0 1,1 0-1,0-1 1,-1 1-1,1-1 1,0 1-1,0-1 1,3 1-1,2 0-179,-1 0 0,1-1-1,-1 1 1,1-1 0,0-1-1,0 1 1,7-3 0,-10 2-204,0 0 1,1-1 0,-1 0-1,0 1 1,0-2 0,0 1-1,5-4 1,12-15-4756,-12 5-1569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2.277"/>
    </inkml:context>
    <inkml:brush xml:id="br0">
      <inkml:brushProperty name="width" value="0.025" units="cm"/>
      <inkml:brushProperty name="height" value="0.025" units="cm"/>
    </inkml:brush>
  </inkml:definitions>
  <inkml:trace contextRef="#ctx0" brushRef="#br0">0 1 12396,'0'0'7981,"5"9"-7682,9 27 390,-2 1 0,-1 0 1,-2 1-1,-2 0 1,4 54-1,-5-42-362,1 0 0,3-1 1,17 52-1,-12-75-1400,-3-16-1756,-11-10 2607,-1 0 1,0 1-1,1-1 1,-1 0-1,1 0 0,-1 0 1,0 0-1,1 0 1,-1 0-1,0 0 1,1 0-1,-1 0 1,1-1-1,-1 1 0,0 0 1,1 0-1,-1 0 1,0 0-1,1 0 1,-1-1-1,0 1 1,1 0-1,-1 0 0,0 0 1,1-1-1,-1 1 1,0 0-1,0-1 1,0 1-1,1 0 1,-1-1-1,0 1 0,0-1 1,6-12-5593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2.619"/>
    </inkml:context>
    <inkml:brush xml:id="br0">
      <inkml:brushProperty name="width" value="0.025" units="cm"/>
      <inkml:brushProperty name="height" value="0.025" units="cm"/>
    </inkml:brush>
  </inkml:definitions>
  <inkml:trace contextRef="#ctx0" brushRef="#br0">0 152 12107,'0'0'4741,"7"9"-2590,-5-5-1995,1 0 0,0 0 0,0-1 0,0 1-1,0-1 1,0 0 0,1 0 0,-1 0 0,1 0-1,0 0 1,0-1 0,0 0 0,0 0 0,0 0 0,1 0-1,-1-1 1,0 0 0,1 0 0,0 0 0,-1 0-1,1-1 1,-1 1 0,1-1 0,0 0 0,-1-1-1,1 1 1,-1-1 0,1 0 0,-1 0 0,1 0 0,7-4-1,-3 0-49,0 0-1,-1-1 0,0 0 0,0 0 0,0-1 0,-1 0 1,0 0-1,0-1 0,-1 0 0,0 0 0,0-1 0,-1 1 1,0-1-1,0 0 0,-1-1 0,-1 1 0,1-1 0,-1 1 1,2-21-1,-4 29-93,-1 0 0,0 0 1,0 0-1,0 0 1,0 0-1,0 0 0,0 0 1,0 0-1,0 0 1,-1 0-1,1 1 0,0-1 1,0 0-1,-1 0 0,1 0 1,-1 0-1,1 0 1,-1 1-1,1-1 0,-1 0 1,1 0-1,-1 1 1,0-1-1,1 0 0,-1 1 1,0-1-1,0 1 0,0-1 1,1 1-1,-1-1 1,0 1-1,0-1 0,0 1 1,0 0-1,0 0 1,0-1-1,0 1 0,1 0 1,-1 0-1,0 0 0,0 0 1,-2 0-1,0 0-15,1 1-1,-1-1 1,0 1-1,1 0 1,-1 0-1,0 0 1,1 0-1,0 0 1,-1 1 0,1-1-1,-1 1 1,1-1-1,0 1 1,-3 2-1,-4 10 62,-1 0-1,2 0 1,0 0-1,0 1 0,2 0 1,0 1-1,0 0 1,2-1-1,0 2 1,0-1-1,2 0 1,0 1-1,1-1 1,0 1-1,2 0 1,2 18-1,-3-33-71,1-1 0,-1 1 0,1 0-1,0-1 1,-1 1 0,1-1 0,0 1 0,0-1 0,0 1 0,0-1-1,0 1 1,1-1 0,-1 0 0,0 0 0,0 0 0,1 1-1,-1-1 1,1-1 0,-1 1 0,1 0 0,-1 0 0,1 0 0,0-1-1,-1 1 1,1-1 0,0 0 0,0 1 0,-1-1 0,1 0-1,0 0 1,0 0 0,-1 0 0,1 0 0,0 0 0,2-1 0,1 0-301,1 0 0,0 0 0,0 0 1,0-1-1,-1 0 0,1 0 0,-1 0 1,1-1-1,5-4 0,0-2-1396,0 0-1,-1 0 1,-1-1-1,14-18 1,5-13-7439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2.992"/>
    </inkml:context>
    <inkml:brush xml:id="br0">
      <inkml:brushProperty name="width" value="0.025" units="cm"/>
      <inkml:brushProperty name="height" value="0.025" units="cm"/>
    </inkml:brush>
  </inkml:definitions>
  <inkml:trace contextRef="#ctx0" brushRef="#br0">149 1 15407,'0'0'8781,"-10"10"-8081,-10 13-407,2-1 1,-23 37-1,32-44-183,0 0 0,1 0 0,1 1 0,0 0-1,1 0 1,-6 27 0,12-42-130,0-1 1,0 1-1,0-1 0,-1 1 0,1-1 1,0 1-1,0-1 0,0 1 0,0 0 1,0-1-1,0 1 0,0-1 1,0 1-1,0-1 0,0 1 0,0 0 1,1-1-1,-1 1 0,0-1 0,0 1 1,0-1-1,1 1 0,-1-1 0,0 1 1,1-1-1,-1 1 0,0-1 0,1 0 1,-1 1-1,1-1 0,0 1 0,16-7-257,25-30-13,-35 29 101,5-4-120,39-31-964,-47 39 1140,0 0 1,0 1 0,0 0-1,0 0 1,0 0-1,0 0 1,1 1 0,-1 0-1,1 0 1,-1 0 0,8 0-1,-11 1 150,-1 1-1,1 0 1,0-1-1,0 1 1,-1 0-1,1 0 1,0 0 0,-1 0-1,1-1 1,-1 1-1,1 0 1,-1 0-1,0 0 1,1 0-1,-1 0 1,0 0-1,0 0 1,1 0 0,-1 1-1,0-1 1,0 0-1,0 0 1,0 0-1,0 0 1,-1 2-1,-1 31 1209,-2-20-946,0 0 0,0-1 0,-1 0 0,-1 0 0,-1 0 0,1-1 0,-2 1 0,0-2 0,0 1 0,-1-1 0,-1-1 0,1 1 0,-2-2 0,-18 15 0,28-23-335,-1 0 0,1 0 0,-1 0 0,0-1 0,1 1 0,-1 0 0,0-1 0,0 1 0,1-1 0,-1 0 0,0 1 0,-3-1 0,4 0-106,0 0 0,1 0 0,-1-1-1,1 1 1,-1 0 0,0 0 0,1-1 0,-1 1 0,1 0 0,-1-1 0,1 1 0,-1 0 0,1-1 0,-1 1 0,1-1 0,-1 1 0,1-1 0,-1 1 0,1-1 0,0 0 0,-1 1-1,1-1 1,-1-1 0,1-1-515,-1 0-1,1 0 1,-1 0-1,1-1 0,0 1 1,0 0-1,1 0 1,-1 0-1,1-1 1,-1 1-1,1 0 0,0 0 1,2-3-1,10-22-4484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3.335"/>
    </inkml:context>
    <inkml:brush xml:id="br0">
      <inkml:brushProperty name="width" value="0.025" units="cm"/>
      <inkml:brushProperty name="height" value="0.025" units="cm"/>
    </inkml:brush>
  </inkml:definitions>
  <inkml:trace contextRef="#ctx0" brushRef="#br0">87 0 15759,'0'0'9353,"-9"3"-8777,5-2-542,1 0 1,-1 0-1,0 1 0,1-1 0,-1 1 0,1 0 1,0 0-1,0 0 0,-1 1 0,1-1 0,1 1 0,-6 5 1,5-3-14,-1 0 1,1 1 0,0-1 0,1 1-1,0 0 1,0-1 0,0 1 0,0 0 0,0 9-1,1-13-21,0 2 10,0 0-1,1 0 1,-1 1 0,1-1 0,0 0 0,0 0 0,1 8-1,-1-11-2,1 0 0,-1 0 0,1 0 0,0 0 0,0 0-1,-1 0 1,1 0 0,0 0 0,0-1 0,0 1 0,0 0-1,0-1 1,0 1 0,0 0 0,0-1 0,0 1-1,0-1 1,0 0 0,1 1 0,-1-1 0,0 0 0,0 0-1,0 1 1,0-1 0,1 0 0,-1 0 0,0 0 0,0-1-1,2 1 1,55-7-205,-49 5 55,0 0 1,1 1-1,-1 0 0,1 0 0,-1 1 1,0 1-1,16 2 0,-24-3 155,1 1-1,0-1 1,0 1-1,-1 0 1,1 0 0,-1 0-1,1 0 1,-1 0-1,1 0 1,-1 1-1,0-1 1,0 0-1,1 1 1,-1-1 0,0 1-1,0-1 1,0 1-1,-1-1 1,1 1-1,0 0 1,-1-1-1,1 1 1,-1 0 0,1 0-1,-1-1 1,0 1-1,1 0 1,-1 0-1,0 0 1,-1 0-1,1-1 1,0 1 0,0 0-1,-1 0 1,0 2-1,-1 3 61,1 1 0,-2-1 1,1 0-1,-1-1 0,0 1 0,0 0 0,-7 8 0,-26 25-574,3-23-2941,8-13-2274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4.163"/>
    </inkml:context>
    <inkml:brush xml:id="br0">
      <inkml:brushProperty name="width" value="0.025" units="cm"/>
      <inkml:brushProperty name="height" value="0.025" units="cm"/>
    </inkml:brush>
  </inkml:definitions>
  <inkml:trace contextRef="#ctx0" brushRef="#br0">0 23 4260,'0'0'10976,"7"14"-8702,19 56-119,-3 2 0,16 87 0,3 6-479,-42-165-1666,0 1 1,-1-1-1,1 1 1,0-1-1,1 1 1,-1 0-1,0-1 1,0 1-1,0-1 1,0 1-1,0-1 1,1 1-1,-1-1 1,0 1-1,0-1 1,1 1-1,-1-1 1,0 1-1,1-1 1,-1 1-1,0-1 1,1 1-1,-1-1 1,1 0-1,-1 1 1,1-1-1,-1 0 1,1 0-1,-1 1 1,1-1-1,4-17 393,-3-33-42,-3 18-353,-2-1-1,-1 1 1,-1 0 0,-2 0 0,-2 1-1,0 0 1,-2 0 0,-28-53-1,39 84-15,0 0 0,0 0-1,0 0 1,0 0 0,0 0-1,0 1 1,0-1 0,0 0 0,0 0-1,0 0 1,0 0 0,-1 0-1,1 0 1,0 0 0,0 0-1,0 0 1,0 0 0,0 0-1,0 0 1,0 0 0,0 0-1,0 0 1,0 0 0,-1 0 0,1 0-1,0 0 1,0 0 0,0 0-1,0 0 1,0 0 0,0 0-1,0 0 1,0-1 0,0 1-1,0 0 1,0 0 0,0 0-1,-1 0 1,1 0 0,0 0-1,0 0 1,0 0 0,0 0 0,0 0-1,0 0 1,0 0 0,0 0-1,0-1 1,0 1 0,0 0-1,0 0 1,0 0 0,1 13-187,8 23 72,-2-22 111,0 0-1,2-1 1,-1 0 0,1 0-1,1-1 1,1 0-1,11 11 1,-19-20 31,0 0 0,-1-1 0,1 1 0,0-1 1,1 0-1,-1 0 0,0 0 0,1 0 0,-1 0 0,1-1 1,-1 0-1,1 0 0,0 0 0,-1 0 0,1 0 0,0-1 1,0 1-1,0-1 0,-1 0 0,1 0 0,0-1 0,0 1 1,0-1-1,-1 0 0,1 0 0,0 0 0,-1 0 0,1-1 1,-1 0-1,1 1 0,-1-1 0,0 0 0,0-1 0,5-3 1,0-2 72,-1 1 0,0-1 1,0-1-1,-1 1 1,0-1-1,-1 0 0,0 0 1,0-1-1,-1 1 1,6-19-1,-5 8-40,-1 0 0,-1 0 0,0 0 0,-1-33-1,-2 50-45,0 1-1,-1 0 1,1 0-1,-1 0 1,1 0-1,-1 0 1,0 0-1,0 0 1,0 0-1,0 0 1,-3-3-1,-5 0-54,-2 19-138,6 8 168,1 1 0,1 0 1,1 0-1,2 0 0,0 0 0,1 0 1,5 32-1,-4-47 50,-1 0-1,1 0 1,0 0 0,1 0 0,0 0-1,0-1 1,1 1 0,-1-1-1,11 13 1,-13-18-6,1 0-1,0 0 1,0 0-1,0 0 1,0 0 0,0 0-1,0-1 1,0 1 0,1-1-1,-1 0 1,0 0 0,1 0-1,-1 0 1,1 0-1,0 0 1,-1-1 0,1 1-1,0-1 1,-1 0 0,1 0-1,0 0 1,-1 0 0,1 0-1,0 0 1,-1-1-1,1 1 1,0-1 0,-1 0-1,1 0 1,-1 0 0,1 0-1,-1 0 1,0 0 0,3-3-1,3-1 22,0-1 0,-1 0 0,0-1 0,0 1-1,0-1 1,-1-1 0,0 1 0,0-1 0,-1 0 0,0-1-1,5-12 1,-4 9-16,-1-1-1,-1 0 0,0 1 1,-1-2-1,0 1 0,-1 0 1,1-23-1,-3 35-27,0 0 0,1 0 0,-1 0 0,0 0 0,0 0-1,0 0 1,-1 0 0,1 0 0,0 0 0,0 0 0,0 1 0,-1-1 0,1 0 0,0 0 0,-1 0 0,1 0 0,-1 0-1,1 0 1,-1 1 0,1-1 0,-1 0 0,0 0 0,0 1 0,1-1 0,-1 0 0,0 1 0,0-1 0,1 1 0,-1-1-1,0 1 1,0-1 0,0 1 0,0 0 0,0-1 0,0 1 0,0 0 0,0 0 0,0 0 0,0 0 0,-1 0-1,0 0-6,0 0 0,0 1 0,0-1-1,0 1 1,0 0 0,0 0 0,0-1-1,1 1 1,-1 0 0,0 1 0,1-1-1,-1 0 1,1 0 0,-1 1 0,1-1-1,-1 1 1,1-1 0,0 1-1,-2 3 1,-1 4 7,0 0 0,0 1 0,1 0-1,0 0 1,1 0 0,0 0 0,1 0-1,0 0 1,0 1 0,1-1 0,2 15-1,-2-20-198,1 1 0,0-1 0,1 0 0,-1 0-1,1 0 1,0 0 0,1-1 0,-1 1 0,1 0-1,5 6 1,-6-8-283,1 0-1,0 0 0,0-1 1,0 1-1,1-1 0,-1 0 1,1 1-1,-1-2 0,1 1 1,-1 0-1,1-1 0,0 0 1,0 1-1,0-2 0,5 2 1,26 0-7464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4.848"/>
    </inkml:context>
    <inkml:brush xml:id="br0">
      <inkml:brushProperty name="width" value="0.025" units="cm"/>
      <inkml:brushProperty name="height" value="0.025" units="cm"/>
    </inkml:brush>
  </inkml:definitions>
  <inkml:trace contextRef="#ctx0" brushRef="#br0">200 75 3331,'0'0'10469,"-1"-10"-5622,1 6-4516,0 0-1,-1 0 1,1 0 0,-1 0-1,0 0 1,0 0 0,0 0-1,-1 0 1,-2-5 0,3 7-224,0 1 0,-1-1 0,1 1 0,-1-1 0,1 1 0,-1 0 0,1 0 0,-1 0 0,0 0 0,0 0 0,1 0 0,-1 0 0,0 0 0,0 1 0,0-1 1,0 1-1,0-1 0,0 1 0,0 0 0,0 0 0,0 0 0,0 0 0,0 0 0,0 0 0,0 1 0,0-1 0,0 1 0,-3 0 0,-1 2-85,0-1 0,0 1 0,1 0 0,-1 0 0,1 1 0,0 0 0,0 0 0,1 0 0,-1 0 0,1 1 0,0 0 0,0 0 0,0 0 0,0 0 0,-4 10 0,-1 2-18,0 1 1,1 0-1,-9 33 0,15-44-1,0-1 0,0 1 0,1 0 0,0-1 0,1 1 0,-1 0-1,1 0 1,1 8 0,0-14-12,-1 0-1,1 0 0,0-1 0,-1 1 0,1 0 0,-1-1 0,1 1 0,0-1 0,0 1 0,-1-1 1,1 1-1,0-1 0,0 0 0,0 1 0,-1-1 0,1 0 0,0 0 0,0 1 0,0-1 0,0 0 1,0 0-1,-1 0 0,1 0 0,0 0 0,0 0 0,1-1 0,26-2-283,48-18-823,-60 15 778,0 1 0,-1 1-1,1 0 1,1 1 0,-1 1-1,0 0 1,21 1 0,-35 1 361,1 1 1,0-1-1,-1 1 1,1 0-1,-1 0 1,1 0-1,-1 0 1,1 0 0,-1 0-1,1 1 1,-1-1-1,0 1 1,0-1-1,0 1 1,0 0-1,0 0 1,0 0-1,-1 0 1,1 0 0,0 1-1,-1-1 1,0 0-1,1 1 1,-1-1-1,0 1 1,-1-1-1,1 1 1,0 0 0,-1-1-1,1 1 1,-1 0-1,0-1 1,0 1-1,0 5 1,0 0 348,-1 0 1,1 1-1,-1-1 1,-1 0-1,0 0 1,0 0-1,0 0 1,-1 0 0,0 0-1,-7 11 1,2-8-51,1 0 0,-1-1 0,-1 0 0,0-1 1,-19 16-1,23-21-336,0 0 1,-1 0-1,0-1 0,0 0 1,0 0-1,0 0 1,0-1-1,-1 0 0,1 0 1,-1 0-1,0-1 1,-12 1-1,18-2-90,0-1 0,0 1 1,0 0-1,-1 0 0,1-1 1,0 1-1,0-1 0,0 1 0,1-1 1,-1 1-1,0-1 0,0 0 1,0 1-1,0-1 0,0 0 0,1 0 1,-1 0-1,0 1 0,1-1 1,-1 0-1,0 0 0,1 0 0,0 0 1,-1 0-1,1 0 0,-1 0 0,1 0 1,0 0-1,0-1 0,0 1 1,-1 0-1,1 0 0,0 0 0,0 0 1,1 0-1,-1 0 0,0 0 1,0 0-1,0 0 0,1-1 0,0 0 1,0-6-714,1 0 0,0 0 0,1 0 1,0 1-1,4-9 0,7-9-3921,29-37 1,-9 17-3735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5.518"/>
    </inkml:context>
    <inkml:brush xml:id="br0">
      <inkml:brushProperty name="width" value="0.025" units="cm"/>
      <inkml:brushProperty name="height" value="0.025" units="cm"/>
    </inkml:brush>
  </inkml:definitions>
  <inkml:trace contextRef="#ctx0" brushRef="#br0">27 191 13421,'0'0'10313,"-3"10"-10142,-3 6-49,2 0 1,0 0-1,0 0 0,2 1 0,0-1 0,1 1 1,0 0-1,3 22 0,-2-38-116,0 0 0,0 0 0,1 0 0,-1 0 0,0 0 0,0 0 0,1 0 0,-1 0 1,1 0-1,-1 0 0,1 0 0,-1 0 0,1-1 0,-1 1 0,1 0 0,0 0 0,-1-1 0,1 1 0,0 0 0,0-1 0,0 1 0,-1-1 0,1 1 0,0-1 1,0 1-1,0-1 0,0 0 0,0 1 0,0-1 0,0 0 0,0 0 0,0 0 0,0 1 0,0-1 0,0 0 0,0-1 0,0 1 0,0 0 0,0 0 0,0 0 1,0 0-1,0-1 0,0 1 0,0-1 0,-1 1 0,1 0 0,0-1 0,0 1 0,0-1 0,0 0 0,-1 1 0,1-1 0,1-1 0,4-2 29,0 0 0,-1-1 0,1 0 0,-1 0 0,0 0-1,4-7 1,2-5-14,-1 0 0,-1 0-1,0-1 1,-2 0 0,0-1-1,-1 1 1,6-35 0,-11 52 155,-1 42 64,1-29-166,0 0-1,1 0 1,1 0-1,0 0 1,0-1 0,7 14-1,-10-23-41,1 0-1,0 0 0,-1 0 0,1 0 1,0-1-1,0 1 0,0 0 1,0-1-1,0 1 0,1 0 0,-1-1 1,0 0-1,1 1 0,-1-1 1,1 0-1,-1 0 0,1 0 1,0 0-1,0 0 0,-1 0 0,1 0 1,0 0-1,0-1 0,0 1 1,0-1-1,0 1 0,0-1 0,0 0 1,0 0-1,0 0 0,-1 0 1,1 0-1,0 0 0,0-1 0,0 1 1,0-1-1,0 1 0,0-1 1,0 0-1,0 1 0,-1-1 1,1 0-1,0 0 0,-1-1 0,1 1 1,2-3-1,9-7 59,-1-1 0,0 0 0,-1-1 0,0-1 1,10-17-1,-11 16-100,0 0 0,1 1 0,1 0 0,20-18 0,-32 33 4,1-1-1,-1 1 1,1 0 0,0-1-1,-1 1 1,1 0 0,-1-1-1,0 1 1,1 0 0,-1 0-1,1-1 1,-1 1 0,0 0-1,0 0 1,1 0 0,-1 0-1,0-1 1,0 1 0,0 0-1,0 0 1,0 0 0,0 0-1,0-1 1,0 1 0,0 0-1,-1 1 1,2 34 264,-1-35-259,0 75 871,1-76-842,-1 0-1,1 0 1,0 0 0,-1 0 0,1 0 0,0 0 0,-1 0 0,1 0 0,0 0 0,-1-1 0,1 1 0,0 0-1,-1 0 1,1-1 0,-1 1 0,1 0 0,0-1 0,-1 1 0,1-1 0,-1 1 0,1-1 0,14-15 114,-1 0 1,-1-1 0,21-35 0,-23 34-143,0 1 0,1 0 0,1 0 0,22-21 0,-34 37-11,0 0 0,-1 1 1,1-1-1,0 0 0,0 1 1,0-1-1,0 0 0,0 1 0,0-1 1,0 1-1,0-1 0,0 1 1,0 0-1,0-1 0,0 1 1,0 0-1,0 0 0,0 0 0,0 0 1,2 0-1,-2 0 3,-1 0 0,1 1 0,0-1 0,-1 1 0,1-1 0,0 1-1,-1 0 1,1-1 0,-1 1 0,1-1 0,-1 1 0,1 0 0,-1 0 0,0-1 0,1 1 0,-1 0 0,0 0 0,1-1 0,-1 1-1,0 0 1,0 1 0,2 52-117,-3-42 172,1 58 7,21-99 394,0-6-403,-8 12-102,1 2 0,0-1 0,2 2 0,25-26 0,-41 45 48,0 1-1,1-1 1,-1 1 0,0-1 0,1 0 0,-1 1-1,0-1 1,1 1 0,-1 0 0,1-1-1,-1 1 1,0-1 0,1 1 0,-1 0-1,1-1 1,0 1 0,-1 0 0,1-1 0,-1 1-1,1 0 1,-1 0 0,1 0 0,0 0-1,-1-1 1,1 1 0,-1 0 0,1 0-1,0 0 1,-1 0 0,1 0 0,0 1 0,-1-1-1,1 0 1,-1 0 0,1 0 0,-1 0-1,1 1 1,0-1 0,-1 0 0,1 1-1,-1-1 1,1 0 0,-1 1 0,1-1 0,-1 0-1,1 1 1,-1-1 0,0 1 0,1-1-1,-1 1 1,0-1 0,1 1 0,-1-1-1,0 1 1,0 0 0,1-1 0,-1 1 0,0-1-1,0 1 1,0 0 0,0-1 0,0 1-1,0 0 1,2 55-658,-2-33-1492,0-22 1922,0-1-1,0 1 0,0-1 1,1 1-1,-1-1 0,0 0 1,1 1-1,-1-1 0,0 1 1,1-1-1,-1 0 0,0 1 1,1-1-1,-1 0 0,1 0 1,-1 1-1,0-1 0,1 0 1,-1 0-1,1 0 0,-1 1 1,1-1-1,-1 0 0,1 0 0,-1 0 1,1 0-1,-1 0 0,1 0 1,-1 0-1,1 0 0,-1 0 1,1 0-1,-1 0 0,1-1 1,-1 1-1,1 0 0,-1 0 1,1 0-1,-1 0 0,0-1 1,1 1-1,-1 0 0,1-1 1,-1 1-1,1-1 0,12-14-6616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5.893"/>
    </inkml:context>
    <inkml:brush xml:id="br0">
      <inkml:brushProperty name="width" value="0.025" units="cm"/>
      <inkml:brushProperty name="height" value="0.025" units="cm"/>
    </inkml:brush>
  </inkml:definitions>
  <inkml:trace contextRef="#ctx0" brushRef="#br0">1 133 2755,'0'0'23590,"8"6"-23056,31 17-139,-37-22-368,0 0 0,0 0 0,0-1 0,0 1-1,0-1 1,0 1 0,0-1 0,0 0 0,0 0 0,0 0 0,1 0 0,-1 0 0,0 0 0,0-1 0,0 1 0,0-1 0,0 0 0,0 1 0,0-1-1,0 0 1,0 0 0,0 0 0,0 0 0,-1-1 0,1 1 0,0 0 0,2-3 0,2-3 23,1 0 0,-2-1 0,1 1 0,6-14 0,-8 16-24,-1 0-6,1-1-1,-1 0 1,0 1-1,0-1 1,-1-1 0,1 1-1,-2 0 1,1 0-1,0-1 1,-1 1-1,0-13 1,-1 18-19,0 1 0,0-1 0,0 1 0,0 0 0,0-1 0,0 1 1,0-1-1,0 1 0,-1-1 0,1 1 0,0 0 0,0-1 0,-1 1 0,1 0 0,0-1 0,0 1 0,-1 0 0,1-1 0,0 1 1,-1 0-1,1-1 0,0 1 0,-1 0 0,1 0 0,0 0 0,-1-1 0,1 1 0,-1 0 0,1 0 0,-1 0 0,1 0 0,0 0 1,-2 0-1,-16 5-24,-14 17-44,25-12 99,0-1-1,1 2 1,1-1 0,0 1 0,0 0 0,1 0 0,0 0 0,0 1 0,2-1 0,-1 1 0,2 0 0,-1 17 0,1-23-128,1 0 0,1 0 1,-1 0-1,1 0 1,0 0-1,1 0 0,-1 0 1,1 0-1,0-1 0,1 1 1,4 8-1,-5-11-223,1 0-1,-1 0 1,1 0-1,-1-1 1,1 1-1,0-1 1,0 0-1,0 1 1,0-1-1,0-1 1,1 1-1,-1 0 1,1-1-1,-1 0 1,1 0-1,-1 0 1,1 0-1,0-1 1,0 1-1,4-1 1,18 1-6183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09.294"/>
    </inkml:context>
    <inkml:brush xml:id="br0">
      <inkml:brushProperty name="width" value="0.025" units="cm"/>
      <inkml:brushProperty name="height" value="0.025" units="cm"/>
    </inkml:brush>
  </inkml:definitions>
  <inkml:trace contextRef="#ctx0" brushRef="#br0">111 47 8904,'0'0'1767,"10"-6"-1719,51-29-5,-59 34-19,0 1-1,0-1 1,0 1-1,0-1 0,0 1 1,0-1-1,1 1 1,-1 0-1,0 0 1,0 0-1,0 0 1,1 1-1,-1-1 1,0 1-1,0-1 1,0 1-1,0 0 0,0 0 1,0-1-1,3 3 1,38 30 457,-18-13-339,-4-8-96,1 0 1,0-1-1,1-2 1,0 0-1,1-1 1,0-2-1,0 0 1,1-2-1,42 3 0,22-4 198,120-11-1,-161 5-228,98-3 277,0 7 0,153 21 0,3-2-213,314-18 0,-266-7-56,245 8-4,549-5 21,576-16-195,-1651 18 80,0-2 1,-1-4-1,0-3 0,-1-3 0,95-28 1,-160 40 79,-1 0 0,0 0 0,0 0 1,0-1-1,0 1 0,0 0 0,0 0 1,0-1-1,0 1 0,0 0 0,0-1 1,0 1-1,0-1 0,0 1 0,0-1 1,-1 0-1,1 1 0,0-1 0,0 0 1,0 0-1,-1 0 0,1 1 0,1-3 1,-28-2 88,11 3-341,-47-5-991,0 3-1,-69 5 1,-127 19-49,2 0 1436,-486-24 1356,2-38-2426,-298-9 6,-389 61 2939,66 3-667,855-16-1097,484 3-227,9-1 60,0 1 1,0 1-1,0 0 0,1 0 0,-25 7 1,36-8-96,1 0 0,-1 0 0,0 1 0,0-1 0,1 0 0,-1 0 0,0 1 0,0-1 0,1 1 0,-1-1 0,0 1 0,1-1 0,-1 1 0,1-1 0,-1 1 0,0-1 0,1 1 0,-1 0 0,1-1 0,0 1 0,-1 0 0,1-1 0,0 1 0,-1 0 0,1 0 0,0-1 1,0 1-1,-1 0 0,1 1 0,0 0-27,1-1 0,-1 1 1,1 0-1,0-1 0,-1 1 0,1-1 1,0 1-1,0-1 0,0 1 1,0-1-1,0 0 0,0 1 1,2 0-1,45 35-537,-46-36 589,20 12-75,0-2 0,0 0 1,1-1-1,1-2 0,0 0 0,0-2 0,0 0 0,27 2 1,29-1 17,95-4 1,-123-3 54,418-15 233,-63 1-39,334 0-75,1058 7-541,162 114-1628,-1015-16 2176,-244-19-2616,-440-50-2234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6.501"/>
    </inkml:context>
    <inkml:brush xml:id="br0">
      <inkml:brushProperty name="width" value="0.025" units="cm"/>
      <inkml:brushProperty name="height" value="0.025" units="cm"/>
    </inkml:brush>
  </inkml:definitions>
  <inkml:trace contextRef="#ctx0" brushRef="#br0">0 45 7687,'0'0'11985,"7"12"-10618,53 114 1563,-58-120-2788,0-1 0,1 0-1,-1 0 1,1-1-1,0 1 1,0-1 0,0 1-1,1-1 1,7 7 0,-10-10-114,1 0 1,-1 0-1,1 0 0,0 0 1,-1 0-1,1 0 1,0-1-1,0 1 1,0-1-1,-1 1 1,1-1-1,0 1 1,0-1-1,0 0 1,0 0-1,0 0 1,0 0-1,0-1 1,0 1-1,-1 0 1,1-1-1,0 1 1,0-1-1,0 0 1,-1 1-1,1-1 0,0 0 1,-1 0-1,1 0 1,0 0-1,2-3 1,6-6 18,-1 0 1,0-1 0,-1 0-1,0-1 1,0 0-1,-1 0 1,-1 0-1,0-1 1,-1 0-1,6-20 1,23-49 32,-28 80-163,-2 13 43,-1 18 75,-2-28-27,0 20 82,0-7-1,0 0 1,1 0-1,0 0 0,1 0 1,1 0-1,7 18 0,-11-31-64,0 0 0,0-1 0,1 1 0,-1-1-1,0 1 1,1-1 0,-1 1 0,1 0-1,-1-1 1,1 0 0,-1 1 0,1-1 0,-1 1-1,1-1 1,-1 0 0,1 1 0,-1-1-1,1 0 1,0 1 0,-1-1 0,1 0 0,0 0-1,-1 0 1,1 0 0,0 1 0,-1-1-1,1 0 1,0 0 0,-1 0 0,1-1 0,0 1-1,-1 0 1,1 0 0,0 0 0,-1 0-1,1-1 1,-1 1 0,1 0 0,0 0 0,-1-1-1,1 1 1,-1-1 0,1 1 0,-1 0-1,1-1 1,-1 1 0,1-1 0,-1 1 0,1-1-1,-1 0 1,26-33 718,-21 27-726,1-1 49,0 0 1,0 1-1,0 0 1,1 0-1,1 0 1,10-8-1,17 0-1733,8 10-5758,-40 4 3175,-3-7-1702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7.410"/>
    </inkml:context>
    <inkml:brush xml:id="br0">
      <inkml:brushProperty name="width" value="0.025" units="cm"/>
      <inkml:brushProperty name="height" value="0.025" units="cm"/>
    </inkml:brush>
  </inkml:definitions>
  <inkml:trace contextRef="#ctx0" brushRef="#br0">12 76 3972,'-3'-11'7511,"0"-5"-6510,-3-16 4554,18 60-1685,48 166-566,9 29-544,-52-193-2598,-10-32-41,-4-17-116,-2 9-57,-1 0-1,0 0 0,-1 0 0,0 0 1,0 0-1,-1 0 0,0 0 0,-1 0 1,0 1-1,-1-1 0,0 1 0,-1 0 1,1 0-1,-2 0 0,1 1 0,-10-11 1,31 39-115,-14-17 134,1 1 1,-1 0-1,1-1 1,0 1-1,0-1 1,1 0-1,6 5 0,-7-6 42,0 1 0,0-1 0,0 0 0,1-1 0,-1 1 0,1-1 0,-1 1 0,1-1 0,-1 0 0,1 0 0,0-1 0,-1 1 0,1-1 0,0 0 0,0 0 0,-1 0 0,1 0 0,0-1 0,0 1 0,-1-1 0,1 0 0,0 0 0,-1-1 0,1 1 0,-1-1 0,0 1 0,1-1 0,-1 0 0,0 0 0,0-1 0,0 1 0,4-5 0,-2 1 12,0-1-1,-1 0 1,1 1 0,-2-1 0,1-1 0,-1 1-1,0 0 1,0-1 0,-1 0 0,0 0 0,0 1 0,-1-1-1,0 0 1,0-11 0,-2 19-22,1 0 1,0 0-1,0 0 0,0 0 1,-1 0-1,1 1 0,0-1 1,0 0-1,0 0 0,-1 0 1,1 0-1,0 0 0,0 0 0,0 0 1,-1 0-1,1 0 0,0 0 1,0 0-1,-1 0 0,1 0 1,0 0-1,0 0 0,-1 0 1,1 0-1,0 0 0,0 0 1,0 0-1,-1 0 0,1-1 0,0 1 1,0 0-1,0 0 0,-1 0 1,1 0-1,0 0 0,0-1 1,0 1-1,0 0 0,-1 0 1,1 0-1,0 0 0,0-1 1,0 1-1,0 0 0,0 0 0,0-1 1,0 1-1,0 0 0,-1 0 1,1 0-1,0-1 0,0 1 1,0 0-1,0 0 0,0-1 1,0 1-1,0 0 0,1 0 1,-1-1-1,0 1 0,0 0 0,0 0 1,-11 17-106,7 0 92,1-1 0,0 1 0,1 0 0,0 0 0,2 0 0,0 1-1,3 23 1,-2-39 13,0 0 0,0 0 0,0 0 0,0 0 0,0 1 0,0-2 0,1 1-1,-1 0 1,1 0 0,-1 0 0,1-1 0,0 1 0,-1 0 0,1-1-1,0 0 1,0 1 0,0-1 0,0 0 0,0 0 0,0 0 0,1 0 0,-1-1-1,0 1 1,0-1 0,1 1 0,2-1 0,9 2 7,1 0 0,-1-1 0,16-2 0,-14 1 11,-15 0 3,1 0 0,-1 0-1,1 0 1,-1-1 0,0 1 0,1 0 0,-1-1-1,1 1 1,-1-1 0,0 1 0,1-1 0,-1 0-1,0 1 1,1-1 0,-1 0 0,0 0-1,0 0 1,0 0 0,0 0 0,0 0 0,0-1-1,0 1 1,0 0 0,0 0 0,0-2-1,1-2 80,-1 1-1,1 0 0,-1-1 0,0 1 0,-1-1 1,1 1-1,-1-1 0,0-6 0,-1-5 270,0 0-1,-2 0 0,0 0 1,-5-16-1,3 21-236,1 0 0,-2 1 0,1-1 0,-8-9 0,-10-19-92,23 39-76,7-2-7,1 1 1,0 1 0,0-1-1,0 1 1,12 2-1,-14-1 18,0-1-1,1 1 0,-1-1 0,0 0 0,1-1 1,-1 0-1,0 0 0,1 0 0,9-4 0,-11 3-58,1-1 0,-1 0 0,0 0 0,0-1 0,0 1 0,-1-1 0,1 0 0,-1 0 0,0-1 0,0 1 0,0-1 0,-1 0 0,1 0 0,-1 0 0,-1 0 0,1-1 0,-1 1 0,0-1 0,0 1 0,0-1 0,-1 0 0,0 0 0,0 0 0,0 0 0,-1 0-1,0 0 1,-1-7 0,1 12 92,0 0-1,0 0 0,0 1 1,0-1-1,0 0 0,0 1 0,0-1 1,0 0-1,0 0 0,-1 1 0,1-1 1,0 0-1,-1 1 0,1-1 0,0 1 1,-1-1-1,1 0 0,-1 1 1,1-1-1,-1 1 0,1-1 0,-1 1 1,1-1-1,-1 1 0,1 0 0,-1-1 1,0 1-1,1 0 0,-1-1 1,0 1-1,1 0 0,-1 0 0,0 0 1,1-1-1,-1 1 0,0 0 0,0 0 1,1 0-1,-1 0 0,0 0 1,1 0-1,-1 1 0,-1-1 0,0 0 24,0 1 0,-1-1 0,1 1 0,0 0 0,0 0 0,0 0-1,0 0 1,0 0 0,0 0 0,0 0 0,0 1 0,0-1 0,-1 3-1,-3 4 70,0 0 0,1 1-1,0 0 1,1 0 0,0 1-1,1-1 1,0 1 0,0 0-1,-2 16 1,2-12-1,2 1-1,0 0 1,0-1 0,1 1 0,1 0 0,3 16-1,-4-29-115,1 0-1,-1 0 1,1 0-1,-1 0 0,1-1 1,0 1-1,0 0 1,0 0-1,0-1 0,0 1 1,0 0-1,1-1 1,-1 1-1,0-1 0,1 0 1,-1 1-1,1-1 1,-1 0-1,1 0 1,0 0-1,0 0 0,-1 0 1,1-1-1,0 1 1,0 0-1,0-1 0,0 1 1,0-1-1,0 0 1,0 0-1,0 1 0,0-1 1,0-1-1,3 1 1,-1-1-413,1 1 1,0-1-1,0-1 0,0 1 1,-1-1-1,1 0 1,-1 0-1,1 0 1,-1 0-1,0-1 1,0 1-1,0-1 1,4-4-1,18-22-4662,-3-6-2471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8.046"/>
    </inkml:context>
    <inkml:brush xml:id="br0">
      <inkml:brushProperty name="width" value="0.025" units="cm"/>
      <inkml:brushProperty name="height" value="0.025" units="cm"/>
    </inkml:brush>
  </inkml:definitions>
  <inkml:trace contextRef="#ctx0" brushRef="#br0">84 346 8392,'0'0'12897,"-10"3"-10131,6-3-2667,1 1-1,-1 0 1,1 0 0,-1 0 0,1 1-1,0-1 1,0 1 0,-1 0 0,1-1-1,0 2 1,0-1 0,1 0 0,-1 0-1,0 1 1,1 0 0,-1-1 0,1 1-1,0 0 1,0 0 0,0 0 0,0 0-1,1 1 1,-1-1 0,1 0 0,0 1 0,0-1-1,0 1 1,0-1 0,0 7 0,1-8-76,-1-1 1,1 1-1,0 0 1,-1-1 0,1 1-1,0-1 1,0 1 0,0 0-1,0-1 1,0 1 0,1 0-1,-1-1 1,0 1-1,1-1 1,-1 1 0,1-1-1,0 1 1,-1-1 0,1 1-1,0-1 1,0 0 0,0 1-1,2 1 1,0-2-33,0 0 1,0 0-1,0 0 1,0 0 0,1-1-1,-1 1 1,0-1-1,1 0 1,-1 0-1,4-1 1,3 1-109,183-19-3043,-193 19 3182,0 0 0,1 0-1,-1 0 1,0 0 0,0 0 0,1 0-1,-1 0 1,0 0 0,0 0 0,1 1 0,-1-1-1,0 0 1,0 0 0,0 0 0,1 0 0,-1 0-1,0 0 1,0 1 0,0-1 0,1 0 0,-1 0-1,0 0 1,0 0 0,0 1 0,0-1 0,1 0-1,-1 0 1,0 1 0,0-1 0,0 0 0,0 0-1,0 1 1,0-1 0,0 0 0,0 0 0,0 1-1,0-1 1,0 0 0,0 0 0,0 1 0,-4 15 563,-12 10-62,13-21-464,-34 40 329,34-42-402,0-1 0,1 1 0,-1 0-1,0-1 1,0 0 0,0 0-1,-1 0 1,1 0 0,0 0-1,-1-1 1,1 0 0,-7 2-1,9-3-61,1 0 0,-1 0-1,0 0 1,0-1 0,0 1 0,1 0-1,-1-1 1,0 1 0,1 0-1,-1-1 1,0 1 0,1-1 0,-1 1-1,1-1 1,-1 1 0,0-1-1,1 0 1,-1 1 0,1-1-1,0 0 1,-1 1 0,1-1 0,-1 0-1,1 1 1,0-1 0,0 0-1,-1 0 1,1 0 0,0 1-1,0-1 1,0 0 0,0 0 0,0 0-1,0 1 1,0-2 0,0-39-2378,1 28 1505,3-168-7971,0 0 6074,-4 140 2042,-2-13 5555,2 7 4735,2 99-5628,0-11-3296,2 0 0,18 80-1,-15-97-399,0 0-1,2 0 0,0-1 0,2-1 0,0 0 0,18 27 0,-27-47-151,-1 0-3,0 0 1,0 0-1,0-1 0,1 1 1,-1 0-1,1 0 0,-1-1 1,1 1-1,-1-1 0,1 0 1,0 1-1,0-1 0,0 0 1,-1 0-1,1 0 1,0 0-1,1 0 0,2 0 1,-31-32-254,-39-16 369,54 40-71,0 0-1,0 0 0,1-1 0,0 0 0,0-1 1,1 0-1,0 0 0,0-1 0,-11-18 0,20 27-27,-1-1-1,0 1 0,1-1 1,-1 1-1,1-1 0,-1 0 1,1 1-1,0-1 0,0 0 0,0 1 1,0-1-1,0 0 0,0 1 1,0-1-1,0 0 0,1 1 1,-1-1-1,1 0 0,-1 1 1,1-1-1,0 1 0,-1-1 1,1 1-1,0-1 0,0 1 1,0 0-1,0-1 0,0 1 1,0 0-1,1 0 0,-1 0 0,0 0 1,1 0-1,-1 0 0,2-1 1,8-3-219,-1-1 1,1 2-1,-1-1 1,15-2-1,0-2-819,-5 0-1385,0 0 0,22-15 0,-2-4-5971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1:29.417"/>
    </inkml:context>
    <inkml:brush xml:id="br0">
      <inkml:brushProperty name="width" value="0.025" units="cm"/>
      <inkml:brushProperty name="height" value="0.025" units="cm"/>
    </inkml:brush>
  </inkml:definitions>
  <inkml:trace contextRef="#ctx0" brushRef="#br0">2 493 6278,'0'0'13495,"-1"10"-12240,0 3-920,2 0 0,0-1 0,0 1 0,1 0 0,1-1 0,0 1 0,0-1 0,2 0 0,-1 0 0,2 0 0,6 12 0,-5-8-100,-5-10-181,0 0 1,1-1 0,-1 1-1,1-1 1,0 0-1,0 1 1,0-1 0,1-1-1,0 1 1,0 0-1,0-1 1,8 6 0,-12-10-37,0 0 1,1 0-1,-1 0 1,1 0-1,-1 1 1,1-1-1,-1 0 1,0 0 0,1 0-1,-1 0 1,1 0-1,-1 0 1,1 0-1,-1 0 1,1 0-1,-1-1 1,1 1 0,-1 0-1,0 0 1,1 0-1,-1 0 1,1-1-1,-1 1 1,0 0-1,1 0 1,-1-1 0,1 1-1,-1 0 1,0-1-1,0 1 1,1 0-1,-1-1 1,0 1 0,1 0-1,-1-1 1,0 1-1,0-1 1,0 1-1,1-1 1,3-20 608,-4 17-592,3-29 196,-2-64 0,-1 83-216,-2 1 0,0 0 0,0 0 0,-1 1 0,-1-1 0,0 0 0,-10-20-1,8 28-775,6 16 413,7 19-181,-5-26 258,-1 0 1,1 0-1,0 0 0,1-1 1,-1 1-1,1-1 1,-1 0-1,1 0 1,0 0-1,0 0 1,0 0-1,1 0 1,-1-1-1,1 0 1,-1 0-1,1 0 0,0 0 1,4 1-1,-5-2-149,0 0 0,0-1 0,0 0 0,0 0 1,0 0-1,0 0 0,0 0 0,0-1 0,0 1 0,0-1 0,-1 0 0,1 0 0,0 0 0,0 0 0,-1 0 0,1-1 0,0 1 0,-1-1 0,0 0 0,1 1 0,-1-1 0,0 0 0,0-1 0,0 1 0,0 0 0,2-4 0,20-31-4570,-7-2 4039,-7-2 4119,-6-2 4201,-8 34-2268,-5 17-3377,-6 19-957,9 1-161,1-1 1,1 1 0,1 0 0,1 0 0,5 56-1,-3-82-565,0 1 0,0-1 0,0 0-1,1 1 1,-1-1 0,1 0 0,0 0 0,-1 0-1,1 1 1,0-1 0,0 0 0,0 0-1,1 0 1,-1 0 0,0-1 0,1 1 0,-1 0-1,1 0 1,0-1 0,0 1 0,-1-1-1,1 0 1,0 1 0,0-1 0,3 1 0,-3-2 1,0 1 0,0-1 0,0 0 0,0 0 1,0 0-1,0 0 0,0 0 0,0-1 0,0 1 1,0-1-1,0 1 0,0-1 0,0 0 0,0 0 1,0 0-1,0 0 0,-1 0 0,1 0 1,0 0-1,-1 0 0,1-1 0,-1 1 0,1-1 1,-1 1-1,0-1 0,1 0 0,1-3 0,8-13-12,-1-1 0,-1-1 0,-1 0-1,0 0 1,-2-1 0,0 1 0,-1-2-1,-1 1 1,-1 0 0,-1-1 0,-1 1-1,-1-1 1,-4-31 0,1 41-692,-1 20-4,0 20 307,4-28 358,5 90-114,-4-84 116,0 0 1,0-1-1,0 1 1,1 0-1,0-1 1,0 0-1,1 1 0,-1-1 1,1 0-1,0 0 1,1 0-1,-1 0 0,6 5 1,-8-9 14,0 0 0,0 0 0,0-1 0,0 1 0,0 0 0,1 0 0,-1-1 0,0 1 0,0 0 0,1-1 0,-1 1 0,0-1 0,1 0 0,-1 1 0,1-1 0,-1 0 0,0 0 0,1 0 0,-1 0 0,1 0 0,-1 0 0,0 0 0,1-1 0,2 0 0,-2 0 35,1 0-1,-1-1 1,1 0 0,-1 0-1,0 1 1,1-1-1,-1 0 1,0-1 0,0 1-1,-1 0 1,3-4 0,4-7 164,-1-1 1,-1 0 0,8-22 0,-14 35-213,10-30 128,-2-1 1,-1 0 0,-1 0-1,-2 0 1,-1-1 0,-2 0-1,-1 1 1,-7-52 0,7 78-147,0 1 1,-1 0-1,0 0 0,-1-1 1,1 1-1,-1 0 1,0 0-1,0 0 0,0 1 1,0-1-1,-1 0 1,0 1-1,0 0 0,-6-6 1,8 10-6,1 1 0,-1-1 0,0 1 0,0-1 1,1 1-1,-1-1 0,1 1 0,-1 0 0,0 0 0,1-1 1,0 1-1,-1 0 0,1 0 0,-1 0 0,1-1 0,0 1 1,-1 0-1,1 0 0,0 0 0,0 0 0,0 0 0,0 0 0,0-1 1,0 1-1,0 0 0,0 0 0,0 0 0,1 1 0,-4 34-40,3-36 55,0 17-12,0 157-115,2-143 255,1 0-1,2 0 1,12 47 0,-16-76-108,-1 1-1,1-1 1,0 0 0,0 1-1,0-1 1,0 0 0,0 0-1,0 0 1,1 0 0,-1 0-1,1 0 1,-1 0 0,1 0-1,0-1 1,0 1 0,0 0-1,0-1 1,0 0 0,0 1-1,0-1 1,0 0 0,0 0 0,1 0-1,-1-1 1,0 1 0,1 0-1,-1-1 1,0 1 0,1-1-1,-1 0 1,1 0 0,-1 0-1,1 0 1,-1-1 0,0 1-1,1 0 1,-1-1 0,1 0-1,-1 1 1,0-1 0,0 0-1,1 0 1,-1-1 0,0 1 0,0 0-1,0-1 1,0 1 0,0-1-1,-1 0 1,1 1 0,0-1-1,-1 0 1,1 0 0,-1 0-1,0 0 1,0 0 0,0-1-1,0 1 1,0 0 0,0 0-1,0-1 1,-1 1 0,1-3-1,2-15 105,0 1 0,-2-1 0,0 0 0,-2 0 0,0 1 0,-1-1 0,-1 0 0,-1 1 0,0 0-1,-8-21 1,11 40-125,0 0-1,0 0 1,0-1-1,0 1 1,1 0-1,-1 0 1,0 0-1,0 0 0,0 0 1,0 0-1,1 0 1,-1 1-1,0-1 1,0 0-1,0 0 1,1 1-1,-1-1 1,0 0-1,0 1 0,1-1 1,-1 1-1,0-1 1,1 1-1,-1-1 1,0 1-1,1 0 1,-1-1-1,1 1 1,-1 0-1,0 1 0,-1 7-9,0 0 0,1 1-1,0-1 1,0 1-1,1-1 1,1 1-1,0-1 1,0 0-1,0 1 1,1-1-1,1 0 1,-1 0 0,2 0-1,-1 0 1,1 0-1,1-1 1,5 10-1,-7-14 17,0 1 1,0-1-1,1 0 0,-1 0 0,1 0 0,0 0 0,0-1 0,0 0 0,1 1 0,-1-2 0,1 1 0,0 0 1,7 2-1,-8-4-3,0 0 0,0 0 0,0-1 0,0 1 0,0-1 0,0 0 0,0-1 0,0 1 0,0-1 0,0 1 0,0-1 0,0 0 0,0-1 0,0 1 0,0-1 0,-1 1 0,1-1 0,-1 0 0,1-1 0,2-1 0,2-2-572,-1 0-1,1-1 1,-1 1 0,-1-1-1,1 0 1,6-11 0,12-30-9486,-13 19-4113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23.951"/>
    </inkml:context>
    <inkml:brush xml:id="br0">
      <inkml:brushProperty name="width" value="0.025" units="cm"/>
      <inkml:brushProperty name="height" value="0.025" units="cm"/>
    </inkml:brush>
  </inkml:definitions>
  <inkml:trace contextRef="#ctx0" brushRef="#br0">23 974 12716,'0'0'59,"-4"-9"85,-13-29-107,17 36-43,-1 0 1,1 0-1,0 0 0,0 0 0,0 0 1,0 0-1,0 0 0,0 0 0,0 0 0,1 0 1,-1 0-1,1 0 0,0 0 0,-1 0 0,1 0 1,0 1-1,0-1 0,0 0 0,0 1 1,0-1-1,2-1 0,32-30 45,-23 24-68,43-36 43,3 2 0,1 3 0,2 3 1,2 2-1,91-35 0,349-104 527,-465 162-457,324-91-272,5 15 0,3 16 0,2 17 0,619-12 0,269 92-757,-405 16 859,1610 99 1726,-1089-41-1509,0-40-22,-974-51-94,1462 36 1347,-1257-28-772,390 14-1116,-913-29-1545,-17-1-1436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24.774"/>
    </inkml:context>
    <inkml:brush xml:id="br0">
      <inkml:brushProperty name="width" value="0.025" units="cm"/>
      <inkml:brushProperty name="height" value="0.025" units="cm"/>
    </inkml:brush>
  </inkml:definitions>
  <inkml:trace contextRef="#ctx0" brushRef="#br0">765 119 2242,'-2'-6'580,"0"-1"-1,-1 0 1,0 1-1,0-1 1,-1 1 0,1 0-1,-1 0 1,-1 0-1,1 1 1,-1 0-1,0 0 1,0 0 0,0 0-1,-1 1 1,0-1-1,-10-4 1,11 6-137,-1 0 0,0 0 1,0 1-1,0 0 0,-1 1 1,1-1-1,0 1 0,-1 0 1,1 1-1,-9-1 0,9 2-395,1-1-1,-1 1 0,1 0 1,-1 1-1,1-1 0,0 1 0,-10 4 1,-16 12 122,0 1 1,1 1-1,-48 43 1,-70 84 129,7 23-96,128-153-198,1 1 1,1 0-1,1 1 1,0 0-1,2 0 0,0 1 1,1 0-1,-5 27 1,11-44-9,0-1 0,1 1 0,-1-1 0,1 1 0,-1-1 1,1 1-1,0 0 0,0-1 0,0 1 0,0 0 1,1-1-1,-1 1 0,1-1 0,0 1 0,-1-1 0,1 1 1,0-1-1,1 1 0,-1-1 0,0 0 0,1 0 1,-1 0-1,1 1 0,0-2 0,-1 1 0,1 0 0,0 0 1,0 0-1,0-1 0,1 1 0,3 1 0,4 0 27,1 0 0,-1-1 0,1-1 0,0 0 0,-1 0 0,21-2 0,-30 1-24,42-2 87,1-2 0,-1-2 0,56-16 1,132-47 51,-121 34-126,521-149-3596,-424 132-939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25.734"/>
    </inkml:context>
    <inkml:brush xml:id="br0">
      <inkml:brushProperty name="width" value="0.025" units="cm"/>
      <inkml:brushProperty name="height" value="0.025" units="cm"/>
    </inkml:brush>
  </inkml:definitions>
  <inkml:trace contextRef="#ctx0" brushRef="#br0">71 0 9769,'0'0'9033,"20"82"-7560,-23-29-288,-10 9-544,-1 8-257,-4 5-256,2 1 1,4-1-129,4-3 0,4-7-417,2-7-736,2-11-705,0-15-1409,0-11-1473,-1-13-4453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26.091"/>
    </inkml:context>
    <inkml:brush xml:id="br0">
      <inkml:brushProperty name="width" value="0.025" units="cm"/>
      <inkml:brushProperty name="height" value="0.025" units="cm"/>
    </inkml:brush>
  </inkml:definitions>
  <inkml:trace contextRef="#ctx0" brushRef="#br0">91 636 14574,'0'0'8039,"84"-2"-6725,-28-2-546,10-8-447,2-5-257,-3-1-64,-9-4-705,-13-4-800,-17-2-994,-16-6-319,-10-3-1539,-24-5-3906</inkml:trace>
  <inkml:trace contextRef="#ctx0" brushRef="#br0" timeOffset="1">1 13 9161,'0'0'11915,"102"-11"-10217,-25 9-97,13 2-608,7 0-769,-4 0-160,-4 0-800,-17 7-1955,-18 0-1985,-20 3-3492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26.435"/>
    </inkml:context>
    <inkml:brush xml:id="br0">
      <inkml:brushProperty name="width" value="0.025" units="cm"/>
      <inkml:brushProperty name="height" value="0.025" units="cm"/>
    </inkml:brush>
  </inkml:definitions>
  <inkml:trace contextRef="#ctx0" brushRef="#br0">1 1 11082,'0'0'6193,"7"10"-4773,3 3-952,0 0 1,1-1-1,0 0 1,1 0-1,0-2 1,1 1-1,25 15 1,-36-25-384,0 0 0,0 0-1,1 0 1,-1-1 0,1 1 0,-1-1 0,0 1 0,1-1 0,-1 0 0,1 0 0,-1 0 0,1 0 0,-1 0 0,1 0 0,-1-1 0,1 0 0,-1 1 0,0-1 0,1 0 0,1-1 0,2-2 70,1 0 0,-1-1 0,-1 1 0,1-1 0,5-7 0,-7 8-96,-1 0 1,1 0-1,0 1 1,1-1 0,-1 1-1,0 0 1,1 0-1,0 0 1,9-3-1,-14 6-55,1 0 0,-1 0 0,1 0 0,-1 0 0,1 1-1,-1-1 1,1 0 0,-1 0 0,1 1 0,-1-1 0,1 0-1,-1 0 1,1 1 0,-1-1 0,0 1 0,1-1 0,-1 0-1,0 1 1,1-1 0,-1 1 0,0-1 0,1 1 0,-1-1 0,0 1-1,0-1 1,0 1 0,1-1 0,-1 1 0,0-1 0,0 1-1,0-1 1,0 1 0,0 0 0,0-1 0,0 1 0,0 0-1,1 27 94,-1-23-58,0 2-97,0 3 93,0 0-1,1 0 1,0-1-1,5 18 1,-6-25-159,0-1 1,1 0 0,-1 1 0,1-1-1,-1 1 1,1-1 0,0 0 0,-1 0-1,1 1 1,0-1 0,0 0 0,0 0-1,0 0 1,0 0 0,0 0 0,0 0-1,1 0 1,-1 0 0,0 0 0,0-1-1,1 1 1,-1 0 0,1-1 0,-1 1-1,0-1 1,1 1 0,-1-1 0,1 0-1,-1 0 1,1 0 0,-1 0 0,1 0-1,-1 0 1,1 0 0,-1 0 0,1 0-1,-1-1 1,0 1 0,4-2 0,-2 1-561,0-1 0,0 0 0,0 0-1,0 0 1,0 0 0,-1-1 0,1 1 0,-1-1 0,1 0 0,-1 1 0,0-1 0,0 0 0,2-5 0,14-24-9000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26.935"/>
    </inkml:context>
    <inkml:brush xml:id="br0">
      <inkml:brushProperty name="width" value="0.025" units="cm"/>
      <inkml:brushProperty name="height" value="0.025" units="cm"/>
    </inkml:brush>
  </inkml:definitions>
  <inkml:trace contextRef="#ctx0" brushRef="#br0">68 1 6951,'0'0'13404,"-6"13"-11930,-6 21-913,0 1 1,3 1-1,1-1 1,-7 65 0,14-76-514,-3 41 29,4 68 0,1-132-61,-1 0 0,1-1 0,-1 1-1,0 0 1,1 0 0,-1-1 0,1 1-1,0 0 1,-1-1 0,1 1-1,-1-1 1,1 1 0,0 0 0,0-1-1,-1 1 1,1-1 0,0 0 0,0 1-1,0-1 1,-1 0 0,1 1-1,0-1 1,0 0 0,0 0 0,0 0-1,0 0 1,-1 0 0,1 0 0,0 0-1,0 0 1,0 0 0,0 0-1,0 0 1,-1-1 0,3 0 0,34-9 512,-19 1-599,0-1-1,-1-1 1,19-15 0,-22 15-248,1 0 1,1 0-1,33-15 1,-48 26 308,-1 0 0,0 0 0,1 0 0,-1 0-1,0-1 1,1 1 0,-1 0 0,0 0 0,1 0 0,-1 0 0,1 0 0,-1 0 0,0 0-1,1 0 1,-1 0 0,0 0 0,1 0 0,-1 1 0,0-1 0,1 0 0,-1 0 0,1 0-1,-1 0 1,0 1 0,0-1 0,1 0 0,-1 0 0,0 1 0,1-1 0,-1 0 0,0 0-1,0 1 1,1-1 0,-1 0 0,0 1 0,0-1 0,0 0 0,0 1 0,1-1 0,-1 0-1,0 1 1,0-1 0,0 1 0,0 26 241,-11 24 976,6-39-992,-5 20 1330,10-31-1506,0 0 1,0-1 0,0 1 0,0 0-1,0-1 1,1 1 0,-1-1 0,0 1-1,0-1 1,1 1 0,-1 0 0,1-1-1,-1 1 1,0-1 0,1 1 0,-1-1-1,1 0 1,-1 1 0,1-1 0,-1 1-1,1-1 1,-1 0 0,1 0 0,-1 1-1,1-1 1,0 0 0,-1 0 0,1 1-1,-1-1 1,1 0 0,0 0 0,-1 0-1,1 0 1,0 0 0,-1 0 0,1 0-1,-1 0 1,1 0 0,0-1 0,-1 1-1,1 0 1,-1 0 0,1 0 0,0-1-1,-1 1 1,1 0 0,0-1-1,7-1 84,0-1-1,0 0 0,0-1 0,0 1 0,-1-1 0,1-1 0,-1 0 0,0 0 1,0 0-1,6-7 0,62-70-115,-48 50 127,-17 22 1161,2-5-6314,-12 15 4848,0-1 1,0 1 0,0 0 0,0-1 0,0 1-1,0-1 1,0 1 0,0-1 0,-1 1-1,1 0 1,0-1 0,0 1 0,0 0 0,-1-1-1,1 1 1,0 0 0,0-1 0,-1 1-1,1 0 1,0-1 0,-1 1 0,1 0 0,0 0-1,-1-1 1,1 1 0,0 0 0,-1 0 0,1 0-1,-1 0 1,1 0 0,0-1 0,-1 1-1,1 0 1,-1 0 0,1 0 0,0 0 0,-1 0-1,1 0 1,-1 0 0,-25-6-4362,-9-2-2915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0:39.735"/>
    </inkml:context>
    <inkml:brush xml:id="br0">
      <inkml:brushProperty name="width" value="0.025" units="cm"/>
      <inkml:brushProperty name="height" value="0.025" units="cm"/>
    </inkml:brush>
  </inkml:definitions>
  <inkml:trace contextRef="#ctx0" brushRef="#br0">201 240 5445,'-27'-10'1050,"0"-2"-1,1-1 1,1-1-1,-46-33 1,69 45-951,0 0 1,0 1 0,0-1-1,0 0 1,0 0 0,1 0-1,-1 0 1,0 0 0,1-1-1,0 1 1,0 0 0,0-1-1,0 1 1,-1-4 0,26 13-298,9 15-22,1-2 0,2-1 1,-1-2-1,2-1 0,64 17 0,-32-19 25,1-3 0,136 3 0,145-24 460,386-49 750,-53 3-113,733 1 381,-398 19-1200,2116-30 2458,-3083 67-2523,0 2 1,0 3-1,52 12 0,-58-7-2598,73 28 0,-83-25-1013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27.275"/>
    </inkml:context>
    <inkml:brush xml:id="br0">
      <inkml:brushProperty name="width" value="0.025" units="cm"/>
      <inkml:brushProperty name="height" value="0.025" units="cm"/>
    </inkml:brush>
  </inkml:definitions>
  <inkml:trace contextRef="#ctx0" brushRef="#br0">1 27 12492,'0'0'4900,"75"-4"-3843,-22-2 32,8 3-384,5-1-641,-7 0-1537,-2-2-5670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27.681"/>
    </inkml:context>
    <inkml:brush xml:id="br0">
      <inkml:brushProperty name="width" value="0.025" units="cm"/>
      <inkml:brushProperty name="height" value="0.025" units="cm"/>
    </inkml:brush>
  </inkml:definitions>
  <inkml:trace contextRef="#ctx0" brushRef="#br0">208 150 1922,'7'-12'7954,"-3"6"-7152,0-2-38,1 1-1,-1-1 0,0 0 0,0 0 1,-1 0-1,0 0 0,-1-1 0,0 1 1,0-1-1,0-17 0,-2 25-637,0 0 0,0 0 0,0 0 0,-1-1 0,1 1 0,-1 0 0,1 0 0,-1 0 0,1 0-1,-1 0 1,0 0 0,0 0 0,1 0 0,-1 0 0,0 0 0,0 0 0,0 1 0,0-1 0,0 0 0,0 1 0,0-1 0,0 0 0,0 1 0,0-1 0,-1 1 0,1 0 0,0-1-1,0 1 1,0 0 0,-1 0 0,1 0 0,0 0 0,0 0 0,0 0 0,-1 0 0,1 0 0,0 0 0,-2 1 0,-3 0 21,1 0-1,-1 0 1,1 0 0,-1 1 0,1 0-1,-1 0 1,-6 4 0,-2 4-31,1-1 1,1 2-1,0-1 1,0 2-1,1 0 1,1 0-1,0 1 1,-16 26-1,19-28-67,1 1 0,0 0 1,1 0-1,0 1 0,1 0 0,1-1 1,-1 1-1,2 0 0,0 1 0,1-1 0,0 16 1,1-26-41,0-1 1,0 0 0,0 0-1,1 1 1,-1-1-1,1 0 1,0 0 0,-1 1-1,1-1 1,0 0 0,0 0-1,1 0 1,-1 0-1,0 0 1,0 0 0,1-1-1,0 1 1,-1 0 0,1-1-1,0 1 1,3 1 0,-2-1 15,0-1 1,1 0 0,-1 1-1,1-2 1,-1 1 0,1 0-1,-1-1 1,1 1 0,-1-1-1,1 0 1,-1-1 0,7 0-1,0 0 42,-1-2 0,0 1-1,1-1 1,-1 0-1,-1-1 1,1 0 0,0-1-1,-1 1 1,13-11 0,-10 5 12,-1 0 1,-1 0 0,0-1 0,-1 0-1,0-1 1,0 1 0,9-22 0,-13 25-48,-1 0 1,-1 1-1,1-1 1,-1 0 0,0 0-1,-1-1 1,0 1-1,0 0 1,-1 0-1,0-1 1,-1 1-1,1 0 1,-1 0-1,-4-11 1,5 16-40,-1 1 1,0-1-1,0 1 1,0 0-1,0 0 1,-1-1-1,1 1 1,-1 0-1,1 0 1,-1 0-1,0 0 1,0 0-1,1 1 1,-1-1-1,-1 0 1,1 1 0,0 0-1,0-1 1,0 1-1,-1 0 1,1 0-1,-1 0 1,1 1-1,-1-1 1,1 0-1,-1 1 1,1 0-1,-1 0 1,1-1-1,-1 1 1,0 1-1,1-1 1,-5 1-1,4 0-41,0-1-1,-1 1 0,1 0 1,0 1-1,0-1 1,0 1-1,0-1 0,0 1 1,0 0-1,0 0 1,0 0-1,1 0 0,-1 1 1,1-1-1,-1 1 1,1-1-1,0 1 1,0 0-1,0 0 0,1 0 1,-1 0-1,1 0 1,0 0-1,-1 0 0,1 4 1,-1 30-1992,2-35 1756,0-1 1,1 1-1,-1-1 0,0 1 1,1 0-1,-1-1 0,1 0 1,0 1-1,0-1 0,-1 1 1,1-1-1,0 0 0,0 1 1,0-1-1,1 0 0,-1 0 1,0 0-1,0 0 0,0 0 1,2 1-1,21 5-6624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28.540"/>
    </inkml:context>
    <inkml:brush xml:id="br0">
      <inkml:brushProperty name="width" value="0.025" units="cm"/>
      <inkml:brushProperty name="height" value="0.025" units="cm"/>
    </inkml:brush>
  </inkml:definitions>
  <inkml:trace contextRef="#ctx0" brushRef="#br0">165 319 6919,'0'0'7671,"1"-10"-4869,1-28-527,-2 37-2191,0 0 0,-1 0 0,1 0 0,0 0 0,0 0 0,-1 1 1,1-1-1,0 0 0,-1 0 0,1 0 0,-1 1 0,1-1 0,-1 0 0,1 0 1,-1 1-1,1-1 0,-1 1 0,0-1 0,1 0 0,-1 1 0,0-1 0,0 1 1,1-1-1,-1 1 0,0 0 0,0-1 0,0 1 0,1 0 0,-1 0 0,0-1 1,0 1-1,0 0 0,-2 0 0,-26 2 442,28-1-432,-4 0-42,0 1 0,0 0 1,0 1-1,0-1 0,1 1 0,-1 0 0,1 0 0,0 0 0,0 1 0,0 0 1,0-1-1,1 1 0,0 1 0,-1-1 0,1 0 0,1 1 0,-4 7 0,-1 2 30,0 0-1,1 0 1,1 0-1,-6 27 1,10-39-74,0 0 0,1 1 0,-1-1 1,1 0-1,-1 1 0,1-1 1,0 0-1,0 1 0,0-1 0,0 0 1,0 1-1,1-1 0,-1 0 1,1 1-1,-1-1 0,1 0 0,0 0 1,0 0-1,0 1 0,0-1 1,1 0-1,-1 0 0,0-1 0,1 1 1,2 3-1,-1-4 39,0 0 0,0-1 1,0 1-1,0 0 0,0-1 0,0 0 0,0 1 0,0-1 1,0 0-1,0-1 0,0 1 0,0 0 0,0-1 1,0 0-1,0 0 0,0 0 0,0 0 0,-1 0 1,1-1-1,3-1 0,18-10 190,-1-1 0,0-1 0,-1-1 1,0-1-1,-2 0 0,23-25 0,-14 10-166,-2-1 0,-1-1-1,27-46 1,-43 65-7,-1 0 0,-1-1 0,-1 0 0,0-1 0,-1 1 1,7-31-1,-14 32 86,-8 16-143,-12 21-116,-8 18 80,1 1 0,2 2 0,2 1 0,-36 90 0,56-121 27,-1 1 0,2-1 0,0 1 0,-2 23 0,5-35 4,0 1-1,-1-1 1,1 1 0,0-1-1,0 1 1,1 0 0,-1-1-1,0 1 1,1-1 0,0 1-1,-1-1 1,1 1 0,0-1-1,1 0 1,-1 1 0,0-1-1,0 0 1,1 0 0,0 0-1,-1 0 1,1 0 0,0 0-1,0 0 1,0-1 0,0 1-1,0-1 1,0 1 0,0-1-1,1 0 1,-1 0 0,4 1-1,7 1 27,0-2-1,1 1 1,-1-2-1,0 0 0,1-1 1,-1 0-1,0-1 1,1 0-1,-1-1 1,0-1-1,-1 0 1,1 0-1,-1-2 1,21-11-1,-15 8-5,-1-2 0,-1 0-1,1-1 1,-2-1 0,0 0 0,0-1 0,-1-1-1,-1 0 1,14-22 0,-16 15 25,-9 14-74,-6 12-190,-48 80 50,47-75 195,1 1-1,-1 0 1,2 0-1,-1 0 1,1 1-1,1-1 0,-2 16 1,4-25-22,0 0 1,1-1-1,-1 1 1,0 0-1,0 0 0,1 0 1,-1 0-1,1 0 0,-1 0 1,1 0-1,-1 0 1,1-1-1,-1 1 0,1 0 1,0 0-1,-1-1 1,1 1-1,0-1 0,0 1 1,-1 0-1,1-1 0,0 1 1,0-1-1,0 0 1,0 1-1,0-1 0,0 0 1,0 1-1,0-1 1,0 0-1,0 0 0,0 0 1,0 0-1,0 0 0,0 0 1,0 0-1,0 0 1,0 0-1,-1-1 0,1 1 1,0 0-1,2-1 1,47-13 263,-31 5-275,-1 0 1,1-1 0,-2-1 0,1 0 0,-2-2 0,1 0 0,-2 0 0,0-2 0,0 0 0,-2-1 0,23-32 0,-61 143-3332,25-94 3282,-11 52-1969,10-49 1536,0-1 1,1 0-1,0 0 1,0 1-1,0-1 1,0 0-1,0 0 1,0 1-1,1-1 1,0 0-1,0 0 1,0 0-1,2 6 1,10 0-4810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28.881"/>
    </inkml:context>
    <inkml:brush xml:id="br0">
      <inkml:brushProperty name="width" value="0.025" units="cm"/>
      <inkml:brushProperty name="height" value="0.025" units="cm"/>
    </inkml:brush>
  </inkml:definitions>
  <inkml:trace contextRef="#ctx0" brushRef="#br0">219 1 11851,'0'0'10992,"-9"2"-9983,-13 8-498,0 1 0,0 1 0,1 0 1,0 2-1,1 0 0,1 2 0,-18 17 0,35-31-502,-1 0-1,1 0 1,0 0 0,0 0-1,1 0 1,-1 1 0,0-1-1,1 1 1,-1-1 0,1 1 0,0 0-1,0-1 1,0 1 0,0 0-1,1 0 1,-1 0 0,0 3-1,2-4-25,-1-1-1,1 1 1,-1-1 0,1 1-1,0-1 1,0 1 0,-1-1-1,1 0 1,0 1-1,0-1 1,0 0 0,0 0-1,1 0 1,-1 0-1,0 0 1,0 0 0,1 0-1,-1 0 1,1 0-1,-1-1 1,0 1 0,1 0-1,-1-1 1,1 1-1,0-1 1,-1 0 0,1 0-1,-1 1 1,1-1 0,-1 0-1,4-1 1,20 3-838,-1-1 1,1-1-1,47-7 1,-53 3-504,-1 0-1,1-1 1,19-9 0,7-7-4552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29.318"/>
    </inkml:context>
    <inkml:brush xml:id="br0">
      <inkml:brushProperty name="width" value="0.025" units="cm"/>
      <inkml:brushProperty name="height" value="0.025" units="cm"/>
    </inkml:brush>
  </inkml:definitions>
  <inkml:trace contextRef="#ctx0" brushRef="#br0">172 0 17296,'0'0'3540,"-9"3"-2344,5-3-1118,0 1 1,0 1 0,0-1 0,0 0 0,1 1 0,-1 0-1,1 0 1,-1 0 0,1 0 0,0 1 0,-1-1 0,1 1-1,1 0 1,-1 0 0,0 0 0,1 0 0,-1 0 0,1 1 0,0-1-1,0 1 1,0-1 0,1 1 0,-1 0 0,1 0 0,-1 5-1,-7 24 133,2 1 0,1 0 0,-3 61 0,8-63-223,-2 0 0,-1 0 1,-2 0-1,-13 43 0,20-102 2752,-8-75-2191,6 95-531,1 2-9,0 0 0,-1 0 0,1-1 0,-1 1 0,-1 0 0,1 0 0,-1 0 0,0 0 0,0 1 0,-4-9 0,6 15-55,0 0 0,1-1 0,-1 1 0,1-1-1,-1 1 1,1-1 0,0 1 0,0-1 0,-1 1 0,1-1 0,0 0-1,0 1 1,2 0 0,4 4 37,1-1 1,1 0-1,-1 0 1,1-1-1,0 0 0,0 0 1,0-1-1,0 0 0,1-1 1,-1 0-1,1-1 0,16 1 1,-19-1 15,1-1 1,-1-1-1,1 1 1,-1-1 0,1 0-1,-1-1 1,0 0-1,0 0 1,0 0-1,0-1 1,0 0-1,0-1 1,-1 1 0,0-1-1,1-1 1,9-8-1,-10 7 17,-1 2-5,-1 0 0,0 0 0,0-1 0,0 1 0,0-1 0,-1 0 1,1 0-1,-1 0 0,-1 0 0,1-1 0,-1 1 0,2-7 0,-23 30-205,9-6 241,1 0 1,0 1 0,1 0 0,1 1 0,0 0 0,1 0 0,1 0-1,0 1 1,0 0 0,2 0 0,0 0 0,-2 19 0,5-34-79,0 1 0,0 0-1,0 0 1,0 0 0,0-1 0,0 1 0,0 0 0,0 0 0,1 0 0,-1 0 0,0-1 0,0 1 0,1 0 0,-1 0 0,0-1 0,1 1 0,-1 0 0,1-1 0,-1 1 0,1 0 0,-1-1 0,1 1 0,-1-1 0,1 1 0,0 0 0,-1-1 0,1 0 0,0 1 0,-1-1 0,1 1 0,0-1 0,0 0 0,-1 0 0,1 1 0,0-1-1,0 0 1,0 0 0,-1 0 0,1 0 0,0 0 0,0 0 0,0 0 0,-1 0 0,1 0 0,0 0 0,0 0 0,0-1 0,-1 1 0,1 0 0,0 0 0,0-1 0,-1 1 0,1-1 0,1 0 0,1-1-595,1 1 0,-1-1-1,1 0 1,-1 0 0,0-1 0,0 1 0,0-1 0,0 0 0,-1 1-1,5-7 1,6-20-5601,-2-7-3176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29.676"/>
    </inkml:context>
    <inkml:brush xml:id="br0">
      <inkml:brushProperty name="width" value="0.025" units="cm"/>
      <inkml:brushProperty name="height" value="0.025" units="cm"/>
    </inkml:brush>
  </inkml:definitions>
  <inkml:trace contextRef="#ctx0" brushRef="#br0">28 1 15118,'0'0'9705,"-28"64"-9705,30-41-320,6-1-1602,0-4-1505,0-2-3844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30.018"/>
    </inkml:context>
    <inkml:brush xml:id="br0">
      <inkml:brushProperty name="width" value="0.025" units="cm"/>
      <inkml:brushProperty name="height" value="0.025" units="cm"/>
    </inkml:brush>
  </inkml:definitions>
  <inkml:trace contextRef="#ctx0" brushRef="#br0">126 1 4324,'0'0'19763,"-12"1"-19139,5-1-553,0 1 0,-1 1-1,1 0 1,0 0-1,0 0 1,0 1 0,0 0-1,-7 4 1,11-5-27,0 0 1,0 0-1,0 0 0,0 0 1,1 1-1,-1 0 0,1-1 0,0 1 1,-1 0-1,1 0 0,0 0 1,1 0-1,-1 0 0,1 1 1,-1-1-1,1 1 0,0-1 1,0 1-1,0-1 0,1 1 1,-1-1-1,1 7 0,0-9-28,1 0 0,-1 0 1,1 0-1,-1 0 0,1-1 0,0 1 0,-1 0 0,1 0 0,0 0 0,0-1 0,0 1 0,-1 0 1,1-1-1,0 1 0,0-1 0,0 1 0,0-1 0,0 0 0,0 1 0,0-1 0,0 0 0,0 1 0,0-1 1,0 0-1,0 0 0,0 0 0,0 0 0,0 0 0,2-1 0,41 0 398,-39 1-355,9-2-22,0-1 0,0-1 0,0 0 0,0 0 0,-1-2 0,20-9-1,-17 7 47,0 1-1,0 1 0,27-7 0,-42 13-67,-1-1 0,0 1 0,1 0 0,-1 0 0,1 1-1,-1-1 1,1 0 0,-1 0 0,1 0 0,-1 0 0,0 0 0,1 0 0,-1 0 0,1 1 0,-1-1-1,0 0 1,1 0 0,-1 1 0,0-1 0,1 0 0,-1 0 0,0 1 0,1-1 0,-1 1 0,0-1-1,1 0 1,-1 1 0,0-1 0,0 0 0,0 1 0,1-1 0,-1 1 0,0-1 0,0 1-1,0-1 1,0 0 0,0 1 0,0 0 0,2 27 363,-2-25-344,-1 0-1,1-1 1,0 1-1,0-1 1,0 1-1,0 0 1,1-1-1,-1 1 1,1-1-1,-1 1 1,1-1-1,0 1 1,0-1 0,0 1-1,0-1 1,1 0-1,-1 0 1,3 3-1,8-1-62,1-2-1,-1 0 0,1 0 1,-1-1-1,1-1 0,0 0 1,-1-1-1,24-4 0,11-6-2101,-8 2-470,-30 8 1670,-14 6 567,-41 33-3533,40-36-1484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32.772"/>
    </inkml:context>
    <inkml:brush xml:id="br0">
      <inkml:brushProperty name="width" value="0.025" units="cm"/>
      <inkml:brushProperty name="height" value="0.025" units="cm"/>
    </inkml:brush>
  </inkml:definitions>
  <inkml:trace contextRef="#ctx0" brushRef="#br0">33 480 4484,'8'-6'11,"4"-3"1765,0-1 1,-1 0-1,13-14 0,-20 19-1042,-1 1 1,1 0-1,-1-1 0,-1 1 0,1-1 0,-1 0 1,1 0-1,-1 0 0,-1 0 0,1 0 1,-1-1-1,0 1 0,0 0 0,0-11 0,-1 15-659,0 0 0,1 1 0,-1-1-1,0 0 1,-1 0 0,1 1-1,0-1 1,0 0 0,0 0-1,0 1 1,0-1 0,-1 0 0,1 1-1,0-1 1,-1 0 0,1 1-1,-1-1 1,1 1 0,0-1 0,-1 0-1,1 1 1,-1-1 0,0 1-1,1-1 1,-1 1 0,1 0-1,-1-1 1,0 1 0,1-1 0,-1 1-1,-1 0 1,0-1-15,0 1 0,1 0 0,-1 1 0,0-1 0,0 0 1,0 1-1,0-1 0,0 1 0,1-1 0,-1 1 0,0 0 0,-2 1 0,-2 1-49,0 1 1,0 0-1,1 0 0,-1 0 1,1 1-1,-6 6 0,5-3-14,0 0 0,1 0 0,0 0 0,1 1 0,0 0 0,0-1 0,1 1 0,0 1 0,0-1 0,1 0 0,1 1 0,-1-1 0,1 16 0,1-23 8,0 0 0,1 0-1,-1 0 1,1-1 0,-1 1 0,1 0 0,0 0 0,-1 0 0,1-1 0,0 1 0,0 0-1,1-1 1,-1 1 0,0-1 0,0 1 0,1-1 0,-1 0 0,1 1 0,-1-1 0,1 0 0,-1 0-1,1 0 1,0 0 0,-1-1 0,1 1 0,0 0 0,0-1 0,0 1 0,0-1 0,0 1-1,-1-1 1,1 0 0,0 0 0,0 0 0,0 0 0,0 0 0,0 0 0,0-1 0,3 0 0,4 0 48,-1-1 1,1 0-1,-1 0 1,1-1 0,-1 0-1,0 0 1,14-8-1,-12 5 81,-1-1 0,1 0-1,-1 0 1,0-1 0,-1 0 0,0-1-1,0 0 1,-1 0 0,0-1-1,0 1 1,-1-2 0,-1 1-1,0 0 1,0-1 0,-1 0 0,0 0-1,-1-1 1,0 1 0,-1-1-1,0 1 1,0-15 0,-7 11-102,-4 22-288,-8 25-6,16-29 257,1-1 0,-1 0 0,0 1 0,1-1 0,0 1 0,-1-1 0,1 1 0,0 0 0,0-1 0,1 1 1,-1-1-1,0 1 0,1-1 0,-1 1 0,1-1 0,0 0 0,0 1 0,2 3 0,-1-4 5,0-1 0,1 0 0,-1 1-1,0-1 1,0 0 0,1 0 0,-1-1 0,1 1 0,-1 0 0,0-1 0,1 0 0,-1 1 0,1-1 0,-1 0-1,1 0 1,-1-1 0,1 1 0,-1 0 0,5-2 0,5-1 19,-1 0 0,1 0 0,-1-1 0,0-1 0,0 0 0,0-1 0,0 0-1,-1 0 1,0-1 0,-1-1 0,17-16 0,-8 7-2,-1-2-1,-1 0 1,0-1-1,21-39 1,-26 40 14,-2 0 0,0-1 0,-1 1 0,-1-2 0,7-35 0,-14 56-36,0 0-1,0 0 0,0 0 1,0 0-1,0 0 0,-1 0 0,1 1 1,0-1-1,0 0 0,0 0 1,0 0-1,0 0 0,0 0 1,0 0-1,0 0 0,0 0 0,0 0 1,0 0-1,0 0 0,-1 0 1,1 0-1,0 0 0,0 0 1,0 0-1,0 0 0,0 0 0,0 0 1,0 0-1,0 0 0,0 0 1,-1 0-1,1 0 0,0 0 0,0 0 1,0 0-1,0 0 0,0 0 1,0 0-1,0 0 0,0 0 1,0 0-1,0 0 0,0 0 0,-1 0 1,1 0-1,0-1 0,0 1 1,0 0-1,0 0 0,0 0 1,0 0-1,0 0 0,-11 15-187,-11 21 85,-6 18 238,1 2 1,-27 88-1,48-128-94,2 1 1,0 1 0,1-1-1,0 0 1,2 1-1,0 0 1,1-1-1,0 1 1,2 0-1,0-1 1,1 0-1,1 1 1,9 26-1,18 22 11,-23-52-104,0 1 0,-1 0 0,0 0-1,-2 1 1,0-1 0,0 1 0,-2 0 0,0 1 0,0-1 0,-1 29-1,-2-43 65,0 0-1,0 0 1,-1 0 0,1 0-1,-1 0 1,1 0-1,-1 0 1,0 0-1,0 0 1,0 0-1,0-1 1,0 1-1,0 0 1,0-1-1,0 1 1,-1-1-1,1 1 1,-1-1-1,1 0 1,-1 1-1,0-1 1,1 0-1,-1 0 1,0 0-1,0 0 1,0-1-1,0 1 1,1 0 0,-1-1-1,0 1 1,0-1-1,0 0 1,0 1-1,0-1 1,0 0-1,-3-1 1,1 1 51,0 0 1,0-1 0,0 1-1,0-1 1,0 0 0,0-1-1,0 1 1,0-1 0,0 1-1,1-1 1,-1 0 0,1-1-1,-1 1 1,1-1 0,0 1-1,-6-7 1,0-3 3,1-1 0,1 0-1,0 0 1,1-1 0,0 0 0,1 0 0,0 0-1,-4-27 1,6 20-119,0 0 0,2 0 0,0 0 0,1 0 0,6-36-1,-6 51-13,1 1 0,1 0 0,-1 0 0,1 0-1,0 0 1,0 1 0,0-1 0,1 0-1,0 1 1,0 0 0,0-1 0,0 1-1,0 0 1,1 1 0,0-1 0,0 1 0,0-1-1,0 1 1,0 0 0,1 1 0,0-1-1,-1 1 1,10-3 0,6-1-1556,0 1 0,0 1 1,0 1-1,37-1 0,-27 2-2068,20-2-5166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33.131"/>
    </inkml:context>
    <inkml:brush xml:id="br0">
      <inkml:brushProperty name="width" value="0.025" units="cm"/>
      <inkml:brushProperty name="height" value="0.025" units="cm"/>
    </inkml:brush>
  </inkml:definitions>
  <inkml:trace contextRef="#ctx0" brushRef="#br0">0 0 3844,'0'0'3139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33.550"/>
    </inkml:context>
    <inkml:brush xml:id="br0">
      <inkml:brushProperty name="width" value="0.025" units="cm"/>
      <inkml:brushProperty name="height" value="0.025" units="cm"/>
    </inkml:brush>
  </inkml:definitions>
  <inkml:trace contextRef="#ctx0" brushRef="#br0">326 37 4324,'0'0'14456,"-7"-3"-12181,-7-4-1342,-1 2 1,0 0-1,-1 0 1,1 2-1,-1 0 1,0 1-1,-30-1 1,37 3-889,0 0 1,0 0-1,0 1 0,1 0 1,-1 1-1,0 0 1,1 0-1,-1 1 0,1 0 1,-1 1-1,1 0 0,1 0 1,-1 0-1,0 1 1,1 0-1,0 1 0,-11 11 1,12-5 159,10-9 32,17-8 105,-13 4-512,-10 9 244,-1 2-4028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39.689"/>
    </inkml:context>
    <inkml:brush xml:id="br0">
      <inkml:brushProperty name="width" value="0.025" units="cm"/>
      <inkml:brushProperty name="height" value="0.025" units="cm"/>
    </inkml:brush>
  </inkml:definitions>
  <inkml:trace contextRef="#ctx0" brushRef="#br0">0 407 7079,'0'0'1687,"9"-4"-1202,140-75 2114,3-1-1590,-129 69-855,2 2 0,-1 0 0,1 2 0,44-8 0,20 7-49,105 5-1,-118 4 52,0-4 1,107-16-1,81-50-4,-41 8 78,-178 52-28,0 1 0,0 3 0,48-1 0,-71 5-140,-15 1-36,0-1-1,0 1 1,-1 0-1,1 0 1,0 1-1,7 1 1,-25 2 593,-19 1-6481,8-5-1334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33.970"/>
    </inkml:context>
    <inkml:brush xml:id="br0">
      <inkml:brushProperty name="width" value="0.025" units="cm"/>
      <inkml:brushProperty name="height" value="0.025" units="cm"/>
    </inkml:brush>
  </inkml:definitions>
  <inkml:trace contextRef="#ctx0" brushRef="#br0">308 106 2947,'0'0'1350,"10"-7"2467,0 1-2938,38-29 3121,-44 32-3074,0 0 0,0-1 0,-1 1 0,0-1 0,1 0 0,-2 0 0,1 0 0,0 0 0,-1 0 0,4-9 0,-6 13-826,0-1 1,0 1-1,0-1 0,0 1 0,0 0 0,-1-1 0,1 1 1,0 0-1,0-1 0,0 1 0,-1 0 0,1 0 0,0-1 1,0 1-1,-1 0 0,1 0 0,0-1 0,-1 1 0,1 0 0,0 0 1,-1 0-1,1-1 0,0 1 0,-1 0 0,1 0 0,0 0 1,-1 0-1,1 0 0,-1 0 0,1 0 0,0 0 0,-1 0 1,1 0-1,0 0 0,-1 0 0,0 0 0,-21 0-245,17 0 401,-26 3-77,1 2 0,0 1 0,0 1 0,0 1-1,1 2 1,1 1 0,-41 21 0,61-28-95,1 1 1,-1-1 0,1 1-1,0 0 1,1 1-1,-1 0 1,1 0 0,0 0-1,0 1 1,1 0-1,0 0 1,-6 12 0,9-16-67,1 0 0,0 0 0,0 1 0,0-1 0,0 0 0,0 1 0,1-1 0,-1 1 0,1-1 0,0 1 0,0-1 0,0 0 0,1 1 0,-1-1 0,1 1 1,0-1-1,0 0 0,0 1 0,0-1 0,1 0 0,-1 0 0,1 0 0,0 0 0,0 0 0,0 0 0,0 0 0,0-1 0,1 1 0,-1-1 0,1 0 0,-1 1 0,1-1 0,4 2 1,8 5-53,0 0 1,1-1 0,0-1 0,0 0 0,1-1 0,0-1 0,0-1 0,19 3 0,-17-4-961,-1-1-1,0-1 1,1-1 0,25-3 0,-40 3 237,1-1 0,-1 0 0,0-1 1,1 1-1,-1-1 0,0 1 1,0-1-1,0-1 0,-1 1 0,1 0 1,6-6-1,12-14-9909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34.419"/>
    </inkml:context>
    <inkml:brush xml:id="br0">
      <inkml:brushProperty name="width" value="0.025" units="cm"/>
      <inkml:brushProperty name="height" value="0.025" units="cm"/>
    </inkml:brush>
  </inkml:definitions>
  <inkml:trace contextRef="#ctx0" brushRef="#br0">1 88 3043,'0'0'15924,"11"-2"-14301,243-34 4055,12 16-5124,-132 11-2574,-127 8 1288,22-2-1129,-17-4-3778,-14 2 135,-7 1-2775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34.791"/>
    </inkml:context>
    <inkml:brush xml:id="br0">
      <inkml:brushProperty name="width" value="0.025" units="cm"/>
      <inkml:brushProperty name="height" value="0.025" units="cm"/>
    </inkml:brush>
  </inkml:definitions>
  <inkml:trace contextRef="#ctx0" brushRef="#br0">89 71 3651,'-8'3'940,"-7"1"1343,-25 7 2671,14 0 1491,26-11-6381,0 0-1,0 0 0,1 0 1,-1 0-1,0 0 0,0 0 0,0 0 1,0 0-1,0 0 0,0 0 1,0 0-1,0 1 0,1-1 1,-1 0-1,0 0 0,0 0 1,0 0-1,0 0 0,0 0 0,0 0 1,0 0-1,0 0 0,0 0 1,0 0-1,0 0 0,0 1 1,0-1-1,0 0 0,0 0 1,1 0-1,-1 0 0,0 0 1,0 0-1,0 0 0,0 0 0,0 1 1,0-1-1,0 0 0,0 0 1,0 0-1,0 0 0,0 0 1,0 0-1,-1 0 0,1 0 1,0 0-1,0 1 0,0-1 0,0 0 1,0 0-1,0 0 0,0 0 1,0 0-1,0 0 0,0 0 1,0 0-1,0 0 0,0 0 1,0 0-1,-1 1 0,1-1 1,0 0-1,0 0 0,0 0 0,0 0 1,16 3 1167,18-2-438,25-4 218,-1-3-1,100-23 1,-3 0-1213,-103 22-575,27-4-2623,-25-1-2465,-13 0-3327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35.771"/>
    </inkml:context>
    <inkml:brush xml:id="br0">
      <inkml:brushProperty name="width" value="0.025" units="cm"/>
      <inkml:brushProperty name="height" value="0.025" units="cm"/>
    </inkml:brush>
  </inkml:definitions>
  <inkml:trace contextRef="#ctx0" brushRef="#br0">408 15 6887,'-3'-2'427,"-1"0"1,0 0 0,-1 0-1,1 1 1,0-1 0,0 1-1,-1 0 1,1 0 0,-1 1-1,1-1 1,-1 1 0,1 0-1,-1 0 1,1 1 0,-9 1-1,10-1-265,-1 1-1,0 0 0,1 0 1,-1 0-1,1 0 1,-1 1-1,1-1 0,0 1 1,0 0-1,0 0 1,1 0-1,-1 0 0,1 1 1,-1-1-1,1 1 1,0-1-1,-2 6 0,-7 16 318,1 1 0,1 1 0,-10 54 0,-5 88 929,14-84-568,-25 176-74,-113 416 0,141-662-2601,5-29-358,4-30-1401,-2 43 3583,7-64-4607,4-16-2066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36.160"/>
    </inkml:context>
    <inkml:brush xml:id="br0">
      <inkml:brushProperty name="width" value="0.025" units="cm"/>
      <inkml:brushProperty name="height" value="0.025" units="cm"/>
    </inkml:brush>
  </inkml:definitions>
  <inkml:trace contextRef="#ctx0" brushRef="#br0">0 696 10090,'13'-29'364,"1"0"0,30-44 0,-39 64-134,2 2 0,-1-1 0,1 1 0,0 0 0,0 0 0,1 0 0,0 1 0,0 1 0,1-1 1,-1 1-1,1 1 0,0 0 0,13-4 0,39-7 544,2 3 0,77-5 0,-22 3-550,41-11-688,257-75 0,-309 65 304,-3-4-1,-1-5 1,122-71 0,-199 97 731,-21 13-278,1 1 0,0 0 0,0 0 0,0 0 1,1 1-1,-1 0 0,1 0 0,0 0 0,0 1 1,0 0-1,11-2 0,-17 5-253,0 0-1,0 1 1,0-1-1,0 0 1,0 0-1,-1 1 1,1-1-1,0 0 1,-1 1-1,1-1 1,-1 0-1,0 1 1,0-1-1,1 1 1,-1-1-1,0 1 1,0-1-1,0 0 1,0 1-1,0-1 1,-1 1-1,1-1 1,0 1-1,-2 2 1,2 0 93,-8 43 454,-1-1 0,-24 69 0,1-6-164,13-23-303,4 1 1,-6 128 0,16 178-183,4-110-116,0-245 61,-2 1 0,-2-1 0,-18 73 0,17-92-334,-1 0 0,0-1 0,-19 32 0,20-39-300,-1-1-1,-1-1 0,1 1 1,-1-1-1,-1 0 0,0-1 1,-11 8-1,-15 6-3609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2:36.486"/>
    </inkml:context>
    <inkml:brush xml:id="br0">
      <inkml:brushProperty name="width" value="0.025" units="cm"/>
      <inkml:brushProperty name="height" value="0.025" units="cm"/>
    </inkml:brush>
  </inkml:definitions>
  <inkml:trace contextRef="#ctx0" brushRef="#br0">128 337 14606,'-62'1'608,"18"1"33,22 1 544,22 2 417,18-4-481,39-1-64,35 0-64,34-18-385,36-8-191,29-6 63,21-2-192,14-4-128,6 1-192,-3 2-640,-15-4-1795,-13-2-3522,-23-7-6919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24.308"/>
    </inkml:context>
    <inkml:brush xml:id="br0">
      <inkml:brushProperty name="width" value="0.025" units="cm"/>
      <inkml:brushProperty name="height" value="0.025" units="cm"/>
    </inkml:brush>
  </inkml:definitions>
  <inkml:trace contextRef="#ctx0" brushRef="#br0">86 1 12396,'0'0'235,"-9"9"208,4-5-375,0 1-10,1-1 0,-1 1 0,1 0 0,0 0 0,0 0 0,1 1 0,-1 0 0,1-1 0,0 1 0,1 0 0,0 0 0,-3 11 0,-6 51 779,3 1 0,3 0 0,7 110 1,38 211-383,-8-122-448,-6 307-244,-33 2 270,0-82-213,7-417 197,3-1 1,4 0-1,27 123 0,-30-180 0,12 43 2,39 107-1,-49-160-651,-4-17-760,-3-22-435,-9-34-548,-12-25-1729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24.668"/>
    </inkml:context>
    <inkml:brush xml:id="br0">
      <inkml:brushProperty name="width" value="0.025" units="cm"/>
      <inkml:brushProperty name="height" value="0.025" units="cm"/>
    </inkml:brush>
  </inkml:definitions>
  <inkml:trace contextRef="#ctx0" brushRef="#br0">44 502 1634,'0'0'11445,"-7"8"-11125,-23 29 123,29-36-396,1-1-1,-1 1 1,1 0-1,-1 0 0,1 0 1,-1-1-1,1 1 1,-1 0-1,1 0 0,-1 0 1,1 0-1,0 0 1,0 0-1,-1 0 0,1 0 1,0 0-1,0 0 1,0 0-1,0 1 0,13-1 363,19-16 107,21-30-105,-2-2 0,-2-2 0,69-89 0,63-64-267,-177 198-139,7-6 11,1-1 1,-1 2-1,24-15 0,-33 22-5,1 1 0,-1-1-1,1 1 1,0 0 0,-1 0-1,1 0 1,0 0 0,0 0-1,0 0 1,0 1 0,0 0-1,-1-1 1,1 1-1,0 0 1,0 0 0,0 1-1,0-1 1,0 1 0,0-1-1,0 1 1,0 0 0,-1 0-1,1 0 1,0 0 0,-1 1-1,5 2 1,-2 1 63,1 1 0,-1 0 1,0 0-1,0 0 0,-1 1 0,0 0 0,0 0 1,-1 0-1,5 13 0,21 79 568,-20-65-494,74 228-262,-66-220-1745,2-1 0,26 41 0,-8-28-4872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25.650"/>
    </inkml:context>
    <inkml:brush xml:id="br0">
      <inkml:brushProperty name="width" value="0.025" units="cm"/>
      <inkml:brushProperty name="height" value="0.025" units="cm"/>
    </inkml:brush>
  </inkml:definitions>
  <inkml:trace contextRef="#ctx0" brushRef="#br0">4 4 10442,'0'0'4708,"-1"11"-2797,-1 11-1278,1 0-1,1 0 0,2-1 0,0 1 1,1 0-1,7 26 0,-6-36-391,26 67 643,-27-73-837,0 0 0,0 1 0,1-2 1,0 1-1,0 0 0,0-1 0,1 0 0,0 0 0,8 7 0,-12-11 0,0 0-1,0-1 1,0 1-1,0 0 1,1-1 0,-1 1-1,0-1 1,0 0-1,0 1 1,1-1 0,-1 0-1,0 0 1,0 0-1,1 0 1,-1 0-1,0 0 1,1 0 0,-1 0-1,0 0 1,0-1-1,1 1 1,-1 0 0,0-1-1,0 1 1,0-1-1,0 1 1,0-1-1,0 0 1,0 0 0,0 1-1,0-1 1,0 0-1,0 0 1,0 0-1,0 0 1,0 0 0,-1 0-1,1 0 1,1-2-1,2-6 189,1 1 1,-1-1-1,0 0 0,2-11 0,-3 12-130,21-70 315,-16 46-380,1 1-1,2 1 0,21-41 0,-32 69-38,1 1 0,0 0 0,-1 0 0,1 0 0,0 0 0,-1-1 0,1 1 0,0 0-1,0 0 1,0 1 0,0-1 0,0 0 0,0 0 0,0 0 0,0 1 0,0-1 0,0 0 0,1 1 0,-1-1 0,0 1 0,0-1 0,1 1 0,0-1-1,0 2 8,-1-1-1,0 1 0,0-1 1,1 1-1,-1-1 0,0 1 0,0-1 1,0 1-1,0 0 0,0 0 1,0 0-1,0 0 0,0 0 0,0 0 1,0 0-1,0 0 0,-1 0 1,2 1-1,3 8 84,0 0 1,0 0 0,5 20 0,-10-30-91,9 35 112,-6-23-94,0 1 0,0-1-1,1-1 1,1 1 0,0 0 0,11 16 0,-15-26-15,0-1-1,-1 0 0,1 0 1,1 0-1,-1 0 1,0 0-1,0 0 1,0 0-1,0-1 1,1 1-1,-1 0 0,0-1 1,1 1-1,-1-1 1,1 1-1,-1-1 1,0 0-1,1 0 1,-1 1-1,1-1 0,-1 0 1,1 0-1,-1 0 1,1-1-1,-1 1 1,1 0-1,-1 0 1,0-1-1,1 1 0,-1-1 1,1 0-1,-1 1 1,0-1-1,0 0 1,1 1-1,-1-1 1,0 0-1,0 0 0,0 0 1,0 0-1,0 0 1,0-1-1,1-1 1,6-6 56,0-1 1,0 0-1,11-20 1,-17 26-55,65-141 133,-56 134-223,-5 22 24,-3 34 78,-3-37 39,1 11-263,-1-5 302,1 1 1,0 0 0,6 22-1,-7-35-251,1 0-1,0 1 0,-1-1 1,1 0-1,1 0 0,-1 0 1,0 0-1,0 0 0,1 0 1,-1 0-1,4 3 0,-4-4-68,0 0-1,1 0 0,-1-1 0,0 1 0,0-1 0,1 1 0,-1-1 0,0 0 0,0 1 1,1-1-1,-1 0 0,1 0 0,-1 0 0,0 0 0,1 0 0,-1 0 0,0 0 0,1-1 1,-1 1-1,0 0 0,0-1 0,3 0 0,-2 0-528,1-1-1,-1 0 1,0 0-1,1 1 1,-1-1-1,0-1 1,0 1-1,0 0 1,-1 0-1,1-1 1,0 1-1,-1-1 1,3-4-1,8-22-8668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26.086"/>
    </inkml:context>
    <inkml:brush xml:id="br0">
      <inkml:brushProperty name="width" value="0.025" units="cm"/>
      <inkml:brushProperty name="height" value="0.025" units="cm"/>
    </inkml:brush>
  </inkml:definitions>
  <inkml:trace contextRef="#ctx0" brushRef="#br0">1 288 11915,'0'0'9134,"1"9"-8952,4 39 314,10 66 1848,-15-113-2319,0 1 0,0 0 0,1-1 0,-1 1-1,1-1 1,-1 1 0,1 0 0,-1-1 0,1 0 0,0 1 0,0-1 0,0 1 0,0-1 0,0 0 0,0 0 0,0 1 0,1-1 0,-1 0 0,0 0 0,0 0-1,1 0 1,1 0 0,-1 0-12,-1-1-1,1 0 0,0 0 0,-1 0 1,1 0-1,-1-1 0,1 1 0,-1 0 1,1-1-1,-1 1 0,1-1 0,-1 1 1,1-1-1,-1 0 0,0 0 0,1 1 1,-1-1-1,2-2 0,3-2 17,0-1 0,0 0-1,-1 0 1,0 0-1,0-1 1,0 0 0,5-11-1,-6 7 41,-1 0-1,0 1 0,0-1 0,-2 0 0,2-19 0,-3 28-20,0-1-1,0 1 0,0-1 1,0 1-1,-1-1 1,1 1-1,-1-1 0,1 1 1,-1 0-1,0-1 0,0 1 1,0 0-1,-3-4 1,3 5-20,0 0 0,0 0 0,0 1 0,0-1 0,0 0 0,0 1 1,0-1-1,-1 1 0,1 0 0,0-1 0,0 1 0,-1 0 0,1 0 1,0 0-1,0-1 0,-1 2 0,1-1 0,0 0 0,-1 0 0,1 0 1,0 0-1,0 1 0,0-1 0,-1 1 0,1-1 0,0 1 0,0-1 1,0 1-1,-1 0 0,2-1-30,1 0 1,0 0-1,-1 0 0,1 0 1,0 0-1,0 0 1,0 0-1,-1 0 0,1 0 1,0 0-1,0 0 0,-1 0 1,1 0-1,0 0 1,0 1-1,-1-1 0,1 0 1,0 1-1,-1-1 0,1 0 1,0 1-1,-1-1 1,1 1-1,-1-1 0,1 1 1,-1-1-1,1 1 0,-1 0 1,1-1-1,-1 1 1,1 0-1,-1-1 0,0 1 1,1 0-1,-1-1 0,0 1 1,0 0-1,0 0 1,1-1-1,-1 1 0,0 0 1,0 0-1,0-1 0,0 1 1,0 0-1,0 0 1,-1 0-1,1-1 0,0 1 1,0 0-1,0-1 0,-1 1 1,1 0-1,0 0 1,-1-1-1,1 1 0,-1-1 1,1 1-1,-1 0 0,1-1 1,-1 1-1,1-1 1,-1 1-1,1-1 0,-1 1 1,0-1-1,1 1 0,-2-1 1,10-2-24,-1-1 1,1-1-1,-1 1 0,0-1 1,0 0-1,0-1 0,0 0 1,-1 0-1,0 0 0,0-1 1,6-7-1,-1 0-610,0 0 0,-1-1 1,0 0-1,10-21 0,-16 25-116,0 1 0,-1-1 0,0 0 0,0 0 0,-1-1 0,1-13 1,-1-35-6972,-2 20-2741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10.397"/>
    </inkml:context>
    <inkml:brush xml:id="br0">
      <inkml:brushProperty name="width" value="0.025" units="cm"/>
      <inkml:brushProperty name="height" value="0.025" units="cm"/>
    </inkml:brush>
  </inkml:definitions>
  <inkml:trace contextRef="#ctx0" brushRef="#br0">1 159 3940,'0'0'11552,"0"-97"-8625,0 73-2603,0 36 1448,0-4-1147,13-16-54,-3 2-465,-5 1-78,1 1 0,0 0 0,-1 1 0,2-1 1,-1 1-1,0 0 0,1 1 0,-1-1 0,1 1 1,0 1-1,-1-1 0,1 1 0,0 1 1,12-1-1,8 7-9,-19-4-15,-1 0 0,1-1-1,0 0 1,-1 0 0,1-1 0,0 1-1,-1-2 1,9 0 0,-6-1 12,26-4-432,62-3-1,-97 9 408,0 0 0,0 0 0,0 0 1,-1 1-1,1-1 0,0 1 0,0-1 0,0 0 0,-1 1 0,1-1 0,0 1 0,-1-1 0,1 1 0,-1 0 0,1-1 0,0 1 0,-1 0 0,1-1 0,-1 1 0,0 0 0,1 0 0,-1-1 0,0 1 0,1 0 1,-1 0-1,0 0 0,0 0 0,1-1 0,-1 1 0,0 0 0,0 0 0,0 0 0,0 0 0,0 0 0,-1-1 0,1 1 0,0 0 0,0 0 0,0 0 0,-1-1 0,1 1 0,0 0 0,-2 1 0,-14 41 94,-69 114 553,-34 70 85,116-218-1096,-4 11-473,0-16-5564,1-6 512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26.460"/>
    </inkml:context>
    <inkml:brush xml:id="br0">
      <inkml:brushProperty name="width" value="0.025" units="cm"/>
      <inkml:brushProperty name="height" value="0.025" units="cm"/>
    </inkml:brush>
  </inkml:definitions>
  <inkml:trace contextRef="#ctx0" brushRef="#br0">21 0 13325,'0'0'2728,"-3"9"-70,-2 11-2265,1 0 0,0 1 0,2-1 0,1 1 0,0 0 0,1-1 1,1 1-1,2 0 0,0-1 0,1 1 0,0-1 0,2 0 0,1-1 0,0 1 0,1-1 0,1-1 0,1 1 0,20 26 0,-30-43-379,1-1 0,0 0 0,0 1 0,0-1 0,0 0-1,1 0 1,-1 1 0,0-1 0,0 0 0,1 0 0,-1 0-1,1 0 1,-1-1 0,1 1 0,-1 0 0,1-1 0,-1 1-1,1-1 1,3 1 0,-4-1 18,1 0 1,-1-1-1,0 1 0,0-1 1,1 1-1,-1-1 0,0 1 1,0-1-1,0 0 0,0 0 0,0 1 1,0-1-1,0 0 0,0 0 1,0 0-1,0 0 0,0 0 1,-1 0-1,2-3 0,4-7 228,-1-1-1,-1 1 1,0-1-1,4-17 1,-4 11-126,10-28-493,16-51-110,-26 87-1618,1 0 0,0 1-1,12-17 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26.816"/>
    </inkml:context>
    <inkml:brush xml:id="br0">
      <inkml:brushProperty name="width" value="0.025" units="cm"/>
      <inkml:brushProperty name="height" value="0.025" units="cm"/>
    </inkml:brush>
  </inkml:definitions>
  <inkml:trace contextRef="#ctx0" brushRef="#br0">1 0 12300,'0'0'4484,"-1"47"-1281,1-27-160,4-1-801,10-4-673,4-4-832,6-4-545,6-7-320,-2 0-2466,-3-13-4197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28.044"/>
    </inkml:context>
    <inkml:brush xml:id="br0">
      <inkml:brushProperty name="width" value="0.025" units="cm"/>
      <inkml:brushProperty name="height" value="0.025" units="cm"/>
    </inkml:brush>
  </inkml:definitions>
  <inkml:trace contextRef="#ctx0" brushRef="#br0">1 0 5862,'0'0'8034,"0"8"-6481,1 3-675,0 0 0,1 0 0,1 0 0,0 0 0,0-1 0,1 1 0,10 18 0,45 74 1074,-46-82-1708,-8-12-179,-4-6-42,0-1 0,0 1 0,1 0 0,-1-1-1,1 1 1,0-1 0,0 1 0,0-1 0,0 0 0,0 0-1,0 0 1,1 0 0,-1 0 0,1 0 0,-1-1 0,6 3-1,-8-5 55,1 1 0,0-1 0,-1 0 0,1 0 0,-1 0 0,1 1 1,-1-1-1,0 0 0,1 0 0,-1 0 0,0 0 0,1 0 0,-1 0 0,0 0 0,0 1 0,0-1 0,0 0 0,0 0 0,0 0 0,0 0 0,0 0 0,-1-1 0,0-26 474,-4 12-476,0 0 1,0 0 0,-1 1-1,-1 0 1,-1 0 0,0 0-1,-11-13 1,4 3-73,14 25-62,22 0-517,-14 0-72,-1 0 1,1 0-1,0-1 1,-1 0-1,1 0 0,0 0 1,-1-1-1,1 0 1,-1 0-1,0 0 0,0-1 1,9-5-1,13-13-5187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28.838"/>
    </inkml:context>
    <inkml:brush xml:id="br0">
      <inkml:brushProperty name="width" value="0.025" units="cm"/>
      <inkml:brushProperty name="height" value="0.025" units="cm"/>
    </inkml:brush>
  </inkml:definitions>
  <inkml:trace contextRef="#ctx0" brushRef="#br0">17 409 3011,'0'0'8846,"-3"10"-4752,0-1-3203,0 0-1,1 1 1,0-1-1,-1 19 1,3-26-767,0-1 0,0 1 1,0-1-1,0 1 0,0-1 1,1 1-1,-1-1 0,0 1 0,1-1 1,-1 1-1,1-1 0,0 1 1,-1-1-1,1 0 0,0 1 1,0-1-1,0 0 0,0 0 1,1 2-1,0-3-83,0 1 1,-1 0-1,1-1 0,0 1 1,0-1-1,0 0 0,0 0 0,0 1 1,-1-1-1,1 0 0,0-1 1,0 1-1,0 0 0,0 0 0,-1-1 1,1 1-1,0-1 0,0 0 1,-1 1-1,1-1 0,2-1 1,3-3 71,0 1 0,0-1 1,0 0-1,-1-1 1,0 1-1,0-1 0,0-1 1,-1 1-1,0-1 1,0 0-1,-1 0 1,7-14-1,-4 8-52,-1 0 0,-1-1 0,0 0-1,-1 0 1,0 0 0,2-23 0,-6 33-25,0 0 1,0 0-1,0-1 0,-1 1 0,0 0 1,0 0-1,0 0 0,0 0 0,0 0 1,-1 0-1,-2-5 0,3 8-28,0 0 1,1 0-1,-1 0 0,0 0 0,0 1 0,0-1 1,1 0-1,-1 0 0,0 1 0,0-1 1,0 0-1,0 1 0,0-1 0,-1 1 1,1-1-1,0 1 0,0 0 0,0-1 1,0 1-1,0 0 0,-1 0 0,1 0 0,0 0 1,0 0-1,0 0 0,-1 0 0,1 0 1,0 1-1,0-1 0,0 0 0,0 1 1,0-1-1,0 1 0,0-1 0,0 1 0,-1-1 1,2 1-1,-1 0 0,0 0 0,0-1 1,0 1-1,0 0 0,0 0 0,1 0 1,-1 0-1,0 1 0,-5 5-10,1-1 0,0 1 0,1 0 0,0 1 0,0-1 0,0 1 0,1 0 0,1 0 1,-1 0-1,1 0 0,0 0 0,-1 11 0,-1 16-15,1 53 0,3-84 14,0 1-1,0 0 1,1 0-1,-1 0 0,1 0 1,0 0-1,0 0 1,1-1-1,0 1 0,0 0 1,0-1-1,3 5 1,-4-7-2,1 0 0,0 0 1,0 0-1,0-1 1,0 1-1,0-1 1,0 1-1,0-1 0,1 0 1,-1 0-1,0 0 1,1 0-1,-1 0 1,1-1-1,-1 1 0,1-1 1,-1 1-1,1-1 1,-1 0-1,1 0 1,-1 0-1,1 0 1,-1-1-1,1 1 0,3-2 1,2 0-16,0-1-1,0-1 1,0 1 0,0-1 0,-1-1-1,1 1 1,-1-1 0,-1-1 0,1 1-1,-1-1 1,1 0 0,-2-1 0,1 0-1,8-13 1,-1 1-238,-1-1-1,-1 0 1,0-1-1,10-32 1,-14 28 261,-2 1 1,0-1-1,-1 0 1,-2 0-1,-1-1 1,0 1 0,-2 0-1,-1 0 1,-1 0-1,-1 0 1,-14-45-1,18 70 19,0 0-1,0 1 0,0-1 0,-1 0 0,1 0 1,0 0-1,0 0 0,0 0 0,0 0 1,0 0-1,-1 0 0,1 1 0,0-1 0,0 0 1,0 0-1,0 0 0,-1 0 0,1 0 0,0 0 1,0 0-1,0 0 0,0 0 0,-1 0 0,1 0 1,0 0-1,0 0 0,0 0 0,0 0 1,-1 0-1,1 0 0,0 0 0,0 0 0,0-1 1,0 1-1,0 0 0,-1 0 0,1 0 0,0 0 1,0 0-1,0 0 0,0-1 0,-4 39 279,3 54-87,1-71-134,1 0-1,1 0 0,1 0 1,1 0-1,1 0 0,1-1 1,12 31-1,-13-42-67,-1 0-1,1 0 1,1 0-1,0-1 1,0 0-1,1 0 1,-1 0 0,2-1-1,-1 0 1,1-1-1,0 1 1,1-2-1,-1 1 1,1-1 0,0 0-1,0-1 1,18 6-1,-13-6-222,0 0-1,1-1 1,0-1-1,22 1 1,-35-8 146,-9-6 58,-10-7 2,-21-11 83,-1 2 0,-71-38 0,4 4 930,106 61-994,0 0-1,0 0 0,-1 0 0,1 0 1,0 0-1,0-1 0,-1 1 1,1 0-1,0 0 0,0 0 0,-1 0 1,1-1-1,0 1 0,0 0 1,0 0-1,-1-1 0,1 1 0,0 0 1,0 0-1,0-1 0,0 1 1,0 0-1,-1 0 0,1-1 0,0 1 1,0 0-1,0-1 0,0 1 1,0 0-1,0 0 0,0-1 0,0 1 1,0 0-1,0-1 0,0 1 1,0 0-1,0-1 0,0 1 1,1 0-1,-1 0 0,0-1 0,0 1 1,0 0-1,0 0 0,0-1 1,1 1-1,-1 0 0,0 0 0,0-1 1,0 1-1,1 0 0,-1 0 1,0 0-1,0 0 0,1-1 0,-1 1 1,0 0-1,1 0 0,-1 0 1,0 0-1,0 0 0,1 0 0,-1 0 1,0 0-1,1 0 0,-1 0 1,0 0-1,1 0 0,27-7-135,-22 6 167,26-6-1503,1-1 0,50-22 0,-23 2-4697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29.444"/>
    </inkml:context>
    <inkml:brush xml:id="br0">
      <inkml:brushProperty name="width" value="0.025" units="cm"/>
      <inkml:brushProperty name="height" value="0.025" units="cm"/>
    </inkml:brush>
  </inkml:definitions>
  <inkml:trace contextRef="#ctx0" brushRef="#br0">1 55 13869,'0'0'5146,"12"-7"-3122,2 1-1598,1 0 0,-1 0 1,1 1-1,0 1 1,0 1-1,25-3 1,-34 5-371,-1 1 0,1 0 0,0 0 0,0 0 0,0 0 0,-1 1 1,1 0-1,0 1 0,-1-1 0,1 1 0,-1 0 0,0 0 0,1 1 0,-1-1 1,0 1-1,0 0 0,-1 1 0,1-1 0,-1 1 0,1 0 0,-1 0 0,0 0 1,-1 1-1,4 4 0,0 5-3,-1 0 0,-1 1 0,-1-1 0,0 1 1,0 0-1,-2 0 0,0 0 0,0 0 0,-2 16 1,4 13-10,-4-43-34,0 1 0,0 0 0,0 0 0,0-1 0,0 1 0,1 0 0,-1-1 0,1 1 0,-1 0 0,1-1 0,0 1 1,-1-1-1,1 1 0,0-1 0,0 1 0,0-1 0,2 2 0,-3-3 12,1 0 0,0 0-1,-1 0 1,1 0 0,0 1 0,-1-1 0,1 0 0,0 0 0,-1 0 0,1-1 0,0 1 0,-1 0 0,1 0 0,0 0 0,-1 0 0,1-1 0,0 1 0,-1 0 0,1 0-1,0-1 1,-1 1 0,1-1 0,-1 1 0,1 0 0,-1-1 0,1 1 0,0-2 0,3-3 102,1 0 1,-1 0-1,-1 0 1,1-1-1,-1 0 0,6-11 1,-3-2-19,0-1 0,0 0 1,3-33-1,-8 43-8,0 0 0,0 0 0,-1 0-1,-1 0 1,1 0 0,-2 0 0,1 0 0,-2 0 0,-3-12 0,6 21-90,-1-1 1,1 1 0,0 0-1,-1-1 1,1 1 0,-1 0-1,1-1 1,-1 1 0,0 0-1,1 0 1,-1 0 0,0 0-1,0 0 1,0 0 0,0 0-1,0 0 1,0 0 0,0 0-1,0 0 1,0 1 0,-1-1-1,1 0 1,0 1 0,0-1-1,-1 1 1,1-1 0,0 1-1,-1 0 1,1 0 0,0-1-1,-1 1 1,1 0 0,-1 0-1,1 0 1,0 1 0,-1-1-1,1 0 1,0 0 0,-3 1-1,3 1-60,0-1 0,0 0-1,-1 0 1,1 0-1,0 1 1,0-1 0,0 1-1,1-1 1,-1 1 0,0-1-1,0 1 1,1-1 0,-1 1-1,1 0 1,0-1-1,-1 1 1,1 0 0,0-1-1,0 1 1,0 0 0,0-1-1,0 1 1,0 0-1,1 0 1,-1-1 0,1 1-1,-1-1 1,1 1 0,-1 0-1,1-1 1,2 3 0,-2-1-260,1 0 1,0 0-1,0 0 1,1-1 0,-1 1-1,0-1 1,1 0-1,0 1 1,-1-1 0,1 0-1,0-1 1,0 1-1,0 0 1,0-1 0,1 0-1,-1 0 1,6 2-1,2-1-2190,1 1 0,0-2-1,22 1 1,13-2-8282</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30.235"/>
    </inkml:context>
    <inkml:brush xml:id="br0">
      <inkml:brushProperty name="width" value="0.025" units="cm"/>
      <inkml:brushProperty name="height" value="0.025" units="cm"/>
    </inkml:brush>
  </inkml:definitions>
  <inkml:trace contextRef="#ctx0" brushRef="#br0">157 398 13453,'-9'0'3560,"4"0"-3253,0 0 0,-1 0 0,1 1-1,0 0 1,0 0 0,0 0-1,0 1 1,0 0 0,0-1 0,0 2-1,0-1 1,1 1 0,-1-1-1,1 1 1,-1 0 0,1 1 0,0-1-1,1 1 1,-1 0 0,1 0-1,-4 5 1,1 0-19,0 1-1,1-1 1,0 1-1,1 0 1,0 0-1,1 0 1,0 1-1,1-1 1,0 1-1,0 0 1,1 0-1,1-1 1,0 18-1,0-26-277,0 0-1,1 0 1,-1 0-1,0-1 1,1 1-1,-1 0 0,1 0 1,0 0-1,-1-1 1,1 1-1,0 0 1,0-1-1,0 1 1,0-1-1,0 1 0,1-1 1,-1 1-1,0-1 1,1 0-1,-1 0 1,1 0-1,-1 0 1,1 0-1,-1 0 1,1 0-1,0 0 0,-1-1 1,1 1-1,0 0 1,0-1-1,0 0 1,0 1-1,-1-1 1,1 0-1,0 0 0,0 0 1,0 0-1,0 0 1,0-1-1,-1 1 1,4-1-1,2-1 9,1 1-1,0-1 1,-1-1 0,1 0-1,-1 0 1,0 0-1,0-1 1,11-7-1,-7 2-5,0-1-1,-1 0 0,0 0 0,0-1 1,-1 0-1,0-1 0,12-23 0,-16 26-10,-1 0-1,0 0 1,-1 0-1,0-1 1,0 1-1,-1-1 1,0 0-1,-1 1 1,0-1-1,-1 0 1,0 0-1,-1-12 1,-6 6 58,-3 18 26,9 0-73,-1-1 0,0 1-1,1 1 1,-1-1-1,1 0 1,-1 0-1,1 1 1,0-1 0,0 0-1,-1 4 1,-4 21 141,2 0-1,1 1 1,0 0 0,3 33-1,0-58-113,0 1-1,0 0 0,0-1 1,1 1-1,-1-1 0,1 1 1,0-1-1,0 0 0,0 1 1,1-1-1,-1 0 0,1 0 1,0 1-1,0-1 0,3 3 1,-3-4-31,0 0 1,0 0-1,0-1 1,0 0-1,1 1 1,-1-1-1,1 0 1,-1 0-1,1 0 1,-1 0-1,1-1 1,0 1-1,-1-1 1,1 1-1,0-1 1,-1 0-1,1 0 1,0 0-1,-1 0 1,1-1-1,3 0 1,3-2 12,0 0 0,-1 0 0,0-1 0,1 0-1,-1 0 1,-1-1 0,1 0 0,-1 0 0,0-1 0,0 0 0,0 0 0,-1 0 0,11-15 0,-3 2-42,0-1 1,-1 0 0,-2-1 0,12-27 0,-11 15 12,-3-1 0,0-1-1,-2 0 1,-2 0 0,-1 0-1,-2-1 1,-1 1 0,-5-42-1,4 70 13,-1 0-1,0 0 1,0 0-1,-1 0 0,-4-12 1,6 18-2,-1 0 0,1 0 0,0 1-1,-1-1 1,1 0 0,-1 0 0,1 1 0,-1-1 0,0 0 0,1 1 0,-1-1 0,0 0 0,1 1 0,-1-1-1,0 1 1,1-1 0,-1 1 0,0 0 0,0-1 0,0 1 0,-1-1 0,1 1 2,-1 1 1,1-1-1,0 0 0,-1 1 1,1-1-1,0 1 0,0-1 1,-1 1-1,1 0 0,0 0 1,0-1-1,0 1 0,0 0 1,0 0-1,0 0 0,0 0 1,0 0-1,0 0 1,0 2-1,-15 22 26,2 0 0,0 1 1,2 1-1,1 0 0,1 0 0,2 1 1,0 0-1,-4 38 0,10-53 2,0 0-1,1 0 0,1 0 1,0 0-1,1 0 0,0 0 1,1 0-1,4 16 0,-4-25-44,0 1-1,0 0 0,0 0 0,0-1 1,1 1-1,0-1 0,0 0 0,0 0 1,1 0-1,-1 0 0,1 0 0,0-1 0,0 0 1,0 1-1,0-1 0,1-1 0,-1 1 1,1-1-1,0 0 0,0 0 0,0 0 1,0-1-1,5 2 0,-1-1-116,-1 0-1,1-1 1,0 0-1,0 0 1,0-1-1,0 0 1,0-1-1,0 0 1,0 0-1,0-1 1,-1 0-1,1 0 1,0-1-1,14-7 1,-17 6 154,-1 1 0,0-1 0,0 0 1,0 0-1,-1-1 0,1 1 0,-1-1 0,0 0 0,-1 0 1,1 0-1,-1-1 0,0 1 0,0-1 0,-1 0 1,1 0-1,-1 0 0,-1 0 0,1 0 0,-1 0 0,0 0 1,0-11-1,0 15-2,-1 0 0,0 0 1,0 0-1,0 0 0,0 0 1,0 0-1,0 0 0,0 1 1,-1-1-1,1 0 0,0 0 1,-1 0-1,-1-2 0,2 4-14,-1 0 0,1 0 0,-1 0 0,1 0 0,-1 0-1,1 0 1,-1 0 0,1 0 0,-1 0 0,1 0 0,-1 1 0,1-1-1,-1 0 1,1 0 0,0 1 0,-1-1 0,1 0 0,-1 1-1,1-1 1,0 0 0,-1 1 0,1-1 0,0 0 0,0 1 0,-1-1-1,1 1 1,0-1 0,0 1 0,0-1 0,-1 1 0,-23 52 146,20-40-119,1 1 0,0-1 0,1 1 0,1 0 0,0-1 0,1 17 0,0-29-32,1 1-1,-1 0 0,0-1 0,0 1 0,1-1 0,0 1 1,-1 0-1,1-1 0,0 1 0,-1-1 0,1 1 1,0-1-1,0 0 0,0 1 0,0-1 0,1 0 1,-1 0-1,0 0 0,0 0 0,1 0 0,-1 0 0,0 0 1,1 0-1,-1 0 0,1-1 0,0 1 0,-1 0 1,1-1-1,-1 0 0,1 1 0,0-1 0,-1 0 1,1 0-1,0 0 0,-1 0 0,1 0 0,0 0 1,-1 0-1,1-1 0,0 1 0,-1 0 0,3-2 0,4 0-11,0 0-1,0 0 0,0-1 0,-1 0 1,0-1-1,1 1 0,10-9 0,-9 5-23,1-1 1,-1 0-1,-1-1 0,1 0 0,-1 0 0,-1-1 0,0 0 0,0 0 0,-1-1 1,0 0-1,-1 0 0,0 0 0,-1-1 0,-1 1 0,1-1 0,-2 0 0,0 0 1,2-23-1,-7 29 342,-4 13-182,-5 14 8,6-3 81,0 1 0,1 1 0,1-1 0,1 1 0,1-1-1,0 1 1,2 0 0,2 28 0,-2-47-210,0 1-1,0 0 1,0 0-1,1 0 0,-1 0 1,1-1-1,-1 1 1,1 0-1,0-1 1,0 1-1,-1 0 1,1-1-1,0 1 1,1-1-1,-1 1 1,0-1-1,0 0 0,0 1 1,1-1-1,-1 0 1,1 0-1,-1 0 1,1 0-1,-1 0 1,1 0-1,0-1 1,0 1-1,-1 0 0,1-1 1,0 0-1,0 1 1,-1-1-1,1 0 1,0 0-1,0 0 1,0 0-1,0 0 1,-1 0-1,1 0 1,0-1-1,0 1 0,-1-1 1,1 1-1,3-2 1,3-1-119,0-1 0,0 0 0,0 0 1,0-1-1,-1 1 0,1-2 0,11-10 1,-12 8-857,1 0 1,-2 0 0,1 0 0,-1-1 0,7-13 0,2-13-6158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30.873"/>
    </inkml:context>
    <inkml:brush xml:id="br0">
      <inkml:brushProperty name="width" value="0.025" units="cm"/>
      <inkml:brushProperty name="height" value="0.025" units="cm"/>
    </inkml:brush>
  </inkml:definitions>
  <inkml:trace contextRef="#ctx0" brushRef="#br0">0 214 6150,'3'36'9692,"-3"-34"-9337,1 0 0,-1-1 0,1 1 0,0 0-1,0-1 1,0 1 0,0-1 0,0 1 0,0-1 0,0 0 0,1 1 0,-1-1 0,2 2 0,1-2-147,-1 1 1,0-1 0,1 0-1,-1 0 1,0 0 0,1-1-1,-1 1 1,1-1 0,0 0 0,-1 0-1,1 0 1,-1 0 0,1 0-1,-1-1 1,1 0 0,-1 0 0,5-1-1,2-2-70,0 0 0,-1 0 0,0-1-1,0 0 1,0-1 0,0 0 0,-1 0 0,0-1-1,-1 0 1,1 0 0,-1-1 0,9-13 0,-8 11-106,0-1 1,-1-1 0,-1 1 0,0-1 0,0 0-1,-1 0 1,0-1 0,-2 1 0,5-19 0,-8 28-24,0 0 0,1 0 1,-1 1-1,0-1 0,0 0 1,-1 1-1,1-1 1,0 0-1,-1 1 0,0-1 1,-1-3-1,1 5-5,1 0-1,-1 0 1,1 0-1,-1 0 1,1 1-1,-1-1 1,0 0-1,0 0 1,1 1-1,-1-1 1,0 0-1,0 1 1,0-1-1,0 1 1,0-1-1,0 1 1,1 0-1,-1-1 1,0 1-1,0 0 1,-2 0 0,0 0-7,0 0 0,0 0 0,1 1 1,-1-1-1,0 1 0,0 0 1,0 0-1,0 0 0,1 1 1,-1-1-1,1 0 0,-1 1 1,1 0-1,-1 0 0,1-1 0,0 1 1,0 1-1,-4 3 0,-5 7 43,1 1-1,1 0 0,0 1 0,1 0 1,0 0-1,1 0 0,1 1 0,0 0 1,2 1-1,-1-1 0,2 1 0,0 0 1,1 0-1,1 0 0,1 0 0,1 18 1,0-33-42,-1 1 1,0-1 0,1 0 0,-1 0-1,1 1 1,0-1 0,0 0 0,0 0-1,0 0 1,0 0 0,0 0-1,1 0 1,-1 0 0,1-1 0,-1 1-1,1 0 1,0-1 0,-1 1 0,1-1-1,0 0 1,3 2 0,-1-2-59,-1 1 0,1-1 0,0 0 0,0-1 0,0 1 0,0-1 0,0 1 0,0-1 1,0 0-1,-1-1 0,8 0 0,1-2-463,0 0-1,1-1 1,-1 0 0,-1-1 0,1 0-1,19-13 1,27-28-4041,-3-7-2937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31.236"/>
    </inkml:context>
    <inkml:brush xml:id="br0">
      <inkml:brushProperty name="width" value="0.025" units="cm"/>
      <inkml:brushProperty name="height" value="0.025" units="cm"/>
    </inkml:brush>
  </inkml:definitions>
  <inkml:trace contextRef="#ctx0" brushRef="#br0">176 205 14029,'-20'42'3983,"-39"64"-1,42-78-2654,0 0 1,2 1-1,1 0 0,-18 60 0,31-89-1328,1 1 0,0-1-1,0 1 1,0-1 0,0 1-1,0-1 1,0 1 0,-1-1 0,1 1-1,0-1 1,1 1 0,-1-1 0,0 1-1,0-1 1,0 1 0,0-1 0,0 1-1,0-1 1,1 1 0,-1-1-1,0 1 1,0-1 0,1 1 0,-1-1-1,0 0 1,1 1 0,-1-1 0,0 0-1,1 1 1,-1-1 0,0 0-1,1 1 1,-1-1 0,1 0 0,-1 0-1,1 1 1,-1-1 0,1 0 0,27-1 31,24-19 55,-26 6-89,-2 0 1,0-2 0,-1 0-1,-1-2 1,0-1 0,-1 0-1,-1-1 1,-1-2 0,-1 0-1,-1 0 1,-1-2-1,-1 0 1,-1-1 0,-1 0-1,-1-1 1,-2-1 0,14-50-1,-19 56 259,-1 1 1,-2-1-1,1-29 0,-3 51-249,0-1-1,0 0 1,-1 1-1,1-1 1,0 0-1,-1 1 1,1-1-1,0 0 1,-1 1-1,1-1 1,-1 0-1,1 0 1,0 0-1,-1 1 1,1-1-1,-1 0 1,1 0-1,-1 0 1,1 0-1,-1 0 1,1 0-1,0 0 1,-1 0-1,1 0 1,-1 0-1,1 0 1,-1 0-1,1 0 1,-1 0-1,1-1 0,-1 1 1,1 0-1,0 0 1,-1 0-1,1-1 1,-1 1-1,1 0 1,0 0-1,-1-1 1,1 1-1,0 0 1,-1-1-1,1 1 1,0 0-1,0-1 1,-1 1-1,1-1 1,0 1-1,0 0 1,0-1-1,-1 1 1,1-1-1,0 1 1,0-1-1,0 1 1,0-1-1,0 1 1,0-1-1,0 1 1,0 0-1,0-1 1,0 1-1,0-2 1,-24 35-60,13-5 68,0 0 0,2 0 1,1 1-1,1 0 0,1 1 0,2 0 0,1-1 0,2 1 0,1 0 0,1 0 1,6 40-1,-5-59 15,0-1 1,1 1 0,1-1 0,-1 0 0,1 0-1,1 0 1,0-1 0,11 16 0,-13-20-263,1-1 0,-1 0 0,1 0 0,-1-1 0,1 1 0,0-1 0,1 0 0,-1 0 0,0 0 0,1-1 1,0 1-1,0-1 0,-1 0 0,1 0 0,1-1 0,-1 0 0,0 0 0,0 0 0,9 0 0,13-6-5944,-6-16-6540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32.230"/>
    </inkml:context>
    <inkml:brush xml:id="br0">
      <inkml:brushProperty name="width" value="0.025" units="cm"/>
      <inkml:brushProperty name="height" value="0.025" units="cm"/>
    </inkml:brush>
  </inkml:definitions>
  <inkml:trace contextRef="#ctx0" brushRef="#br0">1 37 1217,'0'0'3427,"48"-37"-7430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32.572"/>
    </inkml:context>
    <inkml:brush xml:id="br0">
      <inkml:brushProperty name="width" value="0.025" units="cm"/>
      <inkml:brushProperty name="height" value="0.025" units="cm"/>
    </inkml:brush>
  </inkml:definitions>
  <inkml:trace contextRef="#ctx0" brushRef="#br0">1 127 3171,'27'-25'580,"-19"18"-346,-1 0 0,1-1 1,-1 0-1,12-17 0,-17 20 627,12-19 3242,-10 6 7199,-12 20-10830,2 1-3338,-2 1-1835,-2-1-2634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10.723"/>
    </inkml:context>
    <inkml:brush xml:id="br0">
      <inkml:brushProperty name="width" value="0.025" units="cm"/>
      <inkml:brushProperty name="height" value="0.025" units="cm"/>
    </inkml:brush>
  </inkml:definitions>
  <inkml:trace contextRef="#ctx0" brushRef="#br0">0 74 13741,'0'0'6342,"75"10"-5797,-22-10-353,15-11-96,2-4-673,4-2-1152,-4-3-1731,-11-1-2305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33.428"/>
    </inkml:context>
    <inkml:brush xml:id="br0">
      <inkml:brushProperty name="width" value="0.025" units="cm"/>
      <inkml:brushProperty name="height" value="0.025" units="cm"/>
    </inkml:brush>
  </inkml:definitions>
  <inkml:trace contextRef="#ctx0" brushRef="#br0">0 256 14798,'0'0'10186,"9"-12"-9450,66-62-231,-47 49-548,0-1-1,-2-2 1,31-43-1,-51 55-31,-13 12 3,-22 17 0,15-1 144,1 0-1,0 0 0,1 2 0,0-1 0,1 1 0,1 1 1,-12 20-1,7-7 306,1 0-1,2 1 1,-13 41 0,23-62-261,0-1-1,0 1 1,0 0 0,1 0-1,0-1 1,1 1-1,0 0 1,0 0 0,2 12-1,-1-19-103,-1 1 0,0-1 0,1 0 0,-1 0 0,1 1 0,0-1 0,-1 0 0,1 0 0,0 0-1,0 0 1,-1 0 0,1 0 0,0 0 0,0 0 0,0 0 0,0 0 0,1-1 0,-1 1 0,0 0 0,0-1 0,0 1 0,0-1-1,2 1 1,0 0-4,1-1 0,-1 0 0,0 0 0,0 0 0,1-1 0,-1 1 0,0-1 0,0 0 0,0 0 0,1 0 0,-1 0 0,0 0 0,5-4 0,14-9-49,0 0-1,-1-2 1,0 0 0,-2-2 0,26-28 0,-20 21-229,0 1 0,37-28 0,-61 51 257,0 0 0,0 0 1,1 1-1,-1-1 0,0 0 1,0 0-1,1 1 1,-1-1-1,1 0 0,-1 1 1,0 0-1,1-1 0,-1 1 1,1 0-1,-1 0 1,1-1-1,-1 1 0,1 0 1,-1 1-1,1-1 1,-1 0-1,1 0 0,-1 1 1,2 0-1,-1 0 6,-1 0 0,1 1 0,-1-1 0,0 0-1,1 1 1,-1 0 0,0-1 0,0 1 0,0 0 0,0-1 0,-1 1 0,1 0-1,0 0 1,-1 0 0,1 0 0,-1 2 0,3 13 13,-2 1 1,0-1 0,-2 26-1,0-24-1,1-10 3,-1-1 22,1 1 0,1 0 0,-1 0 0,5 16 1,-5-24-26,0 0 1,1 0 0,-1 0-1,0 0 1,1 0 0,-1 0 0,1 1-1,0-1 1,-1 0 0,1 0 0,0-1-1,-1 1 1,1 0 0,0 0-1,0 0 1,0 0 0,0-1 0,0 1-1,0 0 1,0-1 0,0 1 0,0-1-1,0 1 1,0-1 0,0 0-1,0 1 1,1-1 0,-1 0 0,0 0-1,0 0 1,0 0 0,1 0-1,-1 0 1,0 0 0,0 0 0,0 0-1,0 0 1,1-1 0,-1 1 0,0 0-1,0-1 1,0 1 0,0-1-1,2-1 1,3-2-15,0 0 0,0 0 0,0-1 0,0 0 0,-1 0 0,0 0 0,0-1 0,0 1 0,3-8 0,36-59-670,-40 64 714,0 0 0,0-1 0,-1 1 0,0 0 0,-1-1 0,0 0 0,0 0 0,1-15 0,-6 19 753,-4 11-584,-5 12-203,10-14 1,1-1-1,-1 1 1,1 0-1,0 0 1,0 0-1,0 0 1,0 0-1,1 0 1,0 0-1,0 0 1,0 0-1,0 0 1,0 0-1,1 0 1,1 5-1,-1-7-1,0 0-1,0-1 1,1 1-1,-1-1 0,0 1 1,1-1-1,-1 0 1,1 0-1,0 1 1,-1-1-1,1 0 1,0-1-1,-1 1 0,1 0 1,0 0-1,0-1 1,0 1-1,0-1 1,0 1-1,0-1 0,0 0 1,0 0-1,0 0 1,0 0-1,0 0 1,0 0-1,-1-1 1,1 1-1,0-1 0,0 1 1,0-1-1,2-1 1,2 0 12,0 0 1,1-1-1,-1 0 1,0 0-1,-1-1 1,1 0 0,-1 0-1,0 0 1,0-1-1,0 1 1,0-1-1,-1 0 1,8-11-1,-8 9 20,1 1 1,-1-1-1,0 0 0,-1-1 0,0 1 0,0 0 0,0-1 0,-1 0 0,0 0 0,-1 0 0,1-9 0,-2 17-31,-1 0 0,0 0-1,1 1 1,-1-1 0,0 0 0,1 1-1,-1-1 1,0 0 0,1 1 0,-1-1-1,1 1 1,-1-1 0,1 1-1,-1-1 1,1 1 0,-1-1 0,1 1-1,0 0 1,-1-1 0,1 1 0,-1 1-1,0 0-4,0 0 1,1 0-1,-1 0 0,0 0 0,1 0 0,-1 1 0,1-1 1,0 0-1,-1 0 0,1 1 0,0-1 0,1 0 0,-1 1 0,0-1 1,1 0-1,-1 0 0,1 1 0,-1-1 0,1 0 0,0 0 1,1 2-1,0-2 7,-1-1-1,1 1 1,0-1 0,0 0 0,-1 0 0,1 1 0,0-1 0,0-1 0,0 1-1,0 0 1,0 0 0,0-1 0,0 1 0,0-1 0,1 1 0,-1-1 0,4 0-1,3 0-101,0-1-1,0 0 0,0-1 0,0 1 1,0-2-1,0 1 0,-1-1 0,1-1 1,11-5-1,-2-5-568,16-7-234,-32 69 689,-5-14 319,-1 43 295,4-72-361,0-1 0,1 1 1,0 0-1,-1-1 0,2 1 0,-1 0 1,0-1-1,1 1 0,0-1 0,0 0 1,0 1-1,5 6 0,-6-10-34,0 0 0,0 1 0,0-1 0,1 0-1,-1 0 1,0 0 0,1 0 0,-1 0 0,0 0 0,1 0-1,-1 0 1,1 0 0,0-1 0,-1 1 0,1-1-1,-1 1 1,1-1 0,0 1 0,-1-1 0,1 0 0,0 0-1,0 0 1,-1 0 0,1 0 0,0 0 0,-1-1 0,1 1-1,0 0 1,-1-1 0,1 1 0,-1-1 0,1 0 0,-1 0-1,1 1 1,-1-1 0,1 0 0,-1 0 0,0 0-1,1-1 1,-1 1 0,0 0 0,0 0 0,2-3 0,2-2 4,0-1 1,0 1 0,-1-1-1,0 0 1,0-1 0,-1 1-1,5-14 1,-6 12 173,0-1 1,0 1 0,0 0-1,-1-1 1,-1 1-1,0-1 1,0 1-1,-1-1 1,0 1-1,0 0 1,-1-1 0,0 1-1,-6-13 1,33 19-895,37-5-3006,-20-3-1745,0-5-3481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34.125"/>
    </inkml:context>
    <inkml:brush xml:id="br0">
      <inkml:brushProperty name="width" value="0.025" units="cm"/>
      <inkml:brushProperty name="height" value="0.025" units="cm"/>
    </inkml:brush>
  </inkml:definitions>
  <inkml:trace contextRef="#ctx0" brushRef="#br0">38 48 8456,'-5'6'8839,"-5"7"-3453,-5 13-4241,14-25-1121,0 1 1,0-1-1,0 1 0,0 0 1,1 0-1,-1-1 0,1 1 1,-1 0-1,1 0 0,0 0 1,-1 0-1,1 0 0,0 0 1,0-1-1,1 1 0,-1 0 1,0 0-1,1 0 0,-1 0 1,1 0-1,-1-1 0,2 3 1,-1-3-16,0 0 0,0 0 0,1-1-1,-1 1 1,0 0 0,1-1 0,-1 1 0,0-1 0,1 1 0,-1-1 0,1 1 0,-1-1 0,1 0 0,-1 0 0,0 0-1,1 0 1,-1 0 0,1 0 0,-1 0 0,1-1 0,-1 1 0,1 0 0,-1-1 0,0 1 0,1-1 0,-1 0 0,0 1 0,2-2-1,38-22 209,7-20-105,-39 35-114,-1 0 0,2 0-1,-1 1 1,1 1 0,0-1-1,21-10 1,-30 18-1,-1 0-1,0 0 1,1-1 0,-1 1-1,0 0 1,1 0 0,-1 0 0,1 0-1,-1 0 1,1 0 0,-1 0-1,0-1 1,1 1 0,-1 1-1,1-1 1,-1 0 0,0 0 0,1 0-1,-1 0 1,1 0 0,-1 0-1,0 0 1,1 0 0,-1 1-1,1-1 1,-1 0 0,0 0-1,1 1 1,-1-1 0,0 0 0,1 0-1,-1 1 1,0-1 0,0 0-1,1 1 1,-1-1 0,0 0-1,0 1 1,0-1 0,1 1 0,-1-1-1,0 0 1,0 1 0,1 21-119,-1-15 122,-3 55 143,-23 121 1,2-28 76,21-117-118,2-21 299,0 0 0,-2 0 1,1 0-1,-2 0 0,-11 31 0,14-47-387,0 1 0,1-1 0,-1 0-1,0 0 1,-1 0 0,1 0 0,0 0 0,0 0-1,0 0 1,-1 0 0,1-1 0,0 1-1,-1 0 1,1-1 0,0 1 0,-1-1 0,1 1-1,-1-1 1,1 0 0,-1 0 0,1 1 0,-1-1-1,1 0 1,-1-1 0,1 1 0,-1 0 0,1 0-1,-1-1 1,1 1 0,-1 0 0,1-1 0,-1 0-1,1 1 1,0-1 0,-3-1 0,-2-1 42,-1 0 0,1-1 0,0 0 0,0 0 0,-11-10 0,13 10-84,0 1 0,1-1 0,0-1-1,0 1 1,0 0 0,0-1 0,0 0 0,1 1 0,0-1 0,0 0-1,0 0 1,1 0 0,0-1 0,0 1 0,0 0 0,0-8 0,2 5-84,-1 1 0,2 0 1,-1-1-1,1 1 1,0 0-1,0 0 1,1 0-1,0 0 1,0 1-1,7-11 0,4-2-381,1 0 0,1 1 0,0 1 0,1 0 0,1 1 0,24-16 0,15-8-4146,1-1-3246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34.670"/>
    </inkml:context>
    <inkml:brush xml:id="br0">
      <inkml:brushProperty name="width" value="0.025" units="cm"/>
      <inkml:brushProperty name="height" value="0.025" units="cm"/>
    </inkml:brush>
  </inkml:definitions>
  <inkml:trace contextRef="#ctx0" brushRef="#br0">32 1 15118,'0'0'10464,"-5"9"-9658,-1 4-431,1 1 0,0 1 0,-3 15 1,7-26-274,0 1 0,1-1 0,0 1 0,-1 0 0,1-1 0,1 1 0,0 8 0,0-11-95,-1-1-1,0 0 1,1 1 0,-1-1-1,1 0 1,0 0 0,-1 1 0,1-1-1,0 0 1,0 0 0,0 0-1,0 0 1,0 0 0,0 0-1,0 0 1,0 0 0,0-1 0,0 1-1,0 0 1,1-1 0,-1 1-1,0 0 1,0-1 0,1 0 0,-1 1-1,2-1 1,3 1-37,0 0 1,1-1-1,-1 0 0,1 0 0,-1-1 1,0 1-1,1-1 0,-1-1 0,0 1 1,0-1-1,0 0 0,0-1 0,7-3 1,8-6-242,-2-1 1,26-21-1,-30 22 166,0 1-1,0 0 0,1 1 0,18-8 1,-33 18 110,-1-1 0,1 1 0,-1 0 0,1-1 0,0 1 0,-1 0-1,1 0 1,-1 0 0,1-1 0,0 1 0,-1 0 0,1 0 0,-1 0 0,1 0 0,0 0 0,-1 0 0,1 0 0,0 0 0,-1 0 0,1 0 0,-1 1 0,1-1 0,0 0 0,-1 0 0,1 0 0,-1 1 0,1-1 0,-1 0 0,1 1 0,-1-1 0,1 1 0,-1-1 0,1 0 0,0 2 0,-1 24 411,-22 40 507,18-57-797,-1 3 73,-11 30 97,15-40-281,1 0 0,-1 0 0,0 0 1,1 0-1,0 0 0,-1 0 0,1 0 0,0 0 0,0 0 0,0 0 0,1 0 1,-1 0-1,0-1 0,1 1 0,-1 0 0,2 3 0,-2-5-10,1 1 0,0-1 0,0 1-1,0-1 1,0 0 0,0 1 0,0-1-1,0 0 1,0 0 0,0 1 0,0-1-1,0 0 1,-1 0 0,1 0 0,0 0-1,0 0 1,0-1 0,0 1 0,0 0-1,0 0 1,0-1 0,0 1 0,0 0-1,0-1 1,0 1 0,0-1 0,0 0 0,26-15 53,25-25-491,-38 27-18,2 1 0,0 0-1,0 1 1,1 1-1,1 1 1,35-15 0,-52 25 460,-1-1-1,1 1 1,-1 0 0,1 0 0,-1 0 0,1 0 0,-1-1 0,1 1 0,-1 0 0,1 0 0,-1 0-1,1 0 1,-1 0 0,1 0 0,0 1 0,-1-1 0,1 0 0,-1 0 0,1 0 0,-1 0-1,1 1 1,-1-1 0,1 0 0,-1 0 0,0 1 0,1-1 0,-1 0 0,1 1 0,-1-1-1,0 1 1,1-1 0,0 1 0,0 21 404,-18 32 441,12-42-642,5-11-202,-1-1 1,1 1-1,0 0 1,-1 0-1,1 0 0,0 0 1,-1 0-1,1 1 1,0-1-1,0 0 0,0 0 1,0 0-1,0 0 1,0 0-1,0 0 0,1 0 1,-1 0-1,0 0 1,0 0-1,1 0 0,-1 0 1,1 1-1,0-2 5,0 1 0,0-1 0,-1 0 0,1 0 0,0 0-1,0 1 1,0-1 0,-1 0 0,1 0 0,0 0 0,0-1 0,0 1 0,0 0 0,-1 0-1,1 0 1,0 0 0,0-1 0,-1 1 0,1 0 0,0-1 0,1 0 0,45-31 461,-44 29-467,13-10-91,-5 4-117,-1 1 0,1-1 0,0 1 0,1 1 0,0 0 0,0 1 0,0 0 0,1 1 0,17-5 0,-30 10 194,1 0-1,-1 0 0,0 0 1,1 0-1,-1 0 0,1 0 1,-1 0-1,1 0 0,-1 0 1,1 0-1,-1 0 0,1 0 1,-1 0-1,1 0 0,-1 0 1,1 0-1,-1 1 0,0-1 1,1 0-1,-1 0 0,1 0 1,-1 1-1,0-1 0,1 0 0,-1 1 1,0-1-1,1 0 0,-1 1 1,0-1-1,1 0 0,-1 1 1,0-1-1,0 1 0,1 0 1,-3 18 95,0-15-268,1-1 1,-1 1-1,0 0 0,0-1 0,0 1 0,0-1 1,-1 0-1,-3 4 0,-9 0-5256,3-5-6610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35.738"/>
    </inkml:context>
    <inkml:brush xml:id="br0">
      <inkml:brushProperty name="width" value="0.025" units="cm"/>
      <inkml:brushProperty name="height" value="0.025" units="cm"/>
    </inkml:brush>
  </inkml:definitions>
  <inkml:trace contextRef="#ctx0" brushRef="#br0">45 325 8872,'0'0'8510,"9"2"-5024,0-1-2784,1 0 1,0 0-1,-1 0 1,1-1 0,0-1-1,18-3 1,-25 4-660,0-1 0,0 0 1,0 0-1,-1 0 0,1 0 1,0 0-1,-1-1 0,1 1 1,-1-1-1,1 1 0,-1-1 1,0 0-1,1 0 0,-1 0 1,0 0-1,0-1 0,-1 1 1,1 0-1,0-1 0,-1 1 1,0-1-1,1 0 0,-1 1 1,0-1-1,0 0 0,-1 0 1,1 0-1,-1 0 0,1 0 1,-1 0-1,0-5 0,0 7-58,0-1 0,0 1 0,-1-1 0,1 0 0,0 1 0,-1-1 0,0 1 0,1-1 0,-1 1 0,0-1-1,1 1 1,-1-1 0,0 1 0,0 0 0,0-1 0,0 1 0,-1 0 0,1 0 0,0 0 0,0 0 0,-1 0-1,1 0 1,-1 0 0,1 0 0,0 1 0,-1-1 0,0 0 0,1 1 0,-1 0 0,1-1 0,-1 1 0,0 0 0,1 0-1,-1-1 1,0 1 0,1 0 0,-4 1 0,0-1-28,0 0-1,0 1 1,0 0 0,1 0-1,-1 0 1,0 0 0,0 1-1,1 0 1,-1 0-1,1 0 1,-1 0 0,-3 3-1,0 3 63,0-1-1,1 1 1,0 0-1,0 1 0,1-1 1,0 1-1,1 1 1,-1-1-1,2 1 0,0 0 1,0 0-1,0 0 1,1 1-1,1-1 1,0 1-1,0-1 0,1 1 1,1 0-1,0 12 1,0-21-11,0-1 1,1 1-1,-1-1 1,1 1-1,-1-1 1,1 1 0,-1-1-1,1 0 1,0 1-1,-1-1 1,1 0-1,0 1 1,0-1-1,0 0 1,0 0 0,0 0-1,0 0 1,0 0-1,1 0 1,-1 0-1,0 0 1,1 0-1,-1-1 1,2 1-1,0 0 8,1 0 0,-1 0 0,1 0 0,0-1-1,-1 0 1,1 0 0,-1 0 0,1 0 0,0-1-1,3 0 1,4-1 13,0-1 0,0-1 0,0 0 0,-1 0-1,19-11 1,0-4-395,-1-1 0,0-1 0,-2-1 0,0-1 0,-2-2 0,25-31 0,-54 94 184,-7-1 743,7-26-397,1 0 0,0 1 1,1-1-1,1 0 0,0 1 0,0 0 0,0 19 0,3-30-147,-1 0 1,1 0-1,-1 0 0,1 0 0,0 0 1,-1 0-1,1 0 0,0-1 0,-1 1 1,1 0-1,0 0 0,0-1 0,0 1 1,0 0-1,0-1 0,0 1 0,0-1 1,0 1-1,0-1 0,0 1 1,0-1-1,0 0 0,0 0 0,0 1 1,0-1-1,1 0 0,-1 0 0,0 0 1,0 0-1,0-1 0,0 1 0,0 0 1,0 0-1,0-1 0,1 1 0,-1 0 1,0-1-1,1 0 0,46-16 212,46-45-492,-69 44-642,1 0 0,34-16-1,-60 33 916,1 1 1,-1 0-1,0 0 0,1-1 0,-1 1 0,0 0 0,1 0 0,-1 0 0,1-1 0,-1 1 0,0 0 0,1 0 0,-1 0 0,1 0 0,-1 0 0,0 0 1,1 0-1,-1 0 0,1 0 0,-1 0 0,0 0 0,1 0 0,-1 0 0,1 0 0,-1 0 0,0 0 0,1 1 0,-1-1 0,0 0 0,1 0 0,-1 0 1,0 1-1,1-1 0,-1 0 0,1 1 0,-3 16 493,-19 26 308,18-36-763,-7 19 115,22-37-1496,24-39-2126,-7 6 1499,-5 2-4949,20-46 0,-20 29 4022,-4 7 5341,-2 0 6919,-22 66-2649,1 2-4576,-7 21-1390,0-11-203,1 0 1,2 0-1,0 0 0,2 1 0,-4 49 0,8-74-581,1-1 0,0 1 1,0-1-1,0 1 0,1-1 0,-1 1 0,0 0 0,1-1 0,-1 1 0,1-1 0,-1 0 0,1 1 0,-1-1 0,1 1 0,0-1 0,0 0 0,0 1 0,0-1 0,0 0 0,0 0 0,0 0 0,0 0 0,0 0 0,1 0 0,-1 0 0,0 0 0,1-1 0,-1 1 0,0 0 0,1-1 0,-1 1 0,1-1 0,-1 1 0,1-1 0,0 0 1,-1 0-1,1 0 0,-1 1 0,1-2 0,-1 1 0,1 0 0,-1 0 0,1 0 0,-1-1 0,1 1 0,-1-1 0,2 0 0,13-3-931,-1-1 0,1-1-1,24-13 1,-19 9-496,-16 8 1293,2-2-26,1 1 0,1 0 0,-1 0-1,0 1 1,1 0 0,12-1 0,-21 3 225,1 0 1,-1 0-1,0 0 1,0 0-1,1 0 1,-1 0 0,0 0-1,0 0 1,1 0-1,-1 0 1,0 0-1,0 0 1,1 0-1,-1 0 1,0 0-1,0 0 1,1 0-1,-1 0 1,0 0-1,0 0 1,0 1-1,1-1 1,-1 0-1,0 0 1,0 0 0,0 0-1,0 1 1,1-1-1,-1 0 1,0 0-1,0 0 1,0 1-1,0-1 1,0 0-1,0 0 1,1 1-1,-1-1 1,0 0-1,0 0 1,0 0-1,0 1 1,0-1-1,0 0 1,0 0-1,0 1 1,-7 13 1314,-14 11 455,-71 54 1946,84-72-3504,0-1-1,-1-1 0,0 1 0,0-2 0,0 1 0,0-1 0,-1 0 0,0-1 0,-16 3 0,25-6-338,0 0-1,0 0 0,0 0 1,0 0-1,1 0 0,-1 0 1,0 0-1,0-1 0,0 1 1,0 0-1,0-1 0,0 1 1,1-1-1,-1 1 1,0-1-1,0 1 0,1-1 1,-1 1-1,0-1 0,1 0 1,-1 1-1,1-1 0,-1 0 1,1 0-1,-1 1 1,1-1-1,-1 0 0,1 0 1,0 0-1,-1 1 0,1-1 1,0 0-1,0 0 0,-1 0 1,1 0-1,0 0 1,0 0-1,0 0 0,0 0 1,0 0-1,1 1 0,-1-1 1,0 0-1,0 0 0,1-1 1,0-3-1159,0 0 0,0 1 1,0-1-1,1 0 1,0 1-1,0 0 0,4-8 1,15-11-9677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36.142"/>
    </inkml:context>
    <inkml:brush xml:id="br0">
      <inkml:brushProperty name="width" value="0.025" units="cm"/>
      <inkml:brushProperty name="height" value="0.025" units="cm"/>
    </inkml:brush>
  </inkml:definitions>
  <inkml:trace contextRef="#ctx0" brushRef="#br0">1 156 8936,'0'0'10592,"9"-7"-8574,26-24-577,-34 29-1370,1 1 0,-1 0 0,1 0 0,-1-1 0,0 1 0,0-1 0,0 1-1,0-1 1,0 1 0,0-1 0,0 0 0,-1 1 0,1-1 0,0 0 0,-1 0 0,1 1 0,-1-3 0,-4 5-177,-2 18 355,6-14-225,-1-1 0,1 1 0,1 0 0,-1-1 0,1 1 0,0 0 0,0-1 0,0 1 0,0-1 0,1 1 0,0-1 0,0 0 0,0 0 0,0 0 0,1 0 0,-1 0 0,1 0 0,0-1 0,0 1 0,1-1 0,-1 0 0,1 0 0,5 4 0,-3-3 47,0 0-1,0 0 1,0 0-1,1-1 1,-1 0-1,1 0 1,0-1-1,0 0 1,0 0-1,0-1 1,0 0-1,0 0 1,1 0-1,13-2 1,-19 1-4,0-1 0,0 0 0,0 0 0,0 0 0,-1 0 1,1 0-1,0 0 0,0 0 0,-1 0 0,1-1 0,-1 1 0,1-1 1,-1 1-1,0-1 0,0 0 0,0 0 0,0 1 0,0-1 0,0 0 1,0 0-1,0 0 0,-1 0 0,1 0 0,-1 0 0,1 0 0,-1 0 1,0 0-1,0 0 0,0 0 0,0 0 0,-1-4 0,1 0 34,0 1 1,0-1-1,-1 0 0,0 1 0,0-1 0,0 1 1,-1-1-1,0 1 0,0-1 0,-5-7 0,-4 0 165,0 1-1,-25-22 0,10 12-222,26 22-44,0 0 1,0-1 0,0 1 0,0 0 0,-1 0-1,1 0 1,0 0 0,0 0 0,0 0 0,0 0-1,0-1 1,0 1 0,0 0 0,0 0 0,0 0 0,0 0-1,-1 0 1,1-1 0,0 1 0,0 0 0,0 0-1,0 0 1,0 0 0,0 0 0,0-1 0,0 1 0,0 0-1,0 0 1,0 0 0,0 0 0,0 0 0,1-1-1,-1 1 1,0 0 0,0 0 0,0 0 0,0 0 0,0 0-1,0-1 1,0 1 0,0 0 0,0 0 0,0 0-1,1 0 1,-1 0 0,0 0 0,0 0 0,0 0 0,0-1-1,0 1 1,0 0 0,1 0 0,-1 0 0,14-3-56,21 0-94,-32 3 136,29 0-1668,0-3 1,44-7-1,-26-4-4030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37.485"/>
    </inkml:context>
    <inkml:brush xml:id="br0">
      <inkml:brushProperty name="width" value="0.025" units="cm"/>
      <inkml:brushProperty name="height" value="0.025" units="cm"/>
    </inkml:brush>
  </inkml:definitions>
  <inkml:trace contextRef="#ctx0" brushRef="#br0">94 378 18770,'0'0'7927,"-9"-5"-7804,7 3-124,-1 1 0,0-1 0,1 1 0,-1 0 0,0 0-1,0 0 1,0 0 0,1 0 0,-1 0 0,0 1 0,-6-1 0,7 2-1,0-1-1,0 1 1,0 0 0,1 0-1,-1 0 1,0 0 0,0 0-1,0 1 1,1-1-1,-1 0 1,1 1 0,-1-1-1,1 1 1,-1-1 0,1 1-1,0 0 1,0 0 0,0 0-1,0-1 1,0 1 0,0 0-1,1 0 1,-2 4 0,0-2 3,1 0 0,-1 1 1,1-1-1,0 1 0,0-1 1,0 1-1,0-1 0,1 1 1,0-1-1,0 1 0,0-1 1,0 1-1,1 0 0,2 7 1,-2-10 2,0 0 0,1 0 1,-1 0-1,1 0 0,-1-1 1,1 1-1,0 0 0,-1-1 1,1 0-1,0 1 0,0-1 1,0 0-1,0 0 1,0 0-1,0 0 0,0 0 1,1 0-1,-1-1 0,0 1 1,0-1-1,1 0 0,-1 1 1,0-1-1,1 0 0,-1 0 1,0-1-1,1 1 0,-1 0 1,0-1-1,4-1 0,4 0-13,0-1-1,0-1 1,-1 0-1,1 0 1,-1-1-1,0 0 1,0-1-1,-1 0 1,0 0-1,0-1 1,0 0-1,-1 0 1,0-1-1,0 0 1,7-11-1,0-1-23,-1-1 0,-1 0-1,0-1 1,-2 0-1,11-33 1,-17 43 35,0 0 0,-1 0 1,0 0-1,-1-1 0,-1 1 0,1 0 0,-2-1 0,0 1 0,-2-15 0,2 26-5,0 1 0,0-1 0,0 1 0,0-1 0,0 1 0,0 0 0,0-1 0,0 1 0,-1-1-1,1 1 1,0 0 0,0-1 0,0 1 0,-1 0 0,1-1 0,0 1 0,0 0 0,-1-1 0,1 1-1,0 0 1,-1-1 0,1 1 0,0 0 0,-1 0 0,1-1 0,0 1 0,-1 0 0,1 0 0,-1 0-1,1 0 1,0-1 0,-1 1 0,1 0 0,-1 0 0,-12 10 74,-5 21 127,13-17-161,1 0-1,1 0 1,0 0 0,1 0 0,0 0 0,1 0 0,1 1 0,0-1 0,1 0 0,1 0 0,3 17 0,-5-30-50,0 0 1,1 0-1,-1 0 0,0 0 1,1 0-1,-1 0 1,0-1-1,1 1 0,-1 0 1,1 0-1,-1-1 1,1 1-1,0 0 1,-1 0-1,1-1 0,0 1 1,-1-1-1,1 1 1,0-1-1,0 1 0,0-1 1,-1 1-1,1-1 1,0 1-1,0-1 1,0 0-1,0 0 0,1 1 1,-1-2-1,1 1 0,-1-1 0,1 1 0,-1-1 0,1 1 1,-1-1-1,0 0 0,0 0 0,1 1 0,-1-1 0,0 0 0,0 0 0,0 0 0,0-1 1,2-1-1,0-1-20,0 0-1,0 0 1,0-1 0,0 0 0,-1 0 0,1 1 0,-1-1 0,-1-1 0,3-5 0,-4 10 35,0 1 1,0-1 0,0 1 0,1-1 0,-1 1-1,0-1 1,0 0 0,0 1 0,0-1 0,0 1 0,0-1-1,0 1 1,0-1 0,0 1 0,0-1 0,0 0 0,0 1-1,-1-1 1,1 1 0,0-1 0,0 1 0,0-1-1,-1 1 1,1-1 0,0 1 0,-1-1 0,1 1 0,-1 0-1,1-1 1,0 1 0,-1-1 0,1 1 0,-1 0-1,1-1 1,-1 1 0,1 0 0,-1 0 0,1-1 0,-1 1-1,1 0 1,-1 0 0,1 0 0,-1 0 0,0 0 0,1 0-1,-1 0 1,1 0 0,-1 0 0,1 0 0,-2 0-1,1 0-1,-1 1 0,1 0 0,-1-1 0,1 1 0,0 0 0,-1 0 0,1 0 0,0 0 0,0 0-1,0 0 1,-1 0 0,1 1 0,0-1 0,1 0 0,-1 0 0,0 1 0,-1 1 0,-2 10 52,1-1 1,0 1 0,1 0-1,0 0 1,1 0-1,0 0 1,2 15 0,12 96 123,-10-101-212,12 65 60,-7-47 143,-2 1 0,1 50-1,-7-90-107,0-1 0,0 1-1,-1 0 1,1 0-1,0 0 1,-1-1-1,1 1 1,-1 0-1,1 0 1,-1-1 0,0 1-1,0 0 1,0-1-1,0 1 1,0-1-1,0 1 1,0-1 0,-1 0-1,1 1 1,0-1-1,-1 0 1,1 0-1,-1 0 1,1 0-1,-1 0 1,0 0 0,1-1-1,-1 1 1,0 0-1,0-1 1,1 1-1,-1-1 1,0 0 0,0 0-1,0 0 1,0 0-1,-3 0 1,5-3-43,-1 0 1,1-1-1,0 1 0,0 0 1,0 0-1,0-1 0,0 1 1,1 0-1,-1 0 0,1 0 1,2-6-1,124-348-1843,-107 303 1547,31-59-1,-29 68 157,-1-1 0,13-49-1,-31 89 127,-2-1 0,1 1 0,-1 0 0,1 0 0,-2-1 0,1 1 0,-1-1 0,0 1 0,0 0 0,-2-8-1,2 13 8,0 1 0,-1-1 0,1 1 0,0 0 0,-1-1 0,1 1-1,-1 0 1,1-1 0,-1 1 0,1 0 0,0-1 0,-1 1-1,1 0 1,-1 0 0,1 0 0,-1 0 0,1-1 0,-1 1 0,1 0-1,-1 0 1,1 0 0,-1 0 0,1 0 0,-1 0 0,0 0 0,1 0-1,-1 0 1,1 0 0,-1 1 0,1-1 0,-1 0 0,1 0-1,-1 0 1,1 1 0,0-1 0,-1 0 0,1 0 0,-1 1 0,1-1-1,-1 0 1,1 1 0,0-1 0,-1 1 0,1-1 0,0 0-1,0 1 1,-1 0 0,-17 21 201,9-1-12,0 1 0,1 0 0,1 1 0,1 0 0,1 0 0,-3 42 0,4 0 121,6 77 1,1-116-317,1-1 0,1 1 0,2-1 1,0 0-1,2-1 0,23 47 0,-16-38-174,-2 0 0,14 55 0,-24-74 154,-2 0 0,0 0-1,1 14 1,-3-25 20,0 0 0,-1-1 0,1 1 0,0 0 0,-1-1-1,1 1 1,-1-1 0,0 1 0,0 0 0,-2 3 0,3-6 3,-1 1 0,1 0 0,-1 0 0,0-1 0,0 1 0,1 0 1,-1-1-1,0 1 0,0-1 0,0 1 0,0-1 0,0 1 0,1-1 0,-1 1 0,0-1 0,0 0 0,0 0 1,0 1-1,0-1 0,0 0 0,0 0 0,0 0 0,0 0 0,0 0 0,0 0 0,0-1 0,-2 1 0,0-1 11,0-1-1,1 1 0,-1 0 0,0-1 1,1 1-1,0-1 0,-1 0 0,1 0 1,0 0-1,0 0 0,0 0 0,0-1 1,0 1-1,0 0 0,1-1 0,-3-4 1,-21-50 113,22 48-118,-5-13-75,1 0 0,1 0 1,1-1-1,1 1 0,1-1 0,1 0 0,0 0 0,3-23 0,0 37-25,-1 1-1,1-1 0,1 1 1,0 0-1,0-1 0,0 1 1,1 0-1,0 0 0,1 1 0,-1-1 1,2 1-1,-1-1 0,1 1 1,0 1-1,0-1 0,1 1 1,0 0-1,0 0 0,1 0 0,-1 1 1,1 0-1,0 0 0,1 1 1,10-5-1,58-17-5533,-37 12-1154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39.945"/>
    </inkml:context>
    <inkml:brush xml:id="br0">
      <inkml:brushProperty name="width" value="0.025" units="cm"/>
      <inkml:brushProperty name="height" value="0.025" units="cm"/>
    </inkml:brush>
  </inkml:definitions>
  <inkml:trace contextRef="#ctx0" brushRef="#br0">23 0 7495,'0'56'10734,"-1"2"-4847,0 37-3056,6 129-3364,-3-65-59,-17-241-3188,3-149 1212,11 229 2630,1 0 0,0 0-1,0 0 1,0 0 0,0 0-1,0 0 1,1 0 0,-1 0-1,1 0 1,-1 0 0,1 0-1,0 1 1,-1-1 0,1 0-1,0 0 1,0 0 0,0 1-1,0-1 1,1 1-1,-1-1 1,0 1 0,1-1-1,-1 1 1,1 0 0,0-1-1,-1 1 1,1 0 0,0 0-1,0 0 1,-1 1 0,1-1-1,0 0 1,0 1 0,0-1-1,2 0 1,7 1 297,-1 0 0,0 0 0,1 1-1,-1 1 1,19 4 0,20 2-77,-42-7-282,-1-1 0,0 1 0,1-1 0,-1-1 0,0 1 0,0-1 0,1-1 0,-1 1 0,0-1 0,0 0 0,0 0 0,0 0 0,-1-1 0,1 0 0,-1-1 0,1 1 0,-1-1 0,0 0 0,0 0 0,-1 0 0,1-1 0,-1 1 0,0-1 0,0 0 0,-1-1 0,1 1 0,-1-1 0,0 1 0,-1-1 0,0 0 0,4-11 0,-4 11 6,-1 0-1,0 0 1,1 0-1,-2 0 1,1 0-1,-1 0 1,0 0-1,0 0 0,-1 0 1,1 0-1,-1 0 1,-4-11-1,4 14 24,0 1 0,-1 0 0,1 0-1,-1-1 1,1 1 0,-1 0 0,0 1-1,0-1 1,0 0 0,0 0 0,0 1-1,0-1 1,0 1 0,0 0 0,-1 0-1,1 0 1,-1 0 0,1 0 0,-1 0-1,1 0 1,-1 1 0,1-1 0,-1 1-1,1 0 1,-1 0 0,0 0 0,1 0-1,-1 0 1,1 1 0,-1-1 0,0 1-1,-2 1 1,-1-1 20,1 2 0,-1-1-1,1 0 1,0 1 0,-1 0-1,1 0 1,1 1 0,-1-1 0,0 1-1,1 0 1,0 0 0,0 1-1,0-1 1,0 1 0,1 0-1,0 0 1,0 0 0,-4 9 0,-1 3 73,2-1 1,0 1-1,0 0 0,2 1 1,-3 18-1,4-20 32,1-1 0,1 1 0,0 0-1,2 0 1,1 15 0,-2-28-137,1 1 0,-1-1 0,1 0 0,0 0 0,0 1-1,0-1 1,0 0 0,0 0 0,1 0 0,0 0 0,-1 0 0,1-1 0,0 1 0,0-1 0,1 1-1,-1-1 1,0 1 0,1-1 0,0 0 0,-1 0 0,1-1 0,0 1 0,0 0 0,0-1 0,0 0 0,0 1-1,0-1 1,1-1 0,-1 1 0,4 0 0,3 0-8,-1-1 0,0 0 0,0 0 0,0-1 0,0 0 0,0-1 0,0 0 0,0-1 1,0 0-1,-1 0 0,1 0 0,9-7 0,8-6-399,0-1 0,30-26 1,-21 15-103,-35 28 497,0 0 0,1-1 1,-1 1-1,0 0 0,1 0 0,-1 0 0,0-1 0,1 1 0,-1 0 0,1 0 0,-1 0 0,0 0 0,1 0 0,-1 0 1,1 0-1,-1 0 0,1 0 0,-1 0 0,0 0 0,1 0 0,-1 0 0,1 0 0,-1 0 0,0 0 0,1 0 1,-1 1-1,1-1 0,-1 0 0,0 0 0,1 1 0,-1-1 0,0 0 0,1 0 0,-1 1 0,0-1 0,1 0 0,-1 1 1,0-1-1,0 0 0,1 1 0,-1-1 0,0 0 0,0 1 0,0-1 0,0 1 0,1-1 0,-1 0 0,0 1 0,0-1 1,0 1-1,0-1 0,0 1 0,0-1 0,0 0 0,0 1 0,0-1 0,0 1 0,-1-1 0,1 1 0,0 0 1,0 39 565,-1-28-422,0 32 155,1 37-101,0-81-205,0 1 0,0 0 1,0 0-1,0 0 0,1 0 0,-1 0 1,0 0-1,0 0 0,1-1 0,-1 1 1,0 0-1,1 0 0,-1 0 1,1-1-1,-1 1 0,1 0 0,-1 0 1,1-1-1,-1 1 0,1 0 0,0-1 1,-1 1-1,1-1 0,0 1 1,0-1-1,-1 1 0,1-1 0,0 0 1,0 1-1,0-1 0,0 0 0,0 0 1,-1 1-1,1-1 0,0 0 1,0 0-1,0 0 0,0 0 0,0 0 1,1-1-1,0 1-82,1-1-1,-1 1 1,0-1 0,0 0 0,0 0-1,0 0 1,0 0 0,0-1 0,0 1-1,0 0 1,-1-1 0,1 1 0,0-1-1,1-3 1,29-48-3106,-18 24-4259,15-43 0,-15 27 3664,-3 0 5084,-4 2 7718,-9 49-1186,-3 3-3764,-30 39-2892,29-40-1178,0 0 0,1 0 0,0 1 0,1 0 1,0 0-1,0 0 0,1 0 0,0 1 0,1-1 0,0 1 0,0 0 0,1 12 0,0-19 3,1 1 0,0 0 1,0-1-1,1 1 0,-1 0 0,1-1 0,0 1 0,-1-1 1,2 1-1,-1-1 0,0 1 0,1-1 0,-1 0 0,1 0 1,0 0-1,0 0 0,1 0 0,-1 0 0,0 0 0,1 0 1,0-1-1,0 0 0,0 1 0,0-1 0,0 0 1,0 0-1,0-1 0,0 1 0,1-1 0,-1 0 0,1 1 1,-1-2-1,1 1 0,-1 0 0,5 0 0,2 0-349,0 0 1,0-1-1,-1 0 0,1 0 0,0-1 1,12-2-1,-16 1-600,0 0-1,1 0 1,-1-1 0,0 0 0,0 0 0,7-4-1,32-27-12406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0.362"/>
    </inkml:context>
    <inkml:brush xml:id="br0">
      <inkml:brushProperty name="width" value="0.025" units="cm"/>
      <inkml:brushProperty name="height" value="0.025" units="cm"/>
    </inkml:brush>
  </inkml:definitions>
  <inkml:trace contextRef="#ctx0" brushRef="#br0">6 0 15791,'-3'0'2466,"2"8"769,0 10-864,1 4-610,0 9-63,0-1-481,1 3-576,3-4-449,3-4-160,-2-7-32,0-6-32,2-6-513,-3-6-223,-1 0-930,-3-14-1697,0-9-1986,0-8-7015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0.719"/>
    </inkml:context>
    <inkml:brush xml:id="br0">
      <inkml:brushProperty name="width" value="0.025" units="cm"/>
      <inkml:brushProperty name="height" value="0.025" units="cm"/>
    </inkml:brush>
  </inkml:definitions>
  <inkml:trace contextRef="#ctx0" brushRef="#br0">0 46 18481,'0'0'4613,"51"0"-2179,-16 0-832,14 0-257,4-2-384,7-9-577,-5-2-320,-6 3-32,-10 3-864,-13 4-834,-15 3-961,-21 10-9672</inkml:trace>
  <inkml:trace contextRef="#ctx0" brushRef="#br0" timeOffset="1">14 279 12204,'0'0'10217,"66"30"-8263,-28-34-641,4-9-704,-2-5-449,1 1-128,-7 2-961,-5-1-1986,-11 3-1569,-7 3-3299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1.091"/>
    </inkml:context>
    <inkml:brush xml:id="br0">
      <inkml:brushProperty name="width" value="0.025" units="cm"/>
      <inkml:brushProperty name="height" value="0.025" units="cm"/>
    </inkml:brush>
  </inkml:definitions>
  <inkml:trace contextRef="#ctx0" brushRef="#br0">1 161 15407,'0'0'10762,"48"28"-10058,-7-47-415,4-6-225,6-6-481,-3-5-2049,-3-2-2691,-11-1-5573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11.532"/>
    </inkml:context>
    <inkml:brush xml:id="br0">
      <inkml:brushProperty name="width" value="0.025" units="cm"/>
      <inkml:brushProperty name="height" value="0.025" units="cm"/>
    </inkml:brush>
  </inkml:definitions>
  <inkml:trace contextRef="#ctx0" brushRef="#br0">11 33 10154,'0'0'10239,"-2"11"-9353,-1-1-746,1-1-44,1-1-1,-1 0 0,2 1 1,-1 0-1,1 14 0,1-21-86,-1 0-1,0 0 0,1 0 0,-1 0 0,1 0 0,-1 0 1,1 0-1,0 0 0,0 0 0,0-1 0,0 1 0,0 0 1,1-1-1,-1 1 0,0 0 0,1-1 0,-1 0 0,1 1 1,0-1-1,-1 0 0,1 0 0,0 0 0,0 0 1,-1 0-1,1 0 0,0 0 0,0-1 0,0 1 0,0-1 1,0 1-1,0-1 0,4 0 0,-1 1-45,0-1-1,0-1 1,0 1 0,1-1-1,-1 0 1,0 0-1,0 0 1,0 0 0,0-1-1,5-3 1,-1 1-804,-1-1 0,0 0 0,1-1 1,13-12-1,-8 4-981,-1 0 0,-1 0 1,0-2-1,-1 1 0,9-19 1,-19 27 8694,-13 19-4420,-18 22-841,17-12-951,0-1 1,1 2-1,1-1 0,1 2 0,1-1 1,-10 42-1,13-38-753,2 1-1,0-1 1,1 35 0,3-61-9,0-1 1,0 0-1,0 1 0,0-1 1,0 0-1,0 1 0,0-1 1,1 0-1,-1 1 0,0-1 0,0 0 1,0 1-1,0-1 0,0 0 1,1 1-1,-1-1 0,0 0 1,0 0-1,1 1 0,-1-1 1,0 0-1,0 0 0,1 0 1,-1 1-1,0-1 0,1 0 0,-1 0 1,0 0-1,1 0 0,-1 1 1,0-1-1,1 0 0,-1 0 1,0 0-1,1 0 0,-1 0 1,0 0-1,1 0 0,-1 0 0,0 0 1,1 0-1,-1 0 0,0 0 1,1 0-1,-1-1 0,0 1 1,1 0-1,-1 0 0,0 0 1,1 0-1,-1-1 0,0 1 0,0 0 1,1 0-1,-1 0 0,0-1 1,0 1-1,1 0 0,-1-1 1,0 1-1,0 0 0,0 0 1,1-1-1,-1 1 0,10-20-4089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1.451"/>
    </inkml:context>
    <inkml:brush xml:id="br0">
      <inkml:brushProperty name="width" value="0.025" units="cm"/>
      <inkml:brushProperty name="height" value="0.025" units="cm"/>
    </inkml:brush>
  </inkml:definitions>
  <inkml:trace contextRef="#ctx0" brushRef="#br0">87 77 10186,'0'0'6123,"-4"10"-4180,-11 22-967,1 1-1,3 0 1,0 1 0,2 0 0,2 1-1,1 0 1,1 0 0,1 38 0,4-72-966,0 0 0,0 1 0,0-1 0,0 0 0,0 1 0,0-1 0,0 0 0,0 1 0,1-1 0,-1 0 0,0 0 0,1 1 0,-1-1 0,1 0 0,0 0 0,-1 0 0,1 0 0,1 2 0,-1-3-1,-1 0 0,1 0 0,-1 1 0,1-1 0,0 0 0,-1 0 0,1 0 0,-1 0 0,1 0-1,0 0 1,-1 0 0,1-1 0,-1 1 0,1 0 0,0 0 0,-1 0 0,1 0 0,-1-1 0,1 1 0,-1 0 0,1-1-1,-1 1 1,1 0 0,-1-1 0,1 1 0,0-1 0,3-3 29,0 0 1,0-1-1,-1 1 0,1-1 0,-1 0 1,5-9-1,1-9-167,-1-1-1,-1-1 1,-2 1-1,0-1 1,-1 0 0,-2 0-1,0 0 1,-2-1 0,-1 1-1,0 0 1,-2 0 0,-9-36-1,11 58 127,0 0-1,0-1 0,-1 1 1,1 0-1,-1 0 1,0 0-1,0 0 0,-4-5 1,6 7 2,0 1 1,-1 0-1,1 0 1,0-1-1,0 1 1,-1 0-1,1 0 1,0 0-1,0-1 1,-1 1-1,1 0 1,0 0-1,-1 0 0,1 0 1,0 0-1,-1 0 1,1 0-1,0 0 1,-1 0-1,1 0 1,0 0-1,-1 0 1,1 0-1,0 0 1,0 0-1,-1 0 1,1 0-1,0 0 1,-1 0-1,1 0 1,0 0-1,-1 1 1,-7 18-47,5-2 125,1 0 0,1 0 1,0 0-1,1 0 0,3 24 0,-2-37-55,-1-1 1,0 0-1,1 0 1,0 1-1,-1-1 1,1 0-1,1 0 1,-1 0-1,0 0 1,1 0-1,-1 0 0,1 0 1,0-1-1,0 1 1,0 0-1,1-1 1,-1 0-1,0 1 1,1-1-1,-1 0 1,1 0-1,0-1 1,0 1-1,0 0 0,0-1 1,0 0-1,0 0 1,0 0-1,0 0 1,1 0-1,-1 0 1,0-1-1,0 0 1,1 0-1,3 0 0,-1-1-9,-1-1 0,1 1-1,-1-1 1,1-1-1,-1 1 1,0-1-1,0 0 1,0 0-1,0 0 1,0-1-1,-1 0 1,1 0-1,-1 0 1,0 0 0,0-1-1,-1 1 1,4-8-1,8-10-133,-1-1-1,16-33 1,-23 41 90,-3 8 7,-1 0-1,0 0 1,0 0-1,0-1 1,2-12-1,-28 246 1471,22-206-1161,0-1 36,1 0 1,0 0-1,1 1 0,7 31 0,-7-48-363,-1 0 0,1 0 0,0 0 0,0 0 0,0 0 0,0 0-1,1 0 1,-1-1 0,1 1 0,0 0 0,0-1 0,0 1 0,0-1-1,0 0 1,0 0 0,1 0 0,-1 0 0,1 0 0,-1 0 0,1 0-1,0-1 1,0 0 0,0 1 0,0-1 0,0 0 0,0-1 0,0 1-1,0 0 1,0-1 0,0 1 0,0-1 0,0 0 0,1 0 0,-1-1-1,4 0 1,-2 0-487,-1-1-1,0 1 0,1-1 0,-1 0 0,0-1 1,-1 1-1,1-1 0,0 1 0,-1-1 1,1 0-1,-1-1 0,0 1 0,0 0 1,0-1-1,0 0 0,-1 1 0,0-1 0,1 0 1,1-6-1,14-30-7489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1.841"/>
    </inkml:context>
    <inkml:brush xml:id="br0">
      <inkml:brushProperty name="width" value="0.025" units="cm"/>
      <inkml:brushProperty name="height" value="0.025" units="cm"/>
    </inkml:brush>
  </inkml:definitions>
  <inkml:trace contextRef="#ctx0" brushRef="#br0">18 0 14350,'0'0'9203,"-1"12"-8029,-3 24-263,-2 2-120,2 0 1,2 1 0,1-1-1,9 70 1,-8-105-782,1 0-1,0 1 1,0-1 0,0 0 0,0 1-1,1-1 1,-1 0 0,1 0 0,0 0-1,0 0 1,0 0 0,0 0-1,0-1 1,1 1 0,-1-1 0,1 0-1,0 1 1,0-1 0,-1-1 0,1 1-1,1 0 1,-1-1 0,6 3-1,-6-4-6,0 1-1,1-1 1,-1 0-1,0 0 0,1 0 1,-1 0-1,0-1 1,0 1-1,1-1 1,-1 0-1,0 0 0,0 0 1,0-1-1,0 1 1,0-1-1,0 1 0,0-1 1,0 0-1,-1 0 1,1 0-1,-1-1 0,0 1 1,1 0-1,2-6 1,12-16-222,-2 0 0,0-2 0,-2 1 0,-1-2 0,-1 1 0,-1-2 1,-2 1-1,0-1 0,-2-1 0,3-40 0,-10 82 592,-10 100 523,10-99-1190,1 1 0,0-1 0,1 0 0,1 1-1,0-1 1,8 26 0,5-15-4788,4-9-4453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2.710"/>
    </inkml:context>
    <inkml:brush xml:id="br0">
      <inkml:brushProperty name="width" value="0.025" units="cm"/>
      <inkml:brushProperty name="height" value="0.025" units="cm"/>
    </inkml:brush>
  </inkml:definitions>
  <inkml:trace contextRef="#ctx0" brushRef="#br0">1 165 15503,'0'0'9272,"10"-7"-8236,5-2-697,6-6-145,1 1 0,0 1 0,1 1 0,0 1 0,1 1 1,26-7-1,-49 17-198,-1-1 0,1 1 1,0 0-1,0 0 0,0 0 0,-1 0 1,1 0-1,0 0 0,0 0 0,0 0 1,-1 1-1,1-1 0,0 0 0,0 0 1,0 1-1,-1-1 0,1 0 1,0 1-1,-1-1 0,1 1 0,0-1 1,-1 1-1,1-1 0,0 1 0,-1-1 1,1 1-1,-1 0 0,1-1 1,-1 2-1,4 26-24,-20 31 115,16-57-82,-4 7-1,-5 15 11,1 1 0,1 0 0,1 0 1,-4 41-1,10-65-15,0 1 0,0-1 1,0 0-1,0 0 1,0 0-1,0 0 0,1 0 1,-1 0-1,0 0 0,0 0 1,1 0-1,-1 0 0,1 0 1,-1 0-1,1 0 0,-1 0 1,1 0-1,0 0 1,-1-1-1,1 1 0,0 0 1,0 0-1,-1-1 0,1 1 1,0 0-1,0-1 0,0 1 1,0-1-1,0 1 0,0-1 1,0 1-1,0-1 1,0 0-1,0 0 0,0 1 1,0-1-1,0 0 0,0 0 1,1 0-1,-1 0 0,0 0 1,0 0-1,0-1 0,0 1 1,0 0-1,1-1 1,5-1 27,-1 1 1,0-1 0,1 0 0,-1-1 0,0 0 0,9-6 0,7-6 14,-1-1 1,-1-1 0,-1 0 0,34-40 0,-44 46-23,-1 0 1,0-1 0,0 0 0,-1 0 0,-1-1 0,0 0-1,-1 0 1,0 0 0,-1 0 0,5-27 0,-9 39-22,0 1-1,0 0 1,0 0 0,0 0 0,0 0 0,0 0 0,0 0 0,0 0 0,0-1 0,1 1-1,-1 0 1,0 0 0,0 0 0,0 0 0,0 0 0,0 0 0,0-1 0,0 1 0,0 0-1,0 0 1,0 0 0,0 0 0,0 0 0,0 0 0,0-1 0,0 1 0,0 0 0,0 0-1,0 0 1,-1 0 0,1 0 0,0 0 0,0-1 0,0 1 0,0 0 0,0 0 0,0 0-1,0 0 1,0 0 0,0 0 0,0 0 0,-1 0 0,1-1 0,0 1 0,0 0 0,0 0-1,0 0 1,0 0 0,0 0 0,-1 0 0,1 0 0,0 0 0,0 0 0,0 0 0,0 0-1,0 0 1,0 0 0,-1 0 0,1 0 0,0 0 0,0 0 0,0 0 0,-9 10 12,-6 18 100,11-16-47,0 0-1,1 0 1,0 0-1,2 1 1,-1-1-1,1 1 1,1-1-1,0 1 1,1-1-1,0 1 1,5 17-1,-6-28-38,1 0-1,0-1 1,-1 1 0,1-1-1,0 1 1,0-1 0,0 1-1,0-1 1,0 1 0,0-1-1,0 0 1,0 0 0,1 1-1,-1-1 1,0 0-1,1 0 1,-1 0 0,1-1-1,-1 1 1,1 0 0,0 0-1,-1-1 1,1 1 0,0-1-1,-1 0 1,1 1-1,0-1 1,0 0 0,-1 0-1,1 0 1,0 0 0,-1 0-1,1-1 1,0 1 0,0 0-1,-1-1 1,1 1 0,0-1-1,-1 0 1,1 1-1,1-2 1,4-2 50,-1 0-1,0 0 1,0 0-1,0 0 1,-1-1-1,0 0 1,0 0-1,7-10 1,-4 4-49,-2 0 1,0 0 0,0-1 0,-1 0-1,0-1 1,-1 1 0,0-1 0,-1 1-1,-1-1 1,0 0 0,-1 0 0,0 0-1,-1 0 1,-2-22 0,2 36-28,0-1 0,0 0 0,-1 0 0,1 0 0,0 0 0,0 1 0,0-1 0,0 0 0,0 0 0,0 0 0,0 0 0,0 0 0,0 1 0,-1-1 0,1 0 0,0 0 0,0 0 0,0 0 0,0 0 0,0 0 0,-1 0 0,1 0 0,0 1 0,0-1 0,0 0 0,-1 0 0,1 0 0,0 0 0,0 0 0,0 0 0,0 0 0,-1 0 0,1 0 0,0 0 0,0 0 0,0 0 0,0 0 0,-1 0 0,1 0 0,0-1 0,0 1 0,0 0 0,0 0 0,-1 0 0,1 0 0,0 0 0,0 0 0,0 0 0,0 0 0,0-1 0,-1 1 0,1 0 0,0 0 0,0 0 0,0 0 0,0 0 0,0-1 0,0 1 0,0 0 0,0 0 0,0 0 0,0 0 0,0-1 0,-1 1 0,1 0 0,0 0 0,0-1 0,-7 14 37,5-5-14,0 1 0,1-1 0,0 0-1,0 0 1,1 1 0,0-1 0,0 1 0,3 13-1,-2-20-13,-1 1-1,1-1 0,0 0 0,-1 0 0,1 0 1,0 0-1,0 0 0,0-1 0,1 1 1,-1 0-1,0 0 0,1-1 0,-1 1 1,1-1-1,0 1 0,-1-1 0,1 1 0,0-1 1,0 0-1,0 0 0,0 0 0,0 0 1,0 0-1,0-1 0,0 1 0,0-1 1,0 1-1,0-1 0,1 0 0,-1 0 0,0 1 1,0-2-1,0 1 0,0 0 0,1 0 1,-1-1-1,4-1 0,0 0-8,0 0 1,0-1-1,-1 0 0,1 0 0,-1-1 1,0 0-1,0 0 0,0 0 0,-1 0 0,1-1 1,-1 1-1,0-1 0,5-9 0,-4 8-28,-1 0 0,1-1-1,-2 0 1,1 0-1,-1 0 1,0 0-1,0-1 1,-1 1-1,0-1 1,2-13 0,-15 58-451,1-10 440,7-13 72,0 1-1,2 0 1,-1 0 0,2 0 0,1 25 0,-1-37-97,0 0 0,1 0 0,-1 0 0,1 0 1,0-1-1,-1 1 0,1 0 0,1-1 0,-1 1 0,0 0 0,0-1 0,1 1 0,0-1 0,-1 0 0,1 0 1,0 1-1,0-1 0,0 0 0,1 0 0,-1-1 0,0 1 0,1 0 0,-1-1 0,1 0 0,-1 1 0,1-1 0,0 0 1,-1 0-1,1-1 0,0 1 0,0-1 0,0 1 0,0-1 0,-1 0 0,1 0 0,3 0 0,-4 0-280,0 0-1,0 0 1,0-1 0,0 1-1,-1 0 1,1-1-1,0 0 1,0 1-1,-1-1 1,1 0-1,0 0 1,-1 0 0,1 0-1,-1 0 1,1 0-1,-1 0 1,1 0-1,-1-1 1,0 1-1,0 0 1,0-1 0,2-1-1,11-22-8340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3.034"/>
    </inkml:context>
    <inkml:brush xml:id="br0">
      <inkml:brushProperty name="width" value="0.025" units="cm"/>
      <inkml:brushProperty name="height" value="0.025" units="cm"/>
    </inkml:brush>
  </inkml:definitions>
  <inkml:trace contextRef="#ctx0" brushRef="#br0">1 1 20884,'0'0'8712,"52"13"-13965,-40-12-1409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3.455"/>
    </inkml:context>
    <inkml:brush xml:id="br0">
      <inkml:brushProperty name="width" value="0.025" units="cm"/>
      <inkml:brushProperty name="height" value="0.025" units="cm"/>
    </inkml:brush>
  </inkml:definitions>
  <inkml:trace contextRef="#ctx0" brushRef="#br0">4 0 16720,'0'0'5973,"0"13"-4334,-4 420 3780,4-429-5389,5 61 135,-5-62-160,0-1 0,1 0-1,-1 1 1,1-1 0,-1 0 0,1 0 0,0 0-1,0 1 1,0-1 0,0 0 0,0 0-1,0 0 1,0 0 0,1 0 0,-1-1-1,1 1 1,-1 0 0,1-1 0,0 1-1,0-1 1,0 1 0,-1-1 0,4 1-1,-4-2-22,1 0 0,0 0-1,-1-1 1,1 1-1,-1-1 1,1 1-1,-1-1 1,1 1-1,-1-1 1,0 0-1,1 0 1,-1 0 0,0 0-1,0 0 1,1 0-1,-1 0 1,0 0-1,0 0 1,0-1-1,0 1 1,0 0-1,-1-1 1,1 1-1,0 0 1,-1-1 0,1 1-1,-1-1 1,1 1-1,0-4 1,15-55-1127,-15 52 916,9-39-757,-3-1 1,2-87-1,-10 139 1127,1 0 0,0 1 0,0-1 0,1 0 0,-1 0 0,1 0 0,0 0 0,0 0 0,0 0 0,1 0 0,-1-1 0,1 1 0,0 0 0,0-1 0,1 1 0,-1-1 0,0 0 1,5 5-1,-4-6-94,0 0 1,0 0-1,1-1 1,-1 1-1,0-1 1,1 1-1,-1-1 1,1 0-1,0 0 1,-1-1-1,1 1 1,0-1-1,-1 0 1,1 0-1,0 0 1,5-1-1,3-1-33,-1-1 0,0 0-1,0-1 1,0 0 0,-1 0-1,1-1 1,-1-1 0,0 1-1,-1-2 1,1 1 0,16-17-1,-18 13-29,1 0 1,-1 0-1,-1-1 0,0 0 0,-1 0 1,0-1-1,6-15 0,-10 23 12,-1 0-1,1 0 1,-1-1 0,0 1-1,0-1 1,0 1 0,0-1 0,-1 1-1,0-1 1,0 1 0,0-1-1,0 1 1,-1-1 0,0 1-1,1-1 1,-2 1 0,1-1 0,-1 1-1,1 0 1,-1 0 0,0 0-1,-1 0 1,-3-6 0,4 8-2,0 0 0,-1 0 0,1 0 0,0 1-1,0-1 1,-1 1 0,1 0 0,-1-1 0,1 1 0,-1 0 0,1 0 0,-1 1 0,0-1 0,1 1 0,-1-1 0,0 1 0,0 0 0,1 0 0,-1 0 0,0 0 0,0 0-1,1 1 1,-1-1 0,0 1 0,1 0 0,-1 0 0,1 0 0,-1 0 0,1 0 0,-1 1 0,1-1 0,0 1 0,-1-1 0,1 1 0,0 0 0,0 0 0,-2 2 0,-5 5 51,1 0 0,0 0 0,0 0 0,1 1 0,0 1 0,-10 21 0,11-21 100,1 1 1,1 0-1,0 1 0,1-1 0,-3 25 0,5-34-125,1 1 0,0-1 0,0 0 0,0 1 0,0-1 0,0 0 0,1 1 0,-1-1 0,1 0 0,0 0 0,0 1 0,0-1 0,1 0 0,-1 0 0,1 0 0,-1 0 0,1-1 0,0 1 0,0 0 0,0-1 0,1 1 0,-1-1 0,1 0 0,-1 0 0,1 0 0,0 0 0,3 2 0,12 3-102,0-1 0,1-1 0,29 5 0,3 1-2095,-3 5-3368,-27-5-952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4.355"/>
    </inkml:context>
    <inkml:brush xml:id="br0">
      <inkml:brushProperty name="width" value="0.025" units="cm"/>
      <inkml:brushProperty name="height" value="0.025" units="cm"/>
    </inkml:brush>
  </inkml:definitions>
  <inkml:trace contextRef="#ctx0" brushRef="#br0">28 0 15375,'0'0'8845,"2"14"-7339,1 30-841,-3-1 0,-1 1 0,-3 0 1,-8 43-1,-3 32-292,15-76-291,5-35 10,7-24 12,-3-9-221,0 0 0,-2 0 0,0-1 0,-2 0 1,-1 0-1,-1-1 0,-1 1 0,-3-38 0,3 73 88,-1 0-1,2 0 1,-1 0-1,1-1 1,1 0-1,0 1 0,0-1 1,0 0-1,1-1 1,0 1-1,1-1 1,-1 0-1,2 0 1,-1-1-1,1 0 1,13 10-1,-16-13 37,0-1-1,0 0 1,0 0-1,1 0 1,-1 0-1,0-1 1,1 0-1,-1 0 1,1 0-1,0 0 1,-1-1-1,1 1 1,0-1-1,-1-1 1,1 1-1,-1-1 1,1 1-1,7-3 1,-6 0 7,1 0 1,-1 0-1,1-1 0,-1 0 1,0 0-1,0 0 1,-1-1-1,1 0 1,-1 0-1,9-11 1,-5 3 9,0 1 0,0-2 1,-2 1-1,0-1 0,0 0 1,-1-1-1,-1 0 0,0 0 1,-2 0-1,4-22 0,-6 28 7,-1 1 0,0 0 0,-1-1 1,1 1-1,-4-11 0,4 17-23,0 1-1,-1 0 1,1 0 0,0 0-1,-1 0 1,1 0 0,-1 0 0,0 0-1,1 0 1,-1 0 0,0 0 0,1 0-1,-1 0 1,0 0 0,0 0 0,0 1-1,0-1 1,0 0 0,-1 0 0,0 0-3,1 1-1,-1 0 1,1 0 0,-1 0 0,1 1 0,-1-1 0,1 0 0,0 0-1,-1 1 1,1-1 0,0 1 0,-1-1 0,1 1 0,0 0 0,-1-1-1,1 1 1,0 0 0,0 0 0,0 0 0,0 0 0,-1 1 0,-4 5 4,0 0 1,0 0 0,1 0 0,0 0-1,1 1 1,0 0 0,0 0 0,0 0 0,1 0-1,-3 15 1,0 1 170,1 1-1,-3 41 1,7-59-117,1 0 0,0 0 1,0 0-1,1 0 1,-1 0-1,1 0 0,1 0 1,-1 0-1,1-1 0,6 13 1,-6-15-51,0-1 0,1-1-1,-1 1 1,1 0 0,-1 0 0,1-1 0,0 0 0,0 1 0,0-1-1,0-1 1,1 1 0,-1 0 0,0-1 0,1 1 0,-1-1 0,1 0-1,0 0 1,-1 0 0,1-1 0,0 1 0,-1-1 0,5 0-1,3 0-25,0-1 0,0 0 0,-1 0 0,1-1 0,0-1 0,-1 1 0,1-2-1,-1 1 1,0-2 0,0 1 0,0-1 0,16-12 0,-20 13 1,0 0 0,0-1 0,-1 0 1,0 0-1,1 0 0,-2 0 0,1-1 1,-1 0-1,1 0 0,-2 0 0,1-1 1,-1 1-1,0-1 0,0 0 0,-1 0 1,0 0-1,0 0 0,0 0 0,0-14 1,-2 20 21,0 1 1,0 0 0,0-1 0,0 1-1,0 0 1,0-1 0,0 1 0,0 0-1,0-1 1,0 1 0,0-1-1,0 1 1,0 0 0,0-1 0,0 1-1,0 0 1,-1-1 0,1 1 0,0 0-1,0 0 1,0-1 0,-1 1-1,1 0 1,0-1 0,0 1 0,-1 0-1,1 0 1,0 0 0,-1-1-1,1 1 1,0 0 0,-1 0 0,1 0-1,0 0 1,-1 0 0,1-1 0,-1 1-1,-15 6 238,-12 18-124,22-15-85,1 0 0,0-1 0,1 2 0,0-1 0,0 0 1,1 1-1,0 0 0,0 0 0,1 0 0,1 0 0,0 0 0,0 0 0,1 12 0,0-18-107,0-1 1,1 0-1,0 1 0,-1-1 1,1 0-1,1 1 0,-1-1 1,0 0-1,1 0 1,-1 0-1,1 0 0,0 0 1,0 0-1,0-1 0,0 1 1,1-1-1,2 3 0,-1-2-281,0-1-1,-1-1 1,1 1 0,0 0-1,0-1 1,0 0-1,0 0 1,0 0-1,1-1 1,-1 1-1,0-1 1,0 0-1,0 0 1,0 0-1,1-1 1,-1 0-1,6-1 1,27-10-8475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4.887"/>
    </inkml:context>
    <inkml:brush xml:id="br0">
      <inkml:brushProperty name="width" value="0.025" units="cm"/>
      <inkml:brushProperty name="height" value="0.025" units="cm"/>
    </inkml:brush>
  </inkml:definitions>
  <inkml:trace contextRef="#ctx0" brushRef="#br0">187 53 11659,'0'0'4394,"0"-8"-1250,0 4-2981,0 3-16,1-1 0,-1 1 1,0 0-1,0-1 1,1 1-1,-1 0 1,0-1-1,0 1 1,0 0-1,-1 0 1,1-1-1,0 1 1,0 0-1,-1-1 0,1 1 1,-1 0-1,1 0 1,-1 0-1,0-1 1,1 1-1,-1 0 1,0 0-1,0 0 1,0 0-1,1 0 1,-1 0-1,0 1 0,0-1 1,0 0-1,-1 0 1,1 1-1,0-1 1,0 0-1,0 1 1,0-1-1,-1 1 1,1 0-1,0-1 1,-1 1-1,1 0 0,0 0 1,0 0-1,-1 0 1,1 0-1,0 0 1,-1 0-1,1 0 1,-2 1-1,-5 1 53,1 0 0,0 1 0,-1 0 0,1 0 0,1 1 0,-1 0 0,0 0 0,1 0 0,0 1 0,0 0 0,-10 10-1,10-9-172,-1 1 0,1 1 0,0-1 0,1 1 0,-1 0 0,2 0 0,-1 0 0,1 1 0,-4 11 0,8-19-61,-1 0 0,1 0 0,0 0-1,0 0 1,0 0 0,0 0 0,0 0 0,0-1-1,0 1 1,0 0 0,0 0 0,0 0 0,0 0-1,1 0 1,-1 0 0,0 0 0,1 0-1,-1 0 1,1 0 0,-1 0 0,1-1 0,-1 1-1,1 0 1,0 0 0,-1-1 0,1 1 0,0 0-1,0-1 1,-1 1 0,1 0 0,0-1 0,0 1-1,0-1 1,0 0 0,0 1 0,0-1-1,-1 0 1,1 1 0,0-1 0,0 0 0,0 0-1,1 0 1,53 0-1331,-35-1 1062,26-1-576,-32 0 667,0 1 0,1 1-1,-1 0 1,0 1 0,0 1 0,19 4-1,-33-6 235,1 0 0,-1 0 0,1 0 0,0 1-1,-1-1 1,1 0 0,-1 1 0,1-1 0,-1 0-1,1 1 1,-1-1 0,1 0 0,-1 1-1,0-1 1,1 1 0,-1-1 0,1 1 0,-1-1-1,0 1 1,1-1 0,-1 1 0,0 0 0,0-1-1,0 1 1,1-1 0,-1 1 0,0 0-1,0-1 1,0 1 0,0-1 0,0 1 0,0 0-1,0-1 1,0 1 0,0-1 0,-1 1 0,1 0-1,0-1 1,0 1 0,0-1 0,-1 1-1,1 0 1,0-1 0,-1 1 0,1-1 0,0 1-1,-1-1 1,1 0 0,-1 1 0,1-1-1,0 1 1,-1-1 0,1 0 0,-1 1 0,0-1-1,1 0 1,-2 1 0,-30 21 1272,8-7-1000,-2-2 1,0-1-1,0-1 1,-1-1-1,-45 10 1,79-28-4438,66-34-6459,-20 15 2077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5.460"/>
    </inkml:context>
    <inkml:brush xml:id="br0">
      <inkml:brushProperty name="width" value="0.025" units="cm"/>
      <inkml:brushProperty name="height" value="0.025" units="cm"/>
    </inkml:brush>
  </inkml:definitions>
  <inkml:trace contextRef="#ctx0" brushRef="#br0">200 19 14894,'0'0'4853,"-13"0"-1469,4 0-3103,0 0-1,0 0 1,0 0 0,0 2-1,0-1 1,0 1-1,0 0 1,0 1 0,0 0-1,1 0 1,0 1-1,-1 0 1,1 0 0,1 1-1,-12 9 1,15-11-220,0 1 1,1 0 0,-1 0-1,1 0 1,1 1-1,-1-1 1,0 1-1,1 0 1,0 0 0,0-1-1,0 1 1,1 0-1,-1 6 1,2-9-47,-1 0-1,1 0 1,0-1 0,1 1 0,-1 0-1,0 0 1,0-1 0,1 1 0,-1 0-1,1 0 1,0-1 0,-1 1 0,1 0-1,0-1 1,0 1 0,0-1 0,0 1-1,0-1 1,0 0 0,1 1 0,-1-1-1,0 0 1,1 0 0,-1 0 0,1 0-1,-1 0 1,1 0 0,-1 0 0,1 0-1,0-1 1,-1 1 0,1-1 0,0 1-1,0-1 1,-1 1 0,1-1 0,0 0-1,0 0 1,3 0 0,6 0-119,0 0 0,1-1 1,-1 0-1,0 0 0,1-2 0,-1 1 1,0-1-1,0-1 0,-1 0 1,1 0-1,-1-1 0,16-10 0,7-8-370,0-1 0,34-33-1,-54 45 482,-23 55 1423,10-40-1423,-3 3 162,1 1 0,0 0 0,1 0 0,-1 0 1,1 0-1,1 14 0,0-19-145,0 0-1,1-1 1,-1 1 0,1-1 0,0 1 0,-1-1 0,1 1 0,0-1 0,0 0-1,0 1 1,0-1 0,0 0 0,0 0 0,0 0 0,1 0 0,-1 0 0,0 0-1,1 0 1,-1 0 0,0 0 0,1-1 0,-1 1 0,1 0 0,0-1 0,-1 1-1,1-1 1,-1 0 0,1 0 0,0 1 0,-1-1 0,1 0 0,-1 0 0,1 0-1,0-1 1,1 1 0,9-1 2,-1-1 0,0 0-1,0 0 1,0-1 0,0 0 0,0-1-1,-1 0 1,17-9 0,82-55-1091,-73 44 281,-17 12 348,17-9 615,-38 27 358,-19 19 53,10-14-423,3-3 29,-1 1 0,1-1 0,1 2 0,0-1 0,0 1 0,0 0-1,1 0 1,1 1 0,0-1 0,-5 16 0,10-25-191,0-1 0,0 1 0,0-1 0,0 0 1,0 1-1,0-1 0,0 0 0,0 1 0,0-1 0,0 0 0,1 1 0,-1-1 0,0 0 0,0 1 1,0-1-1,0 0 0,1 1 0,-1-1 0,0 0 0,0 1 0,0-1 0,1 0 0,-1 0 0,0 0 1,1 1-1,-1-1 0,0 0 0,0 0 0,1 0 0,-1 1 0,0-1 0,1 0 0,-1 0 1,0 0-1,1 0 0,-1 0 0,0 0 0,1 0 0,-1 0 0,1 0 0,-1 0 0,0 0 0,1 0 1,-1 0-1,0 0 0,1 0 0,0 0 0,19-5 118,0-5-305,0-1-1,0-1 0,28-22 0,24-15-1365,-55 39 1292,-10 5 200,0 1 0,0 0 0,1 0 0,-1 1-1,12-4 1,-19 7 57,0 0 0,1 0 0,-1 0 0,0 0 0,0 0 0,1 0 0,-1 0 0,0 0 0,0 0 0,0 0 0,1 0 0,-1 0 1,0 0-1,0 0 0,1 0 0,-1 0 0,0 0 0,0 0 0,0 1 0,1-1 0,-1 0 0,0 0 0,0 0 0,0 0 0,0 0 0,1 0 0,-1 1 0,0-1 0,0 0 0,0 0 0,0 0 0,0 1 0,1-1 0,-1 0 0,0 0 0,0 0 0,0 1 0,0-1 0,0 0 0,0 0 0,0 0 0,0 1 0,0-1 0,-2 15 100,-9 12 68,-7 15-308,15-23-3133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5.804"/>
    </inkml:context>
    <inkml:brush xml:id="br0">
      <inkml:brushProperty name="width" value="0.025" units="cm"/>
      <inkml:brushProperty name="height" value="0.025" units="cm"/>
    </inkml:brush>
  </inkml:definitions>
  <inkml:trace contextRef="#ctx0" brushRef="#br0">32 76 9033,'0'0'19282,"11"4"-18898,-6-2-370,1 0 0,-1 0 0,0-1-1,1 0 1,0 1 0,-1-2 0,1 1-1,-1-1 1,1 0 0,0 0 0,-1 0 0,1-1-1,0 0 1,-1 0 0,1-1 0,-1 1 0,0-1-1,1 0 1,-1-1 0,0 1 0,0-1 0,0 0-1,4-4 1,-5 4-6,0 1-1,0-1 1,0 0 0,-1 0-1,1-1 1,-1 1 0,0-1-1,0 1 1,0-1-1,-1 0 1,1 0 0,-1 0-1,4-9 1,-7 12 5,0 0-1,1 1 1,-1-1 0,0 1 0,0-1-1,0 1 1,0 0 0,1-1-1,-1 1 1,0 0 0,0 0 0,0-1-1,0 1 1,0 0 0,0 0 0,0 0-1,0 0 1,0 0 0,1 0 0,-1 0-1,0 1 1,0-1 0,-1 1-1,-26 2 9,15 1-23,1 1 0,0 0 0,0 0 0,0 1 0,1 1 0,0 0 0,-12 11 0,17-14 22,0 1 0,0-1 0,1 2 0,0-1-1,0 0 1,0 1 0,1 0 0,0 0 0,0 1 0,1-1 0,-1 1 0,1 0 0,1-1 0,-3 10-1,4-14-11,1 0-1,0 0 0,0 0 0,0 0 1,0 0-1,0 0 0,0 0 0,0 0 1,1 0-1,-1 0 0,1 0 0,-1 0 0,1-1 1,0 1-1,0 0 0,0 0 0,0 0 1,0-1-1,0 1 0,0-1 0,1 1 0,1 1 1,0 0-28,1-1 1,-1 0-1,1 0 1,-1 0-1,1-1 1,0 1 0,0-1-1,0 0 1,0 0-1,6 1 1,8-1-920,-1 0 1,1-1-1,-1-1 1,21-3-1,13-7-4720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6.521"/>
    </inkml:context>
    <inkml:brush xml:id="br0">
      <inkml:brushProperty name="width" value="0.025" units="cm"/>
      <inkml:brushProperty name="height" value="0.025" units="cm"/>
    </inkml:brush>
  </inkml:definitions>
  <inkml:trace contextRef="#ctx0" brushRef="#br0">68 0 13581,'0'0'12043,"-2"9"-10772,-24 80 682,15-56-1611,1 0 0,-9 55 0,22-85-320,5-10-51,7-11-119,-4-6 28,-1-1 0,-2 0 1,0 0-1,-1-1 0,-2 0 0,4-44 1,-8 77 157,-1 0 1,2-1-1,-1 1 1,1 0-1,0-1 1,0 1-1,1-1 1,0 0-1,0 0 1,0 0-1,1 0 1,0 0-1,0-1 1,0 1-1,1-1 1,0 0 0,6 5-1,-6-7-18,0 0-1,0 0 1,0-1 0,1 1-1,-1-1 1,0 0 0,1-1-1,0 1 1,-1-1 0,1 0 0,0-1-1,-1 1 1,1-1 0,0 0-1,0-1 1,0 1 0,-1-1-1,1 0 1,0 0 0,-1-1-1,8-3 1,-4 1-9,-1 0 0,0 0 0,0-1 0,-1 0 0,1-1 0,-1 1 0,0-1 0,-1-1 0,1 1 0,-1-1 0,-1-1 0,1 1 0,-1-1 0,0 0 0,-1 0 0,0 0 0,4-12 0,-34 60-273,18-24 26,1 1 0,1 0-1,0 1 1,2 0 0,0 0 0,0 0-1,0 33 1,4-51 159,0 1 0,0-1-1,-1 0 1,1 0 0,0 0 0,0 1-1,0-1 1,0 0 0,0 0 0,0 0-1,0 1 1,0-1 0,0 0 0,0 0-1,0 1 1,0-1 0,0 0 0,0 0 0,0 0-1,1 1 1,-1-1 0,0 0 0,0 0-1,0 0 1,0 0 0,0 1 0,0-1-1,0 0 1,1 0 0,-1 0 0,0 0-1,0 1 1,0-1 0,0 0 0,1 0-1,-1 0 1,0 0 0,0 0 0,0 0-1,1 0 1,-1 0 0,0 0 0,0 0-1,0 0 1,1 1 0,8-10-2668,7-16-3299,-7-7-3902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11.876"/>
    </inkml:context>
    <inkml:brush xml:id="br0">
      <inkml:brushProperty name="width" value="0.025" units="cm"/>
      <inkml:brushProperty name="height" value="0.025" units="cm"/>
    </inkml:brush>
  </inkml:definitions>
  <inkml:trace contextRef="#ctx0" brushRef="#br0">0 143 9577,'0'0'5242,"10"2"-3133,1-1-1751,0-1 0,0 1 0,0-2 1,0 0-1,0 0 0,0-1 0,0 0 0,0-1 0,0 0 1,19-9-1,-11 3-281,-1-1 1,20-15-1,-34 23-59,0-1-1,0 0 1,-1 0 0,1 0 0,-1 0-1,0-1 1,0 1 0,0-1 0,0 0-1,-1 1 1,0-1 0,1-1 0,-1 1-1,-1 0 1,1 0 0,1-7 0,-3 10-11,0 1 0,-1-1 0,1 1 0,0-1 0,0 1 0,0-1 0,-1 1 0,1-1 0,0 1 0,0-1 0,-1 1 0,1 0 0,-1-1 0,1 1 0,0-1 0,-1 1 0,1 0 0,-1-1 0,1 1 0,-1 0 0,1 0 0,-1-1 0,1 1 0,-1 0 0,1 0 0,-1 0 0,1 0 0,-1-1 0,1 1 0,-1 0 0,1 0 0,-1 0 0,0 0 0,1 0 0,-1 1 0,1-1 0,-1 0 0,1 0 0,-1 0 0,1 0 0,-1 0 0,1 1 1,-1-1-1,0 1 0,-28 9 61,18-3-36,1 0-1,0 1 1,1 0 0,0 1 0,0 0-1,1 1 1,0-1 0,0 2 0,1-1-1,1 1 1,0 0 0,0 0 0,1 0-1,1 1 1,-1 0 0,2 0 0,0 0-1,-2 16 1,5-27-103,0 1 0,0 0 0,0 0 0,1 0 0,-1 0 0,0 0 0,1 0 0,-1-1 0,1 1 0,0 0 0,0 0 0,0-1 0,-1 1 0,2 0 0,-1-1 0,0 1 0,0-1 0,0 1 0,1-1 0,-1 0 0,1 0 0,-1 1 0,1-1 0,-1 0 0,1 0 0,0 0 0,-1-1 0,1 1 0,0 0 0,0-1 0,0 1 0,-1-1-1,1 0 1,0 1 0,0-1 0,2 0 0,5 1-683,1-1 0,-1 0 0,0 0 0,1-1 0,-1-1 0,12-2 0,23-12-4857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6.884"/>
    </inkml:context>
    <inkml:brush xml:id="br0">
      <inkml:brushProperty name="width" value="0.025" units="cm"/>
      <inkml:brushProperty name="height" value="0.025" units="cm"/>
    </inkml:brush>
  </inkml:definitions>
  <inkml:trace contextRef="#ctx0" brushRef="#br0">1 0 14286,'0'0'4228,"29"66"-4549,-9-44-1633,8-3-2081,7-4-2788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7.224"/>
    </inkml:context>
    <inkml:brush xml:id="br0">
      <inkml:brushProperty name="width" value="0.025" units="cm"/>
      <inkml:brushProperty name="height" value="0.025" units="cm"/>
    </inkml:brush>
  </inkml:definitions>
  <inkml:trace contextRef="#ctx0" brushRef="#br0">164 1 14318,'0'0'3998,"-10"3"-763,0 1-2649,0 1 0,1 0 0,-1 1 0,1-1 0,0 2 0,-10 8 0,15-12-477,1 1 1,-1-1-1,1 1 1,-1 0-1,1 0 1,0 0-1,1 0 1,-1 1-1,1-1 1,0 1-1,0-1 1,0 1-1,1 0 1,0 0-1,-1 0 0,2 0 1,-1 0-1,0 8 1,2-12-138,0-1 0,-1 1-1,1 0 1,0 0 0,0 0 0,-1-1 0,1 1-1,0 0 1,0-1 0,0 1 0,0-1 0,0 1-1,0-1 1,0 1 0,0-1 0,0 0 0,0 1-1,0-1 1,0 0 0,0 0 0,1 0-1,-1 0 1,0 0 0,0 0 0,0 0 0,0 0-1,0 0 1,0-1 0,1 1 0,37-6-1694,-26 3 888,0-1 328,0 1 1,1 0 0,25-1-1,-38 4 563,-1 0 0,0 0 0,0 1 0,1-1 0,-1 0 0,0 0 0,0 0 0,1 0 0,-1 0 0,0 1 0,0-1 0,1 0 0,-1 0 0,0 0 0,0 1 0,0-1 0,1 0 0,-1 0 1,0 1-1,0-1 0,0 0 0,0 0 0,0 1 0,0-1 0,1 0 0,-1 1 0,0-1 0,0 0 0,0 0 0,0 1 0,0-1 0,0 0 0,0 1 0,0-1 0,0 0 0,0 0 0,-1 1 0,1-1 0,0 0 0,0 1 0,0-1 0,0 0 0,0 0 0,-1 1 0,-6 14 1637,-2-4-1372,-1-1 1,0-1-1,-1 1 1,0-2-1,0 0 0,-1 0 1,0-1-1,0 0 0,-1-1 1,0-1-1,0 0 0,-18 4 1,31-9-356,-1 1 1,1-1-1,-1 0 1,0 1-1,1-1 0,-1 0 1,0 0-1,1 1 1,-1-1-1,0 0 1,1 0-1,-1 0 1,0 0-1,1 0 1,-1 0-1,0 0 0,1 0 1,-1 0-1,0-1 1,0 1-1,1 0 1,-1 0-1,1-1 1,-1 1-1,0 0 0,1-1 1,-1 1-1,1 0 1,-1-1-1,1 1 1,-1-1-1,1 1 1,-1-1-1,1 1 1,-1-1-1,1 1 0,-1-1 1,1 0-1,0 1 1,0-1-1,-1 1 1,1-1-1,0 0 1,0 1-1,0-1 0,-1 0 1,1 0-1,0 1 1,0-1-1,0 0 1,0 1-1,0-1 1,1 0-1,-1 1 1,0-1-1,0 0 0,0 1 1,1-1-1,-1 0 1,0 1-1,0-1 1,1 1-1,-1-1 1,1 0-1,0 0 0,29-48-4623,-28 46 4243,28-38-4696,4-7-2594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5:47.582"/>
    </inkml:context>
    <inkml:brush xml:id="br0">
      <inkml:brushProperty name="width" value="0.025" units="cm"/>
      <inkml:brushProperty name="height" value="0.025" units="cm"/>
    </inkml:brush>
  </inkml:definitions>
  <inkml:trace contextRef="#ctx0" brushRef="#br0">105 0 17296,'0'0'8216,"0"14"-6764,-4 27-642,-1-1 0,-3 0-1,-1 0 1,-15 41 0,11-39-518,1 0 0,3 1 0,1 0 0,-4 63 0,12-104-284,0-1 0,0 1-1,0-1 1,0 1-1,0-1 1,0 1 0,1-1-1,-1 1 1,0-1 0,1 1-1,-1-1 1,1 0-1,-1 1 1,1-1 0,0 0-1,0 1 1,0-1 0,-1 0-1,1 0 1,0 0-1,0 0 1,1 0 0,0 1-1,0-1 0,0 0-1,0-1 1,0 1-1,0-1 1,1 0-1,-1 0 1,0 0-1,0 0 1,0 0-1,1 0 1,-1 0-1,0-1 1,0 1-1,0-1 1,0 1-1,3-2 1,7-3-7,-1 0 0,1-1 0,-1 0 0,0-1 0,0 0 0,15-14 0,60-61 0,-57 52 0,-21 23-3,89-94-458,-84 86 264,-1-1-1,0 0 0,-2 0 1,18-35-1,-27 49-52,0 0 1,0 0-1,0 0 1,-1 0-1,1 0 1,-1-1-1,1 1 1,-1 0-1,0 0 1,0 0-1,0-1 1,0-3-1,0 6-91,-1-1 1,0 0-1,1 0 0,-1 0 0,1 0 1,-1 0-1,0 0 0,0 1 1,0-1-1,1 0 0,-1 1 1,0-1-1,0 0 0,0 1 1,0-1-1,0 1 0,0-1 0,0 1 1,0 0-1,0 0 0,0-1 1,0 1-1,0 0 0,0 0 1,-2 0-1,-29-3-11281</inkml:trace>
  <inkml:trace contextRef="#ctx0" brushRef="#br0" timeOffset="1">184 394 18353,'0'0'3428,"3"59"-161,13-34-801,5-6-320,3-3-929,3-3-480,-2 2-513,1-3-192,-1 5-608,-8 1-1891,-5 3-3234,-6 0-9417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39.190"/>
    </inkml:context>
    <inkml:brush xml:id="br0">
      <inkml:brushProperty name="width" value="0.025" units="cm"/>
      <inkml:brushProperty name="height" value="0.025" units="cm"/>
    </inkml:brush>
  </inkml:definitions>
  <inkml:trace contextRef="#ctx0" brushRef="#br0">0 66 3491,'0'0'8878,"3"-9"-6390,-3 9-2344,9-33 1914,-8 32-1884,-1 0 1,0 0 0,0 0-1,1 0 1,-1-1 0,1 1-1,-1 0 1,1 0 0,0 0-1,-1 0 1,1 0 0,0 0-1,0 0 1,-1 0 0,1 1-1,0-1 1,0 0 0,0 0-1,0 1 1,0-1 0,0 1-1,0-1 1,1 1 0,-1-1-1,0 1 1,0-1-1,0 1 1,0 0 0,3 0-1,-3 2-58,1 0 0,-1 1 0,0 0 0,0-1 0,0 1 0,0 0 0,-1-1 0,1 1 0,-1 0 0,1 0-1,-1 0 1,0-1 0,0 1 0,0 0 0,-1 0 0,0 3 0,1 1 134,-8 228 1354,3-117-3937,2 0-7545,3-112 2949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39.578"/>
    </inkml:context>
    <inkml:brush xml:id="br0">
      <inkml:brushProperty name="width" value="0.025" units="cm"/>
      <inkml:brushProperty name="height" value="0.025" units="cm"/>
    </inkml:brush>
  </inkml:definitions>
  <inkml:trace contextRef="#ctx0" brushRef="#br0">48 110 11243,'0'0'7174,"-48"24"-5476,48-17-385,3-5-384,20 0 96,11-2 256,12 0-320,8-12-512,6-4-257,2 0-160,-2 0 32,-8-1-769,-9 4-1024,-11 0-578,-12 0-767,-13 1-2115,-7-5-2435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39.904"/>
    </inkml:context>
    <inkml:brush xml:id="br0">
      <inkml:brushProperty name="width" value="0.025" units="cm"/>
      <inkml:brushProperty name="height" value="0.025" units="cm"/>
    </inkml:brush>
  </inkml:definitions>
  <inkml:trace contextRef="#ctx0" brushRef="#br0">1 49 12043,'0'0'11563,"50"-47"-10634,0 46-352,8 1-321,8 0-160,1 0-128,-1 0-961,-11 1-2018,-5-1-4292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0.355"/>
    </inkml:context>
    <inkml:brush xml:id="br0">
      <inkml:brushProperty name="width" value="0.025" units="cm"/>
      <inkml:brushProperty name="height" value="0.025" units="cm"/>
    </inkml:brush>
  </inkml:definitions>
  <inkml:trace contextRef="#ctx0" brushRef="#br0">12 4 6374,'0'0'13485,"-2"10"-11697,0-2-1466,0 6 266,-1-1 0,2 0 0,-1 1 0,2 21 0,1-34-563,-1 0 0,0 0-1,1 0 1,-1-1 0,1 1 0,0 0 0,-1 0-1,1-1 1,-1 1 0,1 0 0,0-1 0,0 1 0,-1-1-1,1 1 1,0-1 0,0 1 0,0-1 0,-1 0-1,1 1 1,0-1 0,0 0 0,0 0 0,0 1 0,0-1-1,0 0 1,0 0 0,0 0 0,-1 0 0,1 0-1,0 0 1,0 0 0,0-1 0,0 1 0,0 0 0,0 0-1,1-1 1,36-11 771,44-38 57,-60 36-828,0 0 0,27-12 0,-48 25-22,0 0 0,1 1-1,-1-1 1,0 0-1,1 1 1,-1-1-1,0 1 1,1-1 0,-1 1-1,1 0 1,-1 0-1,1-1 1,-1 1-1,0 0 1,1 0 0,-1 1-1,1-1 1,-1 0-1,1 0 1,-1 1-1,1-1 1,-1 1 0,0-1-1,1 1 1,-1-1-1,0 1 1,0 0-1,1 0 1,-1 0 0,0 0-1,0 0 1,0 0-1,0 0 1,0 0-1,0 0 1,0 0 0,-1 0-1,1 1 1,0-1-1,0 0 1,-1 1 0,1-1-1,-1 0 1,0 1-1,1 2 1,1 8 107,0 0 0,-1 0 0,-1 0 0,-1 21 0,0-10 65,0-11-99,1-4-64,0-1 1,0 0-1,0 1 0,1-1 1,2 9-1,-3-15-10,0 0 1,0 0-1,1-1 0,-1 1 1,0 0-1,1 0 0,-1-1 1,1 1-1,-1 0 0,1 0 0,-1-1 1,1 1-1,-1-1 0,1 1 1,0 0-1,-1-1 0,1 1 1,0-1-1,0 1 0,1-1 1,-1 1 4,1-1 1,-1 0 0,0 0 0,1 0 0,-1 0 0,0-1 0,1 1 0,-1 0 0,1-1 0,-1 1 0,0 0 0,0-1 0,1 0 0,-1 1 0,0-1 0,0 0 0,2-1 0,0 0-202,1-1 1,-1 0 0,0 0-1,0 0 1,0 0 0,-1-1-1,1 1 1,3-8 0,6-17-5707,-5 1-4595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1.381"/>
    </inkml:context>
    <inkml:brush xml:id="br0">
      <inkml:brushProperty name="width" value="0.025" units="cm"/>
      <inkml:brushProperty name="height" value="0.025" units="cm"/>
    </inkml:brush>
  </inkml:definitions>
  <inkml:trace contextRef="#ctx0" brushRef="#br0">66 1 13549,'0'0'8707,"1"8"-7987,5 46 181,-2 1 0,-4 68 0,-2-66-770,3 0 0,11 81 1,-2-109-13,-5-25 181,-2-19 140,-2 0-423,-1-1 0,-1 1-1,0-1 1,-1 1 0,-1 0 0,0 0-1,-1 0 1,0 0 0,-2 1-1,0-1 1,0 1 0,-1 1 0,-1-1-1,-9-12 1,17 26-20,-1-1 0,1 0-1,0 0 1,-1 1 0,1-1 0,-1 0 0,1 1-1,-1-1 1,1 1 0,-1-1 0,1 0 0,-1 1 0,0-1-1,1 1 1,-1 0 0,0-1 0,1 1 0,-1-1-1,0 1 1,0 0 0,1 0 0,-1-1 0,0 1-1,0 0 1,0 0 0,1 0 0,-1 0 0,0 0-1,0 0 1,0 0 0,1 0 0,-1 0 0,0 0-1,0 1 1,0-1 0,1 0 0,-1 0 0,0 1-1,0-1 1,1 1 0,-1-1 0,0 0 0,1 1-1,-1-1 1,0 1 0,1 0 0,-1-1 0,1 1-1,-1-1 1,1 1 0,-1 0 0,1-1 0,0 1 0,-1 0-1,1 0 1,0-1 0,-1 1 0,1 0 0,0 0-1,0 0 1,0-1 0,0 1 0,0 0 0,0 0-1,0 1 1,-1 1-7,0-1 0,1 1-1,0 0 1,-1 0 0,1 0 0,0-1-1,0 1 1,0 0 0,1 0 0,-1 0-1,1-1 1,-1 1 0,1 0 0,0-1-1,0 1 1,0 0 0,0-1 0,3 4-1,0-4-144,1 0-1,-1 0 1,1 0-1,0 0 0,0-1 1,-1 0-1,1 0 1,0 0-1,0-1 0,0 1 1,8-2-1,56-5-3320,-34-4-619,-1-2-1969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1.939"/>
    </inkml:context>
    <inkml:brush xml:id="br0">
      <inkml:brushProperty name="width" value="0.025" units="cm"/>
      <inkml:brushProperty name="height" value="0.025" units="cm"/>
    </inkml:brush>
  </inkml:definitions>
  <inkml:trace contextRef="#ctx0" brushRef="#br0">43 1 7751,'0'0'12957,"-2"9"-11399,-8 21-845,1 2 0,2-1-1,2 1 1,0 0 0,1 55-1,3-86-704,1 0-1,0 1 0,0-1 0,0 0 1,0 1-1,0-1 0,0 0 0,1 1 0,-1-1 1,0 0-1,1 1 0,-1-1 0,1 0 1,-1 0-1,1 1 0,-1-1 0,1 0 0,0 0 1,0 0-1,0 0 0,-1 0 0,1 0 1,0 0-1,0 0 0,1 0 0,-1 0 1,0-1-1,0 1 0,0 0 0,0-1 0,1 1 1,-1-1-1,0 1 0,1-1 0,-1 0 1,0 1-1,1-1 0,-1 0 0,2 0 0,0 0 30,-1-1 0,1 0 0,-1 0 0,1 0-1,-1 0 1,1 0 0,-1 0 0,0-1 0,0 1-1,1-1 1,-1 1 0,0-1 0,0 0 0,-1 0-1,1 0 1,0 0 0,-1 0 0,1 0 0,1-3-1,1-4 3,0-1-1,0 1 0,-1-1 0,0 0 1,-1 0-1,0 0 0,-1 0 0,0-1 1,0 1-1,-1 0 0,-2-16 1,3 25-40,-1 0 1,0 0 0,0 0 0,0 0 0,0 0-1,0 1 1,0-1 0,-1 0 0,1 0-1,0 0 1,0 0 0,-1 0 0,1 1 0,0-1-1,-1 0 1,1 0 0,-1 0 0,1 1 0,-1-1-1,1 0 1,-1 1 0,0-1 0,1 0 0,-1 1-1,0-1 1,0 1 0,1-1 0,-1 1 0,0-1-1,0 1 1,0 0 0,1-1 0,-1 1 0,0 0-1,0 0 1,0-1 0,0 1 0,-1 0 0,1 1-10,-1-1 0,1 1 0,0 0 1,0-1-1,0 1 0,0 0 1,0 0-1,0 0 0,0 0 0,0 0 1,0 0-1,0 0 0,0 0 1,0 0-1,1 0 0,-1 1 0,0-1 1,1 0-1,-1 0 0,1 1 0,0-1 1,-1 0-1,1 1 0,0 2 1,-1-2-48,1 0 1,-1 0 0,1 0 0,0-1 0,0 1-1,0 0 1,0 0 0,0 0 0,0 0 0,0 0-1,1 0 1,-1 0 0,1 0 0,-1 0 0,1 0 0,0-1-1,0 1 1,0 0 0,0 0 0,0-1 0,0 1-1,0-1 1,0 1 0,1-1 0,-1 1 0,1-1-1,-1 0 1,1 0 0,-1 0 0,3 1 0,2 0-459,1 0 0,0 0 0,-1-1 0,1 0 0,0 0 0,0-1 0,11-1 0,-1 0-912,0-1-1,0-1 1,0 0-1,0-2 1,-1 0-1,1 0 1,20-12-1,19-19 9950,-66 36-6392,-15 8-1191,19-3-706,0 1 1,1-1-1,-1 1 1,1 0-1,1 1 1,-1-1-1,-3 9 1,6-12-154,0 0 0,0 1 0,1-1 0,-1 1 0,1 0 0,0-1 1,0 1-1,1 0 0,-1-1 0,1 1 0,-1 0 0,1 0 0,1 0 0,-1 0 0,0-1 1,2 8-1,0-9-63,-1 0 1,1 0 0,0-1 0,0 1 0,-1 0 0,1-1 0,0 1-1,0-1 1,0 1 0,1-1 0,-1 0 0,0 0 0,0 0 0,1 0-1,-1 0 1,1-1 0,-1 1 0,1-1 0,-1 0 0,1 1 0,-1-1-1,1 0 1,-1 0 0,1-1 0,3 0 0,3 1 55,0-1 0,0 0 0,1-1 0,-1 0 0,14-6 0,-17 5 27,-1 0 0,0 0 0,0-1 1,0 0-1,0 0 0,-1 0 0,1 0 0,-1-1 1,0 1-1,-1-1 0,1 0 0,-1 0 0,0-1 1,0 1-1,-1-1 0,4-10 0,-5 13-63,0 1 0,-1 0 0,0-1-1,1 1 1,-1 0 0,0-1 0,0 1 0,-1 0-1,1-1 1,0 1 0,-1 0 0,1-1 0,-1 1 0,0 0-1,0 0 1,1-1 0,-2 1 0,0-3 0,-1 3-143,1 0 0,0 0 0,-1 0 0,1 0 0,-1 0 0,1 1 0,-1-1 0,0 1 0,0 0 1,1-1-1,-1 1 0,0 1 0,0-1 0,0 0 0,0 1 0,0-1 0,-6 1 0,-23 0-5798,19 3-684</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2.971"/>
    </inkml:context>
    <inkml:brush xml:id="br0">
      <inkml:brushProperty name="width" value="0.025" units="cm"/>
      <inkml:brushProperty name="height" value="0.025" units="cm"/>
    </inkml:brush>
  </inkml:definitions>
  <inkml:trace contextRef="#ctx0" brushRef="#br0">152 230 3171,'0'0'18850,"-10"-7"-18183,5 3-602,3 2-47,0 1 1,1-1 0,-1 0 0,0 1-1,0-1 1,0 1 0,-1-1 0,1 1-1,0 0 1,0 0 0,-1 0-1,1 0 1,-1 1 0,1-1 0,-1 0-1,1 1 1,-1 0 0,1 0 0,-1 0-1,1 0 1,-1 0 0,1 0 0,-1 0-1,1 1 1,-1 0 0,1-1 0,0 1-1,-1 0 1,1 0 0,0 0 0,-1 0-1,1 1 1,0-1 0,0 1 0,0-1-1,0 1 1,0 0 0,-2 2 0,-1 3 35,0 0 0,0 0 0,0 0 0,1 0 0,0 1 0,1 0 0,0 0 0,0 0 0,0 0 0,1 0 0,0 0 0,1 1 0,0-1 0,0 1 0,1 11 0,0-19-49,0 0-1,1 0 0,-1 0 0,0 0 0,0 0 1,1 0-1,-1 0 0,0 0 0,1 0 0,-1 0 1,1 0-1,-1 0 0,1-1 0,0 1 0,-1 0 1,1 0-1,0 0 0,-1-1 0,1 1 0,0 0 1,0-1-1,0 1 0,0-1 0,0 1 0,0-1 1,0 1-1,0-1 0,0 0 0,0 0 0,0 1 1,0-1-1,0 0 0,0 0 0,0 0 0,0 0 1,0 0-1,0 0 0,0 0 0,0 0 0,0-1 1,0 1-1,0 0 0,0-1 0,2 0 0,3 0 61,1-1-1,-1-1 1,0 1-1,1-1 1,-1 0-1,6-4 1,7-8 94,-1 0-1,0 0 1,-1-2-1,0-1 1,-2 0 0,26-38-1,-31 40 32,0 0 0,-1-1 0,-1 0 0,0-1 0,-2 0 1,0 0-1,-1 0 0,0-1 0,1-20 0,-8 34-71,-6 17-182,-6 22-25,4-3 92,2 0 1,1 1-1,1 0 1,2 0-1,0 45 0,3-75 2,1 0 0,0 0-1,0 0 1,1 0-1,-1 1 1,0-1-1,1 0 1,-1 0-1,1 0 1,0 0-1,0 0 1,0 0-1,0 0 1,0 0-1,0 0 1,0 0-1,1-1 1,-1 1-1,0 0 1,1-1-1,0 1 1,-1-1-1,1 0 1,0 1 0,0-1-1,0 0 1,0 0-1,0 0 1,0 0-1,0 0 1,0-1-1,0 1 1,0-1-1,0 1 1,0-1-1,1 0 1,-1 0-1,0 0 1,0 0-1,3-1 1,3 1 23,0-2 0,-1 1 0,1-1 0,-1 0-1,1-1 1,-1 0 0,0 0 0,0 0 0,0-1 0,9-6 0,-5 0 3,1-1 1,-2 0-1,1 0 1,-1-1-1,10-17 1,10-11 39,-32 82-382,-5-6 355,-3 39 172,10-74-207,0 0-1,0 0 1,0-1 0,0 1 0,0 0-1,0 0 1,0 0 0,0-1 0,1 1-1,-1 0 1,0 0 0,0 0 0,1-1-1,-1 1 1,1 0 0,-1-1 0,0 1-1,1 0 1,0-1 0,-1 1 0,1 0-1,-1-1 1,1 1 0,0-1 0,-1 1-1,1-1 1,0 1 0,-1-1 0,2 1-1,0-1 27,1 1 0,-1-1 0,0 0 0,0 0 0,0 0 1,0 0-1,1-1 0,-1 1 0,0 0 0,0-1 0,3-1 0,3-1 80,1-1 1,0 0 0,-1 0-1,11-8 1,5-8-44,-1 0 1,23-28-1,-26 27-32,-20 21-47,0 0-1,0 0 1,0 0-1,0 0 1,1 0-1,-1 0 0,0 0 1,0 0-1,0 0 1,0 0-1,0 0 1,1 0-1,-1 0 1,0 0-1,0 0 0,0 0 1,0 0-1,1 0 1,-1 0-1,0 0 1,0 0-1,0 0 1,0 0-1,0 0 0,1 0 1,-1 1-1,0-1 1,0 0-1,0 0 1,0 0-1,0 0 1,0 0-1,1 0 1,-1 0-1,0 1 0,0-1 1,0 0-1,0 0 1,0 0-1,0 0 1,0 0-1,0 1 1,0-1-1,0 0 0,0 0 1,0 0-1,0 0 1,0 1-1,0-1 1,0 0-1,0 0 1,0 0-1,0 0 0,0 1 1,0-1-1,0 0 1,0 0-1,0 0 1,0 0-1,1 22-91,-3 24 120,0-36-257,0 1 0,1 0 0,0 20 0,2-30-180,-1-1 0,1 1 0,0-1 1,0 1-1,0-1 0,0 0 0,0 0 0,0 1 0,0-1 0,0 0 0,0 0 1,0 0-1,0 0 0,0 0 0,0 0 0,0-1 0,0 1 0,0 0 1,0 0-1,1-1 0,10-7-6498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733"/>
    </inkml:context>
    <inkml:brush xml:id="br0">
      <inkml:brushProperty name="width" value="0.025" units="cm"/>
      <inkml:brushProperty name="height" value="0.025" units="cm"/>
    </inkml:brush>
  </inkml:definitions>
  <inkml:trace contextRef="#ctx0" brushRef="#br0">0 817 14318,'0'0'8007,"25"-61"-8519,14 8 384,14-17-193,15-11 161,13-9 0,13-6-641,6 3-288,5 1-256,0 0-1538,-5 3-1825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12.323"/>
    </inkml:context>
    <inkml:brush xml:id="br0">
      <inkml:brushProperty name="width" value="0.025" units="cm"/>
      <inkml:brushProperty name="height" value="0.025" units="cm"/>
    </inkml:brush>
  </inkml:definitions>
  <inkml:trace contextRef="#ctx0" brushRef="#br0">218 37 12492,'-10'2'2701,"-6"2"-2125,1 1 0,0 1-1,0 0 1,0 1 0,1 1 0,0 0 0,0 1-1,1 1 1,0 0 0,1 1 0,0 0-1,1 0 1,-10 14 0,20-24-578,1-1 0,-1 1 1,0-1-1,1 1 0,-1-1 0,1 1 1,0 0-1,-1-1 0,1 1 0,-1 0 1,1-1-1,0 1 0,-1 0 0,1 0 0,0-1 1,0 1-1,0 0 0,0 0 0,0 0 1,0-1-1,0 1 0,0 0 0,0 0 0,0 0 1,0-1-1,0 1 0,0 0 0,1 0 1,-1-1-1,0 1 0,1 0 0,-1 0 1,0-1-1,1 1 0,-1 0 0,1-1 0,0 1 1,1 0 2,0 0 1,1 0-1,-1-1 0,1 1 1,-1-1-1,0 0 1,1 1-1,-1-1 1,1 0-1,-1-1 0,1 1 1,2-1-1,71-18-150,174-81-1212,-249 100 1385,-1-1 0,0 1 0,1 0-1,-1-1 1,1 1 0,-1 0 0,1 0 0,-1-1 0,1 1-1,-1 0 1,1 0 0,-1 0 0,1 0 0,-1 0-1,1 0 1,-1 0 0,1 0 0,-1 0 0,1 0 0,-1 0-1,1 0 1,0 0 0,-1 0 0,1 0 0,-1 0-1,1 1 1,-1-1 0,0 0 0,1 0 0,-1 1-1,1-1 1,-1 0 0,1 1 0,-1-1 0,0 0 0,1 1-1,-1-1 1,0 1 0,1-1 0,-1 0 0,0 1-1,0-1 1,1 1 0,-1-1 0,0 1 0,0-1 0,0 1-1,1-1 1,-1 1 0,0-1 0,0 1 0,0 0-1,0-1 1,0 1 0,0-1 0,0 1 0,-1-1 0,1 1-1,0-1 1,0 1 0,0-1 0,0 1 0,-1 0-1,-19 50 733,5-14-527,15-36-225,0 0 0,0 0 0,0-1 0,0 1 0,1 0 0,-1 0 0,0-1-1,0 1 1,0 0 0,1 0 0,-1-1 0,0 1 0,1 0 0,-1-1 0,0 1 0,1 0 0,-1-1-1,1 1 1,-1-1 0,1 1 0,0 0 0,-1-1 0,1 1 0,-1-1 0,1 0 0,0 1 0,-1-1-1,1 0 1,0 1 0,0-1 0,-1 0 0,1 0 0,0 1 0,0-1 0,-1 0 0,1 0 0,0 0 0,0 0-1,-1 0 1,1 0 0,0 0 0,0-1 0,0 1 0,-1 0 0,1 0 0,0 0 0,-1-1 0,1 1-1,0 0 1,1-2 0,2 1 23,1 0-1,-1-1 1,1 0-1,-1 0 1,0 0-1,0 0 1,7-5-1,-6 1-21,-1 0 0,1 0 0,-1 0-1,0 0 1,0-1 0,-1 0 0,0 1-1,0-1 1,-1 0 0,2-9 0,-2 12 82,-1 0 1,0 0 0,-1 0 0,1 0 0,-1 0 0,1-1 0,-1 1 0,-1 0-1,1 0 1,0-1 0,-1 1 0,0 0 0,0 0 0,0 0 0,-1 0 0,1 0-1,-1 0 1,0 0 0,-3-3 0,44 8 286,-6 2-426,96 3-53,-117-6-1006,0-1 0,1-1 0,-1 0 0,18-5 0,-1-7-5466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3.340"/>
    </inkml:context>
    <inkml:brush xml:id="br0">
      <inkml:brushProperty name="width" value="0.025" units="cm"/>
      <inkml:brushProperty name="height" value="0.025" units="cm"/>
    </inkml:brush>
  </inkml:definitions>
  <inkml:trace contextRef="#ctx0" brushRef="#br0">81 69 14253,'0'0'6561,"-1"-10"-4036,1-1-1850,0 8-466,1-1 1,-1 1-1,0-1 1,-1 0-1,1 1 1,-1-1-1,1 1 1,-1-1-1,0 1 1,-2-6-1,2 9-174,1 0 1,0-1-1,-1 1 0,1 0 0,0-1 0,-1 1 1,1 0-1,-1 0 0,1-1 0,-1 1 0,1 0 1,0 0-1,-1 0 0,1 0 0,-1 0 0,1 0 1,-1-1-1,1 1 0,-1 0 0,1 0 0,-1 0 1,1 1-1,-1-1 0,1 0 0,0 0 0,-1 0 1,1 0-1,-1 0 0,1 0 0,-1 1 0,1-1 1,0 0-1,-1 0 0,1 1 0,-1-1 0,1 0 1,0 1-1,-1-1 0,1 0 0,0 1 0,-1-1 1,1 1-1,0-1 0,0 0 0,0 1 0,-1 0 1,-14 18-68,10-11 66,0 0 0,0 1 0,1 0-1,0 0 1,1 0 0,0 0 0,0 0 0,1 1-1,0-1 1,1 1 0,-1 12 0,2-21-34,0-1 0,0 1 1,0 0-1,0 0 0,1 0 0,-1 0 1,0 0-1,1 0 0,-1 0 0,0 0 1,1-1-1,-1 1 0,1 0 0,-1 0 1,1-1-1,0 1 0,-1 0 1,1-1-1,0 1 0,-1 0 0,1-1 1,0 1-1,0-1 0,0 1 0,-1-1 1,1 0-1,1 1 0,33 2-41,-23-4-109,-1-1-1,1-1 1,20-6 0,-14 1-1509,0 0 0,29-20 0,2-10-7223,-29 18 1307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3.681"/>
    </inkml:context>
    <inkml:brush xml:id="br0">
      <inkml:brushProperty name="width" value="0.025" units="cm"/>
      <inkml:brushProperty name="height" value="0.025" units="cm"/>
    </inkml:brush>
  </inkml:definitions>
  <inkml:trace contextRef="#ctx0" brushRef="#br0">37 16 6054,'0'0'12737,"3"-3"-11925,17-10 2385,-24 33-1537,-18 26 212,17-38-1529,0 1 0,1-1 0,0 1 0,1 0 0,0 0 0,0 0 1,1 1-1,-2 16 0,4-26-354,0 1 1,0 0-1,0-1 1,0 1-1,0-1 1,0 1-1,0-1 1,1 1-1,-1-1 1,0 1-1,0-1 1,0 0-1,1 1 1,-1-1-1,0 1 1,1-1-1,-1 1 0,0-1 1,1 0-1,-1 1 1,1-1-1,-1 0 1,0 1-1,1-1 1,-1 0-1,1 0 1,-1 1-1,1-1 1,-1 0-1,1 0 1,-1 0-1,1 0 1,-1 0-1,1 0 1,-1 1-1,1-1 1,-1 0-1,1 0 1,-1-1-1,1 1 1,-1 0-1,1 0 1,-1 0-1,1 0 0,-1 0 1,1-1-1,-1 1 1,1 0-1,-1 0 1,1-1-1,-1 1 1,1 0-1,0-1 1,24-18-3885,-23 16 2691,0-1 0,0 1 0,0-1 0,0 0-1,-1 1 1,0-1 0,0 0 0,1-5 0,1-17-10193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4.024"/>
    </inkml:context>
    <inkml:brush xml:id="br0">
      <inkml:brushProperty name="width" value="0.025" units="cm"/>
      <inkml:brushProperty name="height" value="0.025" units="cm"/>
    </inkml:brush>
  </inkml:definitions>
  <inkml:trace contextRef="#ctx0" brushRef="#br0">23 1 18257,'0'0'10570,"-22"52"-10570,33-35-1473,-3-3-1570,0-1-1473,-1-1-3940</inkml:trace>
  <inkml:trace contextRef="#ctx0" brushRef="#br0" timeOffset="1">263 224 15855,'0'0'3283,"-9"6"64,3-2-2756,1-1-304,1-1-1,-1 1 0,1-1 0,0 2 1,0-1-1,0 0 0,0 1 0,0-1 0,1 1 1,0 0-1,0 0 0,0 1 0,0-1 1,-3 7-1,7-10-275,-1-1-1,1 1 1,0-1 0,-1 1 0,1-1-1,0 1 1,0-1 0,-1 0-1,1 1 1,0-1 0,0 0 0,-1 0-1,1 1 1,0-1 0,0 0 0,0 0-1,0 0 1,-1 0 0,1 0-1,0 0 1,0 0 0,0-1 0,0 1-1,-1 0 1,1 0 0,1-1 0,26-4 9,31-20-589,-48 19 492,1 1-1,-1 0 1,1 1-1,-1 0 1,1 1 0,0 0-1,1 1 1,14-1-1,-26 3 63,1 0 1,-1 0-1,0 1 0,1-1 0,-1 0 0,0 1 0,0-1 0,1 1 0,-1-1 1,0 1-1,0 0 0,0-1 0,1 1 0,-1 0 0,0 0 0,0 0 1,0 0-1,-1 0 0,1 0 0,0 0 0,1 1 0,14 32 1469,-14-29-1455,-1-1 1,1 1 0,1-1-1,-1 1 1,1-1-1,-1 0 1,6 6 0,-7-9-264,0 0 1,1 0 0,-1 0 0,0-1 0,1 1 0,-1 0 0,1-1 0,-1 1 0,1-1 0,-1 0 0,1 1 0,-1-1 0,1 0-1,-1 0 1,1 0 0,-1 0 0,1 0 0,-1 0 0,1-1 0,-1 1 0,1 0 0,-1-1 0,1 1 0,-1-1 0,1 1 0,-1-1-1,0 0 1,1 0 0,1-1 0,15-13-10478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5.125"/>
    </inkml:context>
    <inkml:brush xml:id="br0">
      <inkml:brushProperty name="width" value="0.025" units="cm"/>
      <inkml:brushProperty name="height" value="0.025" units="cm"/>
    </inkml:brush>
  </inkml:definitions>
  <inkml:trace contextRef="#ctx0" brushRef="#br0">43 34 3043,'0'0'18962,"-3"12"-18290,-10 48-259,2 1-1,4 0 1,-1 82-1,11-213-6359,-1-6 5846,-2 76 146,0-1 1,0 1-1,1 0 1,-1-1 0,0 1-1,0 0 1,0 0-1,0-1 1,0 1-1,0 0 1,0-1 0,1 1-1,-1 0 1,0 0-1,0-1 1,0 1 0,1 0-1,-1 0 1,0 0-1,0-1 1,1 1-1,-1 0 1,0 0 0,0 0-1,1 0 1,-1-1-1,0 1 1,1 0 0,-1 0-1,0 0 1,1 0-1,-1 0 1,0 0-1,0 0 1,1 0 0,-1 0-1,0 0 1,1 0-1,-1 0 1,0 0 0,1 0-1,-1 0 1,0 0-1,1 1 1,-1-1-1,0 0 1,0 0 0,1 0-1,-1 0 1,0 1-1,0-1 1,1 0 0,-1 0-1,0 1 1,23 13 838,-17-9-512,1-2-260,0-1 0,0 1 0,0-1 0,0 0 1,0-1-1,0 0 0,1 0 0,-1 0 0,0-1 0,1 0 0,-1 0 0,0-1 0,1 0 0,-1 0 0,0-1 0,0 0 0,0 0 0,0-1 0,0 0 0,-1 0 1,1 0-1,-1-1 0,0 0 0,0 0 0,0-1 0,5-5 0,-3 3-17,1 0 0,-2-1 1,1 1-1,-1-2 0,-1 1 1,1-1-1,-1 0 0,-1 0 0,0-1 1,0 0-1,-1 0 0,0 0 0,0 0 1,-1 0-1,-1-1 0,0 0 0,1-11 1,-3 21-85,0-1 0,0 1 0,0-1 1,0 1-1,0-1 0,0 1 0,-1-1 0,1 1 1,-1 0-1,1-1 0,-1 1 0,1-1 0,-1 1 1,0 0-1,1-1 0,-1 1 0,0 0 0,-1-1 1,1 1-15,0 1 1,1-1 0,-1 1 0,0 0 0,0-1-1,0 1 1,0 0 0,1 0 0,-1-1 0,0 1-1,0 0 1,0 0 0,0 0 0,0 0 0,0 0-1,0 0 1,1 1 0,-1-1 0,0 0 0,0 0-1,-1 1 1,-2 1-13,0 0 0,0 0 0,0 1 0,0-1 0,1 1 0,0 0 1,-1 0-1,1 0 0,0 0 0,-4 7 0,-5 9 12,1 1 1,1-1-1,-12 36 1,18-46 33,1 0 0,1 1 0,0 0 0,0-1 0,1 1 0,0 0 0,0 0 0,1-1 0,1 1 0,2 17 0,-3-25-24,1 0 0,-1-1 0,1 1 0,0 0 0,0-1 0,0 1 0,0-1 0,0 1 0,0-1 0,0 1 0,0-1 0,0 0 0,1 0 0,-1 1 0,1-1 0,-1 0 0,1 0 0,-1 0 0,1-1 0,3 2 0,-1 0 17,0-1 1,1 0-1,0 0 1,-1-1-1,1 1 1,-1-1 0,1 0-1,5-1 1,2-1 32,0 0 0,0-1 0,-1 0 0,1 0 0,17-9 0,2-6-20,35-26 1,-39 26-135,-27 17 90,0 1-1,0 0 1,1-1-1,-1 1 1,0 0-1,0 0 1,1-1 0,-1 1-1,0 0 1,0 0-1,1 0 1,-1 0-1,0-1 1,1 1-1,-1 0 1,0 0-1,1 0 1,-1 0-1,0 0 1,1 0-1,-1 0 1,0 0-1,1 0 1,-1 0-1,0 0 1,1 0 0,-1 0-1,0 0 1,1 0-1,-1 0 1,0 0-1,1 0 1,-1 1-1,0-1 1,1 0-1,-1 0 1,0 0-1,0 0 1,1 1-1,-1-1 1,0 0-1,1 1 1,-1 18-128,-14 30 134,12-44 5,1-1 3,-1 1 0,1-1 0,0 1 0,0-1 0,1 1 1,-1 0-1,1 0 0,1 7 0,-1-11 1,0-1 0,0 1-1,1 0 1,-1 0 0,0 0-1,0-1 1,1 1 0,-1 0-1,1 0 1,-1-1 0,1 1-1,-1-1 1,1 1 0,-1 0-1,1-1 1,-1 1 0,1-1-1,0 1 1,-1-1 0,1 1 0,1 0-1,-1-1 8,1 0-1,0 1 0,-1-1 0,1 0 1,0 0-1,-1 0 0,1 0 1,0-1-1,-1 1 0,1 0 1,0-1-1,-1 1 0,1-1 1,2 0-1,2-3 5,0 1-1,-1-1 1,1 0 0,-1 0-1,0-1 1,-1 0 0,1 1-1,-1-2 1,0 1 0,0 0-1,0-1 1,-1 0 0,0 0 0,0 0-1,0 0 1,-1 0 0,0 0-1,0-1 1,-1 1 0,1-1-1,-1-10 1,-1 17-23,0 0 0,0 0 0,0-1 0,-1 1 0,1 0 0,0 0-1,0-1 1,0 1 0,-1 0 0,1 0 0,0 0 0,0-1 0,-1 1 0,1 0 0,0 0 0,-1 0 0,1 0 0,0 0 0,-1 0-1,1-1 1,0 1 0,-1 0 0,1 0 0,0 0 0,-1 0 0,1 0 0,0 0 0,-1 0 0,1 0 0,0 1 0,0-1 0,-1 0-1,1 0 1,0 0 0,-1 0 0,1 0 0,0 0 0,-1 1 0,1-1 0,0 0 0,0 0 0,-1 0 0,1 1 0,0-1 0,0 0-1,0 0 1,-1 1 0,1-1 0,0 1 0,-15 11-203,12-7-55,0 0-1,1 0 1,-1 1 0,1-1 0,0 1-1,0 0 1,1-1 0,-2 9 0,3 27-6240,6-23-1703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5.594"/>
    </inkml:context>
    <inkml:brush xml:id="br0">
      <inkml:brushProperty name="width" value="0.025" units="cm"/>
      <inkml:brushProperty name="height" value="0.025" units="cm"/>
    </inkml:brush>
  </inkml:definitions>
  <inkml:trace contextRef="#ctx0" brushRef="#br0">213 1 3716,'0'0'16089,"-10"7"-14332,-12 11-958,1 0 0,1 2 0,0 0 0,-18 27 0,27-34-594,2 1-1,-1 0 1,2 0 0,0 1 0,0 1 0,2-1-1,0 1 1,0 0 0,-2 17 0,7-31-195,1 0 1,0 0 0,0 0 0,0 0-1,0 0 1,0 0 0,0 0-1,0 0 1,0-1 0,1 1-1,-1 0 1,1 0 0,0 0-1,-1 0 1,1 0 0,0-1-1,0 1 1,0 0 0,0-1-1,0 1 1,1-1 0,-1 1-1,3 1 1,-1-1 5,0 0 0,1 0 0,-1 0 0,1-1 0,-1 0 1,1 1-1,0-1 0,0-1 0,0 1 0,-1 0 0,6-1 0,11 0 30,0-1 1,-1-1 0,34-7-1,-47 8-102,91-23 56,-88 22-337,-1-1 0,1 0 0,-1-1-1,0 0 1,-1 0 0,1-1 0,-1 0 0,0 0 0,7-7 0,-13 12 191,-1 0 0,1-1-1,-1 1 1,1 0 0,-1-1 0,0 1 0,1 0 0,-1-1-1,0 1 1,1-1 0,-1 1 0,0-1 0,0 1 0,1-1-1,-1 1 1,0-1 0,0 1 0,0-1 0,0 1 0,0-1 0,0 1-1,1-1 1,-1 0 0,0 1 0,-1-1 0,1 1 0,0-1-1,0 1 1,0-1 0,0 1 0,0-1 0,0 1 0,-1-1-1,1 1 1,0-1 0,0 1 0,-1-1 0,1 1 0,0-1 0,-1 1-1,1 0 1,-1-1 0,1 1 0,0 0 0,-1-1 0,1 1-1,-1 0 1,1-1 0,-1 1 0,1 0 0,-1 0 0,1 0-1,-1-1 1,0 1 0,-35-7-5474,32 7 4796,-35-4-5182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5.936"/>
    </inkml:context>
    <inkml:brush xml:id="br0">
      <inkml:brushProperty name="width" value="0.025" units="cm"/>
      <inkml:brushProperty name="height" value="0.025" units="cm"/>
    </inkml:brush>
  </inkml:definitions>
  <inkml:trace contextRef="#ctx0" brushRef="#br0">36 47 9929,'0'0'11852,"75"1"-10443,-15-10-96,7 0-448,3 0-385,-5 0-319,-8 2-129,-14 3-1378,-16 4-1440,-16 0-577</inkml:trace>
  <inkml:trace contextRef="#ctx0" brushRef="#br0" timeOffset="1">1 110 11627,'0'0'8232,"93"7"-6695,-28-7-352,10 0-608,5 0-257,-3 0-352,-8-2-2690,-11-4-5798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7.143"/>
    </inkml:context>
    <inkml:brush xml:id="br0">
      <inkml:brushProperty name="width" value="0.025" units="cm"/>
      <inkml:brushProperty name="height" value="0.025" units="cm"/>
    </inkml:brush>
  </inkml:definitions>
  <inkml:trace contextRef="#ctx0" brushRef="#br0">0 167 4004,'0'0'7602,"3"-9"-5435,1 0-1672,1-1 1,0 0-1,1 1 0,-1 0 1,2 1-1,-1-1 0,1 1 0,1 0 1,0 1-1,0 0 0,10-7 1,-11 8-315,0 1 0,1-1 0,0 2 0,0-1 0,1 1 0,-1 0 0,1 1 0,0 0 0,0 1 0,0-1 0,0 2 0,0-1 0,0 1 0,12 1 0,-19 0-180,-1 1 0,1-1 0,0 1 1,0 0-1,-1-1 0,1 1 0,-1 0 0,1 0 0,-1 0 1,1 1-1,-1-1 0,1 0 0,-1 0 0,0 1 1,0-1-1,0 1 0,0-1 0,0 1 0,0 0 0,0-1 1,0 1-1,-1 0 0,1-1 0,-1 1 0,1 0 0,-1 0 1,0 0-1,1-1 0,-1 1 0,0 4 0,-2 62 103,1-63-95,-3 19 16,-1 1 0,-15 40-1,12-39 185,-10 45 0,29-75 1205,9-15-1086,-1 0 0,-1-1 0,-1-1 0,27-43 0,-24 34-283,43-49 0,-63 79-49,1-1 0,-1 1 0,0 0 0,0 0 0,1 0 1,-1 0-1,0 0 0,0 0 0,1 0 0,-1 0 0,0 0 0,0 0 0,1 0 1,-1 0-1,0 0 0,0 0 0,1 0 0,-1 0 0,0 0 0,0 0 0,1 1 1,-1-1-1,0 0 0,0 0 0,0 0 0,1 0 0,-1 0 0,0 1 0,0-1 1,0 0-1,0 0 0,1 0 0,-1 1 0,0-1 0,0 0 0,0 0 0,0 0 0,0 1 1,0-1-1,1 0 0,-1 0 0,0 1 0,0-1 0,0 0 0,0 0 0,0 1 1,0-1-1,0 0 0,0 0 0,0 1 0,0-1 0,0 0 0,0 0 0,-1 1 1,1-1-1,0 0 0,0 0 0,0 1 0,0-1 0,1 19-91,-1-19 92,-1 46-10,-1-28 34,2 0 0,0-1 0,0 1 0,2 0 0,0-1-1,9 30 1,-11-44 29,1-1-1,0 0 1,-1 0 0,1 0-1,0 1 1,0-1-1,1 0 1,-1 0-1,0 0 1,1-1-1,-1 1 1,1 0-1,-1 0 1,1-1 0,0 1-1,0-1 1,0 0-1,0 1 1,0-1-1,0 0 1,0 0-1,0 0 1,0-1 0,1 1-1,-1 0 1,0-1-1,0 1 1,1-1-1,-1 0 1,0 0-1,1 0 1,-1 0 0,0 0-1,1 0 1,-1-1-1,0 1 1,1-1-1,-1 0 1,0 1-1,0-1 1,0 0 0,0 0-1,0-1 1,3-1-1,5-3 134,-1-1-1,0 1 0,0-2 1,-1 1-1,0-1 0,0-1 1,12-16-1,-13 14-148,-1 1 1,0-1-1,0 0 0,-1 0 1,-1-1-1,0 0 0,0 0 1,-2 0-1,1 0 0,-1 0 1,-1 0-1,0-1 0,-2-22 1,1 35-36,1-1 0,-1 0 1,0 1-1,0-1 0,0 1 1,0-1-1,0 0 0,0 1 1,-1-1-1,1 1 0,0-1 1,0 0-1,0 1 0,0-1 1,-1 1-1,1-1 0,0 1 1,-1-1-1,1 1 1,0-1-1,-1 1 0,1-1 1,0 1-1,-1 0 0,1-1 1,-1 1-1,1-1 0,-1 1 1,1 0-1,-1-1 0,1 1 1,-1 0-1,1 0 0,-1 0 1,0-1-1,1 1 0,-1 0 1,1 0-1,-1 0 0,0 0 1,1 0-1,-1 0 1,1 0-1,-1 0 0,0 0 1,1 0-1,-1 0 0,1 1 1,-1-1-1,1 0 0,-1 0 1,0 1-1,-1 0-11,0 0 0,0 1 0,0-1 0,1 1 0,-1-1 0,0 1 0,1-1 0,-1 1 0,1 0 0,0 0 0,0-1 0,-1 1 0,0 4 0,-1 3-4,0 0 0,1 1 1,1-1-1,-1 1 0,1-1 1,1 1-1,1 18 0,-1-25 17,0 0 0,1 0 0,-1 0 0,1 0 0,-1-1 0,1 1 0,0 0 0,0 0 0,1-1 0,-1 1 0,0-1 0,1 1 0,0-1 0,0 0 0,-1 1-1,1-1 1,0 0 0,1 0 0,-1 0 0,0-1 0,0 1 0,1 0 0,-1-1 0,1 0 0,0 1 0,-1-1 0,1 0 0,0 0 0,0-1 0,3 2 0,6-1 17,0-1 0,0 0 0,0-1 0,0 0 0,0 0 0,0-2 1,-1 1-1,1-1 0,-1-1 0,1 0 0,-1-1 0,20-11 0,-24 12-5,0 0 0,-1-1 0,1 0 0,-1 0 0,0 0 0,0-1 0,0 1 0,-1-2 0,0 1 0,0 0 0,-1-1-1,0 0 1,0 0 0,0 0 0,-1-1 0,0 1 0,0-1 0,-1 0 0,0 1 0,1-12 0,-3 18-12,0 0 1,1 0 0,-1 0 0,0-1-1,0 1 1,0 0 0,0 0 0,0 0-1,-1 0 1,1 0 0,0 0 0,0 0-1,-1 0 1,1 0 0,-1-1-1,1 1 1,-1 0 0,1 1 0,-1-1-1,0 0 1,1 0 0,-1 0 0,0 0-1,0 0 1,0 1 0,1-1 0,-1 0-1,0 1 1,0-1 0,0 1 0,0-1-1,0 1 1,0-1 0,0 1-1,0 0 1,-1-1 0,1 1 0,0 0-1,-2 0 1,0 0-10,1 0-1,-1 0 1,0 1 0,0-1-1,1 1 1,-1 0 0,0 0-1,1 0 1,-1 0 0,1 1-1,-1-1 1,1 0 0,0 1-1,0 0 1,-4 3 0,-3 4-5,2 1 1,-1 0-1,2 0 1,-1 0-1,1 1 1,1 0 0,0 0-1,0 1 1,1 0-1,1-1 1,0 1-1,0 0 1,1 1-1,0 13 1,2-24 10,0 1 1,0-1-1,0 0 1,0 1 0,1-1-1,-1 0 1,1 0-1,-1 0 1,1 1-1,0-1 1,0 0-1,0 0 1,0 0-1,0 0 1,1 0-1,-1-1 1,0 1-1,1 0 1,0-1-1,3 4 1,-1-3-6,0 1 0,0-1 0,0 0 0,0 0 0,1-1 0,-1 1 0,1-1 0,0 0 0,7 1 0,51-1-1764,-11-10-3361,-5-8-3468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8.082"/>
    </inkml:context>
    <inkml:brush xml:id="br0">
      <inkml:brushProperty name="width" value="0.025" units="cm"/>
      <inkml:brushProperty name="height" value="0.025" units="cm"/>
    </inkml:brush>
  </inkml:definitions>
  <inkml:trace contextRef="#ctx0" brushRef="#br0">36 1 3587,'0'0'16944,"1"8"-15929,0 19-241,-1 1 0,-1-1 1,-2 0-1,-10 53 1,5-41 217,2 0 0,0 44 1,9-89-838,0 0-1,0 0 1,0 1 0,1 0 0,0-1 0,0 1 0,1 1-1,0-1 1,4-3 0,-11 39-208,-39 69 752,42-80-587,10-15-24,-9-6-71,0 0 1,1 0 0,-1 0 0,0 0-1,0 0 1,0 0 0,0 0 0,0-1 0,0 1-1,0-1 1,0 1 0,-1-1 0,3-2-1,26-35 56,-12 15-37,1 0 0,0 2 0,2 0 0,1 1 0,35-26 0,-55 45-38,0 0 1,0 1 0,0-1 0,1 1-1,-1 0 1,0 0 0,0 0 0,1 0-1,-1 0 1,1 0 0,-1 1 0,1-1-1,-1 1 1,1 0 0,-1-1 0,1 1-1,-1 0 1,1 1 0,-1-1 0,1 0-1,-1 1 1,1-1 0,4 3 0,-5-1-3,0-1 0,0 2 1,0-1-1,0 0 0,0 0 1,0 1-1,0-1 0,-1 1 1,1-1-1,-1 1 0,0-1 1,0 1-1,0 0 0,0 0 1,0 0-1,0 0 0,-1 3 1,2 4-5,-1 0 0,-1 0 0,1 0 0,-2 0 0,1 0 0,-2 0-1,1 0 1,-1-1 0,-1 1 0,0 0 0,-5 10 0,-10 2-1218,10-17 2,12-15-132,2 2-231,0 0-1,1 1 0,-1 0 1,2 1-1,-1-1 0,1 1 1,0 1-1,0 0 0,11-6 1,13-6-3746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8.439"/>
    </inkml:context>
    <inkml:brush xml:id="br0">
      <inkml:brushProperty name="width" value="0.025" units="cm"/>
      <inkml:brushProperty name="height" value="0.025" units="cm"/>
    </inkml:brush>
  </inkml:definitions>
  <inkml:trace contextRef="#ctx0" brushRef="#br0">174 66 8072,'0'0'8146,"3"-10"-5183,8-28-652,-11 37-2225,0 1 0,0-1 0,0 0 0,0 1 0,0-1-1,0 0 1,0 1 0,0-1 0,-1 0 0,1 1 0,0-1-1,-1 1 1,1-1 0,0 0 0,-1 1 0,1-1 0,-1 1-1,1-1 1,0 1 0,-1 0 0,0-1 0,1 1 0,-1-1-1,1 1 1,-1 0 0,1-1 0,-1 1 0,0 0 0,1 0-1,-1 0 1,1-1 0,-1 1 0,0 0 0,1 0 0,-1 0-1,0 0 1,1 0 0,-1 0 0,0 0 0,1 0 0,-1 0-1,-1 1 1,-27 4 953,21 0-969,0 0-1,0 0 1,0 0-1,1 1 1,-1 1-1,1-1 1,1 1-1,-1 1 1,1-1-1,-6 12 1,4-8-2,1 0 1,0 1-1,1 0 1,0 1-1,1-1 1,-6 25-1,10-35-64,1-1 1,-1 1-1,1 0 0,-1-1 1,1 1-1,0 0 0,0-1 1,0 1-1,0 0 0,0-1 1,0 1-1,1 0 0,-1-1 1,1 1-1,-1 0 0,1-1 1,-1 1-1,1-1 0,0 1 1,0-1-1,0 1 0,0-1 1,0 1-1,1 1 0,0-2 6,0-1 0,0 1-1,0 0 1,0-1 0,0 1-1,0-1 1,0 1-1,0-1 1,0 0 0,0 0-1,0 0 1,0 0 0,1 0-1,-1 0 1,0-1 0,3 0-1,6-2 32,1-1 0,-1 0 0,-1-1 0,1 0 0,19-14 0,-15 8-32,-1 0 0,1-1 1,-2-1-1,0 0 1,-1-1-1,0-1 0,-1 0 1,0 0-1,-1-1 0,-1 0 1,13-34-1,-74 160 274,45-93-230,1 0 1,1 0-1,0 0 0,2 0 1,0 1-1,-1 18 1,4-35-51,0 0 0,0 0 1,1 0-1,-1 0 1,0 0-1,0 0 1,1 0-1,-1-1 0,0 1 1,1 0-1,-1 0 1,1 0-1,0 0 1,-1 0-1,1-1 1,-1 1-1,1 0 0,0-1 1,0 1-1,-1 0 1,1-1-1,0 1 1,0-1-1,0 1 0,0-1 1,0 0-1,-1 1 1,1-1-1,0 0 1,0 0-1,0 1 0,0-1 1,0 0-1,0 0 1,0 0-1,0 0 1,0 0-1,0 0 1,0-1-1,0 1 0,0 0 1,0 0-1,0-1 1,0 1-1,0 0 1,1-2-1,3 1-243,0-1-1,1 0 1,-1 0-1,0 0 1,0-1 0,-1 0-1,6-3 1,14-20-4560,-12 7-1210,2-8-8954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8.843"/>
    </inkml:context>
    <inkml:brush xml:id="br0">
      <inkml:brushProperty name="width" value="0.025" units="cm"/>
      <inkml:brushProperty name="height" value="0.025" units="cm"/>
    </inkml:brush>
  </inkml:definitions>
  <inkml:trace contextRef="#ctx0" brushRef="#br0">144 206 6822,'4'-9'5953,"-4"9"-5896,3-9 985,0 1 0,0 0 0,0-1-1,-1 0 1,-1 0 0,0 0 0,1-10 0,-2 18-952,0 1 0,0-1 0,-1 0 0,1 0 1,0 1-1,0-1 0,-1 0 0,1 0 0,0 1 1,-1-1-1,1 0 0,-1 1 0,1-1 0,-1 1 0,1-1 1,-1 0-1,1 1 0,-1-1 0,0 1 0,1-1 1,-1 1-1,0 0 0,1-1 0,-1 1 0,0 0 1,1-1-1,-1 1 0,0 0 0,0 0 0,1 0 0,-1 0 1,0 0-1,0 0 0,0 0 0,1 0 0,-1 0 1,0 0-1,0 0 0,0 0 0,1 0 0,-1 1 0,0-1 1,1 0-1,-1 0 0,-1 1 0,-2 1-6,0-1-1,0 1 0,-1-1 1,1 1-1,0 0 0,1 1 1,-6 3-1,-1 3 32,1 1 0,0 0 0,0 1 0,1-1 0,1 2 0,0-1-1,0 1 1,1 0 0,1 0 0,0 1 0,1 0 0,0 0 0,1 0 0,0 0 0,1 0 0,0 19 0,2-31-102,0 1 1,0-1-1,1 1 0,-1-1 1,0 1-1,1-1 0,0 0 1,-1 1-1,1-1 0,0 0 1,0 1-1,0-1 1,-1 0-1,1 0 0,1 0 1,-1 0-1,0 0 0,0 0 1,0 0-1,0 0 1,1 0-1,-1 0 0,0-1 1,1 1-1,-1-1 0,1 1 1,-1-1-1,1 1 1,-1-1-1,1 0 0,-1 0 1,1 1-1,-1-1 0,1 0 1,-1-1-1,1 1 0,-1 0 1,1 0-1,2-1 1,5-1 18,-1 1 1,1-2 0,0 1 0,-1-1-1,16-7 1,-2-3-12,0-1 0,-1 0 0,0-2 0,-1-1 0,-1 0 0,27-31 0,-21 17-9,-2 0 1,0-1 0,28-58 0,-39 64 77,-39 64-175,24-32 81,-19 36 53,-22 56 0,39-86-89,1-1 0,1 0 0,0 1 0,0 0-1,1 0 1,1-1 0,0 1 0,1 0 0,0 0 0,3 22 0,-2-32-164,-1 0 0,1-1 0,-1 1 0,1 0-1,0 0 1,0-1 0,0 1 0,0 0 0,0-1 0,0 1 0,0-1 0,1 1 0,-1-1 0,1 0-1,-1 1 1,1-1 0,-1 0 0,1 0 0,0 0 0,-1 0 0,1-1 0,0 1 0,0 0-1,-1-1 1,1 1 0,0-1 0,0 1 0,0-1 0,4 0 0,30 1-7206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43.041"/>
    </inkml:context>
    <inkml:brush xml:id="br0">
      <inkml:brushProperty name="width" value="0.025" units="cm"/>
      <inkml:brushProperty name="height" value="0.025" units="cm"/>
    </inkml:brush>
  </inkml:definitions>
  <inkml:trace contextRef="#ctx0" brushRef="#br0">124 209 4516,'0'0'1175,"-10"4"-182,4-3-771,-55 21 1092,17 3 2686,44-25-3971,0 0 1,0 0 0,0 1 0,-1-1 0,1 0 0,0 0 0,0 0 0,0 0 0,0 0 0,-1 1 0,1-1 0,0 0 0,0 0-1,0 0 1,0 0 0,0 1 0,0-1 0,0 0 0,0 0 0,0 0 0,-1 1 0,1-1 0,0 0 0,0 0 0,0 1 0,0-1-1,0 0 1,0 0 0,0 0 0,0 1 0,1-1 0,-1 0 0,0 0 0,0 0 0,0 1 0,0-1 0,0 0 0,0 0-1,0 0 1,0 1 0,0-1 0,1 0 0,-1 0 0,0 0 0,0 0 0,0 1 0,0-1 0,1 0 0,-1 0 0,17 7 408,19 1-194,22-2-218,0-3 1,1-2 0,-1-3 0,106-16 0,226-72 62,53-6-51,-253 77-56,-100 12 4,-2-3 1,94-24-1,-104 18 18,-45 14-3184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49.686"/>
    </inkml:context>
    <inkml:brush xml:id="br0">
      <inkml:brushProperty name="width" value="0.025" units="cm"/>
      <inkml:brushProperty name="height" value="0.025" units="cm"/>
    </inkml:brush>
  </inkml:definitions>
  <inkml:trace contextRef="#ctx0" brushRef="#br0">16 1 8456,'0'0'12663,"0"10"-11131,1 56 846,-8 81-1,-2 19-1239,24-202-438,-10 1-634,-2 1 0,0-1 0,-4-45 0,0 59-53,0 7-344,0 37 192,2 45 81,-1-63 60,1 1 1,1-1 0,-1 1 0,1-1-1,0 0 1,0 0 0,0 0 0,1 0-1,0 0 1,0-1 0,0 1-1,0-1 1,1 1 0,0-1 0,0 0-1,0-1 1,0 1 0,0-1 0,1 0-1,0 0 1,0 0 0,-1-1-1,2 1 1,-1-1 0,0 0 0,0-1-1,1 1 1,-1-1 0,0 0 0,1-1-1,-1 1 1,1-1 0,0 0-1,-1 0 1,1-1 0,-1 0 0,1 0-1,-1 0 1,0 0 0,1-1 0,-1 0-1,0 0 1,0 0 0,0-1-1,-1 0 1,8-5 0,5-4 39,-2-1 0,1 0 0,-2-1 0,0-1 1,0 0-1,22-34 0,-30 38-33,1 0 0,-1 0 0,-1 0 0,0 0-1,0-1 1,-1 0 0,-1 0 0,0 0 0,-1 0 0,0-1 0,-1 1 0,0-20 0,-1 32-13,0-1-1,0 1 1,0 0 0,-1-1 0,1 1-1,0 0 1,0-1 0,0 1 0,0 0-1,-1 0 1,1-1 0,0 1 0,0 0-1,-1 0 1,1 0 0,0-1 0,0 1-1,-1 0 1,1 0 0,0 0 0,0-1-1,-1 1 1,1 0 0,0 0 0,-1 0-1,1 0 1,0 0 0,-1 0 0,1 0-1,0 0 1,-1 0 0,1 0 0,0 0-1,-1 0 1,1 0 0,0 0 0,-1 0-1,1 0 1,0 0 0,-1 1 0,1-1-1,0 0 1,0 0 0,-1 0 0,1 0-1,0 1 1,0-1 0,-1 0 0,1 0-1,0 0 1,0 1 0,-1-1 0,1 0-1,0 1 1,0-1 0,0 0 0,0 0-1,-1 1 1,-10 16-30,1 1 0,1 0 0,1 0-1,0 0 1,1 1 0,-7 31 0,9-33 17,3-9 9,-21 85 142,22-87-105,0 0 0,0 0-1,1 1 1,0-1 0,0 0 0,0 0 0,1 1 0,0-1 0,0 0 0,0 0 0,1 0 0,3 9 0,-2-13-17,-1 1 1,0-1 0,0 0-1,1 0 1,-1 0 0,1 0-1,-1 0 1,1 0 0,0-1-1,0 1 1,0-1-1,0 0 1,0 0 0,0 0-1,0 0 1,0-1 0,0 1-1,0-1 1,0 0 0,1 0-1,-1 0 1,0 0 0,0 0-1,5-2 1,3 1 20,0-1-1,0-1 1,0 1 0,0-2-1,19-8 1,-14 3-6,1-1 0,-1 0 0,-1-1 1,0-1-1,17-17 0,-25 23-15,-1-1 0,0 0 0,0-1 0,0 1 0,-1-1 1,-1 0-1,1 0 0,-1-1 0,-1 1 0,0-1 0,0 0 0,3-16 0,-5 24-14,-1 0-1,0 1 1,0-1-1,1 0 0,-1 0 1,0 0-1,0 1 0,0-1 1,0 0-1,0 0 1,0 0-1,0 1 0,0-1 1,0 0-1,-1 0 1,1 1-1,0-1 0,0 0 1,-1 0-1,1 1 1,0-1-1,-1 0 0,1 0 1,-1 1-1,1-1 0,-1 1 1,0-2-1,-16 11-106,-16 30 8,27-29 96,0-1-1,1 1 0,0 0 1,1 1-1,0-1 0,0 1 1,1 0-1,1 0 0,0 0 1,0 0-1,1 0 0,1 0 0,-1 0 1,3 13-1,-2-22-83,1 0 0,0 0 0,-1-1 0,1 1 0,0 0 0,0-1 0,0 1 0,0 0 0,1-1 0,-1 0 0,0 1 0,1-1-1,-1 0 1,0 1 0,1-1 0,0 0 0,-1 0 0,1 0 0,0-1 0,-1 1 0,1 0 0,0 0 0,0-1 0,0 1 0,2-1 0,2 1-1034,-1 0-1,1-1 1,0 0 0,-1 0 0,1 0-1,-1-1 1,11-2 0,16-10-11673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0.678"/>
    </inkml:context>
    <inkml:brush xml:id="br0">
      <inkml:brushProperty name="width" value="0.025" units="cm"/>
      <inkml:brushProperty name="height" value="0.025" units="cm"/>
    </inkml:brush>
  </inkml:definitions>
  <inkml:trace contextRef="#ctx0" brushRef="#br0">45 3 12588,'0'-1'221,"0"1"-1,0 0 1,0 0 0,-1 0 0,1 0 0,0-1-1,0 1 1,0 0 0,-1 0 0,1 0-1,0 0 1,0 0 0,0 0 0,-1 0 0,1-1-1,0 1 1,0 0 0,-1 0 0,1 0-1,0 0 1,0 0 0,-1 0 0,1 0 0,0 0-1,0 0 1,-1 0 0,1 1 0,0-1-1,0 0 1,0 0 0,-1 0 0,1 0 0,0 0-1,0 0 1,-1 0 0,1 1 0,0-1-1,0 0 1,-1 0 0,-3 14 3059,3 31-4043,2-24 1917,-17 81-140,10-73-597,-4 51-1,10-80-400,0 1 0,0-1 0,0 0 0,0 0 0,0 1 0,0-1 0,0 0 0,0 0 0,0 1 0,0-1 0,0 0 0,0 0 0,0 1 0,0-1 0,0 0 0,0 0 0,1 1 0,-1-1 0,0 0 0,0 0 0,0 1 0,0-1 0,0 0 0,1 0 0,-1 0 0,0 1 0,0-1-1,0 0 1,1 0 0,-1 0 0,0 0 0,0 1 0,0-1 0,1 0 0,-1 0 0,0 0 0,0 0 0,1 0 0,-1 0 0,0 0 0,0 0 0,1 0 0,-1 0 0,0 0 0,0 0 0,1 0 0,-1 0 0,17-9 340,15-18-16,28-34-187,-14 12-48,87-70 0,-129 116-108,0 0 0,0 0 0,1 0 0,-1 0 0,1 1 0,-1 0-1,1 0 1,0 0 0,0 0 0,0 1 0,8-2 0,-12 3 2,0 0 1,0 1 0,0-1-1,0 0 1,0 0 0,0 0-1,0 1 1,0-1 0,0 1-1,0-1 1,0 1-1,0-1 1,0 1 0,0-1-1,0 1 1,0 0 0,0 0-1,0-1 1,-1 1 0,2 2-1,-1-1 4,1 1 0,-1 0 1,0-1-1,0 1 0,0 0 0,0 0 0,-1 0 0,1 0 0,-1 0 0,1 5 1,-1 2 14,2 7 48,-2 1-1,1 0 1,-2 0 0,-1 0 0,0-1 0,-1 1-1,-5 17 1,7-34-301,17-32-8915,0 6 2370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1.005"/>
    </inkml:context>
    <inkml:brush xml:id="br0">
      <inkml:brushProperty name="width" value="0.025" units="cm"/>
      <inkml:brushProperty name="height" value="0.025" units="cm"/>
    </inkml:brush>
  </inkml:definitions>
  <inkml:trace contextRef="#ctx0" brushRef="#br0">127 1 128,'0'0'18535,"-8"3"-15855,1-1-2400,0 2 0,1-1 0,-1 1 0,1 0 0,0 0 1,0 1-1,0 0 0,1 0 0,0 0 0,0 1 0,0 0 0,0 0 0,1 0 1,0 0-1,0 1 0,1-1 0,0 1 0,-3 10 0,2-7-139,0 0-1,2 1 1,-1-1-1,1 1 1,0 0-1,1 0 1,1 21-1,0-29-128,0 0 1,1 0-1,-1 0 0,1 0 0,-1 0 0,1 0 1,0 0-1,0 0 0,1 0 0,-1-1 0,0 1 1,1 0-1,0-1 0,0 0 0,-1 1 0,1-1 1,1 0-1,-1 0 0,0 0 0,0 0 1,1 0-1,-1 0 0,1-1 0,0 1 0,-1-1 1,1 0-1,0 0 0,0 0 0,0 0 0,0 0 1,0 0-1,5-1 0,0 1 47,0-1 0,0 0 1,0-1-1,-1 0 0,1 0 0,0 0 0,-1-1 1,1-1-1,-1 1 0,1-1 0,-1 0 0,0-1 1,0 0-1,-1 0 0,1 0 0,-1-1 1,0 0-1,0 0 0,8-9 0,-8 7 48,-1 0-1,1 0 1,-1 0-1,-1-1 1,1 1-1,-2-1 1,1 0-1,-1 0 1,0-1-1,0 1 1,-1-1-1,0 1 1,-1-1-1,0 0 1,0 1 0,-1-1-1,-1-13 1,0 19-91,1 1 1,-1-1-1,0 0 1,0 0 0,0 0-1,0 1 1,-1-1-1,1 1 1,-1-1 0,1 1-1,-1-1 1,0 1-1,0 0 1,0 0 0,0 0-1,-1 0 1,1 0-1,0 1 1,-1-1-1,1 1 1,-1-1 0,0 1-1,0 0 1,-4-1-1,-1-1-158,0 1 0,1 1 0,-1-1 0,0 2 0,0-1-1,0 1 1,0 0 0,-8 1 0,-1 13-1595,13-4-1600,10-4-6126,10-6-3899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1.425"/>
    </inkml:context>
    <inkml:brush xml:id="br0">
      <inkml:brushProperty name="width" value="0.025" units="cm"/>
      <inkml:brushProperty name="height" value="0.025" units="cm"/>
    </inkml:brush>
  </inkml:definitions>
  <inkml:trace contextRef="#ctx0" brushRef="#br0">0 18 5605,'0'0'16528,"70"43"-14350,-30-43-576,7 0-706,5 0-607,0-8-225,0-1-96,-8-5-1506,-8 1-2177,-8-4-3876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1.869"/>
    </inkml:context>
    <inkml:brush xml:id="br0">
      <inkml:brushProperty name="width" value="0.025" units="cm"/>
      <inkml:brushProperty name="height" value="0.025" units="cm"/>
    </inkml:brush>
  </inkml:definitions>
  <inkml:trace contextRef="#ctx0" brushRef="#br0">29 1 14798,'0'0'4260,"0"8"-3107,-9 288 5365,9-294-6504,0 0-1,0 0 0,1 0 1,-1 0-1,0 0 0,1 0 1,-1 0-1,1 0 0,0 0 1,0 0-1,-1-1 0,1 1 1,1 0-1,-1 0 0,0-1 1,0 1-1,0 0 1,1-1-1,-1 1 0,1-1 1,0 0-1,-1 0 0,1 1 1,0-1-1,-1 0 0,1 0 1,0-1-1,0 1 0,0 0 1,0-1-1,0 1 0,0-1 1,0 1-1,0-1 0,0 0 1,0 0-1,0 0 0,3 0 1,11-1 7,1-1 1,-1 0 0,1-1-1,16-5 1,12-1-426,-41 8 341,0 1 0,0-1 0,0 1 0,-1 0 0,1 1 0,0-1 0,0 1 0,0 0 0,0-1 0,0 2 0,6 2 0,-8-3 66,-1 0 1,0 0-1,0 0 0,0 0 0,0 1 0,0-1 0,0 0 0,0 1 0,0-1 0,-1 0 0,1 1 0,0-1 0,-1 1 0,1 0 1,-1-1-1,0 1 0,0-1 0,1 1 0,-1-1 0,0 1 0,0 0 0,0-1 0,-1 1 0,1-1 0,0 1 0,0 0 0,-1-1 1,1 1-1,-1-1 0,0 1 0,-1 1 0,1 1 74,-1-1 1,-1 1-1,1-1 0,0 0 1,-1 0-1,0 0 1,1 0-1,-1-1 1,-1 1-1,1-1 0,0 1 1,0-1-1,-1 0 1,1 0-1,-1-1 0,0 1 1,1-1-1,-1 0 1,-5 1-1,-8 2 363,1 0 1,-1-2-1,-20 1 1,22-2-316,5 1-182,1-2 0,-1 1-1,1-1 1,-1-1 0,1 1 0,0-2-1,-1 1 1,-15-6 0,24 7-68,1 0-1,-1 0 1,1 0 0,-1 0 0,1 0-1,-1-1 1,1 1 0,-1 0 0,1 0-1,0 0 1,-1-1 0,1 1 0,-1 0-1,1-1 1,0 1 0,-1 0 0,1-1-1,0 1 1,-1 0 0,1-1 0,0 1-1,-1-1 1,1 1 0,0 0 0,0-1-1,0 1 1,-1-1 0,1 1 0,0-1-1,0 1 1,0-1 0,0 1 0,0-1-1,0 1 1,0-1 0,0 1 0,0-1-1,0 1 1,0-1 0,0 1 0,0-1-1,1 1 1,-1-1 0,0 1 0,0-1-1,1 0 1,20-11-8626,7 3-735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2.290"/>
    </inkml:context>
    <inkml:brush xml:id="br0">
      <inkml:brushProperty name="width" value="0.025" units="cm"/>
      <inkml:brushProperty name="height" value="0.025" units="cm"/>
    </inkml:brush>
  </inkml:definitions>
  <inkml:trace contextRef="#ctx0" brushRef="#br0">236 23 13549,'0'0'4100,"-13"-1"-2125,-6 0-1364,0 0-1,0 1 1,0 1-1,-36 6 1,50-6-517,1 0 1,0 0-1,0 0 1,-1 0-1,1 0 1,0 1-1,0 0 1,0 0-1,0 0 0,0 0 1,1 1-1,-1 0 1,1-1-1,0 1 1,-1 1-1,1-1 0,1 0 1,-1 1-1,0-1 1,1 1-1,0 0 1,0 0-1,0 0 1,0 0-1,0 0 0,1 0 1,0 0-1,0 1 1,0-1-1,0 0 1,1 7-1,0-10-83,0 1-1,1-1 1,-1 1-1,1-1 1,-1 0 0,1 1-1,0-1 1,0 0 0,-1 1-1,1-1 1,0 0-1,0 0 1,0 0 0,0 0-1,0 0 1,1 0-1,-1 0 1,0 0 0,0 0-1,1-1 1,-1 1 0,0-1-1,1 1 1,-1 0-1,0-1 1,1 0 0,-1 1-1,1-1 1,-1 0-1,1 0 1,-1 0 0,1 0-1,-1 0 1,1 0 0,2-1-1,3 1 21,0 0 0,0-1 0,1 0-1,-1-1 1,0 1 0,10-5 0,-7 1-1,0-1 0,-1 0 0,1-1 0,-1 0 0,-1 0 0,1-1 0,-1 0 0,-1 0 0,0-1 0,0 0 0,0 0 0,-1-1 0,-1 0 0,0 0 0,5-14 0,-16 53 223,1 1-1,1 0 0,0 60 0,4-88-209,0 0-1,0 0 1,1 0-1,-1 0 1,1 0-1,-1 0 0,1 0 1,-1 0-1,1-1 1,0 1-1,0 0 1,0 0-1,0 0 0,0-1 1,0 1-1,1-1 1,-1 1-1,1-1 1,-1 1-1,1-1 1,-1 0-1,1 1 0,0-1 1,-1 0-1,1 0 1,0-1-1,0 1 1,0 0-1,0 0 1,0-1-1,0 1 0,0-1 1,0 0-1,0 0 1,0 0-1,0 0 1,3 0-1,1 0-10,-1-1-1,1 0 1,0 0-1,0 0 1,-1 0 0,1-1-1,-1 0 1,1-1-1,-1 1 1,0-1-1,0 0 1,6-4 0,-5 3-88,-1 0 0,0-1 1,0 1-1,-1-1 0,0 0 1,1-1-1,-2 1 0,1 0 0,-1-1 1,1 0-1,-1 0 0,-1 0 1,0 0-1,1 0 0,-2-1 1,1 1-1,-1-1 0,0 1 1,0-1-1,-1-13 0,0 19-73,0 0 0,-1 0-1,1 0 1,0 0-1,-1 0 1,1 0-1,-1 0 1,1 0 0,-1 0-1,0 0 1,1 0-1,-1 1 1,0-1 0,1 0-1,-1 0 1,0 1-1,0-1 1,0 0-1,0 1 1,0-1 0,0 1-1,0-1 1,0 1-1,0-1 1,0 1-1,0 0 1,0-1 0,0 1-1,0 0 1,0 0-1,-2 0 1,1 0-482,-1 0 0,0 0 0,1 0-1,-1 1 1,1-1 0,-1 1 0,1-1 0,-1 1 0,1 0 0,-1 0 0,1 0-1,-4 2 1,-13 14-6590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2.636"/>
    </inkml:context>
    <inkml:brush xml:id="br0">
      <inkml:brushProperty name="width" value="0.025" units="cm"/>
      <inkml:brushProperty name="height" value="0.025" units="cm"/>
    </inkml:brush>
  </inkml:definitions>
  <inkml:trace contextRef="#ctx0" brushRef="#br0">29 1 12876,'0'0'14446,"-17"61"-13549,11-36-481,2 1-256,3-4-96,1-4-64,0-6-832,9-9-1058,3-3-1986,0-5-3459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3.039"/>
    </inkml:context>
    <inkml:brush xml:id="br0">
      <inkml:brushProperty name="width" value="0.025" units="cm"/>
      <inkml:brushProperty name="height" value="0.025" units="cm"/>
    </inkml:brush>
  </inkml:definitions>
  <inkml:trace contextRef="#ctx0" brushRef="#br0">1 1 5157,'0'0'21407,"0"14"-20510,1 100 610,-2-23-1310,3 0 0,18 100 0,-18-180-75,0-6-3631,0-20-6717,-2-11-3446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3.412"/>
    </inkml:context>
    <inkml:brush xml:id="br0">
      <inkml:brushProperty name="width" value="0.025" units="cm"/>
      <inkml:brushProperty name="height" value="0.025" units="cm"/>
    </inkml:brush>
  </inkml:definitions>
  <inkml:trace contextRef="#ctx0" brushRef="#br0">1 0 17969,'0'0'4548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3.740"/>
    </inkml:context>
    <inkml:brush xml:id="br0">
      <inkml:brushProperty name="width" value="0.025" units="cm"/>
      <inkml:brushProperty name="height" value="0.025" units="cm"/>
    </inkml:brush>
  </inkml:definitions>
  <inkml:trace contextRef="#ctx0" brushRef="#br0">1 66 4965,'0'0'24086,"69"8"-23925,-26-8-129,4-12-577,3-6-1825,-1-1-2595,-6-6-4612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45.824"/>
    </inkml:context>
    <inkml:brush xml:id="br0">
      <inkml:brushProperty name="width" value="0.025" units="cm"/>
      <inkml:brushProperty name="height" value="0.025" units="cm"/>
    </inkml:brush>
  </inkml:definitions>
  <inkml:trace contextRef="#ctx0" brushRef="#br0">62 66 3331,'0'0'7912,"8"-9"-6610,3-4-744,29-31 2968,-64 67-1223,12-12-2226,0-1-1,1 2 1,0 0-1,0 0 0,2 1 1,-1 0-1,-8 18 1,17-30-77,1-1 1,0 1-1,0 0 0,-1 0 1,1-1-1,0 1 0,0 0 1,0 0-1,0-1 0,0 1 1,0 0-1,0 0 1,0-1-1,0 1 0,1 0 1,-1 0-1,0-1 0,0 1 1,1 0-1,-1-1 0,0 1 1,1 0-1,-1-1 1,0 1-1,1 0 0,-1-1 1,1 1-1,0-1 0,-1 1 1,1-1-1,-1 1 0,1-1 1,0 1-1,-1-1 1,1 0-1,0 1 0,-1-1 1,1 0-1,0 1 0,0-1 1,-1 0-1,1 0 0,0 0 1,0 0-1,-1 0 1,1 0-1,0 0 0,0 0 1,-1 0-1,3-1 0,45-4 143,-46 5-133,15-5 8,0 0 1,-1 0 0,17-10 0,-17 8-10,0 1 0,0 0 1,22-4-1,-39 10-6,1 0 0,0 0 1,0 0-1,0 0 0,-1 0 0,1 1 1,0-1-1,0 0 0,0 0 0,0 0 1,-1 0-1,1 1 0,0-1 0,0 0 1,0 0-1,0 0 0,0 1 0,0-1 1,0 0-1,0 0 0,0 0 0,0 1 1,0-1-1,0 0 0,0 0 0,0 1 1,0-1-1,0 0 0,0 0 0,0 0 1,0 1-1,0-1 0,0 0 0,0 0 1,0 1-1,0-1 0,0 0 0,0 0 1,0 0-1,1 1 0,-1-1 0,0 0 1,0 0-1,0 0 0,0 0 0,1 0 1,-1 1-1,0-1 0,0 0 0,0 0 1,1 0-1,-1 0 0,0 0 0,0 0 1,0 0-1,1 0 0,-1 0 0,0 0 1,0 1-1,1-1 0,-1 0 1,0 0-1,0 0 0,0-1 0,1 1 1,-1 0-1,0 0 19,-12 14 449,-1-1 1,-1 0-1,0-1 0,-1-1 0,-19 12 1,-85 43 1499,107-57-2519,26-12-1491,27-13-3686,-14 0-1316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4.425"/>
    </inkml:context>
    <inkml:brush xml:id="br0">
      <inkml:brushProperty name="width" value="0.025" units="cm"/>
      <inkml:brushProperty name="height" value="0.025" units="cm"/>
    </inkml:brush>
  </inkml:definitions>
  <inkml:trace contextRef="#ctx0" brushRef="#br0">210 46 17777,'-10'0'1644,"2"-1"-1389,-1 1 0,1 1 0,-1 0 0,1 0 0,0 0 0,-1 1 0,1 0 0,0 1 0,0-1 0,1 2 0,-1-1 0,0 1 0,1 0 0,0 1 0,0 0 0,0 0 0,1 0 0,0 1-1,0 0 1,-8 10 0,9-9-148,1 1-1,0-1 1,0 1-1,1 0 0,0 0 1,0 0-1,1 0 0,-2 13 1,4-18-87,-1-1-1,1 0 1,0 0 0,0 0 0,0 0 0,0 0 0,0 1 0,0-1 0,1 0 0,-1 0 0,1 0-1,0 0 1,-1 0 0,1 0 0,0 0 0,0 0 0,0 0 0,0-1 0,1 1 0,-1 0 0,0 0 0,1-1-1,-1 1 1,1-1 0,0 0 0,-1 1 0,1-1 0,0 0 0,0 0 0,0 0 0,0 0 0,0 0 0,0-1-1,0 1 1,0 0 0,0-1 0,3 1 0,2 0 4,0-1 1,0 0-1,0 0 0,1 0 0,-1-1 1,0 0-1,0 0 0,0-1 0,0 0 0,-1 0 1,1-1-1,0 0 0,-1 0 0,0 0 1,1-1-1,-2 0 0,1 0 0,0-1 1,-1 1-1,8-10 0,-7 8 53,-1 0-1,0-1 0,0 0 1,-1 0-1,0 0 1,0-1-1,-1 1 0,1-1 1,-2 0-1,1 0 1,-1 0-1,0 0 0,-1 0 1,0 0-1,0-1 1,-1 1-1,-1-13 1,1 21-79,0-1 1,0 1 0,0-1 0,0 1 0,0-1 0,0 1 0,-1 0 0,1-1 0,0 1 0,0-1 0,0 1 0,0 0 0,-1-1 0,1 1 0,0-1 0,0 1-1,-1 0 1,1-1 0,0 1 0,-1 0 0,1 0 0,0-1 0,-1 1 0,1 0 0,0 0 0,-1-1 0,1 1 0,-1 0 0,1 0 0,0 0 0,-1 0 0,1-1-1,-1 1 1,1 0 0,-1 0 0,1 0 0,0 0 0,-1 0 0,1 0 0,-1 0 0,1 1 0,-1-1 0,1 0 0,0 0 0,-1 0 0,1 0 0,-1 0 0,1 1-1,0-1 1,-1 0 0,1 0 0,-1 1 0,1-1 0,0 0 0,0 0 0,-1 1 0,1-1 0,-20 20-119,17-13 122,0 0 0,0 0-1,1 1 1,0-1 0,0 1 0,1-1 0,0 1-1,0-1 1,1 1 0,1 8 0,-1-14 7,0 0 0,0-1 1,1 1-1,-1-1 0,0 1 0,1-1 1,0 1-1,-1-1 0,1 1 1,0-1-1,0 0 0,0 1 0,0-1 1,0 0-1,0 0 0,0 0 1,0 1-1,0-1 0,1 0 0,1 1 1,0-1 6,0-1 0,-1 1 0,1 0 1,0-1-1,0 0 0,-1 0 0,1 0 1,0 0-1,0 0 0,-1-1 1,1 1-1,0-1 0,0 1 0,-1-1 1,1 0-1,3-2 0,5-2 19,-1-1 0,0-1 0,0 0 0,0 0 0,-1-1 0,0 0 0,0-1 0,-1 0 0,0 0 0,-1 0 0,0-1 0,0-1 0,-1 1 0,0-1 0,-1 0 0,0 0 0,4-18 0,-23 75-285,9-34 250,1 1 0,0 0 0,0 0-1,-1 22 1,4-33 19,1 0-1,0 1 1,0-1-1,0 0 1,0 1-1,0-1 1,0 0-1,0 1 1,1-1-1,-1 0 1,1 0-1,0 1 1,0-1-1,0 0 0,0 0 1,0 0-1,0 0 1,0 0-1,1 0 1,-1 0-1,1-1 1,0 1-1,-1 0 1,3 1-1,-2-3 26,1 1 0,-1-1 0,0 1 0,1-1 0,-1 0 0,0 0-1,1 0 1,-1 0 0,1-1 0,-1 1 0,0-1 0,1 1 0,-1-1-1,0 0 1,0 0 0,1 0 0,-1 0 0,0 0 0,0 0 0,0-1 0,0 1-1,0-1 1,-1 1 0,3-3 0,10-8 39,-1-1 0,0-1 0,22-28 0,-30 34-78,0 1-1,0-1 0,-1 0 0,0 0 1,0 0-1,-1-1 0,0 1 0,0-1 1,-1 0-1,1-10 0,-29 60-319,9-9 306,9-19 64,0 1 0,1 1 0,1-1 1,0 1-1,1 0 0,1 0 0,-4 26 0,8-41-48,0 0 0,0 1-1,0-1 1,0 1-1,0-1 1,0 1 0,0-1-1,0 1 1,0-1-1,0 1 1,1-1-1,-1 1 1,0-1 0,0 0-1,1 1 1,-1-1-1,0 1 1,1-1 0,-1 0-1,0 1 1,1-1-1,-1 0 1,1 0 0,-1 1-1,0-1 1,1 0-1,-1 0 1,1 0-1,-1 1 1,1-1 0,-1 0-1,1 0 1,0 0-1,24-1 116,21-14-89,-25 7-506,24-11-248,-26 6-2196,-8-2-3387,-10 3-1548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4.859"/>
    </inkml:context>
    <inkml:brush xml:id="br0">
      <inkml:brushProperty name="width" value="0.025" units="cm"/>
      <inkml:brushProperty name="height" value="0.025" units="cm"/>
    </inkml:brush>
  </inkml:definitions>
  <inkml:trace contextRef="#ctx0" brushRef="#br0">197 1 15983,'0'0'5595,"0"11"-3844,-24 165 3063,13-120-4278,4 0 0,-3 91 0,19-110-616,0-3-4020,-14-36 807,-12-9 2224,-4-6 772,1 0 0,-27-33 0,41 43 562,0 1-1,1-1 1,0 0 0,1 0-1,-1-1 1,1 1 0,1-1 0,0 0-1,0 0 1,0-1 0,-2-15-1,5 22-173,0 1-1,0-1 0,0 1 1,1 0-1,-1-1 0,1 1 1,-1-1-1,1 1 1,0 0-1,-1-1 0,1 1 1,0 0-1,0 0 0,0-1 1,0 1-1,0 0 1,0 0-1,0 0 0,0 0 1,1 0-1,-1 1 1,0-1-1,0 0 0,1 1 1,-1-1-1,1 0 0,-1 1 1,0 0-1,4-1 0,49-8 459,-45 8-510,85-2-86,-38 2-1578,0-4-3595,-4-2-5841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5.214"/>
    </inkml:context>
    <inkml:brush xml:id="br0">
      <inkml:brushProperty name="width" value="0.025" units="cm"/>
      <inkml:brushProperty name="height" value="0.025" units="cm"/>
    </inkml:brush>
  </inkml:definitions>
  <inkml:trace contextRef="#ctx0" brushRef="#br0">1 15 14253,'0'0'13774,"89"7"-13582,-37-3-160,11-3-321,-1-1-1632,-4-7-2788,-5-12-7270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5.635"/>
    </inkml:context>
    <inkml:brush xml:id="br0">
      <inkml:brushProperty name="width" value="0.025" units="cm"/>
      <inkml:brushProperty name="height" value="0.025" units="cm"/>
    </inkml:brush>
  </inkml:definitions>
  <inkml:trace contextRef="#ctx0" brushRef="#br0">350 24 16464,'0'0'6197,"-11"-5"-5385,4 2-670,0 0 1,0 0-1,0 1 1,-1 0-1,1 0 1,-1 1-1,1 0 1,-1 0-1,1 1 1,-1 0-1,1 0 0,-1 0 1,1 1-1,-1 1 1,-10 2-1,1 4 29,0 0-1,0 1 1,1 1-1,0 1 1,1 0-1,-18 17 1,25-21-99,1 0 0,0 0 0,0 1 1,1-1-1,0 2 0,0-1 0,1 1 1,0-1-1,1 1 0,0 1 0,0-1 1,1 1-1,-3 13 0,5-21-65,1 0-1,0-1 1,0 1 0,1 0-1,-1-1 1,0 1 0,0 0-1,1-1 1,-1 1 0,1 0-1,0-1 1,-1 1 0,1-1-1,0 1 1,0-1 0,0 1-1,0-1 1,0 0 0,0 0-1,0 1 1,1-1 0,-1 0-1,0 0 1,1 0 0,-1 0-1,0 0 1,1-1 0,0 1-1,-1 0 1,1-1 0,-1 1-1,1-1 1,0 1 0,2-1-1,8 3-11,0-2 1,0 1-1,23-2 0,-24 0-38,103-6-2410,-39-10-2819,-19-5-2671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5.968"/>
    </inkml:context>
    <inkml:brush xml:id="br0">
      <inkml:brushProperty name="width" value="0.025" units="cm"/>
      <inkml:brushProperty name="height" value="0.025" units="cm"/>
    </inkml:brush>
  </inkml:definitions>
  <inkml:trace contextRef="#ctx0" brushRef="#br0">82 0 16688,'0'0'1548,"-4"9"246,-10 24-559,2 0 1,2 0 0,1 1 0,1 0 0,-4 55 0,0 187 1406,11-275-2635,1 1-1,0-1 1,0 1-1,0 0 1,0-1-1,0 1 1,1 0 0,-1-1-1,0 1 1,1-1-1,-1 1 1,1-1-1,0 1 1,-1-1 0,1 1-1,0-1 1,0 1-1,0-1 1,0 0-1,0 0 1,0 0-1,0 1 1,1-1 0,-1 0-1,0 0 1,1 0-1,-1-1 1,2 2-1,-1-2-116,-1 0 0,1 0 0,-1 0 0,1 0 0,-1 0 0,1-1 0,-1 1 1,1-1-1,-1 1 0,0-1 0,1 1 0,-1-1 0,0 0 0,1 1 0,-1-1 0,0 0 0,0 0 0,0 0 0,0 0 0,0 0 0,0 0 0,0-1 0,0 1 0,0 0 0,0 0 0,-1-1 0,1 1 0,0 0 0,-1-1 0,1-1 0,8-22-4209,-3-4-2247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6.569"/>
    </inkml:context>
    <inkml:brush xml:id="br0">
      <inkml:brushProperty name="width" value="0.025" units="cm"/>
      <inkml:brushProperty name="height" value="0.025" units="cm"/>
    </inkml:brush>
  </inkml:definitions>
  <inkml:trace contextRef="#ctx0" brushRef="#br0">167 57 11243,'0'0'14952,"-12"1"-14717,7 0-229,0-1-7,0 0 1,0 1-1,0-1 0,0 1 1,0 0-1,1 1 1,-1-1-1,0 1 0,1 0 1,-1 0-1,1 0 1,-1 1-1,1 0 0,0 0 1,0 0-1,0 0 1,-4 5-1,2-2 66,-1 2 0,1-1-1,1 1 1,-1-1 0,1 1 0,0 1 0,1-1 0,0 1-1,1 0 1,-1 0 0,2 0 0,-1 0 0,-1 11 0,4-19-57,0 0 1,0 0-1,1-1 1,-1 1-1,0 0 1,0 0-1,0-1 1,0 1-1,1 0 1,-1-1 0,0 1-1,1 0 1,-1-1-1,0 1 1,1 0-1,-1-1 1,1 1-1,-1-1 1,1 1-1,-1-1 1,1 1 0,0-1-1,-1 1 1,1-1-1,-1 1 1,1-1-1,1 1 1,26 2 308,-19-4-207,0 0-1,0-1 1,0 0 0,13-5 0,-6-1-65,0 0 0,-1-1 0,0-1 0,-1 0 0,0-1 0,21-21 0,-27 24-100,0 0-1,-1-1 1,0 0 0,0 0 0,-1 0 0,0-1-1,0 0 1,-2 0 0,1-1 0,-1 1 0,4-17 0,-8 26 42,1 1 1,-1 0 0,0 0 0,0-1 0,0 1 0,0 0 0,0-1-1,0 1 1,0 0 0,1-1 0,-1 1 0,0 0 0,0 0 0,0-1-1,0 1 1,0 0 0,0-1 0,0 1 0,0 0 0,-1-1 0,1 1-1,0 0 1,0-1 0,0 1 0,0 0 0,0 0 0,0-1-1,-1 1 1,1 0 0,0 0 0,0-1 0,0 1 0,-1 0 0,1 0-1,0-1 1,0 1 0,-1 0 0,1 0 0,0 0 0,0 0 0,-1 0-1,1-1 1,0 1 0,-1 0 0,-14 9-248,-13 20 143,20-17 200,1 0 0,0 0-1,0 1 1,2 0 0,-1 0 0,2 1-1,0-1 1,0 1 0,1 0-1,1 0 1,-1 26 0,3-38-70,0 0 0,1 0 0,-1-1 0,0 1 0,1-1 0,-1 1 0,1 0 0,0-1 0,0 1 0,-1-1 0,1 1 0,0-1 0,0 0 0,0 1 0,0-1 0,1 0 0,-1 0-1,0 0 1,1 0 0,-1 0 0,0 0 0,1 0 0,-1 0 0,1 0 0,-1-1 0,1 1 0,0 0 0,-1-1 0,1 0 0,0 1 0,-1-1 0,1 0 0,0 0 0,-1 0 0,1 0 0,0 0 0,-1 0 0,1 0 0,2-1 0,5 0 36,-1 0 1,1-1-1,-1 0 1,0 0-1,1-1 0,14-7 1,-2-2-8,-1-1 0,0-1 1,-1-1-1,28-27 0,-35 30-102,-1-1 1,0 0-1,-1 0 0,0-1 0,-1 0 0,-1-1 1,10-22-1,-18 28-429,-10 17 326,-12 18 180,15-16 25,-36 57 531,40-63-467,1 1 0,0 0 0,0 0 0,0 0-1,0 0 1,1 0 0,0 0 0,0 0 0,1 0-1,-1 1 1,1-1 0,1 8 0,0-12-87,-1 1 0,1-1 1,0 0-1,-1 0 0,1 0 1,0 0-1,0 0 0,0-1 1,0 1-1,0 0 0,0 0 1,0 0-1,0-1 0,0 1 1,0-1-1,0 1 0,1-1 1,-1 1-1,0-1 0,0 0 1,1 1-1,-1-1 0,0 0 0,0 0 1,1 0-1,-1 0 0,0 0 1,1 0-1,-1-1 0,0 1 1,0 0-1,1-1 0,1 0 1,46-15 257,-37 9-269,0-1 0,0 0-1,-1-1 1,0 0 0,-1-1 0,0-1 0,0 1-1,-1-2 1,0 1 0,-1-1 0,-1 0 0,7-14-1,-79 130-1005,61-97 826,1 1-1,0-1 0,0 1 1,0 0-1,1 0 1,1 0-1,-1 0 0,1 15 1,1-22 21,0 0 0,0-1 0,0 1 0,1 0 0,-1 0 0,0 0 0,1 0 0,-1-1 0,0 1 0,1 0 0,-1 0 0,1-1 0,-1 1-1,1 0 1,0-1 0,-1 1 0,1 0 0,0-1 0,-1 1 0,1-1 0,0 0 0,0 1 0,-1-1 0,1 1 0,0-1 0,0 0 0,0 0 0,0 1 0,0-1 0,-1 0 0,1 0 0,0 0 0,0 0 0,0 0 0,0 0 0,0 0 0,0 0 0,-1 0 0,1-1 0,0 1 0,1-1 0,39-12-4546,-11-11-1298,4-9-2525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6.924"/>
    </inkml:context>
    <inkml:brush xml:id="br0">
      <inkml:brushProperty name="width" value="0.025" units="cm"/>
      <inkml:brushProperty name="height" value="0.025" units="cm"/>
    </inkml:brush>
  </inkml:definitions>
  <inkml:trace contextRef="#ctx0" brushRef="#br0">212 1 14798,'0'0'8355,"-8"4"-7421,-3 2-640,2 1 1,-1 0 0,1 0-1,-11 11 1,17-15-231,-1 0 0,1 1 0,0 0 0,0 0 0,0 0 1,0 0-1,1 0 0,0 0 0,-1 1 0,2-1 0,-1 1 0,0-1 0,1 1 0,0 0 0,-1 7 0,3-11-98,-1 1 0,1-1 0,-1 1 0,1-1 0,-1 1 0,1-1 0,0 1 0,0-1 0,0 0 0,0 1 0,0-1 0,0 0 0,0 0 0,0 0 0,1 0 0,-1 0 0,0 0 0,1 0 0,-1 0 0,2 0 0,39 19-1244,-23-12 772,-15-6 468,1 0 1,-2 1 0,1-1-1,0 1 1,0 0 0,-1 0-1,0 0 1,0 0 0,1 1-1,-2-1 1,1 1 0,0 0-1,-1 0 1,0 0 0,3 6-1,-4-8 171,-1 1-1,0-1 0,0 1 0,0-1 0,0 1 1,0-1-1,0 1 0,0-1 0,-1 1 0,1-1 1,-1 1-1,0-1 0,0 0 0,0 1 0,0-1 1,0 0-1,0 0 0,-1 0 0,1 0 0,-1 0 0,1 0 1,-1 0-1,0 0 0,0-1 0,0 1 0,0 0 1,0-1-1,0 0 0,-4 2 0,-1 2 159,-1-1-1,0 0 0,0 0 1,-1-1-1,1 0 0,-1-1 1,0 0-1,0 0 0,0 0 1,0-1-1,1-1 0,-2 0 1,-8 0-1,14-1-347,0 0 0,0 1 0,-1-1 0,1-1 0,0 1 0,0-1 0,1 1 0,-1-1 0,0 0 0,0 0 0,1-1 0,-6-4 0,7 5-238,-1-1-1,1 0 1,-1-1-1,1 1 1,0 0-1,0-1 1,1 1-1,-1-1 1,1 1-1,0-1 1,0 0-1,0 1 1,0-1-1,0 0 1,1-6-1,0-22-4951,3-3-2232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7.294"/>
    </inkml:context>
    <inkml:brush xml:id="br0">
      <inkml:brushProperty name="width" value="0.025" units="cm"/>
      <inkml:brushProperty name="height" value="0.025" units="cm"/>
    </inkml:brush>
  </inkml:definitions>
  <inkml:trace contextRef="#ctx0" brushRef="#br0">22 142 18610,'0'0'3149,"10"1"273,-6-1-3257,5 2 265,1-1 1,-1-1-1,0 0 1,1 0 0,-1-1-1,0 0 1,0 0-1,0-1 1,0 0-1,0-1 1,0 0 0,0 0-1,12-8 1,-16 7-422,0 0 0,0-1 1,-1 0-1,0 0 0,0 0 1,0 0-1,-1 0 1,1-1-1,4-10 0,-8 14-7,1 1 0,0 0-1,0-1 1,-1 1 0,1-1 0,-1 1-1,1-1 1,-1 1 0,0-1-1,0 1 1,0-1 0,0 0 0,0 1-1,0-1 1,0 1 0,0-1-1,0 1 1,-1-1 0,1 1 0,-1-1-1,1 1 1,-1-1 0,1 1-1,-1-1 1,0 1 0,0 0 0,0 0-1,0-1 1,0 1 0,0 0-1,0 0 1,0 0 0,0 0 0,0 0-1,-1 0 1,1 0 0,0 0-1,-1 1 1,1-1 0,-1 0 0,1 1-1,-1-1 1,1 1 0,-3-1 0,-2 0-8,-1 1 1,1-1 0,0 1 0,-1 0-1,1 0 1,0 1 0,-1 0 0,1 0-1,0 0 1,0 1 0,0 0 0,0 0-1,0 1 1,0-1 0,1 1 0,-1 0-1,1 1 1,0 0 0,0-1 0,0 2-1,0-1 1,1 0 0,-7 9 0,5-6 31,1 1-1,-1 0 1,1 0 0,1 1 0,-1-1 0,1 1-1,1 0 1,0 0 0,0 0 0,1 1 0,0-1 0,0 1-1,1-1 1,0 20 0,2-26-21,-1 1 0,1-1-1,-1 1 1,1-1 0,0 0-1,0 0 1,1 1 0,-1-1 0,0 0-1,1 0 1,0 0 0,0 0-1,0 0 1,0-1 0,0 1 0,1-1-1,-1 1 1,1-1 0,3 3 0,0-2 4,0 1 0,1-1 0,-1 0 1,1-1-1,-1 1 0,1-1 1,0-1-1,0 1 0,9 0 0,-3-1-380,0 0 0,0-1-1,0-1 1,0 0 0,0-1 0,0 0-1,-1 0 1,1-2 0,0 0-1,14-6 1,19-22-3930,-19 4-1413,5-14-6158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7.636"/>
    </inkml:context>
    <inkml:brush xml:id="br0">
      <inkml:brushProperty name="width" value="0.025" units="cm"/>
      <inkml:brushProperty name="height" value="0.025" units="cm"/>
    </inkml:brush>
  </inkml:definitions>
  <inkml:trace contextRef="#ctx0" brushRef="#br0">19 0 21012,'0'0'6118,"0"56"-4229,0-20-31,0 8-833,0 3-705,0-3-223,0-1-65,0-6-64,0-2-929,0-4-1730,0-6-2722,0-5-5734</inkml:trace>
  <inkml:trace contextRef="#ctx0" brushRef="#br0" timeOffset="1">9 648 12460,'0'0'18129,"-9"48"-17136,9-47-833,7-1-96,-2 0-576,2 0-1891,-7-9-3202,0-1-6502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8.381"/>
    </inkml:context>
    <inkml:brush xml:id="br0">
      <inkml:brushProperty name="width" value="0.025" units="cm"/>
      <inkml:brushProperty name="height" value="0.025" units="cm"/>
    </inkml:brush>
  </inkml:definitions>
  <inkml:trace contextRef="#ctx0" brushRef="#br0">506 738 8584,'-203'-14'914,"62"2"1103,99 11 935,-56 4 0,77 5-1974,21-8-960,0 0-1,0 0 1,1 0 0,-1 0-1,0 0 1,0 1 0,1-1-1,-1 0 1,0 0 0,0 0-1,1 0 1,-1 0 0,0 0-1,0 1 1,0-1 0,1 0-1,-1 0 1,0 0 0,0 0 0,0 1-1,0-1 1,0 0 0,1 0-1,-1 1 1,0-1 0,0 0-1,0 0 1,0 1 0,0-1-1,0 0 1,0 0 0,0 1-1,0-1 1,0 0 0,0 0-1,0 1 1,0-1 0,0 0-1,0 0 1,0 1 0,0-1-1,0 0 1,0 0 0,0 1-1,0-1 1,0 0 0,-1 0 0,1 1-1,0-1 1,0 0 0,0 0-1,0 0 1,-1 1 0,46 2 92,0-1 0,0-3 0,48-6-1,141-29 74,-121 17-10,3402-369 2000,-51 152 1174,-2659 199-7189,-698 34 3221,-73 1-2876,-14-2-2092,-9 0-3326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28.426"/>
    </inkml:context>
    <inkml:brush xml:id="br0">
      <inkml:brushProperty name="width" value="0.025" units="cm"/>
      <inkml:brushProperty name="height" value="0.025" units="cm"/>
    </inkml:brush>
  </inkml:definitions>
  <inkml:trace contextRef="#ctx0" brushRef="#br0">15 130 2723,'0'0'8536,"-3"3"-7469,-8 6 10247,23-28-9093,25-33-2965,-26 39 722,0 1-1,0 0 1,1 1-1,15-10 1,-27 20 12,1 1 0,-1 0 0,0 0 0,0 0 0,1 0 0,-1 0 0,0-1 0,0 1 0,0 0 0,1 0 0,-1 0 0,0 0 0,0 0 0,1 0 0,-1 0 0,0 0 0,1 0 0,-1 0 0,0 0 0,0 0 0,1 0 0,-1 0 0,0 0 0,0 0 0,1 1 0,-1-1 0,0 0 0,0 0 0,0 0 0,1 0 0,-1 0 0,0 1 0,0-1 0,0 0 0,1 0 0,-1 0 0,0 0 0,0 1 0,0-1 0,0 0 0,1 1 0,3 15-99,-2 20 226,-2-33-116,-1 9 35,0 1-1,-1 0 1,-1-1 0,0 0 0,-5 13-1,4-13-80,0 0-1,1 1 1,1-1-1,0 1 1,-1 12-1,4-24-154,-1-1 0,0 0-1,1 1 1,-1-1 0,0 0 0,1 1-1,-1-1 1,0 0 0,1 0 0,-1 1-1,1-1 1,-1 0 0,1 0 0,-1 0-1,1 0 1,-1 0 0,1 0 0,-1 0-1,1 0 1,-1 0 0,1 0 0,-1 0-1,1 0 1,-1 0 0,0 0 0,1 0-1,-1 0 1,1 0 0,-1 0-1,1-1 1,-1 1 0,1 0 0,-1 0-1,0-1 1,1 1 0,-1 0 0,1 0-1,-1-1 1,10-13-6179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8.885"/>
    </inkml:context>
    <inkml:brush xml:id="br0">
      <inkml:brushProperty name="width" value="0.025" units="cm"/>
      <inkml:brushProperty name="height" value="0.025" units="cm"/>
    </inkml:brush>
  </inkml:definitions>
  <inkml:trace contextRef="#ctx0" brushRef="#br0">15 1 8520,'0'0'422,"0"10"80,-14 281 6213,35 18-4055,1-5-2458,-22-171-245,11 284-971,-9-365-1922,-1-14-1874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3:59.568"/>
    </inkml:context>
    <inkml:brush xml:id="br0">
      <inkml:brushProperty name="width" value="0.025" units="cm"/>
      <inkml:brushProperty name="height" value="0.025" units="cm"/>
    </inkml:brush>
  </inkml:definitions>
  <inkml:trace contextRef="#ctx0" brushRef="#br0">60 756 13901,'-10'-5'2765,"-29"-19"-789,38 23-1953,0 1 0,1-1 0,-1 1 0,1 0 0,-1-1 0,0 1 0,1-1 1,-1 1-1,1-1 0,-1 1 0,1-1 0,0 0 0,-1 1 0,1-1 0,-1 0 0,1 1 1,0-1-1,0 0 0,-1 1 0,1-1 0,0 0 0,0 1 0,0-1 0,0 0 0,0 0 1,0 1-1,0-1 0,0 0 0,0 0 0,0 1 0,0-1 0,1 0 0,-1 1 0,0-1 1,0 0-1,1 1 0,-1-1 0,0 0 0,1 1 0,-1-1 0,1 1 0,-1-1 0,1 0 1,-1 1-1,1-1 0,-1 1 0,1 0 0,0-1 0,-1 1 0,1-1 0,1 1 0,31-15-79,-32 15 64,66-14-36,0 2 1,1 3-1,79 0 1,-59 4-18,163-11 25,1209-97-29,-797 46 86,1238-136 91,-603 66 53,4 69 70,-967 68-165,365-17 437,-661 12-323,-27 2-345,-20 2-1004,-23 1-1595,-8-2-2792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4:00.280"/>
    </inkml:context>
    <inkml:brush xml:id="br0">
      <inkml:brushProperty name="width" value="0.025" units="cm"/>
      <inkml:brushProperty name="height" value="0.025" units="cm"/>
    </inkml:brush>
  </inkml:definitions>
  <inkml:trace contextRef="#ctx0" brushRef="#br0">0 0 10602,'0'0'5605,"31"78"-5092,-16-32 416,-2 15-193,1 9-383,-3 13 383,-1 8 1,-1 9-128,2 8-193,0 1-96,2-5-224,2-6-31,6-8-33,1-19-545,2-21-1569,1-26-4868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35.394"/>
    </inkml:context>
    <inkml:brush xml:id="br0">
      <inkml:brushProperty name="width" value="0.025" units="cm"/>
      <inkml:brushProperty name="height" value="0.025" units="cm"/>
    </inkml:brush>
  </inkml:definitions>
  <inkml:trace contextRef="#ctx0" brushRef="#br0">98 6476 9449,'-25'-77'197,"4"-1"1,3-1-1,4-1 1,-6-102 0,22-18 108,8-1 0,10 2 1,8 0-1,54-196 1,211-849-265,-75 431 101,-141 586-105,161-328 0,-89 269 612,13 7 0,12 7 0,216-258 0,-304 431-434,4 4 0,4 4 1,117-85-1,-179 151-258,-14 13-84,-1-1 0,-1-1-1,0-1 1,18-20 0,-34 34-179,2-2 81,-4 2-2850,-11 1-337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35.785"/>
    </inkml:context>
    <inkml:brush xml:id="br0">
      <inkml:brushProperty name="width" value="0.025" units="cm"/>
      <inkml:brushProperty name="height" value="0.025" units="cm"/>
    </inkml:brush>
  </inkml:definitions>
  <inkml:trace contextRef="#ctx0" brushRef="#br0">40 694 7815,'0'0'593,"-7"-10"10,-21-31-192,28 40-390,-1-1-1,0 0 1,0 0 0,1 0-1,-1 0 1,1 0-1,0 1 1,0-1 0,-1 0-1,1 0 1,0 0-1,1 0 1,-1 0 0,0 0-1,0 0 1,1 0-1,-1 0 1,1 0 0,0 0-1,0 1 1,-1-1-1,1 0 1,0 0-1,1 1 1,-1-1 0,0 1-1,0-1 1,1 1-1,1-3 1,5-3-6,1 1 0,-1-1-1,1 1 1,11-5 0,-7 3 25,323-184 59,-85 52-209,-183 98 64,0 0-10,2 4 0,83-34 0,-145 68 68,1 1 0,-1 1 0,1-1-1,17-1 1,-25 4-10,0 1 0,0-1 0,-1 1-1,1-1 1,0 1 0,0-1 0,-1 1 0,1-1 0,0 1-1,-1 0 1,1-1 0,-1 1 0,1 0 0,-1 0-1,1-1 1,-1 1 0,1 0 0,-1 0 0,0 0 0,1 0-1,-1 0 1,0-1 0,0 1 0,0 0 0,0 0 0,1 0-1,-1 0 1,0 0 0,-1 0 0,1 0 0,0 0-1,0-1 1,0 1 0,-1 0 0,1 0 0,-1 1 0,-8 42 144,-19 23 368,-67 120 0,25-57-320,23-35-50,-37 111 0,73-175-363,2 0 0,1 1 0,1 0 1,2 1-1,1-1 0,1 1 0,4 62 0,15-20-2631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1.008"/>
    </inkml:context>
    <inkml:brush xml:id="br0">
      <inkml:brushProperty name="width" value="0.025" units="cm"/>
      <inkml:brushProperty name="height" value="0.025" units="cm"/>
    </inkml:brush>
  </inkml:definitions>
  <inkml:trace contextRef="#ctx0" brushRef="#br0">3 1 7303,'0'0'7725,"0"9"-5355,-1 42-859,-1 60 1343,3-98-2649,0 1 0,0-1-1,2 1 1,-1-1 0,9 23 0,-11-35-159,1 0-1,-1 0 1,0-1-1,0 1 1,1-1-1,-1 1 1,0 0-1,1-1 1,-1 1-1,1-1 1,-1 1-1,1-1 1,-1 1-1,1-1 1,-1 1-1,1-1 1,-1 1-1,1-1 1,0 0-1,-1 1 1,1-1-1,0 0 1,-1 0-1,1 0 1,0 1-1,-1-1 1,1 0 0,0 0-1,0 0 1,19-11 899,16-34-68,-32 40-830,28-47 140,-25 39-178,0 0 0,1 0-1,1 1 1,0 0 0,1 0-1,0 1 1,16-13 0,-26 23-10,1 1 0,-1-1 0,1 1 0,0-1 0,-1 1 0,1-1 0,0 1 0,-1 0 0,1-1 0,0 1 0,0 0 0,-1-1 0,1 1 0,0 0 0,0 0 0,0 0 0,-1 0 0,1 0 0,0 0 0,0 0 0,0 0 0,-1 0 0,1 0-1,0 0 1,0 1 0,-1-1 0,1 0 0,0 0 0,0 1 0,-1-1 0,1 0 0,0 1 0,-1-1 0,1 1 0,0-1 0,-1 1 0,1 0 0,-1-1 0,1 1 0,-1-1 0,1 1 0,-1 0 0,1-1 0,-1 1 0,0 0 0,1 0 0,-1-1 0,0 1 0,0 0 0,0 0 0,1-1 0,-1 2 0,5 51 89,-4-40-32,-1 3 9,0-7-51,1 1 0,0-1-1,0 1 1,4 16 0,-4-25-6,-1 0 0,0 0 0,1 0 1,-1 0-1,1 0 0,-1 0 0,1 0 1,-1 0-1,1 0 0,0 0 0,-1 0 1,1 0-1,0-1 0,0 1 0,0 0 0,0 0 1,0-1-1,0 1 0,0 0 0,0-1 1,0 1-1,0-1 0,0 0 0,0 1 1,0-1-1,0 0 0,0 0 0,0 1 1,1-1-1,-1 0 0,0 0 0,0 0 0,0 0 1,0-1-1,0 1 0,0 0 0,1 0 1,-1-1-1,0 1 0,0 0 0,0-1 1,0 1-1,0-1 0,0 0 0,0 1 1,0-1-1,1-1 0,9-6 124,0-2 0,0 1 0,-1-1 0,0-1 0,-1 1 0,0-2 0,12-20 0,-9 14-114,0 2 0,23-25 0,-35 41-20,0-1 0,0 1 0,0 0-1,0 0 1,1 0 0,-1 0 0,0-1-1,0 1 1,0 0 0,1 0 0,-1 0-1,0 0 1,0 0 0,0 0 0,1 0-1,-1 0 1,0 0 0,0-1 0,1 1-1,-1 0 1,0 0 0,0 0 0,1 0-1,-1 0 1,0 1 0,0-1 0,1 0-1,-1 0 1,0 0 0,0 0 0,0 0-1,1 0 1,-1 0 0,0 0 0,0 0-1,0 1 1,1-1 0,-1 0 0,0 0-1,0 0 1,0 0 0,0 1 0,1-1-1,-1 0 1,0 0 0,0 0 0,0 1-1,0-1 1,0 0 0,0 0 0,0 0-1,0 1 1,0-1 0,1 0 0,-1 0-1,0 1 1,0-1 0,3 27-65,-4 31 45,-2-33-15,2-10-667,0 1-1,2 28 0,-1-42 424,0-1-1,1 0 1,0 0-1,-1 0 1,1 0 0,0 0-1,-1 0 1,1 0-1,0 0 1,0 0 0,0 0-1,0 0 1,0 0-1,0-1 1,0 1 0,0 0-1,0-1 1,0 1-1,0-1 1,0 1 0,1-1-1,-1 0 1,0 1-1,0-1 1,1 0-1,-1 0 1,0 0 0,0 0-1,1 0 1,-1 0-1,0 0 1,0 0 0,1 0-1,-1-1 1,0 1-1,0 0 1,0-1 0,1 1-1,-1-1 1,0 0-1,2-1 1,21-16-6504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1.350"/>
    </inkml:context>
    <inkml:brush xml:id="br0">
      <inkml:brushProperty name="width" value="0.025" units="cm"/>
      <inkml:brushProperty name="height" value="0.025" units="cm"/>
    </inkml:brush>
  </inkml:definitions>
  <inkml:trace contextRef="#ctx0" brushRef="#br0">58 97 10122,'0'0'9326,"-4"9"-7282,-3 8-1231,-3 6 21,2 0-1,0 1 1,1 0-1,-6 40 1,13-63-824,0-1 1,0 1-1,0 0 0,0-1 1,0 1-1,0 0 0,0 0 1,0-1-1,0 1 0,0 0 1,0-1-1,1 1 0,-1 0 0,0-1 1,0 1-1,1 0 0,-1-1 1,1 1-1,-1 0 0,0-1 1,1 1-1,-1-1 0,1 1 1,-1-1-1,1 1 0,0-1 1,-1 0-1,1 1 0,-1-1 1,1 1-1,1-1 0,24-3 169,26-22-38,-52 24-140,34-21 27,-25 15-26,0 1 1,0-1-1,0 2 0,1-1 1,0 1-1,0 1 0,0 0 1,1 0-1,-1 1 0,15-3 1,-24 8 33,0-1-1,0 0 1,0 0 0,0 1 0,-1-1 0,1 0 0,0 1 0,-1-1-1,1 1 1,-1-1 0,1 1 0,-1-1 0,0 1 0,0-1-1,0 1 1,0-1 0,0 1 0,0 0 0,0 1 0,0 8 283,-1-26 22,1 2-304,0-1-1,1 1 1,1 0-1,0 0 1,0 0 0,2 0-1,5-16 1,-6 23-266,0 1 1,0-1-1,0 1 1,1-1-1,0 1 1,0 0-1,5-5 1,-4 6-652,0 0-1,0 0 1,0 0-1,1 1 1,-1 0-1,1 0 1,12-4-1,1-1-4553,2-2-1709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1.709"/>
    </inkml:context>
    <inkml:brush xml:id="br0">
      <inkml:brushProperty name="width" value="0.025" units="cm"/>
      <inkml:brushProperty name="height" value="0.025" units="cm"/>
    </inkml:brush>
  </inkml:definitions>
  <inkml:trace contextRef="#ctx0" brushRef="#br0">58 0 12460,'0'0'10372,"-3"10"-9977,-13 50 550,3 0 0,3 1 0,-5 103 0,15-163-904,-1 0-1,1 1 1,0-1 0,0 0-1,1 0 1,-1 1 0,0-1-1,0 0 1,1 1 0,-1-1-1,0 0 1,1 0 0,-1 0-1,1 1 1,0-1 0,-1 0-1,1 0 1,0 0 0,1 1-1,-1-2-3,-1 1 0,1-1 0,0 0 0,0 1-1,-1-1 1,1 0 0,0 0 0,0 0 0,0 0 0,0 0-1,-1 0 1,1 0 0,0 0 0,0 0 0,0 0-1,-1 0 1,1-1 0,0 1 0,0 0 0,0-1 0,1 0-1,3-2 126,0 0 0,0-1-1,0 1 1,-1-1-1,1 0 1,6-8-1,21-34 165,-1 0 0,-2-2-1,43-101 1,-68 135-868,-16 19-17296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2.052"/>
    </inkml:context>
    <inkml:brush xml:id="br0">
      <inkml:brushProperty name="width" value="0.025" units="cm"/>
      <inkml:brushProperty name="height" value="0.025" units="cm"/>
    </inkml:brush>
  </inkml:definitions>
  <inkml:trace contextRef="#ctx0" brushRef="#br0">6 1 14798,'0'0'3716,"-6"51"-129,6-32-993,4-3-448,12-2-736,5-4-770,5-2-512,1-1-128,1-3-1313,-5-4-2691,-2 0-4067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2.427"/>
    </inkml:context>
    <inkml:brush xml:id="br0">
      <inkml:brushProperty name="width" value="0.025" units="cm"/>
      <inkml:brushProperty name="height" value="0.025" units="cm"/>
    </inkml:brush>
  </inkml:definitions>
  <inkml:trace contextRef="#ctx0" brushRef="#br0">1 478 14862,'0'0'11237,"7"-10"-11141,11-13-80,44-42 0,-57 62-12,-1-1-1,0 0 0,-1 1 0,1-2 0,-1 1 0,1 0 0,-1-1 0,-1 1 1,1-1-1,0 0 0,2-8 0,-5 13 0,0 0-1,0-1 1,-1 1 0,1 0 0,0 0 0,0 0-1,0-1 1,0 1 0,0 0 0,0 0-1,0 0 1,0-1 0,-1 1 0,1 0 0,0 0-1,0 0 1,0-1 0,0 1 0,-1 0-1,1 0 1,0 0 0,0 0 0,0 0 0,-1 0-1,1-1 1,0 1 0,0 0 0,0 0-1,-1 0 1,1 0 0,0 0 0,0 0 0,-1 0-1,1 0 1,0 0 0,0 0 0,-1 0-1,1 0 1,0 0 0,0 0 0,0 0 0,-1 0-1,1 1 1,0-1 0,0 0 0,-1 0-1,1 0 1,0 0 0,0 0 0,0 0 0,0 1-1,-1-1 1,1 0 0,0 0 0,0 0-1,0 0 1,0 1 0,-1-1 0,-14 10 68,5 3 39,0-1 0,1 1 1,0 0-1,1 1 0,1 0 1,0 1-1,1-1 0,0 1 1,1 0-1,1 1 0,0-1 1,1 1-1,1 0 0,0 28 1,1-43-101,1 1 0,0-1 0,0 1 1,1 0-1,-1-1 0,0 1 1,0 0-1,1-1 0,-1 1 0,1-1 1,-1 1-1,1-1 0,0 1 1,0-1-1,-1 1 0,1-1 0,0 1 1,0-1-1,0 0 0,1 0 1,-1 0-1,0 0 0,0 1 0,1-2 1,-1 1-1,1 0 0,-1 0 1,0 0-1,1-1 0,0 1 0,-1 0 1,1-1-1,-1 0 0,1 1 1,0-1-1,-1 0 0,1 0 0,0 0 1,-1 0-1,1 0 0,3-1 1,2 0 11,0 0 0,0 0 0,0-1 0,0-1 0,0 1 0,0-1 0,-1 0 0,11-7 0,3-5-102,-1 0 1,0-2 0,-1 0-1,-1-2 1,-1 0 0,0 0-1,-2-1 1,0-1 0,-2-1-1,15-31 1,1-13 35,-2-2 1,21-89-1,-34 97 108,-37 90 219,14-11-179,0 0 1,2 1-1,0 0 1,1 0-1,1 0 0,1 1 1,1 0-1,-3 35 1,6-39-73,1-1 1,1 0-1,0 0 1,1 1-1,1-1 0,1 0 1,0-1-1,1 1 1,0-1-1,1 0 1,16 27-1,-16-31-57,-1-2-289,1 0 1,0 0-1,0 0 0,0-1 1,1 0-1,16 14 0,-38-41-6382,-14-16 2945,-26-14-501,-5 5 3993,27 21 4338,-47-44-1,79 67-3948,1 0 1,-1-1-1,1 1 0,0 0 0,-1-1 0,1 1 0,-1 0 0,1-1 1,0 1-1,0-1 0,-1 1 0,1-1 0,0 1 0,0 0 0,-1-1 1,1 1-1,0-1 0,0 1 0,0-1 0,0 1 0,0-1 0,-1 1 1,1-1-1,0 1 0,0-1 0,1 1 0,-1-1 0,0 1 0,0-1 1,0 1-1,0-1 0,0 0 0,18-6 1406,35 5-1545,-43 2 375,27 1-314,84-4-3377,-64-4-2376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28.781"/>
    </inkml:context>
    <inkml:brush xml:id="br0">
      <inkml:brushProperty name="width" value="0.025" units="cm"/>
      <inkml:brushProperty name="height" value="0.025" units="cm"/>
    </inkml:brush>
  </inkml:definitions>
  <inkml:trace contextRef="#ctx0" brushRef="#br0">81 64 14061,'0'0'6812,"-9"5"-6743,4-2-69,0 0 0,0 0 0,1 0 0,0 1 0,-1 0 0,1 0 0,0 0 0,1 0 0,-1 0 0,1 1 0,0 0 0,0-1 0,0 1 0,1 0 0,0 1 0,0-1 0,0 0 0,0 1 0,1-1 0,-1 9 0,1-9 13,0 0-1,0 1 1,1-1-1,0 0 1,0 0-1,0 0 1,2 10-1,-1-14 34,-1 1-1,1-1 1,0 0-1,-1 0 1,1 0-1,0 0 1,0 0-1,0 0 1,0 0-1,0 0 1,0 0-1,0 0 1,0-1-1,0 1 1,0 0-1,0-1 1,1 1-1,-1-1 1,0 1-1,0-1 1,1 0-1,-1 1 1,0-1-1,1 0 1,-1 0-1,0 0 1,1 0-1,-1 0 1,0 0-1,0 0 1,1-1-1,-1 1 1,0 0-1,3-1 1,2-2 157,1 1 0,-1-1 0,0 0 1,0 0-1,0 0 0,0-1 0,-1 0 0,1 0 1,-1-1-1,0 1 0,0-1 0,7-9 1,-4 4-19,0-1 0,-1 1 0,0-1 0,0-1 0,8-21 1,-13 27-138,0 0 1,-1 0 0,1 0 0,-1 0 0,-1-1-1,1 1 1,-1 0 0,0 0 0,-2-9 0,2 14-47,0-1 1,-1 1 0,1 0 0,0 0 0,-1 0 0,1 0 0,-1-1 0,0 1 0,1 0-1,-1 0 1,0 0 0,1 0 0,-1 0 0,0 0 0,0 1 0,0-1 0,0 0 0,0 0-1,0 1 1,-2-2 0,1 2-21,0-1-1,0 1 0,0 0 1,0 0-1,0 0 1,0 0-1,0 0 0,0 0 1,0 1-1,1-1 0,-1 1 1,0-1-1,0 1 1,0 0-1,0-1 0,1 1 1,-4 2-1,2 0-180,-1-1 0,1 1-1,0-1 1,0 1 0,0 0 0,0 1-1,0-1 1,1 0 0,-1 1-1,1-1 1,0 1 0,0 0 0,0 0-1,1 0 1,-1 0 0,0 5 0,-5 41-5719,9-36 521,8-5-993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3.172"/>
    </inkml:context>
    <inkml:brush xml:id="br0">
      <inkml:brushProperty name="width" value="0.025" units="cm"/>
      <inkml:brushProperty name="height" value="0.025" units="cm"/>
    </inkml:brush>
  </inkml:definitions>
  <inkml:trace contextRef="#ctx0" brushRef="#br0">130 278 7303,'0'0'16533,"-8"-6"-15001,6 4-1465,0 0-29,1 0 0,-1 0 1,1 1-1,-1-1 0,0 0 1,0 1-1,0 0 0,0-1 0,0 1 1,0 0-1,0 0 0,0 0 1,0 0-1,0 1 0,-1-1 0,1 1 1,0-1-1,-1 1 0,1 0 0,0 0 1,-1 0-1,1 0 0,0 0 1,-1 0-1,1 1 0,0-1 0,-1 1 1,1-1-1,0 1 0,0 0 0,0 0 1,-1 0-1,1 0 0,0 1 1,1-1-1,-1 0 0,-2 3 0,-1 2-25,1 0 0,0 0 0,0 0 0,1 1 0,0 0 0,0 0 0,0 0 0,-1 9 0,2-12-10,1 0 1,0 0 0,1 1 0,-1-1-1,1 0 1,-1 0 0,1 0 0,1 0-1,-1 1 1,0-1 0,1 0 0,0 0-1,0 0 1,0 0 0,4 8 0,-3-10-2,0-1 0,-1 1 0,1-1 0,0 1 0,0-1 0,1 1 0,-1-1 0,0 0 0,0 0 0,1 0 0,-1-1 0,0 1 0,1 0 0,-1-1 0,1 1 0,-1-1 0,1 0 0,-1 0 0,0 0 0,1 0 0,-1 0 0,1-1 0,-1 1 0,1-1 0,-1 0 0,0 1 0,4-3 0,4 0 15,-1-1 0,1 0 1,-1-1-1,0 1 0,12-11 1,3-3-3,-2-2 1,0-1 0,-1-1-1,-2 0 1,29-42 0,-38 49 112,-1 0 1,0 0 0,-1-1 0,-1 0-1,-1-1 1,0 1 0,-1-1 0,-1 0-1,-1-1 1,0 1 0,0-18 0,-18 72 111,4 5-140,-3 2 87,3 1 0,2 0 1,-7 82-1,16-125-184,0-1 1,0 1 0,0 0 0,0-1-1,0 1 1,0 0 0,0-1 0,1 1-1,-1 0 1,0-1 0,1 1 0,0 0-1,-1-1 1,1 1 0,0-1-1,0 1 1,0-1 0,0 0 0,0 1-1,0-1 1,2 2 0,-2-3 3,0 1-1,1-1 1,-1 1-1,1-1 1,-1 0 0,1 1-1,-1-1 1,0 0 0,1 0-1,-1 0 1,1 0 0,-1 0-1,1-1 1,-1 1-1,1 0 1,-1-1 0,1 1-1,2-2 1,4-2 24,0 0 1,0-1-1,0 0 0,-1 0 0,0-1 0,10-9 1,-1-1-22,-1-1 1,-1 0 0,-1-1-1,0 0 1,-1-1 0,-1-1-1,-1 0 1,0 0 0,6-22 0,-37 140-262,14-76 253,0-1-20,0 0 0,2 0 0,0 1-1,2-1 1,-2 23 0,5-43-22,0-1 1,0 0-1,0 1 0,0-1 1,0 0-1,0 0 1,0 1-1,0-1 0,0 0 1,0 1-1,0-1 1,0 0-1,0 0 1,0 1-1,0-1 0,0 0 1,0 1-1,0-1 1,1 0-1,-1 0 0,0 1 1,0-1-1,0 0 1,0 0-1,1 0 0,-1 1 1,0-1-1,0 0 1,0 0-1,1 0 0,-1 0 1,0 1-1,0-1 1,1 0-1,-1 0 0,0 0 1,1 0-1,-1 0 1,0 0-1,12-6-1919,8-17-2799,-9-6-1857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3.530"/>
    </inkml:context>
    <inkml:brush xml:id="br0">
      <inkml:brushProperty name="width" value="0.025" units="cm"/>
      <inkml:brushProperty name="height" value="0.025" units="cm"/>
    </inkml:brush>
  </inkml:definitions>
  <inkml:trace contextRef="#ctx0" brushRef="#br0">1 1 14638,'0'0'15535,"27"29"-26682,-18-11-1857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3.854"/>
    </inkml:context>
    <inkml:brush xml:id="br0">
      <inkml:brushProperty name="width" value="0.025" units="cm"/>
      <inkml:brushProperty name="height" value="0.025" units="cm"/>
    </inkml:brush>
  </inkml:definitions>
  <inkml:trace contextRef="#ctx0" brushRef="#br0">222 299 10025,'0'0'10821,"-12"-6"-8418,2 1-1978,0 0 0,-1 1 1,0 0-1,0 1 0,-12-2 0,19 4-369,0 1-1,0-1 1,0 1-1,0 0 1,0 0-1,0 1 1,1-1-1,-1 1 1,0-1-1,0 1 1,0 1-1,0-1 1,1 0-1,-1 1 0,0 0 1,1 0-1,0 0 1,-1 0-1,1 1 1,0-1-1,0 1 1,-3 3-1,0 3 83,0 0 0,0 0-1,1 1 1,0-1 0,1 1-1,-6 19 1,9-24-62,0-1 1,0 0-1,0 1 1,1-1-1,-1 1 0,1 0 1,0-1-1,1 8 1,0-11-63,-1 1 0,0-1 0,1 1 1,0-1-1,-1 1 0,1-1 0,0 0 1,-1 1-1,1-1 0,0 0 0,0 0 1,0 1-1,0-1 0,0 0 0,0 0 0,1 0 1,-1 0-1,0 0 0,1-1 0,-1 1 1,0 0-1,1 0 0,-1-1 0,2 1 1,5 1 13,0-1 0,-1 0 0,1-1 0,0 1 0,0-2 1,-1 1-1,1-1 0,0 0 0,0 0 0,-1-1 0,1 0 1,-1-1-1,0 0 0,0 0 0,0 0 0,0-1 0,0 0 1,-1 0-1,1-1 0,-1 1 0,10-12 0,2-1 28,-2-1 0,0 0 0,-1-1 0,-1-1 0,22-39 0,-25 36-30,-1 0-1,0 0 1,-2-1-1,0 0 1,-2 0-1,-1-1 1,-1 1-1,2-35 1,-7 59-26,1 0-1,0 0 1,0 0 0,0 0 0,-1 0 0,1 1 0,0-1 0,0 0 0,-1 0 0,1 0 0,0 0 0,0 0 0,-1 0 0,1 0-1,0 0 1,0 0 0,-1 0 0,1 0 0,0 0 0,0 0 0,-1 0 0,1 0 0,0 0 0,0 0 0,-1 0 0,1 0 0,0 0-1,0 0 1,0 0 0,-1-1 0,1 1 0,0 0 0,0 0 0,-1 0 0,1 0 0,0-1 0,0 1 0,0 0 0,0 0 0,-1 0-1,1-1 1,0 1 0,0 0 0,0 0 0,0-1 0,0 1 0,0 0 0,0 0 0,0 0 0,0-1 0,-13 25-71,-5 20 74,-18 79 1,31-104-4,2 1 1,0-1-1,1 1 1,1 0 0,0 0-1,5 36 1,-3-53-57,0 0 0,-1 0 0,1 0 0,1 1 0,-1-1 0,0 0 0,1-1 0,-1 1 0,1 0 0,0 0 0,0-1 0,0 1 0,1-1 0,-1 1 0,0-1 0,1 0 0,-1 0 0,1 0 0,0 0 1,0-1-1,0 1 0,0-1 0,6 2 0,-5-1-489,1-1-1,-1 0 1,1-1 0,0 1 0,-1-1-1,1 0 1,0 0 0,0 0 0,-1-1 0,6-1-1,23-10-8449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4.691"/>
    </inkml:context>
    <inkml:brush xml:id="br0">
      <inkml:brushProperty name="width" value="0.025" units="cm"/>
      <inkml:brushProperty name="height" value="0.025" units="cm"/>
    </inkml:brush>
  </inkml:definitions>
  <inkml:trace contextRef="#ctx0" brushRef="#br0">52 0 5093,'0'0'17414,"-8"8"-16923,4-4-398,1 0-1,-1 0 1,0 0 0,1 0 0,0 0 0,0 1 0,0 0-1,1-1 1,-1 1 0,1 0 0,0 0 0,0 0 0,1 0-1,0 1 1,0-1 0,0 0 0,0 9 0,1-12-33,0 0 1,0 0-1,0 0 1,0 0-1,0 0 1,0 0-1,1 1 1,-1-1-1,1 0 1,-1 0-1,1 0 1,0 0-1,0 0 1,0 0-1,0-1 1,0 1-1,2 2 1,-1-3-20,0 0 1,-1-1 0,1 1-1,0-1 1,-1 1-1,1-1 1,0 0 0,0 0-1,0 1 1,-1-1-1,1-1 1,0 1 0,0 0-1,-1 0 1,1-1-1,0 1 1,0-1-1,-1 1 1,1-1 0,-1 0-1,1 0 1,0 1-1,0-2 1,8-4 114,-1 0-1,-1 0 1,1-1 0,-1 0-1,0 0 1,9-12-1,-11 12-130,0 0-1,1 0 0,0 1 1,0-1-1,0 2 0,1-1 0,0 1 1,16-8-1,-23 13-22,0 0 1,-1 0 0,1 0-1,0 0 1,0 0-1,0 0 1,-1 0 0,1 0-1,0 1 1,0-1-1,-1 0 1,1 0-1,0 1 1,0-1 0,-1 0-1,1 1 1,0-1-1,-1 1 1,1-1-1,0 1 1,-1-1 0,1 1-1,-1 0 1,1-1-1,-1 1 1,1-1-1,-1 1 1,0 0 0,1 0-1,-1-1 1,0 1-1,1 0 1,-1 0-1,0-1 1,0 1 0,0 0-1,0 0 1,0-1-1,0 1 1,0 0 0,0 0-1,0 0 1,0 0-1,0 48 216,0-39-133,-1 8 39,0-12-111,0 0 0,1-1 0,0 1 1,0 0-1,0-1 0,0 1 1,1-1-1,0 1 0,3 7 1,-4-13-22,1 1 1,-1-1-1,1 0 1,-1 1 0,1-1-1,0 0 1,-1 0 0,1 0-1,-1 1 1,1-1 0,0 0-1,-1 0 1,1 0 0,0 0-1,-1 0 1,1 0 0,-1 0-1,1 0 1,0 0 0,-1-1-1,1 1 1,0 0 0,-1 0-1,1 0 1,-1-1 0,1 1-1,-1 0 1,1-1 0,-1 1-1,1 0 1,-1-1-1,1 1 1,-1-1 0,1 0-1,16-16-583,14-34-3231,-16 12-1629,-5 0-2690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5.047"/>
    </inkml:context>
    <inkml:brush xml:id="br0">
      <inkml:brushProperty name="width" value="0.025" units="cm"/>
      <inkml:brushProperty name="height" value="0.025" units="cm"/>
    </inkml:brush>
  </inkml:definitions>
  <inkml:trace contextRef="#ctx0" brushRef="#br0">0 1 17200,'0'0'10154,"13"78"-10122,-13-39-96,0 0-1121,1-4-1474,-1-8-1152,3-8-4421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5.389"/>
    </inkml:context>
    <inkml:brush xml:id="br0">
      <inkml:brushProperty name="width" value="0.025" units="cm"/>
      <inkml:brushProperty name="height" value="0.025" units="cm"/>
    </inkml:brush>
  </inkml:definitions>
  <inkml:trace contextRef="#ctx0" brushRef="#br0">29 1 15951,'0'0'4239,"-3"9"-2259,-4 15-1214,1 1 0,1 1-1,2-1 1,0 1-1,2 35 1,13 142-1165,-1-68-1126,-11-134 1371,3 27-1479,-3-29 1525,0 1-1,0 0 1,0 0 0,1-1 0,-1 1 0,0 0-1,0 0 1,1-1 0,-1 1 0,0 0 0,0 0-1,1 0 1,-1 0 0,0-1 0,0 1-1,1 0 1,-1 0 0,0 0 0,1 0 0,-1 0-1,0 0 1,1 0 0,-1 0 0,0 0 0,0 0-1,1 0 1,-1 0 0,0 0 0,1 0-1,-1 0 1,0 0 0,1 0 0,-1 0 0,0 0-1,1 0 1,-1 0 0,0 1 0,0-1 0,1 0-1,-1 0 1,0 0 0,0 0 0,1 1-1,-1-1 1,0 0 0,0 0 0,0 1 0,1-1-1,-1 0 1,0 0 0,0 1 0,0-1 0,0 0-1,0 1 1,1-1 0,-1 0 0,0 1 0,0-1-1,0 0 1,0 1 0,0-1 0,0 0-1,0 1 1,8-25-3896,-1-14-1008</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5.793"/>
    </inkml:context>
    <inkml:brush xml:id="br0">
      <inkml:brushProperty name="width" value="0.025" units="cm"/>
      <inkml:brushProperty name="height" value="0.025" units="cm"/>
    </inkml:brush>
  </inkml:definitions>
  <inkml:trace contextRef="#ctx0" brushRef="#br0">1 129 11979,'0'0'13805,"90"-51"-12748,-40 39-384,9 0-481,1 2-128,-2 0-320,-11-5-2306,-12-3-4005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6.541"/>
    </inkml:context>
    <inkml:brush xml:id="br0">
      <inkml:brushProperty name="width" value="0.025" units="cm"/>
      <inkml:brushProperty name="height" value="0.025" units="cm"/>
    </inkml:brush>
  </inkml:definitions>
  <inkml:trace contextRef="#ctx0" brushRef="#br0">11 0 4901,'0'0'19394,"5"14"-18369,2 13-679,0 0 0,-2 0 0,0 1 0,0 50 0,-6-37-16,0-24-239,0 0 1,2-1 0,0 1-1,0 0 1,2-1 0,4 18-1,-7-33-86,0 0 0,0 0-1,1-1 1,-1 1 0,0 0-1,0-1 1,1 1 0,-1 0-1,1-1 1,-1 1 0,0-1-1,1 1 1,-1-1 0,1 1 0,-1 0-1,1-1 1,-1 0 0,1 1-1,0-1 1,-1 1 0,1-1-1,0 0 1,-1 1 0,1-1-1,0 0 1,-1 0 0,1 0-1,0 1 1,-1-1 0,1 0 0,0 0-1,0 0 1,-1 0 0,1 0-1,0 0 1,-1-1 0,1 1-1,0 0 1,0 0 0,-1 0-1,1-1 1,0 1 0,-1 0-1,1-1 1,-1 1 0,1 0 0,0-1-1,-1 1 1,1-1 0,-1 1-1,1-1 1,-1 1 0,1-1-1,-1 1 1,1-2 0,25-33 234,41-130-95,-67 165-145,0-1-1,0 1 1,1-1-1,-1 1 1,0-1-1,0 0 1,1 1-1,-1-1 1,0 1-1,0-1 1,1 1-1,-1 0 1,1-1-1,-1 1 1,0-1-1,1 1 1,-1 0-1,1-1 1,-1 1-1,1 0 1,-1-1 0,1 1-1,-1 0 1,1 0-1,-1 0 1,1-1-1,0 1 1,-1 0-1,1 0 1,-1 0-1,1 0 1,-1 0-1,2 0 1,11 18-115,3 39-93,-15-51 200,4 8 9,-2 0 1,0 0 0,-1 1-1,0-1 1,-2 1 0,1-1-1,-3 23 1,1-34 21,-1-1 0,1 0 0,0 1 0,-1-1-1,1 0 1,-1 0 0,0 0 0,0 0 0,0 0 0,0 0 0,0 0 0,0 0-1,0-1 1,0 1 0,-1-1 0,1 0 0,-1 0 0,1 0 0,-1 0 0,1 0-1,-1 0 1,0-1 0,1 1 0,-5-1 0,-10 3 192,-1-2 0,-26 0 1,33-1-166,5 0-9,0 0 1,-1-1-1,1 0 1,0 0 0,1 0-1,-1-1 1,0 0-1,-10-4 1,14 5-72,0 0 0,1 0 0,-1 0 0,0-1 1,1 1-1,-1 0 0,1-1 0,-1 1 0,1-1 0,-1 1 0,1-1 1,0 1-1,0-1 0,0 0 0,0 0 0,0 0 0,0 0 0,1 1 1,-1-1-1,1 0 0,-1 0 0,1 0 0,-1 0 0,1-1 0,0 1 0,0 0 1,0 0-1,1 0 0,-1-3 0,1 4-167,0 0 0,-1 0 0,1-1 1,0 1-1,-1 0 0,1 0 0,0 0 0,0 0 0,0 0 0,0 0 0,0 1 0,0-1 1,0 0-1,1 0 0,-1 1 0,0-1 0,0 1 0,1-1 0,-1 1 0,0-1 0,3 1 1,36-8-4698,-25 5 1678,19-4-4027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7.212"/>
    </inkml:context>
    <inkml:brush xml:id="br0">
      <inkml:brushProperty name="width" value="0.025" units="cm"/>
      <inkml:brushProperty name="height" value="0.025" units="cm"/>
    </inkml:brush>
  </inkml:definitions>
  <inkml:trace contextRef="#ctx0" brushRef="#br0">15 369 15182,'0'0'5910,"9"6"-4314,-3-1-1364,1 0-1,0-1 1,0 0 0,0-1-1,1 0 1,-1 0 0,15 3-1,-20-5-202,0-1 0,0 0 1,1 1-1,-1-1 0,0 0 0,0 0 0,1-1 0,-1 1 0,0 0 1,0-1-1,0 1 0,1-1 0,-1 0 0,0 0 0,0 0 0,0 0 1,0 0-1,0 0 0,-1-1 0,1 1 0,0 0 0,0-1 0,-1 0 1,1 1-1,-1-1 0,1 0 0,-1 0 0,0 1 0,0-1 0,0 0 1,0 0-1,0-1 0,0 1 0,-1 0 0,1 0 0,-1 0 0,1 0 1,-1-4-1,1 2 38,0 0 0,-1 0 1,1-1-1,-1 1 0,0 0 1,-1 0-1,1 0 0,-1 0 1,1 0-1,-1 0 1,-1 0-1,1 0 0,0 0 1,-1 0-1,0 0 0,0 1 1,0-1-1,-4-5 0,4 7-52,0 0 0,-1 0 0,1 0 0,0 0 0,-1 0 0,1 1 0,-1-1 0,1 1 0,-1 0 0,0 0 0,0 0-1,1 0 1,-1 0 0,0 0 0,0 1 0,0-1 0,0 1 0,0 0 0,0 0 0,0 0 0,0 0 0,0 1 0,0-1 0,0 1-1,0 0 1,1-1 0,-4 3 0,2-1-21,1 0 1,0 0-1,0 0 0,-1 1 1,1 0-1,1-1 0,-1 1 0,0 0 1,1 1-1,-1-1 0,1 0 0,0 1 1,0-1-1,0 1 0,1 0 0,-1-1 1,1 1-1,0 0 0,-1 6 0,-2 8 4,1 0-1,-1 34 0,3-48 3,1-1-1,0 1 1,0-1-1,0 1 1,0-1 0,1 1-1,-1 0 1,1-1-1,0 0 1,0 1-1,0-1 1,1 0-1,-1 1 1,1-1-1,-1 0 1,1 0-1,0 0 1,1 0-1,-1-1 1,0 1-1,1-1 1,-1 1-1,5 2 1,-2-3 3,1 1 0,-1-1 0,1 0 0,-1-1 0,1 1 0,0-1 1,0 0-1,0-1 0,0 1 0,0-1 0,0-1 0,0 1 0,7-2 0,2-1 4,-1 0-1,1-1 1,-1 0-1,0-1 0,-1-1 1,1 0-1,-1-1 0,0 0 1,-1-1-1,0-1 0,0 0 1,-1 0-1,0-1 0,0-1 1,-1 0-1,-1 0 0,13-19 1,-9 10 6,-1-1 0,-1 1-1,-1-2 1,0 1 0,-2-2 0,-1 1 0,0-1 0,-2 0 0,-1 0 0,2-30 0,-5 43 5,1-34 2,-2 43-14,0-1 0,0 1 1,0-1-1,0 1 0,0-1 1,0 1-1,0-1 1,-1 0-1,1 1 0,0-1 1,-1 1-1,0 0 1,1-1-1,-1 1 0,0-1 1,0 1-1,1 0 0,-1 0 1,-2-2-1,2 3-2,0 0 0,0 0 0,0 0-1,0 0 1,0 0 0,0 0 0,-1 1 0,1-1-1,0 0 1,0 1 0,1-1 0,-1 1 0,0-1-1,0 1 1,0 0 0,0-1 0,0 1 0,0 0-1,1-1 1,-1 1 0,0 0 0,1 0 0,-1 0-1,0 0 1,1 0 0,-1 0 0,1 0 0,-1 1-1,-18 38 19,16-32-4,-24 47-32,-33 81 322,54-119-157,0 0 0,1 0 1,1 0-1,1 1 0,-2 34 0,5-51-137,-1 0 1,1 0 0,0 0-1,0 0 1,0 0 0,1 0-1,-1 0 1,0 0-1,0 0 1,0 0 0,1 0-1,-1 0 1,1 0 0,-1 0-1,1 0 1,-1-1-1,1 1 1,-1 0 0,1 0-1,-1 0 1,1-1-1,0 1 1,0 0 0,-1-1-1,1 1 1,0-1 0,0 1-1,0-1 1,1 1-1,0 0 7,0-1-1,0 0 1,1 0-1,-1 0 1,0 0-1,0 0 1,1 0-1,-1-1 1,0 1-1,0-1 1,0 1-1,3-2 1,3-1 0,0-1 0,-1 0 1,0 0-1,1 0 0,-2-1 1,10-7-1,-9 5-41,0-1 0,-1 1 0,1-1 0,-2 0 0,1-1 0,-1 1 0,0-1 0,-1 0 0,0 0 0,-1-1 0,0 1 0,0-1 0,-1 1 0,0-1 0,1-12 0,-27 45-205,16-11 237,1 1 0,0-1 0,0 1 0,2 1 1,0-1-1,0 1 0,1 0 0,1 0 0,0 1 0,1-1 0,-1 27 0,3-39-129,0-1 1,1 1 0,-1 0 0,0 0 0,0-1-1,1 1 1,-1 0 0,1-1 0,-1 1-1,1-1 1,0 1 0,0-1 0,-1 1 0,1-1-1,0 1 1,0-1 0,2 2 0,18 5-5031,-2-7-1815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8.517"/>
    </inkml:context>
    <inkml:brush xml:id="br0">
      <inkml:brushProperty name="width" value="0.025" units="cm"/>
      <inkml:brushProperty name="height" value="0.025" units="cm"/>
    </inkml:brush>
  </inkml:definitions>
  <inkml:trace contextRef="#ctx0" brushRef="#br0">47 0 11531,'-4'12'10006,"-9"25"-5840,-16 72-3668,41-120-1458,5-8-760,18-42-8332,-16 28-1175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29.185"/>
    </inkml:context>
    <inkml:brush xml:id="br0">
      <inkml:brushProperty name="width" value="0.025" units="cm"/>
      <inkml:brushProperty name="height" value="0.025" units="cm"/>
    </inkml:brush>
  </inkml:definitions>
  <inkml:trace contextRef="#ctx0" brushRef="#br0">38 6 10730,'0'0'4036,"-5"8"-2344,-19 43 519,22-48-2056,1 1-1,-1 0 1,1 0 0,0-1 0,1 1 0,-1 0-1,1 0 1,0 0 0,0 0 0,0 0-1,0 0 1,0 0 0,1 0 0,2 7 0,-2-9-144,1 0 0,-1-1 1,1 1-1,-1-1 0,1 1 1,0-1-1,0 0 0,0 0 1,-1 1-1,1-1 1,0-1-1,0 1 0,1 0 1,-1 0-1,0-1 0,0 1 1,0-1-1,0 0 0,0 0 1,1 1-1,-1-2 1,0 1-1,0 0 0,0 0 1,1-1-1,3 0 0,1-1-80,1 1 0,0-1 0,0 0 0,-1-1 0,1 0 0,7-4 0,0-3-1525,0-1-1,25-22 0,-36 29 386,1-1 1,-1 1-1,0-1 0,0 0 1,0 0-1,-1-1 1,1 1-1,-1-1 1,-1 0-1,1 1 0,1-12 5112,-10 21-1551,-18 21 1467,-38 54 0,38-45-2955,2 1-1,2 1 1,-16 40 0,23-29-690,13-46-267,0 0-1,0 0 0,0 0 0,0-1 0,0 1 0,1 0 0,-1 0 0,0 0 1,0 0-1,0-1 0,1 1 0,-1 0 0,0 0 0,1 0 0,-1-1 0,1 1 1,-1 0-1,1-1 0,0 2 0,0-2-203,0 1 0,0-1-1,0 1 1,0-1 0,0 0 0,0 0 0,0 1 0,0-1-1,0 0 1,0 0 0,0 0 0,0 0 0,0 0 0,0-1-1,1 1 1,-1 0 0,0 0 0,0-1 0,0 1 0,1-1-1,16-10-7325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8.875"/>
    </inkml:context>
    <inkml:brush xml:id="br0">
      <inkml:brushProperty name="width" value="0.025" units="cm"/>
      <inkml:brushProperty name="height" value="0.025" units="cm"/>
    </inkml:brush>
  </inkml:definitions>
  <inkml:trace contextRef="#ctx0" brushRef="#br0">67 0 14510,'0'0'5765,"-35"53"-4099,21-29-577,5-1-288,2-1-577,5-3-160,2-3-256,0-8-2115,10-8-2113,-2 0-4260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9.217"/>
    </inkml:context>
    <inkml:brush xml:id="br0">
      <inkml:brushProperty name="width" value="0.025" units="cm"/>
      <inkml:brushProperty name="height" value="0.025" units="cm"/>
    </inkml:brush>
  </inkml:definitions>
  <inkml:trace contextRef="#ctx0" brushRef="#br0">1 87 5669,'0'0'8205,"8"-2"-7164,-4 1-1118,70-18 5982,-69 18-5544,-1 0-1,0 0 1,0-1-1,0 1 1,0-1 0,-1 0-1,1 0 1,0 0 0,-1-1-1,0 0 1,1 1-1,-1-1 1,0 0 0,0 0-1,-1-1 1,5-5-1,-7 9-326,0-1-1,1 1 0,-1-1 0,0 1 0,0-1 0,0 1 0,0-1 0,0 0 0,0 1 0,0-1 1,0 1-1,0-1 0,0 1 0,0-1 0,0 0 0,0 1 0,0-1 0,-1 1 0,1-1 0,0 1 1,0-1-1,-1 1 0,1-1 0,0 1 0,-1-1 0,1 1 0,0 0 0,-1-1 0,1 1 0,-1-1 0,1 1 1,0 0-1,-2-1 0,-21-2 550,17 3-519,1 1 0,-1 0 0,1 0 0,-1 0 0,1 1 0,-10 4 0,9-1-35,0-1-1,1 1 1,0 1-1,0-1 0,0 1 1,1 0-1,-1 0 1,2 0-1,-1 0 1,1 1-1,-1 0 1,2 0-1,-1 0 1,1 0-1,0 0 1,1 0-1,-1 0 1,1 1-1,1-1 1,0 13-1,0-18-9,0-1 0,0 1 0,0-1-1,1 0 1,-1 1 0,1-1 0,-1 1 0,1-1 0,-1 0 0,1 1-1,0-1 1,0 0 0,-1 0 0,1 1 0,0-1 0,0 0 0,0 0-1,0 0 1,1 0 0,-1 0 0,0 0 0,3 1 0,-1-1 12,1 1 0,0-1 0,-1 0 0,1 0 0,0 0 0,0 0 0,0-1 0,7 1 0,-4-1-62,1 0 1,-1-1-1,0 0 0,1 0 0,-1-1 1,0 1-1,0-2 0,0 1 0,9-5 1,-12 4-399,1 0 1,-1 0-1,1-1 0,-1 0 1,0 0-1,0 0 0,-1 0 1,4-6-1,7-25-5824,-11 0-2267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9.570"/>
    </inkml:context>
    <inkml:brush xml:id="br0">
      <inkml:brushProperty name="width" value="0.025" units="cm"/>
      <inkml:brushProperty name="height" value="0.025" units="cm"/>
    </inkml:brush>
  </inkml:definitions>
  <inkml:trace contextRef="#ctx0" brushRef="#br0">1 1 7911,'0'0'19187,"6"55"-19187,19-35-1890,-5-1-2594,-2-1-4581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6:59.945"/>
    </inkml:context>
    <inkml:brush xml:id="br0">
      <inkml:brushProperty name="width" value="0.025" units="cm"/>
      <inkml:brushProperty name="height" value="0.025" units="cm"/>
    </inkml:brush>
  </inkml:definitions>
  <inkml:trace contextRef="#ctx0" brushRef="#br0">0 120 9673,'0'0'9887,"9"-2"-7223,28-4-1025,-36 6-1602,0 0 1,0 0 0,0 0-1,0 0 1,0 0 0,0 0-1,0 0 1,0 0 0,0 1-1,0-1 1,0 0 0,0 1 0,0-1-1,0 1 1,0-1 0,0 1-1,-1 0 1,1-1 0,0 1-1,0 0 1,-1 0 0,1-1-1,0 1 1,-1 0 0,1 0 0,0 0-1,-1 0 1,0 0 0,1 0-1,-1 0 1,1 0 0,-1 0-1,0 0 1,1 1 0,0 36 25,-2-32 33,0 1-73,0-1 0,-1 1 0,1 0-1,-1-1 1,-1 1 0,0-1 0,-3 8-1,-11 28 1168,21-39-106,9-8-629,11-8-152,-23 12-301,83-70 147,-78 65-149,1-1-1,-2 1 0,1-1 1,-1 0-1,0 0 0,0-1 1,-1 0-1,0 1 0,0-1 1,3-13-1,-7 7-5,-5 13-65,4 2 66,0 1 0,0-1 0,0 0 0,0 0 1,0 0-1,1 0 0,-1 0 0,0 1 0,1-1 0,-1 0 1,1 1-1,-1-1 0,1 1 0,0-1 0,-1 3 0,1-2 5,0-1 0,0 1-1,0 0 1,0 0-1,0 0 1,0-1 0,1 1-1,-1 0 1,1 0-1,-1-1 1,1 1 0,-1 0-1,1-1 1,0 1 0,0-1-1,0 1 1,0-1-1,0 1 1,0-1 0,1 1-1,-1-1 1,0 0-1,1 0 1,-1 0 0,3 2-1,0-1 3,1-1 0,-1 1 0,0-1 0,1 0 0,-1 0 0,1 0 0,-1-1 0,1 0 0,0 1 0,4-2 0,7 0 7,-1-1 0,0-1-1,0 0 1,0-1 0,22-9-1,-17 4 10,0-1 0,24-17 0,-40 24-11,0 1 1,-1-1 0,1 0 0,0 0-1,-1 0 1,0 0 0,0 0-1,0-1 1,0 0 0,0 1 0,-1-1-1,0 0 1,1 0 0,-1 0-1,-1-1 1,1 1 0,1-8 0,-3 11-7,0 0 0,-1 0 0,1 1 0,0-1 0,-1 0 0,1 0 0,-1 1 0,1-1 0,0 0 0,-1 1 0,0-1 0,1 0 0,-1 1 0,1-1 0,-1 1 0,0-1 0,0 1 0,1-1 0,-1 1 0,0 0 0,0-1 0,1 1 0,-1 0 0,0-1 0,0 1 0,0 0 1,0 0-1,1 0 0,-1 0 0,0 0 0,0 0 0,0 0 0,0 0 0,1 0 0,-1 0 0,0 1 0,0-1 0,0 0 0,0 1 0,-39 10 16,30-6 87,-1 2-1,1-1 0,1 1 0,-1 1 1,1 0-1,1 0 0,-14 16 0,18-19-44,0 1-1,0-1 0,0 1 0,1-1 0,0 1 0,0 0 0,0 1 1,1-1-1,0 0 0,0 1 0,1-1 0,0 1 0,0-1 0,0 1 1,1 8-1,1-12-42,0 0 0,-1 0 0,2 0 0,-1 0 0,0-1 0,1 1 0,-1 0 1,1-1-1,0 1 0,-1-1 0,1 0 0,1 1 0,-1-1 0,0 0 0,0 0 0,1-1 1,-1 1-1,1 0 0,0-1 0,-1 0 0,1 1 0,0-1 0,0 0 0,0 0 1,0-1-1,0 1 0,0-1 0,4 1 0,13 2-838,0-1 1,0-1-1,22-2 0,-31 0-640,24 0-5205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0.955"/>
    </inkml:context>
    <inkml:brush xml:id="br0">
      <inkml:brushProperty name="width" value="0.025" units="cm"/>
      <inkml:brushProperty name="height" value="0.025" units="cm"/>
    </inkml:brush>
  </inkml:definitions>
  <inkml:trace contextRef="#ctx0" brushRef="#br0">0 32 5093,'0'0'18583,"5"10"-17617,1 8-632,0 0-1,-1 1 1,-1-1 0,0 1-1,0 26 1,2 110 499,-3-144-430,3-25-103,7-29-42,-5 2-236,-2-1 0,-2 0 1,-2-1-1,-5-76 1,4 182-232,-2-47 208,1 0 1,0 0 0,1 0-1,1 0 1,7 29 0,-8-42 6,0 0 0,1 0 0,-1 0 0,1 0 0,-1 0 0,1 0 0,0 0 0,1-1 0,-1 1 1,0-1-1,1 1 0,-1-1 0,1 0 0,0 0 0,-1 0 0,1 0 0,0 0 0,0-1 0,1 0 0,-1 1 0,0-1 0,0 0 0,1 0 0,-1-1 0,0 1 1,1-1-1,-1 0 0,1 0 0,-1 0 0,0 0 0,1 0 0,5-2 0,-2 0 12,-1 0 0,0 0 0,0 0 0,0-1 0,0 0 1,0 0-1,-1 0 0,1-1 0,-1 0 0,0 0 0,0 0 0,0-1 0,-1 0 0,0 1 0,0-2 1,0 1-1,0 0 0,3-8 0,2-2-2,-2 1-1,0-1 1,-1 0 0,0-1-1,-1 0 1,3-19 0,-6 30-13,-1 4-3,-1 0 0,1-1-1,-1 1 1,0 0 0,1-1 0,-1 1 0,0-1 0,0 1-1,0 0 1,0-1 0,0 1 0,0-1 0,0 1 0,0 0-1,-1-1 1,1 1 0,-1-1 0,0-1 0,-10 30-192,5-3 228,1 0 1,2 1-1,0-1 1,1 1 0,1-1-1,3 27 1,-2-49-22,1 0 1,-1 0 0,0 0-1,0 0 1,1 1-1,0-1 1,-1 0-1,1 0 1,0 0-1,0 0 1,0 0 0,0-1-1,0 1 1,0 0-1,1 0 1,-1-1-1,1 1 1,-1-1 0,1 1-1,0-1 1,-1 0-1,1 1 1,0-1-1,0 0 1,0 0-1,0 0 1,0-1 0,0 1-1,0 0 1,0-1-1,0 1 1,0-1-1,0 0 1,0 0-1,1 1 1,-1-2 0,0 1-1,0 0 1,0 0-1,0-1 1,4 0-1,2-1 28,1 0-1,-1-1 1,0 0-1,0 0 1,-1-1-1,1 0 1,-1 0-1,0-1 1,11-8-1,-9 4-27,0-1 1,0 0-1,-1 0 0,-1 0 0,9-16 0,-13 22-6,-1 0 0,0-1 0,0 1 0,0-1 0,0 1-1,-1-1 1,1 0 0,-1 1 0,0-1 0,-1 0 0,1 0 0,-1 0 0,0 0 0,-1 0-1,1 0 1,-1 1 0,-1-8 0,1 11-7,1 1 0,0-1 0,-1 0 0,1 0-1,-1 1 1,1-1 0,-1 0 0,1 1 0,-1-1 0,0 1 0,1-1-1,-1 1 1,0-1 0,1 1 0,-1-1 0,0 1 0,1 0 0,-1-1 0,0 1-1,0 0 1,0 0 0,1 0 0,-1-1 0,0 1 0,0 0 0,0 0-1,0 0 1,1 0 0,-1 0 0,0 1 0,0-1 0,0 0 0,0 0-1,1 0 1,-1 1 0,0-1 0,0 0 0,0 1 0,-2 1-2,0-1 0,1 0 0,-1 1 1,1 0-1,-1-1 0,1 1 0,0 0 0,0 0 0,0 0 1,-2 3-1,0 2 3,-1 0 1,2 0-1,-1 1 1,1-1-1,1 1 1,-1 0-1,1 0 1,0 0-1,0 15 1,1-21-27,1 0 0,0 1 1,0-1-1,0 1 1,0-1-1,1 0 1,-1 1-1,1-1 0,-1 1 1,1-1-1,0 0 1,0 0-1,0 1 0,0-1 1,0 0-1,0 0 1,1 0-1,-1 0 1,1 0-1,-1 0 0,1-1 1,0 1-1,0-1 1,0 1-1,0-1 0,0 1 1,0-1-1,0 0 1,0 0-1,0 0 1,1 0-1,-1 0 0,0-1 1,1 1-1,-1-1 1,3 1-1,2-1-657,0 1-1,0-1 1,0 0 0,0 0-1,-1-1 1,1 0 0,0 0-1,8-3 1,24-16-6265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1.591"/>
    </inkml:context>
    <inkml:brush xml:id="br0">
      <inkml:brushProperty name="width" value="0.025" units="cm"/>
      <inkml:brushProperty name="height" value="0.025" units="cm"/>
    </inkml:brush>
  </inkml:definitions>
  <inkml:trace contextRef="#ctx0" brushRef="#br0">1 41 5157,'0'0'15001,"0"8"-12935,0-3-1677,-1 7 419,1 1 1,0-1 0,1 1-1,5 21 1,-6-32-766,0 0 0,1 0 0,-1 0 0,1 0 0,-1 0 0,1 0 0,0 0-1,0 0 1,0 0 0,0 0 0,0-1 0,1 1 0,-1 0 0,0-1 0,1 1 0,-1-1 0,1 1 0,0-1 0,-1 0 0,1 0 0,0 0-1,0 0 1,0 0 0,0 0 0,0 0 0,0 0 0,0-1 0,0 1 0,0-1 0,0 1 0,0-1 0,0 0 0,0 0 0,0 0 0,0 0 0,0-1-1,1 1 1,-1 0 0,0-1 0,2 0 0,3-1-2,-1-1 0,1 0 1,-1 0-1,1-1 0,-1 0 0,0 0 0,0 0 0,-1-1 0,1 0 1,7-9-1,45-64 57,-23 29-94,-30 49-332,-3 11 174,-1 17 85,-1-24 55,0-2-13,0 17-224,1 1 1,1-1-1,0 0 1,7 23-1,-8-39-14,0 0-1,0 0 0,0 0 1,0 0-1,1-1 1,-1 1-1,1 0 0,0-1 1,0 1-1,0-1 0,0 1 1,0-1-1,0 0 1,0 0-1,4 2 0,-4-3-146,0 0-1,1-1 1,-1 1-1,0-1 1,1 1-1,-1-1 1,1 0-1,-1 0 1,0 0-1,1 0 1,-1 0-1,1-1 1,-1 1-1,0-1 1,1 0-1,-1 1 1,0-1-1,0 0 1,0 0-1,1-1 1,-1 1-1,3-3 1,23-21-5898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1.918"/>
    </inkml:context>
    <inkml:brush xml:id="br0">
      <inkml:brushProperty name="width" value="0.025" units="cm"/>
      <inkml:brushProperty name="height" value="0.025" units="cm"/>
    </inkml:brush>
  </inkml:definitions>
  <inkml:trace contextRef="#ctx0" brushRef="#br0">78 15 9321,'0'0'9758,"-10"12"-8119,3-3-1281,0 0 0,0 0-1,1 1 1,0 0 0,0 0-1,1 0 1,0 1 0,1-1-1,1 1 1,-1 0 0,2 1-1,-3 20 1,5-31-332,0 0 0,0-1 0,1 1 0,-1 0 0,0-1 0,1 1 1,-1 0-1,1-1 0,-1 1 0,0-1 0,1 1 0,-1-1 0,1 1 0,0-1 0,-1 1 0,1-1 0,-1 0 0,1 1 0,0-1 1,-1 0-1,1 1 0,-1-1 0,1 0 0,0 0 0,0 0 0,-1 0 0,1 1 0,0-1 0,-1 0 0,1 0 0,0 0 0,0 0 1,-1-1-1,1 1 0,0 0 0,-1 0 0,1 0 0,0-1 0,-1 1 0,2-1 0,31-11 501,-23 5-466,0 0-1,0-1 1,-1 0-1,0-1 1,12-16-1,-17 20-42,0 0-1,-1-1 0,1 1 0,-1-1 1,-1 0-1,1 0 0,-1 0 0,0 0 0,0 0 1,-1-1-1,1 1 0,-1-11 0,-1 16-11,-1-1 0,1 1 0,-1-1 0,1 1 0,-1-1 0,0 1 0,1 0 0,-1 0-1,0-1 1,0 1 0,0 0 0,0 0 0,0 0 0,-1 0 0,1 0 0,0 0 0,0 0 0,-1 0-1,1 1 1,0-1 0,-1 0 0,1 1 0,-1-1 0,1 1 0,-1 0 0,1-1 0,-1 1 0,1 0-1,-1 0 1,1 0 0,-3 0 0,2 0-58,1-1-1,-1 1 1,1 0-1,-1 0 1,1 0-1,-1 0 1,1 0-1,-1 1 1,1-1-1,-1 0 1,1 1-1,-1-1 1,1 1-1,-1 0 1,1-1 0,0 1-1,-1 0 1,1 0-1,0 0 1,0-1-1,-1 2 1,1-1-1,0 0 1,0 0-1,0 0 1,0 0-1,0 1 1,1-1-1,-1 0 1,0 1 0,1-1-1,-2 3 1,2-2-299,-1 1-1,1-1 1,0 1 0,0-1 0,0 0 0,0 1 0,0-1 0,1 0 0,-1 1 0,1-1 0,-1 0 0,1 1-1,0-1 1,0 0 0,0 0 0,0 0 0,0 1 0,0-1 0,1-1 0,-1 1 0,1 0 0,-1 0 0,1 0 0,0-1-1,0 1 1,0-1 0,0 1 0,0-1 0,3 1 0,17 7-5772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2.584"/>
    </inkml:context>
    <inkml:brush xml:id="br0">
      <inkml:brushProperty name="width" value="0.025" units="cm"/>
      <inkml:brushProperty name="height" value="0.025" units="cm"/>
    </inkml:brush>
  </inkml:definitions>
  <inkml:trace contextRef="#ctx0" brushRef="#br0">0 18 12107,'0'0'11916,"79"-4"-9994,-41 4-930,5 0-703,-2 0-225,-1 0-32,-5 0-513,-7 0-1921,-7 0-1858,-9-13-5509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3.005"/>
    </inkml:context>
    <inkml:brush xml:id="br0">
      <inkml:brushProperty name="width" value="0.025" units="cm"/>
      <inkml:brushProperty name="height" value="0.025" units="cm"/>
    </inkml:brush>
  </inkml:definitions>
  <inkml:trace contextRef="#ctx0" brushRef="#br0">23 1 13933,'0'0'8969,"0"8"-8446,-10 105 1207,-2 19 36,12-132-1763,0 0 0,0 1-1,0-1 1,0 0-1,0 0 1,0 1-1,0-1 1,0 0-1,0 1 1,0-1-1,0 0 1,0 1-1,1-1 1,-1 0-1,0 0 1,0 1-1,0-1 1,0 0-1,1 0 1,-1 1-1,0-1 1,0 0-1,1 0 1,-1 0-1,0 1 1,0-1-1,1 0 1,-1 0 0,0 0-1,0 0 1,1 0-1,-1 0 1,0 1-1,1-1 1,-1 0-1,0 0 1,1 0-1,15-4 136,14-12 40,-26 13-188,1-2-98,0 1-1,1-1 0,0 1 1,0 0-1,0 1 1,1 0-1,-1 0 0,1 0 1,0 1-1,0 0 0,-1 0 1,1 0-1,1 1 0,10 0 1,-17 1 101,0 1 1,0-1 0,1 1 0,-1-1 0,0 1 0,0 0 0,0 0-1,1 0 1,-1 0 0,0 0 0,0 0 0,0 0 0,-1 0-1,1 0 1,0 0 0,0 0 0,0 0 0,-1 1 0,1-1-1,-1 0 1,1 1 0,-1-1 0,0 0 0,1 1 0,-1-1-1,0 0 1,0 3 0,1 46 149,-1-37-1,0-9-91,0-1 1,0 1-1,0-1 1,-1 0-1,1 1 1,-1-1-1,0 0 0,0 0 1,0 1-1,0-1 1,-1 0-1,1 0 1,-1 0-1,0 0 1,0-1-1,0 1 1,0 0-1,0-1 1,-1 1-1,1-1 0,-1 0 1,-4 3-1,3-3 17,0 0 0,1-1 0,-1 0 0,0 1-1,0-1 1,0-1 0,0 1 0,-1-1 0,1 1-1,0-1 1,0-1 0,0 1 0,0 0-1,0-1 1,0 0 0,0 0 0,0 0 0,-7-3-1,-33-22-480,42 25 136,1 0 0,-1 0 0,1 0 1,-1-1-1,1 1 0,0 0 0,-1-1 0,1 1 0,0-1 0,0 1 1,0-1-1,0 1 0,0-1 0,0 0 0,0 0 0,1 1 0,-1-1 1,1 0-1,-1 0 0,1 0 0,0 0 0,0 0 0,0 1 0,0-4 0,7-3-4015,11 2-1564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3.377"/>
    </inkml:context>
    <inkml:brush xml:id="br0">
      <inkml:brushProperty name="width" value="0.025" units="cm"/>
      <inkml:brushProperty name="height" value="0.025" units="cm"/>
    </inkml:brush>
  </inkml:definitions>
  <inkml:trace contextRef="#ctx0" brushRef="#br0">95 68 12236,'0'0'12534,"-9"-2"-12187,7 1-339,-1 1 0,1-1 0,-1 1-1,1 0 1,-1-1 0,0 1 0,1 0 0,-1 1-1,1-1 1,-1 0 0,1 1 0,-1 0 0,1-1-1,-1 1 1,1 0 0,-1 0 0,1 0 0,0 1-1,-3 1 1,2 0 9,0 0-1,0 0 0,1 0 0,-1 0 1,1 1-1,0-1 0,0 1 1,0 0-1,0 0 0,1 0 0,0 0 1,-1 0-1,1 0 0,0 6 0,0-8 2,1-1-1,-1 0 1,1 0-1,0 1 0,-1-1 1,1 0-1,0 1 0,0-1 1,0 0-1,0 1 0,0-1 1,0 0-1,0 0 1,1 1-1,-1-1 0,0 0 1,1 1-1,-1-1 0,1 0 1,-1 0-1,1 0 0,0 1 1,-1-1-1,1 0 1,0 0-1,0 0 0,0 0 1,0 0-1,0-1 0,0 1 1,0 0-1,0 0 0,1 0 1,1 0 7,0-1-1,0 0 1,0 0 0,0 0-1,0 0 1,-1 0 0,1-1-1,0 1 1,0-1 0,0 0 0,-1 0-1,1 0 1,0 0 0,4-3-1,9-6 12,-1-1-1,0-1 0,0 0 0,-1-1 0,-1-1 0,0 0 1,17-26-1,2 1 9,-32 48 28,0 0-1,-1 0 1,0 0-1,-3 13 1,-1-8 262,1 0 0,0 0 0,1 0 0,1 1 0,0-1 0,1 24 0,1-38-327,0 1 0,0-1 0,0 1 0,0-1 0,0 0 0,0 1 0,0-1 0,0 1 0,0-1 0,1 1 0,-1-1 0,0 1 0,0-1 0,0 0 0,1 1 0,-1-1 0,0 1 0,1-1 0,-1 0-1,0 1 1,1-1 0,-1 0 0,0 0 0,1 1 0,-1-1 0,1 0 0,-1 0 0,0 1 0,1-1 0,-1 0 0,1 0 0,-1 0 0,1 0 0,18-4-943,12-19-4568,-18 3-849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29.634"/>
    </inkml:context>
    <inkml:brush xml:id="br0">
      <inkml:brushProperty name="width" value="0.025" units="cm"/>
      <inkml:brushProperty name="height" value="0.025" units="cm"/>
    </inkml:brush>
  </inkml:definitions>
  <inkml:trace contextRef="#ctx0" brushRef="#br0">0 123 14478,'0'0'6982,"12"3"-6400,-6-1-544,0 0 0,0-1 0,0 0 0,0 0 0,0 0 0,1-1 0,-1 0-1,0 0 1,0-1 0,0 1 0,0-1 0,0-1 0,0 1 0,0-1 0,0 0 0,-1 0 0,1-1-1,-1 0 1,8-5 0,-8 6-17,-1-1-1,1 1 0,-1-1 1,0-1-1,0 1 1,0 0-1,-1-1 0,1 0 1,-1 0-1,0 0 0,0 0 1,0 0-1,-1-1 1,1 0-1,-1 1 0,0-1 1,-1 0-1,1 0 0,-1 0 1,0 0-1,1-5 1,-2 9-18,0 1 1,0-1 0,0 1 0,0-1-1,0 0 1,0 1 0,0-1-1,-1 1 1,1-1 0,0 0 0,0 1-1,0-1 1,-1 1 0,1-1 0,0 1-1,-1-1 1,1 1 0,0-1-1,-1 1 1,1-1 0,-1 1 0,1 0-1,-1-1 1,1 1 0,-1-1-1,1 1 1,-1 0 0,1 0 0,-1-1-1,1 1 1,-2 0 0,-22 2 3,18 0-18,0 0 0,0 0 0,1 1-1,0 0 1,-1 0 0,-5 4 0,-2 6 22,1-1 0,0 2 0,-15 21 0,24-30-11,-1 1 0,1-1-1,0 1 1,0 0 0,0 0 0,1 0 0,0 0 0,0 0 0,1 1 0,0-1 0,0 1 0,0 11-1,1-17-5,0-1-1,0 1 1,1 0-1,-1 0 0,0 0 1,0-1-1,1 1 1,-1 0-1,0 0 1,1-1-1,-1 1 0,1 0 1,-1 0-1,1-1 1,0 1-1,-1-1 0,1 1 1,-1-1-1,1 1 1,0-1-1,0 1 1,-1-1-1,1 1 0,0-1 1,0 0-1,0 1 1,29 2-667,29-16-3046,-18-7-2271,0-6-4484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3.721"/>
    </inkml:context>
    <inkml:brush xml:id="br0">
      <inkml:brushProperty name="width" value="0.025" units="cm"/>
      <inkml:brushProperty name="height" value="0.025" units="cm"/>
    </inkml:brush>
  </inkml:definitions>
  <inkml:trace contextRef="#ctx0" brushRef="#br0">12 0 11147,'0'0'18161,"-10"62"-17841,8-42-256,2-3-32,0-4-160,0-1-1217,0-6-1186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4.106"/>
    </inkml:context>
    <inkml:brush xml:id="br0">
      <inkml:brushProperty name="width" value="0.025" units="cm"/>
      <inkml:brushProperty name="height" value="0.025" units="cm"/>
    </inkml:brush>
  </inkml:definitions>
  <inkml:trace contextRef="#ctx0" brushRef="#br0">0 23 18962,'0'0'7527,"35"-23"-23991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4.450"/>
    </inkml:context>
    <inkml:brush xml:id="br0">
      <inkml:brushProperty name="width" value="0.025" units="cm"/>
      <inkml:brushProperty name="height" value="0.025" units="cm"/>
    </inkml:brush>
  </inkml:definitions>
  <inkml:trace contextRef="#ctx0" brushRef="#br0">18 0 19987,'0'0'2071,"-2"9"-1147,-5 47 24,2 1 0,2-1 0,3 1 0,7 57 0,0 51-1135,-8-165 126,1 0-1,0 1 0,0-1 1,0 0-1,0 0 0,0 0 0,0 1 1,0-1-1,0 0 0,0 0 1,0 1-1,0-1 0,0 0 1,0 0-1,0 0 0,0 1 0,0-1 1,0 0-1,0 0 0,0 0 1,0 1-1,0-1 0,0 0 1,0 0-1,1 0 0,-1 1 0,0-1 1,0 0-1,0 0 0,0 0 1,0 0-1,1 0 0,-1 1 0,0-1 1,0 0-1,0 0 0,0 0 1,1 0-1,-1 0 0,0 0 1,0 0-1,0 0 0,1 0 0,-1 0 1,0 1-1,0-1 0,0 0 1,1 0-1,-1 0 0,0 0 1,0 0-1,1-1 0,-1 1 0,0 0 1,0 0-1,0 0 0,1 0 1,-1 0-1,0 0 0,0 0 0,1 0 1,9-11-5296,-2-9-3099</inkml:trace>
  <inkml:trace contextRef="#ctx0" brushRef="#br0" timeOffset="1">198 382 21717,'0'0'5092,"22"-57"-3971,-1 48-256,-1 7-737,-2 2-96,2 0-64,-3 6-96,1 5-705,-1-4-1152,-2-3-1923,0-4-4356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5.687"/>
    </inkml:context>
    <inkml:brush xml:id="br0">
      <inkml:brushProperty name="width" value="0.025" units="cm"/>
      <inkml:brushProperty name="height" value="0.025" units="cm"/>
    </inkml:brush>
  </inkml:definitions>
  <inkml:trace contextRef="#ctx0" brushRef="#br0">103 376 11082,'0'0'7506,"-9"-6"-4383,-30-21-977,38 26-2096,0 0 0,0 0 0,0 1 0,0-1 0,0 0 0,0 1 0,0-1 0,-1 1 0,1-1 0,0 1 0,0 0-1,-1 0 1,1-1 0,0 1 0,-1 0 0,1 0 0,0 0 0,0 0 0,-1 0 0,1 1 0,0-1 0,-1 0 0,1 1 0,0-1 0,0 0 0,0 1 0,-1 0-1,1-1 1,0 1 0,0 0 0,0-1 0,0 1 0,0 0 0,0 0 0,0 0 0,0 0 0,1 0 0,-1 0 0,0 0 0,0 0 0,1 0 0,-1 1-1,1-1 1,-1 0 0,1 0 0,-1 2 0,0 1-50,0 0-1,0 0 0,0 0 1,0 0-1,1 0 0,0 0 1,0 0-1,0 0 0,0 0 0,1 0 1,-1 0-1,2 5 0,-1-9 4,0 1-1,-1 0 1,1 0-1,0-1 1,-1 1-1,1 0 1,0-1-1,0 1 1,0-1-1,0 1 1,0-1-1,0 1 1,0-1-1,0 1 1,0-1-1,0 0 1,0 0-1,0 0 1,0 1-1,0-1 1,0 0-1,0 0 1,0 0-1,0-1 0,0 1 1,0 0-1,0 0 1,1-1-1,30-10 145,-23 5-164,0-1-1,0 0 0,-1 0 0,0-1 0,0 0 1,-1 0-1,0 0 0,-1-1 0,1 0 0,-2-1 1,1 1-1,-1-1 0,-1 0 0,6-18 0,-10 28 16,0 0-1,0 0 0,0-1 0,0 1 1,1 0-1,-1 0 0,0-1 0,0 1 0,0 0 1,0-1-1,0 1 0,0 0 0,0 0 0,0-1 1,0 1-1,0 0 0,1-1 0,-2 1 1,1 0-1,0 0 0,0-1 0,0 1 0,0 0 1,0-1-1,0 1 0,0 0 0,0 0 1,0-1-1,0 1 0,-1 0 0,1 0 0,0-1 1,0 1-1,0 0 0,0 0 0,-1 0 1,1-1-1,0 1 0,0 0 0,-1 0 0,1 0 1,0 0-1,-1-1 0,-5 5-43,6-4 28,-5 8 17,1 1 0,1-1 0,0 1 0,0-1 0,1 1 1,0 0-1,0 0 0,1 0 0,0 0 0,0 0 1,1 1-1,2 15 0,-2-23 7,1-1 0,-1 1-1,0-1 1,0 1 0,1-1 0,-1 1 0,0-1-1,1 0 1,0 1 0,-1-1 0,1 1 0,0-1 0,0 0-1,-1 0 1,1 1 0,0-1 0,0 0 0,0 0-1,1 0 1,-1 0 0,0 0 0,0 0 0,1-1 0,1 2-1,0-1 28,-1 0-1,1-1 0,0 1 0,0-1 1,-1 0-1,1 0 0,0 0 1,0 0-1,0-1 0,-1 1 0,1-1 1,4 0-1,1-2 98,1 0 1,0-1 0,-1 0-1,0 0 1,1-1-1,13-11 1,-10 5-79,-1 0 0,0 0 0,14-20 0,-21 26-42,-1-1 0,0 1 0,0 0 1,0-1-1,-1 0 0,1 0 0,-1 0 1,-1 0-1,1 0 0,-1 0 0,1-11 1,-3 17-12,1 0 0,0-1 0,0 1 0,0 0 0,0 0 0,0-1 0,0 1 0,0 0 0,0 0 0,0 0 0,-1-1 1,1 1-1,0 0 0,0 0 0,0 0 0,0-1 0,-1 1 0,1 0 0,0 0 0,0 0 0,0 0 0,-1 0 0,1 0 1,0-1-1,0 1 0,-1 0 0,1 0 0,0 0 0,0 0 0,0 0 0,-1 0 0,1 0 0,0 0 0,0 0 0,-1 0 0,1 0 1,0 0-1,0 0 0,-1 0 0,1 0 0,0 1 0,0-1 0,-1 0 0,1 0 0,0 0 0,0 0 0,0 0 0,-1 0 1,1 1-1,0-1 0,0 0 0,0 0 0,0 0 0,-1 0 0,1 1 0,0-1 0,0 0 0,0 0 0,0 1 0,0-1 0,0 0 1,0 0-1,0 0 0,-1 1 0,-12 13-46,-22 52-15,33-61 97,0 0-1,0 0 1,0 1-1,0-1 1,1 0-1,0 1 1,0-1-1,1 1 1,-1 0-1,1-1 1,1 6-1,-1-10-10,1-1 1,-1 1-1,1-1 0,0 1 0,-1-1 0,1 0 1,0 1-1,-1-1 0,1 0 0,0 0 0,-1 0 1,1 1-1,0-1 0,0 0 0,-1 0 1,1 0-1,0 0 0,0 0 0,-1 0 0,1 0 1,0-1-1,-1 1 0,1 0 0,0 0 0,0-1 1,-1 1-1,1 0 0,0-1 0,0 1 0,22-9 355,-11 0-311,1 0 1,-1-1-1,-1 0 0,1 0 0,13-18 0,28-25-386,-54 78-499,-14 27 790,11-43 25,1 0 0,0 1 1,0-1-1,1 0 0,-1 19 1,3-28-1,-1 1 0,1-1 0,0 1 0,0-1 1,0 1-1,0-1 0,0 1 0,0-1 0,0 1 0,1-1 0,-1 1 1,0-1-1,0 1 0,0-1 0,0 1 0,1-1 0,-1 1 1,0-1-1,0 1 0,1-1 0,-1 0 0,0 1 0,1-1 0,-1 0 1,0 1-1,1-1 0,-1 0 0,1 1 0,-1-1 0,1 0 1,-1 0-1,1 1 0,-1-1 0,0 0 0,1 0 0,-1 0 0,1 0 1,0 0-1,23-8-174,20-26-249,-24 11 312,-1 0 0,-2-1-1,0-1 1,-1-1-1,-2 0 1,0-1 0,-2 0-1,-1-1 1,-2 0 0,0-1-1,-2 0 1,4-34 0,-16 82 80,0 0 1,-2 0-1,-8 17 1,1-4 265,-11 44 0,21-60-39,1 1-1,0-1 1,2 1 0,0-1-1,1 28 1,1-38-179,-1-1 0,1 1-1,0-1 1,1 1 0,-1-1 0,1 0 0,0 1 0,0-1-1,1 0 1,-1 0 0,1-1 0,0 1 0,0 0 0,1-1 0,0 0-1,-1 0 1,1 0 0,1 0 0,-1-1 0,6 5 0,-1-8-1015,-11-11 407,-9-12-217,-120-149-1947,115 153 2925,16 19-97,0-1-1,-1 1 1,1 0-1,-1-1 0,1 1 1,0 0-1,-1-1 1,1 1-1,0-1 1,-1 1-1,1-1 1,0 1-1,0 0 1,0-1-1,-1 1 0,1-1 1,0 1-1,0-1 1,0 1-1,0-1 1,0 1-1,0-1 1,0 1-1,0-1 1,0 1-1,0-1 1,0 1-1,0-1 0,0 1 1,0-1-1,1 1 1,-1-1-1,0 1 1,0-1-1,0 1 1,1 0-1,-1-1 1,1 0-1,24-5 717,43 11-1089,-62-4 438,56 9-1091,-25-4-1673,0-1-4343,-15-4-2873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6.060"/>
    </inkml:context>
    <inkml:brush xml:id="br0">
      <inkml:brushProperty name="width" value="0.025" units="cm"/>
      <inkml:brushProperty name="height" value="0.025" units="cm"/>
    </inkml:brush>
  </inkml:definitions>
  <inkml:trace contextRef="#ctx0" brushRef="#br0">1 9 17521,'0'0'12171,"55"1"-12075,-29-1-96,-3 0-448,3 0-1538,-6-1-2018,-3-3-2210,-4 0-8071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6.390"/>
    </inkml:context>
    <inkml:brush xml:id="br0">
      <inkml:brushProperty name="width" value="0.025" units="cm"/>
      <inkml:brushProperty name="height" value="0.025" units="cm"/>
    </inkml:brush>
  </inkml:definitions>
  <inkml:trace contextRef="#ctx0" brushRef="#br0">185 57 15471,'0'0'6779,"1"-9"-3826,2-27-775,-3 36-2139,0-1 1,-1 0-1,1 1 1,0-1 0,-1 0-1,1 1 1,-1-1-1,1 1 1,0-1 0,-1 1-1,1-1 1,-1 1-1,0-1 1,1 1 0,-1-1-1,1 1 1,-1 0-1,0-1 1,1 1 0,-1 0-1,0-1 1,1 1-1,-1 0 1,0 0 0,0 0-1,1 0 1,-1 0-1,0 0 1,1 0 0,-1 0-1,0 0 1,0 0 0,1 0-1,-1 0 1,0 0-1,1 1 1,-1-1 0,0 0-1,1 1 1,-2 0-1,-28 9-82,18-2 36,1-1 1,0 2 0,0-1-1,0 2 1,1-1 0,1 1-1,-11 13 1,16-17-1,0-1 1,0 0-1,0 1 0,1 0 0,0 0 1,0 0-1,0 0 0,1 1 0,0-1 1,0 1-1,1-1 0,0 1 0,0 0 1,0-1-1,1 1 0,1 12 0,0-16-26,0-1 0,0 1 1,1-1-1,-1 1 0,1-1 0,0 0 0,0 0 0,-1 1 0,1-1 1,1-1-1,-1 1 0,0 0 0,0 0 0,1-1 0,-1 1 0,1-1 0,-1 0 1,1 0-1,0 0 0,0 0 0,-1 0 0,1-1 0,0 1 0,0-1 0,0 1 1,5-1-1,9 1-1012,1-1 0,-1 0 1,18-3-1,7-6-3866,-5-8-3689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6.747"/>
    </inkml:context>
    <inkml:brush xml:id="br0">
      <inkml:brushProperty name="width" value="0.025" units="cm"/>
      <inkml:brushProperty name="height" value="0.025" units="cm"/>
    </inkml:brush>
  </inkml:definitions>
  <inkml:trace contextRef="#ctx0" brushRef="#br0">70 1 17008,'0'0'6379,"-4"13"-4430,-46 160 1661,45-151-3416,1-1 0,1 2 1,1-1-1,1 0 0,0 0 1,6 40-1,-5-60-203,0 0 0,0 0 0,1-1-1,-1 1 1,0 0 0,1-1 0,0 1 0,-1 0 0,1-1-1,0 1 1,0 0 0,0-1 0,0 1 0,0-1 0,0 0-1,0 1 1,0-1 0,1 0 0,-1 0 0,0 1 0,1-1 0,-1 0-1,1-1 1,-1 1 0,1 0 0,0 0 0,-1-1 0,1 1-1,0-1 1,0 1 0,-1-1 0,1 0 0,0 1 0,0-1-1,-1 0 1,1 0 0,3-1 0,-3 0-212,1 1 0,-1-1 0,0 0 0,0 0 0,0 0 0,0 0 0,0 0 0,-1 0 0,1-1 0,0 1-1,0-1 1,-1 1 0,2-3 0,-1 2-359,-1 0 1,1 0-1,-1-1 0,1 1 0,-1-1 0,0 1 0,0-1 0,0 0 0,-1 1 1,1-1-1,-1 0 0,1-3 0,0-19-8079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7.087"/>
    </inkml:context>
    <inkml:brush xml:id="br0">
      <inkml:brushProperty name="width" value="0.025" units="cm"/>
      <inkml:brushProperty name="height" value="0.025" units="cm"/>
    </inkml:brush>
  </inkml:definitions>
  <inkml:trace contextRef="#ctx0" brushRef="#br0">75 110 19058,'0'0'9422,"-9"9"-9352,6-5-67,-41 50-28,42-51 33,0 1 0,0 0-1,0-1 1,0 1 0,0 0-1,1 0 1,-1 0 0,1 0 0,0 0-1,1 0 1,-1 0 0,1 0-1,0 1 1,-1-1 0,2 0 0,-1 0-1,1 5 1,0-8-1,0 0 1,-1-1-1,1 1 1,0 0-1,0 0 0,0 0 1,0-1-1,-1 1 0,1 0 1,0-1-1,0 1 0,0-1 1,1 1-1,-1-1 0,0 0 1,0 1-1,0-1 0,0 0 1,0 0-1,0 0 0,0 0 1,1 0-1,-1 0 0,0 0 1,0 0-1,0 0 1,0 0-1,0-1 0,0 1 1,0-1-1,1 1 0,-1 0 1,0-1-1,0 0 0,1 0 1,39-21 95,-30 13-164,-1-1-1,0 0 0,0 0 0,-1-1 0,16-25 0,-20 29 57,-1 0 1,-1-1-1,1 0 1,-1 1-1,0-1 0,-1-1 1,0 1-1,0 0 0,-1-1 1,0 1-1,0-13 0,-1 21 7,0 0 1,0-1-1,0 1 0,0 0 0,0-1 0,0 1 0,-1 0 0,1 0 0,0-1 0,0 1 1,0 0-1,-1-1 0,1 1 0,0 0 0,0 0 0,0 0 0,-1-1 0,1 1 0,0 0 1,-1 0-1,1 0 0,0-1 0,0 1 0,-1 0 0,1 0 0,0 0 0,-1 0 0,1 0 1,0 0-1,-1 0 0,1 0 0,0 0 0,-1 0 0,1 0 0,0 0 0,-1 0 0,1 0 0,0 0 1,-1 0-1,1 0 0,0 0 0,-1 0 0,1 1 0,0-1 0,0 0 0,-1 0 0,1 0 1,0 0-1,-1 1 0,1-1 0,0 0 0,0 0 0,0 1 0,-1-1 0,1 0 0,0 1 1,0-1-1,-17 15 30,10-6 16,0 0 0,1 1 0,0-1 0,1 1 0,0 0 0,1 0 1,0 1-1,0-1 0,1 1 0,1 0 0,0 0 0,0 0 0,1 0 0,0 20 0,2-30-35,-1 0 0,1 0 0,-1 0 0,1 0 0,0 0 0,0 0 0,-1 0 0,1 0 0,0 0 0,0 0 0,0-1 0,0 1 0,0 0 0,0 0 0,0-1 0,0 1 0,0-1 0,0 1 0,0-1 0,0 0 0,0 1 0,1-1 0,-1 0 0,0 0 1,0 0-1,0 0 0,1 0 0,-1 0 0,0 0 0,0 0 0,0 0 0,1-1 0,-1 1 0,1-1 0,43-12 305,-33 5-299,1-1 0,-1 0 1,-1-1-1,0 0 0,0-1 0,-1 0 0,-1-1 1,1 0-1,-2-1 0,0 1 0,-1-2 1,0 1-1,0-1 0,6-24 0,-12 29-40,-4 7-33,-2 6-84,-2 6 150,0 0 1,0 0 0,1 1-1,0 0 1,1 0-1,1 0 1,0 0 0,0 1-1,1 0 1,-3 23-1,6-35 5,0 1-1,0-1 0,0 0 0,0 1 1,0-1-1,0 0 0,0 1 0,0-1 1,0 0-1,0 1 0,0-1 0,0 0 1,0 0-1,1 1 0,-1-1 0,0 0 1,0 1-1,0-1 0,0 0 0,1 0 1,-1 1-1,0-1 0,0 0 0,1 0 1,-1 0-1,0 1 0,1-1 0,-1 0 1,0 0-1,0 0 0,1 0 0,-1 0 1,0 1-1,1-1 0,-1 0 0,1 0 1,16-4 311,13-13 66,-13 2-379,-1 0 0,-1-1-1,0-1 1,-2 0 0,0-1 0,0 0-1,12-27 1,-47 110-49,15-49-181,1 0 0,1 1 0,1 0 0,0 0 0,-2 20 0,6-36 91,0-1 1,0 1 0,0 0-1,-1-1 1,1 1-1,0 0 1,0 0-1,0-1 1,0 1 0,0 0-1,1-1 1,-1 1-1,0 0 1,0 0-1,0-1 1,0 1-1,1 0 1,-1-1 0,0 1-1,1-1 1,-1 1-1,0 0 1,1-1-1,-1 1 1,1-1-1,-1 1 1,1-1 0,-1 1-1,1-1 1,0 0-1,-1 1 1,1-1-1,-1 1 1,1-1-1,0 0 1,-1 0 0,1 1-1,0-1 1,-1 0-1,1 0 1,0 0-1,0 0 1,-1 0-1,1 0 1,0 0 0,-1 0-1,1 0 1,0 0-1,-1 0 1,1 0-1,0-1 1,0 1-1,-1 0 1,1 0 0,-1-1-1,1 1 1,1-1-1,35-25-8731,-11 1 1232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7.459"/>
    </inkml:context>
    <inkml:brush xml:id="br0">
      <inkml:brushProperty name="width" value="0.025" units="cm"/>
      <inkml:brushProperty name="height" value="0.025" units="cm"/>
    </inkml:brush>
  </inkml:definitions>
  <inkml:trace contextRef="#ctx0" brushRef="#br0">102 0 14894,'0'0'13229,"-8"4"-12936,0-1-207,1 1 1,0 0-1,0 1 0,0-1 0,1 1 0,-1 0 0,1 1 1,0 0-1,1 0 0,-1 0 0,1 1 0,0-1 1,-7 15-1,12-20-109,0 0 0,0 0 1,0 0-1,0 0 0,1 0 0,-1 0 1,0 0-1,1 0 0,-1 0 1,0-1-1,1 1 0,-1 0 1,1 0-1,-1 0 0,1-1 0,-1 1 1,1 0-1,0 0 0,-1-1 1,1 1-1,0-1 0,0 1 1,0-1-1,-1 1 0,1-1 0,0 1 1,0-1-1,0 0 0,0 1 1,0-1-1,0 0 0,1 1 1,45 12-1351,-31-8 537,8 2-257,-13-4 641,-1 0-1,0 1 1,0 0-1,0 0 0,0 1 1,-1 0-1,13 10 0,-20-14 550,-1 0 0,0 0 0,0 0-1,0 1 1,0-1 0,0 0 0,0 0-1,-1 1 1,1-1 0,0 1 0,-1-1-1,1 0 1,-1 1 0,1-1 0,-1 1 0,0-1-1,0 1 1,0 0 0,0-1 0,0 1-1,0-1 1,0 1 0,0-1 0,0 1-1,-1-1 1,1 1 0,-1-1 0,1 1-1,-1-1 1,1 1 0,-1-1 0,0 0-1,0 1 1,0-1 0,0 0 0,0 0-1,0 0 1,-2 2 0,-5 5 584,0-1 1,0 0-1,-1-1 1,-12 8-1,14-10-559,5-3-42,-6 5 141,-1 0 0,1-1 1,-2 0-1,1 0 0,0-1 1,-1-1-1,0 1 0,-15 2 1,25-6-320,-1-1 1,1 1 0,-1 0-1,0-1 1,1 1 0,-1-1-1,1 1 1,-1 0 0,1-1-1,-1 1 1,1-1 0,0 0-1,-1 1 1,1-1 0,0 1-1,-1-1 1,1 1 0,0-1 0,0 0-1,-1 1 1,1-1 0,0 0-1,0 1 1,0-1 0,0 0-1,0 1 1,0-1 0,0 0-1,0 1 1,0-1 0,0 0-1,0 1 1,0-1 0,1 0-1,-1 1 1,0-1 0,1 1-1,-1-1 1,0 0 0,1 0 0,10-30-4652,4 3-1220,7-2-2577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07.801"/>
    </inkml:context>
    <inkml:brush xml:id="br0">
      <inkml:brushProperty name="width" value="0.025" units="cm"/>
      <inkml:brushProperty name="height" value="0.025" units="cm"/>
    </inkml:brush>
  </inkml:definitions>
  <inkml:trace contextRef="#ctx0" brushRef="#br0">53 125 1153,'0'0'11963,"11"-5"-6512,2 0-4159,-1 1 687,-1-1 0,0-1-1,18-10 1,-26 14-1741,0 0-1,-1 0 1,1 0 0,-1 0 0,1-1-1,-1 1 1,0-1 0,0 0 0,0 1 0,0-1-1,-1 0 1,1 0 0,-1 0 0,1 0-1,-1 0 1,0 0 0,0-1 0,-1 1-1,1 0 1,0-5 0,-1 7-238,-1-1 0,1 1 0,-1 0 0,1 0 0,-1 0 0,0 0 0,1 0 0,-1 0 0,0 0 0,1 0 0,-1 0 0,0 0 0,0 0 0,0 0 0,0 1 0,0-1 0,0 0 0,0 1 0,0-1 0,0 1 0,-1-1 0,1 1 0,0-1 0,0 1 0,0 0 0,-1 0 0,1 0 0,0-1 0,0 1 0,0 0 0,-1 1 0,1-1 0,-1 0 0,-46 6 0,42-4 0,0 1 0,0 0 0,1 1 0,-1-1 0,1 1 0,0 0 0,0 1 0,0-1 0,0 1 0,1 0 0,0 0 0,0 0 0,0 1 0,1-1 0,0 1 0,0 0 0,0 0 0,1 0 0,-1 0 0,-1 12 0,3-14 0,0 1 0,0-1 0,0 0 0,1 1 0,0-1 0,0 1 0,0-1 0,1 1 0,-1-1 0,1 1 0,0-1 0,0 0 0,0 1 0,1-1 0,0 0 0,0 0 0,0 0 0,0 0 0,0 0 0,1 0 0,0-1 0,0 1 0,0-1 0,0 0 0,0 0 0,0 0 0,1 0 0,0-1 0,0 1 0,6 2 0,0-1-529,1 0 1,0 0-1,0-2 0,0 1 1,1-1-1,16 0 0,-15-1-1085,0-1 1,1-1-1,-1 0 0,0-1 0,17-5 1,15-8-14184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30.037"/>
    </inkml:context>
    <inkml:brush xml:id="br0">
      <inkml:brushProperty name="width" value="0.025" units="cm"/>
      <inkml:brushProperty name="height" value="0.025" units="cm"/>
    </inkml:brush>
  </inkml:definitions>
  <inkml:trace contextRef="#ctx0" brushRef="#br0">164 6 9961,'0'0'4394,"-9"6"-1826,-10 5-1537,0 1 0,1 1 0,0 1 0,2 1 0,-1 0 0,2 1 0,-16 20-1,31-35-1026,0-1-1,0 0 1,0 0-1,0 0 1,0 1-1,-1-1 0,1 0 1,0 0-1,0 0 1,0 1-1,0-1 1,0 0-1,0 0 0,0 0 1,0 1-1,0-1 1,0 0-1,0 0 1,0 1-1,0-1 1,0 0-1,0 0 0,0 0 1,0 1-1,0-1 1,0 0-1,1 0 1,-1 0-1,0 1 0,0-1 1,0 0-1,0 0 1,0 0-1,0 1 1,1-1-1,-1 0 0,0 0 1,0 0-1,0 0 1,1 0-1,-1 0 1,0 1-1,0-1 0,0 0 1,1 0-1,-1 0 1,0 0-1,0 0 1,0 0-1,1 0 0,19 0 107,21-8 38,8-13-378,-37 15 104,1 0 0,0 1 0,0 0 0,0 1 0,0 0 0,1 2-1,16-3 1,-29 5 134,0 1 0,-1-1 0,1 1 0,-1-1 0,1 1 0,-1-1 0,1 1 0,-1-1 0,1 1-1,-1 0 1,1-1 0,-1 1 0,0 0 0,1-1 0,-1 1 0,0 0 0,0-1 0,1 1 0,-1 0-1,0 0 1,0-1 0,0 1 0,0 0 0,0 0 0,0-1 0,0 1 0,0 1 0,-1 28 658,1-22-470,3-9-125,0 0 0,0-1 0,-1 1 0,1-1 0,0 0 0,-1 1 0,1-1 0,-1 0 0,4-4 0,0-1-50,0-1-1,0 0 1,-1 0-1,0 0 1,0-1-1,-1 0 1,0 0-1,0 0 1,-1 0-1,-1 0 1,1-1-1,0-11 1,1 22-426,-1 0-1,0 1 1,0-1-1,0 1 1,0-1-1,0 1 1,0 0-1,-1 0 1,5 4-1,4 2-1294,8 3-1674,1-5-2231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31.959"/>
    </inkml:context>
    <inkml:brush xml:id="br0">
      <inkml:brushProperty name="width" value="0.025" units="cm"/>
      <inkml:brushProperty name="height" value="0.025" units="cm"/>
    </inkml:brush>
  </inkml:definitions>
  <inkml:trace contextRef="#ctx0" brushRef="#br0">1 23 4100,'51'-22'-1634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7:33.209"/>
    </inkml:context>
    <inkml:brush xml:id="br0">
      <inkml:brushProperty name="width" value="0.025" units="cm"/>
      <inkml:brushProperty name="height" value="0.025" units="cm"/>
    </inkml:brush>
  </inkml:definitions>
  <inkml:trace contextRef="#ctx0" brushRef="#br0">7959 109 3107,'-10'-5'3144,"-17"-10"-2760,-1 1 0,0 2-1,-1 1 1,-1 1 0,0 2-1,0 0 1,-49-4 0,-118 10-205,-201 26 1,-71 1-27,-114-41 65,83 1 280,-62 0-423,-40 0 554,-1 32-266,-580 28-245,906-38 225,-320 51 0,421-28-145,0 7 1,-319 114-1,471-142-204,-264 106-16,215-82-17,-126 79-1,177-96 19,0 0 0,2 2-1,0 0 1,0 1 0,2 1-1,0 1 1,2 1 0,0 0-1,-17 33 1,23-36 5,1 1 0,1-1 0,1 2 0,0-1 0,2 1 0,0 0 0,2 0 0,0 1 0,1-1 0,1 1 0,1-1 0,4 28-1,-2-34 19,2 0-1,0-1 0,1 0 0,0 0 0,1 0 0,1 0 0,0-1 0,1 0 0,0-1 0,1 1 0,0-2 0,1 1 0,0-1 0,1-1 0,18 14 0,-5-7 5,0 0 0,1-2 0,1 0 0,0-2 0,1-1 0,0-1 0,30 7 0,44 7 98,124 15 0,109-4-74,-221-25 9,936 48-635,3-56 274,-71-45 552,6 1 255,-646 39-401,330-8-256,-2-40-247,502-168 569,-1124 207-139,0-3 1,-1-2 0,0-2 0,-2-2 0,0-2 0,69-46-1,-93 54 95,-1-2 0,0 0-1,-2-1 1,0 0-1,-1-2 1,0 0 0,-2 0-1,0-2 1,-2 0-1,0 0 1,-1-1 0,-1 0-1,-1-1 1,-1 0-1,6-31 1,-11 41-71,0 0 0,-1 0 0,-1-1 0,0 1 0,0-1 0,-2 0 1,1 1-1,-2-1 0,0 1 0,0 0 0,-2-1 0,1 1 0,-2 1 0,0-1 0,0 0 0,-1 1 0,0 0 0,-1 1 0,-1-1 1,-16-18-1,-1 3 10,-2 1 0,-1 2 0,-1 0 0,-38-23 1,-136-69 203,130 80-341,-1 4 1,-2 3 0,-1 3 0,0 4-1,-2 3 1,-1 3 0,0 4-1,0 4 1,-87 1 0,-178 6-5509,152 1-3139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0.618"/>
    </inkml:context>
    <inkml:brush xml:id="br0">
      <inkml:brushProperty name="width" value="0.025" units="cm"/>
      <inkml:brushProperty name="height" value="0.025" units="cm"/>
    </inkml:brush>
  </inkml:definitions>
  <inkml:trace contextRef="#ctx0" brushRef="#br0">129 40 6406,'0'0'5573,"-72"41"-4356,41-20 1,10 0 351,17 0-192,4-9-608,25-2-320,16-9 159,19-1-159,13-6-257,12-10-96,6-6-64,2-2-513,-10-3-1376,-10 1-1442,-15 4-1090,-25-2-1024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0.978"/>
    </inkml:context>
    <inkml:brush xml:id="br0">
      <inkml:brushProperty name="width" value="0.025" units="cm"/>
      <inkml:brushProperty name="height" value="0.025" units="cm"/>
    </inkml:brush>
  </inkml:definitions>
  <inkml:trace contextRef="#ctx0" brushRef="#br0">0 29 12011,'0'0'2718,"13"-4"-1902,20-4-149,0 2-1,66-4 1,-82 9-611,0 1 0,0 1 0,0 0 0,0 1 0,0 0 0,-1 2 0,1 0 0,26 10 0,-38-12-61,-1 0 1,0 1-1,1-1 1,-1 1-1,0 0 0,0 0 1,0 0-1,-1 0 1,1 1-1,-1 0 0,0-1 1,0 1-1,0 0 1,-1 1-1,1-1 0,-1 0 1,0 1-1,0-1 1,0 1-1,-1 0 0,0 0 1,0-1-1,0 1 0,0 0 1,-1 0-1,0 0 1,0 0-1,0 0 0,0 0 1,-1 0-1,0 0 1,0 0-1,-4 8 0,-1 3 39,0 0 0,-2-1 0,0 0 0,-1-1 0,0 0 0,-1 0 1,0-1-1,-21 20 0,-14 8 145,-3-2 1,-76 48 0,102-74-2027,5-11-3129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1.785"/>
    </inkml:context>
    <inkml:brush xml:id="br0">
      <inkml:brushProperty name="width" value="0.025" units="cm"/>
      <inkml:brushProperty name="height" value="0.025" units="cm"/>
    </inkml:brush>
  </inkml:definitions>
  <inkml:trace contextRef="#ctx0" brushRef="#br0">0 1 6342,'0'0'11408,"0"9"-10319,1 3-752,0 1 0,0-1 0,1 1 0,0-1 0,1 0-1,7 18 1,-9-27-321,1-1-1,-1 1 0,0 0 1,1-1-1,-1 1 1,1-1-1,0 0 0,0 0 1,0 1-1,0-1 0,0 0 1,0-1-1,1 1 0,-1 0 1,1-1-1,-1 1 1,1-1-1,-1 0 0,1 0 1,0 0-1,0 0 0,-1 0 1,1 0-1,0-1 0,0 0 1,0 1-1,0-1 1,0 0-1,0 0 0,0-1 1,0 1-1,0-1 0,-1 1 1,1-1-1,0 0 1,0 0-1,-1 0 0,5-3 1,7-3 21,0-2 1,-1 0-1,0 0 1,-1-1 0,1-1-1,-2 0 1,12-14-1,8-6 95,-31 30-114,0 1-1,0-1 1,1 1-1,-1 0 1,0-1-1,1 1 1,-1-1-1,0 1 1,1 0 0,-1-1-1,1 1 1,-1 0-1,1-1 1,-1 1-1,1 0 1,-1 0-1,1 0 1,-1-1 0,1 1-1,-1 0 1,1 0-1,-1 0 1,1 0-1,-1 0 1,1 0-1,-1 0 1,1 0-1,-1 0 1,1 0 0,-1 0-1,1 0 1,-1 1-1,1-1 1,-1 0-1,1 0 1,-1 0-1,1 1 1,-1-1 0,1 0-1,-1 1 1,0-1-1,1 0 1,-1 1-1,1-1 1,-1 1-1,0-1 1,1 0 0,-1 1-1,0-1 1,0 1-1,1-1 1,-1 1-1,0-1 1,0 1-1,0-1 1,0 1 0,0-1-1,1 1 1,-1-1-1,0 1 1,0-1-1,0 1 1,0-1-1,-1 1 1,1 0-1,0-1 1,0 1 0,0 52 820,-1-38-521,1-2-177,0-8-110,-1-1 0,1 1 1,1 0-1,-1 0 1,1 0-1,-1 0 0,4 7 1,-4-11-26,1 0 1,0 0-1,0 0 1,-1 0 0,1 0-1,0 0 1,0 0-1,0-1 1,0 1-1,0 0 1,0-1-1,0 1 1,0 0-1,1-1 1,-1 1-1,0-1 1,0 0-1,0 1 1,1-1-1,-1 0 1,0 0-1,0 0 1,1 0 0,-1 0-1,0 0 1,0 0-1,1 0 1,-1 0-1,0-1 1,0 1-1,0-1 1,1 1-1,-1 0 1,0-1-1,2-1 1,8-3 29,0-1 0,1-1 0,-2 1 0,1-2 0,-1 0-1,0 0 1,-1-1 0,0 0 0,8-10 0,-4 4-16,1 1 0,28-21 0,-42 35-21,0 0 0,1-1 0,-1 1 0,0-1 0,1 1 1,-1 0-1,1 0 0,-1-1 0,1 1 0,-1 0 0,1 0 1,-1-1-1,1 1 0,-1 0 0,1 0 0,-1 0 0,1 0 1,-1 0-1,1 0 0,-1 0 0,1 0 0,-1 0 0,1 0 1,-1 0-1,1 0 0,0 0 0,-1 0 0,1 0 0,-1 1 1,1-1-1,-1 0 0,1 1 0,2 16-14,-13 28 55,0-8 62,-1 3-1309,3-17-4086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2.158"/>
    </inkml:context>
    <inkml:brush xml:id="br0">
      <inkml:brushProperty name="width" value="0.025" units="cm"/>
      <inkml:brushProperty name="height" value="0.025" units="cm"/>
    </inkml:brush>
  </inkml:definitions>
  <inkml:trace contextRef="#ctx0" brushRef="#br0">15 1 14894,'0'0'6823,"-15"76"-6439,24-45-288,9-4-352,1-9-3300,2-7-7526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2.611"/>
    </inkml:context>
    <inkml:brush xml:id="br0">
      <inkml:brushProperty name="width" value="0.025" units="cm"/>
      <inkml:brushProperty name="height" value="0.025" units="cm"/>
    </inkml:brush>
  </inkml:definitions>
  <inkml:trace contextRef="#ctx0" brushRef="#br0">1 0 10794,'0'0'11729,"5"14"-10603,7 35-547,-1 1-1,4 64 0,16 79-466,-21-171-72,-9-22-31,-1 0 0,0 0 0,1 0 0,-1 0 0,1-1 0,-1 1 0,1 0 0,-1 0 0,0-1 0,1 1 0,-1 0 0,0-1 0,1 1 0,-1 0 0,0-1 0,1 1 0,-1 0 0,0-1 0,0 1 0,1-1 0,-1 1 0,0 0 0,0-1 0,0 1 0,0-1 0,1 1 0,-1-1 0,0 0 0,9-48 320,-3 5-306,-3-1 0,-2 1 0,-1-1 1,-3 0-1,-11-60 0,6 84-22,8 21-5,0 0 1,0 0-1,0 0 0,0-1 0,0 1 0,0 0 0,0 0 1,-1 0-1,1 0 0,0 0 0,0 0 0,0-1 0,0 1 1,0 0-1,-1 0 0,1 0 0,0 0 0,0 0 0,0 0 1,-1 0-1,1 0 0,0 0 0,0 0 0,0 0 0,0 0 1,-1 0-1,1 0 0,0 0 0,0 0 0,0 0 0,-1 0 0,1 0 1,0 0-1,0 0 0,0 0 0,0 0 0,-1 0 0,1 0 1,0 1-1,0-1 0,0 0 0,0 0 0,0 0 0,-1 0 1,1 1-1,-1 1-18,0 0 1,0 1-1,0-1 1,0 1 0,0-1-1,1 1 1,-1-1-1,1 1 1,0-1-1,-1 5 1,1 8 13,0 0 0,1-1 0,0 1 0,1-1 1,0 1-1,2-1 0,0 0 0,0 0 0,9 19 0,-10-28-6,0 0 0,0 0 0,0-1 0,0 1-1,1-1 1,0 0 0,0 0 0,0 0 0,0 0 0,1-1-1,-1 0 1,1 0 0,0 0 0,0 0 0,0-1 0,0 0-1,1 0 1,-1 0 0,0-1 0,1 0 0,0 0 0,-1 0-1,1 0 1,-1-1 0,1 0 0,0 0 0,7-2 0,-8 1 17,0 0 0,0 0 0,0 0 0,-1-1 1,1 0-1,0 0 0,-1 0 0,1 0 0,-1-1 0,0 0 1,0 0-1,0 0 0,0 0 0,0 0 0,-1-1 0,1 0 1,-1 0-1,0 0 0,3-4 0,-3 2 30,0 0 1,0 0-1,0 0 0,-1-1 0,0 1 0,0 0 1,0-1-1,-1 1 0,0-1 0,0 0 1,-1 1-1,0-1 0,-1-12 0,1 17-24,-1 1-1,1-1 0,0 0 1,-1 1-1,1-1 1,-1 1-1,1-1 0,-1 1 1,0-1-1,0 1 0,1 0 1,-1-1-1,0 1 1,0 0-1,0 0 0,-1-1 1,1 1-1,0 0 1,0 0-1,-1 0 0,1 0 1,0 1-1,-1-1 1,1 0-1,-1 1 0,1-1 1,-1 1-1,0-1 0,1 1 1,-1-1-1,1 1 1,-1 0-1,0 0 0,-2 0 1,2 0-11,-1 1 1,0-1 0,0 1-1,1-1 1,-1 1-1,0 0 1,1 0 0,-1 0-1,0 0 1,1 1-1,-1-1 1,1 1 0,0-1-1,0 1 1,-1 0-1,1 0 1,0 0 0,-2 4-1,-1 0 40,1 1 0,0-1 1,1 1-1,0 0 0,0 1 0,0-1 0,1 0 0,0 1 1,1 0-1,0-1 0,0 1 0,0 0 0,1-1 0,0 1 1,2 12-1,-1-15-16,0 0 1,1 0 0,0-1 0,0 1 0,0 0-1,0-1 1,0 0 0,1 1 0,0-1-1,0 0 1,0 0 0,1-1 0,-1 1-1,1-1 1,0 0 0,-1 1 0,2-2-1,-1 1 1,0 0 0,1-1 0,-1 0 0,1 0-1,-1 0 1,8 1 0,7 2-71,-1-2 0,1 0 0,-1-1 0,1-1 0,0-1 0,0 0 0,0-1 0,-1-2-1,25-5 1,-14-7-2325,-17-2-3005,-5-9-7338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4.852"/>
    </inkml:context>
    <inkml:brush xml:id="br0">
      <inkml:brushProperty name="width" value="0.025" units="cm"/>
      <inkml:brushProperty name="height" value="0.025" units="cm"/>
    </inkml:brush>
  </inkml:definitions>
  <inkml:trace contextRef="#ctx0" brushRef="#br0">8 127 4676,'-3'-19'2152,"2"17"-2046,0 0 0,0 0 0,1 0 0,-1 0 0,1 0 0,0 0 1,0 0-1,0 0 0,0 0 0,0 0 0,0 0 0,0 0 1,0 0-1,1 0 0,-1 0 0,2-3 0,9-32 5284,-11 36-5091,1-1 1,-1 1-1,1-1 1,-1 1-1,0 0 1,0-1-1,0 1 1,0-1-1,0 1 1,0 0-1,0-1 1,0 1-1,-1-1 1,1 1-1,0 0 1,-1-1-1,1 1 1,-1 0-1,0-1 0,1 1 1,-1 0-1,0 0 1,-1-2-1,2 3-263,-1 1 0,1-1-1,-1 0 1,1 0-1,0 0 1,-1 1-1,1-1 1,-1 0 0,1 1-1,0-1 1,-1 0-1,1 1 1,0-1-1,-1 1 1,1-1 0,0 0-1,0 1 1,-1-1-1,1 1 1,0-1-1,0 1 1,0-1 0,0 1-1,0-1 1,-1 1-1,1-1 1,0 1-1,0-1 1,0 1-1,0-1 1,1 1 0,-1-1-1,0 1 1,0 0-1,-1 21-73,1-21 54,3 53 390,2-1 1,3 1-1,2-1 1,3 0-1,1-1 1,23 50-1,-25-79-88,-12-23-299,0 0 1,1 0-1,-1 0 0,0 0 0,0 0 1,1 0-1,-1 0 0,0 0 0,0 0 0,0 0 1,1 0-1,-1 0 0,0 0 0,0 0 1,0 0-1,1 0 0,-1 0 0,0 0 0,0 0 1,0-1-1,1 1 0,-1 0 0,0 0 0,0 0 1,0 0-1,0 0 0,1-1 0,-1 1 1,0 0-1,0 0 0,0 0 0,0-1 0,0 1 1,0 0-1,0 0 0,0 0 0,0-1 1,0 1-1,0 0 0,1 0 0,-1 0 0,0-1 1,0 1-1,0 0 0,-1 0 0,1-1 1,0 1-1,3-48 915,-3 46-989,0 0 62,1-15 5,-1 1 0,0-1-1,-1 0 1,-1 1-1,-1 0 1,0-1 0,-1 1-1,-12-30 1,15 88-258,1-39 246,1 1-1,0 0 0,0 0 1,0-1-1,1 1 1,-1-1-1,1 1 1,0-1-1,0 1 0,0-1 1,0 0-1,1 0 1,-1 0-1,1 0 1,0-1-1,0 1 0,0-1 1,0 0-1,0 1 1,0-1-1,1-1 1,-1 1-1,1 0 0,0-1 1,-1 0-1,1 0 1,0 0-1,-1 0 1,1 0-1,0-1 0,0 0 1,5 0-1,1 0 6,0 0-1,0-1 0,0 0 0,0-1 1,-1 0-1,1-1 0,0 1 0,-1-2 0,1 0 1,-1 0-1,13-8 0,-11 5 9,-1-1-1,0 0 1,0-1-1,0 0 0,-1 0 1,-1-1-1,0 0 1,9-15-1,-21 74-48,4-33 46,-1-14-3,1 1 0,0 0 0,0 0 0,0 0 1,0 0-1,0 0 0,0-1 0,1 1 0,0 0 1,-1 0-1,1-1 0,0 1 0,0 0 1,1-1-1,-1 1 0,2 2 0,-1-4 2,-1 0 0,1 0 0,0 0 0,0 0-1,0-1 1,0 1 0,-1 0 0,1-1 0,0 0 0,0 1-1,0-1 1,0 0 0,0 0 0,0 0 0,0 0 0,0 0-1,0-1 1,0 1 0,0 0 0,0-1 0,0 0 0,0 1-1,-1-1 1,1 0 0,2-1 0,6-2-42,0-1 0,0 0 0,0-1 1,-1 0-1,0 0 0,0-1 0,0 0 0,13-15 0,-18 17-537,0 0 0,0 0 0,-1-1 0,0 1 0,0-1 0,0 0 0,2-7 0,-3 9-473,-1-1-1,0 1 1,-1-1 0,1 1-1,-1 0 1,0-1-1,0 1 1,0-1 0,0 1-1,-1-1 1,-1-5-1,-8-13-6974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5.226"/>
    </inkml:context>
    <inkml:brush xml:id="br0">
      <inkml:brushProperty name="width" value="0.025" units="cm"/>
      <inkml:brushProperty name="height" value="0.025" units="cm"/>
    </inkml:brush>
  </inkml:definitions>
  <inkml:trace contextRef="#ctx0" brushRef="#br0">0 4 11050,'0'0'11275,"81"15"-13293,-40-11-2402,0-1-2627</inkml:trace>
  <inkml:trace contextRef="#ctx0" brushRef="#br0" timeOffset="1">353 0 4901,'0'0'13858,"-8"1"-11381,2-1-2136,1 1 0,-1 0 0,1 0 0,-1 1 0,1-1 0,0 1 1,0 0-1,-1 1 0,1-1 0,-5 5 0,7-5-292,1 0 0,-1 0 0,1 0 0,0 0 0,0 0 0,0 1 0,0-1 0,0 1 0,0-1 0,1 1 0,-1 0 0,1 0 0,0-1 0,0 1 0,0 0 0,0 0 0,0 0 0,0 1 0,1-1 0,0 0-1,0 0 1,0 0 0,0 6 0,1-7-135,0 0-1,-1 0 1,1 0-1,0 0 0,0 0 1,0-1-1,1 1 1,-1 0-1,0 0 0,1-1 1,2 3-1,13 19-3433,-13-3-1925,-1-13 433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5.567"/>
    </inkml:context>
    <inkml:brush xml:id="br0">
      <inkml:brushProperty name="width" value="0.025" units="cm"/>
      <inkml:brushProperty name="height" value="0.025" units="cm"/>
    </inkml:brush>
  </inkml:definitions>
  <inkml:trace contextRef="#ctx0" brushRef="#br0">109 75 12748,'0'0'2039,"-1"-9"647,1 9-2685,-1-6 598,0 0 0,-1 0-1,1 0 1,-1 0 0,-5-10-1,7 15-506,-1-1 0,0 1 0,1 0-1,-1 0 1,0 0 0,0 0 0,0-1-1,0 1 1,0 0 0,0 1 0,0-1 0,0 0-1,0 0 1,0 0 0,-1 1 0,1-1-1,0 0 1,-1 1 0,1 0 0,0-1-1,-1 1 1,1 0 0,-1-1 0,1 1 0,0 0-1,-1 0 1,1 0 0,-1 0 0,1 0-1,0 1 1,-1-1 0,1 0 0,0 1-1,-1-1 1,1 1 0,0-1 0,-1 1-1,1 0 1,0-1 0,-2 2 0,0 1-54,-1 0 0,1 0 0,0 0 0,0 0 0,1 0 1,-1 1-1,1 0 0,-1-1 0,1 1 0,0 0 0,1 0 0,-1 0 0,1 0 1,-2 7-1,1-5-1,1 0 0,0 0 1,0 0-1,0 0 0,1 0 1,0 0-1,0 0 0,0 0 0,1 0 1,1 7-1,-1-12-30,1 1 0,-1 0 0,0 0 0,1-1 0,-1 1 0,1 0 0,-1-1-1,1 0 1,0 1 0,0-1 0,-1 0 0,1 0 0,0 0 0,0 0 0,0 0 0,0 0 0,0-1 0,0 1-1,1-1 1,-1 1 0,0-1 0,0 0 0,0 0 0,0 0 0,1 0 0,-1 0 0,0-1 0,0 1 0,0 0 0,4-2-1,2 0 10,1 1-1,-1-2 0,1 1 0,-1-1 0,0 0 0,11-6 0,46-38-303,-60 43 250,0 0-1,0-1 1,0 0-1,0 0 1,-1-1-1,0 1 1,0-1 0,0 0-1,4-10 1,-31 66-69,19-43 150,0-1 0,0 1 0,1 0 1,0 0-1,0 0 0,1 0 0,0 1 0,0-1 0,0 1 0,1-1 1,0 10-1,2-16-40,-1 0 0,1 0-1,0 0 1,0-1 0,-1 1 0,1 0 0,0-1 0,0 1 0,0-1 0,0 1 0,-1-1-1,1 1 1,0-1 0,0 1 0,0-1 0,0 0 0,0 0 0,0 0 0,0 1-1,0-1 1,0 0 0,0 0 0,0 0 0,1 0 0,-1-1 0,0 1 0,0 0-1,0 0 1,0-1 0,-1 1 0,1 0 0,0-1 0,0 1 0,2-2 0,37-13-681,25-30-5173,-34 19-138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2:30.691"/>
    </inkml:context>
    <inkml:brush xml:id="br0">
      <inkml:brushProperty name="width" value="0.025" units="cm"/>
      <inkml:brushProperty name="height" value="0.025" units="cm"/>
    </inkml:brush>
  </inkml:definitions>
  <inkml:trace contextRef="#ctx0" brushRef="#br0">179 1 11403,'0'0'13228,"-10"5"-13201,-9 3-21,2 1 1,-1 0-1,1 2 1,-29 23-1,57-32-126,7-3 229,44-18-8,-47 14-118,-1 0-1,1 1 1,0 0-1,0 1 1,0 1-1,28 0 1,-43 2 16,0 0 1,0 0-1,1 0 0,-1 0 1,0 0-1,0 0 0,1 0 1,-1 0-1,0 0 0,0 0 1,1 0-1,-1 0 0,0 1 1,0-1-1,0 0 1,1 0-1,-1 0 0,0 0 1,0 0-1,0 1 0,1-1 1,-1 0-1,0 0 0,0 1 1,0-1-1,0 0 0,0 0 1,1 0-1,-1 1 0,0-1 1,0 0-1,0 0 0,0 1 1,0-1-1,0 0 0,0 0 1,0 1-1,0-1 0,0 0 1,0 0-1,0 1 1,-6 14 276,-13 12 473,0-9-373,-1 0 0,0-2-1,-1 0 1,-1-1 0,-1-1-1,0-1 1,-35 14 0,31-20-1198,10-8-4330,12-3-944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5.924"/>
    </inkml:context>
    <inkml:brush xml:id="br0">
      <inkml:brushProperty name="width" value="0.025" units="cm"/>
      <inkml:brushProperty name="height" value="0.025" units="cm"/>
    </inkml:brush>
  </inkml:definitions>
  <inkml:trace contextRef="#ctx0" brushRef="#br0">90 27 1794,'0'0'22528,"-4"-7"-22400,-10-10-126,13 16-2,1 1-1,-1 0 0,1 0 1,-1 0-1,1-1 1,-1 1-1,1 0 0,-1 0 1,1 0-1,-1 0 0,1 0 1,-1 0-1,1 0 1,-1 0-1,1 0 0,-1 0 1,1 0-1,-1 0 1,1 1-1,-1-1 0,1 0 1,-1 0-1,1 0 1,-1 1-1,0 0 0,-4 3-3,1 1 0,0 0 0,0 0 0,0 1-1,1-1 1,-5 10 0,5-10 2,-1 1-1,1-1 1,1 1-1,-1 0 1,1 0-1,0 0 1,0 0-1,1 0 1,0 0-1,0 0 1,0 0 0,1 10-1,1-14-2,0-1 0,0 1 1,0-1-1,1 0 0,-1 1 0,0-1 0,1 0 1,-1 0-1,1 0 0,-1 0 0,1 0 1,-1 0-1,1 0 0,0-1 0,0 1 0,-1-1 1,1 1-1,0-1 0,0 1 0,0-1 0,-1 0 1,1 0-1,0 0 0,0 0 0,3-1 0,50-2-831,-41 0-127,1 0 0,-1-1-1,15-6 1,17-9-5022,-15 5-288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6.267"/>
    </inkml:context>
    <inkml:brush xml:id="br0">
      <inkml:brushProperty name="width" value="0.025" units="cm"/>
      <inkml:brushProperty name="height" value="0.025" units="cm"/>
    </inkml:brush>
  </inkml:definitions>
  <inkml:trace contextRef="#ctx0" brushRef="#br0">37 214 7976,'0'0'14637,"-2"6"-14247,-1 10-271,0-1 0,1 1 0,1 0 0,0 0 0,1 0 0,5 31 0,2-31-483,-1-27-2000,-1-28-4501,-5 5-1132</inkml:trace>
  <inkml:trace contextRef="#ctx0" brushRef="#br0" timeOffset="1">1 1 14286,'0'0'9577,"35"49"-10314,-17-35-2434,2-1-3748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6.672"/>
    </inkml:context>
    <inkml:brush xml:id="br0">
      <inkml:brushProperty name="width" value="0.025" units="cm"/>
      <inkml:brushProperty name="height" value="0.025" units="cm"/>
    </inkml:brush>
  </inkml:definitions>
  <inkml:trace contextRef="#ctx0" brushRef="#br0">75 319 13741,'0'0'6796,"-9"9"-4768,4-5-1873,-38 44 2385,41-45-2448,0 0 0,0 0-1,0 1 1,0-1 0,1 0-1,-1 1 1,1-1 0,0 1-1,0-1 1,0 1-1,1 0 1,-1-1 0,1 1-1,0 0 1,0-1 0,0 1-1,1 0 1,0 5 0,0-8-90,0 0 1,0 1-1,0-1 1,0 0 0,0 0-1,0 1 1,0-1 0,0 0-1,1 0 1,-1 0 0,0 0-1,1 0 1,-1-1-1,1 1 1,-1 0 0,1-1-1,-1 1 1,1-1 0,-1 1-1,1-1 1,-1 0-1,1 0 1,0 1 0,-1-1-1,1 0 1,0-1 0,-1 1-1,1 0 1,-1 0 0,1-1-1,0 1 1,-1-1-1,1 1 1,1-2 0,4 0-10,1 0 1,-1-1-1,1 0 1,-1 0-1,11-8 1,-1-3-44,-1-1 1,-1-1-1,0-1 1,-1 0-1,-1-1 1,0 0-1,-2-1 1,0 0-1,9-23 1,10-15 128,-38 71 30,0 0 1,1 1 0,1 0-1,0 0 1,1 0 0,1 1-1,0 0 1,1 0 0,1 0-1,0 25 1,2-40-104,0 1 1,0-1-1,1 1 0,-1-1 1,1 1-1,-1-1 0,1 0 1,-1 1-1,1-1 1,0 0-1,0 0 0,-1 1 1,1-1-1,0 0 0,0 0 1,0 0-1,1 0 0,-1 0 1,0 0-1,0 0 0,0-1 1,1 1-1,0 0 0,2 1 7,0-1 0,0 0 0,0 0 0,0 0 0,-1-1 0,1 1 0,0-1 0,8-1-1,-3 1 8,1-2 0,-1 1-1,1-1 1,-1-1-1,0 0 1,17-7 0,-7-2-19,-1 0 0,0-2 0,-1 0 1,-1 0-1,0-2 0,-1 0 0,0 0 1,19-31-1,-25 33-2,-1 1-1,0-1 1,-1 0 0,0-1-1,-1 0 1,-1 0 0,0 0 0,-1-1-1,-1 1 1,0-1 0,-1 0 0,-1-26-1,-1 41 2,0 1-1,0-1 1,0 1-1,0-1 0,0 0 1,0 1-1,0-1 0,0 1 1,0-1-1,0 0 1,-1 1-1,1-1 0,0 1 1,0-1-1,-1 1 1,1-1-1,0 1 0,-1-1 1,1 1-1,-1-1 0,1 1 1,-1-1-1,1 1 1,-1 0-1,1-1 0,-1 1 1,1 0-1,-1-1 0,1 1 1,-1 0-1,1 0 1,-1-1-1,0 1 0,0 0 1,-23 8-33,-19 24 66,29-17 51,0 0 0,1 1-1,1 1 1,0 0 0,-15 30-1,25-41-55,-1 1 0,1-1 0,0 1 0,0-1 0,1 1 0,-1 0 0,2 0 0,-1 0 0,1 8-1,0-11-23,1 0 0,0 0-1,0 0 1,0 0 0,0 0-1,0 0 1,1 0 0,0 0-1,0-1 1,0 1 0,0 0-1,1-1 1,-1 0 0,1 0-1,0 0 1,4 4-1,0-1-130,1 0 0,-1-1-1,1 0 1,0-1 0,0 0-1,1 0 1,9 3 0,37 5-3456,-10-11-2145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8.349"/>
    </inkml:context>
    <inkml:brush xml:id="br0">
      <inkml:brushProperty name="width" value="0.025" units="cm"/>
      <inkml:brushProperty name="height" value="0.025" units="cm"/>
    </inkml:brush>
  </inkml:definitions>
  <inkml:trace contextRef="#ctx0" brushRef="#br0">1 239 6534,'4'-10'2344,"0"1"-1997,27-57 3310,-29 62-3242,1-1-1,-1 1 0,1 0 0,0 0 1,0 0-1,1 0 0,-1 1 1,1-1-1,-1 1 0,1 0 0,0 0 1,9-4-1,-13 7-384,1 0 0,-1 0 0,1 0 0,-1 0-1,1 0 1,-1 1 0,0-1 0,1 0 0,-1 0 0,1 1 0,-1-1 0,1 0-1,-1 0 1,0 1 0,1-1 0,-1 1 0,0-1 0,1 0 0,-1 1 0,0-1 0,0 1-1,1-1 1,-1 1 0,0-1 0,0 0 0,0 1 0,0-1 0,0 1 0,1-1 0,-1 1-1,0-1 1,0 1 0,0-1 0,0 1 0,0-1 0,-1 1 0,1 0 0,1 28 635,-1-25-470,-4 93 1353,2-46-1054,3 58 0,-1-107-460,0 0 0,0 0 0,0 0 0,1 0 0,-1 0 0,1 0 0,-1 0 0,1 0 0,-1 0 0,1 0 0,0 0 0,0-1 0,0 1-1,0 0 1,0-1 0,1 1 0,-1 0 0,0-1 0,1 1 0,-1-1 0,1 0 0,-1 0 0,5 3 0,-4-4 17,1 1 0,0 0 1,0-1-1,0 0 0,0 1 0,0-1 1,0 0-1,0-1 0,0 1 0,0-1 1,0 1-1,-1-1 0,1 0 0,4-1 1,6-4 47,-1 0 0,0 0 0,-1-1 0,1 0 0,19-18 0,-15 10-69,0-1 0,-1-1 0,23-33 0,-33 43-52,-1 0 0,0 0-1,0 0 1,-1 0 0,0-1-1,0 0 1,-1 1 0,0-1 0,0 0-1,-1 0 1,0 0 0,0 0-1,-1-15 1,0 23 20,0-1 0,0 1 0,0-1 0,0 1 0,0-1 0,0 1 0,0-1 0,0 1-1,0-1 1,0 1 0,0-1 0,0 1 0,0-1 0,0 0 0,0 1 0,-1 0 0,1-1 0,0 1 0,0-1 0,-1 1 0,1-1-1,0 1 1,-1-1 0,1 1 0,0 0 0,-1-1 0,1 1 0,-1 0 0,1-1 0,0 1 0,-1 0 0,1 0 0,-1-1 0,1 1-1,-1 0 1,1 0 0,-1 0 0,1-1 0,-1 1 0,1 0 0,-1 0 0,1 0 0,-1 0 0,1 0 0,-1 0 0,1 0 0,-1 0-1,1 1 1,-1-1 0,1 0 0,-1 0 0,1 0 0,-1 0 0,1 1 0,-1-1 0,1 0 0,-1 0 0,1 1 0,-1-1 0,1 0-1,0 1 1,-1-1 0,1 1 0,0-1 0,-1 0 0,1 2 0,-3 0 0,0 1 1,1 0-1,0 0 0,0 0 0,0 0 1,0 0-1,0 1 0,-2 4 0,2 3 49,0 1-1,0-1 0,1 1 1,0 0-1,1-1 0,0 1 0,3 13 1,-3-22-25,0 1 0,1 0 0,0-1 0,0 1 0,0-1 0,0 1 0,1-1 0,-1 0 0,1 1 0,0-1 1,0 0-1,0 0 0,0 0 0,0 0 0,1-1 0,-1 1 0,1-1 0,0 1 0,0-1 0,0 0 0,0 0 0,0 0 0,0-1 0,1 1 0,-1-1 0,6 2 1,-1-2 32,0 0 1,-1-1 0,1 1-1,0-2 1,0 1 0,-1-1-1,1-1 1,0 1 0,-1-1-1,1-1 1,-1 1 0,0-1-1,0 0 1,0-1 0,0 0-1,0 0 1,-1 0 0,0-1-1,0 0 1,0 0 0,7-9-1,-7 8-38,0-1 0,-1 1 0,1-1 0,-2 0 0,1-1 0,-1 1 0,0-1 0,0 0 0,-1 0 0,0 0 0,-1 0 0,0-1 0,0 1 0,-1-1 0,0 1 0,0-1 0,-1 1 0,0-1 0,-2-12 0,2 19-17,0 0 1,0 1-1,0-1 1,0 0-1,-1 1 0,1-1 1,-1 0-1,1 1 1,-1-1-1,0 1 1,0-1-1,0 1 1,0-1-1,0 1 1,0-1-1,0 1 0,0 0 1,0 0-1,-1-1 1,1 1-1,0 0 1,-1 0-1,1 0 1,-1 1-1,1-1 1,-1 0-1,1 0 0,-1 1 1,0-1-1,1 1 1,-1 0-1,0-1 1,0 1-1,-2 0 1,2 0-2,0 1 1,-1 0-1,1 0 0,0 0 1,0 0-1,0 0 1,0 0-1,1 0 0,-1 1 1,0-1-1,1 1 1,-1-1-1,0 1 0,1 0 1,0-1-1,-1 1 1,1 0-1,0 0 0,0 0 1,0 0-1,0 0 1,0 0-1,1 0 0,-1 0 1,1 1-1,-1 2 1,-1 4 10,0 0 1,1 1 0,1-1-1,-1 1 1,3 14 0,-2-22-8,0 0 0,0 0 0,1 0 1,-1 1-1,1-1 0,0 0 0,0 0 0,0 0 1,0 0-1,0 0 0,0 0 0,0-1 0,0 1 1,1 0-1,-1-1 0,1 1 0,-1 0 0,1-1 1,0 0-1,-1 1 0,1-1 0,0 0 0,0 0 1,0 0-1,0 0 0,0 0 0,0-1 0,0 1 1,3 0-1,6 0 18,-1-1 1,0 0-1,1-1 0,-1 0 1,0 0-1,0-1 1,1 0-1,-2-1 0,1-1 1,0 1-1,0-1 1,-1-1-1,17-10 0,1-3-7,-2 0-1,0-2 0,27-27 0,-7-5 2,-43 49-14,0 0 1,0 0-1,0-1 1,-1 0-1,1 1 1,-1-1-1,1 0 1,-1 1 0,-1-1-1,1 0 1,0 0-1,-1 0 1,0 0-1,0-5 1,0 8-1,0 0 0,-1 1 1,1-1-1,0 0 0,0 1 1,-1-1-1,1 0 0,0 1 1,-1-1-1,1 1 1,-1-1-1,1 1 0,-1-1 1,1 1-1,-1-1 0,1 1 1,-1-1-1,0 1 1,1 0-1,-1-1 0,1 1 1,-1 0-1,0 0 0,1-1 1,-1 1-1,0 0 0,0 0 1,1 0-1,-1 0 1,0 0-1,1 0 0,-1 0 1,0 0-1,0 0 0,1 0 1,-1 0-1,0 0 1,1 1-1,-1-1 0,0 0 1,1 0-1,-2 1 0,-1 0 3,0 0-1,0 1 1,0-1 0,1 0-1,-1 1 1,0 0-1,1 0 1,-5 3-1,0 4 69,1-1 0,1 1 0,-1 0 0,1 0 0,1 0 0,0 1 0,0 0 0,1 0-1,0 0 1,1 0 0,0 0 0,1 0 0,0 1 0,0-1 0,1 1 0,2 17 0,-1-26-60,0 0 1,0 0-1,0 0 1,0-1-1,0 1 1,0 0-1,1 0 1,-1-1-1,1 1 1,-1-1-1,1 1 1,-1-1-1,1 0 1,0 0-1,0 0 1,0 0-1,0 0 1,0 0-1,0 0 1,0 0-1,0-1 1,0 1-1,0-1 1,0 0-1,3 1 1,62 0-71,-47-1-150,-7 0-133,42-3-2726,-21-6-2788,-12-5-3332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9.117"/>
    </inkml:context>
    <inkml:brush xml:id="br0">
      <inkml:brushProperty name="width" value="0.025" units="cm"/>
      <inkml:brushProperty name="height" value="0.025" units="cm"/>
    </inkml:brush>
  </inkml:definitions>
  <inkml:trace contextRef="#ctx0" brushRef="#br0">1 42 4676,'3'-17'5252,"2"-6"-478,-4 21-2370,-1 14 311,-4 47-1738,0 79 892,4-137-1856,0 0 0,0 1 0,0-1 0,0 0 0,0 0 0,0 0 0,0 1 0,0-1 0,0 0 0,0 0 0,1 0 0,-1 1 0,1-1 0,-1 0 0,1 0 0,-1 0 0,1 0 0,0 0 0,-1 0 0,1 0 0,0 0 0,0 0 0,0 0-1,0 0 1,-1-1 0,1 1 0,1 0 0,-1-1 0,0 1 0,0 0 0,0-1 0,0 1 0,0-1 0,0 0 0,1 1 0,-1-1 0,0 0 0,0 0 0,0 0 0,1 0 0,-1 0 0,0 0 0,0 0 0,1 0 0,-1 0 0,0-1 0,0 1 0,0 0 0,0-1 0,1 1 0,-1-1 0,0 0 0,0 1 0,1-2 0,11-4 99,-1-1 1,-1 0-1,20-17 0,-23 18-95,8-6 7,-11 7-23,0 0 1,0 1 0,1-1-1,0 1 1,-1 0-1,2 1 1,-1 0 0,0 0-1,1 0 1,-1 1-1,1 0 1,0 0-1,-1 0 1,9 0 0,-14 2 3,0 1 0,0-1-1,0 0 1,0 1 0,0-1 0,0 1 0,0 0 0,0-1 0,0 1 0,0 0 0,0-1 0,0 1 0,-1 0 0,1 0 0,0 0 0,-1 0 0,1 0 0,0 0 0,-1 0 0,1 0 0,-1 0 0,1 0 0,-1 0 0,0 0 0,0 0 0,1 0 0,-1 0-1,0 2 1,2 36 543,-2-30-343,-6 234 1285,18-248-2617,-6-5-287,0 1-1,0-1 1,-1 0-1,0 0 1,-1-1-1,0 1 1,3-12-1,-7 22 1371,13-45-9394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09.675"/>
    </inkml:context>
    <inkml:brush xml:id="br0">
      <inkml:brushProperty name="width" value="0.025" units="cm"/>
      <inkml:brushProperty name="height" value="0.025" units="cm"/>
    </inkml:brush>
  </inkml:definitions>
  <inkml:trace contextRef="#ctx0" brushRef="#br0">9 412 9801,'0'0'13640,"10"-10"-12887,108-84-124,-116 93-623,-1-1 0,1 1 0,-1 0 0,0 0 0,1-1 0,-1 1-1,0-1 1,0 0 0,0 1 0,0-1 0,0 0 0,0 1-1,-1-1 1,2-2 0,-2 3 4,0 0-1,0 1 1,0-1-1,0 0 0,0 1 1,-1-1-1,1 0 1,0 1-1,0-1 1,0 0-1,-1 1 1,1-1-1,0 1 1,-1-1-1,1 0 1,0 1-1,-1-1 1,1 1-1,-1-1 0,1 1 1,-1-1-1,1 1 1,-1 0-1,1-1 1,-1 1-1,1 0 1,-2-1-1,0 0 18,-1 0 0,0 0-1,0 1 1,1-1 0,-1 1-1,0 0 1,0 0 0,0 0-1,0 0 1,0 0 0,1 0-1,-1 1 1,0 0 0,0-1-1,0 1 1,1 0 0,-6 3-1,2-1-4,0 1 0,0 1 0,1-1 0,-1 1 0,1 0 0,0 1 0,1-1 0,-1 1 0,1 0 0,0 0 0,0 0 0,1 0 0,0 1 0,0 0 0,-3 11-1,2-7 6,1 0-1,0 1 0,1 0 0,1-1 1,0 1-1,0 0 0,2 0 0,1 21 0,-1-31-18,-1 0-1,0 0 0,1 0 0,-1-1 0,1 1 0,0 0 0,0 0 0,-1-1 0,1 1 0,0 0 0,0-1 0,1 1 0,-1-1 1,0 1-1,0-1 0,1 0 0,-1 0 0,1 1 0,-1-1 0,1 0 0,0 0 0,1 1 0,1-1 2,0 0-1,-1 0 1,1-1 0,0 1-1,-1-1 1,1 0 0,0 0-1,-1 0 1,1 0-1,6-2 1,1 0 4,0-1 0,0-1-1,0 0 1,-1 0 0,0-1 0,15-8-1,-7-1-12,0 0-1,-1 0 0,0-2 1,-1 0-1,-1-1 0,-1 0 1,0-1-1,-2-1 0,0 0 1,-1-1-1,0 0 0,-2 0 0,0-1 1,-2-1-1,0 1 0,-2-1 1,0 0-1,-1 0 0,-2-1 1,0 1-1,-1-1 0,-4-35 0,3 57 2,1 0 0,-2 0 0,1 0 0,0 0 0,0 0 0,0 1 0,0-1 0,0 0 0,-1 0 0,1 0 0,0 0 0,-1 1 0,1-1 0,-1 0 0,1 1 0,-1-1 0,1 0 0,-1 0 0,1 1 0,-1-1 0,1 1 0,-2-2 0,-12 8 51,-11 27 55,6 2 43,1 1 0,-14 45 0,26-64-70,1 1 1,0 0-1,2-1 1,0 1 0,1 0-1,1 0 1,1 23-1,0-38-76,1-1 0,0 1 0,0 0 0,0 0 0,0-1 0,0 1 0,0-1 0,1 1 0,-1-1 0,1 1 0,-1-1-1,1 0 1,0 0 0,0 0 0,0 0 0,0 0 0,1 0 0,-1-1 0,1 1 0,-1-1 0,1 1 0,-1-1 0,1 0 0,-1 0-1,1 0 1,0 0 0,0-1 0,0 1 0,-1-1 0,7 0 0,9 2 12,-1-1 0,1-1 0,29-4 1,-44 4-22,3-1-187,0 0 0,0 0 0,0 0 1,-1-1-1,1 0 0,0 0 0,-1 0 0,1-1 1,6-4-1,-10 5-618,1 0 0,-1 0 0,0 0-1,1 0 1,-1 0 0,0-1 0,0 1 0,0-1 0,-1 0 0,1 1 0,-1-1 0,2-4 0,1-10-6605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10.340"/>
    </inkml:context>
    <inkml:brush xml:id="br0">
      <inkml:brushProperty name="width" value="0.025" units="cm"/>
      <inkml:brushProperty name="height" value="0.025" units="cm"/>
    </inkml:brush>
  </inkml:definitions>
  <inkml:trace contextRef="#ctx0" brushRef="#br0">1 1 12940,'0'0'7655,"2"13"-6181,1 264 2861,-4-226-3882,2-72-501,1 0-1,1 0 0,1 0 0,0 0 0,13-33 1,-12 40-18,0 1 1,1 0 0,0 0 0,2 0 0,-1 1-1,1 0 1,1 0 0,0 1 0,14-13 0,-21 22 57,1 0 1,-1-1 0,0 2 0,1-1 0,-1 0 0,1 0-1,0 1 1,-1-1 0,1 1 0,0 0 0,0 0 0,0 0 0,0 0-1,0 1 1,0-1 0,0 1 0,0 0 0,0 0 0,0 0-1,1 0 1,-1 0 0,0 1 0,0-1 0,4 2 0,-4 0 0,-1 0 0,1 0 0,-1 0 1,1 0-1,-1 0 0,0 0 0,0 1 0,0-1 1,0 1-1,0 0 0,-1-1 0,1 1 0,-1 0 1,1 0-1,-1 0 0,0 0 0,0 0 1,-1 0-1,1 1 0,-1-1 0,1 0 0,-1 0 1,0 4-1,0 3 134,0-1 1,-1 1-1,0-1 1,0 1-1,-1-1 0,0 1 1,-1-1-1,1 0 1,-2 0-1,0 0 1,0-1-1,0 1 0,-1-1 1,0 0-1,-1 0 1,0-1-1,0 1 0,-1-1 1,1-1-1,-2 1 1,1-1-1,-12 7 1,18-12-144,0 0 0,-1 0 0,1 0 0,-1 0 0,1 0 0,-1 0 0,1-1 0,-1 1 0,0-1 0,1 1 1,-1-1-1,1 1 0,-1-1 0,0 0 0,0 0 0,1 0 0,-1 0 0,0 0 0,1 0 0,-1-1 0,0 1 0,1 0 1,-1-1-1,0 0 0,1 1 0,-1-1 0,1 0 0,-1 1 0,1-1 0,0 0 0,-1 0 0,1 0 0,0-1 0,-1 1 1,1 0-1,0 0 0,0-1 0,0 1 0,0 0 0,0-1 0,1 1 0,-1-1 0,0 1 0,1-1 0,-1 0 0,1 1 1,-1-3-1,-2-9-1626,1-1 0,0 1 1,1-1-1,1-23 0,0 24-804,0-25-4772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10.690"/>
    </inkml:context>
    <inkml:brush xml:id="br0">
      <inkml:brushProperty name="width" value="0.025" units="cm"/>
      <inkml:brushProperty name="height" value="0.025" units="cm"/>
    </inkml:brush>
  </inkml:definitions>
  <inkml:trace contextRef="#ctx0" brushRef="#br0">0 106 15407,'0'0'10393,"10"1"-9939,-6-1-448,0 1-1,1-1 1,-1 0-1,0 0 1,0 0-1,0-1 1,1 1 0,-1-1-1,0 0 1,0 0-1,0-1 1,0 1-1,0-1 1,0 0-1,-1 0 1,1 0 0,0 0-1,-1-1 1,0 1-1,0-1 1,1 0-1,-2 0 1,1 0-1,5-7 1,-5 6-41,0 0 0,0 0 0,0 0-1,0-1 1,-1 1 0,0-1 0,0 1 0,0-1 0,0 0 0,-1 0-1,2-9 1,-30 35-104,20-13 204,1 1-1,0 0 0,1 0 0,0 0 0,0 0 0,1 1 0,0 0 0,1 0 0,0 0 0,1 0 0,0 0 0,0 1 0,1 14 0,0-24-54,1 0-1,0 0 0,1 0 0,-1 0 1,0 0-1,0 0 0,0 0 0,1 0 1,-1 0-1,0 0 0,1 0 0,-1 0 0,1 0 1,-1 0-1,1 0 0,0 0 0,-1 0 1,1 0-1,0 0 0,-1-1 0,1 1 1,0 0-1,0-1 0,0 1 0,0-1 1,0 1-1,0-1 0,1 1 0,1 0-58,1 0 0,-1 0 0,0-1-1,0 0 1,1 0 0,-1 0 0,0 0 0,1 0-1,4-1 1,2-1-1193,-1-1 0,1 0 0,-1 0 0,0 0 0,16-10 0,9-11-7914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11.060"/>
    </inkml:context>
    <inkml:brush xml:id="br0">
      <inkml:brushProperty name="width" value="0.025" units="cm"/>
      <inkml:brushProperty name="height" value="0.025" units="cm"/>
    </inkml:brush>
  </inkml:definitions>
  <inkml:trace contextRef="#ctx0" brushRef="#br0">152 174 18802,'-13'7'1847,"1"-1"-1535,-6 3 848,1 0 0,-23 17 1,36-24-924,-1 1 1,2 1 0,-1-1 0,0 0 0,1 1 0,-1 0 0,1 0 0,0 0 0,0 0-1,1 0 1,-1 1 0,1-1 0,0 1 0,0 0 0,1 0 0,-2 5 0,3-9-230,0 1-1,0-1 1,0 0 0,0 0 0,1 1 0,-1-1 0,0 0 0,1 0 0,-1 0 0,1 1 0,-1-1 0,1 0-1,0 0 1,-1 0 0,1 0 0,0 0 0,0 0 0,0 0 0,0 0 0,0 0 0,0-1 0,0 1-1,0 0 1,0-1 0,0 1 0,0 0 0,0-1 0,1 0 0,-1 1 0,0-1 0,0 0 0,1 1 0,-1-1-1,0 0 1,0 0 0,3 0 0,51 0 47,-42-2-117,0-1 1,0 0-1,0-1 1,0-1 0,0 0-1,-1 0 1,0-1-1,0-1 1,-1 0 0,0-1-1,0 0 1,0 0 0,-1-2-1,17-18 1,-17 16-7,0 0 1,-1 0-1,0-1 1,-1 0-1,0-1 0,-1 0 1,-1 0-1,0-1 1,-1 1-1,-1-1 1,0 0-1,3-27 1,-7 42 73,1-1 1,-1 0 0,0 1 0,0-1 0,0 0 0,0 0 0,1 1-1,-1-1 1,0 0 0,-1 0 0,1 1 0,0-1 0,0 0 0,0 1 0,0-1-1,0 0 1,-1 0 0,1 1 0,0-1 0,-1 0 0,1 1 0,0-1 0,-1 1-1,1-1 1,-1 0 0,1 1 0,-2-1 0,-12 12 171,-12 31 92,20-28-182,1 0 0,0 1 0,2-1 0,-1 1 0,2 0 0,-2 19-1,4-29-238,-1-1-1,1 1 0,0-1 0,0 1 0,0 0 0,1-1 0,-1 1 0,1-1 1,1 1-1,-1-1 0,0 1 0,1-1 0,0 0 0,0 0 0,0 0 0,1 0 1,-1 0-1,1 0 0,0-1 0,0 1 0,0-1 0,0 0 0,1 0 0,5 4 1,11-1-5188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11.575"/>
    </inkml:context>
    <inkml:brush xml:id="br0">
      <inkml:brushProperty name="width" value="0.025" units="cm"/>
      <inkml:brushProperty name="height" value="0.025" units="cm"/>
    </inkml:brush>
  </inkml:definitions>
  <inkml:trace contextRef="#ctx0" brushRef="#br0">1 177 5541,'0'0'17895,"11"6"-17127,-9-6-740,2 3 18,0-1 1,0 0-1,0 0 1,1 0-1,-1 0 1,1-1-1,-1 0 1,1 0-1,-1 0 0,1 0 1,0-1-1,-1 0 1,1 0-1,0 0 1,-1-1-1,1 1 1,0-1-1,-1 0 1,1 0-1,6-3 1,5-4-2,0 0 0,-1-1 0,0-1-1,26-20 1,-37 27-33,0-1-1,0 1 0,-1 0 0,1-1 0,-1 0 0,0 0 0,0 0 0,0 0 1,-1-1-1,0 1 0,1 0 0,-1-1 0,-1 0 0,1 0 0,-1 1 0,0-1 1,0 0-1,0 0 0,-1 0 0,1 0 0,-1 0 0,-1-5 0,1 9-7,-1-1 0,1 1 0,0 0 0,-1 0 0,1 0 0,-1 0 0,0 0 0,1 0 0,-1 0 0,0 0 0,1 0 0,-1 0 0,0 0 0,0 0 0,0 0-1,0 1 1,0-1 0,0 0 0,0 1 0,0-1 0,0 0 0,0 1 0,-1 0 0,1-1 0,0 1 0,0 0 0,0-1 0,-1 1 0,1 0 0,0 0 0,0 0 0,-1 0 0,1 0 0,0 0 0,0 1-1,0-1 1,-1 0 0,1 1 0,-1-1 0,-3 2-3,0-1 0,1 1 0,-1 0 0,0 0-1,1 0 1,0 1 0,-1-1 0,-5 6 0,1 2 45,0 0 1,1 1 0,0 0-1,1 0 1,0 0 0,1 1-1,0 0 1,1 1 0,0-1-1,1 1 1,1 0-1,0 0 1,0 0 0,2 1-1,-1-1 1,2 1 0,0-1-1,2 23 1,-1-32-52,0-1 0,0 1 0,0-1 1,1 0-1,-1 1 0,1-1 0,0 0 0,0 0 1,0 0-1,0 0 0,0 0 0,1-1 0,-1 1 0,1-1 1,-1 1-1,1-1 0,0 0 0,0 0 0,0 0 1,1 0-1,-1-1 0,0 0 0,1 1 0,-1-1 0,0 0 1,1 0-1,0-1 0,-1 1 0,1-1 0,-1 0 0,1 0 1,4 0-1,3 0-492,-1-1 0,1 0 0,0 0-1,-1-1 1,1-1 0,-1 0 0,0 0 0,0-1 0,17-8 0,13-17-4660,-7-4-3160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13.461"/>
    </inkml:context>
    <inkml:brush xml:id="br0">
      <inkml:brushProperty name="width" value="0.025" units="cm"/>
      <inkml:brushProperty name="height" value="0.025" units="cm"/>
    </inkml:brush>
  </inkml:definitions>
  <inkml:trace contextRef="#ctx0" brushRef="#br0">0 286 4036,'0'0'2092,"11"-10"-1115,8-10-788,58-51 1648,-70 65-1621,2-1 0,-1 2-1,1-1 1,-1 1-1,2 1 1,-1 0 0,0 0-1,19-5 1,388-78 2277,-361 75-2413,2 3 0,108-5 1,115 20 424,-276-5-498,380-12 65,-196 3 1190,-221 11-1228,1 2 1,0 1-1,0 2 0,0 1 1,1 1-1,-46 22 0,62-21-895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11.962"/>
    </inkml:context>
    <inkml:brush xml:id="br0">
      <inkml:brushProperty name="width" value="0.025" units="cm"/>
      <inkml:brushProperty name="height" value="0.025" units="cm"/>
    </inkml:brush>
  </inkml:definitions>
  <inkml:trace contextRef="#ctx0" brushRef="#br0">164 32 11179,'0'0'14301,"-8"-7"-13666,6 4-608,0 1 0,0 0 0,-1 0 0,1 0-1,-1 0 1,1 0 0,-1 1 0,0-1-1,1 1 1,-1-1 0,0 1 0,-5-1 0,5 2-17,0 0 1,1 1-1,-1-1 1,0 1 0,1-1-1,-1 1 1,0 0 0,1 0-1,-1 0 1,1 0-1,0 1 1,-1-1 0,1 1-1,0-1 1,0 1-1,0 0 1,0 0 0,0 0-1,0 0 1,-2 4 0,-6 6 36,1 0-1,1 0 1,-13 25 0,18-32-27,1 0-1,-1 0 0,1 1 0,0-1 1,1 1-1,-1-1 0,1 1 0,1 0 0,-1-1 1,1 1-1,0 0 0,1 11 0,0-16-14,-1 1 0,1-1-1,0 1 1,1-1 0,-1 0-1,0 0 1,0 1 0,0-1-1,1 0 1,-1 0 0,1 0-1,-1 0 1,1-1 0,-1 1-1,1 0 1,-1-1 0,1 1-1,-1-1 1,1 1 0,0-1-1,-1 0 1,1 0 0,0 1-1,0-1 1,-1-1-1,1 1 1,0 0 0,-1 0-1,1-1 1,0 1 0,1-1-1,7-1 13,0 0-1,-1 0 0,0-1 0,12-4 0,-4-2-316,0 1 0,-1-2 0,-1 0 1,1-1-1,-2-1 0,1 0 0,-2-1 0,0-1 0,0 0 0,-2 0 1,18-27-1,-42 67-240,-15 39 1303,26-60-1361,1 0-1,-1 0 1,1 1 0,0-1-1,0 1 1,1-1 0,-1 0-1,1 1 1,2 10 0,2-13-5082,9-3-2408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12.288"/>
    </inkml:context>
    <inkml:brush xml:id="br0">
      <inkml:brushProperty name="width" value="0.025" units="cm"/>
      <inkml:brushProperty name="height" value="0.025" units="cm"/>
    </inkml:brush>
  </inkml:definitions>
  <inkml:trace contextRef="#ctx0" brushRef="#br0">79 79 11211,'0'0'2236,"0"-8"711,-1-31-322,-6 14 160,7 25-2660,-1-1 1,1 1 0,0-1 0,-1 1 0,1-1 0,0 1 0,-1-1 0,1 1-1,-1 0 1,1-1 0,-1 1 0,1 0 0,-1 0 0,1-1 0,-1 1 0,1 0-1,-1 0 1,1-1 0,-1 1 0,0 0 0,1 0 0,-1 0 0,1 0 0,-1 0-1,0 0 1,1 0 0,-1 0 0,1 0 0,-1 0 0,1 1 0,-1-1 0,0 0-1,0 1 1,-1 0-54,0 1-1,-1-1 0,1 1 1,0 0-1,1 0 1,-1 0-1,0 0 0,1 1 1,-1-1-1,1 0 1,-1 1-1,1-1 0,0 0 1,-1 4-1,-13 40 168,13-41-171,0 2-54,0 0 1,0 0 0,1 1-1,0-1 1,0 0-1,1 1 1,-1-1 0,3 13-1,-2-18-14,1-1-1,-1 1 0,0-1 1,1 1-1,0-1 0,-1 0 1,1 1-1,0-1 0,0 0 1,0 0-1,0 1 0,0-1 1,0 0-1,0 0 0,0 0 1,0 0-1,0 0 0,2 1 1,0-1-7,0-1 0,-1 1 0,1 0 0,0-1 0,-1 1 0,1-1 0,0 0 0,-1 0 0,1 0 0,0 0 0,-1 0 0,1-1 0,5-1 0,-2 0-242,-1 0-1,1 0 1,0-1 0,0 0-1,-1 0 1,0-1-1,0 1 1,0-1 0,0 0-1,0-1 1,-1 1 0,7-8-1,-6 6-883,-1-1 0,0 1-1,1-1 1,-2 0 0,6-12 0,-2-7-5226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12.754"/>
    </inkml:context>
    <inkml:brush xml:id="br0">
      <inkml:brushProperty name="width" value="0.025" units="cm"/>
      <inkml:brushProperty name="height" value="0.025" units="cm"/>
    </inkml:brush>
  </inkml:definitions>
  <inkml:trace contextRef="#ctx0" brushRef="#br0">50 234 9929,'0'0'2034,"5"-10"668,85-143 2962,-88 149-5361,-1 1 1,1-1 0,-1 1 0,1-1 0,-1 0 0,0 0 0,0 0 0,-1 0 0,1 0 0,-1 0 0,0 1 0,0-1 0,0 0 0,-2-8 0,2 12-299,-1-1 0,1 1 0,-1 0 0,1-1 0,0 1 0,-1-1 0,1 1 0,-1 0 1,1-1-1,-1 1 0,1 0 0,-1-1 0,0 1 0,1 0 0,-1 0 0,1 0 0,-1 0 1,0 0-1,1-1 0,-1 1 0,1 0 0,-1 0 0,0 0 0,1 0 0,-1 1 0,1-1 0,-1 0 1,0 0-1,1 0 0,-1 0 0,1 1 0,-2-1 0,-18 10-67,9 1 171,0 1-1,0 0 0,1 1 1,1 0-1,0 0 0,1 1 1,1 0-1,0 1 0,1-1 1,0 1-1,1 1 0,1-1 1,0 1-1,2 0 0,-1-1 1,1 27-1,2-41-101,0 0 0,-1 1 0,1-1 1,0 0-1,0 1 0,1-1 0,-1 0 0,0 1 0,0-1 0,1 0 0,-1 1 0,0-1 1,1 0-1,-1 0 0,1 1 0,0-1 0,-1 0 0,1 0 0,0 0 0,0 0 1,0 0-1,0 0 0,0 0 0,0 0 0,0 0 0,0-1 0,2 2 0,0-1 7,-1-1-1,1 0 1,-1 1-1,0-1 0,1-1 1,-1 1-1,1 0 1,-1 0-1,0-1 0,1 0 1,-1 1-1,0-1 1,1 0-1,1-1 1,9-5 31,0 0 1,-1-1 0,0 0 0,11-10 0,22-27-30,-34 33-35,1-1 1,1 2 0,0-1 0,22-14 0,-34 26 16,-1 0-1,0 0 0,0 0 1,0 0-1,0 0 0,1 0 1,-1 0-1,0 0 0,0 0 1,0 0-1,1 0 1,-1 0-1,0 0 0,0 0 1,0 0-1,1 0 0,-1 0 1,0 0-1,0 0 0,0 0 1,1 0-1,-1 0 0,0 0 1,0 0-1,0 0 1,0 1-1,1-1 0,-1 0 1,0 0-1,0 0 0,0 0 1,0 0-1,0 1 0,0-1 1,1 0-1,-1 0 0,0 0 1,0 0-1,0 1 1,0-1-1,0 0 0,0 0 1,0 0-1,0 1 0,0-1 1,0 0-1,0 0 0,2 17-26,-6 18 94,-1-18 2,0-1-1,-13 25 0,12-30-32,1 0 1,0 0 0,1 1-1,0-1 1,1 1-1,0 0 1,-1 18 0,5-30-42,1 0 1,-1-1 0,1 1-1,-1-1 1,1 1 0,-1-1-1,0 1 1,1-1 0,-1 0-1,0 0 1,0 1 0,1-1-1,-1 0 1,0 0 0,1-2-1,17-22-2491,-6-3-3657,-6 6-2488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14.357"/>
    </inkml:context>
    <inkml:brush xml:id="br0">
      <inkml:brushProperty name="width" value="0.025" units="cm"/>
      <inkml:brushProperty name="height" value="0.025" units="cm"/>
    </inkml:brush>
  </inkml:definitions>
  <inkml:trace contextRef="#ctx0" brushRef="#br0">127 420 5157,'0'0'13570,"-10"-1"-12641,8 1-902,-1-1 27,0 1 1,0-1 0,0 1-1,0 0 1,0 0-1,0 0 1,0 0-1,-1 1 1,1-1-1,0 1 1,0 0 0,0 0-1,1 0 1,-1 0-1,0 0 1,0 0-1,0 1 1,1 0 0,-1-1-1,1 1 1,-1 0-1,1 0 1,0 0-1,0 1 1,0-1-1,-3 5 1,0 0 84,0 0 0,1 1-1,0 0 1,0 0 0,1 0 0,0 0 0,1 1-1,-1-1 1,2 1 0,-1-1 0,0 18 0,2-26-135,0 1 1,0-1-1,1 1 1,-1-1-1,0 1 1,0-1 0,1 1-1,-1-1 1,0 1-1,0-1 1,1 0-1,-1 1 1,1-1-1,-1 0 1,0 1 0,1-1-1,-1 0 1,1 1-1,-1-1 1,0 0-1,1 0 1,-1 0 0,1 1-1,-1-1 1,1 0-1,-1 0 1,1 0-1,-1 0 1,1 0-1,-1 0 1,1 0 0,-1 0-1,1 0 1,-1 0-1,1 0 1,-1 0-1,1 0 1,-1-1 0,1 1-1,-1 0 1,1 0-1,0-1 1,23-9 103,-9-2-73,0 0 0,-1-1 0,0 0 0,-2-1 0,1 0 0,11-20 0,-6 7-21,-1 0 1,24-56-1,-39 79-5,0 0-2,0 0 1,0 0 0,0 0 0,-1 0-1,0 0 1,0 0 0,0 0 0,0 0 0,0 0-1,-1-1 1,0 1 0,0 0 0,-1-5 0,0 10-12,-1 0 1,0 1-1,1-1 1,-1 0-1,1 0 1,0 1 0,-1-1-1,1 1 1,0-1-1,0 1 1,0 0-1,0-1 1,-1 3 0,-4 7 13,0 0 1,1 0 0,1 0-1,0 1 1,0 0 0,1-1-1,0 1 1,1 1 0,1-1-1,0 0 1,1 20 0,0-31-6,0-1 0,0 1 0,0 0 0,0 0 0,1-1 0,-1 1 0,0 0 0,0-1 0,1 1 0,-1 0 0,0-1 0,1 1 0,-1-1 0,0 1 0,1 0 0,-1-1 0,1 1-1,-1-1 1,1 1 0,-1-1 0,1 1 0,0-1 0,-1 0 0,1 1 0,0-1 0,-1 0 0,1 1 0,0-1 0,-1 0 0,2 0 0,26-5 196,-20 1-131,-1 0-1,1 0 1,-1-1 0,12-9 0,-1-5-42,0 0-1,-1-1 0,-1 0 1,-2-2-1,1 0 0,-2 0 1,-1-1-1,-1-1 1,-1 0-1,-1 0 0,-1-1 1,-2 0-1,0-1 0,-1 1 1,1-31-1,-9 45-42,-6 23-42,-6 26-15,0 12 164,-11 64-1,22-90 61,1 1-1,1-1 0,1 0 0,5 49 1,-3-71-157,-1 1 1,0-1 0,1 0 0,-1 0 0,1 0 0,0 0 0,0 0 0,0 0-1,0 0 1,0 0 0,0 0 0,1 0 0,-1-1 0,0 1 0,1 0 0,0-1-1,-1 1 1,1-1 0,0 0 0,0 1 0,-1-1 0,1 0 0,0 0 0,0 0 0,0 0-1,1-1 1,-1 1 0,0-1 0,0 1 0,0-1 0,0 1 0,1-1 0,-1 0-1,3-1 1,-4 1-567,-21 12-6572,13-8 1319,2-4 779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14.686"/>
    </inkml:context>
    <inkml:brush xml:id="br0">
      <inkml:brushProperty name="width" value="0.025" units="cm"/>
      <inkml:brushProperty name="height" value="0.025" units="cm"/>
    </inkml:brush>
  </inkml:definitions>
  <inkml:trace contextRef="#ctx0" brushRef="#br0">1 0 10570,'0'0'9577,"2"10"-8557,4 26-335,-1 1 0,0 54 0,-5-49-281,3-1 0,11 60 0,-7-84-893,-4-18-2858,-4-32-3046,-8 6 1957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16.019"/>
    </inkml:context>
    <inkml:brush xml:id="br0">
      <inkml:brushProperty name="width" value="0.025" units="cm"/>
      <inkml:brushProperty name="height" value="0.025" units="cm"/>
    </inkml:brush>
  </inkml:definitions>
  <inkml:trace contextRef="#ctx0" brushRef="#br0">16 114 6662,'0'0'14595,"-4"8"-13863,1 1-536,1 1 0,0-1-1,0 1 1,1-1 0,0 1 0,0 0 0,1-1 0,1 1 0,0 0 0,0-1-1,1 1 1,2 9 0,45 312 1310,-46-356-2400,-2 1 1,-2-47 0,-21-15-2026,16 67 2406,0 0 0,2 0 1,0 0-1,-2-32 0,7 50 520,-1 1 0,0-1 0,0 1 0,0 0 0,0-1 0,1 1-1,-1 0 1,0-1 0,0 1 0,1 0 0,-1-1 0,0 1 0,1 0 0,-1 0 0,0-1-1,1 1 1,-1 0 0,0 0 0,1 0 0,-1-1 0,1 1 0,-1 0 0,0 0-1,1 0 1,-1 0 0,1 0 0,-1 0 0,1 0 0,-1 0 0,0 0 0,1 0 0,-1 0-1,1 0 1,-1 0 0,0 0 0,1 0 0,-1 1 0,1-1 0,-1 0 0,0 0 0,1 0-1,-1 1 1,0-1 0,1 0 0,-1 0 0,0 1 0,1-1 0,-1 0 0,0 1-1,0-1 1,1 1 0,21 14 505,-19-12-424,0 0-1,1-1 0,-1 1 1,1-1-1,0 1 0,0-1 1,0 0-1,0-1 0,0 1 1,0-1-1,0 0 0,1 0 1,-1 0-1,0 0 0,1-1 1,-1 1-1,1-1 0,-1 0 0,0-1 1,1 1-1,4-2 0,-5 0-24,1 0 0,-1 0 0,1-1-1,-1 1 1,0-1 0,0 0-1,0-1 1,0 1 0,-1 0-1,1-1 1,-1 0 0,0 0-1,0 0 1,0 0 0,-1-1 0,1 1-1,-1-1 1,2-5 0,2-5-30,-2 0 0,0 0 0,0-1 1,-1 1-1,0-17 0,-2 26-21,0 1-1,-1-1 1,0 1-1,0-1 1,0 1-1,-1-1 0,0 1 1,0-1-1,0 1 1,-1 0-1,0 0 1,0-1-1,0 1 1,-1 0-1,1 1 0,-1-1 1,-5-6-1,7 10-7,0 0 0,0 0 0,0 0 0,0 0 0,0 0 0,0 0 0,0 1 0,-1-1 0,1 0 0,0 1 0,-1-1 0,1 1 0,0-1 0,-1 1 0,1 0 0,0-1 0,-1 1 0,1 0 0,-1 0 0,1 0 0,-1 0-1,1 0 1,0 0 0,-1 1 0,1-1 0,-1 0 0,1 1 0,0-1 0,-1 1 0,1-1 0,0 1 0,0 0 0,-1 0 0,1-1 0,0 1 0,0 0 0,0 0 0,0 0 0,0 0 0,0 0 0,0 0 0,0 1 0,1-1 0,-1 0 0,-1 2-1,-2 6 14,-1 0 0,1 0 0,1 0 0,-1 0 0,-1 12-1,-2 10 25,-6 64-1,12-81 1,0 0 0,2-1-1,-1 1 1,2 0-1,0 0 1,0-1-1,6 16 1,-7-25-33,0-1 1,1 0-1,-1 0 0,1 0 1,0 0-1,0 0 0,0-1 0,0 1 1,0-1-1,0 1 0,1-1 1,-1 0-1,1 1 0,0-1 0,0-1 1,0 1-1,0 0 0,0-1 1,0 1-1,0-1 0,0 0 1,1 0-1,-1 0 0,0-1 0,1 1 1,-1-1-1,1 0 0,-1 0 1,0 0-1,1 0 0,-1-1 1,1 1-1,-1-1 0,5-1 0,6-2 19,0-1-1,-1 0 1,1 0-1,-1-2 0,-1 0 1,22-14-1,5-11-65,-29 23 5,0 0-1,1 1 1,22-13 0,-32 22 33,0 0 1,-1 0-1,1 0 1,0 1-1,-1-1 0,1 0 1,-1 0-1,1 1 0,-1-1 1,0 0-1,0 1 1,1-1-1,-1 0 0,0 1 1,0-1-1,0 0 1,-1 1-1,1-1 0,0 0 1,-1 2-1,1 0 57,-1 15 194,-1-1 0,-7 28 0,5-28 176,1 0 1,0 1-1,0 17 0,4-40-383,1 1 0,-1 0 0,1-1 0,0 1-1,0 0 1,0 0 0,5-7 0,5-8 52,-8 9-122,2-1-152,-1 0-1,-1-1 1,1 0-1,-2 0 1,0 0-1,0 0 1,1-17-1,-4 28-103,33 10-549,-26-9 842,0 0 0,0 0 1,0 0-1,0-1 0,0 0 0,0-1 1,0 0-1,0 0 0,0 0 1,-1-1-1,1 0 0,-1 0 0,11-7 1,-14 7-3,1 0 1,-1 0-1,1 0 1,-1 0 0,0 0-1,0-1 1,0 1-1,-1-1 1,1 0 0,-1 0-1,0 0 1,0 0-1,-1 0 1,1 0 0,-1-1-1,0 1 1,0-1-1,0 1 1,0-1 0,-1 1-1,0-1 1,-1-8-1,1 12 3,0 0 0,0 0 1,0 0-1,-1 0 0,1 0 0,-1 1 0,1-1 0,-1 0 0,1 0 0,-1 0 0,1 0 0,-1 0 0,0 1 0,0-1 0,1 0 0,-1 1 0,0-1 0,0 0 1,0 1-1,0-1 0,1 1 0,-1-1 0,0 1 0,0 0 0,0-1 0,0 1 0,0 0 0,0 0 0,0-1 0,0 1 0,0 0 0,0 0 0,-1 0 0,1 0 1,0 1-1,0-1 0,0 0 0,0 0 0,0 1 0,-1 0 0,-2-1 3,1 1 1,-1 0 0,1 0-1,-1 1 1,1-1-1,0 1 1,0 0 0,-1 0-1,1 0 1,-4 4-1,0 3 24,0 1-1,1-1 0,0 1 1,1 1-1,0-1 0,0 1 1,1 0-1,1 0 1,0 1-1,0-1 0,1 0 1,1 1-1,0 0 0,0-1 1,3 21-1,-2-30-31,0-1 0,1 1 1,-1 0-1,1-1 0,0 1 0,0 0 0,-1-1 0,1 1 1,0-1-1,0 1 0,0-1 0,1 0 0,-1 1 0,0-1 1,0 0-1,1 0 0,-1 0 0,1 0 0,-1 0 0,1 0 0,-1 0 1,1 0-1,0-1 0,-1 1 0,1 0 0,0-1 0,-1 0 1,1 1-1,0-1 0,0 0 0,0 0 0,-1 0 0,1 0 1,0 0-1,0 0 0,2-1 0,4 0 18,0 0-1,-1-1 1,1 0-1,0 0 1,-1 0-1,1-1 1,6-4 0,65-48-352,-2 1 58,-77 53 268,1 1 1,0 0 0,0 0 0,-1 0 0,1 0-1,0-1 1,0 1 0,0 0 0,0 0-1,-1 1 1,1-1 0,0 0 0,0 0-1,0 0 1,-1 0 0,1 1 0,0-1 0,0 0-1,-1 1 1,1-1 0,0 1 0,-1-1-1,1 1 1,0-1 0,-1 1 0,1-1 0,-1 1-1,1-1 1,-1 1 0,1 0 0,-1-1-1,1 1 1,-1 0 0,0 0 0,1 0 0,19 41 103,-4-8-38,-15-33-59,0 1 0,-1-1-1,1 0 1,0 0-1,0 0 1,0 0-1,0 0 1,0-1-1,0 1 1,0 0 0,0 0-1,0-1 1,0 1-1,0 0 1,0-1-1,1 1 1,-1-1 0,0 0-1,2 1 1,-2-1-1,0-1 0,-1 1-1,1 0 1,-1-1 0,1 1 0,0-1 0,-1 1 0,1-1 0,-1 1 0,1-1 0,-1 1 0,1-1 0,-1 0 0,0 1 0,1-1 0,-1 1 0,0-1 0,1 0 0,-1 0-1,0 1 1,0-1 0,0 0 0,0 1 0,1-2 0,1-62 111,-2 51-126,-1-7 66,-1-1-1,-1 1 1,-10-36 0,18 55-264,1 0 0,0 0 0,-1 0 1,1 1-1,0 0 0,6 0 0,-9 0-235,25-1-2727,3-4-2765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18.586"/>
    </inkml:context>
    <inkml:brush xml:id="br0">
      <inkml:brushProperty name="width" value="0.025" units="cm"/>
      <inkml:brushProperty name="height" value="0.025" units="cm"/>
    </inkml:brush>
  </inkml:definitions>
  <inkml:trace contextRef="#ctx0" brushRef="#br0">4729 213 6150,'-41'-14'774,"-1"2"0,0 2 0,0 1 0,-1 2 0,-81-1 1,-50-9 57,5-11-484,-372-48 1786,-850 45-1119,1192 37-478,0 10 1,-294 60-1,358-44-362,1 5 0,2 6 0,2 6 0,-179 94 0,269-121-171,0 2-1,1 1 1,2 2-1,-60 55 1,83-68-7,1 0 1,1 0-1,0 2 0,1-1 1,1 1-1,1 1 1,0 0-1,1 0 0,0 1 1,2-1-1,0 2 1,1-1-1,1 1 1,-2 22-1,4-27 12,2 1-1,0 0 1,0-1-1,1 1 1,1-1-1,0 1 1,1-1-1,1 1 1,0-1-1,1-1 1,1 1-1,0-1 1,1 0 0,0 0-1,1 0 1,0-1-1,1-1 1,0 1-1,1-1 1,0-1-1,1 0 1,0 0-1,1-1 1,13 8 0,2-1 23,1 0 1,1-2 0,1-2 0,0 0-1,0-2 1,1-1 0,0-2 0,1-1-1,37 2 1,37-1 89,150-10 0,-87-9-51,241-49 1,162-71-23,-523 120-44,960-254-33,25-7 24,-852 230-17,-12 5 37,218-80 0,-366 109-14,0 0 0,-1-1 0,38-25 0,-53 31 22,-1 0-1,0 0 1,-1-1-1,1 1 1,-1-1-1,0 0 1,0 0-1,5-10 1,-7 12 20,-1-1 0,0 1-1,0 0 1,0-1 0,0 1 0,0 0 0,-1-1 0,1 1-1,-1-1 1,0 1 0,0-1 0,-1 1 0,1-1 0,-1 1-1,1-1 1,-1 1 0,-2-4 0,0 1-5,0 0 1,-1 1-1,1 0 1,-1 0-1,-1 0 1,1 0-1,-1 1 1,1 0 0,-1 0-1,-1 0 1,1 0-1,0 1 1,-1 0-1,0 0 1,0 0-1,0 1 1,-7-2-1,-17-6-5,0 2-1,-36-6 0,-59-1-16,1 6-1,-164 7 1,241 3-8,-955 90-3091,763-60-18,44-8-2244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2.782"/>
    </inkml:context>
    <inkml:brush xml:id="br0">
      <inkml:brushProperty name="width" value="0.025" units="cm"/>
      <inkml:brushProperty name="height" value="0.025" units="cm"/>
    </inkml:brush>
  </inkml:definitions>
  <inkml:trace contextRef="#ctx0" brushRef="#br0">1176 89 4612,'0'0'3550,"5"-11"-2012,0 1-899,12-26-12,-12 5 4764,-22 48-3074,-240 275-788,-17 18-1451,121-164 121,-6-7 0,-179 119 0,329-253-3559,11-11 1132,17-22-603,-7 12 766,12-22-1250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3.123"/>
    </inkml:context>
    <inkml:brush xml:id="br0">
      <inkml:brushProperty name="width" value="0.025" units="cm"/>
      <inkml:brushProperty name="height" value="0.025" units="cm"/>
    </inkml:brush>
  </inkml:definitions>
  <inkml:trace contextRef="#ctx0" brushRef="#br0">1 335 11179,'0'0'2631,"14"-1"-1862,28-6-370,0-1 1,0-2-1,-1-2 0,63-27 0,162-91-246,-47 21 20,-212 106-174,36-12 91,-42 15-87,0 0-1,0 0 1,0 0-1,0 0 1,0 0 0,0 0-1,0 0 1,0 0-1,0 1 1,0-1-1,0 0 1,0 0 0,0 1-1,0-1 1,0 1-1,0-1 1,0 1 0,0-1-1,-1 1 1,1 0-1,0-1 1,0 1 0,-1 0-1,1-1 1,0 1-1,-1 0 1,1 0-1,-1 0 1,1 0 0,-1 0-1,1 0 1,-1-1-1,0 1 1,1 0 0,-1 0-1,0 0 1,0 0-1,0 0 1,0 2 0,1 10 142,0 1 1,-2-1-1,1 1 1,-2-1-1,-5 27 1,-27 70 416,20-65-428,6-19-296,-46 165 1128,48-163-1798,1 0-1,2 1 1,0-1 0,3 52-1,4-66-5664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4.325"/>
    </inkml:context>
    <inkml:brush xml:id="br0">
      <inkml:brushProperty name="width" value="0.025" units="cm"/>
      <inkml:brushProperty name="height" value="0.025" units="cm"/>
    </inkml:brush>
  </inkml:definitions>
  <inkml:trace contextRef="#ctx0" brushRef="#br0">1 1 10698,'0'0'3027,"0"8"-2007,4 215 3878,-4-144-3604,5-50-607,-4-29-653,-1 1 0,1-1 0,-1 1 1,0-1-1,1 1 0,-1-1 0,1 1 1,-1-1-1,1 1 0,-1-1 0,1 0 0,0 1 1,-1-1-1,1 0 0,-1 1 0,1-1 1,0 0-1,-1 0 0,1 0 0,0 0 1,-1 0-1,1 0 0,0 0 0,0 0 0,2 0 30,0-1 1,0 0-1,-1-1 0,1 1 0,-1 0 0,1-1 0,-1 1 0,0-1 0,1 0 0,-1 0 0,0 0 1,0 0-1,0 0 0,0 0 0,2-4 0,30-47 78,-3 0 1,30-69-1,-51 102-115,-10 20-28,0 0 1,0 1 0,0-1 0,0 0 0,0 0 0,0 0-1,0 0 1,0 0 0,1 0 0,-1 0 0,0 1-1,0-1 1,0 0 0,0 0 0,0 0 0,0 0-1,1 0 1,-1 0 0,0 0 0,0 0 0,0 0-1,0 0 1,0 0 0,1 0 0,-1 0 0,0 0-1,0 0 1,0 0 0,0 0 0,0 0 0,1 0 0,-1 0-1,0 0 1,0 0 0,0 0 0,0 0 0,0 0-1,1 0 1,-1 0 0,0 0 0,0-1 0,0 1-1,0 0 1,0 0 0,0 0 0,0 0 0,0 0-1,1 0 1,-1 0 0,0-1 0,0 1 0,0 0 0,0 0-1,0 0 1,0 0 0,0 0 0,0-1 0,2 27-46,-3 46-50,0-59 89,1-2 7,-1-6 2,1 1 1,0 0-1,0 0 1,1 0-1,-1 0 0,3 6 1,-3-11-2,0 0 1,1 0-1,-1 0 1,1-1-1,-1 1 0,1 0 1,0 0-1,-1 0 1,1 0-1,0-1 1,-1 1-1,1 0 0,0 0 1,0-1-1,0 1 1,0-1-1,0 1 1,0-1-1,0 1 1,0-1-1,0 0 0,0 1 1,0-1-1,0 0 1,0 0-1,0 1 1,0-1-1,0 0 0,0 0 1,0 0-1,0-1 1,0 1-1,0 0 1,0 0-1,0-1 1,0 1-1,0 0 0,0-1 1,2 0-1,2-2 24,1 1 0,-1-1 0,0 0 0,0-1 0,0 0 0,0 1 1,-1-1-1,8-9 0,34-43 45,-36 42-61,5-7-10,-10 13-4,1 1 0,-1 0-1,1 0 1,14-11 0,-20 18 2,0 0 0,1 0 1,-1 0-1,0 0 0,1 0 1,-1 0-1,0 0 0,1 0 1,-1 0-1,1 1 0,-1-1 1,0 0-1,0 0 0,1 1 1,-1-1-1,0 0 0,1 0 1,-1 1-1,0-1 0,0 0 1,0 1-1,1-1 0,-1 0 1,0 1-1,0-1 0,0 0 1,0 1-1,1-1 0,-1 0 1,0 1-1,0-1 0,0 0 1,0 1-1,0-1 0,0 1 1,0-1-1,0 0 0,0 1 1,0-1-1,0 1 0,-1-1 1,1 0-1,0 1 0,0 0 1,0 27-153,0-24 147,-3 108-1391,3-111 1302,0 0 0,0 0 0,0 0 1,0 0-1,0-1 0,0 1 0,0 0 0,0 0 0,1 0 0,-1 0 0,0-1 0,1 1 0,-1 0 0,0 0 0,1-1 1,-1 1-1,1 0 0,0-1 0,-1 1 0,1-1 0,-1 1 0,1 0 0,0-1 0,-1 1 0,1-1 0,0 0 0,0 1 0,-1-1 1,1 0-1,0 1 0,0-1 0,0 0 0,-1 0 0,1 1 0,0-1 0,0 0 0,0 0 0,0 0 0,-1 0 0,1 0 1,0-1-1,0 1 0,0 0 0,0 0 0,-1 0 0,1-1 0,0 1 0,0 0 0,-1-1 0,1 1 0,0-1 0,0 1 0,-1-1 1,1 1-1,0-1 0,4-2-973,0 0-1,0 0 1,0-1 0,-1 1 0,1-1 0,7-8-1,8-17-8191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7.857"/>
    </inkml:context>
    <inkml:brush xml:id="br0">
      <inkml:brushProperty name="width" value="0.025" units="cm"/>
      <inkml:brushProperty name="height" value="0.025" units="cm"/>
    </inkml:brush>
  </inkml:definitions>
  <inkml:trace contextRef="#ctx0" brushRef="#br0">1 0 17360,'0'0'1581,"0"9"-1170,0-7-416,0 8-7,0-1 1,0 1-1,1 0 0,0-1 0,1 1 1,0-1-1,0 0 0,1 0 1,0 0-1,7 13 0,-2-8-98,2-1-1,-1 0 0,2-1 1,0 1-1,0-2 0,1 0 1,0 0-1,1-1 0,0-1 1,1 0-1,0-1 0,0 0 1,1-1-1,0-1 0,0 0 1,1-1-1,-1-1 0,1 0 1,0-1-1,0-1 1,31 0-1,-8-2-1450,-23 0-6957,-26 0 4824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31.660"/>
    </inkml:context>
    <inkml:brush xml:id="br0">
      <inkml:brushProperty name="width" value="0.025" units="cm"/>
      <inkml:brushProperty name="height" value="0.025" units="cm"/>
    </inkml:brush>
  </inkml:definitions>
  <inkml:trace contextRef="#ctx0" brushRef="#br0">247 257 5093,'-14'3'1927,"-22"7"-1422,-83 23-469,42-11 2898,212-50-345,111-25-2347,361-30 0,258 33-154,-104-17-291,-699 61 209,-50 5 31,-41 4 37,-887 112-2092,295 5 2462,265-46-1672,347-72 1166,-25 6-9,-1-2-1,1-1 0,-1-1 1,0-2-1,-57-5 0,89 3 127,1-1-1,-1 1 0,1-1 1,-1 0-1,1 0 0,0 0 0,-1 0 1,1 0-1,0-1 0,0 1 1,0-1-1,0 1 0,0-1 1,0 0-1,0 0 0,0 0 0,1 0 1,-1 0-1,1 0 0,-1 0 1,-1-4-1,3 5-27,-1-1 1,1 0-1,-1 0 1,1 0-1,0 0 1,0 0-1,0 0 1,0 0-1,0 0 1,0 0-1,0 0 1,1 0-1,-1 0 1,1 0-1,-1 0 0,1 0 1,0 1-1,0-1 1,0 0-1,0 0 1,0 1-1,0-1 1,0 0-1,1 1 1,-1 0-1,0-1 1,1 1-1,2-2 1,12-9 49,0 2 0,1 0 1,0 1-1,0 1 0,23-8 1,99-25 461,-126 37-485,154-35 397,226-23 1,175 14-671,-499 43 154,40-3-252,44-4-302,259 12 1,-386 3-757,0 2-1,33 10 1,-19-5-1540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4.684"/>
    </inkml:context>
    <inkml:brush xml:id="br0">
      <inkml:brushProperty name="width" value="0.025" units="cm"/>
      <inkml:brushProperty name="height" value="0.025" units="cm"/>
    </inkml:brush>
  </inkml:definitions>
  <inkml:trace contextRef="#ctx0" brushRef="#br0">98 78 12075,'0'0'3177,"-9"9"-1608,-44 56 513,48-59-1835,1 0 0,0 1 0,0-1 0,1 1 0,0 0 0,0 0-1,1 0 1,0 0 0,0 1 0,0-1 0,0 8 0,3-15-240,-1 1 0,0-1 0,0 1-1,0-1 1,1 0 0,-1 1 0,0-1 0,1 1-1,-1-1 1,0 0 0,1 1 0,-1-1 0,0 0 0,1 0-1,-1 1 1,1-1 0,-1 0 0,0 0 0,1 0 0,-1 1-1,1-1 1,-1 0 0,1 0 0,-1 0 0,1 0 0,-1 0-1,0 0 1,1 0 0,-1 0 0,1 0 0,-1 0 0,1 0-1,-1 0 1,1 0 0,0-1 0,19-3 195,28-15 4,20-8-174,-64 26-35,1-1 1,0 1-1,-1 1 1,1-1 0,0 1-1,0-1 1,-1 1-1,1 1 1,0-1-1,0 1 1,9 2 0,-13-2 44,0 1 0,1-1-1,-1 1 1,0-1 0,0 1 0,0 0 0,0 0 0,0-1 0,0 1 0,0 0 0,-1 0 0,1 0 0,-1 0 0,1 0 0,-1 0 0,0 0 0,0 2 0,3 7 881,4-29-445,-3-2-551,0 0-1,-2-1 1,0 1-1,-1-1 1,-1 1-1,-1-1 0,-1 1 1,-9-40-1,11 60-897,14 4-2115,27 0-3982,-18-4 1991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5.040"/>
    </inkml:context>
    <inkml:brush xml:id="br0">
      <inkml:brushProperty name="width" value="0.025" units="cm"/>
      <inkml:brushProperty name="height" value="0.025" units="cm"/>
    </inkml:brush>
  </inkml:definitions>
  <inkml:trace contextRef="#ctx0" brushRef="#br0">83 1 11179,'0'0'5792,"-3"9"-4522,-21 74 250,10-40-350,1 0-1,3 1 1,-7 63-1,17-105-1151,-1 0-1,1-1 0,0 1 1,0 0-1,0 0 1,0-1-1,0 1 1,0 0-1,1-1 0,-1 1 1,1 0-1,-1-1 1,1 1-1,-1 0 1,1-1-1,0 1 0,0-1 1,0 1-1,0-1 1,0 0-1,0 1 1,0-1-1,0 0 0,1 0 1,-1 0-1,3 2 1,-1-2 26,0 0 1,0-1-1,0 1 1,0-1-1,0 0 1,0 0 0,0 0-1,0 0 1,0-1-1,-1 1 1,1-1-1,0 0 1,0 0-1,0 0 1,0 0-1,2-1 1,9-6 43,0 0-1,0 0 1,-1-1 0,-1-1 0,1 0-1,-1-1 1,15-18 0,-6 4-148,-2 1 1,31-52-1,-46 70-164,0 0 1,-1-1-1,0 1 1,0-1-1,0 0 0,-1 0 1,0 0-1,1-13 1,-3 19-733,-7 14-9032,-5-5 2680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5.371"/>
    </inkml:context>
    <inkml:brush xml:id="br0">
      <inkml:brushProperty name="width" value="0.025" units="cm"/>
      <inkml:brushProperty name="height" value="0.025" units="cm"/>
    </inkml:brush>
  </inkml:definitions>
  <inkml:trace contextRef="#ctx0" brushRef="#br0">0 0 11307,'0'0'3843,"8"62"-1536,5-49-1154,2-3-641,5-7-352,2-3-480,-1-1-1634,0-14-2562,-4-5-1186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5.822"/>
    </inkml:context>
    <inkml:brush xml:id="br0">
      <inkml:brushProperty name="width" value="0.025" units="cm"/>
      <inkml:brushProperty name="height" value="0.025" units="cm"/>
    </inkml:brush>
  </inkml:definitions>
  <inkml:trace contextRef="#ctx0" brushRef="#br0">39 329 11050,'0'0'6102,"-3"0"-6112,-11 1 52,10-1 177,-1-14 998,4 15-1190,0 0 0,0 0 1,0 1-1,0-1 0,0 0 0,0 0 0,0 0 0,1 1 0,-1-1 0,0 0 0,1 1 0,-1-1 0,1 1 0,0-1 1,-1 1-1,1-1 0,0 0 0,0 1 0,0-1 0,0 2 0,0 39 808,0-33-418,0-7-377,0 0 1,0 0 0,0 0 0,0 0-1,0 0 1,0 0 0,0 0-1,0 0 1,1 0 0,-1 0 0,1 0-1,0 0 1,-1-1 0,1 1-1,0 0 1,0 0 0,0-1-1,0 1 1,1 0 0,-1-1 0,0 1-1,1-1 1,-1 0 0,1 1-1,-1-1 1,1 0 0,0 0 0,-1 0-1,1 0 1,0 0 0,0-1-1,-1 1 1,1 0 0,0-1 0,0 1-1,0-1 1,0 0 0,0 0-1,0 0 1,0 0 0,0 0 0,0 0-1,0 0 1,3-1 0,3-1-8,-1 0 0,1 0-1,-1 0 1,0-1 0,0 0 0,0-1 0,-1 0 0,1 0 0,-1 0 0,10-9 0,1-4 30,-1-2-1,-1 0 1,0-1 0,-2-1 0,0 0 0,-2 0-1,0-1 1,-1-1 0,-1 0 0,-1 0 0,-2-1-1,0 0 1,-1 0 0,-2 0 0,0-1 0,-1-30-1,-4 81-133,-2 0 1,0 0-1,-2 0 0,-9 27 0,-8 39 367,22-85-210,-4 15 261,2 1 0,-1 27 0,4-47-311,0 1-1,-1-1 1,1 1 0,1 0-1,-1-1 1,1 1-1,-1 0 1,1-1 0,0 1-1,0-1 1,1 1 0,-1-1-1,1 0 1,-1 1-1,1-1 1,0 0 0,0 0-1,1 0 1,-1 0 0,1-1-1,4 5 1,3-5 235,-13-13-522,-14-14-725,-48-46-1733,44 51 2682,1-2-1,-33-46 0,52 68 71,1-1 0,0 1 0,-1 0 0,1-1-1,0 1 1,-1-1 0,1 1 0,0-1 0,0 1 0,0-1-1,-1 1 1,1-1 0,0 1 0,0-1 0,0 1 0,0-1-1,0 1 1,0-1 0,0 1 0,0-1 0,0 1 0,0-1-1,0 1 1,0-1 0,0 1 0,1-1 0,-1 1 0,0-1-1,0 1 1,0-1 0,1 1 0,-1-1 0,0 1 0,1-1-1,-1 1 1,0 0 0,1-1 0,-1 1 0,1 0 0,-1-1-1,1 1 1,-1 0 0,0-1 0,1 1 0,-1 0 0,1 0-1,-1 0 1,1 0 0,-1-1 0,1 1 0,-1 0-1,1 0 1,0 0 0,-1 0 0,1 0 0,39 0 303,-28 0-144,28 2 241,55 10-1,-35-4-1956,1-3-4727,-46-5-753</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6.427"/>
    </inkml:context>
    <inkml:brush xml:id="br0">
      <inkml:brushProperty name="width" value="0.025" units="cm"/>
      <inkml:brushProperty name="height" value="0.025" units="cm"/>
    </inkml:brush>
  </inkml:definitions>
  <inkml:trace contextRef="#ctx0" brushRef="#br0">2 157 9705,'0'0'8830,"-1"8"-7560,1-6-1201,0-1-1,-1 1 1,1 0-1,0-1 0,0 1 1,0 0-1,1-1 1,-1 1-1,0 0 0,1-1 1,-1 1-1,1-1 1,-1 1-1,1 0 0,0-1 1,-1 1-1,1-1 0,0 0 1,0 1-1,0-1 1,0 0-1,1 0 0,-1 1 1,2 0-1,0-1 50,1 1 0,0-1-1,0 0 1,-1-1 0,1 1 0,0-1-1,0 1 1,0-1 0,0 0-1,0 0 1,0-1 0,0 0 0,4 0-1,1-1-69,-1-1-1,1 0 1,-1 0-1,1 0 1,-1-1-1,0-1 0,0 1 1,-1-1-1,0-1 1,1 1-1,-2-1 1,1 0-1,-1-1 1,0 0-1,0 0 0,-1 0 1,0-1-1,0 1 1,0-1-1,-1 0 1,-1-1-1,1 1 1,-1-1-1,-1 1 1,1-1-1,1-15 0,-4 23-44,0 0 0,0 0 0,0 0 1,0 0-1,0 0 0,0 0 0,-1 0 0,1 0 0,0 0 0,0 0 0,-1 0 0,1 0 0,0 0 0,-1 0 0,1 1 0,-1-1 0,1 0 0,-1 0 0,0 0 0,1 1 0,-1-1 0,0 0 0,1 1 0,-1-1 0,0 0 0,0 1 0,0-1 0,1 1 0,-1-1 0,0 1 0,0 0 0,0-1 0,0 1 0,0 0 0,0 0 0,0 0 0,0 0 0,0-1 0,0 1 0,0 0 0,0 1 0,0-1 0,0 0 0,-2 0 0,0 1-10,0 0 0,0 0 0,0 0-1,0 0 1,0 1 0,0-1 0,0 1 0,0-1 0,0 1 0,1 0-1,-1 0 1,-4 5 0,-4 10 40,0 1-1,1-1 1,1 2-1,0-1 1,2 1-1,0 1 1,1-1-1,1 1 0,1 0 1,0 0-1,0 34 1,4-52-41,-1 0 1,1 0-1,0 0 1,0 0-1,0 1 1,0-1-1,1 0 1,-1 0-1,0 0 1,1 0-1,0 0 1,-1 0-1,1 0 1,0 0-1,0 0 1,0 0-1,0 0 1,1 0-1,-1-1 1,0 1-1,1 0 0,-1-1 1,1 1-1,-1-1 1,1 0-1,0 1 1,0-1-1,0 0 1,0 0-1,0 0 1,0 0-1,0-1 1,0 1-1,0 0 1,0-1-1,0 0 1,0 1-1,4-1 1,2 0-232,0-1 0,0 1 1,0-1-1,-1-1 0,1 0 1,0 0-1,-1 0 0,1-1 1,10-6-1,1-2-1342,-1 0 0,0-1-1,-1-2 1,17-15 0,18-22-5311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6.785"/>
    </inkml:context>
    <inkml:brush xml:id="br0">
      <inkml:brushProperty name="width" value="0.025" units="cm"/>
      <inkml:brushProperty name="height" value="0.025" units="cm"/>
    </inkml:brush>
  </inkml:definitions>
  <inkml:trace contextRef="#ctx0" brushRef="#br0">229 1 11307,'0'0'5605,"-55"83"-3651,25-38-385,-2 6-255,0 0-257,5-1-32,4-8-609,6-10-288,9-10-96,4-9-352,6-31-5286,0-6 1346,-2-11-1793</inkml:trace>
  <inkml:trace contextRef="#ctx0" brushRef="#br0" timeOffset="1">5 84 7399,'0'0'10890,"50"27"-10217,-32-8-97,4 2-223,6-3-225,3-5-64,-1-7-1537,-2-6-3236,1-2-4067</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7.159"/>
    </inkml:context>
    <inkml:brush xml:id="br0">
      <inkml:brushProperty name="width" value="0.025" units="cm"/>
      <inkml:brushProperty name="height" value="0.025" units="cm"/>
    </inkml:brush>
  </inkml:definitions>
  <inkml:trace contextRef="#ctx0" brushRef="#br0">50 0 10666,'0'0'3593,"-3"12"-1223,-5 25-1640,2 1-1,2-1 1,1 1-1,2 0 1,2 0 0,1 0-1,2 0 1,14 55-1,-15-78-754,0 1 0,-1-1-1,0 27 1,2-94 327,2 1 1,2 0-1,3 0 0,27-81 1,-19 69-587,-15 49 159,-3 7-6,0 1-1,1 1 1,0-1 0,0 0-1,0 0 1,1 1 0,-1-1-1,2 1 1,-1 0 0,6-7-1,-9 12 83,0-1-1,0 1 1,0 0-1,1 0 1,-1-1-1,0 1 1,1 0-1,-1 0 1,0 0-1,0-1 1,1 1-1,-1 0 1,0 0-1,1 0 1,-1 0-1,0 0 1,1 0-1,-1 0 1,0 0-1,1 0 1,-1 0-1,0 0 1,1 0-1,-1 0 1,0 0-1,1 0 1,-1 0-1,0 0 1,1 0-1,-1 0 1,0 0-1,1 1 1,-1-1-1,0 0 1,0 0-1,1 0 1,-1 1-1,5 14-740,-7 20 461,-1-25 365,-1 0-1,-1 0 1,0 0 0,0-1 0,-1 0-1,0 0 1,-1 0 0,0-1 0,-10 11-1,4-6 323,-1-1 0,0 0 0,-1-1-1,-27 15 1,41-25-342,-1 0-1,0 0 1,1 0-1,-1-1 1,0 1-1,1 0 1,-1-1-1,0 1 1,0-1-1,0 1 1,0-1-1,1 0 1,-3 0-1,3 0-40,1 0 0,0-1-1,-1 1 1,1 0-1,0 0 1,-1-1 0,1 1-1,0 0 1,0-1 0,-1 1-1,1 0 1,0 0 0,0-1-1,-1 1 1,1-1-1,0 1 1,0 0 0,0-1-1,0 1 1,0 0 0,0-1-1,0 1 1,0-1 0,-1 1-1,1 0 1,0-1-1,1 1 1,-1-1 0,0 1-1,0 0 1,0-1 0,0 1-1,0 0 1,0-1 0,1 0-1,1-4-471,0-1 0,0 1 0,1 0 0,0-1 0,0 1 0,6-7 0,17-20-3875,3 0-1644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7.504"/>
    </inkml:context>
    <inkml:brush xml:id="br0">
      <inkml:brushProperty name="width" value="0.025" units="cm"/>
      <inkml:brushProperty name="height" value="0.025" units="cm"/>
    </inkml:brush>
  </inkml:definitions>
  <inkml:trace contextRef="#ctx0" brushRef="#br0">48 62 9705,'0'0'10036,"2"9"-8055,-2-6-1918,0-1 0,0 0 0,0 0 0,1 0 0,-1 1 0,1-1 0,0 0 0,-1 0 0,1 0 0,0 0 0,0 0 0,0 0 0,0 0 0,1-1 0,-1 1 0,0 0 0,1 0 0,-1-1 0,1 1 0,0-1 0,-1 0 0,1 1 0,0-1 0,0 0 0,0 0 0,0 0 0,0 0 0,0 0 0,0-1 0,0 1 0,0-1 0,0 1 0,1-1 0,-1 0 0,0 0 0,0 0 0,0 0 0,1 0 0,-1 0 1,0-1-1,0 1 0,0-1 0,0 1 0,1-1 0,2-2 0,3 1-32,-1-1 0,0 0 1,1-1-1,-2 0 0,1 0 1,0 0-1,6-7 0,-10 9-17,0 0 0,0-1-1,-1 1 1,1-1 0,-1 0-1,1 0 1,-1 0 0,0 0-1,0 0 1,-1-1 0,1 1-1,-1 0 1,1-1 0,-1 0-1,0 1 1,0-1-1,0-4 1,-1 7 4,-1 0 0,1 0-1,-1-1 1,0 1 0,1 0 0,-1 0-1,0 0 1,0 0 0,0 0 0,0 0-1,0 0 1,0 0 0,0 0 0,0 0-1,0 0 1,0 0 0,0 1 0,-1-1-1,1 1 1,0-1 0,0 1 0,-1-1-1,1 1 1,0 0 0,-1-1 0,1 1-1,0 0 1,-1 0 0,1 0 0,-1 0-1,1 0 1,-3 1 0,-3-1 42,0 0 0,0 1-1,0 0 1,1 0 0,-13 4 0,10-1-21,0 1 0,0 1-1,1 0 1,0 0 0,0 0 0,0 1 0,1 0 0,0 1-1,1 0 1,0 0 0,0 0 0,0 1 0,1-1 0,0 1-1,1 1 1,0-1 0,1 1 0,0-1 0,0 1-1,1 0 1,-2 16 0,4-25-36,0 0 0,0 0-1,0 0 1,0 0 0,1 0-1,-1 0 1,0 0 0,1 0-1,-1 0 1,1 0 0,-1 0-1,1 0 1,-1 0 0,1 0-1,0 0 1,-1 0 0,1-1-1,0 1 1,0 0 0,-1 0 0,1-1-1,0 1 1,0-1 0,2 2-1,32 5-326,-22-7-498,0 0 0,0-1 0,19-4 0,-16 0-1619,0 0 0,-1-1 1,19-9-1,6-6-5498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7.875"/>
    </inkml:context>
    <inkml:brush xml:id="br0">
      <inkml:brushProperty name="width" value="0.025" units="cm"/>
      <inkml:brushProperty name="height" value="0.025" units="cm"/>
    </inkml:brush>
  </inkml:definitions>
  <inkml:trace contextRef="#ctx0" brushRef="#br0">154 1 12876,'0'0'9033,"-60"20"-7912,34 4-32,-1 3-192,7 3-257,5-4-255,9-2-289,6-7-96,6-9-32,13-8-160,4 0-481,5-11-576,2-10-801,1-4-1153,-5-4-1890,1-2-4164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8.746"/>
    </inkml:context>
    <inkml:brush xml:id="br0">
      <inkml:brushProperty name="width" value="0.025" units="cm"/>
      <inkml:brushProperty name="height" value="0.025" units="cm"/>
    </inkml:brush>
  </inkml:definitions>
  <inkml:trace contextRef="#ctx0" brushRef="#br0">2 89 3716,'0'0'17814,"0"12"-16570,-1 369 2882,8-519-3645,-13 40-1581,6 99 899,1 0 1,0 1 0,-1-1-1,1 0 1,0 0 0,0 0-1,0 0 1,-1 0 0,1 0-1,0-1 1,0 1-1,0 0 1,1 0 0,-1-1-1,0 1 1,0 0 0,0-1-1,1 1 1,0-1-1,27 11-2366,-28-11 2213,14 4-1295,-1-1 0,1 0-1,22 0 1,-29-2 1474,0-1 0,0 0 0,0-1 0,0 1 0,0-2 0,0 1 0,15-6 0,-23 7 382,1 0 1,0 0-1,0 0 1,0-1 0,-1 1-1,1 0 1,0-1-1,0 1 1,-1 0-1,1-1 1,0 1 0,-1-1-1,1 1 1,-1-1-1,1 1 1,0-1-1,-1 0 1,1 1-1,-1-1 1,1 0 0,-1 1-1,0-1 1,1 0-1,-1-1 1,-15-5 4036,9 7-3858,0-1 0,0 1-1,0 0 1,0 0 0,0 1 0,-7 1 0,7 1-247,1 0 1,0 0-1,-1 0 0,1 1 0,1-1 1,-1 1-1,0 1 0,1-1 1,0 0-1,0 1 0,0 0 1,1 0-1,0 0 0,0 0 0,0 1 1,0-1-1,1 1 0,0 0 1,0 0-1,-1 8 0,3-13-124,-1 0 0,1 0 0,0-1 0,0 1 0,0 0 0,0 0-1,0-1 1,0 1 0,1 0 0,-1 0 0,0-1 0,0 1 0,0 0 0,1 0-1,-1-1 1,0 1 0,1 0 0,-1-1 0,1 1 0,-1 0 0,1-1-1,-1 1 1,1-1 0,-1 1 0,1-1 0,-1 1 0,1-1 0,0 1 0,-1-1-1,1 0 1,0 1 0,0-1 0,1 1 0,1-1 8,0 0-1,0 1 1,-1-1-1,1-1 1,0 1 0,0 0-1,0-1 1,0 1-1,4-3 1,5 0 34,-1-2 1,0 0-1,19-11 0,-11 3-128,0-2 1,-2 0-1,19-19 0,-29 27-43,-1 0 1,0 0-1,-1 0 1,1-1-1,-1 0 1,-1 0-1,0-1 1,0 1-1,0-1 1,3-13-1,-18 53-145,9-26 296,-1 0 0,1 0 0,1 0 1,-1 0-1,1 0 0,-1 0 0,1 0 0,1 1 1,-1-1-1,1 0 0,0 1 0,1 8 0,0-13-25,-1-1-1,1 1 1,-1 0-1,1-1 1,-1 1 0,1-1-1,-1 1 1,1-1-1,0 0 1,-1 1-1,1-1 1,0 0-1,-1 1 1,1-1-1,0 0 1,0 0-1,-1 1 1,1-1-1,0 0 1,0 0-1,-1 0 1,1 0 0,0 0-1,0 0 1,-1 0-1,1-1 1,0 1-1,0 0 1,0-1-1,23-6 129,-16 2-119,0 0-1,0-1 1,0 0-1,-1-1 0,0 0 1,-1 0-1,1 0 1,-1-1-1,-1 0 1,1 0-1,-1-1 1,5-13-1,-1 2 17,0 0-1,-2-1 1,0 0-1,4-31 1,-7 14-94,-6 34-111,-4 24 78,-26 125 308,29-125-11,1 0 1,1 0-1,0 0 1,2 0-1,4 28 0,-5-46-198,0-1-1,0 1 0,0-1 1,0 1-1,0 0 0,1-1 1,-1 0-1,1 1 0,-1-1 1,1 1-1,-1-1 0,1 0 1,0 1-1,0-1 1,0 0-1,0 0 0,0 1 1,0-1-1,0 0 0,0 0 1,0 0-1,0 0 0,1 0 1,-1-1-1,0 1 0,1 0 1,-1-1-1,0 1 0,1 0 1,-1-1-1,1 0 0,-1 1 1,1-1-1,-1 0 1,1 0-1,-1 0 0,1 0 1,-1 0-1,1 0 0,0 0 1,-1-1-1,1 1 0,-1 0 1,0-1-1,3 0 0,1-2 19,0 1 0,0-1 0,-1 1-1,1-1 1,-1-1 0,0 1-1,0 0 1,0-1 0,-1 0 0,1 0-1,5-9 1,-3 2-9,0 0 0,-1 0 0,-1-1 0,0 0 0,0 0 0,-1 0 0,-1 0 0,0 0 0,-1-1 0,0-16-1,-1 29-20,0 0-1,0 0 0,1 0 0,-1-1 0,0 1 1,0 0-1,0 0 0,0 0 0,0 0 0,0-1 1,0 1-1,0 0 0,0 0 0,0 0 1,0-1-1,0 1 0,0 0 0,0 0 0,0 0 1,0 0-1,0-1 0,0 1 0,0 0 0,0 0 1,0 0-1,0-1 0,-1 1 0,1 0 0,0 0 1,0 0-1,0 0 0,0 0 0,0-1 0,0 1 1,-1 0-1,1 0 0,0 0 0,0 0 0,0 0 1,0 0-1,-1 0 0,1 0 0,0-1 0,0 1 1,0 0-1,0 0 0,-1 0 0,1 0 0,0 0 1,0 0-1,0 0 0,-1 0 0,1 0 0,-10 11-120,-6 20 37,13-24 94,1 0 0,0 0 0,0 0 0,0 0 0,1 1 0,0-1 0,1 0 0,0 11 0,0-16-1,1 0-1,-1 0 1,1 0-1,-1 0 1,1 0-1,0 0 1,0 0-1,0-1 1,0 1-1,0 0 1,0 0-1,0-1 1,0 1-1,1-1 1,-1 1-1,1-1 1,-1 0-1,1 0 1,-1 1 0,1-1-1,0 0 1,0 0-1,0-1 1,-1 1-1,1 0 1,0-1-1,0 1 1,0-1-1,0 1 1,0-1-1,0 0 1,0 0-1,0 0 1,3 0-1,6-1-46,0 0 0,0 0-1,1-1 1,-1-1 0,0 0 0,-1-1-1,1 1 1,-1-2 0,1 0-1,-1 0 1,-1-1 0,1 0-1,-1-1 1,0 0 0,0 0 0,-1-1-1,0 0 1,7-9 0,-59 84 134,38-59-122,2 1 1,-1-1-1,1 1 0,1 0 0,-1 0 0,2 1 1,-1-1-1,-1 16 0,9-33-4368,4-3 2687,7-46-7541,-11 21 3587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39.193"/>
    </inkml:context>
    <inkml:brush xml:id="br0">
      <inkml:brushProperty name="width" value="0.025" units="cm"/>
      <inkml:brushProperty name="height" value="0.025" units="cm"/>
    </inkml:brush>
  </inkml:definitions>
  <inkml:trace contextRef="#ctx0" brushRef="#br0">79 38 673,'0'0'7068,"-9"-6"-6043,1-1-780,6 5-195,-1-1-1,0 1 1,1 0 0,-1 0 0,0 0 0,-1 0 0,1 1 0,0-1 0,0 1 0,-1 0 0,1 0 0,-1 0 0,1 0 0,-1 1 0,1-1 0,-5 1 0,4 3 1552,10 4 134,14 6 702,7-8-1698,1-1 0,1-1 0,-1-1-1,55-3 1,-22-1-520,106-6-55,-167 8-162,1 0 0,-1 0-1,1 1 1,-1-1 0,1 0 0,-1 0 0,1 1-1,-1-1 1,1 0 0,-1 0 0,1 1 0,-1-1-1,0 0 1,1 1 0,-1-1 0,0 1 0,1-1 0,-1 1-1,0-1 1,1 0 0,-1 1 0,0-1 0,0 1-1,0-1 1,0 1 0,1-1 0,-1 1 0,0 0-1,0-1 1,0 1 0,0-1 0,0 1 0,0-1-1,0 1 1,0-1 0,0 1 0,0-1 0,-1 1-1,1-1 1,0 1 0,-8 26 672,-9 3-144,-1 0 1,-2-1-1,0-1 0,-36 36 0,5-5 96,21-23-265,8-10-64,1 1 0,1 0 0,-19 35 0,43-69-1736,-2 0 0,1-1 0,-1 1 0,0-1 0,0 1-1,-1-1 1,1-15 0,-2-13-6703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9.105"/>
    </inkml:context>
    <inkml:brush xml:id="br0">
      <inkml:brushProperty name="width" value="0.025" units="cm"/>
      <inkml:brushProperty name="height" value="0.025" units="cm"/>
    </inkml:brush>
  </inkml:definitions>
  <inkml:trace contextRef="#ctx0" brushRef="#br0">10 5 10826,'0'-5'7175,"-2"13"-6374,-3 11-513,3 3-224,2 1 0,0 0-256,2-3-1602,5-4-3555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29.448"/>
    </inkml:context>
    <inkml:brush xml:id="br0">
      <inkml:brushProperty name="width" value="0.025" units="cm"/>
      <inkml:brushProperty name="height" value="0.025" units="cm"/>
    </inkml:brush>
  </inkml:definitions>
  <inkml:trace contextRef="#ctx0" brushRef="#br0">78 179 11723,'0'0'8974,"-10"9"-7522,7-7-1218,-34 27 805,34-27-917,1 0 0,0 0 0,0 0-1,0 0 1,0 0 0,0 1 0,0-1 0,0 0 0,1 1 0,-1 0 0,1-1 0,0 1 0,0 0 0,-1 3 0,3-5-114,0-1 1,-1 1 0,1-1-1,0 0 1,0 0 0,0 1-1,0-1 1,-1 0 0,1 0-1,0 0 1,0 0 0,0 0-1,0 0 1,0 0 0,0 0-1,-1 0 1,1 0 0,0-1-1,0 1 1,0 0 0,0-1-1,1 0 1,22-7 112,-8 0-243,-2-2 1,1 1-1,16-16 1,-19 14-15,0 2 1,0 0-1,1 0 1,24-11-1,-36 20 143,-1 0-1,0 0 1,1-1-1,-1 1 1,0 0-1,1 0 1,-1 0-1,0 0 1,1 0 0,-1 0-1,1 0 1,-1 0-1,0 0 1,1 0-1,-1 0 1,0 0-1,1 0 1,-1 0-1,1 0 1,-1 1-1,0-1 1,1 0 0,-1 0-1,0 0 1,1 0-1,-1 1 1,0-1-1,0 0 1,1 0-1,-1 1 1,0-1-1,0 0 1,1 1 0,-1-1-1,4 18 285,-7 30 180,2-34-432,0-13-34,1 1-1,0 0 0,0 0 1,0 0-1,0-1 0,0 1 1,0 0-1,1 0 0,-1-1 1,0 1-1,1 0 0,0 0 1,-1-1-1,1 1 0,0-1 1,0 1-1,0 0 0,0-1 1,0 0-1,0 1 0,0-1 1,2 2-1,-1-3-77,-1 1-1,1-1 1,0 1 0,0-1-1,-1 0 1,1 0 0,0 0-1,0 0 1,-1 0 0,1-1-1,0 1 1,-1 0 0,1-1-1,0 1 1,-1-1 0,1 0-1,0 1 1,-1-1 0,1 0-1,-1 0 1,1 0 0,-1 0-1,3-2 1,8-8-1849,0 0 0,-1-1 1,0 0-1,-1-1 0,-1 0 0,15-25 0,-23 36 1581,24-38-5670</inkml:trace>
  <inkml:trace contextRef="#ctx0" brushRef="#br0" timeOffset="1">442 0 7303,'0'0'14403,"-9"8"-13026,-46 41 606,50-44-1819,1-1 1,0 1-1,1 0 1,-1 0-1,1 1 1,0-1-1,0 1 1,0-1-1,1 1 1,0 0-1,0 0 1,-1 7-1,3-12-168,0 0 0,1 1 0,-1-1 0,0 0-1,0 0 1,1 0 0,-1 0 0,0 0 0,1 0-1,-1 0 1,1 0 0,-1 0 0,1 0 0,0-1-1,-1 1 1,1 0 0,0 0 0,0 0 0,-1-1-1,1 1 1,0 0 0,0-1 0,0 1 0,0-1-1,0 1 1,0-1 0,0 1 0,0-1 0,0 0-1,0 0 1,0 1 0,2-1 0,44 5-577,-35-5 366,23 2-420,-8-1 272,-1 2 0,39 8 0,-64-12 381,-1 1 0,1 0 0,0 0 0,0 0 0,-1 1 1,1-1-1,0 0 0,0 0 0,-1 0 0,1 0 0,0 1 0,-1-1 0,1 0 0,0 1 1,-1-1-1,1 0 0,-1 1 0,1-1 0,0 1 0,-1-1 0,1 1 0,-1-1 1,1 1-1,-1 0 0,1-1 0,-1 1 0,0-1 0,1 1 0,-1 0 0,0-1 0,0 1 1,1 0-1,-1 0 0,0-1 0,0 1 0,0 0 0,0 0 0,0-1 0,0 1 0,0 0 1,0 0-1,0-1 0,0 1 0,0 0 0,-1-1 0,1 1 0,0 0 0,0 0 1,-1-1-1,1 1 0,0-1 0,-1 1 0,1 0 0,-1-1 0,1 1 0,-1-1 0,1 1 1,-1-1-1,1 1 0,-1-1 0,0 1 0,0 0 0,-41 28 843,4-8-791,-1-1-1,-42 13 1,47-21-3684,-45 8-1,26-10-6048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30.758"/>
    </inkml:context>
    <inkml:brush xml:id="br0">
      <inkml:brushProperty name="width" value="0.025" units="cm"/>
      <inkml:brushProperty name="height" value="0.025" units="cm"/>
    </inkml:brush>
  </inkml:definitions>
  <inkml:trace contextRef="#ctx0" brushRef="#br0">1 428 13357,'0'0'2642,"1"-12"-330,0 5-2098,1-1 0,0 0 0,0 1 0,0 0 0,1-1 1,0 1-1,0 0 0,1 1 0,-1-1 0,2 0 0,-1 1 1,1 0-1,0 0 0,0 0 0,1 1 0,10-9 0,-9 9-144,1-1 0,-1 1 0,1 0 0,0 1-1,0 0 1,1 0 0,-1 1 0,1 0-1,0 0 1,0 1 0,0 0 0,0 1 0,17-1-1,-24 3-68,0 0 0,0 0 0,-1 0-1,1 0 1,-1 0 0,1 1-1,-1-1 1,0 0 0,1 1-1,-1-1 1,0 1 0,0-1 0,0 1-1,0-1 1,0 1 0,0 0-1,0 0 1,-1-1 0,1 1 0,-1 0-1,1 0 1,-1 0 0,0 0-1,0 0 1,1-1 0,-1 1 0,-1 0-1,1 0 1,-1 3 0,-5 62 207,-2-36-114,5-17 93,-1 0 1,2 1-1,-2 22 0,4-37-166,0 0 1,0 1-1,0-1 0,0 1 0,1-1 0,-1 1 0,0-1 0,0 0 0,0 1 1,0-1-1,1 1 0,-1-1 0,0 0 0,0 1 0,1-1 0,-1 0 0,0 1 0,1-1 1,-1 0-1,0 0 0,1 1 0,-1-1 0,0 0 0,1 0 0,-1 0 0,1 1 1,-1-1-1,0 0 0,1 0 0,-1 0 0,1 0 0,-1 0 0,1 0 0,-1 0 0,0 0 1,1 0-1,-1 0 0,1 0 0,-1 0 0,1 0 0,-1 0 0,0 0 0,1 0 1,-1-1-1,1 1 0,-1 0 0,23-9 412,-7-2-354,0 1 1,-1-2-1,-1 0 1,0-1-1,-1-1 1,17-20 0,62-97-162,-72 96 5,-9 17-187,-20 52 119,4-20 261,0 1 1,1-1-1,1 1 1,1 0-1,0 0 0,0 0 1,2 0-1,0 0 0,2 16 1,-2-30-91,0 0 0,1 0-1,-1 0 1,1 0 0,-1 0 0,1 0 0,0 0 0,-1 0-1,1-1 1,0 1 0,0 0 0,0 0 0,-1-1 0,1 1-1,0 0 1,0-1 0,0 1 0,0-1 0,0 1 0,0-1 0,0 1-1,0-1 1,0 0 0,1 0 0,-1 1 0,0-1 0,0 0-1,0 0 1,0 0 0,0 0 0,0 0 0,0-1 0,0 1 0,1 0-1,-1 0 1,0-1 0,1 0 0,3 0 47,-1-1-1,1 1 1,-1-1 0,1 0 0,-1 0-1,0-1 1,6-3 0,-1-3-4,0 0-1,0-1 1,-1 0 0,0 0-1,-1 0 1,0-1 0,9-20-1,-12 24-50,-1 1 0,-1-1 0,1 0-1,-1 0 1,0 0 0,-1 0-1,1 0 1,-1-1 0,-1 1 0,0 0-1,0 0 1,0-1 0,-1 1-1,0 0 1,-2-8 0,3 14-23,-1-1 0,1 1 1,-1 0-1,0 0 0,1-1 1,-1 1-1,0 0 0,0 0 0,0 0 1,1 0-1,-1 0 0,-1 0 1,1 0-1,0 1 0,0-1 0,0 0 1,0 0-1,0 1 0,-1-1 1,1 1-1,0-1 0,-1 1 1,1 0-1,0-1 0,-1 1 0,1 0 1,0 0-1,-1 0 0,1 0 1,0 0-1,-1 0 0,1 0 0,-1 0 1,1 1-1,0-1 0,-1 1 1,1-1-1,0 1 0,0-1 1,-1 1-1,1 0 0,0-1 0,0 1 1,0 0-1,0 0 0,0 0 1,0 0-1,0 0 0,0 0 1,0 0-1,1 0 0,-1 0 0,0 1 1,1-1-1,-1 0 0,1 0 1,-1 1-1,0 0 0,0 4 6,-1 0 1,1 1-1,0-1 0,0 0 1,1 0-1,0 0 0,0 1 1,0-1-1,2 8 0,-2-12 8,1 0 1,0 0-1,-1 0 0,1 0 0,0 0 0,0 0 0,0 0 1,0 0-1,0 0 0,1 0 0,-1-1 0,0 1 0,1-1 1,0 1-1,-1-1 0,1 1 0,0-1 0,-1 0 1,1 0-1,0 0 0,0 0 0,0 0 0,0 0 0,0 0 1,0-1-1,0 1 0,1-1 0,-1 0 0,3 1 0,9-2 7,0 1 0,0-2 0,0 0 0,0-1 1,0 0-1,-1-1 0,1 0 0,-1-1 0,0-1 0,0 0 0,-1-1 0,0 0 0,0-1 0,-1 0 0,1-1 0,-2 0 0,13-14 0,-21 20-4,-1 1-1,1-1 1,0 0 0,-1 0 0,0 0 0,0 0-1,0 0 1,0 0 0,0 0 0,0 0 0,-1 0-1,0 0 1,1-1 0,-1 1 0,-1 0 0,1 0 0,0-1-1,-1 1 1,1 0 0,-2-3 0,1 4-5,1 0 1,-1 0-1,0 0 1,0 1-1,1-1 1,-1 0-1,-1 1 0,1-1 1,0 1-1,0-1 1,0 1-1,-1-1 1,1 1-1,-1 0 1,1 0-1,-1 0 1,1 0-1,-1 0 1,0 0-1,0 0 1,1 0-1,-1 1 0,0-1 1,0 1-1,0-1 1,0 1-1,0 0 1,1 0-1,-1-1 1,0 1-1,0 1 1,0-1-1,-4 1 1,3 0-16,-1 1 0,1 0 0,0 0 0,0 0 0,0 0 0,0 1 0,0-1 0,0 1 0,0-1 0,1 1 0,0 0 0,-1 0 0,1 0 0,0 1 0,0-1 0,-2 7 0,-22 59 58,24-60-37,0 0 0,0-1-1,1 1 1,0 0 0,1 0 0,0 10-1,0-17-11,0 0 0,1 0 0,-1 0-1,1 0 1,-1 0 0,1 0-1,0 0 1,-1 0 0,1 0 0,0 0-1,0-1 1,0 1 0,1 0-1,-1-1 1,0 1 0,1 0-1,-1-1 1,1 0 0,-1 1 0,1-1-1,0 0 1,-1 0 0,1 0-1,0 0 1,0 0 0,0 0 0,0-1-1,0 1 1,0-1 0,0 1-1,4-1 1,11 1-10,1-1 0,0 0 0,-1-2 0,1 0 0,-1-1 0,1-1 0,26-9 0,14-3-250,-57 16 258,0-1 0,0 1-1,0 0 1,0-1 0,1 1-1,-1 0 1,0 0 0,0-1 0,1 1-1,-1 0 1,0 0 0,0 1-1,1-1 1,-1 0 0,0 0 0,0 0-1,0 1 1,0-1 0,1 1-1,-1-1 1,0 1 0,0-1 0,2 2-1,-2 0 21,0 0-1,-1 0 1,1 0-1,-1 0 1,1 0-1,-1 1 1,0-1 0,1 0-1,-1 0 1,0 0-1,-1 3 1,1 0 45,8-92 433,-8 75-506,0 0 0,-1 0-1,-1 0 1,0 0 0,0 0 0,-5-11 0,8 25-8,1 0 1,-1 0-1,1 1 1,0-1-1,0 0 1,0-1-1,0 1 0,0 0 1,0 0-1,0-1 1,1 0-1,-1 1 1,0-1-1,1 0 1,-1 0-1,1 0 1,0 0-1,-1-1 0,1 1 1,0-1-1,-1 1 1,5-1-1,6 1 36,-1-1 0,0 1 0,21-4 1,-24 1-10,0-1 0,0 0 1,0 0-1,0-1 0,0 0 0,-1 0 1,0-1-1,0 0 0,11-10 1,-13 11-3,0-1 0,0-1 1,-1 1-1,1-1 0,-1 0 1,-1 0-1,1 0 0,-1-1 1,0 1-1,0-1 0,4-14 0,-7 21-7,-1 0 0,0-1-1,0 1 1,0 0-1,0 0 1,0-1 0,0 1-1,0 0 1,0 0 0,1-1-1,-1 1 1,0 0-1,0-1 1,0 1 0,0 0-1,0 0 1,-1-1-1,1 1 1,0 0 0,0 0-1,0-1 1,0 1-1,0 0 1,0-1 0,0 1-1,0 0 1,-1 0 0,1 0-1,0-1 1,0 1-1,0 0 1,-1 0 0,1 0-1,0-1 1,0 1-1,0 0 1,-1 0 0,1 0-1,0 0 1,0 0-1,-1-1 1,1 1 0,0 0-1,-1 0 1,1 0-1,0 0 1,0 0 0,-1 0-1,-19 6-52,-16 17-16,27-14 72,1 0 1,0 1-1,0 0 0,1 0 1,-11 22-1,15-28 9,1 0 0,0 1-1,0-1 1,1 1 0,-1 0-1,1-1 1,0 1-1,0 0 1,1 0 0,-1 0-1,1-1 1,0 1 0,0 0-1,1 0 1,0 0 0,-1 0-1,1-1 1,3 7 0,-2-8-34,1 1 0,0-1 1,0-1-1,0 1 1,0 0-1,0-1 0,1 0 1,-1 1-1,1-2 1,0 1-1,-1 0 0,1-1 1,0 1-1,0-1 1,0 0-1,0 0 0,0-1 1,0 1-1,0-1 1,8 0-1,-1 0-974,0 0 0,0 0-1,0-1 1,0-1 0,0 0 0,20-6 0,12-15-7782</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31.650"/>
    </inkml:context>
    <inkml:brush xml:id="br0">
      <inkml:brushProperty name="width" value="0.025" units="cm"/>
      <inkml:brushProperty name="height" value="0.025" units="cm"/>
    </inkml:brush>
  </inkml:definitions>
  <inkml:trace contextRef="#ctx0" brushRef="#br0">19 31 8296,'0'0'437,"-1"0"-1,1-1 1,-1 1 0,1 0 0,-1 0-1,1 0 1,-1 0 0,1 0 0,-1 0-1,1 0 1,-1 0 0,1 0 0,-1 1-1,1-1 1,-1 0 0,1 0-1,-1 0 1,1 0 0,-1 1 0,1-1-1,-1 0 1,1 1 0,-1-1 0,1 0-1,0 1 1,-1-1 0,1 0 0,0 1-1,-1-1 1,1 1 0,-5 21 4185,13 38-6319,-4-38 3207,-2 7-1294,-2-18-103,1-1 1,0 0-1,1 0 1,0 1 0,6 18-1,-8-29-94,0 1-1,0-1 1,0 1 0,0-1 0,1 0-1,-1 1 1,0-1 0,0 1-1,0-1 1,0 0 0,1 1-1,-1-1 1,0 0 0,1 1 0,-1-1-1,0 0 1,0 1 0,1-1-1,-1 0 1,0 0 0,1 1-1,-1-1 1,1 0 0,-1 0 0,0 0-1,1 0 1,-1 1 0,1-1-1,-1 0 1,0 0 0,1 0 0,-1 0-1,1 0 1,-1 0 0,1 0-1,-1 0 1,1 0 0,0 0-1,11-16 609,4-27-93,-10 16-542,-1 0 0,-1-1 0,-1-41 0,-1 78-10,1 1 0,0-1 0,0 0 0,1 0 1,0 0-1,1 0 0,0 0 0,0-1 0,8 9 1,-11-15 35,0 1 1,0-1 0,0 0 0,1 0 0,-1 0 0,0 0-1,1 0 1,0 0 0,0-1 0,-1 1 0,1-1-1,0 0 1,0 0 0,0 0 0,0 0 0,0 0 0,1-1-1,-1 1 1,0-1 0,0 0 0,0 0 0,0 0 0,1 0-1,-1-1 1,0 1 0,0-1 0,0 0 0,0 0 0,0 0-1,0 0 1,0-1 0,5-2 0,-1-2 30,0 1-1,-1-2 1,0 1 0,0 0 0,0-1 0,-1 0-1,1-1 1,-2 1 0,1-1 0,5-14 0,-4 10-79,-1 0 1,-1 0-1,0 0 1,3-15 0,-9 250-46,2-221 76,0-1 1,0 1-1,0 0 1,0 0-1,0 0 0,0-1 1,0 1-1,1 0 1,-1 0-1,1-1 0,-1 1 1,1 0-1,0-1 1,-1 1-1,1 0 0,0-1 1,0 1-1,0-1 1,1 0-1,-1 1 1,0-1-1,0 0 0,1 0 1,-1 1-1,1-1 1,-1 0-1,1 0 0,1 0 1,-1-1-109,-1 0 0,1-1 0,0 1 0,-1 0 0,1-1 0,0 0 1,-1 1-1,1-1 0,-1 0 0,1 0 0,-1 0 0,1 0 0,-1 0 0,0 0 0,0 0 1,1-1-1,-1 1 0,0 0 0,0-1 0,0 1 0,0-1 0,-1 1 0,1-1 0,0 1 1,0-1-1,-1 0 0,1 1 0,-1-4 0,4-6-1575,-2 1 1,0-1-1,0 1 1,-1-1-1,1-13 0,-2-25-7521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32.008"/>
    </inkml:context>
    <inkml:brush xml:id="br0">
      <inkml:brushProperty name="width" value="0.025" units="cm"/>
      <inkml:brushProperty name="height" value="0.025" units="cm"/>
    </inkml:brush>
  </inkml:definitions>
  <inkml:trace contextRef="#ctx0" brushRef="#br0">1 1 15919,'0'0'3459,"0"57"-1953,2-33-866,12-2-319,3-1-225,7-4-64,5-4-1634,0-7-1729,0-3-2883</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32.719"/>
    </inkml:context>
    <inkml:brush xml:id="br0">
      <inkml:brushProperty name="width" value="0.025" units="cm"/>
      <inkml:brushProperty name="height" value="0.025" units="cm"/>
    </inkml:brush>
  </inkml:definitions>
  <inkml:trace contextRef="#ctx0" brushRef="#br0">91 343 13004,'0'0'3027,"-8"2"-128,3 0-2542,-1 0-1,1 1 1,0 0 0,0 0 0,0 0-1,0 0 1,1 1 0,-1 0-1,1 0 1,-6 7 0,7-8-213,1 0 1,0 0 0,-1 1-1,1-1 1,0 0 0,1 1-1,-1 0 1,1-1 0,0 1-1,-1 0 1,2 0-1,-1 0 1,0 0 0,1 0-1,0 0 1,0 0 0,0 0-1,0 0 1,0 0 0,2 4-1,1-3-124,1 1 0,-1 0 0,1-1 0,0 0 0,0 0-1,1 0 1,0 0 0,0-1 0,0 1 0,0-1 0,11 6 0,8 7-88,-5-1-111,0-2-174,-1 2 0,30 33-1,-44-45 342,-1 0 1,0-1-1,0 1 0,-1 0 0,1 0 0,-1 1 0,0-1 0,0 0 0,-1 1 0,1-1 0,-1 1 0,0 0 0,0-1 0,0 1 0,-1 0 0,0-1 0,0 1 0,0 0 0,0 0 1,-2 9-1,-1-10 53,1 0 0,-1 0 0,0 0 0,0 0 1,0 0-1,0 0 0,-1-1 0,1 0 0,-1 1 1,0-1-1,0-1 0,0 1 0,-1-1 0,1 1 1,0-1-1,-9 2 0,8-1-5,0-1 0,-1-1 0,1 1 0,0-1 0,0 0 0,-1 0 0,1 0 0,-1-1 0,1 0 0,-1 0 0,1 0 0,0-1 0,-1 0 0,1 0 0,-8-2-1,11 1-31,0 0-1,-1 0 1,1 0-1,0 0 0,0 0 1,0 0-1,1 0 0,-1-1 1,0 1-1,1-1 0,0 1 1,-1-1-1,1 0 0,0 1 1,1-1-1,-1 0 1,0 0-1,1 0 0,-1 0 1,1 0-1,0 1 0,0-1 1,0 0-1,0 0 0,1 0 1,1-5-1,-1-2-41,1 0 0,1 0 0,0 0 0,0 0 0,1 0-1,6-11 1,87-124-90,-59 91 167,44-80 0,-73 117-23,-1-2 0,0 1-1,-1-1 1,-2 0-1,0 0 1,0-1 0,-2 1-1,2-39 1,-5 57-14,0 0 1,0 0-1,0 1 0,0-1 1,0 0-1,0 0 0,0 0 1,0 1-1,0-1 0,0 0 1,-1 0-1,1 1 1,0-1-1,-1 0 0,1 0 1,0 1-1,-1-1 0,1 0 1,-1 1-1,1-1 0,-1 1 1,1-1-1,-1 1 0,1-1 1,-1 1-1,0-1 0,1 1 1,-1-1-1,0 1 0,0 0 1,1-1-1,-1 1 0,0 0 1,0 0-1,1-1 0,-1 1 1,0 0-1,0 0 0,1 0 1,-1 0-1,0 0 0,0 0 1,0 0-1,1 0 1,-1 1-1,0-1 0,0 0 1,1 0-1,-1 1 0,0-1 1,0 0-1,1 1 0,-2 0 1,-3 1 4,1 0 1,-1 1-1,1-1 1,0 1-1,-1 0 1,1 0-1,-5 6 1,-5 7 27,0 1-1,2 1 1,0 0 0,-10 21 0,16-28-4,1 0 1,1 1 0,-1 0-1,2-1 1,0 2 0,0-1 0,1 0-1,-1 19 1,3-30-31,0 1 0,0-1 0,0 0 1,0 1-1,0-1 0,0 1 0,1-1 0,-1 0 0,0 1 0,1-1 0,-1 0 1,1 1-1,0-1 0,-1 0 0,1 0 0,0 1 0,0-1 0,-1 0 1,1 0-1,0 0 0,0 0 0,0 0 0,1 0 0,-1 0 0,0-1 0,0 1 1,0 0-1,2 0 0,1 0 10,-1 0 1,1-1-1,-1 1 1,1-1-1,-1 0 0,1 0 1,-1 0-1,1-1 1,-1 1-1,1-1 0,3-1 1,10-3-40,0-1 0,-1 0 1,22-13-1,-10 2-327,-20 12 155,-1 1 0,1-1 0,0 1 0,0 0 0,1 1 1,-1 0-1,11-2 0,-18 5 193,0 1 0,-1-1 1,1 1-1,0-1 0,0 1 1,-1-1-1,1 1 0,0 0 1,-1-1-1,1 1 0,-1 0 0,1 0 1,-1-1-1,1 1 0,-1 0 1,0 0-1,1 0 0,-1 0 0,0-1 1,1 1-1,-1 0 0,0 0 1,0 0-1,0 0 0,0 0 0,0 0 1,0 0-1,0 0 0,0 0 1,-1 1-1,0 43 387,1-33 8,0-11-359,0-1-1,1 0 1,-1 0-1,0 0 0,0 1 1,1-1-1,-1 0 1,0 0-1,1 0 0,-1 0 1,0 1-1,1-1 1,-1 0-1,1 0 1,-1 0-1,0 0 0,1 0 1,-1 0-1,0 0 1,1 0-1,-1 0 0,1 0 1,-1 0-1,0 0 1,1-1-1,-1 1 0,0 0 1,1 0-1,-1 0 1,0 0-1,1-1 0,-1 1 1,0 0-1,0 0 1,1-1-1,-1 1 0,0 0 1,0 0-1,1-1 1,-1 1-1,0 0 1,0-1-1,1 1 0,14-13 356,-1-4-299,-2-1-1,0 0 1,-1-1 0,-1 0 0,0-1 0,-2 0-1,6-21 1,-4 9-98,-3 0-1,0 0 1,3-63 0,-10 95 7,0-1 1,0 1 0,0 0 0,1 0 0,-1 0 0,0 0-1,0 0 1,0 0 0,0-1 0,0 1 0,0 0 0,0 0-1,0 0 1,0 0 0,1-1 0,-1 1 0,0 0 0,0 0 0,0 0-1,0 0 1,0-1 0,0 1 0,0 0 0,0 0 0,0 0-1,0 0 1,0-1 0,0 1 0,-1 0 0,1 0 0,0 0-1,0 0 1,0-1 0,0 1 0,0 0 0,0 0 0,0 0 0,0 0-1,0 0 1,-1-1 0,1 1 0,0 0 0,0 0 0,0 0-1,0 0 1,0 0 0,-1 0 0,1 0 0,0 0 0,0 0-1,0-1 1,0 1 0,0 0 0,-1 0 0,1 0 0,0 0 0,0 0-1,0 0 1,-1 0 0,1 0 0,-8 13-104,-6 24 73,5-2 194,1 1 0,2-1 0,2 1 0,1 0 0,1 0 0,7 65-1,-4-94-114,0 1-1,1-1 1,1 0-1,-1 0 0,1 0 1,0 0-1,0-1 1,8 12-1,-9-15-35,0-1 0,-1 0 0,1 1 1,0-1-1,0 0 0,1 0 0,-1 0 0,0 0 0,1 0 1,-1-1-1,1 1 0,0-1 0,-1 0 0,1 1 0,0-1 1,0 0-1,0-1 0,-1 1 0,1-1 0,0 1 0,0-1 1,0 0-1,0 0 0,4 0 0,-7 0-21,1-1 1,-1 1-1,0 0 1,1-1-1,-1 1 0,1 0 1,-1-1-1,0 1 1,1 0-1,-1-1 0,0 1 1,0-1-1,1 1 1,-1-1-1,0 1 0,0-1 1,0 1-1,0-1 1,1 1-1,-1-1 0,0 1 1,0-1-1,0 1 1,0-1-1,0 1 0,0-1 1,0 1-1,0-1 1,-1 1-1,1-1 0,0 1 1,0-1-1,0 1 1,-1-1-1,1 1 0,0-1 1,0 1-1,-1 0 1,1-1-1,0 1 0,-1-1 1,1 1-1,0 0 1,-2-1-1,-13-21-362,-21-6 8,0 2 0,-75-41-1,111 67 377,-1 0 0,1 0 0,0 0 0,0 0-1,-1 0 1,1 0 0,0 0 0,0 0 0,0 0 0,-1 0-1,1 0 1,0 0 0,0 0 0,-1 0 0,1-1-1,0 1 1,0 0 0,0 0 0,0 0 0,-1 0-1,1 0 1,0-1 0,0 1 0,0 0 0,0 0 0,-1 0-1,1 0 1,0-1 0,0 1 0,0 0 0,0 0-1,0-1 1,0 1 0,0 0 0,0 0 0,0 0 0,0-1-1,0 1 1,0 0 0,0 0 0,0-1 0,0 1-1,0 0 1,0 0 0,0-1 0,0 1 0,0 0 0,0 0-1,0 0 1,0-1 0,0 1 0,0 0 0,1-1-1,17-3 97,42 4-224,-47 0 147,24 0-216,91-3-5276,-78-4-642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33.123"/>
    </inkml:context>
    <inkml:brush xml:id="br0">
      <inkml:brushProperty name="width" value="0.025" units="cm"/>
      <inkml:brushProperty name="height" value="0.025" units="cm"/>
    </inkml:brush>
  </inkml:definitions>
  <inkml:trace contextRef="#ctx0" brushRef="#br0">1 482 12620,'0'1'234,"1"0"-1,-1-1 1,1 1 0,-1-1-1,1 1 1,0-1 0,-1 1-1,1-1 1,0 1 0,-1-1-1,1 1 1,0-1-1,0 0 1,0 1 0,-1-1-1,1 0 1,0 0 0,0 0-1,0 0 1,-1 0 0,1 1-1,0-1 1,0-1 0,0 1-1,1 0 1,32 0 905,-24 0-297,50-2 729,0-3-1,87-18 1,119-41-1091,-173 40-366,-29 8-39,262-74-394,-261 68 178,-2-2 0,116-63 0,-170 82 75,54-35 207,-58 36-236,-1 1 1,0-1-1,1 0 0,-2 0 1,1 0-1,0-1 0,-1 1 0,0-1 1,0 0-1,3-6 0,-5 10-11,-1 0 1,0 1-1,0-1 0,1 1 0,-1-1 0,0 0 0,0 1 0,0-1 0,0 0 0,0 1 0,0-1 0,0 0 1,0 0-1,0 1 0,0-1 0,0 0 0,0 1 0,0-1 0,0 0 0,-1 1 0,1-1 0,0 1 0,-1-1 1,1 0-1,0 1 0,-1-1 0,1 1 0,-1-1 0,1 1 0,0-1 0,-1 1 0,0-1 0,-22-6-4657,15 5 2921,-10-2-3790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33.453"/>
    </inkml:context>
    <inkml:brush xml:id="br0">
      <inkml:brushProperty name="width" value="0.025" units="cm"/>
      <inkml:brushProperty name="height" value="0.025" units="cm"/>
    </inkml:brush>
  </inkml:definitions>
  <inkml:trace contextRef="#ctx0" brushRef="#br0">2 0 14414,'0'0'7046,"-1"9"-6523,1 11-204,-1 0-1,2 0 1,1 0-1,8 37 0,29 90 1795,-9-41-922,-21-69-1240,20 101 250,-27-124-1005,-1 1 1,0 0 0,-2 0-1,-1 15 1,2-29 596,0 0 0,-1 0 0,1 0 0,0 0-1,-1 0 1,1 0 0,0 0 0,-1 0 0,1 0 0,-1 0 0,0 0 0,1-1 0,-1 1 0,0 0 0,1 0 0,-1-1 0,0 1 0,0 0 0,1-1-1,-1 1 1,0-1 0,0 1 0,0-1 0,0 1 0,0-1 0,0 0 0,0 0 0,0 1 0,0-1 0,0 0 0,0 0 0,-2 0 0,-21 1-6973</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33.842"/>
    </inkml:context>
    <inkml:brush xml:id="br0">
      <inkml:brushProperty name="width" value="0.025" units="cm"/>
      <inkml:brushProperty name="height" value="0.025" units="cm"/>
    </inkml:brush>
  </inkml:definitions>
  <inkml:trace contextRef="#ctx0" brushRef="#br0">241 488 10442,'-218'10'7212,"198"-14"-5556,19 3-1612,1 1 0,0 0-1,0-1 1,-1 1 0,1 0-1,0-1 1,0 1 0,0-1-1,0 1 1,0 0 0,-1-1 0,1 1-1,0-1 1,0 1 0,0 0-1,0-1 1,0 1 0,0-1 0,0 1-1,0 0 1,0-1 0,1 1-1,-1-1 1,0 1 0,0 0-1,0-1 1,0 1 0,0 0 0,1-1-1,1-2 17,0 0 0,0 0 0,1 1 0,-1-1 0,1 1 0,-1-1-1,1 1 1,0 0 0,4-2 0,45-25 470,1 3-1,93-33 1,122-23 742,-236 73-1186,215-55 192,101-30-3642,-330 88 2967,44-16-336,-60 21 721,1 0 0,0 0 0,-1 0 0,0-1-1,1 0 1,-1 1 0,0-1 0,0 0 0,0 0 0,0 0-1,0 0 1,0 0 0,-1-1 0,1 1 0,-1 0 0,0-1-1,1 1 1,0-5 0,-2 6-12,0 0 0,0 0 0,0 0-1,-1 0 1,1 0 0,0 0 0,0 0 0,-1 0 0,1 0-1,-1 0 1,1 0 0,-1 0 0,0 1 0,1-1 0,-1 0 0,0 0-1,1 0 1,-1 1 0,0-1 0,0 0 0,0 1 0,0-1-1,1 1 1,-1-1 0,0 1 0,0-1 0,0 1 0,0 0 0,0-1-1,0 1 1,0 0 0,0 0 0,0 0 0,-1 0 0,1 0-1,0 0 1,0 0 0,-1 0 0,-54 0-2027,45 0 1414,-10 2-1417,0 0 1,-27 7-1,-7 2-3327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34.168"/>
    </inkml:context>
    <inkml:brush xml:id="br0">
      <inkml:brushProperty name="width" value="0.025" units="cm"/>
      <inkml:brushProperty name="height" value="0.025" units="cm"/>
    </inkml:brush>
  </inkml:definitions>
  <inkml:trace contextRef="#ctx0" brushRef="#br0">68 1 9769,'0'0'1570,"-58"69"287,48-36 418,10 2-418,7 8-127,21 6 192,7 9-545,5 4-736,3 2-385,-2 0-224,-3-6 0,-6-7 32,-4-9-961,-10-12-1377,-4-16-3972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39.564"/>
    </inkml:context>
    <inkml:brush xml:id="br0">
      <inkml:brushProperty name="width" value="0.025" units="cm"/>
      <inkml:brushProperty name="height" value="0.025" units="cm"/>
    </inkml:brush>
  </inkml:definitions>
  <inkml:trace contextRef="#ctx0" brushRef="#br0">1 1 11659,'0'0'6662,"56"23"-4900,-20-14-128,6 3-738,3-3-511,-2 1-321,-4 0-32,-1-2-993,-9-5-1826,-5-3-3619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9:08:39.394"/>
    </inkml:context>
    <inkml:brush xml:id="br0">
      <inkml:brushProperty name="width" value="0.025" units="cm"/>
      <inkml:brushProperty name="height" value="0.025" units="cm"/>
    </inkml:brush>
  </inkml:definitions>
  <inkml:trace contextRef="#ctx0" brushRef="#br0">7758 299 12684,'-201'-109'-1884,"124"76"2258,0 3-1,-2 3 1,-1 4-1,-110-17 1,52 22-760,-1 6 0,1 6 0,-1 6-1,0 6 1,-198 34 0,-24 17-1108,-507 86 1866,14 55 1236,652-134-1439,3 9-1,3 8 1,-292 169 0,252-105-204,7 10 1,-268 236-1,-128 190 73,471-418 60,-238 328 1,303-354-70,7 2-1,6 5 1,6 2-1,-66 201 1,67-123 0,9 3 0,-42 314 0,78-352-45,9 2 0,19 374 0,7-465 8,4-2 0,4 1 1,48 143-1,-19-110 46,124 239 0,116 101 100,30-22 20,-167-244-79,187 194 0,-261-320-31,4-4 1,2-3-1,4-4 1,3-4-1,100 55 1,-87-68-42,3-4 0,1-5 0,3-4 0,1-6 1,1-4-1,190 23 0,-94-32-10,1-9 1,378-29-1,-337-11 8,0-11-1,-3-10 0,318-110 1,683-340 4,-123-83 61,-64-128 92,-795 498-71,410-426 0,-494 437-47,-8-9-1,239-380 1,-332 455 19,-5-3 1,-6-4-1,88-261 1,-133 323-35,-4-2 1,-4 0 0,-3-1 0,-4-1 0,-4 1 0,-3-2 0,-4 1 0,-20-140 0,5 137 67,-5 2 0,-3 0 0,-3 2 1,-5 1-1,-3 1 0,-3 2 1,-72-111-1,65 125-98,-3 2 1,-2 2-1,-4 2 1,-1 3 0,-4 2-1,-1 3 1,-3 2-1,-107-64 1,82 66-32,-3 3-1,-1 5 1,-3 4 0,0 4 0,-107-21 0,48 23-107,-2 7 1,-246-6-1,237 30-155,1 7 0,0 8-1,0 6 1,-307 85 0,249-36-881,4 9 0,-400 210-1,250-84-2043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40.547"/>
    </inkml:context>
    <inkml:brush xml:id="br0">
      <inkml:brushProperty name="width" value="0.025" units="cm"/>
      <inkml:brushProperty name="height" value="0.025" units="cm"/>
    </inkml:brush>
  </inkml:definitions>
  <inkml:trace contextRef="#ctx0" brushRef="#br0">0 1 7271,'0'0'17488,"53"23"-17199,-39-7-193,-1 1-64,1-2 0,0 2-64,1-5-513,0-6-480,1-4-384,7-2-961,-2-4-673,0-13-2883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40.872"/>
    </inkml:context>
    <inkml:brush xml:id="br0">
      <inkml:brushProperty name="width" value="0.025" units="cm"/>
      <inkml:brushProperty name="height" value="0.025" units="cm"/>
    </inkml:brush>
  </inkml:definitions>
  <inkml:trace contextRef="#ctx0" brushRef="#br0">209 1 12011,'0'0'2595,"-44"58"-609,16-20 0,-2 8-641,0 2-320,5 4-224,0-4-417,7-4-320,9-10-128,9-11-737,0-11-928,10-12-578,12-9-2625,2-20-3012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41.230"/>
    </inkml:context>
    <inkml:brush xml:id="br0">
      <inkml:brushProperty name="width" value="0.025" units="cm"/>
      <inkml:brushProperty name="height" value="0.025" units="cm"/>
    </inkml:brush>
  </inkml:definitions>
  <inkml:trace contextRef="#ctx0" brushRef="#br0">1 109 15182,'0'0'7378,"11"-1"-6524,11-2-596,-1 0 0,38-13-1,-48 13-264,-1 0 0,0-1 0,1-1 0,-2 0 0,1 0 0,-1-1 0,1 0 0,15-14 0,-24 19 8,-1 1 1,1-1-1,0 1 0,-1-1 0,1 1 1,0-1-1,-1 0 0,1 1 0,-1-1 1,1 0-1,-1 1 0,0-1 0,1 0 1,-1 0-1,0 1 0,1-1 0,-1 0 1,0 0-1,0 0 0,0 1 0,1-1 1,-1 0-1,0 0 0,0 0 0,0 0 1,-1 1-1,1-1 0,0-1 0,-1 1 0,0 0-1,0 1 1,0-1-1,0 0 1,0 1-1,0 0 0,0-1 1,-1 1-1,1 0 1,0-1-1,0 1 1,0 0-1,0 0 1,-1 0-1,1 0 1,0 0-1,-1 0 0,-5 1 2,1-1 0,0 1 0,0 0 0,0 1-1,0 0 1,1 0 0,-8 3 0,2 3 38,0 1 1,0 0-1,1 0 1,1 1-1,-17 23 1,22-28-19,0 0 0,0 1 1,1 0-1,0-1 0,0 2 0,1-1 1,0 0-1,0 0 0,0 1 0,0-1 1,1 1-1,1-1 0,-1 1 0,1 10 0,1-15-24,-1-1-1,1 1 0,0-1 0,0 0 0,0 1 0,0-1 0,0 0 0,0 0 0,1 0 0,-1 0 1,0 0-1,1 0 0,-1 0 0,0 0 0,1-1 0,-1 1 0,1 0 0,-1-1 0,1 1 0,-1-1 1,1 0-1,0 1 0,-1-1 0,1 0 0,-1 0 0,1 0 0,0 0 0,2-1 0,50-3-986,-39 0-246,-1-1 0,0-1 0,0 0-1,13-8 1,13-10-5609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41.557"/>
    </inkml:context>
    <inkml:brush xml:id="br0">
      <inkml:brushProperty name="width" value="0.025" units="cm"/>
      <inkml:brushProperty name="height" value="0.025" units="cm"/>
    </inkml:brush>
  </inkml:definitions>
  <inkml:trace contextRef="#ctx0" brushRef="#br0">164 0 9833,'0'0'10287,"-9"3"-9069,-3 3-731,0 1 1,1 0-1,0 1 1,0 0-1,1 1 1,0 0 0,0 1-1,-15 18 1,17-18-124,4-7-295,1 1 0,-1-1 1,1 1-1,0 0 0,0 0 1,1 0-1,-1 0 0,1 0 1,0 1-1,0-1 0,-1 7 0,5-11-71,1 1-1,-1 0 0,1-1 0,-1 0 0,1 0 0,-1 1 1,1-2-1,-1 1 0,1 0 0,-1 0 0,1-1 0,-1 1 0,0-1 1,3-1-1,77-33-1108,-70 28 934,1 1 0,0 0 1,0 0-1,1 1 0,-1 1 1,1 1-1,0 0 0,20-2 1,-33 5 185,-1 1 0,1-1 0,-1 1 0,1-1 1,0 1-1,-1-1 0,1 1 0,-1 0 1,1-1-1,-1 1 0,0 0 0,1-1 0,-1 1 1,0 0-1,1-1 0,-1 1 0,0 0 1,0 0-1,0-1 0,0 1 0,1 0 0,-1 0 1,0 0-1,0-1 0,-1 1 0,1 0 1,0 0-1,0-1 0,0 1 0,0 0 0,-1 0 1,1-1-1,0 1 0,-1 0 0,1 0 1,0-1-1,-1 2 0,-12 29 1178,20-45-635,-2-1 0,1 0-1,4-21 1,5-16-784,-13 52-436,1-1 1,-1 1-1,1-1 0,0 1 0,-1 0 0,1 0 0,0 0 1,-1 1-1,1-1 0,-1 1 0,1-1 0,0 1 0,-1 0 1,4 1-1,-5-1-125,20 3-4935,3-1-1356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41.901"/>
    </inkml:context>
    <inkml:brush xml:id="br0">
      <inkml:brushProperty name="width" value="0.025" units="cm"/>
      <inkml:brushProperty name="height" value="0.025" units="cm"/>
    </inkml:brush>
  </inkml:definitions>
  <inkml:trace contextRef="#ctx0" brushRef="#br0">91 6 5509,'0'0'20355,"-9"-2"-19735,4 1-561,0 0 0,0 0 0,0 1 0,0-1-1,0 1 1,0 1 0,-8 0 0,11-1-56,1 1-1,-1-1 0,0 1 1,1 0-1,-1-1 1,0 1-1,1 0 0,-1 0 1,1 0-1,0 0 0,-1 0 1,1 0-1,0 0 1,-1 1-1,1-1 0,0 0 1,0 1-1,0-1 0,0 1 1,0-1-1,1 1 1,-1 0-1,0-1 0,1 1 1,-1 0-1,1-1 0,0 1 1,-1 0-1,1 0 0,0-1 1,0 1-1,0 2 1,1-2-22,-1-1 1,1 0-1,-1 0 1,1 1-1,-1-1 1,1 0-1,0 0 1,0 0-1,-1 0 1,1 0-1,0 0 1,0 0-1,0 0 1,0 0-1,0-1 1,0 1-1,0 0 1,1-1-1,-1 1 1,0-1-1,0 1 1,1-1-1,-1 1 1,0-1-1,0 0 0,1 0 1,1 1-1,43 4-482,-40-4 368,55 0-872,-42-2 917,0 1 0,1 2 0,19 3 1,-39-5 115,-1 0 1,1 0-1,0 0 1,-1 0-1,1 0 1,0 0-1,-1 0 1,1 0-1,0 1 1,-1-1-1,1 0 1,0 0-1,0 0 1,-1 0-1,1 1 1,0-1-1,0 0 1,-1 0-1,1 1 1,0-1-1,0 0 1,0 1-1,-1-1 1,1 0-1,0 1 0,0-1 1,0 0-1,0 1 1,0-1-1,0 0 1,0 1-1,0-1 1,0 0-1,0 1 1,0-1-1,0 0 1,0 1-1,0-1 1,0 0-1,0 1 1,0-1-1,0 0 1,0 1-1,0-1 1,1 0-1,-1 1 1,0-1-1,0 0 1,0 0-1,1 1 1,-1-1-1,0 0 1,0 0-1,1 1 1,-1-1-1,0 0 1,0 0-1,1 0 1,-1 1-1,0-1 1,1 0-1,-1 0 1,0 0-1,1 0 1,-1 0-1,0 0 1,1 0-1,-25 14 1318,-1-4-1072,0 0 1,0-2-1,-1 0 1,0-2-1,0-1 1,-32 2-1,61-13-5521,9-7-1106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43.932"/>
    </inkml:context>
    <inkml:brush xml:id="br0">
      <inkml:brushProperty name="width" value="0.025" units="cm"/>
      <inkml:brushProperty name="height" value="0.025" units="cm"/>
    </inkml:brush>
  </inkml:definitions>
  <inkml:trace contextRef="#ctx0" brushRef="#br0">26 41 6822,'0'0'6988,"4"-8"-5349,9-25-117,-14 43 2268,-7 43-2626,-3-29-933,8-18-221,0 0 0,0 0 0,0 1 0,1-1 0,0 1 0,0-1 0,1 1 0,0 0 0,-1 10 0,3-16-25,-1 0 1,1-1-1,0 1 1,0 0-1,0-1 1,-1 1-1,1-1 1,0 1-1,0-1 1,0 1-1,0-1 1,0 0 0,0 1-1,0-1 1,0 0-1,0 0 1,0 0-1,0 0 1,0 0-1,0 0 1,0 0-1,2 0 1,30-1-261,-29 0 210,55-8-449,11 0 270,-70 9 243,0 0 1,1 0-1,-1 0 1,1 0-1,-1 0 1,0 0-1,1 0 1,-1 0-1,1 0 0,-1 1 1,0-1-1,1 0 1,-1 0-1,0 0 1,1 1-1,-1-1 1,0 0-1,0 0 1,1 1-1,-1-1 0,0 0 1,0 1-1,1-1 1,-1 0-1,0 1 1,0-1-1,0 0 1,1 1-1,-1-1 0,0 1 1,0-1-1,0 0 1,0 1-1,0 0 1,-2 19 379,-13 16 638,5-23-364,0 0-1,-1-1 0,-16 13 0,23-21-530,-1 0 0,1-1-1,-1 0 1,1 0 0,-1 0 0,0 0-1,0-1 1,0 0 0,0 0 0,-1 0-1,1 0 1,0-1 0,-8 1 0,12-3-256,0 1-1,0-1 1,1 1 0,-1-1 0,0 1 0,1-1-1,-1 0 1,0 1 0,1-1 0,-1 0 0,1 0 0,-1 1-1,1-1 1,-1 0 0,1 0 0,-1 0 0,1 0-1,0 1 1,0-1 0,-1 0 0,1 0 0,0 0-1,0 0 1,0 0 0,0 0 0,0 0 0,0 0 0,1-1-1,-1-39-5690,0 28 2596,0-24-4896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44.272"/>
    </inkml:context>
    <inkml:brush xml:id="br0">
      <inkml:brushProperty name="width" value="0.025" units="cm"/>
      <inkml:brushProperty name="height" value="0.025" units="cm"/>
    </inkml:brush>
  </inkml:definitions>
  <inkml:trace contextRef="#ctx0" brushRef="#br0">0 20 11179,'0'0'8456,"68"13"-8392,-36-13-833,6-12-3299,0-8-5925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8.186"/>
    </inkml:context>
    <inkml:brush xml:id="br0">
      <inkml:brushProperty name="width" value="0.025" units="cm"/>
      <inkml:brushProperty name="height" value="0.025" units="cm"/>
    </inkml:brush>
  </inkml:definitions>
  <inkml:trace contextRef="#ctx0" brushRef="#br0">122 409 7687,'0'0'2435,"-69"17"-482,45-11 514,7-3-161,7 0-833,8-3 353,19-14-1281,15-12-1,17-15 97,16-9-129,10-14-224,5-1-223,-4 2-482,-9 2-1473,-18 8-3971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46.203"/>
    </inkml:context>
    <inkml:brush xml:id="br0">
      <inkml:brushProperty name="width" value="0.025" units="cm"/>
      <inkml:brushProperty name="height" value="0.025" units="cm"/>
    </inkml:brush>
  </inkml:definitions>
  <inkml:trace contextRef="#ctx0" brushRef="#br0">1 1 13132,'0'0'5349,"46"49"-4580,-26-31-352,0-1-289,0 1-32,-2-5-32,2-2 64,-3-4-384,-2-4-545,-1-2-929,-2-1-1377,-3-1-1313,2-10-5349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46.545"/>
    </inkml:context>
    <inkml:brush xml:id="br0">
      <inkml:brushProperty name="width" value="0.025" units="cm"/>
      <inkml:brushProperty name="height" value="0.025" units="cm"/>
    </inkml:brush>
  </inkml:definitions>
  <inkml:trace contextRef="#ctx0" brushRef="#br0">144 0 10762,'0'0'5093,"-47"44"-4196,32-19 256,0 6-256,1 5-128,-1 4-353,4 0-288,0-1-32,5 0-64,-2-9-32,6-7-897,2-9-768,0-10-1795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47.478"/>
    </inkml:context>
    <inkml:brush xml:id="br0">
      <inkml:brushProperty name="width" value="0.025" units="cm"/>
      <inkml:brushProperty name="height" value="0.025" units="cm"/>
    </inkml:brush>
  </inkml:definitions>
  <inkml:trace contextRef="#ctx0" brushRef="#br0">19 97 10025,'0'0'9487,"12"-4"-8761,29-9-286,-14 6-251,-1-2 0,1-1 0,39-21 0,-66 31-181,1 0 0,-1 0-1,0 0 1,0 0 0,0 0 0,1-1 0,-1 1 0,0 0 0,0 0 0,0 0 0,1 0 0,-1 0 0,0 0 0,0-1 0,0 1 0,0 0 0,0 0 0,1 0 0,-1-1 0,0 1 0,0 0 0,0 0 0,0 0 0,0-1 0,0 1-1,0 0 1,0 0 0,0 0 0,0-1 0,0 1 0,0 0 0,0 0 0,0-1 0,0 1 0,0 0 0,0 0 0,0 0 0,0-1 0,0 1 0,0 0 0,0 0 0,0-1 0,0 1 0,0 0 0,0 0 0,-1 0 0,1 0 0,0-1-1,0 1 1,0 0 0,0 0 0,0 0 0,-1 0 0,1-1 0,0 1 0,-1 0 0,-19-7 165,-24 2-36,36 5-111,0 0-1,1 0 1,-1 1-1,0 0 1,1 0-1,-1 1 1,1 0-1,0 0 1,-1 0-1,1 1 1,0 1 0,1-1-1,-8 5 1,10-5 19,1 0 0,-1 0 0,1 1 1,0-1-1,0 1 0,0 0 0,0-1 1,0 2-1,1-1 0,0 0 1,0 0-1,0 1 0,0-1 0,1 1 1,0-1-1,0 1 0,0-1 0,0 1 1,1 0-1,-1 0 0,1-1 0,1 8 1,0-9-50,0-1 0,0 1 0,0 0 1,0-1-1,0 1 0,1-1 0,-1 0 1,1 1-1,0-1 0,-1 0 0,1 0 0,0 0 1,0 0-1,1 0 0,-1-1 0,0 1 1,0-1-1,1 1 0,-1-1 0,1 0 1,-1 0-1,1 0 0,0 0 0,-1 0 1,1-1-1,0 1 0,0-1 0,3 1 0,44 3-2237,-10-7-4355,-2-7-3505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48.180"/>
    </inkml:context>
    <inkml:brush xml:id="br0">
      <inkml:brushProperty name="width" value="0.025" units="cm"/>
      <inkml:brushProperty name="height" value="0.025" units="cm"/>
    </inkml:brush>
  </inkml:definitions>
  <inkml:trace contextRef="#ctx0" brushRef="#br0">82 0 5830,'0'0'14376,"-11"6"-14195,9-4-186,-6 2 84,0 1 1,0 1-1,1-1 1,-9 9-1,14-12-44,0-1 0,1 1 0,-1 0 0,0 0-1,1 0 1,-1 0 0,1 0 0,0 0 0,0 1 0,0-1-1,0 0 1,0 1 0,0-1 0,0 1 0,1-1-1,-1 1 1,1-1 0,0 1 0,0-1 0,0 1-1,0-1 1,0 1 0,0-1 0,1 1 0,1 4 0,-1-6-15,0 0 1,0-1-1,1 1 1,-1 0-1,0 0 1,1-1-1,-1 1 1,0-1 0,1 1-1,-1-1 1,1 1-1,-1-1 1,1 0-1,-1 0 1,1 0 0,-1 0-1,1 0 1,-1 0-1,1 0 1,-1 0-1,1-1 1,0 0-1,37-7 260,-28 2-249,-1 0 0,1 0 0,-1-1 0,-1 0-1,1-1 1,-1 0 0,13-16 0,-4 7-11,-24 50-201,3-25 195,0 0 1,0 1-1,1-1 1,0 0-1,1 1 1,0 0 0,0-1-1,1 1 1,0 0-1,2 13 1,-2-21-10,1 0 1,-1-1 0,0 1-1,1 0 1,-1 0 0,1-1-1,-1 1 1,1 0 0,-1-1-1,1 1 1,-1 0 0,1-1-1,0 1 1,-1-1 0,1 1-1,0-1 1,0 1 0,-1-1-1,1 0 1,0 1 0,0-1-1,0 0 1,-1 0-1,1 1 1,0-1 0,0 0-1,0 0 1,0 0 0,-1 0-1,1 0 1,0 0 0,0 0-1,0-1 1,0 1 0,-1 0-1,1 0 1,0-1 0,1 1-1,-1-1 7,1 0-1,-1 1 0,1-1 1,-1 0-1,0 1 0,0-1 0,1 0 1,-1 0-1,0 0 0,0 0 1,0 0-1,0 0 0,0 0 1,0-1-1,-1 1 0,1 0 0,0 0 1,0-1-1,-1 1 0,1-1 1,-1 1-1,1-3 0,-6-58 993,5 61-1002,1 0 1,0 0 0,-1 1-1,1-1 1,0 0 0,-1 0-1,1 0 1,0 1 0,0-1-1,0 0 1,0 1-1,0-1 1,0 1 0,-1-1-1,1 1 1,0 0 0,1-1-1,-1 1 1,0 0-1,0 0 1,1-1 0,30-6-59,-28 7 59,32-5-54,2 1-1489,-16-3-4060,-16 4-299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48.551"/>
    </inkml:context>
    <inkml:brush xml:id="br0">
      <inkml:brushProperty name="width" value="0.025" units="cm"/>
      <inkml:brushProperty name="height" value="0.025" units="cm"/>
    </inkml:brush>
  </inkml:definitions>
  <inkml:trace contextRef="#ctx0" brushRef="#br0">218 1 14382,'0'0'8920,"-11"3"-8733,7-2-176,-45 18 69,46-18-81,1 1 1,-1-1-1,1 1 1,0-1-1,-1 1 1,1 0-1,0 0 1,0 0-1,0 0 1,1 0-1,-1 0 1,0 1-1,1-1 1,0 1-1,-1-1 1,1 1-1,0-1 1,0 1-1,1 0 1,-1-1-1,0 4 1,1-5-5,0 0-1,1 0 1,-1 0 0,1 0-1,-1 0 1,0 0-1,1 0 1,0 0 0,-1 0-1,1 0 1,0-1 0,-1 1-1,1 0 1,0 0 0,0-1-1,-1 1 1,1-1 0,0 1-1,0-1 1,0 1-1,0-1 1,0 1 0,0-1-1,0 0 1,0 1 0,0-1-1,0 0 1,1 0 0,37 7-35,-32-7 0,29 3-168,-25-3 153,0 1 0,0 0 0,0 1-1,0 0 1,11 4 0,-21-6 58,0 0-1,-1 1 1,1-1 0,0 0 0,-1 1-1,1-1 1,-1 1 0,1-1-1,0 1 1,-1-1 0,1 1 0,-1 0-1,1-1 1,-1 1 0,0 0 0,1-1-1,-1 1 1,0 0 0,1-1 0,-1 1-1,0 0 1,0 0 0,0 0-1,1-1 1,-1 1 0,0 0 0,0 0-1,0-1 1,0 1 0,0 0 0,-1 0-1,1-1 1,0 1 0,0 0-1,0 0 1,-1-1 0,1 1 0,0 0-1,-1 0 1,1-1 0,-1 1 0,1-1-1,-1 1 1,1 0 0,-1-1-1,1 1 1,-1-1 0,1 1 0,-2 0-1,-29 27 631,13-17-521,0-1 1,0-1 0,0-1-1,-1 0 1,0-2-1,-1 0 1,0-1 0,0-1-1,-32 3 1,50-7-212,-24-2-2050,13-7-2852,6-13-6002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3:53.680"/>
    </inkml:context>
    <inkml:brush xml:id="br0">
      <inkml:brushProperty name="width" value="0.025" units="cm"/>
      <inkml:brushProperty name="height" value="0.025" units="cm"/>
    </inkml:brush>
  </inkml:definitions>
  <inkml:trace contextRef="#ctx0" brushRef="#br0">108 23 9673,'-10'-3'-635,"-3"-1"724,0 0 265,0 1 0,-1 0-1,1 0 1,-19 0 0,370 31 2470,-14 0-4234,115-43 1732,142 6 333,-495 19-634,155 39 0,-8-1 631,231-9-117,1-39-2223,-286-13 3327,-175 11-3176,-16 2-1752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4:36.894"/>
    </inkml:context>
    <inkml:brush xml:id="br0">
      <inkml:brushProperty name="width" value="0.025" units="cm"/>
      <inkml:brushProperty name="height" value="0.025" units="cm"/>
    </inkml:brush>
  </inkml:definitions>
  <inkml:trace contextRef="#ctx0" brushRef="#br0">0 40 5958,'0'0'4996,"9"0"-4921,551-28 2429,-411 19-2153,1 6 1,178 20 0,-265-13-206,400 7 826,-135-7-1181,-630 18-271,-400 51 1067,622-67-571,-356 54 307,132-13-128,290-46-207,-4 0 52,27 1-858,308 22 544,147 6 9,448-43-435,-205-2-629,-610 15-1244,-12 0-1869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4:43.483"/>
    </inkml:context>
    <inkml:brush xml:id="br0">
      <inkml:brushProperty name="width" value="0.025" units="cm"/>
      <inkml:brushProperty name="height" value="0.025" units="cm"/>
    </inkml:brush>
  </inkml:definitions>
  <inkml:trace contextRef="#ctx0" brushRef="#br0">1 22 10954,'0'0'566,"10"-2"-518,20-5-32,46-4 0,-64 10-24,1 0 0,0 1 0,0 1 0,0 0 0,0 1 0,0 0 0,18 6 0,13 7 113,-1-3 0,1-1 0,71 8 0,139-9 644,-54-10-477,634-7-143,-560-5-129,-45 0 0,280 21 0,397 45 2936,-871-53-2989,126 0-898,-55-11-3608,-39-3-2172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09.511"/>
    </inkml:context>
    <inkml:brush xml:id="br0">
      <inkml:brushProperty name="width" value="0.025" units="cm"/>
      <inkml:brushProperty name="height" value="0.025" units="cm"/>
    </inkml:brush>
  </inkml:definitions>
  <inkml:trace contextRef="#ctx0" brushRef="#br0">1 211 6470,'8'0'1687,"91"-1"-470,117-16 0,562-58 1548,6 42-2671,-723 31 5,779-9-86,286-12 449,653-24 760,-1279 45-1201,588 7 33,-371 39 138,52 2 406,926-75 2184,-999 13-1960,-696 16-826,5 1-421,1-2-1,-1 1 0,0 0 0,1-1 0,-1 0 0,0 0 0,0 0 0,0-1 0,1 0 0,-2 0 0,10-5 0,5-14-5942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0.549"/>
    </inkml:context>
    <inkml:brush xml:id="br0">
      <inkml:brushProperty name="width" value="0.025" units="cm"/>
      <inkml:brushProperty name="height" value="0.025" units="cm"/>
    </inkml:brush>
  </inkml:definitions>
  <inkml:trace contextRef="#ctx0" brushRef="#br0">1 49 10378,'0'0'3742,"0"-8"-2189,0 8-1456,-1-27 765,1 26-831,0 1 0,0-1 1,0 1-1,0-1 0,0 1 1,0-1-1,0 1 0,0-1 0,0 1 1,1 0-1,-1-1 0,0 1 1,0-1-1,0 1 0,1-1 0,-1 1 1,0 0-1,0-1 0,1 1 1,-1-1-1,0 1 0,1 0 0,-1-1 1,1 1-1,-1 0 0,0 0 1,1-1-1,-1 1 0,1 0 0,-1 0 1,0 0-1,1-1 0,-1 1 0,1 0 1,-1 0-1,1 0 0,-1 0 1,1 0-1,-1 0 0,1 0 0,-1 0 1,1 0-1,-1 0 0,1 0 1,-1 0-1,1 0 0,-1 1 0,0-1 1,1 0-1,-1 0 0,1 0 1,-1 1-1,1-1 0,-1 0 0,0 1 1,1-1-1,-1 0 0,0 1 1,1-1-1,-1 1 0,4 3 123,0-1-1,-1 1 0,1 0 1,-1 1-1,-1-1 0,1 0 1,0 1-1,-1 0 0,0-1 1,3 11-1,12 54 488,-7 21-453,-4 1 0,-4 0-1,-11 100 1,8-167-165,-11 421-1310,12-442 1221,-3 14-3025,-7-13-3831,-1-4 1515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27.580"/>
    </inkml:context>
    <inkml:brush xml:id="br0">
      <inkml:brushProperty name="width" value="0.025" units="cm"/>
      <inkml:brushProperty name="height" value="0.025" units="cm"/>
    </inkml:brush>
  </inkml:definitions>
  <inkml:trace contextRef="#ctx0" brushRef="#br0">90 1 17168,'0'0'-768,"-62"-1"639,41 1 65,14 0-128,10 5-192,13-2-577,10-1 480,9 2 33,8-3-32,11 1-577,-1-2-929,-16-12-3011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0.875"/>
    </inkml:context>
    <inkml:brush xml:id="br0">
      <inkml:brushProperty name="width" value="0.025" units="cm"/>
      <inkml:brushProperty name="height" value="0.025" units="cm"/>
    </inkml:brush>
  </inkml:definitions>
  <inkml:trace contextRef="#ctx0" brushRef="#br0">0 66 12364,'0'0'710,"12"12"192,32 32 560,7 4-6,-3 2 0,-3 3 0,56 81 1,-82-99-971,-15-24-314,1-1 0,1 0 0,-1-1 0,1 1 0,1-1 0,0 0 0,0-1 0,15 15 0,-19-22-134,-1 0 0,1 0 0,-1 0 1,0-1-1,1 1 0,-1-1 1,1 1-1,0-1 0,-1 0 0,1 0 1,-1 0-1,1 0 0,-1 0 0,1-1 1,-1 1-1,1-1 0,-1 1 0,1-1 1,-1 0-1,0 0 0,1 0 0,-1-1 1,0 1-1,0 0 0,0-1 0,0 0 1,0 1-1,0-1 0,0 0 0,0 0 1,-1 0-1,3-3 0,8-10 148,-1-1 0,-1 1 0,12-24 0,-16 27-126,101-207-30,-87 170-2746,12-54-1,-20 52-3502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1.742"/>
    </inkml:context>
    <inkml:brush xml:id="br0">
      <inkml:brushProperty name="width" value="0.025" units="cm"/>
      <inkml:brushProperty name="height" value="0.025" units="cm"/>
    </inkml:brush>
  </inkml:definitions>
  <inkml:trace contextRef="#ctx0" brushRef="#br0">260 0 16976,'0'0'4041,"-10"2"-3208,6-1-802,0-1-1,0 2 1,0-1 0,-1 0-1,1 1 1,0 0 0,1 0-1,-1 0 1,0 0-1,1 1 1,-1-1 0,1 1-1,0 0 1,-1 0 0,1 0-1,1 1 1,-1-1 0,1 1-1,-1-1 1,1 1 0,0 0-1,0 0 1,0 0 0,1 0-1,0 0 1,-2 5-1,-6 21 148,1 1-1,2 0 1,1 0-1,1 0 0,1 1 1,2-1-1,2 1 1,0 0-1,2-1 0,2 0 1,1 0-1,14 44 1,-20-73-174,10 46 152,-10-48-150,0 0 1,0 0 0,0 1-1,-1-1 1,1 0-1,0 0 1,0 1-1,0-1 1,0 0 0,-1 0-1,1 0 1,0 1-1,0-1 1,-1 0 0,1 0-1,0 0 1,0 0-1,-1 1 1,1-1-1,0 0 1,0 0 0,-1 0-1,1 0 1,0 0-1,0 0 1,-1 0 0,1 0-1,0 0 1,-1 0-1,1 0 1,0 0-1,0 0 1,-1 0 0,1 0-1,0 0 1,-1 0-1,1 0 1,0-1 0,0 1-1,-1 0 1,1 0-1,0 0 1,0 0-1,0-1 1,-1 1 0,1 0-1,-16-10 203,3-3-222,0-1-1,1-1 1,0 0 0,1-1 0,-15-30 0,10 14-18,1-2 0,-11-38 1,25 71 45,0 0-1,1 0 1,-1 0 0,1 0 0,-1 0-1,1-1 1,-1 1 0,1 0 0,0 0 0,0-1-1,0 1 1,-1 0 0,1-1 0,0 1-1,1 0 1,-1-1 0,0 1 0,0 0 0,1 0-1,-1-1 1,0 1 0,1 0 0,-1 0 0,1 0-1,0-1 1,-1 1 0,1 0 0,0 0-1,0 0 1,1-1 0,2 0-9,0 1-1,0 1 1,0-1-1,0 0 1,0 1-1,0 0 1,0 0-1,0 0 1,4 1-1,-6-1-27,116 17-1359,-80-10-2271,59 3-1,-45-10-2849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2.132"/>
    </inkml:context>
    <inkml:brush xml:id="br0">
      <inkml:brushProperty name="width" value="0.025" units="cm"/>
      <inkml:brushProperty name="height" value="0.025" units="cm"/>
    </inkml:brush>
  </inkml:definitions>
  <inkml:trace contextRef="#ctx0" brushRef="#br0">99 71 16271,'0'0'5259,"-9"0"-3407,5 0-1796,1 0 0,-1 0 1,1 1-1,-1-1 0,0 1 0,1 0 0,-1 0 0,1 0 0,-1 0 0,1 0 1,0 1-1,0 0 0,-1-1 0,1 1 0,0 1 0,0-1 0,1 0 0,-1 1 1,0-1-1,1 1 0,0 0 0,-1 0 0,1 0 0,0 0 0,1 0 0,-1 0 1,0 0-1,1 1 0,0-1 0,0 1 0,0-1 0,0 1 0,0-1 1,1 7-1,-1-9-96,1 0 1,0-1 0,0 1 0,0 0-1,0 0 1,0 0 0,0 0-1,0-1 1,0 1 0,0 0 0,0 0-1,0 0 1,0 0 0,1-1 0,-1 1-1,0 0 1,1 0 0,-1-1-1,0 1 1,1 0 0,-1 0 0,1-1-1,-1 1 1,1-1 0,0 1-1,-1 0 1,1-1 0,0 1 0,-1-1-1,1 1 1,0-1 0,-1 0 0,2 1-1,1 0-24,1 0 0,-1-1 0,0 0 0,0 0 0,0 1 0,1-2 0,-1 1 0,0 0 0,5-2 0,68-22-669,-74 23 671,15-7 60,-11 5 164,0 0 0,0 1 0,1-1 0,-1 1 0,0 1 0,13-3 1676,-19-44 1376,0 39-3132,-1 5-60,1 1 1,0 0-1,0-1 1,0 1-1,1 0 1,-1 0-1,1-1 1,0 1-1,-1 0 1,3-4-1,-2 5-41,1 1 0,-1 0 0,1 0 0,0 0 0,-1-1 0,1 2 0,0-1 0,-1 0 0,1 0 0,0 0 0,0 1 0,0-1 0,0 1 0,-1 0 0,1-1 0,0 1 0,0 0 0,0 0 0,0 0 0,3 1 0,4-1-292,2 0-1294,1 0 0,-1-1 0,22-4 0,-4-4-5106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2.627"/>
    </inkml:context>
    <inkml:brush xml:id="br0">
      <inkml:brushProperty name="width" value="0.025" units="cm"/>
      <inkml:brushProperty name="height" value="0.025" units="cm"/>
    </inkml:brush>
  </inkml:definitions>
  <inkml:trace contextRef="#ctx0" brushRef="#br0">0 125 9001,'0'0'11055,"10"0"-9320,6 0-1095,0-2-1,1 0 1,-1-1-1,0-1 0,29-10 1,-35 10-560,0 0-1,0 0 1,-1-1 0,1-1 0,-1 1 0,-1-1-1,1-1 1,-1 0 0,0 0 0,-1 0-1,9-11 1,-15 17-72,-1 1-1,1-1 0,-1 0 1,1 1-1,-1-1 0,1 0 1,-1 0-1,1 1 0,-1-1 1,1 0-1,-1 0 0,0 0 1,0 0-1,1 0 0,-1 1 1,0-1-1,0 0 1,0 0-1,0 0 0,0-2 1,-14 3 24,-23 19-171,19-4 112,0 2-1,2 0 1,0 1 0,-16 24-1,24-31 24,1-1-1,1 1 1,-1 0-1,2 1 1,0 0-1,0-1 1,1 2 0,1-1-1,-4 21 1,7-32-29,0 0 0,0 0 0,0 0 0,1 0 0,-1 0 0,0 0 1,0 0-1,1 0 0,-1-1 0,1 1 0,-1 0 0,1 0 0,-1 0 1,1 0-1,-1 0 0,1-1 0,0 1 0,-1 0 0,1-1 0,0 1 0,0 0 1,-1-1-1,1 1 0,0-1 0,0 1 0,0-1 0,0 1 0,0-1 0,0 0 1,0 0-1,0 1 0,0-1 0,0 0 0,0 0 0,0 0 0,0 0 1,0 0-1,0 0 0,0 0 0,0 0 0,0-1 0,0 1 0,0 0 0,1-1 1,50-15-3048,-7-11-1687,2-10-3455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2.985"/>
    </inkml:context>
    <inkml:brush xml:id="br0">
      <inkml:brushProperty name="width" value="0.025" units="cm"/>
      <inkml:brushProperty name="height" value="0.025" units="cm"/>
    </inkml:brush>
  </inkml:definitions>
  <inkml:trace contextRef="#ctx0" brushRef="#br0">219 1 15759,'0'0'2760,"-8"10"-513,-52 55 693,18-21-953,-49 66 0,91-109-2131,-1 0 1,1 0-1,-1 0 1,1 0-1,-1 0 1,0 0 0,1 0-1,-1 0 1,0 0-1,0 0 1,1 0 0,-1 0-1,0 0 1,0-1-1,0 1 1,0 0-1,0-1 1,0 1 0,-2 0-1,3-23-6110,3-11 4614,-3-6-58,0-18 754,0 19 4344,6 39-232,19 15-2577,-10-5-364,1 0 0,0-1 1,1-1-1,25 10 0,35 4-3643,-46-18-2061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3.875"/>
    </inkml:context>
    <inkml:brush xml:id="br0">
      <inkml:brushProperty name="width" value="0.025" units="cm"/>
      <inkml:brushProperty name="height" value="0.025" units="cm"/>
    </inkml:brush>
  </inkml:definitions>
  <inkml:trace contextRef="#ctx0" brushRef="#br0">115 94 9673,'0'0'9001,"-10"-7"-7683,-31-19-554,39 25-737,1 1 0,0-1 0,-1 1 0,1 0 0,0-1 0,-1 1 0,1 0 0,-1 0 0,1 0 0,0 0 0,-1 0 0,1 0-1,-1 0 1,1 0 0,0 0 0,-1 1 0,1-1 0,-1 1 0,1-1 0,0 1 0,0-1 0,-1 1 0,1 0 0,0 0 0,0 0 0,0-1 0,0 1 0,0 0 0,0 0 0,0 1 0,0-1 0,0 0 0,0 0 0,1 0 0,-1 1 0,0-1 0,1 0 0,-1 2 0,-2 3 46,0 1 0,1-1 0,0 0 1,0 0-1,0 1 0,0 7 0,2-12-29,-1 1 1,1-1 0,0 1-1,0-1 1,0 1-1,0-1 1,0 1-1,1-1 1,-1 0 0,1 1-1,-1-1 1,1 1-1,0-1 1,0 0-1,0 0 1,0 0-1,1 1 1,-1-1 0,3 3-1,-1-3 22,0-1 0,0 1 0,0 0 0,1-1 0,-1 0 0,0 1 0,1-1 0,-1-1 0,1 1 0,-1 0 0,1-1 0,-1 0 0,6 0 0,4 0 19,1-1 0,-1 0 0,0-1 0,0 0 0,0-1 0,0 0 0,0-2 0,13-5 0,13-8-29,42-27 0,-48 25 60,-30 22 438,-6 8-152,-12 24 160,2-5 109,13-28-656,-1 0 0,1 0 0,0 0 0,-1 0 0,1 0 0,0 0 0,0 0 0,0 0 0,0 0 0,0 1 0,0-1 0,0 0 0,0 0 1,0 0-1,1 0 0,-1 0 0,0 0 0,1 0 0,-1 0 0,1 0 0,-1 0 0,1 0 0,-1 0 0,1-1 0,0 1 0,-1 0 1,1 0-1,0 0 0,0-1 0,-1 1 0,1 0 0,0-1 0,0 1 0,0-1 0,0 1 0,0-1 0,0 1 0,0-1 0,0 0 0,0 0 1,0 1-1,0-1 0,0 0 0,0 0 0,0 0 0,0 0 0,1 0 0,-1 0 0,0 0 0,0-1 0,0 1 0,1-1 0,9 0 53,0-1 0,-1 0-1,1 0 1,10-5 0,75-33-241,-61 24-307,50-16 1,-84 31 471,-1 1 0,1-1 0,-1 1 0,1 0 0,-1 0 0,1-1 0,0 1 0,-1 0 0,1 0 0,-1-1 0,1 1 0,0 0 0,-1 0 0,1 0 0,-1 0 0,1 0 0,0 0 0,-1 0 0,1 0 0,0 0 0,-1 0 0,1 0 0,-1 1 1,1-1-1,0 0 0,-1 0 0,1 0 0,-1 1 0,1-1 0,-1 0 0,1 1 0,-1-1 0,1 1 0,-1-1 0,1 1 0,-1-1 0,1 1 0,-1-1 0,0 1 0,1 0 0,-8 25 39,6-24-66,0 0-1,0 0 1,0 0-1,1 0 1,-1 0-1,0 0 1,1 0-1,0 0 1,-1 0 0,1 0-1,0 0 1,0 0-1,0 0 1,1 4-1,2-6-261,0 0 1,0 1-1,0-1 0,0 0 0,0-1 0,0 1 0,-1-1 0,1 1 0,0-1 0,0 0 1,0 0-1,5-2 0,8-6-1645,-1 0 0,0-1 0,0 0 0,-1-1 0,18-18 0,5-3-728,1 4 5183,-45 37 3598,-5 16-4477,5-11-763,-5 8-577,0 1 0,2 0 0,0 0 0,2 1 0,1 0 1,0 1-1,2-1 0,1 1 0,1 0 0,1 1 0,1-1 0,3 29 0,9-3-418,-11-51 141,0 1 1,0-1-1,0 0 0,0 0 0,0 0 1,0 0-1,0 1 0,0-1 1,0 0-1,0 0 0,0 0 0,0 1 1,0-1-1,0 0 0,0 0 1,0 0-1,0 0 0,0 1 0,0-1 1,0 0-1,0 0 0,0 0 1,1 0-1,-1 1 0,0-1 0,0 0 1,0 0-1,0 0 0,0 0 1,0 0-1,0 0 0,1 1 0,-1-1 1,0 0-1,0 0 0,0 0 1,0 0-1,1 0 0,-1 0 1,0 0-1,0 0 0,0 0 0,0 0 1,1 0-1,-1 0 0,0 0 1,0 0-1,0 0 0,0 0 0,1 0 1,-1 0-1,0 0 0,0 0 1,0 0-1,1 0 0,-1 0 0,0 0 1,2-28 1361,-1-6-1132,1 1 1,2-1-1,1 0 1,10-33 0,-9 45-544,1 1 0,1 0 1,1 0-1,1 1 1,1 0-1,0 0 1,15-18-1,-23 34 273,1 0 0,-1 0 0,1 1 0,0-1-1,0 1 1,0 0 0,1 0 0,-1 0-1,1 1 1,-1 0 0,1-1 0,0 2 0,0-1-1,0 0 1,0 1 0,0 0 0,0 0-1,0 1 1,0-1 0,0 1 0,6 1 0,-7-1 14,-1 1 0,1 0 0,-1 0 1,0 0-1,1 0 0,-1 0 0,0 1 1,0-1-1,0 1 0,0 0 1,0 0-1,0 0 0,-1 1 0,1-1 1,-1 1-1,1-1 0,-1 1 0,0 0 1,0 0-1,0 0 0,0 0 1,-1 0-1,1 0 0,-1 0 0,0 0 1,0 1-1,0-1 0,0 1 1,-1-1-1,1 1 0,-1 3 0,0-2 113,0 0-1,-1 0 1,0 0 0,0 0-1,0 0 1,-1 0-1,1 0 1,-1-1-1,-1 1 1,1 0-1,0-1 1,-1 0 0,0 1-1,0-1 1,0-1-1,-1 1 1,1 0-1,-1-1 1,0 1-1,0-1 1,0 0 0,-6 3-1,1-1 265,0 1 0,1-2-1,-2 1 1,1-1 0,0-1 0,-1 0 0,0 0-1,0 0 1,1-2 0,-17 2 0,25-3-359,0 0 0,0 1 0,0-1 0,0-1 0,0 1 0,0 0 0,0 0 0,0 0-1,0 0 1,-1-1 0,2 1 0,-1-1 0,0 1 0,0 0 0,0-1 0,0 0 0,0 1 0,0-1 0,0 0 0,1 1 0,-1-1 0,0 0 0,0 0 0,1 1 0,-1-1 0,1 0 0,-1 0 0,0-1 0,1 0-120,-1-1 0,1 1-1,0-1 1,-1 1 0,1 0 0,0-1 0,1 1 0,-1-1 0,0 1-1,1 0 1,-1-1 0,2-1 0,1-5-824,0 1 0,1-1-1,0 1 1,0 0 0,12-14 0,11-9-3539,5-4-2022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4.214"/>
    </inkml:context>
    <inkml:brush xml:id="br0">
      <inkml:brushProperty name="width" value="0.025" units="cm"/>
      <inkml:brushProperty name="height" value="0.025" units="cm"/>
    </inkml:brush>
  </inkml:definitions>
  <inkml:trace contextRef="#ctx0" brushRef="#br0">130 1 6118,'0'0'13805,"-29"68"-11243,9-30-576,-3 4-480,1 3-353,4-1-353,6-2-511,7-2-193,5-6-64,0-3-320,5-5-705,7-9-929,3-6-1089,1-11-1505,0 0-3524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4.557"/>
    </inkml:context>
    <inkml:brush xml:id="br0">
      <inkml:brushProperty name="width" value="0.025" units="cm"/>
      <inkml:brushProperty name="height" value="0.025" units="cm"/>
    </inkml:brush>
  </inkml:definitions>
  <inkml:trace contextRef="#ctx0" brushRef="#br0">15 5 16111,'0'0'5259,"1"8"-3492,-1-5-1645,0 1 1,1-1 0,-1 0 0,1 0-1,0 0 1,0 0 0,0 0 0,1 0 0,-1 0-1,1 0 1,-1 0 0,1 0 0,0-1 0,0 1-1,0-1 1,0 1 0,1-1 0,-1 0-1,1 0 1,-1 0 0,1 0 0,0 0 0,0-1-1,0 1 1,-1-1 0,2 0 0,-1 0-1,0 0 1,0 0 0,0 0 0,0-1 0,1 1-1,3-1 1,3 1 38,-1-1-1,0 0 1,1 0 0,-1-1-1,18-3 1,-25 3-143,1 1 1,-1-1-1,0 0 0,1 1 1,-1-1-1,0 0 1,0-1-1,0 1 0,0 0 1,0-1-1,0 1 1,0-1-1,0 1 0,0-1 1,-1 0-1,1 0 1,-1 0-1,1 0 0,-1 0 1,0 0-1,0 0 1,0 0-1,0-1 0,0 1 1,0 0-1,-1-1 1,1-4-1,-1 6-16,0 0-1,0 1 1,0-1 0,0 0-1,0 0 1,0 0 0,0 0-1,-1 0 1,1 0 0,0 0-1,-1 1 1,1-1 0,0 0-1,-1 0 1,1 1 0,-1-1-1,0 0 1,1 0 0,-1 1-1,1-1 1,-1 1 0,0-1-1,0 0 1,1 1 0,-2-1 0,-29-8-9,20 8-8,1 1 0,-1 0 0,1 0 0,-13 3 1,17-1 4,0-1 0,1 1 0,-1 1 0,1-1 0,0 1 0,-1 0 0,1 0 0,1 0 0,-1 1 0,0 0 0,1 0 0,0 0 0,0 0 0,0 1 0,0-1 0,1 1 0,0 0 0,0 0 0,0 1 0,-3 6 0,5-8 11,-1 0 0,1-1 0,0 1 0,0 0 0,0 0 0,1 0 0,-1 0 0,1 0 1,0 0-1,0 0 0,1 0 0,-1 0 0,1 0 0,0 0 0,0 0 0,0 0 0,0 0 0,1 0 0,-1-1 0,1 1 1,0-1-1,0 1 0,1-1 0,-1 0 0,1 0 0,-1 0 0,1 0 0,0 0 0,0 0 0,6 3 0,0 0-169,1-1 0,0 0-1,0 0 1,0-1 0,1 0-1,0-1 1,-1 0 0,19 2 0,51 0-6197,-26-5-3025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5.847"/>
    </inkml:context>
    <inkml:brush xml:id="br0">
      <inkml:brushProperty name="width" value="0.025" units="cm"/>
      <inkml:brushProperty name="height" value="0.025" units="cm"/>
    </inkml:brush>
  </inkml:definitions>
  <inkml:trace contextRef="#ctx0" brushRef="#br0">1 27 14125,'0'0'4036,"0"10"-2733,0 1-1105,-1-3 35,1 1 0,1 0 0,-1-1 0,1 1 0,3 9 0,-3-16-187,-1 0 0,1 0 0,0 0 1,-1 0-1,1 0 0,0 0 0,1 0 1,-1 0-1,0-1 0,0 1 0,1 0 0,-1-1 1,1 1-1,-1-1 0,1 0 0,0 1 0,0-1 1,-1 0-1,1 0 0,0 0 0,0 0 0,0 0 1,0-1-1,0 1 0,0 0 0,0-1 0,1 0 1,2 1-1,7-2 82,0-1 0,1 1 0,-1-2 0,-1 0 0,1 0 0,0-1 0,-1-1 1,0 0-1,0 0 0,0-1 0,0-1 0,12-10 0,-11 9-97,1-1-1,1 1 1,0 1-1,0 1 1,0 0-1,29-8 1,-42 14 1,-1 0 0,1 0-1,0 0 1,-1 0 0,1 0 0,0 0 0,-1 0-1,1 0 1,-1 0 0,1 0 0,0 0 0,-1 0-1,1 1 1,-1-1 0,1 0 0,-1 0 0,1 1-1,-1-1 1,1 0 0,-1 1 0,1-1 0,-1 1-1,1-1 1,-1 1 0,1-1 0,-1 1 0,0-1-1,1 1 1,-1-1 0,0 1 0,0-1 0,1 1-1,-1-1 1,0 1 0,0 0 0,0-1 0,0 1-1,1-1 1,-1 1 0,0 0 0,0-1 0,0 1-1,-1 0 1,1-1 0,0 1 0,0 1 0,-9 42 993,3-13-486,7-30-533,0 0 1,-1-1 0,1 1-1,0-1 1,-1 1-1,1-1 1,0 1 0,0-1-1,0 0 1,-1 1-1,1-1 1,0 0 0,0 0-1,0 0 1,0 1-1,-1-1 1,1 0 0,0 0-1,0 0 1,0 0-1,0 0 1,0-1 0,0 1-1,-1 0 1,1 0 0,1-1-1,25-5 179,-11-1-122,-1-1 0,0 0 0,-1-1 0,18-15 0,-21 15-79,-1 1 0,2 0 0,-1 1 0,1 1 0,0-1 0,0 2 0,0 0 0,15-4 0,-26 9 9,1 0 0,-1-1 1,0 1-1,0 1 1,1-1-1,-1 0 0,0 0 1,0 0-1,1 1 1,-1-1-1,0 0 0,0 1 1,0-1-1,0 1 1,0 0-1,0-1 0,1 1 1,-1 0-1,-1 0 0,1-1 1,0 1-1,0 0 1,0 0-1,0 0 0,-1 0 1,1 0-1,0 0 1,-1 0-1,1 1 0,-1-1 1,1 0-1,-1 0 0,0 0 1,1 1-1,-1-1 1,0 0-1,0 0 0,0 1 1,0-1-1,0 0 1,0 0-1,-1 3 0,1 12 46,-1 1 0,-5 28-1,1-9-142,5-35-750,-2-31-9849,-6 6 683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6.188"/>
    </inkml:context>
    <inkml:brush xml:id="br0">
      <inkml:brushProperty name="width" value="0.025" units="cm"/>
      <inkml:brushProperty name="height" value="0.025" units="cm"/>
    </inkml:brush>
  </inkml:definitions>
  <inkml:trace contextRef="#ctx0" brushRef="#br0">1 0 16752,'0'0'7495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31.219"/>
    </inkml:context>
    <inkml:brush xml:id="br0">
      <inkml:brushProperty name="width" value="0.025" units="cm"/>
      <inkml:brushProperty name="height" value="0.025" units="cm"/>
    </inkml:brush>
  </inkml:definitions>
  <inkml:trace contextRef="#ctx0" brushRef="#br0">1 57 8392,'0'0'8018,"7"11"-7836,15 27-97,-1 1 1,-2 1 0,18 54 0,31 68-178,-48-125-126,2-2 1,1 0-1,34 38 1,41 34-3435,-97-106 3390,1 0 1,-1 1-1,0-1 0,0 0 1,0 0-1,0 1 0,0-1 1,0 0-1,0 1 0,0-1 1,-1 1-1,1-1 0,0 1 1,-1 0-1,1-1 0,-1 1 1,0 1-1,0-2 76,0 0 0,-1-1 0,1 1 1,0-1-1,-1 1 0,1-1 0,-1 1 0,1-1 1,-1 1-1,1-1 0,-1 0 0,1 1 0,-1-1 0,1 0 1,-1 1-1,0-1 0,1 0 0,-1 0 0,1 1 1,-1-1-1,0 0 0,1 0 0,-1 0 0,0 0 1,1 0-1,-1 0 0,0 0 0,0 0 0,-31-4-2464,3-4 6153,-19-8-695,27 11-1361,0-2-1,0-1 1,0 0 0,1-2-1,-36-23 1,54 32-1280,0-2-1,0 1 1,1 0-1,-1 0 1,0-1 0,1 1-1,0-1 1,-1 1-1,1-1 1,0 1-1,0-1 1,1 0-1,-1 0 1,1 1 0,-1-1-1,1 0 1,0 0-1,0 0 1,0 1-1,0-1 1,0 0 0,1 0-1,-1 0 1,1 1-1,0-1 1,0 0-1,0 1 1,0-1 0,0 0-1,1 1 1,2-5-1,7-10-99,0 0 0,1 0 1,19-19-1,-20 23 276,216-218 595,-38 46-4124,-139 124-3380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8.344"/>
    </inkml:context>
    <inkml:brush xml:id="br0">
      <inkml:brushProperty name="width" value="0.025" units="cm"/>
      <inkml:brushProperty name="height" value="0.025" units="cm"/>
    </inkml:brush>
  </inkml:definitions>
  <inkml:trace contextRef="#ctx0" brushRef="#br0">5 89 4100,'0'0'468,"-1"-1"0,1 0 0,-1 0 0,1 0 0,-1 0 0,1 0 0,-1 0 0,1 0 0,0 0 0,0 0 0,-1 0 0,1 0 1,0 0-1,0 0 0,0 0 0,0 0 0,0 0 0,0 0 0,1 0 0,-1 0 0,0 0 0,0 0 0,1 0 0,0-1 0,21-18 2898,37-3-2768,-56 23-200,16-6-174,0 2 1,1 0-1,0 1 0,-1 1 0,1 1 0,31 1 1,-49 0-222,0 1 1,0-1 0,0 0 0,0 1 0,0-1 0,0 1-1,0-1 1,0 1 0,0 0 0,0 0 0,0 0-1,0 0 1,0 0 0,-1 0 0,1 1 0,0-1 0,-1 1-1,1-1 1,-1 1 0,0-1 0,1 1 0,-1 0 0,1 2-1,-1-1 21,0 1 0,0-1 0,0 0 0,-1 1 0,0-1-1,1 1 1,-1-1 0,-1 1 0,1-1 0,0 0-1,-1 1 1,-1 6 0,-3 3 91,0 1-1,-1-1 1,0-1-1,-1 1 1,-14 19 0,-15 10 41,-9 13-40,46-55-121,-1 1 0,0-1 0,0 1 0,0-1 0,1 0-1,-1 1 1,0-1 0,0 0 0,1 1 0,-1-1 0,0 0 0,1 1 0,-1-1 0,0 0 0,1 0 0,-1 0 0,1 1 0,-1-1-1,0 0 1,1 0 0,-1 0 0,1 0 0,-1 0 0,1 1 0,-1-1 0,1 0 0,-1 0 0,0 0 0,1 0 0,-1-1 0,1 1 0,-1 0-1,1 0 1,-1 0 0,1 0 0,23 0-257,-22 0 242,23-2-57,-5 1-17,0 0 1,-1 1-1,1 1 0,25 4 0,-42-4 89,0-1-1,0 1 0,0-1 1,0 1-1,0 0 1,0 0-1,-1 0 0,1 1 1,0-1-1,-1 1 1,1-1-1,-1 1 0,1 0 1,-1 0-1,0 0 1,1 0-1,-1 1 1,-1-1-1,1 0 0,0 1 1,0-1-1,-1 1 1,0 0-1,1 0 0,-1-1 1,0 1-1,0 0 1,-1 0-1,1 0 0,0 0 1,-1 0-1,0 0 1,0 0-1,0 6 0,-1-4 140,-1 1 0,0-1 0,0 0 0,0 1 0,0-1 0,-1 0 0,0 0 0,0-1 0,0 1 0,-1-1 0,1 1 0,-1-1 0,0 0 0,0-1 0,-1 1 0,-6 4 0,-11 7 1164,-47 25 0,59-33-1093,-1-1-1,0-1 1,0 0-1,-1-1 1,1 0-1,-1-1 1,0 0-1,0 0 1,0-2-1,-1 1 1,1-2-1,-12 0 1,23 0-239,0 0 1,0-1-1,0 1 1,0-1-1,0 1 1,0-1-1,1 1 1,-1-1-1,0 0 1,0 1-1,1-1 1,-1 0-1,1 0 1,-1 1-1,0-1 1,1 0-1,-1 0 1,1 0-1,0 0 1,-1 0-1,1 1 1,0-1-1,-1 0 1,1 0-1,0 0 1,0 0-1,0 0 1,0 0-1,0 0 1,0 0-1,0 0 1,0 0-1,1 0 1,-1 0-1,0 0 1,0 0-1,1-1 1,14-37-3915,6 8-1529,5-3-5173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9.226"/>
    </inkml:context>
    <inkml:brush xml:id="br0">
      <inkml:brushProperty name="width" value="0.025" units="cm"/>
      <inkml:brushProperty name="height" value="0.025" units="cm"/>
    </inkml:brush>
  </inkml:definitions>
  <inkml:trace contextRef="#ctx0" brushRef="#br0">119 330 6150,'7'-10'5968,"28"-58"-1441,-32 62-4087,-1-1 1,0 1-1,0-1 0,0 0 1,-1 0-1,0 1 1,0-1-1,-1 0 1,1 0-1,-2 0 1,0-7-1,1 13-385,-1 0 1,1 0-1,-1 0 0,1 0 0,-1 0 0,1 1 1,-1-1-1,0 0 0,1 0 0,-1 0 0,0 1 1,0-1-1,0 1 0,1-1 0,-1 0 1,0 1-1,0-1 0,0 1 0,0 0 0,0-1 1,0 1-1,0 0 0,0 0 0,0-1 1,0 1-1,0 0 0,0 0 0,0 0 0,0 0 1,0 0-1,0 1 0,0-1 0,0 0 0,0 0 1,0 1-1,0-1 0,0 0 0,0 1 1,-2 0-1,-2 1-5,0 0 1,1 0-1,-1 1 1,0-1-1,1 1 1,-8 6 0,2 0-44,1 1 0,0 0 1,0 0-1,1 1 0,1 0 1,0 0-1,0 1 1,1 0-1,0 1 0,1-1 1,1 1-1,-5 21 1,9-33-7,-1 0 0,1 0 0,0 0 0,0-1 1,0 1-1,0 0 0,-1 0 0,1 0 0,1 0 1,-1-1-1,0 1 0,0 0 0,0 0 0,0 0 0,0-1 1,1 1-1,-1 0 0,0 0 0,1-1 0,-1 1 1,1 0-1,-1 0 0,1-1 0,-1 1 0,1 0 1,-1-1-1,1 1 0,0-1 0,-1 1 0,1-1 1,0 1-1,-1-1 0,1 1 0,0-1 0,0 0 0,-1 0 1,1 1-1,0-1 0,0 0 0,0 0 0,0 0 1,-1 0-1,1 1 0,0-1 0,0-1 0,0 1 1,0 0-1,-1 0 0,1 0 0,0 0 0,0 0 1,0-1-1,-1 1 0,1 0 0,1-2 0,5 0 34,0-1 1,-1 0-1,0 0 0,1-1 0,7-5 0,6-7 28,0-1-1,-2 0 1,0-1-1,-1-1 1,0-1-1,-2-1 1,-1 0-1,0 0 1,-1-2 0,-2 1-1,0-2 1,-2 1-1,10-36 1,-18 40 341,-7 18-58,-14 28-215,6 0-112,1 2 1,2 0-1,1 1 1,1-1-1,2 2 1,1-1 0,1 1-1,-1 44 1,6-73-16,-1 0 1,1 0-1,0 0 1,0 0-1,1 0 0,-1 0 1,0 0-1,0 0 1,1 0-1,0 0 1,-1 0-1,1 0 1,0 0-1,0 0 1,0-1-1,0 1 1,0 0-1,0 0 0,0-1 1,1 1-1,-1-1 1,1 1-1,-1-1 1,3 2-1,-2-3 21,1 1 0,-1 0 0,1-1-1,-1 1 1,1-1 0,0 0 0,-1 0-1,1 0 1,0 0 0,-1-1 0,1 1 0,-1-1-1,1 1 1,-1-1 0,1 0 0,2-1-1,8-4 82,1-1 1,-1 0-1,-1-1 0,0 0 0,16-15 0,-10 9-75,-2-2 0,0 0 0,-1-1 0,-1-1 0,-1 0 0,0-1 0,-1 0-1,-1-1 1,12-29 0,-72 131-228,41-67 197,0-3-4,1 1 1,0 0-1,1 1 0,1 0 1,0 0-1,0 0 1,2 0-1,-4 27 1,7-41 0,0 1 0,0-1 0,0 1 0,0-1 0,0 1 0,0-1 0,1 1 0,-1-1 0,0 1 0,0-1 0,0 1 0,1-1 0,-1 1 0,0-1 0,1 0 0,-1 1 0,0-1 0,1 1 0,-1-1 0,0 0 0,1 1 0,-1-1 0,1 0 0,-1 0 0,1 1 0,-1-1 0,1 0 0,-1 0 0,0 0 0,1 1 0,0-1 0,23 0-83,22-14-682,27-24-3923,-28 5-2849,-9 2-3836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9.580"/>
    </inkml:context>
    <inkml:brush xml:id="br0">
      <inkml:brushProperty name="width" value="0.025" units="cm"/>
      <inkml:brushProperty name="height" value="0.025" units="cm"/>
    </inkml:brush>
  </inkml:definitions>
  <inkml:trace contextRef="#ctx0" brushRef="#br0">137 0 9065,'0'0'8888,"-5"12"-7900,-23 59 449,3 1 0,4 2 0,2 0 0,-15 150 0,32-212-1405,1-7-27,0 0-1,1 0 0,-1 0 0,1 0 1,0 0-1,0 0 0,1 0 0,0 0 1,1 8-1,-1-13-9,0 0 0,-1 0 1,1 1-1,0-1 0,0 0 1,-1 0-1,1 0 0,0 0 1,-1 0-1,1-1 0,0 1 1,-1 0-1,1 0 0,0 0 0,-1-1 1,1 1-1,0 0 0,-1-1 1,1 1-1,0 0 0,-1-1 1,1 1-1,-1-1 0,1 1 1,-1-1-1,1 1 0,-1-1 1,1 1-1,-1-1 0,0 0 0,1 1 1,-1-1-1,0 1 0,1-1 1,-1 0-1,0 1 0,0-1 1,0-1-1,15-27-730,-8 9-362,-1 0 1,-1-1-1,-1 0 1,0 0-1,0-29 1,-2-55-7022,-2 91 6607,0-37-5194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19.909"/>
    </inkml:context>
    <inkml:brush xml:id="br0">
      <inkml:brushProperty name="width" value="0.025" units="cm"/>
      <inkml:brushProperty name="height" value="0.025" units="cm"/>
    </inkml:brush>
  </inkml:definitions>
  <inkml:trace contextRef="#ctx0" brushRef="#br0">0 234 2723,'1'-1'299,"0"0"1,0 0 0,-1 0 0,1 0 0,0 0 0,0 0 0,0 0 0,0 0-1,0 0 1,0 0 0,0 1 0,1-1 0,-1 0 0,0 1 0,0-1 0,1 1-1,-1 0 1,0-1 0,0 1 0,1 0 0,1-1 0,39-1 2872,-6-1-935,-21-1-1906,0-2 0,0 0 0,0 0 0,-1-1 0,0-1 0,-1-1 1,1 0-1,13-12 0,-7 4 240,-1-1 0,-1-1 0,-1 0 0,19-28-1,-26 31-21,-16 17 127,-20 29-107,-6 19 108,3 1 1,2 2-1,2 0 0,2 2 0,3 0 0,-26 112 1,43-152-619,1 1 1,0 0-1,1 0 1,0 0-1,1 0 1,2 16-1,-2-31-60,0 1-1,0 0 1,0-1 0,0 1-1,0-1 1,1 1 0,-1 0-1,0-1 1,0 1 0,0-1-1,1 1 1,-1-1 0,0 1-1,0-1 1,1 1-1,-1-1 1,1 1 0,-1-1-1,0 1 1,1-1 0,-1 1-1,1-1 1,-1 0 0,1 1-1,-1-1 1,1 0 0,-1 0-1,1 1 1,-1-1 0,1 0-1,0 0 1,-1 0 0,1 1-1,-1-1 1,1 0 0,0 0-1,-1 0 1,1 0 0,-1 0-1,1 0 1,0-1 0,-1 1-1,1 0 1,-1 0-1,1 0 1,-1 0 0,1-1-1,0 1 1,-1 0 0,1-1-1,-1 1 1,1 0 0,-1-1-1,0 1 1,1 0 0,0-2-1,24-24-946,-20 14-247,0 1 1,-1-1-1,0-1 0,-1 1 0,0 0 1,-1-1-1,-1 1 0,0-1 0,-1-16 1,0-8-3419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20.779"/>
    </inkml:context>
    <inkml:brush xml:id="br0">
      <inkml:brushProperty name="width" value="0.025" units="cm"/>
      <inkml:brushProperty name="height" value="0.025" units="cm"/>
    </inkml:brush>
  </inkml:definitions>
  <inkml:trace contextRef="#ctx0" brushRef="#br0">51 229 7591,'0'0'1991,"8"0"102,13 1-767,24 0 1496,-16-4 1961,-29 3-4737,0 0-1,0 0 1,1 0-1,-1 0 1,0 0-1,0 0 1,0 0-1,0 0 1,0 0-1,1-1 0,-1 1 1,0 0-1,0 0 1,0 0-1,0 0 1,0 0-1,0 0 1,0-1-1,0 1 1,0 0-1,0 0 1,1 0-1,-1 0 1,0 0-1,0-1 1,0 1-1,0 0 1,0 0-1,0 0 1,0 0-1,0 0 1,0-1-1,0 1 1,0 0-1,0 0 1,0 0-1,-1 0 1,1-1-1,0 1 0,0 0 1,0 0-1,0 0 1,0 0-1,0 0 1,0 0-1,0-1 1,0 1-1,0 0 1,-1 0-1,1 0 1,0 0-1,0 0 1,0 0-1,0 0 1,0 0-1,0-1 1,-1 1-1,1 0 1,0 0-1,0 0 1,0 0-1,0 0 1,-1 0-1,1 0 1,0 0-1,0 0 1,0 0-1,-1 0 0,-10-6 442,5 6-434,0 0-1,0 0 1,0 1 0,0 0 0,1 0-1,-1 0 1,0 1 0,1 0-1,-1 0 1,1 0 0,0 0 0,0 1-1,0 0 1,0 0 0,0 1-1,0-1 1,1 1 0,-1 0 0,1 0-1,0 0 1,1 1 0,-1-1-1,1 1 1,0 0 0,0 0 0,0 0-1,1 1 1,0-1 0,0 1-1,0-1 1,-1 7 0,3-11-31,0 0 1,0 0-1,-1 0 1,1 0-1,0 0 1,0 0-1,0 0 1,0 0-1,1 0 1,-1 0 0,0 0-1,0 0 1,1 0-1,-1 0 1,0 0-1,1 0 1,-1 0-1,1 0 1,-1 0-1,1 0 1,0 0-1,-1-1 1,1 1-1,0 0 1,0 0-1,0-1 1,-1 1-1,1 0 1,0-1-1,0 1 1,2 0-1,1 0 4,0 0-1,0 0 0,0 0 0,0-1 1,0 1-1,0-1 0,0 0 0,0 0 1,4-1-1,6-1 1,0-1 1,0 0-1,0-1 0,16-7 1,6-7-171,-1-2 0,58-44-1,-87 61 156,-7 4-2,1 0 0,0 0 0,-1 0 1,1 1-1,0-1 0,0 0 0,0 0 0,0 0 0,0 0 0,0 1 0,1-1 0,-1 0 0,0 0 1,0 0-1,1 0 0,-1 0 0,1 0 0,-1 0 0,1 0 0,0 0 0,-1 0 0,1 0 0,0 0 0,-1 0 1,1 0-1,1 1 0,5-3-28,0 0 0,1-1 0,-1 0 0,-1 0 0,1 0 0,0-1 0,-1 0 0,1 0 0,-1 0 0,7-6 0,-7 5-55,1 0 1,-1 0-1,1 1 1,0 0 0,-1 0-1,1 1 1,1 0-1,13-2 1,-21 4 77,1 0 0,0 1 0,-1-1 0,1 0 1,0 1-1,-1-1 0,1 1 0,-1-1 0,1 1 1,-1-1-1,1 1 0,-1 0 0,1-1 1,-1 1-1,0 0 0,1-1 0,-1 1 0,0 0 1,1-1-1,-1 1 0,0 0 0,0-1 0,0 1 1,0 0-1,0 0 0,0 0 0,0-1 0,0 1 1,0 1-1,0 36 516,0-20-248,0-17-259,1 0 0,-1 1 0,0-1 0,0 1-1,1-1 1,-1 0 0,1 0 0,-1 1 0,1-1 0,-1 0 0,1 0 0,0 1 0,0-1 0,0 0 0,-1 0 0,1 0 0,0 0 0,0 0 0,1 0 0,-1-1 0,0 1 0,0 0 0,0 0-1,0-1 1,2 1 0,1 0 8,-1 0 0,1 0 0,-1-1 0,1 1 0,0-1 0,-1 0 0,1 0-1,-1 0 1,7-2 0,2-1 7,0 0-1,-1 0 0,1-2 1,-1 1-1,11-7 1,-3-1-413,-1 0 1,0-1-1,-1-1 0,-1 0 1,28-32-1,-36 36 191,0 0 0,0-1-1,-1 1 1,-1-2 0,0 1-1,0-1 1,-1 0 0,0 0 0,-1 0-1,-1-1 1,3-16 0,-7 38 901,1-9-687,1 1 1,-1-1-1,1 1 0,-1-1 1,1 0-1,-1 1 0,1-1 1,0 0-1,-1 1 0,1-1 1,0 0-1,-1 0 0,1 1 1,-1-1-1,1 0 0,0 0 1,-1 0-1,1 0 0,0 0 1,0 0-1,-1 0 0,1 0 1,0 0-1,-1 0 0,1-1 1,-1 1-1,1 0 0,0 0 1,-1-1-1,1 1 0,0 0 1,-1-1-1,2 0 0,20-12-393,-9 6 562,-19 26 150,-2 1-14,0 1 0,0 1-1,2-1 1,1 1 0,1 0-1,1 1 1,0-1 0,2 0-1,1 1 1,3 33 0,-2-49-296,0 10-197,-11-23-161,-7-8 295,-8-3-9,8 6 11,0-1 0,1-1 0,0 0 0,-23-26 0,39 38 35,-1 0 0,0 1 0,1-1 0,-1 0 0,1 0 0,-1 0 0,1 0 0,-1 0-1,1 0 1,0 1 0,-1-1 0,1 0 0,0 0 0,0 0 0,0 0 0,0 0 0,0 0 0,0 0 0,0 0 0,0 0 0,0 0 0,0 0 0,1 0 0,-1 0 0,0 0 0,1-1 0,0 0 12,1 0 0,-1 0 0,1 1 0,-1-1 0,1 1 1,0-1-1,-1 1 0,1 0 0,0-1 0,0 1 0,3-1 1,7-3 66,1 0 0,0 1 0,15-3 0,-21 5-69,30-5-520,62-5 1,-40 9-7898,-48 2-14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21.106"/>
    </inkml:context>
    <inkml:brush xml:id="br0">
      <inkml:brushProperty name="width" value="0.025" units="cm"/>
      <inkml:brushProperty name="height" value="0.025" units="cm"/>
    </inkml:brush>
  </inkml:definitions>
  <inkml:trace contextRef="#ctx0" brushRef="#br0">0 19 15118,'0'-8'2435,"2"-1"-193,-1 8 256,1 1-2434,-2 7-448,0 2-2083,0-2-4099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22.302"/>
    </inkml:context>
    <inkml:brush xml:id="br0">
      <inkml:brushProperty name="width" value="0.025" units="cm"/>
      <inkml:brushProperty name="height" value="0.025" units="cm"/>
    </inkml:brush>
  </inkml:definitions>
  <inkml:trace contextRef="#ctx0" brushRef="#br0">177 74 224,'0'0'9353,"11"-6"-5979,1 0-2639,40-23 2053,-20 1 2535,-32 23-1262,-11 6-2962,-12 6-1012,3 3-126,1 0 0,1 1 0,0 1 0,0 1 0,1 0 0,1 2 0,0 0 0,1 0 1,-24 34-1,37-47-51,1 0 0,-1 1 0,1-1 0,0 0 1,-1 1-1,1-1 0,0 1 0,1-1 0,-1 1 1,0-1-1,1 1 0,-1-1 0,1 1 1,0 0-1,0 4 0,1-5 32,-1-1 1,1 1-1,-1-1 0,1 1 1,0-1-1,0 1 0,0-1 1,0 0-1,0 1 0,0-1 1,0 0-1,0 0 0,0 0 1,1 0-1,-1 0 0,0 0 1,1 0-1,-1 0 0,3 0 1,8 3-206,0 0 1,0-1-1,0-1 1,0 0-1,21 1 1,7 1-223,-36-3 473,-1 0 0,1 0-1,-1 0 1,0 0 0,0 0 0,1 1 0,-1-1 0,0 1 0,0 0 0,-1 0 0,1 0 0,0 0-1,-1 0 1,1 1 0,-1-1 0,1 1 0,-1 0 0,0-1 0,0 1 0,1 4 0,-2-5 76,0 0 0,-1 1 0,0-1 0,1 1 0,-1-1 1,0 0-1,0 1 0,0-1 0,0 1 0,0-1 0,-1 1 1,1-1-1,-1 0 0,0 1 0,0-1 0,0 0 0,0 0 1,0 0-1,0 1 0,0-1 0,-1 0 0,1 0 1,-1-1-1,1 1 0,-1 0 0,0 0 0,0-1 0,0 1 1,-2 1-1,-8 4 90,0 0 1,0-1-1,-1-1 0,1 0 1,-1 0-1,0-1 1,-1-1-1,1 0 0,0-1 1,-1 0-1,0-1 1,-25-2-1,37 2-245,1-1 0,0 0 0,-1 0 0,1 0 0,0 0 0,-1 0 0,1 0 0,0 0 0,-1 0 0,1-1 0,0 1 0,0-1-1,-1 1 1,1-1 0,0 1 0,0-1 0,0 1 0,-1-1 0,1 0 0,0 0 0,0 0 0,0 0 0,0 0 0,1 0 0,-1 0 0,0 0 0,0 0 0,0 0 0,1 0 0,-1 0 0,1 0 0,-1-1 0,1 1 0,-1 0 0,1-1 0,0 1 0,0 0 0,-1 0 0,1-1 0,0 1-1,0 0 1,1-2 0,-1-1-607,1 0 0,0 0 0,0 0 0,0 1 0,1-1 0,-1 1 0,1-1 0,0 1 0,0-1 0,0 1 0,1 0-1,-1 0 1,5-4 0,26-20-7293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22.646"/>
    </inkml:context>
    <inkml:brush xml:id="br0">
      <inkml:brushProperty name="width" value="0.025" units="cm"/>
      <inkml:brushProperty name="height" value="0.025" units="cm"/>
    </inkml:brush>
  </inkml:definitions>
  <inkml:trace contextRef="#ctx0" brushRef="#br0">45 132 10890,'10'-3'4009,"-6"3"-3850,7-3 1204,0 0 0,1-1 1,-1 0-1,19-9 1,-27 11-1132,0 0 1,0 0 0,-1 0 0,1 0-1,0 0 1,-1 0 0,1-1 0,-1 0-1,0 1 1,0-1 0,0 0 0,0 0-1,0 0 1,-1 0 0,1 0 0,-1 0-1,0-1 1,0 1 0,0 0 0,0-1-1,0 1 1,-1-1 0,0-6 0,0 9-219,0 0 0,0 0 0,0 0 0,0 0 1,0 0-1,0 0 0,-1 0 0,1-1 0,0 1 0,-1 0 1,1 0-1,-1 1 0,1-1 0,-1 0 0,1 0 0,-1 0 1,0 0-1,0 0 0,1 1 0,-1-1 0,0 0 1,0 0-1,0 1 0,0-1 0,0 1 0,-1-2 0,-1 2-10,0-1-1,1 1 1,-1-1-1,0 1 1,1 0-1,-1 0 1,0 0-1,0 0 1,1 0-1,-6 2 1,2-1-27,-1 1 1,1 0-1,-1 1 1,1-1 0,0 1-1,0 0 1,0 1-1,-7 5 1,7-4 14,0 1 1,1 0 0,0 0 0,0 1-1,0-1 1,1 1 0,0 0 0,0 1 0,0-1-1,1 1 1,0-1 0,1 1 0,0 0 0,0 0-1,1 0 1,0 0 0,0 0 0,1 0 0,0 11-1,1-17-25,0 1 1,0-1-1,0 0 0,0 0 0,0-1 0,0 1 0,0 0 0,1 0 0,-1-1 0,1 1 0,-1 0 1,1-1-1,0 0 0,0 1 0,-1-1 0,1 0 0,0 0 0,0 0 0,0 0 0,0 0 0,1 0 1,-1-1-1,0 1 0,0-1 0,0 1 0,0-1 0,5 0 0,4 1-466,-1-1 0,1 0 0,0 0 0,15-4 0,-14 2-531,-1-2 1,0 1-1,0-2 1,0 1-1,0-1 1,15-11-1,16-12-6337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23.313"/>
    </inkml:context>
    <inkml:brush xml:id="br0">
      <inkml:brushProperty name="width" value="0.025" units="cm"/>
      <inkml:brushProperty name="height" value="0.025" units="cm"/>
    </inkml:brush>
  </inkml:definitions>
  <inkml:trace contextRef="#ctx0" brushRef="#br0">151 18 10410,'0'0'6710,"-12"7"-4761,-6 5-1249,-1 1 0,-23 21 0,37-29-482,-1 0 0,1 1 0,0-1 0,0 1 0,0 0 0,1 0 0,0 1 0,0-1 0,1 1 0,0 0 0,0 0-1,0 0 1,-1 9 0,5-15-223,-1 0 0,1 0 0,0 0 0,0 0 1,0 0-1,-1-1 0,1 1 0,0 0 0,0-1 0,0 1 0,0 0 0,0-1 0,1 1 0,-1-1 0,0 0 0,0 1 0,0-1 0,0 0 0,0 0 0,1 0 0,-1 0 0,0 0 0,0 0 1,0 0-1,0 0 0,1 0 0,-1 0 0,0-1 0,2 0 0,42-5-925,-33 3 689,0 1 0,1 0 1,-1 0-1,0 1 0,20 2 0,-29-1 229,0 0 0,-1 1 0,1-1 0,-1 1 0,1-1 0,-1 1 0,1 0 0,-1 0 0,1 0 0,-1 1 0,0-1 0,1 0 0,-1 1 0,0 0 0,0-1 0,0 1 0,0 0 0,-1 0 0,1 0 0,-1 0 0,1 1 0,-1-1 0,1 0-1,-1 1 1,0-1 0,0 0 0,0 1 0,-1-1 0,1 1 0,0 0 0,-1-1 0,1 4 0,-1 8 203,0 0 1,0 0-1,-2 0 0,0 0 0,0 0 1,-1-1-1,-1 1 0,0-1 0,-1 0 1,0 0-1,-1 0 0,0-1 0,-1 0 1,-1 0-1,0-1 0,0 0 0,-1 0 1,-1-1-1,0 0 0,0 0 0,-1-1 1,-22 14-1,32-22-135,-1 1 0,0-1 0,1 0-1,-1 1 1,0-1 0,0 0 0,0 0 0,0-1 0,0 1 0,0 0-1,0-1 1,0 1 0,0-1 0,-1 0 0,1 1 0,0-1 0,0 0-1,0 0 1,0-1 0,0 1 0,-1 0 0,-2-2 0,4 1-43,0 0 0,-1 0 1,1-1-1,0 1 0,0-1 0,0 1 1,0-1-1,0 1 0,1-1 0,-1 0 1,0 1-1,1-1 0,-1 0 1,1 0-1,0 1 0,0-1 0,-1 0 1,1 0-1,0 0 0,1-2 1,0-8-180,0 0 1,1 0-1,0 0 1,1 0 0,0 0-1,9-18 1,7-6-128,2 0 0,1 2 1,1 0-1,2 1 0,2 2 1,0 1-1,2 1 1,2 1-1,0 2 0,66-42 1,-94 66 331,1 0 1,-1 0-1,0 0 1,1 1-1,0 0 1,-1-1-1,1 1 1,-1 1-1,9-2 1,-12 2-26,1 0 0,-1 0 1,1 0-1,-1 1 0,1-1 1,-1 0-1,1 0 0,-1 0 1,1 1-1,-1-1 0,1 0 1,-1 0-1,0 1 0,1-1 1,-1 0-1,1 1 0,-1-1 1,0 0-1,1 1 0,-1-1 0,0 1 1,0-1-1,1 1 0,-1-1 1,0 1-1,1 0 0,-4 25 326,-2-14-187,0 1 0,-1 0 0,-1-1 0,-12 17 0,12-19 140,0 0-1,1 1 1,0 0-1,1 0 1,0 1 0,-4 14-1,9-25-286,0-1-1,0 0 1,0 1-1,0-1 1,0 0-1,0 1 1,1-1 0,-1 0-1,0 1 1,0-1-1,0 0 1,0 1-1,1-1 1,-1 0 0,0 0-1,0 1 1,1-1-1,-1 0 1,0 0-1,0 1 1,1-1 0,-1 0-1,0 0 1,1 0-1,-1 1 1,0-1-1,1 0 1,-1 0 0,0 0-1,1 0 1,-1 0-1,1 0 1,-1 0-1,0 0 1,1 0 0,-1 0-1,0 0 1,1 0-1,-1 0 1,0 0-1,1 0 1,-1 0 0,0 0-1,1 0 1,-1-1-1,0 1 1,1 0-1,-1 0 1,1-1 0,20-6 99,-2-3-151,0-1 0,-1-1 0,31-26 0,-32 23-72,1 2 0,0 0 0,31-16 0,-49 29 116,0 0 1,1 0-1,-1-1 1,0 1-1,1 0 1,-1 0-1,0 0 1,1-1-1,-1 1 1,0 0-1,1 0 1,-1 0-1,1 0 1,-1 0-1,0 0 1,1 0-1,-1 0 1,1 0-1,-1 0 1,0 0-1,1 0 1,-1 0-1,1 0 1,-1 1-1,0-1 1,1 0 0,-1 0-1,0 0 1,1 0-1,-1 1 1,0-1-1,1 0 1,-1 0-1,1 1 1,0 16 104,-16 31 290,10-33-245,5-14-132,-1 0 1,1 0-1,0 0 0,-1-1 0,1 1 0,0 0 0,0 0 0,0 0 0,0 0 1,0 0-1,0 0 0,0 0 0,0-1 0,0 1 0,0 0 0,0 0 0,0 0 1,1 0-1,-1 0 0,0-1 0,1 1 0,-1 0 0,1 0 0,-1 0 0,1-1 0,-1 1 1,1 0-1,-1-1 0,1 1 0,0 0 0,-1-1 0,1 1 0,1 0 0,0 0 5,1-1 0,-1 0 0,0 0 0,1 0 0,-1 0 0,0 0 1,1 0-1,-1-1 0,0 1 0,0-1 0,1 0 0,2-1 0,64-33 102,-24 4-243,-32 21-89,1 0-1,0 1 0,0 0 1,1 1-1,19-7 1,-30 20 134,-8 8 172,-8 13 110,5-15-163,5-7-57,-1 0 0,1-1 0,0 1 0,0 0 1,1 0-1,-1 0 0,1 0 0,0 1 0,-1 7 0,4-12-844,0 0 1,0 0-1,0-1 1,0 1-1,0 0 0,0-1 1,0 0-1,0 1 1,0-1-1,-1 0 0,1 0 1,3-2-1,14-13-11784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24.242"/>
    </inkml:context>
    <inkml:brush xml:id="br0">
      <inkml:brushProperty name="width" value="0.025" units="cm"/>
      <inkml:brushProperty name="height" value="0.025" units="cm"/>
    </inkml:brush>
  </inkml:definitions>
  <inkml:trace contextRef="#ctx0" brushRef="#br0">110 269 12107,'0'0'12444,"8"4"-12342,26 8-54,-33-12-54,0 0 0,-1 0 0,1 0 1,-1 0-1,1 0 0,0 0 1,-1 0-1,1 0 0,-1-1 0,1 1 1,-1 0-1,1-1 0,-1 1 0,1 0 1,-1-1-1,1 1 0,-1 0 0,1-1 1,-1 1-1,0-1 0,1 1 1,-1-1-1,0 1 0,1-1 0,-1 1 1,0-1-1,0 1 0,1-1 0,-1 1 1,0-1-1,0 1 0,0-1 0,0 0 1,0 1-1,0-1 0,0 1 1,0-1-1,0 0 0,0 1 0,0-1 1,0 1-1,0-1 0,0 1 0,-1-1 1,1 0-1,0 1 0,0-1 0,-1 1 1,1-1-1,0 1 0,-1-1 1,1 1-1,-1-1 0,-2-1-11,1 0 0,-1 1 0,0 0 0,0-1 0,0 1 0,0 0 0,0 0 0,0 0 0,0 1 0,0-1 0,0 1 0,0 0 0,0 0 0,0 0 0,-1 0 0,1 0 0,0 1 0,0-1 0,-3 2 0,1-1 7,-1 0-1,1 1 1,0-1 0,0 1-1,0 1 1,0-1 0,1 1-1,-1-1 1,1 1 0,-7 6-1,7-4 31,0-1-1,0 1 1,1-1 0,0 1-1,0 0 1,0 0-1,1 1 1,-1-1-1,1 1 1,1-1 0,-1 1-1,1-1 1,0 1-1,0 0 1,0 0-1,1-1 1,0 10 0,1-13-13,0-1 0,0 1 1,0-1-1,0 1 0,0-1 1,0 1-1,0-1 0,0 1 1,1-1-1,-1 0 0,0 0 1,1 0-1,-1 0 0,1 0 1,0 0-1,-1 0 0,1 0 1,0 0-1,-1-1 0,1 1 1,0-1-1,0 0 0,-1 1 1,1-1-1,0 0 0,0 0 1,0 0-1,3 0 0,54-5 48,-47 2-205,-1-1 0,1 0 0,-1-1 1,0 0-1,0-1 0,-1 0 1,0-1-1,13-10 0,-12 8 648,-1 2-1,1-1 1,0 2-1,1-1 1,0 2-1,16-6 1,-28 10-492,1 1 0,-1 0 0,1 0-1,0 0 1,-1-1 0,1 1 0,0 0 0,-1 0 0,1 0 0,0 0 0,-1 0 0,1 0-1,0 0 1,-1 1 0,1-1 0,-1 0 0,1 0 0,0 0 0,-1 1 0,1-1 0,-1 0-1,1 1 1,-1-1 0,1 0 0,-1 1 0,1-1 0,-1 1 0,1-1 0,-1 1 0,1-1-1,-1 1 1,0-1 0,1 1 0,-1-1 0,0 1 0,1-1 0,-1 1 0,0 0-1,0-1 1,0 1 0,0-1 0,1 1 0,-1 1 0,-1 38 43,0-36-42,1-1-1,-1 1 0,1-1 1,0 1-1,0-1 1,0 1-1,1-1 1,-1 1-1,1-1 1,1 6-1,0-8 1,-1 0 0,0 0 0,1-1 0,0 1 0,-1 0 0,1-1 0,-1 1 0,1-1 0,0 1 0,-1-1 0,1 0 0,0 1 0,-1-1 0,1 0 0,0 0 0,0-1 0,-1 1 0,1 0 0,0 0 0,-1-1 0,3 0 0,36-12 138,27-29-155,-54 32-71,1 1 0,0 1 0,0 0 0,1 1 0,17-7-1,-32 14 76,0 0 0,0 0-1,1 0 1,-1 0 0,0 0-1,0 0 1,0 0 0,1 0-1,-1 0 1,0 0 0,0 0-1,1 0 1,-1 0 0,0 0-1,0 0 1,0 0 0,1 0-1,-1 0 1,0 0 0,0 0-1,0 1 1,1-1 0,-1 0-1,0 0 1,0 0 0,0 0-1,0 0 1,1 1 0,-1-1-1,0 0 1,0 0 0,0 0-1,0 1 1,0-1 0,0 0-1,0 0 1,1 0 0,-1 1-1,0-1 1,0 0 0,0 0-1,0 0 1,0 1 0,0-1-1,0 16-40,-1-15 49,1-1 1,0 1-1,-1 0 0,1 0 1,0 0-1,0 0 0,0 0 1,-1 0-1,1 0 0,0 0 1,0-1-1,0 1 0,1 0 1,-1 0-1,0 0 0,0 0 1,0 0-1,1 0 0,-1 0 1,0-1-1,1 1 0,-1 0 1,1 0-1,-1 0 0,1-1 1,-1 1-1,1 0 0,0-1 1,-1 1-1,1 0 0,0-1 1,-1 1-1,1-1 0,1 1 1,5-1-150,-1-2 1,1 1 0,-1-1-1,0 0 1,0 0 0,1 0 0,-2-1-1,1 0 1,0-1 0,-1 1 0,1-1-1,-1 0 1,0 0 0,5-5-1,13-14-1567,31-38-1,-44 48 1231,39-47-2759,44-74 0,-109 159 6610,-47 82 853,56-93-3979,1 0-1,1 0 1,0 0 0,0 1 0,2-1 0,0 1-1,-2 19 1,5-24-182,0 0-1,1-1 0,0 1 0,4 13 1,-5-21-185,0 0-1,0-1 1,0 1 0,1-1 0,-1 1 0,1-1 0,-1 1 0,1-1 0,-1 1-1,1-1 1,0 0 0,0 1 0,0-1 0,0 0 0,0 1 0,0-1-1,0 0 1,0 0 0,0 0 0,1 0 0,-1 0 0,0 0 0,1-1 0,-1 1-1,1 0 1,-1-1 0,1 1 0,-1-1 0,1 1 0,-1-1 0,1 0-1,-1 1 1,1-1 0,0 0 0,2-1 0,-3 1-157,-1-1 1,1 0-1,-1 1 1,1-1-1,-1 0 1,1 0-1,-1 1 1,0-1-1,1 0 1,-1 0-1,0 0 1,0 0-1,0 0 1,1 1 0,-1-1-1,0 0 1,0 0-1,0 0 1,0 0-1,-1 0 1,1 0-1,0 1 1,0-1-1,-1 0 1,1 0-1,-1-1 1,-7-25-1999,3 20 2240,0 0 1,0 1 0,-1-1-1,1 1 1,-14-11-1,-36-21 4289,20 14 550,72 23-2924,66 11-6956,-58-9-545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39:14.372"/>
    </inkml:context>
    <inkml:brush xml:id="br0">
      <inkml:brushProperty name="width" value="0.025" units="cm"/>
      <inkml:brushProperty name="height" value="0.025" units="cm"/>
    </inkml:brush>
  </inkml:definitions>
  <inkml:trace contextRef="#ctx0" brushRef="#br0">18 396 9746,'-18'-9'9195,"22"-8"-9031,-3 14-156,1-1 0,-1 1 0,1 0 0,0-1-1,0 1 1,0 0 0,1 0 0,-1 0 0,1 0-1,-1 1 1,1-1 0,0 1 0,0-1 0,0 1-1,0 0 1,0 0 0,1 1 0,-1-1 0,1 1-1,-1-1 1,1 1 0,-1 0 0,1 0 0,0 1-1,-1-1 1,1 1 0,0 0 0,0 0 0,-1 0-1,1 0 1,0 1 0,0-1 0,1 2-8,25-3 143,1 0 0,-1-2-1,0-1 1,0-2 0,17-5-143,9-1 34,45-9-14,27-6 4,0 5 1,75 0-25,476-41 56,-227 36-40,253 25 8,98-34 6,-195 17-12,-489 9-20,95-8 26,107 9-24,-203 11-6,274 7 14,238 42-8,-49 9 32,-313-28 279,0-12 0,97-11-311,-318-9 1,113-2 35,0 8 0,0 6 0,17 10-36,21 13 220,1-9-1,97-3-219,-217-21 937,0-3 1,78-10-938,-109 7 3269,-47 4-3189,-1 0-75,-1 0-462,0 2-732</inkml:trace>
  <inkml:trace contextRef="#ctx0" brushRef="#br0" timeOffset="8280.08">3754 304 13715,'-74'-37'2045,"65"35"-2295,0 1 1,0 1-1,0 0 1,-1 0-1,1 1 1,0 0-1,0 0 1,0 1 0,0 1-1,1-1 1,-1 1-1,-3 2 250,-99 64-1288,52-13 6366,12 2-4018,4 1 1,1 3 0,-31 65-1061,61-106 22,1 0 0,1 1 0,1 0 0,1 1 0,1 0 1,1 0-1,1 1 0,1-1 0,2 1 0,0 0 0,1 0 1,1 0-1,1 0 0,2 0 0,0-1 0,3 10-22,0-11 27,0-1 0,1-1-1,1 1 1,0-1 0,2-1-1,1 1 1,0-2 0,1 1-1,1-2 1,1 1 0,0-2-1,1 0 1,1-1 0,0 0-1,2-2 1,-1 0 0,1-1-1,1 0 1,0-2 0,1 0-1,3 0-26,38 6 30,0-3 0,1-3 0,-1-3 0,2-2 0,-1-3 0,0-2 0,1-4 0,-1-2 0,0-3 0,55-15-30,-13 6-1,1 5 0,0 4-1,26 5 2,506 46 125,-280-47-47,-2-17 0,163-36-78,-390 40 11,66-5 88,0-8 1,-3-9-1,162-57-99,-325 87 8,0-1-1,0-2 1,-1-1 0,-1-1 0,0-1-1,7-7-7,-26 18 13,1-1 0,-1 0 0,0-1 0,-1 1 0,1-1 0,-1-1 0,-1 1 0,1-1 0,-1 0 0,-1 0 0,1-1 0,-1 1 0,-1-1 0,0 0 0,0 0 0,0 0 0,-2-1 0,1 1 0,-1 0 0,0-1 0,-1 1 0,0-1-13,-2 1 29,-1 1 1,-1-1-1,1 1 0,-1 0 0,-1 0 1,1 1-1,-1-1 0,-1 1 0,1 0 1,-1 1-1,-1-1 0,1 1 1,-1 0-1,0 1 0,0 0 0,-1 0 1,1 0-1,-1 1 0,-6-2-29,-21-18 29,-352-211 177,342 207-274,-1 3 1,-1 2-1,-2 1 1,0 3-1,-1 2 0,-4 2 68,-440-62-510,440 68 516,-206-31-6,-1 11-1,-8 11 1,60 18 126,0 10 0,1 8 0,1 10 1,2 8-1,-26 16-126,-79 48-302,159-35-20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24.907"/>
    </inkml:context>
    <inkml:brush xml:id="br0">
      <inkml:brushProperty name="width" value="0.025" units="cm"/>
      <inkml:brushProperty name="height" value="0.025" units="cm"/>
    </inkml:brush>
  </inkml:definitions>
  <inkml:trace contextRef="#ctx0" brushRef="#br0">164 206 15727,'0'0'3251,"-9"0"-731,-1 0-1948,-1 1 0,1 0 1,0 0-1,-1 1 1,1 0-1,-17 7 0,23-7-474,0-1 0,0 1 0,1 0-1,-1 0 1,0 0 0,1 0 0,0 1-1,-1-1 1,1 1 0,0 0 0,0 0-1,1 0 1,-1 0 0,1 1 0,-1-1-1,1 1 1,0 0 0,0-1 0,1 1-1,-1 0 1,1 0 0,0 0 0,-1 5-1,2-8-90,0 1 0,0-1-1,0 0 1,0 1 0,0-1-1,0 0 1,0 1-1,0-1 1,1 1 0,-1-1-1,0 0 1,1 0 0,-1 1-1,1-1 1,0 0 0,-1 0-1,1 0 1,0 1 0,0-1-1,0 0 1,0 0-1,0 0 1,0-1 0,0 1-1,0 0 1,2 1 0,0 0 10,1-1 0,0 1 1,0-1-1,0 0 0,0 0 0,0 0 1,0 0-1,0 0 0,4-1 1,2 0-4,-1 0 1,1 0 0,-1-1-1,0 0 1,0-1 0,1 0-1,12-5 1,-15 3-71,0 0 0,0 0-1,-1-1 1,0 0 0,0 0-1,0 0 1,0-1 0,-1 0-1,0 0 1,-1 0 0,1-1 0,-1 1-1,0-1 1,-1 0 0,1 0-1,-1-1 1,-1 1 0,1-1 0,-2 1-1,1-1 1,1-15 0,35 40 184,-27-16-96,0 0 0,0 0 0,1-1 0,-1 0 0,0-1 0,0 0 0,0-1 1,-1 0-1,1-1 0,0 0 0,-1-1 0,1 0 0,-1-1 0,0 0 0,10-7 0,-7 4-111,-1 0 0,0-2 0,-1 1-1,0-1 1,-1-1 0,0 0 0,0 0 0,-1-1-1,-1 0 1,14-25 0,-18 20-298,-14 22 26,-17 23 145,15-9 253,1 1 0,1 0 0,1 1 0,1 0 1,0 0-1,2 1 0,0 0 0,2 0 0,0 0 0,0 25 0,2-3-26,3 0-1,1 0 0,2 0 0,12 50 0,-13-82-77,-1-4 37,0 1 0,0-1 1,-1 1-1,0 0 0,0-1 0,-1 1 1,-1 0-1,-1 14 0,2-23 30,-1 1 0,1 0 0,0-1 0,-1 1 0,1-1 0,-1 1 0,1-1 0,0 1 0,-1-1 0,1 0 0,-1 1 0,1-1 0,-1 1 0,0-1 0,1 0 0,-1 0 0,1 1 0,-1-1 0,0 0 0,1 0 0,-1 0 0,1 1 0,-1-1 0,0 0 0,1 0 0,-1 0 0,0 0 0,1 0 0,-1 0 0,0-1-1,1 1 1,-1 0 0,1 0 0,-1 0 0,0-1 0,1 1 0,-1 0 0,1 0 0,-1-1 0,1 1 0,-2-1 0,-21-18 746,14 4-767,1-1 0,0 0 1,1-1-1,1 1 0,1-1 1,0-1-1,1 1 0,1-1 1,0 1-1,2-1 0,0 0 1,1 0-1,4-30 0,-3 44-46,0 0 0,0 0 0,1-1 0,0 1 0,0 1 0,0-1 0,0 0 0,0 0 0,1 1 0,0-1-1,0 1 1,0 0 0,0 0 0,0 0 0,1 0 0,-1 1 0,1-1 0,0 1 0,-1 0 0,7-2 0,9-4-918,1 1-1,0 0 1,24-3 0,-4 0-2296,12-4-2970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25.982"/>
    </inkml:context>
    <inkml:brush xml:id="br0">
      <inkml:brushProperty name="width" value="0.025" units="cm"/>
      <inkml:brushProperty name="height" value="0.025" units="cm"/>
    </inkml:brush>
  </inkml:definitions>
  <inkml:trace contextRef="#ctx0" brushRef="#br0">243 32 3267,'0'0'14008,"-10"-7"-12487,3 3-1249,5 2-220,0 0 1,-1 0-1,1 0 0,0 0 0,-1 1 0,1 0 0,-1-1 1,0 1-1,1 0 0,-1 0 0,0 0 0,0 0 0,0 1 1,0-1-1,1 1 0,-1 0 0,0 0 0,0 0 0,0 0 1,0 0-1,0 1 0,0-1 0,0 1 0,1 0 0,-4 1 1,-9 6 51,0 2 1,1-1 0,0 2 0,1 0-1,0 0 1,1 1 0,-15 19 0,27-30-106,0-1-1,-1 0 1,1 1 0,0-1 0,0 0 0,-1 1 0,1-1 0,0 0-1,0 1 1,0-1 0,0 1 0,-1-1 0,1 1 0,0-1 0,0 0-1,0 1 1,0-1 0,0 1 0,0-1 0,0 1 0,0-1 0,0 0-1,0 1 1,1-1 0,-1 1 0,0-1 0,0 1 0,0-1 0,0 0-1,1 1 1,-1 0 0,16 6-58,35-4-172,-34-3 51,-11 0 109,13 1-173,-1 1 0,0 1 1,33 9-1,-47-11 240,-1 0 0,1 1 0,-1-1 0,1 1 0,-1 0 0,0 0 0,0 0 0,0 1 0,0-1 0,0 1 0,3 3 0,-5-4 34,0-1 0,0 1 0,0 0 0,0 0 0,0 0 0,-1 0 0,1 0-1,-1 0 1,1 0 0,-1 0 0,0 0 0,0 0 0,0 0 0,0 0 0,0 0 0,0 0 0,0 0-1,-1 0 1,1 0 0,-1 0 0,1 0 0,-2 2 0,-1 1 153,1-1 0,-2 1 1,1-1-1,0 0 0,-1 1 0,0-2 0,0 1 1,0 0-1,0-1 0,0 0 0,-1 0 0,-7 4 0,-62 29 1382,69-34-1475,-17 8 247,10-5-255,1 1 0,-1-2 0,0 1 0,0-2 0,0 0 0,-1 0 0,-13 1 0,25-4-118,1-1 0,0 1 0,0 0 0,-1-1 1,1 1-1,0 0 0,0 0 0,0-1 0,-1 1 1,1-1-1,0 1 0,0 0 0,0-1 0,0 1 1,0 0-1,0-1 0,0 1 0,0 0 0,0-1 1,0 1-1,0-1 0,0 1 0,0 0 0,0-1 1,0 1-1,0 0 0,0-1 0,0 1 0,1-1 0,-1 1 1,0 0-1,0 0 0,0-1 0,1 1 0,-1 0 1,0-1-1,0 1 0,1 0 0,-1 0 0,0-1 1,1 1-1,-1 0 0,12-17-1446,79-70-9467,-56 52 4378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26.341"/>
    </inkml:context>
    <inkml:brush xml:id="br0">
      <inkml:brushProperty name="width" value="0.025" units="cm"/>
      <inkml:brushProperty name="height" value="0.025" units="cm"/>
    </inkml:brush>
  </inkml:definitions>
  <inkml:trace contextRef="#ctx0" brushRef="#br0">73 0 9993,'0'0'7383,"-2"9"-6096,-9 36-140,-7 30 1469,2 1 0,-9 148 0,25-223-2607,0 0 0,0 0 0,0 1 0,0-1 0,0 0 0,0 0 0,0 0 0,0 1 0,1-1 0,-1 0 0,0 0 0,1 0 0,-1 0 0,1 1 0,0-1 0,-1 0 0,1 0 0,0 0 0,-1 0 0,1 0 0,0-1 0,0 1 0,0 0 0,0 0 0,0 0 0,0-1 0,0 1 0,0 0 0,0-1 0,0 1 0,0-1 0,0 0 0,1 1 0,-1-1 0,0 0 0,0 0 0,0 1 0,1-1 0,-1 0 0,0 0 0,0 0 0,0-1 0,1 1 0,-1 0 0,0 0 0,0-1 0,0 1 0,1 0 0,-1-1 0,0 1 0,1-2 0,9-2 38,-2 0 1,1-1-1,0 0 0,12-10 1,37-36-200,-47 38-84,2 1 1,-1 0-1,23-14 0,-35 26 234,-1 0 0,0 0 0,0-1 0,1 1 0,-1 0 0,0 0 0,1 0 0,-1 0 0,0-1 0,1 1 0,-1 0 0,1 0 0,-1 0 0,0 0 0,1 0 0,-1 0 0,0 0 0,1 0 0,-1 0 0,1 0 0,-1 0 0,0 0 0,1 0 0,-1 0-1,0 1 1,1-1 0,-1 0 0,0 0 0,1 0 0,-1 0 0,0 1 0,1-1 0,-1 0 0,0 0 0,0 1 0,1-1 0,-1 0 0,0 0 0,0 1 0,0-1 0,1 0 0,-1 1 0,0-1 0,0 0 0,0 1 0,3 26-142,-12 29-46,4-39 94,2-10-132,1 1 0,0 0 0,0-1-1,1 1 1,0 0 0,0 0 0,1 12 0,0-20 116,0 1 0,1-1 1,-1 1-1,0-1 1,1 1-1,-1-1 0,1 0 1,-1 1-1,0-1 1,1 1-1,-1-1 0,1 0 1,-1 1-1,1-1 1,-1 0-1,1 0 0,0 0 1,-1 1-1,1-1 0,-1 0 1,1 0-1,-1 0 1,1 0-1,-1 0 0,1 0 1,0 0-1,-1 0 1,1 0-1,-1 0 0,1 0 1,-1 0-1,1-1 1,0 1-1,-1 0 0,1-1 1,23-7-3329,-1-10-1979,1-6-3037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27.040"/>
    </inkml:context>
    <inkml:brush xml:id="br0">
      <inkml:brushProperty name="width" value="0.025" units="cm"/>
      <inkml:brushProperty name="height" value="0.025" units="cm"/>
    </inkml:brush>
  </inkml:definitions>
  <inkml:trace contextRef="#ctx0" brushRef="#br0">61 378 12396,'0'0'9134,"-9"10"-8739,-26 34-123,33-42-266,0 0-1,1 0 1,-1 0-1,1 0 1,0 0 0,-1 0-1,1 1 1,0-1 0,1 0-1,-1 1 1,0-1-1,1 0 1,-1 1 0,1-1-1,0 1 1,-1-1 0,1 1-1,1 2 1,-1-3-5,1-1-1,0 0 1,-1 1 0,1-1 0,0 0 0,0 1 0,0-1 0,0 0-1,0 0 1,0 0 0,1 0 0,-1 0 0,0 0 0,1 0-1,-1 0 1,0-1 0,1 1 0,-1 0 0,1-1 0,2 1 0,9 2-37,0-1 0,0 0 0,0-1 1,0-1-1,14-1 0,-12 0-61,-6 2 96,0-1-1,-1-1 1,1 1 0,0-1-1,0-1 1,0 0 0,-1 0-1,11-5 1,-16 6 81,0-1 0,-1 0-1,1 0 1,0 0 0,-1 0-1,0 0 1,1-1 0,-1 1 0,0-1-1,0 0 1,0 1 0,-1-1-1,1 0 1,-1 0 0,1 0 0,-1 0-1,0 0 1,0 0 0,-1 0-1,1-1 1,0 1 0,-1 0 0,0 0-1,0-1 1,0-4 0,-1 6-75,1 0 1,-1 0-1,1-1 1,-1 1-1,0 0 0,0 0 1,0 0-1,0 0 1,-1 0-1,1 0 1,0 0-1,-1 0 0,1 0 1,-1 1-1,0-1 1,0 1-1,1-1 1,-1 1-1,0-1 0,0 1 1,0 0-1,0 0 1,-1 0-1,1 0 1,0 1-1,0-1 0,-1 1 1,-3-1-1,2-1-16,1 1 0,-1 0 0,0-1 0,0 0 0,0 0 0,1 0 0,-5-4 0,46-4-330,-15 3 164,-1-2 1,0 0-1,-1-1 1,0 0 0,0-2-1,-2-1 1,1 0 0,26-26-1,-36 31 118,0-1 0,-1 0 1,0-1-1,0 0 0,-1-1 0,-1 0 0,0 0 0,0 0 0,-1-1 0,-1 0 0,0 0 0,-1 0 0,0-1 0,0 0 0,-2 0 0,3-23 0,-5 36 65,0 0 0,0-1 0,1 1 0,-1 0 0,0 0 0,0-1 1,0 1-1,0 0 0,0-1 0,0 1 0,0 0 0,0 0 0,-1-1 0,1 1 0,0 0 0,0 0 0,0-1 0,0 1 0,0 0 0,0 0 0,0-1 0,-1 1 0,1 0 0,0 0 0,0-1 0,0 1 0,0 0 0,-1 0 0,1 0 0,0 0 0,0-1 0,-1 1 0,1 0 0,0 0 0,0 0 0,-1 0 0,1 0 0,0 0 0,-1-1 0,-10 8 132,-8 17-25,8 1 71,2 0 1,1 1 0,0 0 0,2 0 0,1 1 0,2 0 0,0 0 0,2 0 0,0 0 0,6 42-1,-4-64-165,-1-1-1,1 1 0,0 0 0,1-1 1,-1 1-1,1-1 0,0 1 0,0-1 1,0 0-1,1 0 0,-1 0 1,1 0-1,0 0 0,0-1 0,0 1 1,1-1-1,-1 0 0,1 0 0,0 0 1,0 0-1,0-1 0,0 0 0,0 1 1,1-2-1,-1 1 0,1 0 0,-1-1 1,1 0-1,-1 0 0,9 1 0,-13-2-15,1-1-1,0 1 1,0-1-1,-1 1 1,1 0-1,0-1 1,-1 1-1,1-1 1,0 1-1,-1-1 1,1 0-1,-1 1 1,1-1-1,-1 1 1,1-1-1,-1 0 1,1 0-1,-1 1 1,0-1-1,1 0 1,-1 0-1,0 1 1,0-1-1,0 0 1,0 0-1,1 0 1,-1 1-1,0-1 1,0 0-1,-1 0 1,1 0-1,0 1 1,0-3-1,-5-32-455,-1 21 90,0 0 1,-1 1-1,0-1 1,-1 1-1,0 1 1,-1-1-1,-1 1 1,-12-11-1,-3-3 59,-2 2 0,-38-28 0,50 40 550,15 8 76,31 11-193,-30-7-142,89 19-537,-29-15-3075,-20-3-2359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28.239"/>
    </inkml:context>
    <inkml:brush xml:id="br0">
      <inkml:brushProperty name="width" value="0.025" units="cm"/>
      <inkml:brushProperty name="height" value="0.025" units="cm"/>
    </inkml:brush>
  </inkml:definitions>
  <inkml:trace contextRef="#ctx0" brushRef="#br0">9 0 13965,'2'1'237,"0"-1"0,0 1 1,0-1-1,-1 1 0,1 0 0,0 0 0,0 0 0,-1 0 0,1 0 0,-1 0 0,1 0 1,-1 0-1,1 1 0,-1-1 0,0 0 0,1 1 0,-1 0 0,0-1 0,0 1 0,0-1 0,0 1 1,-1 0-1,1 0 0,0 0 0,-1-1 0,1 1 0,-1 0 0,0 0 0,1 0 0,-1 3 1,4 69 1943,-4-65-1650,-2 29 133,-2-1 0,-1 1-1,-11 37 1,-7 47 76,26-142-402,2-27-288,17-69 0,-21 115-58,-1 0 0,0-1 0,1 1 1,-1 0-1,0 0 0,1 0 0,0 0 0,-1 0 0,1 0 0,0 0 0,-1 0 0,1 0 1,0 1-1,0-1 0,0 0 0,0 0 0,-1 1 0,1-1 0,0 0 0,0 1 1,1-1-1,-1 1 0,0 0 0,0-1 0,0 1 0,0 0 0,0-1 0,0 1 1,0 0-1,1 0 0,-1 0 0,0 0 0,0 0 0,0 0 0,2 1 0,46 17-103,-14-4 127,-27-12-14,0-1 0,1-1 0,-1 1 0,0-1-1,0-1 1,0 0 0,0 0 0,11-3 0,-16 3 2,-1 1 1,0-1-1,0 0 0,1 0 0,-1-1 1,0 1-1,0 0 0,0-1 1,0 1-1,0-1 0,-1 0 1,1 1-1,0-1 0,-1 0 1,1 0-1,-1 0 0,0 0 1,0-1-1,0 1 0,0 0 0,0 0 1,0-1-1,0 1 0,-1 0 1,1-1-1,-1 1 0,0-1 1,1 1-1,-1-1 0,0 1 1,-1-4-1,1 4-8,-1 1 0,1-1 0,-1 0 0,0 1 0,1-1 0,-1 1 0,0-1 0,0 1 0,0-1 0,0 1 0,0 0 0,0-1 0,0 1 0,0 0 0,-1 0 0,1 0 0,0 0 0,-1 0 0,1 0 0,-1 0 0,1 0 0,-1 1 0,0-1 0,1 0 0,-1 1 0,0-1 0,1 1 0,-1 0 0,0 0 0,1 0 0,-1 0 0,0 0 0,0 0 0,-2 0 0,0 0-5,1 1 0,-1-1 0,1 0 1,-1 1-1,1 0 0,-1-1 1,1 1-1,0 1 0,-1-1 0,1 0 1,0 1-1,0 0 0,0 0 1,0 0-1,0 0 0,-4 4 1,3 0-7,0 1 1,1 0-1,-1 0 1,1 0 0,1 0-1,-1 0 1,-2 15-1,5-20 18,-1 0 0,1 0 0,-1 0 0,1 0 0,0 0-1,0 1 1,0-1 0,0 0 0,0 0 0,0 0 0,1 0-1,-1 0 1,1 0 0,-1 0 0,1 0 0,0 0 0,0 0 0,0 0-1,0 0 1,0-1 0,0 1 0,0 0 0,1-1 0,-1 1-1,1-1 1,-1 1 0,1-1 0,-1 0 0,1 1 0,0-1-1,0 0 1,3 1 0,5 1 21,1-1 0,0 0 0,-1-1 0,1 0-1,0-1 1,0 0 0,-1-1 0,1 0 0,0 0 0,16-5 0,10-6-78,59-25 0,-9 2-437,-87 35 496,1 0-1,-1 0 1,1 0 0,0 0 0,-1 0-1,1 0 1,-1 0 0,1 1 0,-1-1-1,1 0 1,-1 0 0,1 0 0,-1 0-1,1 1 1,-1-1 0,1 0 0,-1 1-1,1-1 1,-1 0 0,1 1 0,-1-1-1,1 0 1,-1 1 0,0-1 0,1 1 0,-1-1-1,0 1 1,1-1 0,-1 1 0,0-1-1,0 1 1,0-1 0,1 1 0,-1 0-1,0-1 1,0 1 0,0-1 0,0 1-1,0-1 1,0 1 0,0-1 0,0 1-1,0 0 1,-1 0 0,1 42 701,-1-13 93,3-29-771,0-1 0,0 1 1,-1-1-1,1 1 0,0-1 0,0 0 1,0 0-1,0 0 0,0 0 0,0 0 1,0 0-1,0 0 0,0-1 0,0 1 1,-1-1-1,4-1 0,11-5-40,0-1 0,-1-1 0,16-12 0,-23 14-77,1 1 1,0-1-1,1 2 1,-1-1-1,1 1 1,0 1-1,0 0 1,0 0-1,1 1 1,0 0-1,15-1 1,-25 5 89,0 1 0,1-1 1,-1 1-1,0-1 0,0 1 1,0 0-1,0-1 0,-1 1 0,1 0 1,0 0-1,-1-1 0,1 1 1,-1 0-1,0 0 0,0 0 0,0 0 1,0 0-1,0 3 0,2 7 124,-2-10-98,1 1 0,0-1-1,0 1 1,0-1 0,0 0-1,1 1 1,-1-1 0,1 0-1,-1 0 1,1 0 0,0 0-1,0 0 1,0-1 0,0 1 0,0 0-1,0-1 1,0 0 0,0 1-1,1-1 1,-1 0 0,1 0-1,-1 0 1,1 0 0,-1-1-1,1 1 1,-1-1 0,1 0-1,-1 1 1,1-1 0,0 0-1,-1-1 1,1 1 0,-1 0-1,1-1 1,4-1 0,11-1-17,-1-2 1,1 0-1,30-14 0,-44 17-24,25-11-174,-15 6-136,0 1-1,1 0 0,0 0 0,0 2 0,1 0 0,-1 0 0,19 0 0,-33 4 356,-1 0-1,0 0 1,1 0-1,-1 1 1,1-1 0,-1 0-1,0 0 1,1 1-1,-1-1 1,0 0-1,1 1 1,-1-1-1,0 0 1,1 1-1,-1-1 1,0 1-1,0-1 1,1 0-1,-1 1 1,0-1 0,0 1-1,0-1 1,0 1-1,0-1 1,0 1-1,1-1 1,-1 1-1,0-1 1,0 1-1,0-1 1,-1 0-1,1 1 1,0-1 0,0 1-1,0-1 1,0 1-1,0-1 1,-1 1-1,1-1 1,0 1-1,0-1 1,0 0-1,-1 1 1,1-1-1,-5 12-667,2-8-5006,3-18-4478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29.502"/>
    </inkml:context>
    <inkml:brush xml:id="br0">
      <inkml:brushProperty name="width" value="0.025" units="cm"/>
      <inkml:brushProperty name="height" value="0.025" units="cm"/>
    </inkml:brush>
  </inkml:definitions>
  <inkml:trace contextRef="#ctx0" brushRef="#br0">12 1 14862,'1'8'4160,"-1"11"-3960,0-18 159,-6 53 1239,4-44-1426,0 0-1,0 0 0,2 0 0,-1 0 0,1 0 1,1 0-1,-1 0 0,4 13 0,-3-22-154,0 1-1,0-1 1,0 0-1,0 0 1,0 0-1,0 0 1,0 0-1,1 0 1,-1 0-1,0 0 1,1 0-1,-1 0 1,0-1-1,1 1 1,-1-1-1,1 1 1,-1-1-1,1 1 1,0-1-1,-1 0 1,1 0-1,-1 0 1,1 0-1,-1 0 1,1 0-1,0 0 1,1-1-1,45-10 371,-27 0-309,-1-2 1,0 0-1,0-1 1,20-20-1,-5 6 213,-35 27-250,1 1 0,-1 0 0,0-1 1,0 1-1,1 0 0,-1 0 0,0-1 0,1 1 0,-1 0 0,0 0 0,1 0 0,-1 0 0,0-1 0,1 1 0,-1 0 0,0 0 0,1 0 0,-1 0 1,1 0-1,-1 0 0,0 0 0,1 0 0,-1 0 0,1 0 0,-1 0 0,0 0 0,1 0 0,-1 0 0,0 0 0,1 1 0,-1-1 0,0 0 0,1 0 0,-1 0 1,0 1-1,1-1 0,-1 0 0,0 0 0,1 1 0,-1-1 0,0 0 0,0 0 0,1 1 0,-1-1 0,0 0 0,0 1 0,0-1 0,0 0 0,1 1 1,-1-1-1,0 1 0,0-1 0,0 0 0,0 1 0,0-1 0,0 0 0,0 1 0,0-1 0,0 1 0,0-1 0,0 1 0,0 36 219,0-21 169,1-15-388,1 0-1,0-1 0,0 1 0,0-1 0,0 1 1,-1-1-1,1 0 0,0 0 0,0 1 0,0-1 0,0-1 1,0 1-1,0 0 0,0 0 0,-1-1 0,4 0 1,8-4 22,0-1 1,0 0-1,0-1 1,17-12 0,-20 12-67,1 0 0,0 1 0,0 0 1,0 0-1,1 1 0,19-5 1,-30 10-4,0 0 1,1 0-1,-1 0 1,0 0-1,0 1 1,0-1-1,0 0 0,0 0 1,0 1-1,0-1 1,0 1-1,0-1 1,0 1-1,0 0 1,-1-1-1,1 1 1,0 0-1,0-1 1,0 1-1,-1 0 1,1 0-1,0 0 1,-1 0-1,1 0 1,-1-1-1,1 1 1,-1 0-1,1 0 1,-1 0-1,0 1 1,0-1-1,1 0 1,-1 0-1,0 0 1,0 0-1,0 0 1,0 0-1,0 0 1,-1 1-1,1 60-188,-1-42-646,4-21-4245,10-9 876,1-7-2085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29.829"/>
    </inkml:context>
    <inkml:brush xml:id="br0">
      <inkml:brushProperty name="width" value="0.025" units="cm"/>
      <inkml:brushProperty name="height" value="0.025" units="cm"/>
    </inkml:brush>
  </inkml:definitions>
  <inkml:trace contextRef="#ctx0" brushRef="#br0">68 90 15022,'0'0'11152,"9"0"-10517,-3 1-593,-1-2-1,1 1 1,-1-1-1,1 0 0,-1 0 1,1 0-1,-1-1 1,0 0-1,8-3 0,-11 4-35,0 0-1,0-1 0,0 1 0,0 0 1,0 0-1,0-1 0,-1 0 0,1 1 1,0-1-1,-1 0 0,0 1 0,1-1 1,-1 0-1,0 0 0,0 0 0,0 0 1,0-1-1,0 1 0,0 0 0,-1 0 1,1 0-1,-1-1 0,1 1 0,-1 0 1,0-1-1,0 1 0,0 0 0,0-1 1,-1 1-1,1 0 0,-1-4 0,0 5-8,0 0 0,1 0 0,-1 1 0,0-1 0,0 0 0,0 0 0,0 0 0,0 1 0,0-1 0,0 1 0,0-1 0,0 0-1,0 1 1,0 0 0,0-1 0,-1 1 0,1 0 0,0-1 0,0 1 0,0 0 0,0 0 0,-1 0 0,1 0 0,0 0 0,0 0 0,0 1 0,-1-1 0,1 0-1,0 1 1,-1 0 0,-39 12-158,34-8 149,-1 1 1,1 0-1,0 0 0,1 1 0,0 0 1,0 0-1,0 0 0,1 1 0,0 0 1,0 0-1,1 0 0,0 0 0,0 1 1,1 0-1,0 0 0,1 0 0,0 0 1,0 0-1,0 15 0,2-22-15,0 0-1,0-1 1,0 1 0,0-1-1,1 1 1,-1-1 0,0 1-1,1-1 1,-1 1 0,1-1-1,0 1 1,-1-1-1,1 1 1,0-1 0,0 0-1,0 0 1,0 1 0,0-1-1,0 0 1,0 0 0,0 0-1,1 0 1,-1 0 0,0 0-1,0 0 1,3 0-1,0 1-123,0-1-1,1 1 0,-1-1 0,1-1 0,0 1 0,-1 0 0,1-1 0,-1 0 0,7-1 1,2 0-775,0-1 1,1 0-1,-1-1 1,0-1-1,22-8 1,9-13-3746,-3-6-427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30.900"/>
    </inkml:context>
    <inkml:brush xml:id="br0">
      <inkml:brushProperty name="width" value="0.025" units="cm"/>
      <inkml:brushProperty name="height" value="0.025" units="cm"/>
    </inkml:brush>
  </inkml:definitions>
  <inkml:trace contextRef="#ctx0" brushRef="#br0">190 156 5349,'0'0'9684,"-12"8"-7415,-10 10-1521,1 0 0,1 1 0,-22 27 0,34-37-373,0 1-1,1 0 1,0 0 0,0 0 0,1 1 0,0 0-1,1 0 1,0 1 0,1-1 0,1 1 0,-4 17-1,7-29-365,0 1 0,1-1-1,-1 1 1,0 0-1,0-1 1,0 1-1,0-1 1,1 1-1,-1-1 1,0 1 0,1-1-1,-1 1 1,0-1-1,1 1 1,-1-1-1,1 1 1,-1-1-1,1 0 1,-1 1 0,1-1-1,-1 0 1,1 1-1,-1-1 1,1 0-1,-1 0 1,1 0-1,-1 1 1,1-1 0,-1 0-1,1 0 1,0 0-1,-1 0 1,1 0-1,-1 0 1,1 0-1,0 0 1,-1 0 0,1 0-1,-1 0 1,1-1-1,0 1 1,28-7 197,-15 0-200,-1 0-1,0-1 1,-1 0-1,0-1 1,0 0 0,-1-1-1,0 0 1,16-21-1,1-4-246,37-63 0,-61 92 249,8-13 31,0 0 0,-1-2 1,-1 1-1,-1-1 0,0-1 1,7-33-1,-27 64 724,-5 14-583,1 1-1,1 0 0,1 1 1,1 1-1,2 0 0,0 0 1,2 1-1,1 0 1,-6 43-1,13-68-168,-1 0 0,1 1 1,0-1-1,0 0 0,0 0 0,0 0 0,0 0 1,1 1-1,-1-1 0,1 0 0,-1 0 1,1 0-1,0 0 0,0 0 0,0 0 0,0 0 1,0-1-1,0 1 0,0 0 0,1 0 1,-1-1-1,4 4 0,-3-4 6,1 0 0,0 0-1,-1 0 1,1 0 0,0 0-1,0 0 1,0-1 0,0 1 0,0-1-1,0 0 1,0 0 0,-1 0 0,1 0-1,5-1 1,3-1-62,0-1 0,0 0 0,0 0 0,-1-1 0,0-1 0,0 0 0,18-12 0,-9 3-308,-1-1 0,19-21 0,-30 29 345,0-1 1,-1 0-1,0 0 0,0 0 1,-1-1-1,0 0 0,6-14 0,-16 33 258,0 1-1,-1-1 1,0 0-1,-9 12 1,7-10-105,-1 0-1,2 1 1,-8 17-1,13-25-71,0 0 0,0-1 0,1 1 1,-1 0-1,1 0 0,0 0 0,1 0 0,-1 10 0,1-14-65,0 0 1,1 0-1,-1 0 0,0-1 0,1 1 0,-1 0 0,0 0 0,1 0 1,-1-1-1,1 1 0,-1 0 0,1 0 0,0-1 0,-1 1 0,1 0 1,0-1-1,-1 1 0,1-1 0,0 1 0,1 0 0,0 0 5,0-1-1,1 1 1,-1 0-1,1-1 1,-1 0-1,1 1 0,-1-1 1,0 0-1,1 0 1,3-1-1,2-1-144,0 0 0,0-1-1,0 0 1,-1 0 0,1 0 0,-1-1-1,0-1 1,0 1 0,0-1 0,-1 0-1,0 0 1,10-12 0,-10 11-683,-1 1 0,0-1 0,-1 0 0,1-1 0,-1 1 0,-1-1 0,1 0 0,3-9 0,-7 16 763,0 0-1,0 0 0,-1-1 1,1 1-1,0 0 0,0 0 0,0 0 1,0 0-1,0-1 0,0 1 0,0 0 1,0 0-1,0 0 0,0 0 1,0 0-1,0-1 0,0 1 0,-1 0 1,1 0-1,0 0 0,0 0 0,0 0 1,0 0-1,0 0 0,-1-1 1,1 1-1,0 0 0,0 0 0,0 0 1,0 0-1,0 0 0,-1 0 0,1 0 1,0 0-1,0 0 0,0 0 1,-1 0-1,1 0 0,0 0 0,0 0 1,0 0-1,0 0 0,-1 0 0,1 0 1,0 0-1,0 0 0,0 0 1,0 0-1,0 1 0,-1-1 0,1 0 1,0 0-1,0 0 0,0 0 0,0 0 1,0 0-1,0 0 0,-1 1 1,1-1-1,0 0 0,0 0 0,0 0 1,0 0-1,0 0 0,0 1 0,0-1 1,-19 12 2290,7-6 1273,24-19-2807,-6 6-700,16-14 71,-21 20-61,-1 0 0,1 1 0,0-1-1,0 0 1,-1 1 0,1-1-1,0 1 1,0-1 0,0 1-1,0 0 1,0-1 0,0 1 0,0 0-1,0-1 1,0 1 0,0 0-1,-1 0 1,1 0 0,0 0-1,0 0 1,0 0 0,2 1 0,-3 3 89,1 0 1,-1 0 0,0 0 0,0 0 0,-1 0-1,1 0 1,-1 0 0,-2 8 0,-3 2 430,4-9-300,0 1 0,0-1 0,0 0 0,1 1 0,-1-1 0,0 10 0,3-14-211,-1 0 0,1 0 0,0-1-1,-1 1 1,1 0 0,0-1 0,-1 1-1,1-1 1,0 1 0,0 0-1,-1-1 1,1 0 0,0 1 0,0-1-1,0 0 1,0 1 0,0-1 0,0 0-1,-1 0 1,1 0 0,0 1-1,0-1 1,0 0 0,0-1 0,0 1-1,0 0 1,0 0 0,0 0-1,0 0 1,0-1 0,0 1 0,0-1-1,37-7 221,-6-7-353,-1-1-1,-1-2 0,0 0 1,32-28-1,-51 38 104,-17 24 377,-16 21 278,11-18-401,10-17-228,0-1 0,0 1 0,0-1 0,0 1 0,0 0 0,0-1 0,0 1 0,0 0 0,1 0 0,-1 0 0,1 0 0,0-1 0,-1 1 0,1 0-1,0 0 1,0 0 0,0 0 0,0 0 0,0 0 0,1 3 0,1-4-9,-1 0 1,0-1-1,0 1 0,0-1 0,0 1 0,0-1 0,0 0 1,1 1-1,-1-1 0,0 0 0,0 0 0,0 0 0,1 0 0,-1 0 1,0 0-1,0 0 0,1 0 0,-1 0 0,0-1 0,0 1 1,0 0-1,0-1 0,2 0 0,15-6-215,0 0 0,28-17 0,-43 22 98,26-15-624,-19 10 595,-1 0-1,2 1 0,-1 1 0,1 0 1,-1 0-1,1 1 0,1 0 0,-1 1 1,18-3-1,-29 11 267,1-1-1,-1 0 1,1 0 0,-1 1-1,0-1 1,-2 9 0,-9 9 55,9-19-3342,1-15-13629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31.229"/>
    </inkml:context>
    <inkml:brush xml:id="br0">
      <inkml:brushProperty name="width" value="0.025" units="cm"/>
      <inkml:brushProperty name="height" value="0.025" units="cm"/>
    </inkml:brush>
  </inkml:definitions>
  <inkml:trace contextRef="#ctx0" brushRef="#br0">9 12 19378,'-5'-3'3556,"2"0"-1314,2 0-961,7 3-2979,2-3-3202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32.567"/>
    </inkml:context>
    <inkml:brush xml:id="br0">
      <inkml:brushProperty name="width" value="0.025" units="cm"/>
      <inkml:brushProperty name="height" value="0.025" units="cm"/>
    </inkml:brush>
  </inkml:definitions>
  <inkml:trace contextRef="#ctx0" brushRef="#br0">164 0 16560,'0'0'5012,"-5"10"-3912,-25 51-268,2 2 0,4 0 0,2 2 0,3 0 0,-16 107 0,34-156-563,9-38-137,9-44-512,-2-50-342,-6 33 574,-8 82 140,-1 1-1,0 0 1,0 0 0,1-1 0,-1 1 0,0 0 0,0 0 0,1-1 0,-1 1-1,0 0 1,1 0 0,-1 0 0,0 0 0,1-1 0,-1 1 0,0 0 0,1 0-1,-1 0 1,0 0 0,1 0 0,-1 0 0,1 0 0,-1 0 0,0 0 0,1 0-1,-1 0 1,0 0 0,1 0 0,-1 0 0,0 0 0,1 1 0,-1-1 0,0 0-1,1 0 1,-1 0 0,0 0 0,1 1 0,-1-1 0,0 0 0,0 0 0,1 1-1,-1-1 1,0 0 0,0 1 0,1-1 0,-1 0 0,0 0 0,0 1 0,22 18-61,-17-14 45,3 0 20,1 0 1,0-1 0,0 0-1,0-1 1,0 0 0,0 0-1,1-1 1,0 0 0,-1 0 0,1-1-1,0-1 1,10 0 0,-15 0 13,-1 0 1,1-1 0,0 1-1,-1-1 1,1 0 0,-1 0-1,1-1 1,-1 0 0,0 1 0,0-1-1,0-1 1,5-2 0,-7 3 1,0 0 0,0 0 1,0 0-1,-1 0 0,1 0 0,-1 0 1,1-1-1,-1 1 0,0 0 1,0-1-1,0 1 0,0-1 1,0 1-1,-1-1 0,1 1 0,-1-1 1,0 0-1,0 1 0,0-1 1,0 0-1,0 1 0,-1-6 1,1 7 0,-1 1 1,0-1-1,1 0 1,-1 0-1,1 0 1,-1 0-1,0 1 1,0-1-1,1 0 1,-1 1 0,0-1-1,0 1 1,0-1-1,0 1 1,0-1-1,0 1 1,0-1-1,0 1 1,0 0-1,0 0 1,0-1 0,0 1-1,0 0 1,0 0-1,0 0 1,0 0-1,0 0 1,0 0-1,0 1 1,-1-1-1,-35 8-5,30-3-9,0 0 1,-1 0 0,2 1-1,-1 0 1,1 0 0,0 1 0,0 0-1,0 0 1,1 0 0,1 1-1,-1 0 1,1-1 0,0 2 0,1-1-1,0 0 1,0 1 0,-3 17-1,6-25 4,0 0-1,0-1 1,1 1-1,-1 0 1,0 0-1,0 0 1,0 0-1,1 0 1,-1-1-1,1 1 1,-1 0-1,0 0 1,1-1-1,-1 1 1,1 0-1,0 0 1,-1-1-1,1 1 0,0-1 1,-1 1-1,1 0 1,0-1-1,-1 1 1,1-1-1,0 0 1,0 1-1,0-1 1,0 0-1,-1 1 1,1-1-1,0 0 1,0 0-1,0 0 1,1 0-1,37 1 118,-26-2-81,16-1-8,55-12 1,-57 8-110,0 1 0,43-1 0,-65 6 78,34 4 15,-37-3 29,0 0 0,0 0 0,-1 0 1,1 0-1,0 0 0,-1 0 0,1 1 1,-1-1-1,1 1 0,-1-1 1,1 1-1,-1-1 0,0 1 0,0 0 1,0 0-1,0-1 0,1 3 0,-2-3-8,0-1-1,0 0 0,0 1 0,1-1 1,-1 0-1,0 0 0,1 1 0,-1-1 0,0 0 1,1 0-1,-1 1 0,0-1 0,1 0 1,-1 0-1,0 0 0,1 0 0,-1 0 0,0 0 1,1 1-1,-1-1 0,1 0 0,-1 0 0,0 0 1,1 0-1,-1 0 0,1 0 0,-1-1 1,0 1-1,1 0 0,-1 0 0,0 0 0,1 0 1,-1 0-1,0 0 0,1-1 0,-1 1 0,0 0 1,1 0-1,-1-1 0,0 1 0,1 0 1,-1 0-1,0-1 0,0 1 0,1 0 0,-1-1 1,0 1-1,0 0 0,0-1 0,0 1 1,1 0-1,-1-1 0,0 1 0,0-1 0,0 1 1,0-1-1,16-26 165,-14 22-155,11-24-42,-11 22-93,1 0 0,-1 0 0,1 1 1,1-1-1,0 1 0,-1 0 0,2 0 0,6-8 0,-11 14 67,1 0 0,-1 0 0,1 0 0,-1 0 0,0 0 0,1 0 0,-1 0 0,0 0 0,1 0 0,-1 1 0,0-1 0,1 0 0,-1 0-1,0 0 1,1 0 0,-1 0 0,0 1 0,1-1 0,-1 0 0,0 0 0,1 1 0,-1-1 0,0 0 0,0 0 0,0 1 0,1-1 0,-1 0 0,0 1 0,0-1 0,0 0 0,1 1 0,-1-1-1,0 0 1,0 1 0,0-1 0,0 0 0,0 1 0,0-1 0,0 1 0,8 24 0,-2-9-3,-5-13 27,1-1 0,0 0 0,0 1 1,1-1-1,-1 0 0,0 0 1,1 0-1,-1-1 0,1 1 1,0 0-1,0-1 0,-1 0 0,1 0 1,0 0-1,0 0 0,0 0 1,0 0-1,0-1 0,0 1 0,0-1 1,1 0-1,-1 0 0,6-1 1,9-1-20,0-1-1,0 0 1,19-7 0,5-1-618,-40 10 631,-1 1-1,0-1 1,1 1 0,-1-1 0,0 1 0,1 0 0,-1 0 0,0-1-1,1 1 1,-1 0 0,1 0 0,-1 1 0,1-1 0,-1 0 0,0 0-1,1 1 1,-1-1 0,0 0 0,1 1 0,-1 0 0,0-1 0,1 1-1,-1 0 1,0-1 0,0 1 0,0 0 0,0 0 0,0 0 0,0 0-1,1 2 1,-1 0 142,-1 0 0,1 1 0,-1-1 1,0 1-1,-1-1 0,1 1 0,-1-1 0,1 0 0,-1 1 0,-1 3 0,-2 12 490,5-18-588,0-1 0,0 1-1,0-1 1,0 0 0,1 0 0,-1 1 0,0-1 0,0 0 0,1 0-1,-1 0 1,0 0 0,0 0 0,1 0 0,-1-1 0,0 1-1,0 0 1,2-1 0,14-6-16,-1 0-1,0-1 0,26-17 1,-32 17-223,0 1 0,1 1 0,0 0 0,0 1 0,0 0 1,0 0-1,1 1 0,0 1 0,0 0 0,20-3 1,-31 7 201,-1-1 0,1 0 1,-1 0-1,0 0 1,1 0-1,-1 0 0,0 1 1,1-1-1,-1 0 1,0 0-1,1 1 0,-1-1 1,0 0-1,0 1 1,1-1-1,-1 0 1,0 1-1,0-1 0,0 0 1,1 1-1,-1-1 1,0 0-1,0 1 0,0-1 1,0 1-1,0-1 1,0 0-1,0 1 1,0-1-1,0 1 0,0-1 1,0 0-1,0 1 1,0-1-1,0 1 0,0-1 1,0 0-1,0 1 1,0-1-1,-1 0 1,1 1-1,0-1 0,0 1 1,-1-1-1,-9 27-415,6-17-8208,4-18-3044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39:19.598"/>
    </inkml:context>
    <inkml:brush xml:id="br0">
      <inkml:brushProperty name="width" value="0.025" units="cm"/>
      <inkml:brushProperty name="height" value="0.025" units="cm"/>
    </inkml:brush>
  </inkml:definitions>
  <inkml:trace contextRef="#ctx0" brushRef="#br0">1293 362 11202,'-16'-3'368</inkml:trace>
  <inkml:trace contextRef="#ctx0" brushRef="#br0" timeOffset="1105.38">1083 289 10626,'-59'9'2172,"1"3"1,0 3-1,1 2 0,-52 22-2172,47-16 1253,22-10-1192,0 3 1,0 1-1,2 1 0,0 3 0,2 0 0,0 3 0,1 1 0,2 2 0,0 1 0,2 1 0,1 2 0,2 1 0,1 1 1,2 1-1,-6 11-61,6-3-18,7-14 24,1 1-1,1 1 1,1 0-1,2 1 1,1 1 0,-7 30-6,18-51 1,0-1 0,0 0 1,1 1-1,0-1 0,1 1 0,0-1 1,1 0-1,0 1 0,0-1 1,1 0-1,1 0 0,0 0 1,0-1-1,1 0 0,0 1 1,0-2-1,1 1 0,1-1 1,-1 1-1,1-2 0,0 1 0,1-1-1,8 8 9,1-2-1,0 0 1,0 0-1,1-2 1,1 0-1,0-2 1,0 0-1,1-1 1,0-1-1,8 2-8,62 11 70,1-4 0,58 2-70,-40-6 3,765 106 53,-847-113-56,115 22-2,2-5 0,0-7 1,1-6-1,1-6 2,75-21-18,205-45 18,62-7-7,470-4 32,-849 66-26,0 4 0,1 6 1,-1 4-1,-1 5 0,27 9 1,-84-10 11,5 1-102,1-2 0,0-2 0,57-2 91,-100-5-100,1 0 0,0-2 0,-1 1-1,1-2 1,-1 0 0,0-1 0,0 0-1,0-1 1,-1-1 0,0 0 0,0-1-1,0 0 1,-1-1 0,0 0 0,0-1-1,-1 0 1,10-11 100,-16 15 30,-1 0 0,1-1 0,-1 0 0,0 0 0,0 0 0,-1 0 0,1 0 0,-1-1 0,-1 0 0,0 0 0,0 1 0,0-1 0,0 0 0,-1-1 0,0 1 0,-1 0 0,0 0 0,0 0 0,0 0 0,-1 0 0,0-1 0,-1 1 0,1 0 0,-1 1 0,-1-1 0,1 0 0,-1 0 0,0 1 0,-1 0 0,1 0 0,-1 0 0,-1 0 0,-2-3-30,-162-144 2979,122 106-3269,3-2 0,1-2 1,-18-30 289,22 20-267,-2 1 0,-3 3 0,-3 1 0,-1 3 0,-49-41 267,52 58 74,-2 3-1,-1 1 1,-1 2 0,-2 2 0,-1 3 0,0 2 0,-2 2 0,-1 3 0,-30-5-74,-99-12 183,-123-4-183,223 30 33,-871-78 543,802 74-485,-1 7 1,1 7-1,-1 7 0,1 6 0,-143 33-91,154-13-8,1 7 0,-71 32 8,59-13-197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33.143"/>
    </inkml:context>
    <inkml:brush xml:id="br0">
      <inkml:brushProperty name="width" value="0.025" units="cm"/>
      <inkml:brushProperty name="height" value="0.025" units="cm"/>
    </inkml:brush>
  </inkml:definitions>
  <inkml:trace contextRef="#ctx0" brushRef="#br0">147 1 9129,'0'0'229,"0"0"1,0 0 0,1 0 0,-1 0-1,0 0 1,0 0 0,0 0 0,0 0-1,1 0 1,-1 0 0,0 0-1,0 0 1,0 0 0,1 0 0,-1 0-1,0 0 1,0 0 0,0 0 0,0 1-1,1-1 690,-1 0-689,0 0 0,0 0 0,0 1-1,0-1 1,0 0 0,1 0-1,-1 0 1,0 0 0,0 1 0,0-1-1,0 0 1,0 0 0,0 0 0,0 0-1,0 1 1,0-1 0,0 0 0,0 0-1,0 0 1,0 0 0,0 1-1,0-1 1,0 0 0,0 0 0,0 0-1,0 0 1,-1 1 0,1-1 0,0 0-1,0 0 1,-3 22 2600,-8 22-2232,-51 86 1824,41-92-2061,-26 70 0,46-107-383,0 1 0,1-1 0,-1 0 0,0 1 0,1-1 0,-1 0-1,1 1 1,0-1 0,-1 1 0,1-1 0,0 1 0,0-1 0,0 1 0,0-1 0,0 1-1,0-1 1,0 1 0,0-1 0,1 1 0,-1-1 0,1 1 0,-1-1 0,1 0 0,-1 1 0,1-1-1,0 0 1,0 0 0,0 1 0,0-1 0,0 0 0,2 2 0,1-2-280,0 0 0,0 0 0,0 0 1,0 0-1,1-1 0,-1 1 0,0-1 0,0 0 0,6-1 1,-2 1-239,1-1-565,0 0 0,-1 0 0,1 0 0,0-1 0,-1-1-1,13-4 1,16-9-5493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33.729"/>
    </inkml:context>
    <inkml:brush xml:id="br0">
      <inkml:brushProperty name="width" value="0.025" units="cm"/>
      <inkml:brushProperty name="height" value="0.025" units="cm"/>
    </inkml:brush>
  </inkml:definitions>
  <inkml:trace contextRef="#ctx0" brushRef="#br0">109 22 13741,'0'0'6758,"-10"6"-5065,6-4-1602,-48 36 1591,48-35-1460,0 1 1,0-1-1,0 1 1,1 0-1,-1 0 1,1 0-1,0 1 1,1-1-1,-1 1 1,1 0-1,0 0 1,-3 6-1,6-10-209,-1-1 0,0 1 0,0-1 0,1 1-1,-1-1 1,0 1 0,1-1 0,-1 1 0,1-1-1,-1 1 1,1-1 0,-1 0 0,1 1 0,-1-1 0,1 0-1,-1 1 1,1-1 0,-1 0 0,1 0 0,-1 1-1,1-1 1,0 0 0,-1 0 0,1 0 0,-1 0-1,1 0 1,0 0 0,-1 0 0,1 0 0,-1 0-1,1 0 1,0 0 0,-1 0 0,1 0 0,-1-1-1,1 1 1,-1 0 0,1 0 0,0-1 0,30-7 115,-14-1-142,-1-1 0,0 0 0,25-22 0,19-12-42,-64 84-259,4-39 304,0 0 0,-1-1 1,1 1-1,0 0 0,0 0 0,0 0 1,0 0-1,-1-1 0,1 1 0,0 0 1,1 0-1,-1 0 0,0 0 0,0-1 1,0 1-1,0 0 0,1 0 0,-1 0 0,0-1 1,1 1-1,-1 0 0,0-1 0,1 1 1,-1 0-1,1 0 0,-1-1 0,1 1 1,0-1-1,-1 1 0,1-1 0,-1 1 1,1-1-1,0 1 0,0-1 0,-1 1 1,1-1-1,0 0 0,0 1 0,-1-1 0,1 0 1,0 0-1,0 0 0,0 0 0,0 0 1,-1 0-1,1 0 0,0 0 0,0 0 1,0 0-1,0 0 0,-1 0 0,1 0 1,0-1-1,0 1 0,0 0 0,-1-1 1,1 1-1,0 0 0,-1-1 0,2 0 0,5-3-485,-1 1-1,0-1 1,0 0-1,0 0 1,10-9-1,29-41-2844,-55 95 4414,2-15-773,2 1 1,0 0-1,1 0 1,2 0-1,1 1 1,1-1 0,1 1-1,2-1 1,9 51-1,-10-74-369,0 5-94,1 0-1,-1 0 0,0 1 1,-1-1-1,0 0 0,-3 16 1,3-23 168,-1 1 0,0-1 0,0 0 0,0 0 0,0 0 0,0-1 0,-1 1 0,1 0 1,0 0-1,-1-1 0,0 1 0,1-1 0,-1 1 0,0-1 0,0 0 0,0 1 0,1-1 0,-1 0 1,-1 0-1,1-1 0,0 1 0,0 0 0,0-1 0,0 1 0,0-1 0,-1 0 0,1 1 0,0-1 0,0 0 1,-1 0-1,1-1 0,-3 0 0,2 1 40,0 0 0,-1-1 1,1 1-1,0-1 0,0 0 1,0 0-1,0 0 0,0-1 1,0 1-1,0-1 0,0 0 0,1 1 1,-1-1-1,0-1 0,1 1 1,0 0-1,-1 0 0,1-1 0,0 1 1,0-1-1,1 0 0,-1 0 1,0 0-1,1 0 0,0 0 1,0 0-1,-1 0 0,0-5 0,1 3-137,0 1 0,0-1-1,1 1 1,-1-1 0,1 0-1,0 1 1,0-1-1,1 0 1,-1 1 0,1-1-1,0 0 1,0 1 0,1-1-1,-1 1 1,1 0 0,0-1-1,0 1 1,1 0-1,3-6 1,39-34-6773,-29 26 1612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34.516"/>
    </inkml:context>
    <inkml:brush xml:id="br0">
      <inkml:brushProperty name="width" value="0.025" units="cm"/>
      <inkml:brushProperty name="height" value="0.025" units="cm"/>
    </inkml:brush>
  </inkml:definitions>
  <inkml:trace contextRef="#ctx0" brushRef="#br0">126 0 13453,'-4'30'5169,"-9"17"-2694,0 0-1113,0 21 132,4 2 1,-2 91 0,11-160-1426,0-5-383,-1-1 0,0 0 0,0 0 0,-1 0 0,1 1 0,-1-1 0,0 0 0,-4-5 0,-1-5-442,-4-12-197,6 17 889,0 1 1,1-1-1,1 0 0,0 0 1,0-1-1,1 1 0,-1-15 0,6 24 204,1-1 0,-1 1 0,1-1-1,-1 1 1,1 0 0,0 0-1,0 1 1,-1-1 0,1 1-1,0 0 1,7 1 0,-7-2 20,7 1-192,69-7 378,-28-3-4974,-29 4-2466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35.124"/>
    </inkml:context>
    <inkml:brush xml:id="br0">
      <inkml:brushProperty name="width" value="0.025" units="cm"/>
      <inkml:brushProperty name="height" value="0.025" units="cm"/>
    </inkml:brush>
  </inkml:definitions>
  <inkml:trace contextRef="#ctx0" brushRef="#br0">1 96 15535,'0'0'9507,"9"-1"-8967,1 0-503,0-1 0,0 0 0,0-1 0,0 0 0,-1-1 0,1 0 0,-1-1 0,0 1 0,0-2 0,-1 1 0,1-1 0,-1-1 0,-1 1 0,1-1 0,8-11 0,-13 13-32,-13 24-17,6-13 75,1 0-1,-1 1 1,1-1 0,1 1 0,-1 0 0,1 0-1,0 0 1,1 0 0,-1 0 0,1 8-1,1-14-51,0-1 0,0 1 0,0-1-1,0 1 1,0-1 0,1 1 0,-1-1 0,0 1-1,0-1 1,1 1 0,-1-1 0,0 1-1,0-1 1,1 1 0,-1-1 0,0 1-1,1-1 1,-1 0 0,1 1 0,-1-1-1,1 0 1,-1 1 0,1-1 0,-1 0 0,1 1-1,-1-1 1,1 0 0,-1 0 0,1 0-1,0 1 1,25-1 206,22-12-26,90-61-308,-134 77 256,-7 8 5,-8 16 209,9-25-247,2-2-78,0-1 0,-1 1 0,1-1 1,0 1-1,0-1 0,-1 1 0,1-1 0,0 1 0,0 0 1,0-1-1,-1 1 0,1-1 0,0 1 0,0 0 0,0-1 0,0 1 1,0-1-1,0 1 0,1 0 0,-1-1 0,0 1 0,0-1 1,0 1-1,0-1 0,1 1 0,-1 0 0,0-1 0,0 1 0,1-1 1,-1 1-1,1-1 0,0 1 0,21-1 317,34-20-364,-50 17 45,28-13-185,-23 10 63,1 0 1,-1 1-1,1 1 1,0 0-1,0 0 1,1 1-1,18-2 1,-40 42 404,9-35-293,-1-1 0,0 0 0,1 0 0,-1 1 0,1-1 0,0 0 0,-1 1 0,1-1 0,0 0-1,0 1 1,0-1 0,0 0 0,0 1 0,0-1 0,0 0 0,1 3 0,-1-4-24,0 1 1,1-1 0,-1 0-1,1 1 1,-1-1-1,0 0 1,1 0 0,-1 1-1,1-1 1,-1 0-1,1 0 1,-1 0 0,1 1-1,-1-1 1,1 0 0,-1 0-1,1 0 1,-1 0-1,1 0 1,-1 0 0,1 0-1,-1 0 1,1 0-1,-1-1 1,1 1 0,-1 0-1,1 0 1,0-1-1,3 0-474,1-1 1,-1-1-1,0 1 0,0 0 0,0-1 0,0 0 0,-1 0 0,5-5 0,23-31-7627,-18 15 1345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35.515"/>
    </inkml:context>
    <inkml:brush xml:id="br0">
      <inkml:brushProperty name="width" value="0.025" units="cm"/>
      <inkml:brushProperty name="height" value="0.025" units="cm"/>
    </inkml:brush>
  </inkml:definitions>
  <inkml:trace contextRef="#ctx0" brushRef="#br0">2 0 10250,'0'0'10180,"0"9"-8936,0 11-681,-1-9-84,0 0 0,2 0-1,-1 0 1,4 17 0,-4-26-438,1 1-1,-1-1 0,1 0 0,0 0 0,0 0 1,-1 0-1,1 0 0,1 0 0,-1 0 0,0 0 1,0 0-1,1 0 0,-1-1 0,1 1 1,-1-1-1,1 1 0,0-1 0,0 1 0,0-1 1,-1 0-1,1 0 0,0 0 0,1 0 0,-1 0 1,0-1-1,0 1 0,0 0 0,0-1 1,4 1-1,38-1-709,-24 0-7647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36.200"/>
    </inkml:context>
    <inkml:brush xml:id="br0">
      <inkml:brushProperty name="width" value="0.025" units="cm"/>
      <inkml:brushProperty name="height" value="0.025" units="cm"/>
    </inkml:brush>
  </inkml:definitions>
  <inkml:trace contextRef="#ctx0" brushRef="#br0">97 0 10602,'0'0'6961,"-3"9"-5674,-63 280 4815,47-197-5713,17-83-750,-4 39 861,14-31-3656,-7-16 2574,0 0 1,0-1-1,0 1 1,0-1-1,0 1 1,1-1-1,-1 1 1,0-1 0,0 1-1,1-1 1,-1 0-1,0 0 1,0 0-1,1 0 1,1 0-1,9-1-10164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36.586"/>
    </inkml:context>
    <inkml:brush xml:id="br0">
      <inkml:brushProperty name="width" value="0.025" units="cm"/>
      <inkml:brushProperty name="height" value="0.025" units="cm"/>
    </inkml:brush>
  </inkml:definitions>
  <inkml:trace contextRef="#ctx0" brushRef="#br0">6 315 10154,'0'0'4836,"-1"9"-3293,-4 29-150,5-37-1324,1 0-1,-1-1 0,0 1 1,0 0-1,1 0 0,-1 0 1,1 0-1,-1 0 0,1-1 0,-1 1 1,1 0-1,-1 0 0,1-1 1,0 1-1,-1 0 0,1-1 1,0 1-1,0-1 0,-1 1 1,1-1-1,0 1 0,0-1 1,0 1-1,0-1 0,0 0 1,-1 0-1,1 1 0,0-1 0,0 0 1,0 0-1,0 0 0,0 0 1,0 0-1,1 0 0,32-4 1251,-21 0-1025,-1-1 0,1 0-1,-1-1 1,-1 0-1,1-1 1,-1 0-1,15-13 1,72-68 395,-81 71-705,173-182-897,-190 198 860,1 0 0,-1 0 0,1 1 0,-1-1 0,1 0-1,-1 1 1,1-1 0,0 0 0,-1 1 0,1-1 0,0 1 0,0-1 0,-1 1 0,1-1-1,0 1 1,0 0 0,0-1 0,-1 1 0,1 0 0,0 0 0,0 0 0,0-1 0,0 1 0,0 0-1,0 0 1,-1 0 0,1 0 0,0 1 0,0-1 0,0 0 0,0 0 0,0 0 0,-1 1-1,1-1 1,0 0 0,0 1 0,0-1 0,-1 1 0,1-1 0,0 1 0,-1-1 0,1 1-1,0 0 1,-1-1 0,1 1 0,-1 0 0,2 1 0,1 4-185,0 1-1,0 0 1,0 0 0,-1 0-1,1 8 1,3 6-70,3 3-1427,0 0 0,13 22 0,7-2-3069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38.187"/>
    </inkml:context>
    <inkml:brush xml:id="br0">
      <inkml:brushProperty name="width" value="0.025" units="cm"/>
      <inkml:brushProperty name="height" value="0.025" units="cm"/>
    </inkml:brush>
  </inkml:definitions>
  <inkml:trace contextRef="#ctx0" brushRef="#br0">8 125 9257,'-1'3'106,"0"-1"0,0 1 0,0-1-1,0 1 1,0-1 0,1 1 0,-1 0 0,1-1 0,0 1 0,0 0 0,0 0 0,0-1 0,0 1 0,1 0 0,-1-1 0,1 1-1,0 0 1,0-1 0,0 1 0,2 4 0,0-4 66,0 1 1,0 0-1,0-1 0,0 0 1,1 1-1,-1-1 0,1-1 1,0 1-1,0 0 0,0-1 0,5 2 1,9 3 353,1 0 1,-1-2-1,1 0 0,35 4 1,-13-5-283,0-2 0,0-2 0,0-2 0,0-1 0,0-2 0,51-14 0,232-86-224,-177 53 77,-116 41 107,0 2 0,1 1 0,0 2 0,1 1 0,0 2-1,-1 1 1,1 1 0,0 2 0,0 1 0,58 13-1,-20-2-73,1-2-1,1-3 0,-1-4 0,146-10 0,-4-23 2792,-128 9-989,-57 12-1796,1 2 0,-1 0 0,58-2 1,-73 8-295,-10-1-16,0 1-1,0-1 1,-1 1-1,1 0 1,0 1-1,0-1 1,0 1-1,0-1 1,-1 1 0,1 0-1,0 1 1,-1-1-1,5 2 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38.946"/>
    </inkml:context>
    <inkml:brush xml:id="br0">
      <inkml:brushProperty name="width" value="0.025" units="cm"/>
      <inkml:brushProperty name="height" value="0.025" units="cm"/>
    </inkml:brush>
  </inkml:definitions>
  <inkml:trace contextRef="#ctx0" brushRef="#br0">6 549 9513,'0'0'4276,"-2"-8"-2290,1 5-1902,0 1 1,1-1-1,-1 1 1,1-1-1,0 1 1,0-1-1,-1 1 1,2-1-1,-1 0 1,0 1-1,0-1 1,1 1-1,-1-1 1,1 1-1,0-1 1,0 1-1,1-3 1,1 1 15,1-1 0,0 1 1,0-1-1,0 1 1,0 0-1,0 1 1,1-1-1,0 1 1,4-3-1,25-14 228,1 2 0,1 1 0,0 2 1,67-18-1,157-21-197,455-9-125,-216 28 68,-417 28 393,-58 7-90,-1-1 1,1-1 0,-1-1 0,0-2 0,0 0-1,0-1 1,0-1 0,-1-2 0,21-10-1,51-41-675,-37 14-4907,-29 20-3727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39.759"/>
    </inkml:context>
    <inkml:brush xml:id="br0">
      <inkml:brushProperty name="width" value="0.025" units="cm"/>
      <inkml:brushProperty name="height" value="0.025" units="cm"/>
    </inkml:brush>
  </inkml:definitions>
  <inkml:trace contextRef="#ctx0" brushRef="#br0">8 0 15439,'0'0'4900,"15"66"-4676,-11-47-31,0 2-65,1-2-64,-3 0-64,-2-1 0,0-2-865,-1 0-1121,-14-7-2370,-6-5-2210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39:25.190"/>
    </inkml:context>
    <inkml:brush xml:id="br0">
      <inkml:brushProperty name="width" value="0.025" units="cm"/>
      <inkml:brushProperty name="height" value="0.025" units="cm"/>
    </inkml:brush>
  </inkml:definitions>
  <inkml:trace contextRef="#ctx0" brushRef="#br0">51 243 20492,'-51'41'2378,"88"-33"-2347,190-43-47,-69 5 41,-86 23-10,1 4 0,-1 3-1,30 6-14,16-3-14,-1-5 0,1-5-1,4-6 15,197-9-5,-93 18-5,759-31-25,-641 18 42,0 15 1,213 31-8,-223-3-8,0-15 1,3-14 7,434-44-23,88 41 46,-711 9-32,0-7 1,-1-6 0,49-14 8,-30-3-18,-18-1 30,1 8 0,1 6 0,111 5-12,25 34 42,-185-12-30,1-4 0,0-6 0,16-4-12,-24-8-119,-83 10-433</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40.133"/>
    </inkml:context>
    <inkml:brush xml:id="br0">
      <inkml:brushProperty name="width" value="0.025" units="cm"/>
      <inkml:brushProperty name="height" value="0.025" units="cm"/>
    </inkml:brush>
  </inkml:definitions>
  <inkml:trace contextRef="#ctx0" brushRef="#br0">0 278 14670,'0'0'3849,"13"0"-3342,9 0-371,0-1 0,0 0 0,-1-2 1,1 0-1,32-10 0,-17-3-91,-1-2 0,-1-2 0,-1 0 0,-1-3 0,-1-1 0,0-1 0,-2-1 0,31-36 0,-57 57-90,16-12 423,-13 18-140,-5 13-221,-2 1-87,0 7 262,0 1 0,1-1 0,9 42 0,-9-59-382,1 1 1,-1-1-1,1 0 1,0 1-1,0-1 1,1 0-1,0-1 1,0 1 0,0 0-1,0-1 1,1 0-1,0 1 1,-1-2-1,2 1 1,-1 0-1,0-1 1,1 0 0,-1 1-1,1-2 1,0 1-1,7 2 1,25 3-6799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40.579"/>
    </inkml:context>
    <inkml:brush xml:id="br0">
      <inkml:brushProperty name="width" value="0.025" units="cm"/>
      <inkml:brushProperty name="height" value="0.025" units="cm"/>
    </inkml:brush>
  </inkml:definitions>
  <inkml:trace contextRef="#ctx0" brushRef="#br0">9 1 17200,'0'0'4869,"-9"57"-4421,9-32-127,0-1-193,5 0-64,3-1 0,0-2-32,0-4-32,1-2-769,-5-5-864,-4-4-834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40.950"/>
    </inkml:context>
    <inkml:brush xml:id="br0">
      <inkml:brushProperty name="width" value="0.025" units="cm"/>
      <inkml:brushProperty name="height" value="0.025" units="cm"/>
    </inkml:brush>
  </inkml:definitions>
  <inkml:trace contextRef="#ctx0" brushRef="#br0">0 292 14414,'0'0'5221,"8"-3"-4752,18-9-108,-1 0 0,-1-2-1,-1 0 1,0-2 0,41-35-1,-11 1-43,53-66 0,-106 116-320,0 0 0,0 0 0,0 0 0,1-1 0,-1 1 0,0 0 0,0 0 0,0 0 1,0-1-1,0 1 0,1 0 0,-1 0 0,0 0 0,0 0 0,0 0 0,0-1 0,1 1 1,-1 0-1,0 0 0,0 0 0,0 0 0,1 0 0,-1 0 0,0 0 0,0 0 0,1 0 0,-1 0 1,0 0-1,0 0 0,1 0 0,-1 0 0,0 0 0,0 0 0,0 0 0,1 0 0,-1 0 0,0 0 1,0 0-1,1 0 0,-1 0 0,0 1 0,0-1 0,0 0 0,0 0 0,1 0 0,-1 0 1,0 0-1,0 1 0,0-1 0,0 0 0,1 0 0,-1 0 0,0 1 0,5 20-21,-4 41 138,-1-43-90,1-4 11,0 0-1,1 0 1,1 0-1,0 0 1,6 17-1,-7-26-209,1 0 0,-1 0 0,1 0 0,0 0 0,1-1 0,-1 0 0,1 0 0,0 0 0,0 0 0,0 0 0,1-1 0,0 1 0,0-1 0,10 6 0,12-1-5052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84"/>
    </inkml:context>
    <inkml:brush xml:id="br0">
      <inkml:brushProperty name="width" value="0.025" units="cm"/>
      <inkml:brushProperty name="height" value="0.025" units="cm"/>
    </inkml:brush>
  </inkml:definitions>
  <inkml:trace contextRef="#ctx0" brushRef="#br0">97 0 10602,'0'0'6961,"-3"9"-5674,-63 280 4815,47-197-5713,17-83-750,-4 39 861,14-31-3656,-7-16 2574,0 0 1,0-1-1,0 1 1,0-1-1,0 1 1,1-1-1,-1 1 1,0-1 0,0 1-1,1-1 1,-1 0-1,0 0 1,0 0-1,1 0 1,1 0-1,9-1-10164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86"/>
    </inkml:context>
    <inkml:brush xml:id="br0">
      <inkml:brushProperty name="width" value="0.025" units="cm"/>
      <inkml:brushProperty name="height" value="0.025" units="cm"/>
    </inkml:brush>
  </inkml:definitions>
  <inkml:trace contextRef="#ctx0" brushRef="#br0">6 59 15086,'0'0'1580,"-1"9"529,0-4-1855,-1 10-23,1 1 0,0-1 0,1 0-1,3 21 1,-3-34-190,0-1 1,0 1-1,0 0 1,0 0-1,0-1 1,1 1-1,-1 0 1,1-1-1,0 1 1,-1 0-1,1-1 0,0 1 1,0-1-1,0 1 1,0-1-1,0 1 1,0-1-1,0 0 1,1 1-1,-1-1 1,0 0-1,1 0 0,-1 0 1,1 0-1,-1 0 1,1-1-1,0 1 1,-1 0-1,1-1 1,0 1-1,-1-1 1,1 1-1,0-1 0,0 0 1,-1 0-1,1 0 1,0 0-1,0 0 1,-1 0-1,1 0 1,0-1-1,0 1 0,-1-1 1,1 1-1,0-1 1,-1 0-1,1 1 1,-1-1-1,3-2 1,4-2 130,0 0 0,-1-1 0,0 0 0,0 0 0,-1-1 0,1 0 0,-1 0 0,-1-1 0,1 1 0,-1-1 0,-1 0 0,0-1 0,0 1 0,0-1 0,-1 0 0,0 0 0,2-15 0,-5 23 47,-11 32-198,8-21-26,2-1 0,-1 1-1,1 0 1,1 0 0,0 0-1,0 0 1,1 0 0,4 17-1,-5-24 16,1-1-1,0 0 1,0 0-1,0 0 1,0 1-1,0-1 0,0 0 1,1 0-1,-1-1 1,1 1-1,-1 0 1,1 0-1,0-1 1,0 1-1,-1-1 1,1 1-1,3 0 0,-2-1 24,0 0 0,0 0-1,0 0 1,0-1 0,0 0-1,0 0 1,0 1 0,0-2-1,0 1 1,0 0 0,0-1-1,0 1 1,0-1 0,0 0-1,0 0 1,-1 0 0,4-2-1,3-2 16,-1 0-1,-1 0 1,1-1-1,-1 0 1,0-1 0,0 0-1,-1 0 1,0 0-1,0-1 1,-1 0-1,0 0 1,0 0 0,-1-1-1,0 1 1,0-1-1,-1 0 1,-1 0-1,1-1 1,-1 1-1,-1 0 1,1-16 0,-4 21 8,-4 10-93,-4 12-14,9-14 58,0 1 0,0-1 0,1 0 1,0 1-1,-1-1 0,1 0 1,1 1-1,0 5 0,-1-9 2,1 0 0,-1 0 0,1 0 0,-1-1-1,1 1 1,0 0 0,-1 0 0,1 0 0,0-1-1,0 1 1,0 0 0,-1-1 0,1 1 0,0 0 0,0-1-1,0 1 1,0-1 0,0 0 0,0 1 0,0-1-1,0 0 1,0 0 0,0 1 0,0-1 0,0 0-1,0 0 1,0 0 0,1 0 0,-1 0 0,0-1-1,0 1 1,0 0 0,0 0 0,0-1 0,0 1 0,0 0-1,0-1 1,0 1 0,-1-1 0,2 0 0,8-5 26,0 1 1,-1-1 0,0-1 0,-1 0 0,1 0 0,-1 0 0,-1-1 0,1-1-1,-2 1 1,1-1 0,8-15 0,-7 13-7,-22 64-275,7-32 242,4-14 32,0 0-1,0 0 1,1 0-1,0 0 0,1 0 1,-1 0-1,1 1 1,1-1-1,-1 1 0,1-1 1,0 1-1,2 7 0,-1-14-14,1 0 0,-1 0-1,0 0 1,1-1-1,-1 1 1,1 0-1,-1-1 1,1 1-1,-1-1 1,1 1-1,-1-1 1,1 0-1,0 1 1,-1-1-1,1 0 1,-1 0 0,1 0-1,0-1 1,-1 1-1,1 0 1,2-1-1,35-9-202,-12-7-2404,-6-7-6348,-15 8 1404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87"/>
    </inkml:context>
    <inkml:brush xml:id="br0">
      <inkml:brushProperty name="width" value="0.025" units="cm"/>
      <inkml:brushProperty name="height" value="0.025" units="cm"/>
    </inkml:brush>
  </inkml:definitions>
  <inkml:trace contextRef="#ctx0" brushRef="#br0">5 23 14798,'0'0'7159,"0"9"-6385,-2 79 1298,-1-21-1290,8 84-1,0-139-774,2-16-402,3-20-856,-7 1 23,-2 0-1,-1-32 1,-1 19 1043,2 35 219,-1 1 0,0-1 0,0 1-1,0-1 1,0 1 0,1 0 0,-1-1 0,0 1 0,1-1-1,-1 1 1,0 0 0,0-1 0,1 1 0,-1 0 0,1 0 0,-1-1-1,0 1 1,1 0 0,-1 0 0,1-1 0,-1 1 0,0 0-1,1 0 1,-1 0 0,1 0 0,-1 0 0,1 0 0,-1 0-1,1 0 1,-1 0 0,1 0 0,-1 0 0,1 0 0,-1 0 0,0 0-1,1 0 1,-1 0 0,1 0 0,-1 1 0,1-1 0,29 9 418,-14-5-162,-9-3-246,-1 0 1,1-1-1,-1 0 0,1 0 0,0-1 1,-1 0-1,1 0 0,-1 0 1,1-1-1,-1 0 0,0 0 0,0 0 1,0-1-1,0 0 0,0-1 0,-1 1 1,1-1-1,-1 0 0,0 0 0,0 0 1,0-1-1,-1 0 0,1 0 1,-1 0-1,0-1 0,-1 1 0,0-1 1,1 0-1,-2 0 0,1 0 0,-1 0 1,0 0-1,0-1 0,-1 1 1,1-1-1,-2 1 0,1-1 0,-1 0 1,0 1-1,0-8 0,0 13-39,-1 0-1,1 0 1,0 0-1,0-1 1,0 1 0,-1 0-1,1 0 1,0 0-1,-1 0 1,1 0-1,-1 1 1,1-1 0,-1 0-1,0 0 1,1 0-1,-1 0 1,0 1-1,1-1 1,-1 0 0,0 0-1,0 1 1,0-1-1,0 1 1,0-1 0,0 1-1,0-1 1,0 1-1,0 0 1,0-1-1,0 1 1,0 0 0,0 0-1,0 0 1,0-1-1,0 1 1,0 1-1,0-1 1,0 0 0,0 0-1,0 0 1,-2 1-1,-1 0 7,1-1 0,-1 2-1,1-1 1,0 0 0,-1 1-1,1-1 1,0 1 0,0 0-1,0 0 1,0 0 0,-3 3-1,-5 7 103,2 1 0,-1 0 0,2 0 0,0 1-1,-10 22 1,14-28-58,1-1 0,0 1 0,1-1 1,0 1-1,0 0 0,1 0 0,0 0 0,0 0 0,1 0 0,0 0 0,0 0 1,3 15-1,-2-21-48,0 0 1,0-1 0,0 1-1,0 0 1,0-1 0,0 1-1,1-1 1,-1 1 0,0-1-1,1 0 1,-1 0 0,1 1-1,0-1 1,-1 0 0,1 0-1,0-1 1,0 1 0,0 0-1,-1-1 1,1 1 0,0-1-1,0 1 1,0-1 0,3 0-1,56 2-58,-43-3-249,15-1-962,0 0-4149,-49-2-9211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88"/>
    </inkml:context>
    <inkml:brush xml:id="br0">
      <inkml:brushProperty name="width" value="0.025" units="cm"/>
      <inkml:brushProperty name="height" value="0.025" units="cm"/>
    </inkml:brush>
  </inkml:definitions>
  <inkml:trace contextRef="#ctx0" brushRef="#br0">45 68 12139,'0'0'1922,"-38"-48"0,32 35 0,6 7-449,9 6-1441,8 6-32,6 9-32,4-2-2210,1 5-4516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89"/>
    </inkml:context>
    <inkml:brush xml:id="br0">
      <inkml:brushProperty name="width" value="0.025" units="cm"/>
      <inkml:brushProperty name="height" value="0.025" units="cm"/>
    </inkml:brush>
  </inkml:definitions>
  <inkml:trace contextRef="#ctx0" brushRef="#br0">82 1 14382,'0'0'11194,"-8"3"-11151,5-3-41,-25 15-6,27-15 2,0 1 1,0 0-1,0-1 0,1 1 0,-1 0 1,0 0-1,0 0 0,1-1 0,-1 1 0,1 0 1,-1 0-1,1 0 0,-1 0 0,1 0 0,0 0 1,-1 0-1,1 0 0,0 0 0,0 0 1,0 0-1,0 0 0,-1 1 0,2-1 0,-1 0 1,0 0-1,0 0 0,0 0 0,0 0 1,1 0-1,-1 0 0,0 0 0,1 0 0,-1 0 1,1 1-1,1-1-60,-1 1 0,1-1 0,-1 0 0,1 0 1,-1 0-1,1 0 0,0 0 0,-1 0 0,1 0 0,0 0 0,0 0 1,0-1-1,0 1 0,-1-1 0,1 0 0,0 1 0,0-1 0,4 0 1,43-1-1430,-31 0 1205,-18 1 300,1 0 1,0-1-1,0 1 1,-1 0-1,1 0 1,0 0 0,0 0-1,-1 0 1,1 0-1,0 0 1,0 0-1,0 0 1,-1 0-1,1 0 1,0 0-1,0 1 1,-1-1 0,1 0-1,0 0 1,-1 1-1,1-1 1,0 1-1,-1-1 1,1 0-1,0 1 1,-1-1-1,1 1 1,-1 0 0,1-1-1,-1 1 1,1-1-1,-1 1 1,0 0-1,1-1 1,-1 1-1,0 0 1,1-1-1,-1 2 1,-1 0 95,1 1 1,-1-1-1,-1 0 0,1 0 1,0 0-1,0-1 0,-1 1 1,1 0-1,-1 0 1,1-1-1,-1 1 0,-3 2 1,-62 45 1757,62-45-1805,-1-1 0,0 1 1,0-2-1,0 1 0,0-1 0,0 1 0,-1-2 0,1 1 0,-1-1 0,-8 1 0,15-3-280,0-1 1,0 1-1,0-1 1,1 1-1,-1-1 1,0 1-1,1 0 1,-1-1-1,1 1 1,-1 0-1,1-1 1,-1 1-1,1 0 0,0 0 1,1-2-1,10-8-1890,-1 1 0,1 0 0,1 1 0,0 0 0,14-6 0,-15 7-305,18-9-4378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90"/>
    </inkml:context>
    <inkml:brush xml:id="br0">
      <inkml:brushProperty name="width" value="0.025" units="cm"/>
      <inkml:brushProperty name="height" value="0.025" units="cm"/>
    </inkml:brush>
  </inkml:definitions>
  <inkml:trace contextRef="#ctx0" brushRef="#br0">91 58 8616,'0'0'17323,"-10"2"-17029,6-2-269,1 0 0,-1 0 0,1 1 0,0-1 0,-1 1 1,1 0-1,-1 0 0,1 0 0,0 1 0,0-1 0,0 1 0,0 0 0,0 0 1,0 0-1,0 0 0,1 0 0,-1 1 0,1-1 0,-1 1 0,1-1 0,0 1 1,0 0-1,0 0 0,1 0 0,-1 0 0,1 0 0,-1 1 0,1-1 0,0 0 0,0 1 1,1-1-1,-1 1 0,0 5 0,1-8-19,1-1-1,-1 1 1,0 0 0,1-1-1,-1 1 1,0-1 0,1 1-1,-1-1 1,1 1 0,-1-1-1,1 1 1,-1-1 0,1 0-1,-1 1 1,1-1 0,0 1-1,-1-1 1,1 0 0,-1 0-1,1 1 1,0-1 0,-1 0-1,1 0 1,0 0 0,-1 0-1,1 0 1,0 0-1,-1 0 1,1 0 0,0 0-1,-1 0 1,1 0 0,1-1-1,25-4 97,-8-5-363,0-1 0,-1 0 0,0-2 0,-1 0 0,27-28 0,1 0 332,-45 41-56,0 0 0,0 0 0,1 0 1,-1 0-1,0 0 0,0-1 0,0 1 1,0 0-1,0 0 0,0 0 0,1 0 1,-1 0-1,0 0 0,0 0 0,0 0 0,0 0 1,0 0-1,1 0 0,-1 0 0,0 0 1,0 0-1,0 0 0,0 0 0,0 0 0,1 0 1,-1 0-1,0 0 0,0 0 0,0 0 1,0 0-1,0 0 0,0 0 0,1 0 0,-1 1 1,0-1-1,0 0 0,0 0 0,0 0 1,0 0-1,0 0 0,0 0 0,0 0 0,1 0 1,-1 1-1,0-1 0,0 0 0,0 0 1,0 0-1,0 0 0,0 0 0,0 1 0,0-1 1,0 0-1,0 0 0,0 0 0,0 0 1,0 0-1,0 1 0,0-1 0,0 0 0,0 0 1,0 0-1,0 0 0,0 1 0,-1 18 296,-7 21-127,4-28-72,-6 37 587,11-49-686,-1 1 0,0-1 0,1 0 0,-1 0 0,1 1 0,-1-1 0,1 0 0,-1 0 0,1 0-1,-1 0 1,1 1 0,-1-1 0,1 0 0,-1 0 0,0 0 0,1 0 0,-1 0 0,1 0 0,-1-1 0,1 1 0,-1 0-1,1 0 1,-1 0 0,1 0 0,-1 0 0,1-1 0,-1 1 0,1 0 0,-1 0 0,0-1 0,1 1 0,-1 0 0,0-1-1,1 1 1,-1-1 0,1 1 0,16-12 70,14-20-485,-26 26 294,0 1 0,0-1 1,0 0-1,1 1 0,0 0 1,0 1-1,0-1 0,0 1 1,13-6-1,-18 15 145,0 1 1,0-1-1,0 1 1,-1-1-1,0 1 0,-1 7 1,-1 1 106,2 15 717,0-28-844,0 0 0,1 0 0,-1-1 1,1 1-1,-1-1 0,1 1 0,-1 0 0,1-1 0,-1 1 0,1-1 0,0 0 0,-1 1 1,1-1-1,0 1 0,-1-1 0,1 0 0,0 1 0,0-1 0,-1 0 0,1 0 1,0 0-1,0 0 0,-1 1 0,1-1 0,0 0 0,0 0 0,0-1 0,-1 1 1,1 0-1,0 0 0,0 0 0,-1 0 0,1-1 0,0 1 0,-1 0 0,2-1 1,5-2-24,-1 0 0,-1 0 0,1 0 1,0-1-1,-1 1 0,0-1 1,6-6-1,-7 6-37,-1 1 0,1-1 0,0 1 0,0 0 1,0 0-1,1 1 0,-1-1 0,1 1 0,-1 0 0,1 0 0,0 1 0,-1-1 1,6 0-1,-8 8 65,-1-1 1,0 1-1,-1 0 1,1 0-1,-1 0 1,-1 11-1,1-11 66,0-6-74,0 1 0,1-1 0,-1 1 0,0 0 0,1-1 0,-1 1 0,1-1 0,-1 1 0,1-1 0,-1 0 0,1 1 0,-1-1 0,1 1 0,-1-1 0,1 0 0,0 1 0,-1-1 0,1 0 0,0 0 0,-1 0 0,1 1 0,0-1 0,-1 0 0,1 0 0,0 0 0,-1 0 0,1 0 0,0 0 0,-1 0 0,1 0 0,0-1 0,-1 1 0,1 0 0,-1 0 0,1 0 0,0-1 0,-1 1 0,1 0 0,-1-1 0,1 1 0,0 0 0,0-2 0,28-12-1427,-28 14 900,-24 14-5940,16-10-167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91"/>
    </inkml:context>
    <inkml:brush xml:id="br0">
      <inkml:brushProperty name="width" value="0.025" units="cm"/>
      <inkml:brushProperty name="height" value="0.025" units="cm"/>
    </inkml:brush>
  </inkml:definitions>
  <inkml:trace contextRef="#ctx0" brushRef="#br0">3 119 16528,'0'0'8285,"8"-1"-7581,4-1-521,-1 0-1,0 0 0,0-1 1,0-1-1,19-9 0,-26 12-135,-1-1 0,1 0-1,0 0 1,-1 0 0,1-1-1,-1 1 1,0-1 0,0 0-1,0 0 1,0 0 0,0 0-1,-1 0 1,0-1 0,1 1-1,-1-1 1,0 0 0,-1 0 0,1 0-1,-1 1 1,1-1 0,-1-1-1,0-5 1,-1 9-35,0 0 0,0 0 1,-1 1-1,1-1 0,0 0 0,-1 0 0,1 1 1,-1-1-1,1 0 0,-1 1 0,1-1 1,-1 1-1,0-1 0,1 1 0,-1-1 0,0 1 1,1-1-1,-1 1 0,0-1 0,0 1 0,0 0 1,1-1-1,-1 1 0,0 0 0,0 0 1,0 0-1,1 0 0,-1-1 0,0 1 0,0 0 1,0 1-1,0-1 0,1 0 0,-1 0 1,0 0-1,0 0 0,0 1 0,-1 0 0,-36 9-24,31-5 26,0 0 0,1 0 0,-1 1 0,1 0 0,0 0 0,0 0 0,1 1 0,0-1 0,0 1 0,1 1 0,0-1 0,0 1 0,0-1 1,1 1-1,0 0 0,1 1 0,0-1 0,0 0 0,1 1 0,0-1 0,0 0 0,1 1 0,1 9 0,-1-16-46,1 1 0,0 0 1,0-1-1,0 1 1,0-1-1,0 1 0,0-1 1,1 1-1,-1-1 1,1 0-1,0 0 0,-1 0 1,1 0-1,0 0 1,0 0-1,0 0 0,1-1 1,-1 1-1,0-1 1,1 1-1,4 1 0,35 8-6677,-24-10-1528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7.343"/>
    </inkml:context>
    <inkml:brush xml:id="br0">
      <inkml:brushProperty name="width" value="0.05" units="cm"/>
      <inkml:brushProperty name="height" value="0.05" units="cm"/>
    </inkml:brush>
  </inkml:definitions>
  <inkml:trace contextRef="#ctx0" brushRef="#br0">69 398 5061,'0'0'6705,"-10"0"-3636,-3 1-2224,-31-3 3035,44 1-3699,0 0 0,-1 0 0,1 0-1,0-1 1,0 1 0,0 0 0,0 0 0,0-1 0,0 1 0,0 0 0,0 0 0,0-1 0,1 1 0,-1 0 0,0 0-1,1 0 1,0-3 0,11-9 44,1 1 0,0 0 0,1 0 1,0 1-1,1 1 0,23-12 0,-9 4 121,233-131 1461,-79 67-4036,-142 65-1977,-18 3-3668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39:53.755"/>
    </inkml:context>
    <inkml:brush xml:id="br0">
      <inkml:brushProperty name="width" value="0.025" units="cm"/>
      <inkml:brushProperty name="height" value="0.025" units="cm"/>
    </inkml:brush>
  </inkml:definitions>
  <inkml:trace contextRef="#ctx0" brushRef="#br0">0 182 18620,'0'0'1243,"0"0"19,0 0-706,0 0-292,0 0-140,0 0-66,4-3-32,7-4 13,1 0-1,0 1 1,0 0 0,0 1 0,1 0 0,0 1-1,0 0 1,0 1 0,0 0 0,0 2-1,12-1-38,284 9 117,213-50-119,195 63 42,-336-11 655,-187 0-670,0-9 1,1-9-1,99-20-25,-146 18 9,1 7 0,148 15-9,-192-6 2,528 60 63,-404-48-66,116-11 1,-218-5 0,621-4-5,309-89-30,-394 36 64,-507 39-19,1 8-1,0 6 0,102 14-9,-130 7 20,-90-10 42,0-2 0,1-2-1,0-1 1,38-4-62,-28-11 1051,-49 11-570,-1 1-47,0 0-113,0 0-98,0 0-112,15-1-1817,23-7 300,-11 1-203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92"/>
    </inkml:context>
    <inkml:brush xml:id="br0">
      <inkml:brushProperty name="width" value="0.025" units="cm"/>
      <inkml:brushProperty name="height" value="0.025" units="cm"/>
    </inkml:brush>
  </inkml:definitions>
  <inkml:trace contextRef="#ctx0" brushRef="#br0">1 1 16207,'0'0'5355,"6"8"-4074,43 74 1201,-47-80-2439,0 1-1,0-1 1,0 0 0,1 0-1,-1 0 1,1 0-1,-1-1 1,1 1-1,-1-1 1,1 1-1,0-1 1,0 0 0,0 0-1,0 0 1,-1 0-1,1-1 1,0 1-1,0-1 1,1 0-1,-1 0 1,0 0 0,0 0-1,0 0 1,0-1-1,0 1 1,0-1-1,0 0 1,3-2-1,10-2 48,0-2-1,-1 0 1,28-18-1,-26 15-74,-12 7-13,0-1 2,0 1 1,0 0-1,1 0 0,-1 1 1,1-1-1,-1 1 1,1 0-1,0 1 0,0-1 1,0 1-1,-1 1 0,10-1 1,-14 1 21,0 1 1,0-1-1,0 1 0,0-1 1,-1 1-1,1 0 0,0 0 1,0-1-1,0 1 0,-1 0 1,1 0-1,0 0 0,-1 0 1,1 0-1,-1 0 0,1 0 0,-1 0 1,1 0-1,-1 0 0,0 0 1,1 0-1,-1 0 0,0 0 1,0 1-1,0-1 0,0 2 1,1 37 593,-2-31-472,1-7-118,0-1 0,0 1 0,0 0 0,0 0 0,0-1 0,0 1 0,1 0 1,-1 0-1,0-1 0,1 1 0,0 0 0,-1-1 0,1 1 0,0 0 0,0-1 1,1 3-1,-1-4-12,1 1 0,-1-1 0,0 0 0,0 0 1,0 0-1,0 1 0,1-1 0,-1 0 1,0-1-1,0 1 0,0 0 0,0 0 0,0 0 1,1-1-1,-1 1 0,0-1 0,0 1 0,0-1 1,0 1-1,0-1 0,0 1 0,0-1 0,0 0 1,0 0-1,0 1 0,1-3 0,73-58-283,-26 17-3847,-41 36 1506,-5 1-2187,-3 3-1565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93"/>
    </inkml:context>
    <inkml:brush xml:id="br0">
      <inkml:brushProperty name="width" value="0.025" units="cm"/>
      <inkml:brushProperty name="height" value="0.025" units="cm"/>
    </inkml:brush>
  </inkml:definitions>
  <inkml:trace contextRef="#ctx0" brushRef="#br0">8 0 13100,'0'0'11531,"1"8"-10661,-5 178 906,-1-35-1512,8-140-156,2-22-185,5-23-403,7-90-769,-16 124 1239,-1-1 0,0 0 0,0 1 0,0-1-1,0 1 1,1-1 0,-1 0 0,0 1 0,0-1 0,1 1 0,-1-1 0,0 1-1,1-1 1,-1 1 0,1-1 0,-1 1 0,1-1 0,-1 1 0,1 0 0,-1-1-1,1 1 1,-1 0 0,1-1 0,0 1 0,-1 0 0,1 0 0,-1-1-1,1 1 1,0 0 0,-1 0 0,1 0 0,0 0 0,-1 0 0,1 0 0,0 0-1,-1 0 1,1 0 0,0 1 0,29 11 16,-7-2 73,-22-10-67,28 2 77,-28-2-70,0 0 1,0 0-1,-1 0 1,1 0-1,0-1 1,0 1 0,-1 0-1,1 0 1,0 0-1,-1 0 1,1-1-1,0 1 1,-1 0-1,1-1 1,0 1 0,-1-1-1,1 1 1,-1 0-1,1-1 1,-1 1-1,1-1 1,-1 0 0,1 1-1,-1-1 1,1 1-1,-1-1 1,0 0-1,1 1 1,-1-1-1,0 0 1,0 1 0,1-1-1,-1 0 1,0 0-1,0 0-14,0 1 0,-1 0-1,1-1 1,0 1 0,0 0 0,0-1-1,-1 1 1,1 0 0,0 0 0,0-1-1,-1 1 1,1 0 0,0 0 0,-1-1-1,1 1 1,0 0 0,-1 0-1,1 0 1,-1 0 0,1-1 0,0 1-1,-1 0 1,1 0 0,0 0 0,-1 0-1,1 0 1,-1 0 0,1 0 0,0 0-1,-1 0 1,1 0 0,-1 1 0,1-1-1,0 0 1,-1 0 0,1 0-1,0 0 1,-1 0 0,1 1 0,0-1-1,-1 0 1,1 0 0,0 1 0,-1-1-1,1 0 1,0 0 0,-1 1 0,-16 11-30,15-9 29,0 0 1,1-1-1,-1 1 0,1 0 1,0 0-1,0 0 1,0 0-1,0 0 0,0 0 1,1 0-1,-1 0 0,1 0 1,0 1-1,0-1 0,0 0 1,0 0-1,1 0 0,1 5 1,-2-6-1,1 0 1,0 0 0,1 0 0,-1-1 0,0 1 0,0 0 0,1-1 0,-1 1-1,1-1 1,-1 1 0,1-1 0,0 0 0,0 0 0,0 0 0,-1 0 0,1 0-1,0 0 1,0 0 0,0 0 0,0-1 0,0 1 0,0-1 0,1 0-1,-1 0 1,0 1 0,0-1 0,3-1 0,9 1-101,0-1-1,-1 0 1,23-6 0,-30 6 114,-1-1 1,1 0 0,-1 0 0,0 0 0,1 0-1,-1-1 1,0 0 0,-1 0 0,1 0-1,0-1 1,6-6 0,-10 8 60,1 1 0,-1-1 0,0 0 0,0 1 0,0-1 0,-1 0 0,1 1 0,0-1 0,-1 0 1,1 0-1,-1 0 0,0 0 0,1 0 0,-1 1 0,0-1 0,0 0 0,0 0 0,-1 0 0,1 0 0,0 0 0,-1 0 0,1 0 1,-1 1-1,1-1 0,-1 0 0,0 0 0,0 1 0,0-1 0,0 0 0,-1-1 0,-4-4 64,1 1 0,-1-1-1,0 1 1,-12-9 0,10 5-2150,99 10-5074,-29 0-3102,-31 0 606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94"/>
    </inkml:context>
    <inkml:brush xml:id="br0">
      <inkml:brushProperty name="width" value="0.025" units="cm"/>
      <inkml:brushProperty name="height" value="0.025" units="cm"/>
    </inkml:brush>
  </inkml:definitions>
  <inkml:trace contextRef="#ctx0" brushRef="#br0">0 106 11851,'0'0'12764,"8"4"-11701,-5-2-1011,0 0 0,1-1 0,-1 0 0,0 0 1,0 0-1,1 0 0,-1 0 0,0-1 1,1 1-1,-1-1 0,0 0 0,1 0 0,-1 0 1,5-1-1,-2-1-27,1 0 0,-1-1 0,1 1 0,-1-1 0,0 0 0,-1-1 0,1 1 0,6-6 1,26-27 93,-37 35-112,1 0 0,-1 0 0,0-1 0,0 1 0,0 0-1,0-1 1,0 1 0,0-1 0,0 0 0,0 1 0,-1-1-1,1 0 1,-1 1 0,1-1 0,-1 0 0,1 0 0,-1 1-1,0-1 1,0 0 0,0 0 0,0 1 0,0-1 0,-1 0-1,1 0 1,0 1 0,-2-3 0,2 3-7,-1 0-1,0 0 1,0 1 0,0-1 0,0 1 0,0-1-1,0 1 1,0-1 0,0 1 0,0 0-1,0 0 1,0-1 0,0 1 0,0 0-1,0 0 1,0 0 0,0 0 0,-1 0 0,1 0-1,0 0 1,0 1 0,0-1 0,0 0-1,0 0 1,0 1 0,0-1 0,0 1 0,-1 0-1,-29 18 19,23-12 30,0 0 0,0 1 1,1 0-1,1 0 1,-1 0-1,1 1 0,1 0 1,0 0-1,0 1 1,0 0-1,1 0 0,1 0 1,0 0-1,-3 20 1,5-29-57,1 0 0,0 0 1,0 0-1,0 0 0,0 0 1,0 0-1,0 0 0,0 0 1,0 0-1,1 0 0,-1 0 1,0-1-1,1 1 0,-1 0 1,0 0-1,1 0 0,-1 0 1,1 0-1,-1-1 0,1 1 1,0 0-1,-1 0 0,1-1 1,0 1-1,-1-1 0,1 1 1,0 0-1,0-1 0,0 1 1,-1-1-1,3 1 0,-1-1-122,1 1 0,0-1 0,-1 0-1,1 0 1,0 0 0,-1-1 0,1 1-1,0 0 1,-1-1 0,1 0 0,3-1-1,4-2-1371,1 0-1,-1-1 1,0-1-1,15-10 1,7-11-6111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95"/>
    </inkml:context>
    <inkml:brush xml:id="br0">
      <inkml:brushProperty name="width" value="0.025" units="cm"/>
      <inkml:brushProperty name="height" value="0.025" units="cm"/>
    </inkml:brush>
  </inkml:definitions>
  <inkml:trace contextRef="#ctx0" brushRef="#br0">118 0 11115,'0'0'9101,"-11"10"-7259,2-3-1567,-50 48 2029,55-52-2081,0 1 0,1 0 0,0 0 0,-1 1 0,2-1 0,-1 1 0,0 0 0,1-1 0,0 1 0,0 0 0,0 0 0,1 0 1,-2 10-1,3-14-230,1-1 0,-1 1 0,1-1 0,0 1 0,-1 0 0,1-1 0,0 1 0,-1-1 0,1 1 0,0-1 0,0 0 0,-1 1 0,1-1 0,0 0 0,0 1 0,0-1 0,-1 0 0,1 0 0,0 0 0,0 0 0,0 0 0,0 0 0,-1 0 0,1 0 0,2 0 0,29-1-979,-28 1 664,115-6-3217,-118 6 3581,-1 0 1,0 0-1,0 0 0,1 0 1,-1 0-1,0 0 1,0 0-1,0 0 1,1 0-1,-1 0 0,0 0 1,0 0-1,0 0 1,1 0-1,-1 0 0,0 0 1,0 0-1,0 0 1,1 0-1,-1 0 1,0 1-1,0-1 0,0 0 1,1 0-1,-1 0 1,0 0-1,0 1 0,0-1 1,0 0-1,0 0 1,0 0-1,1 1 1,-1-1-1,0 0 0,0 0 1,0 0-1,0 1 1,0-1-1,0 0 0,0 0 1,0 0-1,0 1 1,0-1-1,-6 12 1336,-14 9-181,12-15-1264,-1-1 0,0 0-1,0-1 1,-1 0 0,1-1-1,-1 0 1,0 0 0,0-1-1,0 0 1,0-1 0,0 0-1,-17 0 1,26-2-110,1 1 0,-1 0 0,0 0 0,1-1 0,-1 1 0,0 0 0,1-1 0,-1 1 0,1-1 0,-1 1 0,1-1 0,-1 1 0,1-1 0,-1 1 0,1-1 0,-1 1 0,1-1 0,0 0 0,-1 1 0,1-1 0,0 1 0,0-1 0,-1 0 0,1 1 0,0-1 0,0 0 0,0 0 0,0 1 0,0-1 0,0-1 0,1-24-5520,0 23 4918,5-28-7213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96"/>
    </inkml:context>
    <inkml:brush xml:id="br0">
      <inkml:brushProperty name="width" value="0.025" units="cm"/>
      <inkml:brushProperty name="height" value="0.025" units="cm"/>
    </inkml:brush>
  </inkml:definitions>
  <inkml:trace contextRef="#ctx0" brushRef="#br0">61 0 15631,'0'0'2899,"1"10"42,-3 38 30,-14 88 1,8-79-2455,-3 76 0,11-126-501,0 15 8,0-21-17,0-1 0,0 1-1,0-1 1,0 1-1,0-1 1,0 1 0,0-1-1,0 1 1,0-1 0,0 1-1,1-1 1,-1 1 0,0-1-1,0 1 1,0-1-1,1 1 1,-1-1 0,0 0-1,1 1 1,-1-1 0,0 1-1,1-1 1,-1 0-1,0 1 1,1-1 0,-1 0-1,1 0 1,-1 1 0,1-1-1,0 0 1,0 0 0,-1 0 1,1-1 0,-1 1-1,1-1 1,-1 1 0,1-1-1,-1 1 1,1-1 0,-1 1-1,0-1 1,1 1 0,-1-1-1,0 0 1,1 1 0,-1-1-1,0 0 1,0 1 0,0-1-1,0 0 1,1 1 0,-1-1-1,0 0 1,0 1 0,0-1-1,0 0 1,-1 0 0,1-27-346,0 21 213,0-2 22,0 1 0,-1-1 0,1 0 0,-2 1 0,0-1 0,0 1 0,0-1 0,-1 1 0,0 0 0,-1 0 0,1 0 0,-2 1 0,-7-12 0,12 19 258,51 7 339,22 1-289,-70-8-192,0 0 0,0 0 0,0 0 0,0 0 0,0-1 0,0 0-1,0 1 1,0-1 0,0 0 0,0-1 0,0 1 0,0 0 0,-1-1 0,1 0 0,-1 1 0,1-1 0,-1 0 0,4-4 0,-6 5-32,1 1 1,-1 0-1,0-1 0,1 1 1,-1-1-1,0 0 0,0 1 0,0-1 1,0 1-1,0-1 0,1 1 1,-1-1-1,0 1 0,0-1 1,0 1-1,0-1 0,-1 0 1,1 1-1,0-1 0,0 1 1,0-1-1,0 1 0,0-1 0,-1 1 1,1-1-1,0 1 0,0-1 1,-1 1-1,1-1 0,0 1 1,-1 0-1,1-1 0,-1 0 1,-18-14-4108,11 9-808,-10-9-11641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97"/>
    </inkml:context>
    <inkml:brush xml:id="br0">
      <inkml:brushProperty name="width" value="0.025" units="cm"/>
      <inkml:brushProperty name="height" value="0.025" units="cm"/>
    </inkml:brush>
  </inkml:definitions>
  <inkml:trace contextRef="#ctx0" brushRef="#br0">6 12 1313,'-1'7'14654,"0"15"-8293,0 15-4567,-2 60-4317,3-69 4429,2 3-983,1-38 116,5-52 64,-6 45-1344,6-139 385,-5 154-442,0 0 1,0 0-1,0 0 1,0 0-1,0 1 0,0-1 1,-1 1-1,1 0 1,-1 0-1,4 3 0,0-1-592,2 0-315,1 0 0,-1-1 0,1 0 0,-1 0 0,1-1 0,0 0 0,0 0 0,0-1 0,0 0 0,11-1 0,7 0-3717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0.298"/>
    </inkml:context>
    <inkml:brush xml:id="br0">
      <inkml:brushProperty name="width" value="0.025" units="cm"/>
      <inkml:brushProperty name="height" value="0.025" units="cm"/>
    </inkml:brush>
  </inkml:definitions>
  <inkml:trace contextRef="#ctx0" brushRef="#br0">67 322 3523,'0'0'16608,"-9"-1"-15925,7 0-642,0 1-1,0-1 0,0 1 0,1 0 0,-1 0 0,0 0 0,0 0 1,0 0-1,0 0 0,0 0 0,0 0 0,1 1 0,-1-1 0,0 1 1,0-1-1,0 1 0,1 0 0,-1 0 0,0 0 0,1 0 0,-1 0 1,1 0-1,-1 0 0,1 0 0,-1 1 0,1-1 0,0 0 1,0 1-1,0-1 0,0 1 0,0 0 0,0-1 0,0 1 0,0 0 1,1-1-1,-1 1 0,1 0 0,-1 0 0,1 0 0,-1 0 0,1 0 1,0-1-1,0 1 0,0 0 0,0 0 0,1 0 0,-1 2 1,0-3-5,0 0 1,0 0 0,0 1-1,0-1 1,0 0 0,0 0-1,0 0 1,1 0 0,-1 0-1,0 0 1,1 1 0,-1-1-1,0 0 1,1 0 0,0 0-1,-1 0 1,1 0 0,-1 0-1,1-1 1,0 1 0,0 0-1,-1 0 1,1 0 0,0-1 0,0 1-1,2 1 1,-1-2-3,-1 0 0,1 0-1,0 1 1,0-1 0,-1-1 0,1 1 0,0 0 0,-1 0 0,1-1-1,0 1 1,-1-1 0,1 1 0,0-1 0,-1 0 0,1 1-1,-1-1 1,1 0 0,2-2 0,9-9 31,0-1-1,0 0 1,-1 0-1,-1-1 1,0-1 0,-1 0-1,-1 0 1,0-1-1,8-20 1,-22 80-995,4-17 926,-1-17-8,1-3 12,-1-1 0,1 0 0,1 1 0,-1-1 0,1 1 1,0-1-1,0 0 0,1 1 0,2 7 0,-3-13 10,0-1 0,1 1 0,-1-1 0,1 0 1,-1 1-1,1-1 0,0 1 0,-1-1 0,1 0 0,-1 0 0,1 1 0,0-1 0,-1 0 0,1 0 0,-1 0 1,1 0-1,0 1 0,-1-1 0,1 0 0,0 0 0,-1 0 0,1 0 0,0-1 0,-1 1 0,1 0 0,0 0 1,-1 0-1,1 0 0,-1-1 0,1 1 0,0 0 0,-1-1 0,1 1 0,-1 0 0,1-1 0,-1 1 0,1-1 1,0 0-1,20-16 253,4-9-312,-2-2 1,-1 0-1,-1-2 0,-1 0 1,-2-1-1,-1-1 1,-1 0-1,-2-1 1,17-62-1,-35 115-98,-17 61 718,3 1-1,4 0 1,-3 91-1,17-170-551,0 0 0,0 0-1,1-1 1,-1 1 0,1 0-1,-1 0 1,1 0 0,0 0-1,0-1 1,0 1 0,1 0-1,-1-1 1,1 1 0,2 3 0,-3-5-13,-1-1 0,1 1 1,0-1-1,-1 1 1,1-1-1,-1 0 1,1 1-1,0-1 0,-1 0 1,1 1-1,0-1 1,-1 0-1,1 0 1,0 0-1,0 0 0,-1 0 1,1 1-1,0-1 1,-1 0-1,1-1 1,0 1-1,0 0 0,0 0 1,1-1 4,-1 0 0,1 1 0,0-1 0,-1 0-1,1 0 1,-1-1 0,0 1 0,1 0 0,-1 0 0,0-1 0,0 1 0,0-1 0,2-1 0,1-5-206,0 0 0,0 0 1,-1 0-1,0 0 1,0-1-1,-1 1 1,0-1-1,-1 0 0,0 1 1,0-1-1,0 0 1,-1 0-1,-1 0 0,0 1 1,0-1-1,0 0 1,-1 1-1,-5-14 1,2 6-37,-1 0 0,-1 0 0,-1 1 0,0 0 0,0 0-1,-2 1 1,0 0 0,-18-20 0,11 22 1684,9 15 392,9-2-1801,-1 0-1,0 1 0,1-1 1,-1 0-1,1 0 1,-1 0-1,1 0 0,-1 0 1,1 1-1,0-1 1,-1 0-1,1-1 0,0 1 1,0 0-1,0 0 1,0 0-1,0 0 0,0-1 1,0 1-1,0 0 1,0-1-1,0 1 0,0-1 1,3 1-1,10 4-16,0-1 1,0-1-1,0-1 0,0 0 0,1 0 1,-1-2-1,19 0 0,-24-1-818,0 1 1,-1-1-1,1-1 1,-1 0-1,0 0 0,1 0 1,13-7-1,4-10-6635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692"/>
    </inkml:context>
    <inkml:brush xml:id="br0">
      <inkml:brushProperty name="width" value="0.025" units="cm"/>
      <inkml:brushProperty name="height" value="0.025" units="cm"/>
    </inkml:brush>
  </inkml:definitions>
  <inkml:trace contextRef="#ctx0" brushRef="#br0">97 0 10602,'0'0'6961,"-3"9"-5674,-63 280 4815,47-197-5713,17-83-750,-4 39 861,14-31-3656,-7-16 2574,0 0 1,0-1-1,0 1 1,0-1-1,0 1 1,1-1-1,-1 1 1,0-1 0,0 1-1,1-1 1,-1 0-1,0 0 1,0 0-1,1 0 1,1 0-1,9-1-10164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693"/>
    </inkml:context>
    <inkml:brush xml:id="br0">
      <inkml:brushProperty name="width" value="0.025" units="cm"/>
      <inkml:brushProperty name="height" value="0.025" units="cm"/>
    </inkml:brush>
  </inkml:definitions>
  <inkml:trace contextRef="#ctx0" brushRef="#br0">6 59 15086,'0'0'1580,"-1"9"529,0-4-1855,-1 10-23,1 1 0,0-1 0,1 0-1,3 21 1,-3-34-190,0-1 1,0 1-1,0 0 1,0 0-1,0-1 1,1 1-1,-1 0 1,1-1-1,0 1 1,-1 0-1,1-1 0,0 1 1,0-1-1,0 1 1,0-1-1,0 1 1,0-1-1,0 0 1,1 1-1,-1-1 1,0 0-1,1 0 0,-1 0 1,1 0-1,-1 0 1,1-1-1,0 1 1,-1 0-1,1-1 1,0 1-1,-1-1 1,1 1-1,0-1 0,0 0 1,-1 0-1,1 0 1,0 0-1,0 0 1,-1 0-1,1 0 1,0-1-1,0 1 0,-1-1 1,1 1-1,0-1 1,-1 0-1,1 1 1,-1-1-1,3-2 1,4-2 130,0 0 0,-1-1 0,0 0 0,0 0 0,-1-1 0,1 0 0,-1 0 0,-1-1 0,1 1 0,-1-1 0,-1 0 0,0-1 0,0 1 0,0-1 0,-1 0 0,0 0 0,2-15 0,-5 23 47,-11 32-198,8-21-26,2-1 0,-1 1-1,1 0 1,1 0 0,0 0-1,0 0 1,1 0 0,4 17-1,-5-24 16,1-1-1,0 0 1,0 0-1,0 0 1,0 1-1,0-1 0,0 0 1,1 0-1,-1-1 1,1 1-1,-1 0 1,1 0-1,0-1 1,0 1-1,-1-1 1,1 1-1,3 0 0,-2-1 24,0 0 0,0 0-1,0 0 1,0-1 0,0 0-1,0 0 1,0 1 0,0-2-1,0 1 1,0 0 0,0-1-1,0 1 1,0-1 0,0 0-1,0 0 1,-1 0 0,4-2-1,3-2 16,-1 0-1,-1 0 1,1-1-1,-1 0 1,0-1 0,0 0-1,-1 0 1,0 0-1,0-1 1,-1 0-1,0 0 1,0 0 0,-1-1-1,0 1 1,0-1-1,-1 0 1,-1 0-1,1-1 1,-1 1-1,-1 0 1,1-16 0,-4 21 8,-4 10-93,-4 12-14,9-14 58,0 1 0,0-1 0,1 0 1,0 1-1,-1-1 0,1 0 1,1 1-1,0 5 0,-1-9 2,1 0 0,-1 0 0,1 0 0,-1-1-1,1 1 1,0 0 0,-1 0 0,1 0 0,0-1-1,0 1 1,0 0 0,-1-1 0,1 1 0,0 0 0,0-1-1,0 1 1,0-1 0,0 0 0,0 1 0,0-1-1,0 0 1,0 0 0,0 1 0,0-1 0,0 0-1,0 0 1,0 0 0,1 0 0,-1 0 0,0-1-1,0 1 1,0 0 0,0 0 0,0-1 0,0 1 0,0 0-1,0-1 1,0 1 0,-1-1 0,2 0 0,8-5 26,0 1 1,-1-1 0,0-1 0,-1 0 0,1 0 0,-1 0 0,-1-1 0,1-1-1,-2 1 1,1-1 0,8-15 0,-7 13-7,-22 64-275,7-32 242,4-14 32,0 0-1,0 0 1,1 0-1,0 0 0,1 0 1,-1 0-1,1 1 1,1-1-1,-1 1 0,1-1 1,0 1-1,2 7 0,-1-14-14,1 0 0,-1 0-1,0 0 1,1-1-1,-1 1 1,1 0-1,-1-1 1,1 1-1,-1-1 1,1 1-1,-1-1 1,1 0-1,0 1 1,-1-1-1,1 0 1,-1 0 0,1 0-1,0-1 1,-1 1-1,1 0 1,2-1-1,35-9-202,-12-7-2404,-6-7-6348,-15 8 1404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694"/>
    </inkml:context>
    <inkml:brush xml:id="br0">
      <inkml:brushProperty name="width" value="0.025" units="cm"/>
      <inkml:brushProperty name="height" value="0.025" units="cm"/>
    </inkml:brush>
  </inkml:definitions>
  <inkml:trace contextRef="#ctx0" brushRef="#br0">5 23 14798,'0'0'7159,"0"9"-6385,-2 79 1298,-1-21-1290,8 84-1,0-139-774,2-16-402,3-20-856,-7 1 23,-2 0-1,-1-32 1,-1 19 1043,2 35 219,-1 1 0,0-1 0,0 1-1,0-1 1,0 1 0,1 0 0,-1-1 0,0 1 0,1-1-1,-1 1 1,0 0 0,0-1 0,1 1 0,-1 0 0,1 0 0,-1-1-1,0 1 1,1 0 0,-1 0 0,1-1 0,-1 1 0,0 0-1,1 0 1,-1 0 0,1 0 0,-1 0 0,1 0 0,-1 0-1,1 0 1,-1 0 0,1 0 0,-1 0 0,1 0 0,-1 0 0,0 0-1,1 0 1,-1 0 0,1 0 0,-1 1 0,1-1 0,29 9 418,-14-5-162,-9-3-246,-1 0 1,1-1-1,-1 0 0,1 0 0,0-1 1,-1 0-1,1 0 0,-1 0 1,1-1-1,-1 0 0,0 0 0,0 0 1,0-1-1,0 0 0,0-1 0,-1 1 1,1-1-1,-1 0 0,0 0 0,0 0 1,0-1-1,-1 0 0,1 0 1,-1 0-1,0-1 0,-1 1 0,0-1 1,1 0-1,-2 0 0,1 0 0,-1 0 1,0 0-1,0-1 0,-1 1 1,1-1-1,-2 1 0,1-1 0,-1 0 1,0 1-1,0-8 0,0 13-39,-1 0-1,1 0 1,0 0-1,0-1 1,0 1 0,-1 0-1,1 0 1,0 0-1,-1 0 1,1 0-1,-1 1 1,1-1 0,-1 0-1,0 0 1,1 0-1,-1 0 1,0 1-1,1-1 1,-1 0 0,0 0-1,0 1 1,0-1-1,0 1 1,0-1 0,0 1-1,0-1 1,0 1-1,0 0 1,0-1-1,0 1 1,0 0 0,0 0-1,0 0 1,0-1-1,0 1 1,0 1-1,0-1 1,0 0 0,0 0-1,0 0 1,-2 1-1,-1 0 7,1-1 0,-1 2-1,1-1 1,0 0 0,-1 1-1,1-1 1,0 1 0,0 0-1,0 0 1,0 0 0,-3 3-1,-5 7 103,2 1 0,-1 0 0,2 0 0,0 1-1,-10 22 1,14-28-58,1-1 0,0 1 0,1-1 1,0 1-1,0 0 0,1 0 0,0 0 0,0 0 0,1 0 0,0 0 0,0 0 1,3 15-1,-2-21-48,0 0 1,0-1 0,0 1-1,0 0 1,0-1 0,0 1-1,1-1 1,-1 1 0,0-1-1,1 0 1,-1 0 0,1 1-1,0-1 1,-1 0 0,1 0-1,0-1 1,0 1 0,0 0-1,-1-1 1,1 1 0,0-1-1,0 1 1,0-1 0,3 0-1,56 2-58,-43-3-249,15-1-962,0 0-4149,-49-2-9211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4:09.769"/>
    </inkml:context>
    <inkml:brush xml:id="br0">
      <inkml:brushProperty name="width" value="0.025" units="cm"/>
      <inkml:brushProperty name="height" value="0.025" units="cm"/>
    </inkml:brush>
  </inkml:definitions>
  <inkml:trace contextRef="#ctx0" brushRef="#br0">1211 218 25093,'0'0'344,"0"0"-328,0 0-320,0 0-880,0 2-3377</inkml:trace>
  <inkml:trace contextRef="#ctx0" brushRef="#br0" timeOffset="995.07">27 116 19292,'-27'-9'2248,"27"9"-2211,1 0 1,-1 0 0,0 0-1,0 0 1,1 0 0,-1 0-1,0 0 1,0 0-1,1 0 1,-1 0 0,0 0-1,0 0 1,1 0 0,-1 0-1,0-1 1,0 1-1,1 0 1,-1 0 0,0 0-1,0 0 1,0-1-1,1 1 1,-1 0 0,0 0-1,0-1 1,0 1 0,0 0-1,0 0 1,1 0-1,-1-1 1,0 1 0,0 0-1,0-1 1,0 1 0,0 0-1,0 0 1,0-1-1,0 1 1,0 0 0,0 0-1,0-1-37,210-8-157,267-2 85,-153 9 56,740-67-47,-815 60 59,0 11-1,164 26 5,-267-11 0,38 6 5,1-7 1,49-9-6,-157-9 54,240 9 474,-312-7-334,-6 0-973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695"/>
    </inkml:context>
    <inkml:brush xml:id="br0">
      <inkml:brushProperty name="width" value="0.025" units="cm"/>
      <inkml:brushProperty name="height" value="0.025" units="cm"/>
    </inkml:brush>
  </inkml:definitions>
  <inkml:trace contextRef="#ctx0" brushRef="#br0">45 68 12139,'0'0'1922,"-38"-48"0,32 35 0,6 7-449,9 6-1441,8 6-32,6 9-32,4-2-2210,1 5-4516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696"/>
    </inkml:context>
    <inkml:brush xml:id="br0">
      <inkml:brushProperty name="width" value="0.025" units="cm"/>
      <inkml:brushProperty name="height" value="0.025" units="cm"/>
    </inkml:brush>
  </inkml:definitions>
  <inkml:trace contextRef="#ctx0" brushRef="#br0">82 1 14382,'0'0'11194,"-8"3"-11151,5-3-41,-25 15-6,27-15 2,0 1 1,0 0-1,0-1 0,1 1 0,-1 0 1,0 0-1,0 0 0,1-1 0,-1 1 0,1 0 1,-1 0-1,1 0 0,-1 0 0,1 0 0,0 0 1,-1 0-1,1 0 0,0 0 0,0 0 1,0 0-1,0 0 0,-1 1 0,2-1 0,-1 0 1,0 0-1,0 0 0,0 0 0,0 0 1,1 0-1,-1 0 0,0 0 0,1 0 0,-1 0 1,1 1-1,1-1-60,-1 1 0,1-1 0,-1 0 0,1 0 1,-1 0-1,1 0 0,0 0 0,-1 0 0,1 0 0,0 0 0,0 0 1,0-1-1,0 1 0,-1-1 0,1 0 0,0 1 0,0-1 0,4 0 1,43-1-1430,-31 0 1205,-18 1 300,1 0 1,0-1-1,0 1 1,-1 0-1,1 0 1,0 0 0,0 0-1,-1 0 1,1 0-1,0 0 1,0 0-1,0 0 1,-1 0-1,1 0 1,0 0-1,0 1 1,-1-1 0,1 0-1,0 0 1,-1 1-1,1-1 1,0 1-1,-1-1 1,1 0-1,0 1 1,-1-1-1,1 1 1,-1 0 0,1-1-1,-1 1 1,1-1-1,-1 1 1,0 0-1,1-1 1,-1 1-1,0 0 1,1-1-1,-1 2 1,-1 0 95,1 1 1,-1-1-1,-1 0 0,1 0 1,0 0-1,0-1 0,-1 1 1,1 0-1,-1 0 1,1-1-1,-1 1 0,-3 2 1,-62 45 1757,62-45-1805,-1-1 0,0 1 1,0-2-1,0 1 0,0-1 0,0 1 0,-1-2 0,1 1 0,-1-1 0,-8 1 0,15-3-280,0-1 1,0 1-1,0-1 1,1 1-1,-1-1 1,0 1-1,1 0 1,-1-1-1,1 1 1,-1 0-1,1-1 1,-1 1-1,1 0 0,0 0 1,1-2-1,10-8-1890,-1 1 0,1 0 0,1 1 0,0 0 0,14-6 0,-15 7-305,18-9-4378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697"/>
    </inkml:context>
    <inkml:brush xml:id="br0">
      <inkml:brushProperty name="width" value="0.025" units="cm"/>
      <inkml:brushProperty name="height" value="0.025" units="cm"/>
    </inkml:brush>
  </inkml:definitions>
  <inkml:trace contextRef="#ctx0" brushRef="#br0">91 58 8616,'0'0'17323,"-10"2"-17029,6-2-269,1 0 0,-1 0 0,1 1 0,0-1 0,-1 1 1,1 0-1,-1 0 0,1 0 0,0 1 0,0-1 0,0 1 0,0 0 0,0 0 1,0 0-1,0 0 0,1 0 0,-1 1 0,1-1 0,-1 1 0,1-1 0,0 1 1,0 0-1,0 0 0,1 0 0,-1 0 0,1 0 0,-1 1 0,1-1 0,0 0 0,0 1 1,1-1-1,-1 1 0,0 5 0,1-8-19,1-1-1,-1 1 1,0 0 0,1-1-1,-1 1 1,0-1 0,1 1-1,-1-1 1,1 1 0,-1-1-1,1 1 1,-1-1 0,1 0-1,-1 1 1,1-1 0,0 1-1,-1-1 1,1 0 0,-1 0-1,1 1 1,0-1 0,-1 0-1,1 0 1,0 0 0,-1 0-1,1 0 1,0 0-1,-1 0 1,1 0 0,0 0-1,-1 0 1,1 0 0,1-1-1,25-4 97,-8-5-363,0-1 0,-1 0 0,0-2 0,-1 0 0,27-28 0,1 0 332,-45 41-56,0 0 0,0 0 0,1 0 1,-1 0-1,0 0 0,0-1 0,0 1 1,0 0-1,0 0 0,0 0 0,1 0 1,-1 0-1,0 0 0,0 0 0,0 0 0,0 0 1,0 0-1,1 0 0,-1 0 0,0 0 1,0 0-1,0 0 0,0 0 0,0 0 0,1 0 1,-1 0-1,0 0 0,0 0 0,0 0 1,0 0-1,0 0 0,0 0 0,1 0 0,-1 1 1,0-1-1,0 0 0,0 0 0,0 0 1,0 0-1,0 0 0,0 0 0,0 0 0,1 0 1,-1 1-1,0-1 0,0 0 0,0 0 1,0 0-1,0 0 0,0 0 0,0 1 0,0-1 1,0 0-1,0 0 0,0 0 0,0 0 1,0 0-1,0 1 0,0-1 0,0 0 0,0 0 1,0 0-1,0 0 0,0 1 0,-1 18 296,-7 21-127,4-28-72,-6 37 587,11-49-686,-1 1 0,0-1 0,1 0 0,-1 0 0,1 1 0,-1-1 0,1 0 0,-1 0 0,1 0-1,-1 0 1,1 1 0,-1-1 0,1 0 0,-1 0 0,0 0 0,1 0 0,-1 0 0,1 0 0,-1-1 0,1 1 0,-1 0-1,1 0 1,-1 0 0,1 0 0,-1 0 0,1-1 0,-1 1 0,1 0 0,-1 0 0,0-1 0,1 1 0,-1 0 0,0-1-1,1 1 1,-1-1 0,1 1 0,16-12 70,14-20-485,-26 26 294,0 1 0,0-1 1,0 0-1,1 1 0,0 0 1,0 1-1,0-1 0,0 1 1,13-6-1,-18 15 145,0 1 1,0-1-1,0 1 1,-1-1-1,0 1 0,-1 7 1,-1 1 106,2 15 717,0-28-844,0 0 0,1 0 0,-1-1 1,1 1-1,-1-1 0,1 1 0,-1 0 0,1-1 0,-1 1 0,1-1 0,0 0 0,-1 1 1,1-1-1,0 1 0,-1-1 0,1 0 0,0 1 0,0-1 0,-1 0 0,1 0 1,0 0-1,0 0 0,-1 1 0,1-1 0,0 0 0,0 0 0,0-1 0,-1 1 1,1 0-1,0 0 0,0 0 0,-1 0 0,1-1 0,0 1 0,-1 0 0,2-1 1,5-2-24,-1 0 0,-1 0 0,1 0 1,0-1-1,-1 1 0,0-1 1,6-6-1,-7 6-37,-1 1 0,1-1 0,0 1 0,0 0 1,0 0-1,1 1 0,-1-1 0,1 1 0,-1 0 0,1 0 0,0 1 0,-1-1 1,6 0-1,-8 8 65,-1-1 1,0 1-1,-1 0 1,1 0-1,-1 0 1,-1 11-1,1-11 66,0-6-74,0 1 0,1-1 0,-1 1 0,0 0 0,1-1 0,-1 1 0,1-1 0,-1 1 0,1-1 0,-1 0 0,1 1 0,-1-1 0,1 1 0,-1-1 0,1 0 0,0 1 0,-1-1 0,1 0 0,0 0 0,-1 0 0,1 1 0,0-1 0,-1 0 0,1 0 0,0 0 0,-1 0 0,1 0 0,0 0 0,-1 0 0,1 0 0,0-1 0,-1 1 0,1 0 0,-1 0 0,1 0 0,0-1 0,-1 1 0,1 0 0,-1-1 0,1 1 0,0 0 0,0-2 0,28-12-1427,-28 14 900,-24 14-5940,16-10-167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698"/>
    </inkml:context>
    <inkml:brush xml:id="br0">
      <inkml:brushProperty name="width" value="0.025" units="cm"/>
      <inkml:brushProperty name="height" value="0.025" units="cm"/>
    </inkml:brush>
  </inkml:definitions>
  <inkml:trace contextRef="#ctx0" brushRef="#br0">3 119 16528,'0'0'8285,"8"-1"-7581,4-1-521,-1 0-1,0 0 0,0-1 1,0-1-1,19-9 0,-26 12-135,-1-1 0,1 0-1,0 0 1,-1 0 0,1-1-1,-1 1 1,0-1 0,0 0-1,0 0 1,0 0 0,0 0-1,-1 0 1,0-1 0,1 1-1,-1-1 1,0 0 0,-1 0 0,1 0-1,-1 1 1,1-1 0,-1-1-1,0-5 1,-1 9-35,0 0 0,0 0 1,-1 1-1,1-1 0,0 0 0,-1 0 0,1 1 1,-1-1-1,1 0 0,-1 1 0,1-1 1,-1 1-1,0-1 0,1 1 0,-1-1 0,0 1 1,1-1-1,-1 1 0,0-1 0,0 1 0,0 0 1,1-1-1,-1 1 0,0 0 0,0 0 1,0 0-1,1 0 0,-1-1 0,0 1 0,0 0 1,0 1-1,0-1 0,1 0 0,-1 0 1,0 0-1,0 0 0,0 1 0,-1 0 0,-36 9-24,31-5 26,0 0 0,1 0 0,-1 1 0,1 0 0,0 0 0,0 0 0,1 1 0,0-1 0,0 1 0,1 1 0,0-1 0,0 1 0,0-1 1,1 1-1,0 0 0,1 1 0,0-1 0,0 0 0,1 1 0,0-1 0,0 0 0,1 1 0,1 9 0,-1-16-46,1 1 0,0 0 1,0-1-1,0 1 1,0-1-1,0 1 0,0-1 1,1 1-1,-1-1 1,1 0-1,0 0 0,-1 0 1,1 0-1,0 0 1,0 0-1,0 0 0,1-1 1,-1 1-1,0-1 1,1 1-1,4 1 0,35 8-6677,-24-10-1528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699"/>
    </inkml:context>
    <inkml:brush xml:id="br0">
      <inkml:brushProperty name="width" value="0.025" units="cm"/>
      <inkml:brushProperty name="height" value="0.025" units="cm"/>
    </inkml:brush>
  </inkml:definitions>
  <inkml:trace contextRef="#ctx0" brushRef="#br0">1 1 16207,'0'0'5355,"6"8"-4074,43 74 1201,-47-80-2439,0 1-1,0-1 1,0 0 0,1 0-1,-1 0 1,1 0-1,-1-1 1,1 1-1,-1-1 1,1 1-1,0-1 1,0 0 0,0 0-1,0 0 1,-1 0-1,1-1 1,0 1-1,0-1 1,1 0-1,-1 0 1,0 0 0,0 0-1,0 0 1,0-1-1,0 1 1,0-1-1,0 0 1,3-2-1,10-2 48,0-2-1,-1 0 1,28-18-1,-26 15-74,-12 7-13,0-1 2,0 1 1,0 0-1,1 0 0,-1 1 1,1-1-1,-1 1 1,1 0-1,0 1 0,0-1 1,0 1-1,-1 1 0,10-1 1,-14 1 21,0 1 1,0-1-1,0 1 0,0-1 1,-1 1-1,1 0 0,0 0 1,0-1-1,0 1 0,-1 0 1,1 0-1,0 0 0,-1 0 1,1 0-1,-1 0 0,1 0 0,-1 0 1,1 0-1,-1 0 0,0 0 1,1 0-1,-1 0 0,0 0 1,0 1-1,0-1 0,0 2 1,1 37 593,-2-31-472,1-7-118,0-1 0,0 1 0,0 0 0,0 0 0,0-1 0,0 1 0,1 0 1,-1 0-1,0-1 0,1 1 0,0 0 0,-1-1 0,1 1 0,0 0 0,0-1 1,1 3-1,-1-4-12,1 1 0,-1-1 0,0 0 0,0 0 1,0 0-1,0 1 0,1-1 0,-1 0 1,0-1-1,0 1 0,0 0 0,0 0 0,0 0 1,1-1-1,-1 1 0,0-1 0,0 1 0,0-1 1,0 1-1,0-1 0,0 1 0,0-1 0,0 0 1,0 0-1,0 1 0,1-3 0,73-58-283,-26 17-3847,-41 36 1506,-5 1-2187,-3 3-1565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700"/>
    </inkml:context>
    <inkml:brush xml:id="br0">
      <inkml:brushProperty name="width" value="0.025" units="cm"/>
      <inkml:brushProperty name="height" value="0.025" units="cm"/>
    </inkml:brush>
  </inkml:definitions>
  <inkml:trace contextRef="#ctx0" brushRef="#br0">8 0 13100,'0'0'11531,"1"8"-10661,-5 178 906,-1-35-1512,8-140-156,2-22-185,5-23-403,7-90-769,-16 124 1239,-1-1 0,0 0 0,0 1 0,0-1-1,0 1 1,1-1 0,-1 0 0,0 1 0,0-1 0,1 1 0,-1-1 0,0 1-1,1-1 1,-1 1 0,1-1 0,-1 1 0,1-1 0,-1 1 0,1 0 0,-1-1-1,1 1 1,-1 0 0,1-1 0,0 1 0,-1 0 0,1 0 0,-1-1-1,1 1 1,0 0 0,-1 0 0,1 0 0,0 0 0,-1 0 0,1 0 0,0 0-1,-1 0 1,1 0 0,0 1 0,29 11 16,-7-2 73,-22-10-67,28 2 77,-28-2-70,0 0 1,0 0-1,-1 0 1,1 0-1,0-1 1,0 1 0,-1 0-1,1 0 1,0 0-1,-1 0 1,1-1-1,0 1 1,-1 0-1,1-1 1,0 1 0,-1-1-1,1 1 1,-1 0-1,1-1 1,-1 1-1,1-1 1,-1 0 0,1 1-1,-1-1 1,1 1-1,-1-1 1,0 0-1,1 1 1,-1-1-1,0 0 1,0 1 0,1-1-1,-1 0 1,0 0-1,0 0-14,0 1 0,-1 0-1,1-1 1,0 1 0,0 0 0,0-1-1,-1 1 1,1 0 0,0 0 0,0-1-1,-1 1 1,1 0 0,0 0 0,-1-1-1,1 1 1,0 0 0,-1 0-1,1 0 1,-1 0 0,1-1 0,0 1-1,-1 0 1,1 0 0,0 0 0,-1 0-1,1 0 1,-1 0 0,1 0 0,0 0-1,-1 0 1,1 0 0,-1 1 0,1-1-1,0 0 1,-1 0 0,1 0-1,0 0 1,-1 0 0,1 1 0,0-1-1,-1 0 1,1 0 0,0 1 0,-1-1-1,1 0 1,0 0 0,-1 1 0,-16 11-30,15-9 29,0 0 1,1-1-1,-1 1 0,1 0 1,0 0-1,0 0 1,0 0-1,0 0 0,0 0 1,1 0-1,-1 0 0,1 0 1,0 1-1,0-1 0,0 0 1,0 0-1,1 0 0,1 5 1,-2-6-1,1 0 1,0 0 0,1 0 0,-1-1 0,0 1 0,0 0 0,1-1 0,-1 1-1,1-1 1,-1 1 0,1-1 0,0 0 0,0 0 0,0 0 0,-1 0 0,1 0-1,0 0 1,0 0 0,0 0 0,0-1 0,0 1 0,0-1 0,1 0-1,-1 0 1,0 1 0,0-1 0,3-1 0,9 1-101,0-1-1,-1 0 1,23-6 0,-30 6 114,-1-1 1,1 0 0,-1 0 0,0 0 0,1 0-1,-1-1 1,0 0 0,-1 0 0,1 0-1,0-1 1,6-6 0,-10 8 60,1 1 0,-1-1 0,0 0 0,0 1 0,0-1 0,-1 0 0,1 1 0,0-1 0,-1 0 1,1 0-1,-1 0 0,0 0 0,1 0 0,-1 1 0,0-1 0,0 0 0,0 0 0,-1 0 0,1 0 0,0 0 0,-1 0 0,1 0 1,-1 1-1,1-1 0,-1 0 0,0 0 0,0 1 0,0-1 0,0 0 0,-1-1 0,-4-4 64,1 1 0,-1-1-1,0 1 1,-12-9 0,10 5-2150,99 10-5074,-29 0-3102,-31 0 606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701"/>
    </inkml:context>
    <inkml:brush xml:id="br0">
      <inkml:brushProperty name="width" value="0.025" units="cm"/>
      <inkml:brushProperty name="height" value="0.025" units="cm"/>
    </inkml:brush>
  </inkml:definitions>
  <inkml:trace contextRef="#ctx0" brushRef="#br0">0 106 11851,'0'0'12764,"8"4"-11701,-5-2-1011,0 0 0,1-1 0,-1 0 0,0 0 1,0 0-1,1 0 0,-1 0 0,0-1 1,1 1-1,-1-1 0,0 0 0,1 0 0,-1 0 1,5-1-1,-2-1-27,1 0 0,-1-1 0,1 1 0,-1-1 0,0 0 0,-1-1 0,1 1 0,6-6 1,26-27 93,-37 35-112,1 0 0,-1 0 0,0-1 0,0 1 0,0 0-1,0-1 1,0 1 0,0-1 0,0 0 0,0 1 0,-1-1-1,1 0 1,-1 1 0,1-1 0,-1 0 0,1 0 0,-1 1-1,0-1 1,0 0 0,0 0 0,0 1 0,0-1 0,-1 0-1,1 0 1,0 1 0,-2-3 0,2 3-7,-1 0-1,0 0 1,0 1 0,0-1 0,0 1 0,0-1-1,0 1 1,0-1 0,0 1 0,0 0-1,0 0 1,0-1 0,0 1 0,0 0-1,0 0 1,0 0 0,0 0 0,-1 0 0,1 0-1,0 0 1,0 1 0,0-1 0,0 0-1,0 0 1,0 1 0,0-1 0,0 1 0,-1 0-1,-29 18 19,23-12 30,0 0 0,0 1 1,1 0-1,1 0 1,-1 0-1,1 1 0,1 0 1,0 0-1,0 1 1,0 0-1,1 0 0,1 0 1,0 0-1,-3 20 1,5-29-57,1 0 0,0 0 1,0 0-1,0 0 0,0 0 1,0 0-1,0 0 0,0 0 1,0 0-1,1 0 0,-1 0 1,0-1-1,1 1 0,-1 0 1,0 0-1,1 0 0,-1 0 1,1 0-1,-1-1 0,1 1 1,0 0-1,-1 0 0,1-1 1,0 1-1,-1-1 0,1 1 1,0 0-1,0-1 0,0 1 1,-1-1-1,3 1 0,-1-1-122,1 1 0,0-1 0,-1 0-1,1 0 1,0 0 0,-1-1 0,1 1-1,0 0 1,-1-1 0,1 0 0,3-1-1,4-2-1371,1 0-1,-1-1 1,0-1-1,15-10 1,7-11-6111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702"/>
    </inkml:context>
    <inkml:brush xml:id="br0">
      <inkml:brushProperty name="width" value="0.025" units="cm"/>
      <inkml:brushProperty name="height" value="0.025" units="cm"/>
    </inkml:brush>
  </inkml:definitions>
  <inkml:trace contextRef="#ctx0" brushRef="#br0">118 0 11115,'0'0'9101,"-11"10"-7259,2-3-1567,-50 48 2029,55-52-2081,0 1 0,1 0 0,0 0 0,-1 1 0,2-1 0,-1 1 0,0 0 0,1-1 0,0 1 0,0 0 0,0 0 0,1 0 1,-2 10-1,3-14-230,1-1 0,-1 1 0,1-1 0,0 1 0,-1 0 0,1-1 0,0 1 0,-1-1 0,1 1 0,0-1 0,0 0 0,-1 1 0,1-1 0,0 0 0,0 1 0,0-1 0,-1 0 0,1 0 0,0 0 0,0 0 0,0 0 0,0 0 0,-1 0 0,1 0 0,2 0 0,29-1-979,-28 1 664,115-6-3217,-118 6 3581,-1 0 1,0 0-1,0 0 0,1 0 1,-1 0-1,0 0 1,0 0-1,0 0 1,1 0-1,-1 0 0,0 0 1,0 0-1,0 0 1,1 0-1,-1 0 0,0 0 1,0 0-1,0 0 1,1 0-1,-1 0 1,0 1-1,0-1 0,0 0 1,1 0-1,-1 0 1,0 0-1,0 1 0,0-1 1,0 0-1,0 0 1,0 0-1,1 1 1,-1-1-1,0 0 0,0 0 1,0 0-1,0 1 1,0-1-1,0 0 0,0 0 1,0 0-1,0 1 1,0-1-1,-6 12 1336,-14 9-181,12-15-1264,-1-1 0,0 0-1,0-1 1,-1 0 0,1-1-1,-1 0 1,0 0 0,0-1-1,0 0 1,0-1 0,0 0-1,-17 0 1,26-2-110,1 1 0,-1 0 0,0 0 0,1-1 0,-1 1 0,0 0 0,1-1 0,-1 1 0,1-1 0,-1 1 0,1-1 0,-1 1 0,1-1 0,-1 1 0,1-1 0,-1 1 0,1-1 0,0 0 0,-1 1 0,1-1 0,0 1 0,0-1 0,-1 0 0,1 1 0,0-1 0,0 0 0,0 0 0,0 1 0,0-1 0,0-1 0,1-24-5520,0 23 4918,5-28-7213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703"/>
    </inkml:context>
    <inkml:brush xml:id="br0">
      <inkml:brushProperty name="width" value="0.025" units="cm"/>
      <inkml:brushProperty name="height" value="0.025" units="cm"/>
    </inkml:brush>
  </inkml:definitions>
  <inkml:trace contextRef="#ctx0" brushRef="#br0">61 0 15631,'0'0'2899,"1"10"42,-3 38 30,-14 88 1,8-79-2455,-3 76 0,11-126-501,0 15 8,0-21-17,0-1 0,0 1-1,0-1 1,0 1-1,0-1 1,0 1 0,0-1-1,0 1 1,0-1 0,0 1-1,1-1 1,-1 1 0,0-1-1,0 1 1,0-1-1,1 1 1,-1-1 0,0 0-1,1 1 1,-1-1 0,0 1-1,1-1 1,-1 0-1,0 1 1,1-1 0,-1 0-1,1 0 1,-1 1 0,1-1-1,0 0 1,0 0 0,-1 0 1,1-1 0,-1 1-1,1-1 1,-1 1 0,1-1-1,-1 1 1,1-1 0,-1 1-1,0-1 1,1 1 0,-1-1-1,0 0 1,1 1 0,-1-1-1,0 0 1,0 1 0,0-1-1,0 0 1,1 1 0,-1-1-1,0 0 1,0 1 0,0-1-1,0 0 1,-1 0 0,1-27-346,0 21 213,0-2 22,0 1 0,-1-1 0,1 0 0,-2 1 0,0-1 0,0 1 0,0-1 0,-1 1 0,0 0 0,-1 0 0,1 0 0,-2 1 0,-7-12 0,12 19 258,51 7 339,22 1-289,-70-8-192,0 0 0,0 0 0,0 0 0,0 0 0,0-1 0,0 0-1,0 1 1,0-1 0,0 0 0,0-1 0,0 1 0,0 0 0,-1-1 0,1 0 0,-1 1 0,1-1 0,-1 0 0,4-4 0,-6 5-32,1 1 1,-1 0-1,0-1 0,1 1 1,-1-1-1,0 0 0,0 1 0,0-1 1,0 1-1,0-1 0,1 1 1,-1-1-1,0 1 0,0-1 1,0 1-1,0-1 0,-1 0 1,1 1-1,0-1 0,0 1 1,0-1-1,0 1 0,0-1 0,-1 1 1,1-1-1,0 1 0,0-1 1,-1 1-1,1-1 0,0 1 1,-1 0-1,1-1 0,-1 0 1,-18-14-4108,11 9-808,-10-9-11641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704"/>
    </inkml:context>
    <inkml:brush xml:id="br0">
      <inkml:brushProperty name="width" value="0.025" units="cm"/>
      <inkml:brushProperty name="height" value="0.025" units="cm"/>
    </inkml:brush>
  </inkml:definitions>
  <inkml:trace contextRef="#ctx0" brushRef="#br0">6 12 1313,'-1'7'14654,"0"15"-8293,0 15-4567,-2 60-4317,3-69 4429,2 3-983,1-38 116,5-52 64,-6 45-1344,6-139 385,-5 154-442,0 0 1,0 0-1,0 0 1,0 0-1,0 1 0,0-1 1,-1 1-1,1 0 1,-1 0-1,4 3 0,0-1-592,2 0-315,1 0 0,-1-1 0,1 0 0,-1 0 0,1-1 0,0 0 0,0 0 0,0-1 0,0 0 0,11-1 0,7 0-3717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4:55.384"/>
    </inkml:context>
    <inkml:brush xml:id="br0">
      <inkml:brushProperty name="width" value="0.025" units="cm"/>
      <inkml:brushProperty name="height" value="0.025" units="cm"/>
    </inkml:brush>
  </inkml:definitions>
  <inkml:trace contextRef="#ctx0" brushRef="#br0">24 209 11498,'-23'-38'6894,"22"36"-6691,1 2-22,20-3 143,273-29 492,-140 27-816,1-6 0,100-22 0,-97 2 0,1 7 0,1 7 0,0 7 0,70 7 0,415 50 16,-212-30 22,207 43-38,-447-41 40,180-5-40,-17-2 18,288 28 14,-295-22-4,-192-6-2,1-6 0,40-9-26,-143 0 42,-31 3-8,-1 0 0,1-1 1,-1-1-1,1-1 1,-1-1-1,0-1 1,0-1-1,-1-1 1,0 0-1,0-2 1,-1-1-1,0 0 1,1-3-35,-20 12 418,-4-13 1591,2 12-325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04.705"/>
    </inkml:context>
    <inkml:brush xml:id="br0">
      <inkml:brushProperty name="width" value="0.025" units="cm"/>
      <inkml:brushProperty name="height" value="0.025" units="cm"/>
    </inkml:brush>
  </inkml:definitions>
  <inkml:trace contextRef="#ctx0" brushRef="#br0">67 322 3523,'0'0'16608,"-9"-1"-15925,7 0-642,0 1-1,0-1 0,0 1 0,1 0 0,-1 0 0,0 0 0,0 0 1,0 0-1,0 0 0,0 0 0,0 0 0,1 1 0,-1-1 0,0 1 1,0-1-1,0 1 0,1 0 0,-1 0 0,0 0 0,1 0 0,-1 0 1,1 0-1,-1 0 0,1 0 0,-1 1 0,1-1 0,0 0 1,0 1-1,0-1 0,0 1 0,0 0 0,0-1 0,0 1 0,0 0 1,1-1-1,-1 1 0,1 0 0,-1 0 0,1 0 0,-1 0 0,1 0 1,0-1-1,0 1 0,0 0 0,0 0 0,1 0 0,-1 2 1,0-3-5,0 0 1,0 0 0,0 1-1,0-1 1,0 0 0,0 0-1,0 0 1,1 0 0,-1 0-1,0 0 1,1 1 0,-1-1-1,0 0 1,1 0 0,0 0-1,-1 0 1,1 0 0,-1 0-1,1-1 1,0 1 0,0 0-1,-1 0 1,1 0 0,0-1 0,0 1-1,2 1 1,-1-2-3,-1 0 0,1 0-1,0 1 1,0-1 0,-1-1 0,1 1 0,0 0 0,-1 0 0,1-1-1,0 1 1,-1-1 0,1 1 0,0-1 0,-1 0 0,1 1-1,-1-1 1,1 0 0,2-2 0,9-9 31,0-1-1,0 0 1,-1 0-1,-1-1 1,0-1 0,-1 0-1,-1 0 1,0-1-1,8-20 1,-22 80-995,4-17 926,-1-17-8,1-3 12,-1-1 0,1 0 0,1 1 0,-1-1 0,1 1 1,0-1-1,0 0 0,1 1 0,2 7 0,-3-13 10,0-1 0,1 1 0,-1-1 0,1 0 1,-1 1-1,1-1 0,0 1 0,-1-1 0,1 0 0,-1 0 0,1 1 0,0-1 0,-1 0 0,1 0 0,-1 0 1,1 0-1,0 1 0,-1-1 0,1 0 0,0 0 0,-1 0 0,1 0 0,0-1 0,-1 1 0,1 0 0,0 0 1,-1 0-1,1 0 0,-1-1 0,1 1 0,0 0 0,-1-1 0,1 1 0,-1 0 0,1-1 0,-1 1 0,1-1 1,0 0-1,20-16 253,4-9-312,-2-2 1,-1 0-1,-1-2 0,-1 0 1,-2-1-1,-1-1 1,-1 0-1,-2-1 1,17-62-1,-35 115-98,-17 61 718,3 1-1,4 0 1,-3 91-1,17-170-551,0 0 0,0 0-1,1-1 1,-1 1 0,1 0-1,-1 0 1,1 0 0,0 0-1,0-1 1,0 1 0,1 0-1,-1-1 1,1 1 0,2 3 0,-3-5-13,-1-1 0,1 1 1,0-1-1,-1 1 1,1-1-1,-1 0 1,1 1-1,0-1 0,-1 0 1,1 1-1,0-1 1,-1 0-1,1 0 1,0 0-1,0 0 0,-1 0 1,1 1-1,0-1 1,-1 0-1,1-1 1,0 1-1,0 0 0,0 0 1,1-1 4,-1 0 0,1 1 0,0-1 0,-1 0-1,1 0 1,-1-1 0,0 1 0,1 0 0,-1 0 0,0-1 0,0 1 0,0-1 0,2-1 0,1-5-206,0 0 0,0 0 1,-1 0-1,0 0 1,0-1-1,-1 1 1,0-1-1,-1 0 0,0 1 1,0-1-1,0 0 1,-1 0-1,-1 0 0,0 1 1,0-1-1,0 0 1,-1 1-1,-5-14 1,2 6-37,-1 0 0,-1 0 0,-1 1 0,0 0 0,0 0-1,-2 1 1,0 0 0,-18-20 0,11 22 1684,9 15 392,9-2-1801,-1 0-1,0 1 0,1-1 1,-1 0-1,1 0 1,-1 0-1,1 0 0,-1 0 1,1 1-1,0-1 1,-1 0-1,1-1 0,0 1 1,0 0-1,0 0 1,0 0-1,0 0 0,0-1 1,0 1-1,0 0 1,0-1-1,0 1 0,0-1 1,3 1-1,10 4-16,0-1 1,0-1-1,0-1 0,0 0 0,1 0 1,-1-2-1,19 0 0,-24-1-818,0 1 1,-1-1-1,1-1 1,-1 0-1,0 0 0,1 0 1,13-7-1,4-10-6635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45.409"/>
    </inkml:context>
    <inkml:brush xml:id="br0">
      <inkml:brushProperty name="width" value="0.025" units="cm"/>
      <inkml:brushProperty name="height" value="0.025" units="cm"/>
    </inkml:brush>
  </inkml:definitions>
  <inkml:trace contextRef="#ctx0" brushRef="#br0">6 59 15086,'0'0'1580,"-1"9"529,0-4-1855,-1 10-23,1 1 0,0-1 0,1 0-1,3 21 1,-3-34-190,0-1 1,0 1-1,0 0 1,0 0-1,0-1 1,1 1-1,-1 0 1,1-1-1,0 1 1,-1 0-1,1-1 0,0 1 1,0-1-1,0 1 1,0-1-1,0 1 1,0-1-1,0 0 1,1 1-1,-1-1 1,0 0-1,1 0 0,-1 0 1,1 0-1,-1 0 1,1-1-1,0 1 1,-1 0-1,1-1 1,0 1-1,-1-1 1,1 1-1,0-1 0,0 0 1,-1 0-1,1 0 1,0 0-1,0 0 1,-1 0-1,1 0 1,0-1-1,0 1 0,-1-1 1,1 1-1,0-1 1,-1 0-1,1 1 1,-1-1-1,3-2 1,4-2 130,0 0 0,-1-1 0,0 0 0,0 0 0,-1-1 0,1 0 0,-1 0 0,-1-1 0,1 1 0,-1-1 0,-1 0 0,0-1 0,0 1 0,0-1 0,-1 0 0,0 0 0,2-15 0,-5 23 47,-11 32-198,8-21-26,2-1 0,-1 1-1,1 0 1,1 0 0,0 0-1,0 0 1,1 0 0,4 17-1,-5-24 16,1-1-1,0 0 1,0 0-1,0 0 1,0 1-1,0-1 0,0 0 1,1 0-1,-1-1 1,1 1-1,-1 0 1,1 0-1,0-1 1,0 1-1,-1-1 1,1 1-1,3 0 0,-2-1 24,0 0 0,0 0-1,0 0 1,0-1 0,0 0-1,0 0 1,0 1 0,0-2-1,0 1 1,0 0 0,0-1-1,0 1 1,0-1 0,0 0-1,0 0 1,-1 0 0,4-2-1,3-2 16,-1 0-1,-1 0 1,1-1-1,-1 0 1,0-1 0,0 0-1,-1 0 1,0 0-1,0-1 1,-1 0-1,0 0 1,0 0 0,-1-1-1,0 1 1,0-1-1,-1 0 1,-1 0-1,1-1 1,-1 1-1,-1 0 1,1-16 0,-4 21 8,-4 10-93,-4 12-14,9-14 58,0 1 0,0-1 0,1 0 1,0 1-1,-1-1 0,1 0 1,1 1-1,0 5 0,-1-9 2,1 0 0,-1 0 0,1 0 0,-1-1-1,1 1 1,0 0 0,-1 0 0,1 0 0,0-1-1,0 1 1,0 0 0,-1-1 0,1 1 0,0 0 0,0-1-1,0 1 1,0-1 0,0 0 0,0 1 0,0-1-1,0 0 1,0 0 0,0 1 0,0-1 0,0 0-1,0 0 1,0 0 0,1 0 0,-1 0 0,0-1-1,0 1 1,0 0 0,0 0 0,0-1 0,0 1 0,0 0-1,0-1 1,0 1 0,-1-1 0,2 0 0,8-5 26,0 1 1,-1-1 0,0-1 0,-1 0 0,1 0 0,-1 0 0,-1-1 0,1-1-1,-2 1 1,1-1 0,8-15 0,-7 13-7,-22 64-275,7-32 242,4-14 32,0 0-1,0 0 1,1 0-1,0 0 0,1 0 1,-1 0-1,1 1 1,1-1-1,-1 1 0,1-1 1,0 1-1,2 7 0,-1-14-14,1 0 0,-1 0-1,0 0 1,1-1-1,-1 1 1,1 0-1,-1-1 1,1 1-1,-1-1 1,1 1-1,-1-1 1,1 0-1,0 1 1,-1-1-1,1 0 1,-1 0 0,1 0-1,0-1 1,-1 1-1,1 0 1,2-1-1,35-9-202,-12-7-2404,-6-7-6348,-15 8 1404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45.954"/>
    </inkml:context>
    <inkml:brush xml:id="br0">
      <inkml:brushProperty name="width" value="0.025" units="cm"/>
      <inkml:brushProperty name="height" value="0.025" units="cm"/>
    </inkml:brush>
  </inkml:definitions>
  <inkml:trace contextRef="#ctx0" brushRef="#br0">5 23 14798,'0'0'7159,"0"9"-6385,-2 79 1298,-1-21-1290,8 84-1,0-139-774,2-16-402,3-20-856,-7 1 23,-2 0-1,-1-32 1,-1 19 1043,2 35 219,-1 1 0,0-1 0,0 1-1,0-1 1,0 1 0,1 0 0,-1-1 0,0 1 0,1-1-1,-1 1 1,0 0 0,0-1 0,1 1 0,-1 0 0,1 0 0,-1-1-1,0 1 1,1 0 0,-1 0 0,1-1 0,-1 1 0,0 0-1,1 0 1,-1 0 0,1 0 0,-1 0 0,1 0 0,-1 0-1,1 0 1,-1 0 0,1 0 0,-1 0 0,1 0 0,-1 0 0,0 0-1,1 0 1,-1 0 0,1 0 0,-1 1 0,1-1 0,29 9 418,-14-5-162,-9-3-246,-1 0 1,1-1-1,-1 0 0,1 0 0,0-1 1,-1 0-1,1 0 0,-1 0 1,1-1-1,-1 0 0,0 0 0,0 0 1,0-1-1,0 0 0,0-1 0,-1 1 1,1-1-1,-1 0 0,0 0 0,0 0 1,0-1-1,-1 0 0,1 0 1,-1 0-1,0-1 0,-1 1 0,0-1 1,1 0-1,-2 0 0,1 0 0,-1 0 1,0 0-1,0-1 0,-1 1 1,1-1-1,-2 1 0,1-1 0,-1 0 1,0 1-1,0-8 0,0 13-39,-1 0-1,1 0 1,0 0-1,0-1 1,0 1 0,-1 0-1,1 0 1,0 0-1,-1 0 1,1 0-1,-1 1 1,1-1 0,-1 0-1,0 0 1,1 0-1,-1 0 1,0 1-1,1-1 1,-1 0 0,0 0-1,0 1 1,0-1-1,0 1 1,0-1 0,0 1-1,0-1 1,0 1-1,0 0 1,0-1-1,0 1 1,0 0 0,0 0-1,0 0 1,0-1-1,0 1 1,0 1-1,0-1 1,0 0 0,0 0-1,0 0 1,-2 1-1,-1 0 7,1-1 0,-1 2-1,1-1 1,0 0 0,-1 1-1,1-1 1,0 1 0,0 0-1,0 0 1,0 0 0,-3 3-1,-5 7 103,2 1 0,-1 0 0,2 0 0,0 1-1,-10 22 1,14-28-58,1-1 0,0 1 0,1-1 1,0 1-1,0 0 0,1 0 0,0 0 0,0 0 0,1 0 0,0 0 0,0 0 1,3 15-1,-2-21-48,0 0 1,0-1 0,0 1-1,0 0 1,0-1 0,0 1-1,1-1 1,-1 1 0,0-1-1,1 0 1,-1 0 0,1 1-1,0-1 1,-1 0 0,1 0-1,0-1 1,0 1 0,0 0-1,-1-1 1,1 1 0,0-1-1,0 1 1,0-1 0,3 0-1,56 2-58,-43-3-249,15-1-962,0 0-4149,-49-2-9211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46.296"/>
    </inkml:context>
    <inkml:brush xml:id="br0">
      <inkml:brushProperty name="width" value="0.025" units="cm"/>
      <inkml:brushProperty name="height" value="0.025" units="cm"/>
    </inkml:brush>
  </inkml:definitions>
  <inkml:trace contextRef="#ctx0" brushRef="#br0">45 68 12139,'0'0'1922,"-38"-48"0,32 35 0,6 7-449,9 6-1441,8 6-32,6 9-32,4-2-2210,1 5-4516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46.717"/>
    </inkml:context>
    <inkml:brush xml:id="br0">
      <inkml:brushProperty name="width" value="0.025" units="cm"/>
      <inkml:brushProperty name="height" value="0.025" units="cm"/>
    </inkml:brush>
  </inkml:definitions>
  <inkml:trace contextRef="#ctx0" brushRef="#br0">82 1 14382,'0'0'11194,"-8"3"-11151,5-3-41,-25 15-6,27-15 2,0 1 1,0 0-1,0-1 0,1 1 0,-1 0 1,0 0-1,0 0 0,1-1 0,-1 1 0,1 0 1,-1 0-1,1 0 0,-1 0 0,1 0 0,0 0 1,-1 0-1,1 0 0,0 0 0,0 0 1,0 0-1,0 0 0,-1 1 0,2-1 0,-1 0 1,0 0-1,0 0 0,0 0 0,0 0 1,1 0-1,-1 0 0,0 0 0,1 0 0,-1 0 1,1 1-1,1-1-60,-1 1 0,1-1 0,-1 0 0,1 0 1,-1 0-1,1 0 0,0 0 0,-1 0 0,1 0 0,0 0 0,0 0 1,0-1-1,0 1 0,-1-1 0,1 0 0,0 1 0,0-1 0,4 0 1,43-1-1430,-31 0 1205,-18 1 300,1 0 1,0-1-1,0 1 1,-1 0-1,1 0 1,0 0 0,0 0-1,-1 0 1,1 0-1,0 0 1,0 0-1,0 0 1,-1 0-1,1 0 1,0 0-1,0 1 1,-1-1 0,1 0-1,0 0 1,-1 1-1,1-1 1,0 1-1,-1-1 1,1 0-1,0 1 1,-1-1-1,1 1 1,-1 0 0,1-1-1,-1 1 1,1-1-1,-1 1 1,0 0-1,1-1 1,-1 1-1,0 0 1,1-1-1,-1 2 1,-1 0 95,1 1 1,-1-1-1,-1 0 0,1 0 1,0 0-1,0-1 0,-1 1 1,1 0-1,-1 0 1,1-1-1,-1 1 0,-3 2 1,-62 45 1757,62-45-1805,-1-1 0,0 1 1,0-2-1,0 1 0,0-1 0,0 1 0,-1-2 0,1 1 0,-1-1 0,-8 1 0,15-3-280,0-1 1,0 1-1,0-1 1,1 1-1,-1-1 1,0 1-1,1 0 1,-1-1-1,1 1 1,-1 0-1,1-1 1,-1 1-1,1 0 0,0 0 1,1-2-1,10-8-1890,-1 1 0,1 0 0,1 1 0,0 0 0,14-6 0,-15 7-305,18-9-4378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47.402"/>
    </inkml:context>
    <inkml:brush xml:id="br0">
      <inkml:brushProperty name="width" value="0.025" units="cm"/>
      <inkml:brushProperty name="height" value="0.025" units="cm"/>
    </inkml:brush>
  </inkml:definitions>
  <inkml:trace contextRef="#ctx0" brushRef="#br0">91 58 8616,'0'0'17323,"-10"2"-17029,6-2-269,1 0 0,-1 0 0,1 1 0,0-1 0,-1 1 1,1 0-1,-1 0 0,1 0 0,0 1 0,0-1 0,0 1 0,0 0 0,0 0 1,0 0-1,0 0 0,1 0 0,-1 1 0,1-1 0,-1 1 0,1-1 0,0 1 1,0 0-1,0 0 0,1 0 0,-1 0 0,1 0 0,-1 1 0,1-1 0,0 0 0,0 1 1,1-1-1,-1 1 0,0 5 0,1-8-19,1-1-1,-1 1 1,0 0 0,1-1-1,-1 1 1,0-1 0,1 1-1,-1-1 1,1 1 0,-1-1-1,1 1 1,-1-1 0,1 0-1,-1 1 1,1-1 0,0 1-1,-1-1 1,1 0 0,-1 0-1,1 1 1,0-1 0,-1 0-1,1 0 1,0 0 0,-1 0-1,1 0 1,0 0-1,-1 0 1,1 0 0,0 0-1,-1 0 1,1 0 0,1-1-1,25-4 97,-8-5-363,0-1 0,-1 0 0,0-2 0,-1 0 0,27-28 0,1 0 332,-45 41-56,0 0 0,0 0 0,1 0 1,-1 0-1,0 0 0,0-1 0,0 1 1,0 0-1,0 0 0,0 0 0,1 0 1,-1 0-1,0 0 0,0 0 0,0 0 0,0 0 1,0 0-1,1 0 0,-1 0 0,0 0 1,0 0-1,0 0 0,0 0 0,0 0 0,1 0 1,-1 0-1,0 0 0,0 0 0,0 0 1,0 0-1,0 0 0,0 0 0,1 0 0,-1 1 1,0-1-1,0 0 0,0 0 0,0 0 1,0 0-1,0 0 0,0 0 0,0 0 0,1 0 1,-1 1-1,0-1 0,0 0 0,0 0 1,0 0-1,0 0 0,0 0 0,0 1 0,0-1 1,0 0-1,0 0 0,0 0 0,0 0 1,0 0-1,0 1 0,0-1 0,0 0 0,0 0 1,0 0-1,0 0 0,0 1 0,-1 18 296,-7 21-127,4-28-72,-6 37 587,11-49-686,-1 1 0,0-1 0,1 0 0,-1 0 0,1 1 0,-1-1 0,1 0 0,-1 0 0,1 0-1,-1 0 1,1 1 0,-1-1 0,1 0 0,-1 0 0,0 0 0,1 0 0,-1 0 0,1 0 0,-1-1 0,1 1 0,-1 0-1,1 0 1,-1 0 0,1 0 0,-1 0 0,1-1 0,-1 1 0,1 0 0,-1 0 0,0-1 0,1 1 0,-1 0 0,0-1-1,1 1 1,-1-1 0,1 1 0,16-12 70,14-20-485,-26 26 294,0 1 0,0-1 1,0 0-1,1 1 0,0 0 1,0 1-1,0-1 0,0 1 1,13-6-1,-18 15 145,0 1 1,0-1-1,0 1 1,-1-1-1,0 1 0,-1 7 1,-1 1 106,2 15 717,0-28-844,0 0 0,1 0 0,-1-1 1,1 1-1,-1-1 0,1 1 0,-1 0 0,1-1 0,-1 1 0,1-1 0,0 0 0,-1 1 1,1-1-1,0 1 0,-1-1 0,1 0 0,0 1 0,0-1 0,-1 0 0,1 0 1,0 0-1,0 0 0,-1 1 0,1-1 0,0 0 0,0 0 0,0-1 0,-1 1 1,1 0-1,0 0 0,0 0 0,-1 0 0,1-1 0,0 1 0,-1 0 0,2-1 1,5-2-24,-1 0 0,-1 0 0,1 0 1,0-1-1,-1 1 0,0-1 1,6-6-1,-7 6-37,-1 1 0,1-1 0,0 1 0,0 0 1,0 0-1,1 1 0,-1-1 0,1 1 0,-1 0 0,1 0 0,0 1 0,-1-1 1,6 0-1,-8 8 65,-1-1 1,0 1-1,-1 0 1,1 0-1,-1 0 1,-1 11-1,1-11 66,0-6-74,0 1 0,1-1 0,-1 1 0,0 0 0,1-1 0,-1 1 0,1-1 0,-1 1 0,1-1 0,-1 0 0,1 1 0,-1-1 0,1 1 0,-1-1 0,1 0 0,0 1 0,-1-1 0,1 0 0,0 0 0,-1 0 0,1 1 0,0-1 0,-1 0 0,1 0 0,0 0 0,-1 0 0,1 0 0,0 0 0,-1 0 0,1 0 0,0-1 0,-1 1 0,1 0 0,-1 0 0,1 0 0,0-1 0,-1 1 0,1 0 0,-1-1 0,1 1 0,0 0 0,0-2 0,28-12-1427,-28 14 900,-24 14-5940,16-10-167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47.741"/>
    </inkml:context>
    <inkml:brush xml:id="br0">
      <inkml:brushProperty name="width" value="0.025" units="cm"/>
      <inkml:brushProperty name="height" value="0.025" units="cm"/>
    </inkml:brush>
  </inkml:definitions>
  <inkml:trace contextRef="#ctx0" brushRef="#br0">3 119 16528,'0'0'8285,"8"-1"-7581,4-1-521,-1 0-1,0 0 0,0-1 1,0-1-1,19-9 0,-26 12-135,-1-1 0,1 0-1,0 0 1,-1 0 0,1-1-1,-1 1 1,0-1 0,0 0-1,0 0 1,0 0 0,0 0-1,-1 0 1,0-1 0,1 1-1,-1-1 1,0 0 0,-1 0 0,1 0-1,-1 1 1,1-1 0,-1-1-1,0-5 1,-1 9-35,0 0 0,0 0 1,-1 1-1,1-1 0,0 0 0,-1 0 0,1 1 1,-1-1-1,1 0 0,-1 1 0,1-1 1,-1 1-1,0-1 0,1 1 0,-1-1 0,0 1 1,1-1-1,-1 1 0,0-1 0,0 1 0,0 0 1,1-1-1,-1 1 0,0 0 0,0 0 1,0 0-1,1 0 0,-1-1 0,0 1 0,0 0 1,0 1-1,0-1 0,1 0 0,-1 0 1,0 0-1,0 0 0,0 1 0,-1 0 0,-36 9-24,31-5 26,0 0 0,1 0 0,-1 1 0,1 0 0,0 0 0,0 0 0,1 1 0,0-1 0,0 1 0,1 1 0,0-1 0,0 1 0,0-1 1,1 1-1,0 0 0,1 1 0,0-1 0,0 0 0,1 1 0,0-1 0,0 0 0,1 1 0,1 9 0,-1-16-46,1 1 0,0 0 1,0-1-1,0 1 1,0-1-1,0 1 0,0-1 1,1 1-1,-1-1 1,1 0-1,0 0 0,-1 0 1,1 0-1,0 0 1,0 0-1,0 0 0,1-1 1,-1 1-1,0-1 1,1 1-1,4 1 0,35 8-6677,-24-10-1528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48.347"/>
    </inkml:context>
    <inkml:brush xml:id="br0">
      <inkml:brushProperty name="width" value="0.025" units="cm"/>
      <inkml:brushProperty name="height" value="0.025" units="cm"/>
    </inkml:brush>
  </inkml:definitions>
  <inkml:trace contextRef="#ctx0" brushRef="#br0">1 1 16207,'0'0'5355,"6"8"-4074,43 74 1201,-47-80-2439,0 1-1,0-1 1,0 0 0,1 0-1,-1 0 1,1 0-1,-1-1 1,1 1-1,-1-1 1,1 1-1,0-1 1,0 0 0,0 0-1,0 0 1,-1 0-1,1-1 1,0 1-1,0-1 1,1 0-1,-1 0 1,0 0 0,0 0-1,0 0 1,0-1-1,0 1 1,0-1-1,0 0 1,3-2-1,10-2 48,0-2-1,-1 0 1,28-18-1,-26 15-74,-12 7-13,0-1 2,0 1 1,0 0-1,1 0 0,-1 1 1,1-1-1,-1 1 1,1 0-1,0 1 0,0-1 1,0 1-1,-1 1 0,10-1 1,-14 1 21,0 1 1,0-1-1,0 1 0,0-1 1,-1 1-1,1 0 0,0 0 1,0-1-1,0 1 0,-1 0 1,1 0-1,0 0 0,-1 0 1,1 0-1,-1 0 0,1 0 0,-1 0 1,1 0-1,-1 0 0,0 0 1,1 0-1,-1 0 0,0 0 1,0 1-1,0-1 0,0 2 1,1 37 593,-2-31-472,1-7-118,0-1 0,0 1 0,0 0 0,0 0 0,0-1 0,0 1 0,1 0 1,-1 0-1,0-1 0,1 1 0,0 0 0,-1-1 0,1 1 0,0 0 0,0-1 1,1 3-1,-1-4-12,1 1 0,-1-1 0,0 0 0,0 0 1,0 0-1,0 1 0,1-1 0,-1 0 1,0-1-1,0 1 0,0 0 0,0 0 0,0 0 1,1-1-1,-1 1 0,0-1 0,0 1 0,0-1 1,0 1-1,0-1 0,0 1 0,0-1 0,0 0 1,0 0-1,0 1 0,1-3 0,73-58-283,-26 17-3847,-41 36 1506,-5 1-2187,-3 3-1565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49.094"/>
    </inkml:context>
    <inkml:brush xml:id="br0">
      <inkml:brushProperty name="width" value="0.025" units="cm"/>
      <inkml:brushProperty name="height" value="0.025" units="cm"/>
    </inkml:brush>
  </inkml:definitions>
  <inkml:trace contextRef="#ctx0" brushRef="#br0">8 0 13100,'0'0'11531,"1"8"-10661,-5 178 906,-1-35-1512,8-140-156,2-22-185,5-23-403,7-90-769,-16 124 1239,-1-1 0,0 0 0,0 1 0,0-1-1,0 1 1,1-1 0,-1 0 0,0 1 0,0-1 0,1 1 0,-1-1 0,0 1-1,1-1 1,-1 1 0,1-1 0,-1 1 0,1-1 0,-1 1 0,1 0 0,-1-1-1,1 1 1,-1 0 0,1-1 0,0 1 0,-1 0 0,1 0 0,-1-1-1,1 1 1,0 0 0,-1 0 0,1 0 0,0 0 0,-1 0 0,1 0 0,0 0-1,-1 0 1,1 0 0,0 1 0,29 11 16,-7-2 73,-22-10-67,28 2 77,-28-2-70,0 0 1,0 0-1,-1 0 1,1 0-1,0-1 1,0 1 0,-1 0-1,1 0 1,0 0-1,-1 0 1,1-1-1,0 1 1,-1 0-1,1-1 1,0 1 0,-1-1-1,1 1 1,-1 0-1,1-1 1,-1 1-1,1-1 1,-1 0 0,1 1-1,-1-1 1,1 1-1,-1-1 1,0 0-1,1 1 1,-1-1-1,0 0 1,0 1 0,1-1-1,-1 0 1,0 0-1,0 0-14,0 1 0,-1 0-1,1-1 1,0 1 0,0 0 0,0-1-1,-1 1 1,1 0 0,0 0 0,0-1-1,-1 1 1,1 0 0,0 0 0,-1-1-1,1 1 1,0 0 0,-1 0-1,1 0 1,-1 0 0,1-1 0,0 1-1,-1 0 1,1 0 0,0 0 0,-1 0-1,1 0 1,-1 0 0,1 0 0,0 0-1,-1 0 1,1 0 0,-1 1 0,1-1-1,0 0 1,-1 0 0,1 0-1,0 0 1,-1 0 0,1 1 0,0-1-1,-1 0 1,1 0 0,0 1 0,-1-1-1,1 0 1,0 0 0,-1 1 0,-16 11-30,15-9 29,0 0 1,1-1-1,-1 1 0,1 0 1,0 0-1,0 0 1,0 0-1,0 0 0,0 0 1,1 0-1,-1 0 0,1 0 1,0 1-1,0-1 0,0 0 1,0 0-1,1 0 0,1 5 1,-2-6-1,1 0 1,0 0 0,1 0 0,-1-1 0,0 1 0,0 0 0,1-1 0,-1 1-1,1-1 1,-1 1 0,1-1 0,0 0 0,0 0 0,0 0 0,-1 0 0,1 0-1,0 0 1,0 0 0,0 0 0,0-1 0,0 1 0,0-1 0,1 0-1,-1 0 1,0 1 0,0-1 0,3-1 0,9 1-101,0-1-1,-1 0 1,23-6 0,-30 6 114,-1-1 1,1 0 0,-1 0 0,0 0 0,1 0-1,-1-1 1,0 0 0,-1 0 0,1 0-1,0-1 1,6-6 0,-10 8 60,1 1 0,-1-1 0,0 0 0,0 1 0,0-1 0,-1 0 0,1 1 0,0-1 0,-1 0 1,1 0-1,-1 0 0,0 0 0,1 0 0,-1 1 0,0-1 0,0 0 0,0 0 0,-1 0 0,1 0 0,0 0 0,-1 0 0,1 0 1,-1 1-1,1-1 0,-1 0 0,0 0 0,0 1 0,0-1 0,0 0 0,-1-1 0,-4-4 64,1 1 0,-1-1-1,0 1 1,-12-9 0,10 5-2150,99 10-5074,-29 0-3102,-31 0 606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49.463"/>
    </inkml:context>
    <inkml:brush xml:id="br0">
      <inkml:brushProperty name="width" value="0.025" units="cm"/>
      <inkml:brushProperty name="height" value="0.025" units="cm"/>
    </inkml:brush>
  </inkml:definitions>
  <inkml:trace contextRef="#ctx0" brushRef="#br0">0 106 11851,'0'0'12764,"8"4"-11701,-5-2-1011,0 0 0,1-1 0,-1 0 0,0 0 1,0 0-1,1 0 0,-1 0 0,0-1 1,1 1-1,-1-1 0,0 0 0,1 0 0,-1 0 1,5-1-1,-2-1-27,1 0 0,-1-1 0,1 1 0,-1-1 0,0 0 0,-1-1 0,1 1 0,6-6 1,26-27 93,-37 35-112,1 0 0,-1 0 0,0-1 0,0 1 0,0 0-1,0-1 1,0 1 0,0-1 0,0 0 0,0 1 0,-1-1-1,1 0 1,-1 1 0,1-1 0,-1 0 0,1 0 0,-1 1-1,0-1 1,0 0 0,0 0 0,0 1 0,0-1 0,-1 0-1,1 0 1,0 1 0,-2-3 0,2 3-7,-1 0-1,0 0 1,0 1 0,0-1 0,0 1 0,0-1-1,0 1 1,0-1 0,0 1 0,0 0-1,0 0 1,0-1 0,0 1 0,0 0-1,0 0 1,0 0 0,0 0 0,-1 0 0,1 0-1,0 0 1,0 1 0,0-1 0,0 0-1,0 0 1,0 1 0,0-1 0,0 1 0,-1 0-1,-29 18 19,23-12 30,0 0 0,0 1 1,1 0-1,1 0 1,-1 0-1,1 1 0,1 0 1,0 0-1,0 1 1,0 0-1,1 0 0,1 0 1,0 0-1,-3 20 1,5-29-57,1 0 0,0 0 1,0 0-1,0 0 0,0 0 1,0 0-1,0 0 0,0 0 1,0 0-1,1 0 0,-1 0 1,0-1-1,1 1 0,-1 0 1,0 0-1,1 0 0,-1 0 1,1 0-1,-1-1 0,1 1 1,0 0-1,-1 0 0,1-1 1,0 1-1,-1-1 0,1 1 1,0 0-1,0-1 0,0 1 1,-1-1-1,3 1 0,-1-1-122,1 1 0,0-1 0,-1 0-1,1 0 1,0 0 0,-1-1 0,1 1-1,0 0 1,-1-1 0,1 0 0,3-1-1,4-2-1371,1 0-1,-1-1 1,0-1-1,15-10 1,7-11-6111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6:13.910"/>
    </inkml:context>
    <inkml:brush xml:id="br0">
      <inkml:brushProperty name="width" value="0.025" units="cm"/>
      <inkml:brushProperty name="height" value="0.025" units="cm"/>
    </inkml:brush>
  </inkml:definitions>
  <inkml:trace contextRef="#ctx0" brushRef="#br0">856 168 11074,'-57'-22'3601,"56"22"-3257,1 0-208,0 0-40,0 0 3,-13-1 1139,-20-1-652,-5 13 780,-2 8 637,-18 16-723,-130 69-1113,80-53-210,86-43 84,1 0 0,1 1 0,-1 2-1,1 0 1,1 1 0,0 0 0,1 2-1,0 0 1,1 1 0,1 1-1,-13 16-40,7 56 347,16-42-299,-16 41 157,15-67-157,1 0 0,1 1 0,1 0 0,1-1 0,0 1-1,2 0 1,0 0 0,2 0 0,2 19-48,6 2 0,2 0 0,1-1 0,3 0 0,1-1 0,2-1-1,2 0 1,1-1 0,17 20 0,-22-37-5,2-1 0,0-1 0,1 0 0,1-2 0,1 0 0,0-1 0,1-1-1,1-1 1,0-1 0,1-1 0,23 8 5,24 6 15,2-3 0,1-4 0,43 5-15,133 14-9,180 1 9,-262-26 21,606 9 53,73-11-41,-411-30-124,62-25 91,-306 16-309,-2-8 0,79-29 309,-182 42-4,-1-4 0,-2-4 0,-1-3 1,-1-3-1,38-27 4,-92 49 4,-1-1 0,-1-1 0,-1-2 0,0 0 0,-1-1 1,-1-2-1,-2 0 0,0-2 0,-1 0 0,-1-1 0,9-18-4,-20 31 44,-2 1 0,1-1 0,-2-1 0,1 1 0,-2-1 0,0 0 0,0 0 0,-1 0 0,-1-1 0,0 1-1,-1-1 1,0 1 0,-1-1 0,-1 1 0,0-1 0,-1 1 0,0-2-44,-6-7 60,-1 0 0,0 1-1,-2 0 1,0 1 0,-2 0 0,0 1-1,-1 0 1,-1 1 0,0 1 0,-2 0-1,0 1 1,0 1 0,-2 0-1,0 2 1,-5-3-60,-45-28-144,-1 3 0,-1 3 0,-3 4 0,-1 2 0,-1 4 0,-44-9 144,-56-7-340,-2 8 0,-70-1 340,-616-70-768,132 22 674,568 79-312,-1 6-1,1 7 0,0 8 0,-46 14 407,197-26-85,-89 12-603,0 5-1,2 4 1,0 4-1,-64 30 689,94-25-1778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49.811"/>
    </inkml:context>
    <inkml:brush xml:id="br0">
      <inkml:brushProperty name="width" value="0.025" units="cm"/>
      <inkml:brushProperty name="height" value="0.025" units="cm"/>
    </inkml:brush>
  </inkml:definitions>
  <inkml:trace contextRef="#ctx0" brushRef="#br0">118 0 11115,'0'0'9101,"-11"10"-7259,2-3-1567,-50 48 2029,55-52-2081,0 1 0,1 0 0,0 0 0,-1 1 0,2-1 0,-1 1 0,0 0 0,1-1 0,0 1 0,0 0 0,0 0 0,1 0 1,-2 10-1,3-14-230,1-1 0,-1 1 0,1-1 0,0 1 0,-1 0 0,1-1 0,0 1 0,-1-1 0,1 1 0,0-1 0,0 0 0,-1 1 0,1-1 0,0 0 0,0 1 0,0-1 0,-1 0 0,1 0 0,0 0 0,0 0 0,0 0 0,0 0 0,-1 0 0,1 0 0,2 0 0,29-1-979,-28 1 664,115-6-3217,-118 6 3581,-1 0 1,0 0-1,0 0 0,1 0 1,-1 0-1,0 0 1,0 0-1,0 0 1,1 0-1,-1 0 0,0 0 1,0 0-1,0 0 1,1 0-1,-1 0 0,0 0 1,0 0-1,0 0 1,1 0-1,-1 0 1,0 1-1,0-1 0,0 0 1,1 0-1,-1 0 1,0 0-1,0 1 0,0-1 1,0 0-1,0 0 1,0 0-1,1 1 1,-1-1-1,0 0 0,0 0 1,0 0-1,0 1 1,0-1-1,0 0 0,0 0 1,0 0-1,0 1 1,0-1-1,-6 12 1336,-14 9-181,12-15-1264,-1-1 0,0 0-1,0-1 1,-1 0 0,1-1-1,-1 0 1,0 0 0,0-1-1,0 0 1,0-1 0,0 0-1,-17 0 1,26-2-110,1 1 0,-1 0 0,0 0 0,1-1 0,-1 1 0,0 0 0,1-1 0,-1 1 0,1-1 0,-1 1 0,1-1 0,-1 1 0,1-1 0,-1 1 0,1-1 0,-1 1 0,1-1 0,0 0 0,-1 1 0,1-1 0,0 1 0,0-1 0,-1 0 0,1 1 0,0-1 0,0 0 0,0 0 0,0 1 0,0-1 0,0-1 0,1-24-5520,0 23 4918,5-28-7213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50.141"/>
    </inkml:context>
    <inkml:brush xml:id="br0">
      <inkml:brushProperty name="width" value="0.025" units="cm"/>
      <inkml:brushProperty name="height" value="0.025" units="cm"/>
    </inkml:brush>
  </inkml:definitions>
  <inkml:trace contextRef="#ctx0" brushRef="#br0">61 0 15631,'0'0'2899,"1"10"42,-3 38 30,-14 88 1,8-79-2455,-3 76 0,11-126-501,0 15 8,0-21-17,0-1 0,0 1-1,0-1 1,0 1-1,0-1 1,0 1 0,0-1-1,0 1 1,0-1 0,0 1-1,1-1 1,-1 1 0,0-1-1,0 1 1,0-1-1,1 1 1,-1-1 0,0 0-1,1 1 1,-1-1 0,0 1-1,1-1 1,-1 0-1,0 1 1,1-1 0,-1 0-1,1 0 1,-1 1 0,1-1-1,0 0 1,0 0 0,-1 0 1,1-1 0,-1 1-1,1-1 1,-1 1 0,1-1-1,-1 1 1,1-1 0,-1 1-1,0-1 1,1 1 0,-1-1-1,0 0 1,1 1 0,-1-1-1,0 0 1,0 1 0,0-1-1,0 0 1,1 1 0,-1-1-1,0 0 1,0 1 0,0-1-1,0 0 1,-1 0 0,1-27-346,0 21 213,0-2 22,0 1 0,-1-1 0,1 0 0,-2 1 0,0-1 0,0 1 0,0-1 0,-1 1 0,0 0 0,-1 0 0,1 0 0,-2 1 0,-7-12 0,12 19 258,51 7 339,22 1-289,-70-8-192,0 0 0,0 0 0,0 0 0,0 0 0,0-1 0,0 0-1,0 1 1,0-1 0,0 0 0,0-1 0,0 1 0,0 0 0,-1-1 0,1 0 0,-1 1 0,1-1 0,-1 0 0,4-4 0,-6 5-32,1 1 1,-1 0-1,0-1 0,1 1 1,-1-1-1,0 0 0,0 1 0,0-1 1,0 1-1,0-1 0,1 1 1,-1-1-1,0 1 0,0-1 1,0 1-1,0-1 0,-1 0 1,1 1-1,0-1 0,0 1 1,0-1-1,0 1 0,0-1 0,-1 1 1,1-1-1,0 1 0,0-1 1,-1 1-1,1-1 0,0 1 1,-1 0-1,1-1 0,-1 0 1,-18-14-4108,11 9-808,-10-9-11641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51.514"/>
    </inkml:context>
    <inkml:brush xml:id="br0">
      <inkml:brushProperty name="width" value="0.025" units="cm"/>
      <inkml:brushProperty name="height" value="0.025" units="cm"/>
    </inkml:brush>
  </inkml:definitions>
  <inkml:trace contextRef="#ctx0" brushRef="#br0">6 12 1313,'-1'7'14654,"0"15"-8293,0 15-4567,-2 60-4317,3-69 4429,2 3-983,1-38 116,5-52 64,-6 45-1344,6-139 385,-5 154-442,0 0 1,0 0-1,0 0 1,0 0-1,0 1 0,0-1 1,-1 1-1,1 0 1,-1 0-1,4 3 0,0-1-592,2 0-315,1 0 0,-1-1 0,1 0 0,-1 0 0,1-1 0,0 0 0,0 0 0,0-1 0,0 0 0,11-1 0,7 0-3717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5:52.142"/>
    </inkml:context>
    <inkml:brush xml:id="br0">
      <inkml:brushProperty name="width" value="0.025" units="cm"/>
      <inkml:brushProperty name="height" value="0.025" units="cm"/>
    </inkml:brush>
  </inkml:definitions>
  <inkml:trace contextRef="#ctx0" brushRef="#br0">67 322 3523,'0'0'16608,"-9"-1"-15925,7 0-642,0 1-1,0-1 0,0 1 0,1 0 0,-1 0 0,0 0 0,0 0 1,0 0-1,0 0 0,0 0 0,0 0 0,1 1 0,-1-1 0,0 1 1,0-1-1,0 1 0,1 0 0,-1 0 0,0 0 0,1 0 0,-1 0 1,1 0-1,-1 0 0,1 0 0,-1 1 0,1-1 0,0 0 1,0 1-1,0-1 0,0 1 0,0 0 0,0-1 0,0 1 0,0 0 1,1-1-1,-1 1 0,1 0 0,-1 0 0,1 0 0,-1 0 0,1 0 1,0-1-1,0 1 0,0 0 0,0 0 0,1 0 0,-1 2 1,0-3-5,0 0 1,0 0 0,0 1-1,0-1 1,0 0 0,0 0-1,0 0 1,1 0 0,-1 0-1,0 0 1,1 1 0,-1-1-1,0 0 1,1 0 0,0 0-1,-1 0 1,1 0 0,-1 0-1,1-1 1,0 1 0,0 0-1,-1 0 1,1 0 0,0-1 0,0 1-1,2 1 1,-1-2-3,-1 0 0,1 0-1,0 1 1,0-1 0,-1-1 0,1 1 0,0 0 0,-1 0 0,1-1-1,0 1 1,-1-1 0,1 1 0,0-1 0,-1 0 0,1 1-1,-1-1 1,1 0 0,2-2 0,9-9 31,0-1-1,0 0 1,-1 0-1,-1-1 1,0-1 0,-1 0-1,-1 0 1,0-1-1,8-20 1,-22 80-995,4-17 926,-1-17-8,1-3 12,-1-1 0,1 0 0,1 1 0,-1-1 0,1 1 1,0-1-1,0 0 0,1 1 0,2 7 0,-3-13 10,0-1 0,1 1 0,-1-1 0,1 0 1,-1 1-1,1-1 0,0 1 0,-1-1 0,1 0 0,-1 0 0,1 1 0,0-1 0,-1 0 0,1 0 0,-1 0 1,1 0-1,0 1 0,-1-1 0,1 0 0,0 0 0,-1 0 0,1 0 0,0-1 0,-1 1 0,1 0 0,0 0 1,-1 0-1,1 0 0,-1-1 0,1 1 0,0 0 0,-1-1 0,1 1 0,-1 0 0,1-1 0,-1 1 0,1-1 1,0 0-1,20-16 253,4-9-312,-2-2 1,-1 0-1,-1-2 0,-1 0 1,-2-1-1,-1-1 1,-1 0-1,-2-1 1,17-62-1,-35 115-98,-17 61 718,3 1-1,4 0 1,-3 91-1,17-170-551,0 0 0,0 0-1,1-1 1,-1 1 0,1 0-1,-1 0 1,1 0 0,0 0-1,0-1 1,0 1 0,1 0-1,-1-1 1,1 1 0,2 3 0,-3-5-13,-1-1 0,1 1 1,0-1-1,-1 1 1,1-1-1,-1 0 1,1 1-1,0-1 0,-1 0 1,1 1-1,0-1 1,-1 0-1,1 0 1,0 0-1,0 0 0,-1 0 1,1 1-1,0-1 1,-1 0-1,1-1 1,0 1-1,0 0 0,0 0 1,1-1 4,-1 0 0,1 1 0,0-1 0,-1 0-1,1 0 1,-1-1 0,0 1 0,1 0 0,-1 0 0,0-1 0,0 1 0,0-1 0,2-1 0,1-5-206,0 0 0,0 0 1,-1 0-1,0 0 1,0-1-1,-1 1 1,0-1-1,-1 0 0,0 1 1,0-1-1,0 0 1,-1 0-1,-1 0 0,0 1 1,0-1-1,0 0 1,-1 1-1,-5-14 1,2 6-37,-1 0 0,-1 0 0,-1 1 0,0 0 0,0 0-1,-2 1 1,0 0 0,-18-20 0,11 22 1684,9 15 392,9-2-1801,-1 0-1,0 1 0,1-1 1,-1 0-1,1 0 1,-1 0-1,1 0 0,-1 0 1,1 1-1,0-1 1,-1 0-1,1-1 0,0 1 1,0 0-1,0 0 1,0 0-1,0 0 0,0-1 1,0 1-1,0 0 1,0-1-1,0 1 0,0-1 1,3 1-1,10 4-16,0-1 1,0-1-1,0-1 0,0 0 0,1 0 1,-1-2-1,19 0 0,-24-1-818,0 1 1,-1-1-1,1-1 1,-1 0-1,0 0 0,1 0 1,13-7-1,4-10-6635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19.787"/>
    </inkml:context>
    <inkml:brush xml:id="br0">
      <inkml:brushProperty name="width" value="0.025" units="cm"/>
      <inkml:brushProperty name="height" value="0.025" units="cm"/>
    </inkml:brush>
  </inkml:definitions>
  <inkml:trace contextRef="#ctx0" brushRef="#br0">60 117 3331,'0'0'10543,"-8"-2"-7857,-2-2-1842,6 3-385,0-1 0,1 1 0,-1 0 0,0 0 0,0 0 0,0 0 0,0 1 0,-6 0 0,30 0 587,0-1 1,0 0-1,33-7 1,-45 6-1034,0-1 0,0 0 1,-1 0-1,1 0 0,-1-1 1,1 0-1,-1-1 0,0 0 1,-1 0-1,1 0 0,9-11 0,-15 15-5,0 0 0,1 0 0,-1-1 0,0 1-1,-1 0 1,1 0 0,0-1 0,0 1 0,0 0-1,-1-1 1,1 1 0,-1-1 0,1 1 0,-1-1-1,1-1 1,-1 2-4,-1 1 0,1-1 0,0 1 0,0-1 0,0 1 0,-1-1 0,1 1 1,0-1-1,0 1 0,-1-1 0,1 1 0,0 0 0,-1-1 0,1 1 0,-1-1 0,1 1 0,0 0 0,-1 0 0,1-1 0,-1 1 0,1 0 0,-1 0 0,1-1 0,-1 1 0,1 0 0,-1 0 1,1 0-1,-2 0 0,-2-1-3,1 1 0,-1 0 0,0 0 1,0 0-1,0 1 0,0-1 1,0 1-1,0 0 0,0 0 0,-5 2 1,-2 2-9,1 1 0,0 0 0,0 0 0,0 0 0,1 1 0,-17 17 0,22-20 3,0 1 1,0-1-1,0 1 1,0 0-1,1 1 1,0-1-1,0 0 1,0 1-1,1 0 1,0-1-1,0 1 1,0 0-1,1 0 1,-1 12-1,2-16 0,0 0-1,0 0 0,0 0 0,0 0 1,1-1-1,-1 1 0,1 0 0,-1 0 1,1-1-1,0 1 0,-1 0 0,1-1 1,0 1-1,0 0 0,0-1 1,1 1-1,-1-1 0,0 0 0,0 1 1,3 1-1,0-1-76,-1 0 0,1 0 0,0 0 0,0 0 1,0-1-1,0 1 0,0-1 0,8 1 0,0 0-730,1-1 1,0-1-1,0 0 1,-1-1-1,18-3 1,26-12-5249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0.597"/>
    </inkml:context>
    <inkml:brush xml:id="br0">
      <inkml:brushProperty name="width" value="0.025" units="cm"/>
      <inkml:brushProperty name="height" value="0.025" units="cm"/>
    </inkml:brush>
  </inkml:definitions>
  <inkml:trace contextRef="#ctx0" brushRef="#br0">1 90 13293,'0'0'4970,"8"4"-2990,2 0-1645,1 0 0,-1-1 0,1 0 0,0-1 0,0 0 0,0-1-1,0 0 1,0-1 0,0 0 0,0 0 0,0-1 0,-1-1 0,1 0 0,20-7 0,21-20 15,-49 27-321,0 0 0,0 0 0,0 0 0,-1-1 0,1 1 0,-1-1 0,0 0 0,1 1 0,-1-1-1,-1 0 1,1-1 0,0 1 0,-1 0 0,2-5 0,-3 7-11,0 0 1,0 0-1,0 0 0,0 0 0,0 0 0,0 0 0,0 0 0,-1 0 0,1 1 0,0-1 0,-1 0 1,1 0-1,0 0 0,-1 0 0,0 0 0,1 0 0,-1 1 0,1-1 0,-1 0 0,0 0 1,1 1-1,-1-1 0,0 0 0,0 1 0,0-1 0,1 1 0,-1-1 0,0 1 0,0 0 1,0-1-1,0 1 0,0 0 0,0-1 0,0 1 0,0 0 0,0 0 0,0 0 0,0 0 0,0 0 1,-1 0-1,-47 1 267,48 0-288,-7 0 16,-1 1 0,1 0 0,0 0 0,0 1 0,1 0 0,-1 1-1,1 0 1,-1 0 0,1 0 0,0 1 0,1 0 0,-1 0 0,1 1 0,0 0-1,-7 9 1,8-9-7,0 0-1,1 0 1,0 1-1,0-1 1,1 1-1,0 0 1,0-1-1,0 1 0,1 1 1,0-1-1,0 0 1,1 1-1,0-1 1,0 0-1,1 1 1,0-1-1,1 13 1,1-17-17,-1 1 1,0 0 0,1-1 0,0 1 0,0-1 0,0 1-1,0-1 1,1 0 0,-1 0 0,1 0 0,0 0 0,0 0-1,0-1 1,0 1 0,0-1 0,0 0 0,1 0-1,-1 0 1,1 0 0,0-1 0,-1 0 0,1 1 0,0-1-1,0 0 1,0-1 0,0 1 0,7-1 0,4 2-576,1-1 0,-1-1 0,1-1 0,-1 0 0,30-6 0,-31 3-1063,-1 0 1,0-1 0,18-9 0,39-27-13289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1.359"/>
    </inkml:context>
    <inkml:brush xml:id="br0">
      <inkml:brushProperty name="width" value="0.025" units="cm"/>
      <inkml:brushProperty name="height" value="0.025" units="cm"/>
    </inkml:brush>
  </inkml:definitions>
  <inkml:trace contextRef="#ctx0" brushRef="#br0">22 87 10954,'0'0'8574,"-4"10"-6893,-11 29-207,14-38-1424,1-1 1,0 1 0,0-1-1,0 1 1,-1 0 0,1-1-1,0 1 1,0 0 0,0-1-1,0 1 1,0 0 0,0-1-1,0 1 1,0 0 0,1-1-1,-1 1 1,0 0 0,0-1-1,0 1 1,1-1 0,-1 1-1,0 0 1,1-1 0,-1 1-1,1-1 1,-1 1 0,0-1-1,1 1 1,-1-1 0,1 1-1,-1-1 1,1 0 0,-1 1-1,1-1 1,0 0 0,-1 1-1,1-1 1,-1 0 0,1 0-1,1 1 1,25 0 754,-22-1-554,4 0-100,1-1-1,-1 0 0,0-1 0,0 0 1,0-1-1,0 0 0,0 0 0,0-1 1,-1 0-1,16-10 0,-19 11-129,0-1 0,0 1 1,0-1-1,-1 0 0,0 0 0,0-1 0,0 1 1,0-1-1,-1 0 0,1 0 0,-1 0 0,0 0 1,-1 0-1,1-1 0,-1 0 0,0 1 0,-1-1 1,2-8-1,-3 13-17,0 0 0,-1 0 0,1-1 0,0 1 1,-1 0-1,1 0 0,-1 0 0,1 0 0,-1 0 0,0 0 1,1 0-1,-1 0 0,0 0 0,0 0 0,1 1 0,-1-1 1,0 0-1,0 0 0,0 1 0,0-1 0,0 1 0,0-1 1,0 1-1,0-1 0,0 1 0,-1-1 0,1 1 0,0 0 1,0 0-1,0 0 0,0-1 0,-1 1 0,1 0 0,0 0 1,0 1-1,-2-1 0,-4 0-3,0 0 0,-1 0 0,1 1 0,0 0 0,-8 3 0,6-1 5,0 1 0,1 0 0,0 1-1,0 0 1,0 1 0,1-1 0,-1 1 0,1 1 0,1-1 0,-1 1 0,1 0-1,1 1 1,-1 0 0,-4 8 0,6-10-2,0 0-1,1 1 1,0 0-1,0-1 1,0 1-1,1 0 1,0 0-1,0 1 1,1-1-1,-1 0 1,2 1-1,-1-1 1,1 0-1,0 1 1,1-1-1,0 0 1,0 1-1,3 10 1,-1-14-22,-1 0-1,1 0 1,0-1 0,0 1 0,0-1 0,1 1 0,-1-1 0,1 0 0,0-1 0,-1 1-1,1 0 1,1-1 0,-1 0 0,0 0 0,0 0 0,1-1 0,-1 0 0,1 1 0,-1-1 0,1-1-1,7 1 1,1 1-589,0-1 0,0-1-1,0 0 1,0-1 0,0 0-1,23-5 1,16-16-4192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2.788"/>
    </inkml:context>
    <inkml:brush xml:id="br0">
      <inkml:brushProperty name="width" value="0.025" units="cm"/>
      <inkml:brushProperty name="height" value="0.025" units="cm"/>
    </inkml:brush>
  </inkml:definitions>
  <inkml:trace contextRef="#ctx0" brushRef="#br0">63 1 3267,'0'0'17761,"-3"9"-16795,-7 13-626,1-1-219,1 0 1,0 0-1,1 0 1,2 1-1,0-1 1,-2 29 0,7-49-111,0 0-1,0 0 1,0 0 0,0 0 0,0 0 0,0 0 0,0 0 0,0 0 0,1 0 0,-1 0 0,0 0 0,1 0 0,-1 0 0,1 0 0,-1 0 0,1 0 0,-1 0 0,1-1 0,0 1-1,-1 0 1,1 0 0,0-1 0,0 1 0,0 0 0,-1-1 0,1 1 0,0-1 0,0 1 0,0-1 0,0 1 0,0-1 0,0 0 0,0 1 0,0-1 0,0 0 0,0 0 0,0 0 0,0 0-1,0 0 1,0 0 0,0 0 0,0 0 0,0 0 0,2-1 0,0 0-50,1 1 1,0-1-1,-1-1 0,0 1 0,1 0 0,-1-1 0,0 0 1,0 0-1,1 0 0,-2 0 0,7-5 0,-4 0-721,1 0 0,-1 0-1,-1-1 1,1 0 0,-1 0-1,5-15 1,5-22-5502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3.145"/>
    </inkml:context>
    <inkml:brush xml:id="br0">
      <inkml:brushProperty name="width" value="0.025" units="cm"/>
      <inkml:brushProperty name="height" value="0.025" units="cm"/>
    </inkml:brush>
  </inkml:definitions>
  <inkml:trace contextRef="#ctx0" brushRef="#br0">47 0 12364,'0'0'8584,"-46"58"-8488,60-40-64,9-5-769,6-7-2434,2-6-4164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3.472"/>
    </inkml:context>
    <inkml:brush xml:id="br0">
      <inkml:brushProperty name="width" value="0.025" units="cm"/>
      <inkml:brushProperty name="height" value="0.025" units="cm"/>
    </inkml:brush>
  </inkml:definitions>
  <inkml:trace contextRef="#ctx0" brushRef="#br0">1 187 16271,'0'0'1613,"0"8"-263,0-5-1205,0 0-1,0-1 0,1 1 1,-1-1-1,0 1 1,1-1-1,0 1 1,-1-1-1,1 1 0,0-1 1,2 4-1,-2-6-80,-1 1 0,1-1-1,-1 1 1,1-1 0,-1 1-1,1-1 1,0 0 0,-1 1-1,1-1 1,0 0 0,-1 1-1,1-1 1,0 0 0,-1 0-1,1 0 1,0 1 0,0-1-1,-1 0 1,1 0 0,1 0-1,25-11 1207,-5-5-814,-1 0 0,-1-1 0,32-34 0,-33 29-984,0 0 0,-2-2 0,19-32 0,-52 117-428,7-34 367,1 1 0,1-1-1,1 1 1,-1 29 0,7-28-3901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2:08.870"/>
    </inkml:context>
    <inkml:brush xml:id="br0">
      <inkml:brushProperty name="width" value="0.025" units="cm"/>
      <inkml:brushProperty name="height" value="0.025" units="cm"/>
    </inkml:brush>
  </inkml:definitions>
  <inkml:trace contextRef="#ctx0" brushRef="#br0">435 1189 16516,'1'1'113,"1"1"1,-1-1 0,0 1 0,0-1-1,1 0 1,-1 0 0,1 0 0,-1 0-1,1 0 1,-1 0 0,1 0 0,0 0-1,-1-1 1,1 1 0,0-1 0,0 1-1,-1-1 1,1 0 0,0 1 0,0-1-1,0 0 1,-1 0 0,1 0 0,0 0 0,0-1-1,0 1 1,-1-1 0,1 1 0,0-1-1,0 1 1,-1-1 0,1 0 0,0 0-1,-1 0 1,1 0 0,0-1-114,16-3 393,2 4-326,0-1-1,-1 2 1,1 1-1,0 1 1,-1 0-1,1 1 1,5 3-67,41 5 32,-8-8-11,1-2 0,0-2 0,0-3 0,-1-3 0,54-13-21,137-13 64,1 11 0,76 10-64,135-10 46,-290 9-14,1 7 1,52 10-33,92 30 56,-160-14 24,144-1-80,-145-18 19,0 6 1,8 9-20,-109-9 11,2 3 20,1-2 0,0-3-1,1-3 1,-1-2 0,0-2 0,0-3-1,24-6-30,269-73 1030,-347 84-1021,0-1 10,0 0 1,0 0-1,-1 0 0,1 0 0,0 1 0,0-1 0,0 1 1,0 0-1,0 0 0,0 0 0,0 0 0,-1 1 0,1-1 1,0 1-1,0 0 0,0 0 0,0 0 0,-1 0 0,1 0 0,-1 0 1,1 1-1,-1-1 0,1 1 0,-1 0 0,0 0 0,1 0 1,-1 0-1,0 0 0,-1 0 0,2 2-19,27 18 666,-4 10-658,-21-14 88,-11-6-124,-4 20-10,7-11-1014,3-19 2144</inkml:trace>
  <inkml:trace contextRef="#ctx0" brushRef="#br0" timeOffset="1223.22">4967 1281 14891,'-27'-20'5050,"14"-45"-3996,12 52-715,-11-137-84,7 0 1,6-1-1,7 1 0,22-115-255,-13 214 279,-16 50-265,-1 0 0,0 0 0,0 0 0,1 1 0,-1-1 0,1 0 0,-1 0 0,1 0 0,-1 1 0,1-1 0,-1 0 0,1 0 0,-1 1 0,1-1 0,0 0 0,0 1 0,-1-1 0,1 1 0,0-1 0,0 1 0,0 0 0,-1-1 0,1 1 0,0 0 0,0-1 0,0 1 0,0 0-1,0 0 1,0 0 0,0 0 0,0 0 0,0 0 0,-1 0 0,1 0 0,0 0 0,0 0 0,0 1 0,0-1 0,0 0 0,0 0 0,0 1 0,-1-1 0,1 1 0,0-1 0,0 1 0,0-1 0,-1 1 0,1 0 0,0-1 0,-1 1 0,1 0 0,-1-1 0,1 1 0,0 1-14,0 0 28,0 1 1,0-1-1,0 1 0,0 0 1,0-1-1,-1 1 0,0 0 1,1 0-1,-1-1 1,0 1-1,0 0 0,0 0 1,-1-1-1,1 1 0,-1 0 1,1 0-1,-1-1 0,0 1 1,0 0-1,0-1 0,0 1 1,-1-1-1,1 0 0,-1 1 1,1-1-1,-1 0 1,0 0-1,0 0 0,0 0 1,0 0-1,0 0 0,0-1 1,-1 1-1,1-1 0,-1 1 1,1-1-1,-1 0 0,1 0 1,-1 0-1,0 0 0,1-1 1,-1 1-1,0-1 1,0 1-1,1-1 0,-1 0 1,0 0-1,0 0 0,1-1 1,-2 1-29,-135-31 810,-256-18-28,202 19-325,-189-6-457,-573-5 268,667 23-248,-435-9 40,489 30 95,-136-18-155,-408-54 38,615 43-1600,131 14 100</inkml:trace>
  <inkml:trace contextRef="#ctx0" brushRef="#br0" timeOffset="-129172.56">944 143 16972,'-132'14'5322,"-1"-9"-3935,53-3-1636,0 4 0,1 3 0,-19 6 249,77-9 5,1 1 0,-1 1 0,1 1 0,1 0 0,0 1 0,0 2 0,1 0 0,0 0 0,1 2 0,1 0 0,0 1 0,1 1-1,0 0 1,1 1 0,1 0 0,1 1 0,-1 3-5,8-13 11,1-1-1,0 1 1,0 0 0,0 0-1,1 0 1,0 0-1,1 0 1,0 1-1,0-1 1,1 1 0,0 0-1,0-1 1,1 1-1,0 0 1,1-1-1,0 1 1,0 0 0,1-1-1,0 1 1,1-1-1,-1 0 1,2 0-1,-1 0 1,1 0 0,0 0-1,1-1 1,-1 0-1,2 1-10,25 30-20,2-1 0,2-2 0,1-1-1,1-2 1,2-2 0,26 15 20,-17-16 1,2-2 0,0-3 1,2-2-1,1-2 0,0-2 1,1-3-1,1-2 0,0-2-1,116 14 39,164 4-39,656 73 19,-820-88-25,0-7-1,0-7 1,-1-8-1,1-7 1,14-10 6,335-45 17,134-6 14,-621 73-41,-1-1 0,0-1-1,0-2 1,-1-1 0,0-2 0,-1-1 0,0-1-1,0-1 1,-1-2 0,-1-1 0,-1-1 0,0-2-1,-1 0 1,-1-2 0,-1-1 0,-1 0 0,8-12 10,-25 25 17,-1 1 0,0 0 1,-1-1-1,1 0 1,-2 0-1,1 0 1,-1-1-1,-1 1 1,0-1-1,0 0 0,-1 1 1,0-1-1,-1 0 1,0 0-1,0 0 1,-1 1-1,-1-1 0,1 0 1,-2 0-1,1 1 1,-1 0-1,-1-1 1,1 1-1,-2 0 0,1 1 1,-1-1-1,0 1 1,-5-5-18,-11-13-3,-2 1 0,-1 0 0,-1 2 1,-1 1-1,-1 1 0,-1 2 0,0 0 1,-2 2-1,0 1 0,-1 1 0,0 2 1,-1 1-1,0 2 0,-1 1 0,-12-1 3,-57 0 19,-1 5 0,0 4 0,-12 6-19,-84-1 5,-521-47-7,-423-36-210,857 70-392,146 10-17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6.738"/>
    </inkml:context>
    <inkml:brush xml:id="br0">
      <inkml:brushProperty name="width" value="0.025" units="cm"/>
      <inkml:brushProperty name="height" value="0.025" units="cm"/>
    </inkml:brush>
  </inkml:definitions>
  <inkml:trace contextRef="#ctx0" brushRef="#br0">1 0 9129,'0'0'15598,"72"7"-15213,-16-6-225,3-1-128,1 0-256,-5 0-1378,-9 0-704,-14 0-865,-15 0-2530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7.061"/>
    </inkml:context>
    <inkml:brush xml:id="br0">
      <inkml:brushProperty name="width" value="0.025" units="cm"/>
      <inkml:brushProperty name="height" value="0.025" units="cm"/>
    </inkml:brush>
  </inkml:definitions>
  <inkml:trace contextRef="#ctx0" brushRef="#br0">0 55 9865,'0'0'11884,"59"19"-10731,-1-30-256,11-2-577,6 0-288,2 0-224,-4 3-1410,-13 3-2722,-17 0-3780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7.419"/>
    </inkml:context>
    <inkml:brush xml:id="br0">
      <inkml:brushProperty name="width" value="0.025" units="cm"/>
      <inkml:brushProperty name="height" value="0.025" units="cm"/>
    </inkml:brush>
  </inkml:definitions>
  <inkml:trace contextRef="#ctx0" brushRef="#br0">286 1 14382,'0'0'4035,"6"80"-3074,-14-35 289,-7 6 63,-8 7-288,-7 4-192,-4 3-513,-3 2-256,-1-2-32,5-3 0,4-5-545,3-15-1985,7-16-4388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3.906"/>
    </inkml:context>
    <inkml:brush xml:id="br0">
      <inkml:brushProperty name="width" value="0.025" units="cm"/>
      <inkml:brushProperty name="height" value="0.025" units="cm"/>
    </inkml:brush>
  </inkml:definitions>
  <inkml:trace contextRef="#ctx0" brushRef="#br0">25 0 15182,'0'0'6487,"-3"11"-5553,-3 9-645,1 0 0,1 0 0,1 0 0,1 1 0,0-1 0,3 41 0,0-60-266,0 1-1,-1-1 1,1 1 0,0-1-1,0 1 1,0-1 0,0 0 0,0 0-1,0 1 1,0-1 0,0 0-1,1 0 1,-1 0 0,0 0-1,1 0 1,-1-1 0,1 1 0,-1 0-1,1-1 1,-1 1 0,1-1-1,-1 1 1,1-1 0,0 0-1,-1 0 1,1 1 0,-1-1 0,1 0-1,0-1 1,-1 1 0,1 0-1,-1 0 1,3-1 0,0 0-120,-1 1 0,1-1 0,0 0-1,-1 0 1,1 0 0,0 0 0,-1-1 0,1 0 0,-1 1 0,0-1 0,0-1 0,0 1 0,5-4 0,-5 2-798,-1 0 0,1 0 1,-1-1-1,0 1 0,0 0 0,0-1 1,-1 1-1,0-1 0,2-8 1,0-20-9329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4.264"/>
    </inkml:context>
    <inkml:brush xml:id="br0">
      <inkml:brushProperty name="width" value="0.025" units="cm"/>
      <inkml:brushProperty name="height" value="0.025" units="cm"/>
    </inkml:brush>
  </inkml:definitions>
  <inkml:trace contextRef="#ctx0" brushRef="#br0">0 1 11659,'0'0'10858,"39"22"-18705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4.684"/>
    </inkml:context>
    <inkml:brush xml:id="br0">
      <inkml:brushProperty name="width" value="0.025" units="cm"/>
      <inkml:brushProperty name="height" value="0.025" units="cm"/>
    </inkml:brush>
  </inkml:definitions>
  <inkml:trace contextRef="#ctx0" brushRef="#br0">0 37 13549,'0'0'6096,"11"-2"-4895,45-9 139,-29 4-1038,0 1 0,0 2-1,0 0 1,1 2-1,39 2 1,-67 0-295,1 0-1,-1 0 0,1 1 1,-1-1-1,1 0 1,0 1-1,-1-1 1,1 0-1,-1 1 1,0-1-1,1 1 1,-1-1-1,1 0 1,-1 1-1,0-1 1,1 1-1,-1-1 1,0 1-1,1 0 0,-1-1 1,0 1-1,0-1 1,1 1-1,-1-1 1,0 1-1,0 0 1,0-1-1,0 1 1,0-1-1,0 1 1,0 0-1,0-1 1,0 1-1,0-1 1,-1 1-1,1 0 1,0-1-1,0 1 0,-1 0 1,-10 25 668,0-11-353,-2 1 0,0-2 0,-1 1 0,0-2 0,-19 14 0,13-10-190,0 0 0,-20 25 0,38-41-127,1 0 1,0 1-1,0-1 1,-1 1-1,1-1 1,0 1 0,1-1-1,-1 1 1,0 0-1,0-1 1,1 1-1,-1 0 1,1 0-1,-1 0 1,1-1-1,0 1 1,0 0-1,-1 2 1,2-3-1,-1 0 0,1 0 0,-1 0 1,1 0-1,-1-1 0,1 1 0,0 0 0,-1 0 0,1 0 1,0-1-1,0 1 0,0 0 0,-1-1 0,1 1 0,0-1 0,0 1 1,0-1-1,0 1 0,0-1 0,0 0 0,0 1 0,2-1 0,9 2 11,-1-1-1,1 0 0,0-1 0,17-2 0,-18 1-47,6 0-480,1-1 1,0-1-1,30-10 0,17-13-5993,-10-2-6318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5.232"/>
    </inkml:context>
    <inkml:brush xml:id="br0">
      <inkml:brushProperty name="width" value="0.025" units="cm"/>
      <inkml:brushProperty name="height" value="0.025" units="cm"/>
    </inkml:brush>
  </inkml:definitions>
  <inkml:trace contextRef="#ctx0" brushRef="#br0">87 0 16656,'0'0'5018,"-9"8"-4116,0 1-645,0 0-1,0 0 1,1 1 0,-13 19 0,18-24-176,0 0-1,1 0 1,-1 0 0,1 0 0,0 0 0,1 1 0,-1-1 0,1 1 0,0-1-1,0 1 1,1-1 0,-1 1 0,1-1 0,1 1 0,-1-1 0,2 8 0,-1-11-56,0 0 1,0 0-1,1 0 1,-1 0-1,0 0 1,1-1-1,-1 1 1,1 0-1,0-1 1,0 1-1,-1-1 1,1 1-1,0-1 1,0 0-1,0 0 1,0 0-1,1 0 1,-1 0-1,0-1 1,0 1-1,1 0 1,-1-1-1,0 0 1,1 1-1,-1-1 1,0 0-1,1 0 1,-1-1-1,0 1 1,4-1-1,0 0-152,0 1 0,0-1 0,0 0-1,0-1 1,0 0 0,-1 0 0,1 0 0,-1 0-1,1-1 1,8-5 0,-10 4-551,-1 0-1,1 0 1,-1 0-1,0 0 1,0 0-1,0-1 1,0 1-1,-1-1 1,0 0-1,3-7 1,3-23-7709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5.586"/>
    </inkml:context>
    <inkml:brush xml:id="br0">
      <inkml:brushProperty name="width" value="0.025" units="cm"/>
      <inkml:brushProperty name="height" value="0.025" units="cm"/>
    </inkml:brush>
  </inkml:definitions>
  <inkml:trace contextRef="#ctx0" brushRef="#br0">1 1 17457,'0'0'6309,"60"39"-16590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6.148"/>
    </inkml:context>
    <inkml:brush xml:id="br0">
      <inkml:brushProperty name="width" value="0.025" units="cm"/>
      <inkml:brushProperty name="height" value="0.025" units="cm"/>
    </inkml:brush>
  </inkml:definitions>
  <inkml:trace contextRef="#ctx0" brushRef="#br0">92 7 18225,'0'0'1073,"8"-1"481,6-2-726,1 2-1,0 0 1,0 1 0,17 1 0,-29-1-726,-1 1-1,1-1 1,-1 1 0,1-1 0,-1 1 0,1 0 0,-1 0 0,0 0 0,1 0 0,-1 0-1,0 1 1,0-1 0,0 0 0,0 1 0,3 3 0,-4-3-80,0 0 0,0-1 1,-1 1-1,1 0 0,-1 0 1,1 0-1,-1 0 0,0 0 0,0 0 1,0 0-1,0 0 0,0 0 0,0 0 1,-1 0-1,1 0 0,0-1 1,-1 1-1,0 0 0,1 0 0,-1 0 1,0 0-1,0-1 0,0 1 0,-2 2 1,-7 9 44,0 0 0,-1-2 0,0 1 0,-1-1 0,-1-1 0,1 0 0,-15 8 1,13-8-50,60-14-653,-18-2 313,0 1 1,0 2 0,0 1-1,40 2 1,-66 0 321,0-1 0,0 2-1,0-1 1,0 0 0,0 0 0,0 1 0,0-1 0,0 1 0,0-1 0,0 1 0,-1 0-1,1 0 1,0 0 0,0 0 0,-1 0 0,1 0 0,0 0 0,-1 1 0,1-1 0,-1 1-1,0-1 1,1 1 0,-1-1 0,0 1 0,0 0 0,0 0 0,0 0 0,0-1 0,-1 1 0,1 0-1,0 0 1,-1 0 0,0 0 0,1 3 0,-1-1 79,0-1 0,-1 1 0,1 0-1,-1 0 1,0-1 0,0 1 0,0 0 0,0-1 0,-1 1 0,1-1 0,-1 0-1,0 1 1,0-1 0,0 0 0,-1 0 0,1 0 0,-1-1 0,-2 4 0,-9 5 132,0-1 0,-1 0 1,0-1-1,0-1 0,-1 0 1,0-1-1,0 0 0,-1-2 1,0 0-1,0-1 0,0 0 1,-1-2-1,1 0 0,0-1 1,-1 0-1,-26-4 0,41 3-507,1-1-1,-1 1 1,1-1 0,0 0-1,-1 0 1,1 0-1,0-1 1,0 1-1,0 0 1,0-1-1,0 1 1,0-1 0,0 0-1,0 0 1,1 1-1,-3-5 1,-7-17-5769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7.807"/>
    </inkml:context>
    <inkml:brush xml:id="br0">
      <inkml:brushProperty name="width" value="0.025" units="cm"/>
      <inkml:brushProperty name="height" value="0.025" units="cm"/>
    </inkml:brush>
  </inkml:definitions>
  <inkml:trace contextRef="#ctx0" brushRef="#br0">0 65 18161,'0'0'2627,"47"8"-1538,-4-8-64,9-8-385,6-6-383,3 0-193,-1 0 0,-5 1-929,-10 6-1986,-13 4-1985,-16 3-2692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1:52.833"/>
    </inkml:context>
    <inkml:brush xml:id="br0">
      <inkml:brushProperty name="width" value="0.025" units="cm"/>
      <inkml:brushProperty name="height" value="0.025" units="cm"/>
    </inkml:brush>
  </inkml:definitions>
  <inkml:trace contextRef="#ctx0" brushRef="#br0">1756 517 13907,'-87'0'4382,"74"-3"-5063,0 0 0,0 0 0,1-1 0,-1-1 0,1 0-1,0 0 1,0-1 0,-6-5 681,-66-31-2698,-7 22 3745,-148 17 8217,1 27-8071,172-11-1229,1 4 0,1 2 0,-26 13 36,73-26-15,-22 8 32,1 2-1,0 1 1,1 1-1,1 3 0,1 1 1,1 1-1,1 2 1,1 1-1,1 2 0,2 1 1,1 1-1,1 1 1,-17 28-17,-29 79 88,63-105-116,1 0-1,3 0 1,0 1 0,2 0 0,1 16 28,2-38 3,2 1-1,0-1 1,0 0 0,1 1-1,0-1 1,1 0-1,1 0 1,0-1 0,0 1-1,1-1 1,1 0 0,0 0-1,0-1 1,1 1-1,0-1 1,8 7-3,14 8-4,1-1 0,1-2 0,1-1 1,1-1-1,1-2 0,1-1 0,0-2 0,1-1 0,32 7 4,-24-5-24,120 33 37,2-6 0,1-8 0,64 1-13,74 15 16,-127-23-19,0-7 1,36-7 2,494 45 25,-110-46-215,33-29 190,31 1-75,415 8 105,84-69-174,-681 44 87,18-23 57,-367 39-36,-23 2 30,0-4-1,-2-6 1,0-3 0,94-40 6,-182 60-2,-1-1 1,1-1 0,-2 0 0,1-1 0,-1-1 0,0-1-1,-1 0 1,-1 0 0,5-7 1,-13 12-1,0 0 0,-1 0 0,1 0 0,-1-1 0,-1 0 0,0 0 0,0 0 0,0-1 0,-1 1 0,-1-1 0,1 0 0,-1 0 0,-1 0 0,1 0 0,-2 0 0,1 0 0,-1 0 0,-1 0 0,1-1 0,-2-3 1,-3-7-2,-1 1-1,0 0 1,-1 1 0,-1 0 0,0 0-1,-2 0 1,0 1 0,-1 1 0,-1 0 0,0 0-1,-1 1 1,-1 1 0,-12-11 2,-28-21-136,-3 2 0,-1 3 1,-13-5 135,3 1-171,-3 4 0,-1 2 1,-1 4-1,-43-13 171,-130-22-87,-3 11 1,-2 11-1,-247-14 87,19 25 24,-429 24-24,341 34-963,-215 0 848,-760-117 553,1404 83-450,2 1-55</inkml:trace>
  <inkml:trace contextRef="#ctx0" brushRef="#br0" timeOffset="168437.78">1454 387 22141,'-39'-4'-344,"1"-1"1,0-2-1,0-2 1,0-1-1,2-2 1,-1-2-1,-17-10 344,34 13 202,-1 0 0,0 1-1,-1 1 1,0 1 0,-1 1-1,1 1 1,-1 0 0,0 2 0,-1 1-1,1 1 1,-1 1 0,-12 2-202,7 2 372,1 2 0,0 1 0,0 1 0,1 1 0,0 1 0,0 2-1,1 1 1,-21 13-372,13-4-90,1 1-1,1 1 1,1 3-1,1 0 1,1 2-1,2 0 0,0 3 1,2 0-1,-16 27 91,7-5-273,6-17 192,2 1-1,2 1 0,1 2 0,3 0 1,0 1-1,3 2 0,2-1 0,1 2 0,3 0 1,1 0-1,0 16 82,8-33 28,1-1 1,1 1-1,1 0 1,1-1-1,2 1 0,1-1 1,0 0-1,2 0 1,1-1-1,2 0 0,0 0 1,1-1-1,2-1 1,0 0-1,1 0 0,2-1 1,8 9-29,174 135 56,-91-83-106,-46-29 8,3-2 0,1-4-1,3-2 1,2-3 0,1-3-1,2-4 1,2-2 0,60 16 42,25-13-10,2-8 1,114 4 9,-106-13 0,168 24 0,-10 3-21,2-14 1,323-12 20,-195-55-411,30-25 411,121-13-236,641-5 242,-977 64-47,0-12 0,225-52 41,279-83-547,-699 147 546,62-7 4,-2-7 0,0-5 0,-2-7 0,101-44-3,-178 57-118,0-2 1,-2-3 0,-1-2-1,2-6 118,-39 25-70,-1 0-1,0-1 0,-1-1 1,-1-1-1,-1 0 0,0-1 1,-1 0-1,-1-1 0,-1-1 0,-1 0 1,-1-1-1,0 0 0,0-4 71,-5 11 22,0-1 0,0 1-1,-1-1 1,-1 0-1,-1 0 1,0 0-1,-1-1 1,0 1-1,-2 0 1,0 0-1,0-1 1,-1 1 0,-1 0-1,-1 0 1,0 1-1,-1-1 1,0 1-1,-1 0 1,-7-12-22,-17-15 32,-1 2-1,-3 2 1,0 0 0,-25-17-32,19 16-42,-8-8 7,-2 2 1,-2 2-1,-1 2 0,-3 3 1,0 2-1,-3 3 0,-15-5 35,-136-38-364,-2 9 0,-3 10 0,-2 9 0,-180-13 364,314 47 76,-419-60-283,-241 6 207,-243 17-4059,362 30 1011,-3 16 3776,348 4 853,-78 2 3133,-311 45-4714,500-25 134,2 7-1,1 8 1,2 7 0,2 7 0,-9 11-134,61-16-706</inkml:trace>
  <inkml:trace contextRef="#ctx0" brushRef="#br0" timeOffset="-181040.65">6806 308 22757,'39'-15'-455,"1"1"0,0 1-1,1 3 1,0 1 0,1 2 0,0 2 0,18 1 455,442 28-1599,525-33 1887,-128-32-144,514 50-160,-705 4 32,-83-1-11,748-10-10,-1011-18 13,679-17 32,164 63-40,-893-19 0,869-14 0,-18-1 0,-703 36 28,210 52-28,-100-20-48,194-17 48,1150 67 20,-1308-97 29,323-41-49,-365 1 7,45 27-7,-387 4 6,200 7 140,294-31-146,-623 9 708,-84 9-40,-3 4 2981</inkml:trace>
  <inkml:trace contextRef="#ctx0" brushRef="#br0" timeOffset="-97058.23">19843 1608 11106,'-41'11'9515,"32"-6"-9349,8-4-1,1-1-62,7-1 8,138-39 837,34 35-160,-108-3-722,0-2-1,0-3 1,66-23-66,-49 14 25,-70 17-25,-1 2 1,0 0-1,1 1 1,-1 1 0,1 0-1,0 1 1,-1 1 0,1 1-1,-1 1 1,1 0-1,-1 1 1,0 1 0,3 2-1,441 99 49,-355-77-27,1-5 0,1-4 0,50 0-22,-152-19-1,129 12 73,0-5-1,43-8-71,40-24 26,-161 15-14,0 1 1,0 4 0,33 2-13,-25 1 7,0-3 0,0-2 1,31-9-8,-13 3 2,-35 9-1,1 2 0,-1 2 1,0 3-1,0 1 0,0 3 0,21 7-1,38 4 2,-42-6 6,-47-8-6,1-1 0,-1 0 0,1-2 0,0 0-1,0-1 1,0-1 0,0-1 0,0 0 0,-1-2 0,6-1-2,-11 1 10,-5-1-7,1 1 0,0 1 0,0 0 1,-1 0-1,2 1 0,-1 0 0,0 0 1,0 1-1,0 0 0,0 1 0,0 0 1,0 0-1,3 2-3,124 3 47,-23-39 211,-88 22-171,-24 10 110,-1 1 177,0 0 78,0 0-7,0 0-75,-14 4 59,-22 6-629,27-7-384,7-3-587</inkml:trace>
  <inkml:trace contextRef="#ctx0" brushRef="#br0" timeOffset="-93552.89">21767 543 10954,'0'0'869,"0"0"567,8 0 1919,66-23 1933,-74 24-5226,-1-1-1,1 1 1,0 0-1,0-1 1,-1 1-1,1 0 1,0 0-1,0-1 1,0 1-1,0 0 1,0 0-1,0-1 1,0 1-1,0 0 1,0 0-1,0-1 1,1 1-1,-1 0 1,0-1-1,0 1 1,1 0-1,-1-1 1,0 1-1,1 0 1,-1-1-1,1 1 1,-1 0-1,1-1 1,-1 1-1,1-1 1,-1 1 0,1-1-1,0 0 1,-1 1-1,1-1 1,-1 1-1,1-1 1,0 0-1,0 0 1,-1 1-1,1-1 1,0 0-1,-1 0 1,1 0-1,0 0 1,0 0-1,-1 0 1,1 0-1,0 0 1,0 0-1,-1 0 1,1 0-1,0 0 1,0-1-1,-1 1 1,1 0-1,0 0 1,-1-1-1,1 1 1,0-1-1,-1 1 1,1 0 0,0-1-62,-155 117 2577,100-73-2331,62-49-244,0 2 1,1-1-1,0 1 0,0 1 1,0 0-1,0 0 1,0 1-1,1 0 1,-1 0-1,1 1 0,-1 0 1,1 1-1,0 0 1,-1 1-1,1 0 0,-1 0 1,1 1-1,-1 0 1,0 1-1,0 0 0,7 3-2,-14-5-1,1 0 0,-1 1-1,1-1 1,-1 1-1,1-1 1,-1 1-1,0 0 1,0 0-1,0 0 1,0 0-1,0 1 1,0-1-1,-1 0 1,1 1-1,-1 0 1,1-1-1,-1 1 1,0 0-1,0-1 1,0 1-1,-1 0 1,1 0-1,-1 0 1,1 0 0,-1 0-1,0-1 1,0 1-1,0 0 1,-1 0-1,1 0 1,-1 0-1,1 0 1,-1 0-1,0-1 1,-1 3 1,-56 87 490,54-86-443,-1 0 0,0-1 0,0 0 0,-1 1 0,0-2 1,0 1-1,0-1 0,0 0 0,-1 0 0,0-1 0,1 0 0,-1 0 0,0 0 0,-1-1 0,1 0 0,0-1 0,-1 1 0,1-2 0,-1 1 0,1-1 0,-1 0 0,1 0 0,-1-1 0,1 0 0,0 0 1,-1-1-1,1 0 0,0 0 0,0-1 0,0 0 0,0 0 0,-1-2-47,-30-26-583,37 30-396,1 1-1181,1 0-1997</inkml:trace>
  <inkml:trace contextRef="#ctx0" brushRef="#br0" timeOffset="-93132.32">22146 231 26814,'-11'21'112,"0"0"0,2 1 0,0 0 1,1 1-1,2 0 0,0 0 0,1 0 1,2 1-1,0 0 0,2-1 0,0 1 1,2 14-113,-1-36 5,-1 0 1,1 0 0,-1 1-1,1-1 1,0 0 0,0 0-1,0 0 1,0 1 0,0-1-1,0 0 1,1 0 0,-1 0-1,1 1 1,0-1 0,-1 0-1,1 0 1,0 0 0,0 0 0,0 0-1,0 0 1,1-1 0,-1 1-1,1 0 1,-1 0 0,1-1-1,-1 1 1,1-1 0,0 0-1,0 1 1,0-1 0,-1 0-1,1 0 1,0 0 0,1 0-1,-1 0 1,0-1 0,0 1-1,0-1 1,0 1 0,1-1-1,-1 0 1,0 0 0,2 0-6,39-19 89,33-10-29,-74 29-62,1 0 1,-1 0 0,0 1 0,0-1 0,1 0 0,-1 1-1,0-1 1,0 1 0,0 0 0,1 0 0,-1 0 0,0 0 0,0 0-1,-1 0 1,1 0 0,0 1 0,0-1 0,0 1 0,-1-1-1,1 1 1,-1 0 0,1-1 0,-1 1 0,0 0 0,0 0 0,0 0-1,0 0 1,0 0 0,0 0 0,0 1 0,-1-1 0,1 0-1,-1 2 2,3 7 6,-1 0 0,0 1 0,-1-1-1,-1 1 1,0 0 0,0-1-1,-1 1 1,-1-1 0,0 1 0,0-1-1,-1 0 1,-1 0 0,0 0-1,-2 4-5,5-13 16,1-2-157,-1-4-619,-4-17-752</inkml:trace>
  <inkml:trace contextRef="#ctx0" brushRef="#br0" timeOffset="-91963.26">22567 606 14939,'0'0'1695,"0"0"195,-4 0 4037,-3-2-4675,6 1-1195,0 0 1,0-1-1,0 1 1,1 0-1,-1 0 0,0 0 1,0 0-1,-1 0 1,1 0-1,0 0 1,0 0-1,0 0 0,-1 1 1,1-1-1,0 0 1,-1 1-1,1-1 1,0 1-1,-1-1 0,1 1 1,-1 0-1,1 0 1,-1 0-1,1 0 1,-1 0-1,1 0 0,0 0 1,-1 0-1,1 0 1,-1 1-1,1-1 1,-1 0-1,1 1 0,0 0 1,-1-1-1,1 1 1,0 0-1,0-1 1,-1 1-1,1 0 0,0 0 1,0 0-1,0 0 1,0 0-1,0 0 1,0 1-1,0-1 0,1 0 1,-1 1-58,-18 64-36,-3 35 137,33-81-98,-7-22 3,107-139 78,-109 139-84,3-5 0,1 0-1,0 0 0,0 0 0,0 1 1,1 0-1,0 0 0,0 1 0,0 0 0,1 0 1,0 1-1,-1-1 0,2 2 0,-1-1 1,0 1-1,1 1 0,0-1 0,-1 2 1,1-1-1,1 1 1,-7 1-5,-1 1-1,0 0 1,0 0 0,1 0 0,-1 0 0,0 0 0,0 0-1,0 1 1,-1-1 0,1 1 0,0-1 0,0 1-1,-1 0 1,1-1 0,-1 1 0,1 0 0,-1 0 0,0 0-1,0 0 1,0 0 0,0 1 0,0-1 0,0 0 0,-1 0-1,1 1 1,-1-1 0,0 0 0,1 1 0,-1-1-1,0 0 1,0 1 0,-1 1 5,-15 73 47,14-74 97,-5-19 183,14-101-36,3 14-235,0 111-144,1 28 26,-11-32 63,1 0-1,-1 0 0,1 0 0,0 1 1,0-1-1,1 0 0,-1-1 0,1 1 1,0 0-1,0 0 0,0-1 0,0 1 1,1-1-1,-1 0 0,1 0 0,0 1 1,0-2-1,0 1 0,0 0 0,0-1 1,1 1-1,0-3 1,1-1-1,-1 1 1,0-1 0,0 1 0,0-1 0,1-1 0,-1 1 0,0 0 0,-1-1 0,1 0 0,0 0 0,0 0 0,-1-1 0,1 1 0,-1-1-1,0 0 1,0 1 0,0-1 0,0-1 0,0 1 0,-1 0 0,1-1 0,-1 0-1,16-19 12,-2-2 0,0 0 0,-2 0-1,0-2 1,-2 1 0,-1-2 0,-1 0 0,-2 0 0,0 0 0,-2-1 0,-2 0 0,1-8-12,-7-20 16,-10 76-128,-30 234-45,39-226 159,0-14 1,1 0 0,0 0 0,1 0 0,0 1 1,1-1-1,0 0 0,1 0 0,1 1 0,0-1 0,1 0 0,0 0 0,1-1 1,0 1-1,1-1 0,1 1 0,0-2 0,0 1 0,1-1 0,1 0 1,-1 0-1,2-1 0,0 0 0,6 6-3,34 17 57,-54-48-138,-137-258-413,139 269 497,0-3 15,-1-1-1,0 1 1,0 0 0,-1 0 0,0 0 0,0 1 0,-1-1 0,0 1 0,0 1 0,0-1 0,-1 1 0,0 0 0,0 1 0,0-1-18,4 4 137,3 1-25,7 5-155,1-1-1,0 0 1,0 0 0,0-1-1,0 0 1,1-1 0,-1 1-1,1-1 1,0-1-1,0 0 1,0 0 0,-1-1-1,1 0 1,0 0 0,0-1-1,0-1 1,-1 1-1,1-1 1,1-1 43,49-8-1628</inkml:trace>
  <inkml:trace contextRef="#ctx0" brushRef="#br0" timeOffset="-90828.24">23692 243 24205,'-9'309'3514,"23"-245"-2963,-13-62-267,0-7-9,1-9-207,0-1 0,-1-1 0,0 1 0,-2 0 0,0 0 0,0 0 1,-1 0-1,-1 0 0,-1 1 0,-2-6-68,-6-43 120,11 60-137,1 8-14,0-2 22,9 85-35,-9-86 43,0 0 1,1 1-1,-1-1 0,1 0 1,0 0-1,-1 0 0,1 0 1,0 0-1,0 0 0,0 0 1,1 0-1,-1 0 0,1 0 1,-1 0-1,1-1 0,-1 1 1,1 0-1,0-1 0,0 0 1,-1 1-1,1-1 0,0 0 1,0 0-1,1 0 0,-1 0 1,0-1-1,0 1 0,0 0 1,1-1-1,-1 1 0,0-1 1,0 0-1,1 0 0,-1 0 1,0 0-1,3-1 1,8-4 4,-1-2 0,1 0 0,-1 0 1,0-1-1,-1 0 0,0-1 0,0-1 0,-1 0 0,0 0 1,-1-1-1,0 0 0,-1 0 0,0-1 0,-1 0 0,0-1 1,3-9-5,10-7 5,-12 47-96,16 159 18,-23-175 72,-1 0 1,0-1-1,1 1 1,0 0-1,-1-1 1,1 1-1,0-1 1,0 1-1,0-1 1,0 1-1,0-1 1,0 1 0,0-1-1,1 0 1,-1 0-1,0 0 1,1 0-1,-1 0 1,1 0-1,-1 0 1,1 0-1,-1 0 1,1-1-1,0 1 1,-1-1-1,1 1 1,0-1-1,-1 0 1,1 0-1,0 1 1,0-1-1,-1 0 1,1-1-1,0 1 1,0 0-1,-1 0 1,1-1-1,0 1 1,-1-1-1,1 1 1,0-1-1,-1 0 1,1 0-1,-1 0 1,1 0-1,-1 0 1,1-1 0,62-59-14,-64 60 15,24-30 8,45-42 13,-68 73-25,0 1 0,0-1 0,0 1 0,0 0 0,0-1 0,-1 1 0,1 0 0,0 0 0,0 0 0,0 0 0,-1 0 0,1 0 0,0 0 0,-1 0 0,1 0 0,-1 0 0,1 0 0,-1 0 0,0 0 0,0 0 0,1 1 0,-1-1 0,0 0 0,0 0 0,0 0 1,0 0-1,0 1 0,0-1 0,0 0 0,-1 0 0,1 0 0,0 0 0,-1 1 0,1-1 3,0 1-5,2 114 4,-1-115 1,-1 1 1,1-1-1,-1 0 1,1 0-1,-1 0 1,1 0-1,-1 0 0,1 0 1,0 0-1,0 0 1,-1 0-1,1 0 1,0 0-1,0 0 1,0 0-1,0-1 0,0 1 1,0 0-1,0-1 1,0 1-1,1-1 1,-1 1-1,0-1 1,0 0-1,0 1 1,1-1-1,-1 0 0,0 0 1,0 0-1,0 0 1,1 0-1,-1 0 1,0 0-1,0 0 1,1 0-1,-1-1 0,0 1 1,0-1-1,0 1 1,0-1-1,1 1 1,-1-1-1,0 1 1,0-1-1,0 0 0,0 0 1,0 1-1,-1-1 1,1 0-1,51-42 17,-51 42-16,81-85 87,-81 84-89,0 1-1,0 0 1,0 0-1,0 0 1,0 0 0,0 0-1,1 0 1,-1 1-1,0-1 1,0 0 0,1 1-1,-1-1 1,0 0 0,1 1-1,-1 0 1,1-1-1,-1 1 1,0 0 0,1 0-1,-1 0 1,1 0-1,-1 0 1,1 0 0,-1 0-1,1 0 1,-1 0-1,0 1 1,1-1 0,-1 1-1,1-1 1,-1 1 0,0 0-1,1-1 1,-1 1-1,0 0 1,0 0 0,0 0-1,0 0 1,0 0-1,0 0 1,0 0 0,0 0-1,0 0 1,0 0-1,0 1 1,-1-1 0,1 0-1,0 1 2,20 73-80,-19-67 90,-2-5-8,-1-1 0,1 1 0,0-1 0,1 1 0,-1-1 0,0 1 0,1-1 0,-1 1 0,1-1 0,0 1 0,0-1 0,0 0 0,0 1 0,0-1 0,0 0 0,1 0 0,-1 0 0,1 0 0,-1 0 0,1 0 0,0 0 0,0 0 0,0-1 0,0 1 0,0-1 0,0 1 1,0-1-1,1 0 0,-1 0 0,0 0 0,1 0 0,-1 0 0,1-1 0,-1 1 0,1-1 0,-1 0 0,1 1 0,2-1-2,5-6 6,-1-1 0,0 0-1,0 0 1,0 0 0,-1-1 0,0-1 0,0 1 0,-1-1-1,0-1 1,-1 1 0,6-11-6,2-2 12,53-67 37,-66 89-51,0 0 0,0 0 0,-1 1 0,1-1 0,0 0 0,0 0 0,-1 1-1,1-1 1,0 0 0,-1 1 0,1-1 0,0 1 0,-1-1 0,1 1 0,-1-1 0,1 1-1,-1-1 1,1 1 0,-1 0 0,1-1 0,-1 1 0,0 0 0,1-1 0,-1 1 0,0 0-1,0-1 1,1 1 0,-1 0 0,0 0 0,0-1 0,0 1 0,0 0 0,0 0 0,0 0-1,0-1 1,0 1 0,0 0 0,0 0 0,0-1 0,-1 1 0,1 0 0,0-1 0,-1 1-1,1 0 1,0 0 0,-1-1 0,1 1 0,-1 0 2,1-1-1,-32 195 105,17-208-1714,5-13 2642</inkml:trace>
  <inkml:trace contextRef="#ctx0" brushRef="#br0" timeOffset="-90577.97">24467 191 28054,'0'0'64,"0"0"-232,22-8-448,3 5 2616</inkml:trace>
  <inkml:trace contextRef="#ctx0" brushRef="#br0" timeOffset="-90331.6">25011 393 22789,'7'1'109,"0"-1"-1,1 0 1,-1 0 0,0-1 0,0 1-1,0-2 1,0 1 0,0-1 0,0 0 0,0 0-1,-1-1 1,1 0 0,-1 0 0,0-1-1,1 0 1,-2 0 0,1 0 0,0-1-1,-1 1 1,0-1 0,0-1 0,1-1-109,11-7 429,-16 13-379,4-2 44,-1 1 1,0-1 0,0 0-1,-1 0 1,1-1-1,-1 1 1,1-1-1,-1 1 1,0-1-1,-1 0 1,1 0-1,-1-1 1,1 1-1,-1 0 1,0-1-1,-1 1 1,1-1-1,-1 0 1,0 0-1,0-1-94,-3 4 41,1 1 1,-1-1-1,0 1 0,0 0 0,0 0 0,0 0 0,0 0 0,0 0 1,0 0-1,0 0 0,0 1 0,0-1 0,0 1 0,-1 0 1,1-1-1,0 1 0,0 0 0,0 0 0,-1 1 0,1-1 0,0 0 1,0 1-1,0-1 0,-1 1 0,1 0 0,0 0 0,-1 0-41,0 0 40,-16 6 11,0 2 0,0 0 0,1 1 0,0 1 0,1 1 0,0 1 0,0 0-1,2 1 1,0 0 0,0 1 0,2 1 0,0 1 0,0-1 0,2 2 0,0 0 0,1 0 0,-5 14-51,15-31 5,-24 53 117,24-53-121,-1 0 0,1 0 0,-1 0 0,1-1 0,-1 1 0,1 0 1,0 0-1,0 0 0,0 0 0,-1 0 0,1 0 0,0 0 0,0 0 0,0 0 0,0 0 0,1 0 0,-1 0 0,0 0 0,0 0 0,0 0 0,1 0 0,-1 0 0,1 0 0,-1 0 0,1 0 0,-1-1 0,1 1 0,-1 0 0,1 0 0,0-1 0,-1 1 0,1 0 0,0-1 0,0 1 0,-1 0 0,1-1 0,0 1 0,0-1 0,0 1 0,0-1 0,0 0 0,0 1 0,0-1 0,0 0 0,0 0 0,0 0 0,0 0 0,0 0 0,0 0 0,0 0-1,92-38 12,-69 24-29,35-18 110,6-5 736</inkml:trace>
  <inkml:trace contextRef="#ctx0" brushRef="#br0" timeOffset="-89521.67">21673 816 10922,'6'4'595,"0"1"0,0-1-1,1 0 1,-1 0 0,1 0-1,-1-1 1,1 0 0,0-1-1,0 1 1,1-1 0,-1-1-1,0 1 1,1-1 0,6 0-595,112-4 2728,-103 1-2883,714-54 547,-291 32-375,64-27-17,-200 18 13,75 10-13,-243 20 0,19 2 8,0-7 0,0-6 0,-1-8 0,72-22-8,-123 12 28,-45 12 314,1 3 0,0 3 0,57-5-342,-111 18 194,0 1 0,0 0 0,0 0 0,-1 1 0,1 0 0,0 1 0,0 0 0,-1 1 0,1 0 0,-1 1 0,0 0 0,0 1 0,3 2-194,-11-6 88,-2-1-20,0 0-3,-23 2-191,3 0-351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8.163"/>
    </inkml:context>
    <inkml:brush xml:id="br0">
      <inkml:brushProperty name="width" value="0.025" units="cm"/>
      <inkml:brushProperty name="height" value="0.025" units="cm"/>
    </inkml:brush>
  </inkml:definitions>
  <inkml:trace contextRef="#ctx0" brushRef="#br0">1 159 11115,'0'0'11210,"79"-29"-10185,-28 11-544,10-1-353,1 0-64,0 2-96,-6 0-1089,-10 4-1282,-13 0-2305,-16 0-3140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6:28.506"/>
    </inkml:context>
    <inkml:brush xml:id="br0">
      <inkml:brushProperty name="width" value="0.025" units="cm"/>
      <inkml:brushProperty name="height" value="0.025" units="cm"/>
    </inkml:brush>
  </inkml:definitions>
  <inkml:trace contextRef="#ctx0" brushRef="#br0">242 1 18962,'0'0'1473,"-62"83"-1216,24-25 511,-1 12 514,4 3 575,5 1-640,5-2-928,13-2-289,11-13-1474,1-13-4259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29.091"/>
    </inkml:context>
    <inkml:brush xml:id="br0">
      <inkml:brushProperty name="width" value="0.025" units="cm"/>
      <inkml:brushProperty name="height" value="0.025" units="cm"/>
    </inkml:brush>
  </inkml:definitions>
  <inkml:trace contextRef="#ctx0" brushRef="#br0">10811 523 6662,'-10'-1'-219,"-30"-3"278,-159-19 987,-131-32 457,-392-12 0,416 54-1627,-145-11 344,-511-27 562,90 7-389,82-27 545,-360-25-382,989 86-545,-1389-53 902,1150 70-766,-415 63-1,514-24-47,-584 169 0,745-172-93,-180 61 31,261-81-34,1 3-1,1 2 1,-64 42-1,113-65-14,-1 1-1,1 0 0,1 1 0,-1-1 0,1 2 0,0-1 1,1 1-1,0 0 0,0 0 0,0 0 0,1 1 1,1 0-1,-1 0 0,1 1 0,1-1 0,0 1 1,0 0-1,1-1 0,0 1 0,1 0 0,0 0 0,0 1 1,1-1-1,1 0 0,0 0 0,0 0 0,1 0 1,0 0-1,6 16 0,2-1-55,0 0-1,2-1 1,1 0 0,1-1-1,1-1 1,0 0 0,2-1-1,1 0 1,0-2 0,1 0-1,2-1 1,-1-1 0,37 22-1,-8-9 21,3-2 0,0-2 1,1-2-1,1-3 0,70 18 0,266 40-9,8-31 84,-200-26-29,1295 89-25,-996-113 27,425 5 32,70 72-14,-141-5-4,707-52-246,-747-18 139,612-40-62,-1329 33 156,717-50 33,0 30-5,-591 30-37,237-6-38,-362-3 34,-1-4 0,163-38-1,-245 45 63,-4 1-69,0 0 0,1 0 0,-2-1 0,1 0 0,8-4 0,-15 6 54,1 0 0,-1 0 0,0 1 0,0-1-1,0 0 1,0 0 0,0 0 0,0 0 0,0-1 0,0 1 0,0 0-1,0 0 1,0 0 0,-1-1 0,1 1 0,-1 0 0,1-1-1,-1 1 1,1-1 0,-1 1 0,0 0 0,0-1 0,1 1 0,-1-1-1,0 1 1,0-1 0,-1 1 0,1-1 0,0 1 0,0 0 0,-1-1-1,1 1 1,-1-1 0,1 1 0,-2-2 0,-6-12 82,0 1 0,-1 0 0,-1 0 1,0 1-1,-1 0 0,-16-14 0,-81-64 104,58 56-252,-1 1 0,-2 4 0,-1 1 1,-1 3-1,-77-25 0,-302-69-97,163 51 217,68 11-85,-404-104 43,469 133-79,0 6 1,-212-7 0,174 34 34,1 7 1,-235 44 0,356-45-123,24-3-244,1-1 0,-1-2 0,0-1 1,-1-1-1,1-2 0,-52-6 0,72 3-257,-1 0-1,0-1 1,1 0 0,-12-8-1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34.984"/>
    </inkml:context>
    <inkml:brush xml:id="br0">
      <inkml:brushProperty name="width" value="0.025" units="cm"/>
      <inkml:brushProperty name="height" value="0.025" units="cm"/>
    </inkml:brush>
  </inkml:definitions>
  <inkml:trace contextRef="#ctx0" brushRef="#br0">0 153 6983,'0'0'11904,"14"0"-11002,349-9 2170,-206 1-2989,-141 7-73,321-19-1008,-116-15-2791,-207 31 3186,52-14-1368,-62 17 1628,-1 0 0,1-1 0,-1 1 0,1-1 0,-1 0 0,0 0 0,0 0 0,0-1 0,0 1 0,0-1-1,0 0 1,0 1 0,-1-1 0,3-5 0,-1-12-4242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35.313"/>
    </inkml:context>
    <inkml:brush xml:id="br0">
      <inkml:brushProperty name="width" value="0.025" units="cm"/>
      <inkml:brushProperty name="height" value="0.025" units="cm"/>
    </inkml:brush>
  </inkml:definitions>
  <inkml:trace contextRef="#ctx0" brushRef="#br0">560 70 2210,'0'0'11985,"3"-8"-10709,-3 8-1268,21-39 1015,-20 37-1009,1 0-1,-1 0 1,1 1 0,-1-1 0,1 1 0,0-1 0,0 1 0,0-1 0,0 1 0,0 0 0,0 0-1,0 0 1,0 0 0,0 1 0,0-1 0,0 0 0,1 1 0,-1 0 0,0-1 0,1 1-1,-1 0 1,4 0 0,-17 19 317,-25 10 300,-2-2-1,-1-1 0,-1-2 1,-60 26-1,36-17-306,-29 14 99,-92 52 525,183-98-946,0 0 0,0 0-1,0 0 1,0 0-1,0 1 1,1-1-1,-1 1 1,0 0 0,1 0-1,-1-1 1,1 1-1,-1 0 1,1 0-1,-1 2 1,2-3-7,0 0-1,0-1 1,0 1-1,0 0 1,0-1-1,0 1 1,1-1-1,-1 1 1,0 0 0,0-1-1,0 1 1,1-1-1,-1 1 1,0-1-1,1 1 1,-1-1 0,1 1-1,-1-1 1,1 1-1,-1-1 1,0 0-1,1 1 1,-1-1-1,1 0 1,0 1 0,-1-1-1,1 0 1,-1 1-1,1-1 1,-1 0-1,2 0 1,9 3-18,0-1 0,0 0-1,1 0 1,12-1 0,-18-1 87,286 7-1483,-99-11-4818,-82-3-2235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36.570"/>
    </inkml:context>
    <inkml:brush xml:id="br0">
      <inkml:brushProperty name="width" value="0.025" units="cm"/>
      <inkml:brushProperty name="height" value="0.025" units="cm"/>
    </inkml:brush>
  </inkml:definitions>
  <inkml:trace contextRef="#ctx0" brushRef="#br0">0 49 10378,'0'0'11146,"5"13"-10489,-1-3-532,0 1-30,0 1 0,-1-1 0,0 1 0,-1-1 0,0 1 0,1 18 0,-1 186 177,2-205-53,4-24 103,6-25 18,-7 12-291,-1 0 0,-2-1 0,0 0 1,-1-43-1,-3 72-77,1 1 0,-1 0 0,1-1 0,0 1 0,0-1 0,0 1 0,0-1 0,0 1 0,0-1 0,1 0 0,-1 1 1,1-1-1,0 0 0,-1 0 0,1 0 0,0 0 0,0-1 0,0 1 0,1 0 0,2 1 0,-1-1 47,0 1 0,1-1 1,-1 1-1,1-1 0,0-1 0,0 1 0,0-1 0,0 0 1,10 2-1,-6-4 12,-1 0-1,1 0 1,0-1 0,-1 0 0,1 0 0,-1-1-1,0 0 1,1-1 0,-1 1 0,-1-2 0,1 1-1,-1-1 1,0 0 0,0-1 0,0 1 0,6-9 0,-7 9 82,0-2 0,0 1 0,-1 0 1,0-1-1,-1 0 0,1 0 0,-1 0 1,-1-1-1,1 1 0,-1-1 0,-1 0 1,0 0-1,0 0 0,0 0 0,-1-1 1,0 1-1,0-10 0,-1 17-97,0 0 0,0 0 0,0-1 1,0 1-1,0 0 0,0 0 0,0 0 0,-1 0 0,1 0 0,0-1 0,-1 1 1,1 0-1,-1 0 0,1 0 0,-1 0 0,0 0 0,1 0 0,-1 0 0,0 1 0,0-1 1,1 0-1,-1 0 0,0 0 0,0 1 0,0-1 0,0 0 0,0 1 0,0-1 0,0 1 1,0-1-1,0 1 0,0 0 0,-1-1 0,1 1 0,0 0 0,0 0 0,0 0 1,0 0-1,-2 0 0,1 0-31,-1 1 1,1-1 0,0 1-1,0 0 1,0 0 0,0 0-1,0 0 1,0 0 0,0 0-1,0 1 1,0-1 0,1 1-1,-1-1 1,1 1 0,-1-1-1,1 1 1,-1 0-1,1 0 1,-1 2 0,-8 17-3,1 0 1,1 0-1,-8 33 0,14-44 22,-1 1 0,2-1 0,-1 1 0,2 0 1,-1 0-1,1-1 0,1 1 0,0 0 0,4 15 0,-4-23 0,1 0 0,-1 0 0,1-1-1,-1 1 1,1-1 0,0 1 0,0-1 0,0 0 0,1 0 0,-1 0 0,0 0 0,1 0 0,-1 0 0,1-1 0,0 1 0,0-1 0,-1 0 0,1 0-1,0 0 1,0 0 0,0 0 0,0-1 0,5 1 0,9 1 37,0 0 0,0-2 0,17-1 0,-26 1-24,17-3 12,0 0 1,-1-2-1,46-14 0,-9 2-12,-61 17-18,0 0 1,1 0-1,-1 0 1,0 0-1,0 0 1,0 0-1,0 0 1,1 0-1,-1 0 1,0 0-1,0 0 1,0 0-1,1 0 0,-1 0 1,0 0-1,0 0 1,0 0-1,1 0 1,-1 0-1,0 0 1,0 1-1,0-1 1,0 0-1,1 0 1,-1 0-1,0 0 1,0 0-1,0 0 1,0 0-1,0 1 1,1-1-1,-1 0 0,0 0 1,0 0-1,0 0 1,0 1-1,0-1 1,0 0-1,0 0 1,0 0-1,0 1 1,0-1-1,0 0 1,0 0-1,0 0 1,0 1-1,0-1 1,-3 16 54,-13 19 74,14-30-107,-9 30-181,17-26-713,14-14-579,-13 1 143,1-1 0,-1 0 0,0 0 0,-1-1 1,8-7-1,11-16-8771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36.910"/>
    </inkml:context>
    <inkml:brush xml:id="br0">
      <inkml:brushProperty name="width" value="0.025" units="cm"/>
      <inkml:brushProperty name="height" value="0.025" units="cm"/>
    </inkml:brush>
  </inkml:definitions>
  <inkml:trace contextRef="#ctx0" brushRef="#br0">44 252 17713,'0'0'1890,"-24"51"544,15-23-672,1 2-129,6-4-608,2-4-641,0-5-384,11-7-640,9-5-898,1-5-704,1 0-1601,-7-15-3941</inkml:trace>
  <inkml:trace contextRef="#ctx0" brushRef="#br0" timeOffset="1">12 0 19378,'0'0'3780,"55"2"-14959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37.298"/>
    </inkml:context>
    <inkml:brush xml:id="br0">
      <inkml:brushProperty name="width" value="0.025" units="cm"/>
      <inkml:brushProperty name="height" value="0.025" units="cm"/>
    </inkml:brush>
  </inkml:definitions>
  <inkml:trace contextRef="#ctx0" brushRef="#br0">148 34 16464,'0'0'11242,"-8"-7"-11284,-27-18-87,34 25 103,0-1-1,0 1 1,-1 0-1,1-1 1,0 1-1,0 0 1,-1 0-1,1 0 1,0 0-1,0 0 1,-1 1-1,1-1 1,0 0-1,0 0 1,-1 1-1,1-1 1,0 1-1,0-1 1,0 1-1,0 0 1,0-1-1,0 1 1,0 0 0,0 0-1,0 0 1,0-1-1,0 1 1,0 0-1,1 0 1,-1 0-1,0 1 1,1-1-1,-1 1 1,-18 34-414,18-34 403,0 0 0,1 1 0,-1-1-1,1 0 1,-1 0 0,1 0-1,0 1 1,0-1 0,0 0 0,0 0-1,0 1 1,0-1 0,1 0 0,-1 0-1,1 0 1,-1 0 0,1 1-1,0-1 1,0 0 0,0 0 0,0 0-1,0-1 1,1 1 0,-1 0-1,1 0 1,-1-1 0,3 3 0,2 0-62,0-1-1,1 1 1,-1-1 0,1-1 0,0 1 0,14 2 0,-16-4 79,1 0-1,-1 0 1,0 1-1,0 0 1,1 0 0,-1 0-1,0 0 1,-1 1-1,1 0 1,0 0-1,-1 0 1,0 0 0,7 7-1,-11-9 29,1 0-1,-1 0 0,1 0 1,-1 0-1,1 0 0,-1 0 1,0 0-1,0 0 0,1 0 1,-1 0-1,0 0 1,0 0-1,0 0 0,0 0 1,0 0-1,0 0 0,-1 0 1,1 0-1,0 0 0,0 0 1,-1 0-1,1 0 1,-1 0-1,1 0 0,-1 0 1,1 0-1,-1 0 0,1 0 1,-1 0-1,0-1 0,0 1 1,1 0-1,-1 0 1,0-1-1,0 1 0,0-1 1,0 1-1,0-1 0,0 1 1,0-1-1,0 1 0,0-1 1,0 0-1,0 0 1,0 1-1,-1-1 0,-50 11 816,47-10-966,-63 4 817,24-8-5518,33-1-1738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39.896"/>
    </inkml:context>
    <inkml:brush xml:id="br0">
      <inkml:brushProperty name="width" value="0.025" units="cm"/>
      <inkml:brushProperty name="height" value="0.025" units="cm"/>
    </inkml:brush>
  </inkml:definitions>
  <inkml:trace contextRef="#ctx0" brushRef="#br0">183 77 13004,'3'-2'666,"0"-1"-1,0 1 0,0-1 1,0 0-1,-1 0 0,1-1 1,-1 1-1,1 0 0,-1-1 1,-1 1-1,1-1 0,0 0 1,-1 0-1,1 0 0,-1 0 1,-1 1-1,1-1 0,0-5 1,-2 8-631,0 0 0,1 0 0,-1 1 0,0-1 1,0 1-1,0-1 0,0 1 0,-1-1 0,1 1 0,0-1 1,0 1-1,0 0 0,0 0 0,0 0 0,-1-1 1,1 1-1,0 0 0,0 0 0,0 1 0,0-1 0,-2 0 1,-29 2 321,22 1-321,1 0 0,0 0 0,0 1 0,1 0 1,-1 1-1,1 0 0,0 0 0,0 0 0,0 1 0,1 1 0,0-1 0,0 1 0,-8 11 0,11-13-11,-1 0-1,1 0 1,1 1 0,-1-1 0,1 1 0,0 0-1,0 0 1,0 0 0,1 1 0,0-1-1,1 0 1,-1 1 0,1-1 0,0 1 0,1 0-1,0-1 1,0 1 0,0 0 0,1-1 0,1 9-1,-1-12-19,1-1 0,-1 1 0,1-1 0,0 0 0,-1 1-1,1-1 1,0 0 0,0 0 0,0 0 0,0 0 0,1-1-1,-1 1 1,0-1 0,1 1 0,-1-1 0,1 0 0,0 0-1,-1 0 1,1 0 0,0 0 0,0-1 0,-1 1 0,6-1 0,7 2-519,1-1 0,29-2 0,-43 1 364,7-1-706,-1 0 0,0 0 0,1-1 0,-1 0 0,0-1 0,0 1-1,14-8 1,16-11-6639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0.346"/>
    </inkml:context>
    <inkml:brush xml:id="br0">
      <inkml:brushProperty name="width" value="0.025" units="cm"/>
      <inkml:brushProperty name="height" value="0.025" units="cm"/>
    </inkml:brush>
  </inkml:definitions>
  <inkml:trace contextRef="#ctx0" brushRef="#br0">127 0 14894,'0'0'3192,"-8"4"-1222,-1 1-1537,0 0 0,0 1-1,1 0 1,0 0-1,0 1 1,1 0 0,-8 9-1,10-11-290,0 1-1,1 0 1,0 0-1,0 1 1,0-1-1,1 1 1,-1-1 0,2 1-1,-1 0 1,1 0-1,0 1 1,-1 8-1,3-15-136,0 0-1,0-1 1,0 1 0,0 0-1,0-1 1,1 1-1,-1-1 1,0 1 0,0 0-1,1-1 1,-1 1-1,0-1 1,1 1 0,-1-1-1,1 1 1,-1-1-1,0 1 1,1-1 0,-1 0-1,1 1 1,0-1-1,-1 1 1,1-1 0,-1 0-1,1 0 1,-1 1-1,1-1 1,0 0-1,-1 0 1,1 0 0,0 0-1,-1 1 1,1-1-1,-1 0 1,1 0 0,0 0-1,-1-1 1,1 1-1,0 0 1,-1 0 0,1 0-1,-1 0 1,1-1-1,0 1 1,0-1 0,33-10 456,36-32 33,-59 35-490,0 0 0,1 0 0,0 1 0,0 1 0,1 0 0,0 1 0,0 0 0,0 1 0,19-4 0,-32 8-1,1 0 0,-1 0 0,1 0 0,-1 0 1,1 0-1,-1 0 0,1 1 0,-1-1 0,1 0 0,-1 0 1,0 1-1,1-1 0,-1 0 0,1 0 0,-1 1 0,0-1 1,1 1-1,-1-1 0,0 0 0,1 1 0,-1-1 1,0 1-1,0-1 0,1 0 0,-1 1 0,0-1 0,0 1 1,0-1-1,0 1 0,0-1 0,0 1 0,1 0 0,0 26 212,-9 24 341,2-31-418,3-15-117,2-1 0,-1 1 0,1 0 0,-1 0-1,1 0 1,1 0 0,-1 0 0,1 0 0,0 9 0,1-13-1,-1-1 0,1 1-1,0-1 1,0 1 0,0-1-1,0 0 1,0 0 0,0 0-1,0 1 1,0-1 0,0 0-1,0 0 1,0 0-1,0 0 1,-1-1 0,1 1-1,0 0 1,0 0 0,0 0-1,0-1 1,0 1 0,0 0-1,0-1 1,1 0 0,23-11 380,41-31-60,-47 29-327,1 0-1,0 2 0,31-15 0,-50 27-15,0 0 0,0-1 0,-1 1-1,1-1 1,0 1 0,0 0-1,0 0 1,0 0 0,0-1 0,0 1-1,-1 0 1,1 0 0,0 0 0,0 0-1,0 0 1,0 1 0,0-1-1,0 0 1,0 0 0,-1 1 0,1-1-1,0 0 1,0 1 0,0-1-1,-1 1 1,1-1 0,0 1 0,0-1-1,-1 1 1,1-1 0,0 1-1,-1 0 1,1-1 0,-1 1 0,1 0-1,-1 0 1,1-1 0,-1 1-1,0 0 1,1 0 0,-1 0 0,0 0-1,1 0 1,-1-1 0,0 1-1,0 0 1,0 2 0,-1 54 111,-1-35-256,6-17-3149,5-7-5081,1-8-6831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8:01.585"/>
    </inkml:context>
    <inkml:brush xml:id="br0">
      <inkml:brushProperty name="width" value="0.025" units="cm"/>
      <inkml:brushProperty name="height" value="0.025" units="cm"/>
    </inkml:brush>
  </inkml:definitions>
  <inkml:trace contextRef="#ctx0" brushRef="#br0">15844 3679 19540,'36'0'2339,"76"4"-2397,-74-3 56,0-2 0,0-2 0,0-2 0,0-1-1,-1-2 1,31-11 2,-25 7 16,0 2 0,1 2 0,0 2-1,36-1-15,220 32 84,1-34-68,-210 2-11,1 4-1,0 4 0,0 4 1,3 4-5,110 34-52,92 12 105,-232-50-59,0 2-1,0 4 1,-1 2-1,-1 3 1,0 2-1,49 23 7,-47-13 8,2-3 0,1-2-1,1-4 1,0-3 0,2-3-1,-1-3 1,1-3 0,48-2-8,470-18 72,-503 17-69,384 4 10,-92-4 3,-235 0-20,1-7 0,97-16 4,423-16 161,-402 21-143,195 0 59,-368 17-28,0-4 1,0-3 0,0-5-1,-1-4 1,86-23-50,-95 11 282,-48 14 274,1 1 0,1 2 0,-1 1 0,1 1 0,28 0-556,-59 6 295,-2 0-15,0 0-26,0 0-44,0 0-96,0 0-119,0 0-344,0 0-477,0-2-393</inkml:trace>
  <inkml:trace contextRef="#ctx0" brushRef="#br0" timeOffset="6118.65">23901 2949 13243,'-99'-1'4282,"-18"0"-2594,0 5-1,-27 7-1687,-388 46 833,78 11-548,274-36-337,-118 5 52,229-37 27,-1-2 0,1-3 1,-58-13-28,-56-5 34,83 16-43,0-4-1,2-5 1,-95-27 9,-396-146 639,-227-18 193,679 181-806,-1 5-1,0 6 1,-1 6-1,-1 6 1,-131 16-26,-232 0 85,409-6-110,0 5 0,2 4-1,-14 8 26,-115 18 6,78-19 34,-1-7 1,-82-4-41,127-9 21,1 5 1,0 4-1,-49 14-21,-16-1 53,-1-7-1,-32-6-52,168-10 11,-1-3-7,-1 2 1,1 2 0,0 0 0,-1 2 0,2 1-1,-1 2 1,1 0 0,0 2 0,-23 12-5,46-20-6,1 0 1,-1 1-1,1-1 1,0 1-1,-1 0 1,1 0-1,1 0 1,-1 0-1,0 1 1,1 0-1,0 0 1,0 0-1,0 0 1,0 0-1,0 0 1,1 1 0,0-1-1,0 1 1,0 0-1,1 0 1,0 0-1,-1-1 1,2 1-1,-1 0 1,0 0-1,1 0 1,0 1-1,1-1 1,-1 0-1,1 0 1,0 0-1,0 0 1,0-1-1,0 1 1,1 1 5,19 29-113,-2 1 1,-2 2 0,-1-1-1,6 27 113,-19-50-10,1 0 0,0 0 0,0-1 0,2 0 0,0 0 0,0 0 0,1-1 0,1 0 0,0 0 0,0-1-1,1 0 1,1 0 0,0-1 0,0 0 0,1-1 0,0 0 0,1-1 0,3 2 10,43 14-134,1-2-1,1-3 1,1-3 0,1-2 0,0-3 0,0-3-1,1-2 1,21-3 134,-20 2 18,781 60-76,-115-1 34,-310-38-159,-238-20 87,0 8-1,126 28 97,306 78-5,-205-83-8,136-16 13,-410-18 5,103-2-6,0-10 1,44-16 0,-89 3 0,0 8 0,155 12 0,-171 13 2,-41 1-27,0-7 0,0-5-1,0-6 1,76-15 25,-146 9-148,-2-3 1,1-2 0,-2-4-1,-1-2 1,-1-3-1,-1-2 1,-1-3-1,-2-3 1,1-3 147,-7 3-219,-2-3-1,-1-1 1,-2-3 0,-1-2 0,26-35 219,18-73 2152,-88 147-2069,1-1 0,-1 0 0,-1 0 0,1 0 0,-1 0 0,0 0 0,0 1 0,0-1 0,0 0 0,-1 0 0,0 0-1,0 0 1,0 0 0,-1 1 0,0-1 0,0 1 0,0-1 0,0 1 0,-1 0 0,1-1 0,-1 1 0,0 1 0,0-1 0,-2-1-83,-99-74 978,43 53-956,-2 3 0,-1 2 0,-1 4 0,-29-3-22,5-1-387,10 3-276,1 0-198</inkml:trace>
  <inkml:trace contextRef="#ctx0" brushRef="#br0" timeOffset="7519.42">20190 2705 12787,'0'0'2570,"0"0"896,0 0-2323,2-4-679,98-155 2294,15-42-1729,-10-6-1,46-134-1028,-147 330 8,178-392 228,53-61-236,-57 162 401,-155 267 53,-22 33-248,-1 2-105,-1-11-1191,-5-27-354</inkml:trace>
  <inkml:trace contextRef="#ctx0" brushRef="#br0" timeOffset="8033.5">20169 2097 17948,'9'-21'833,"34"-46"2317,-41 67-3129,-1 0-1,0 0 0,1 0 1,-1 1-1,0-1 0,1 1 1,-1-1-1,0 1 0,1-1 1,-1 1-1,0 0 0,0-1 1,0 1-1,0 0 0,0 0 1,0 0-1,0 0 0,0 0 1,0 0-1,0 0 1,0 0-1,-1 0 0,1 0 1,0 1-1,-1-1 0,1 0 1,-1 1-1,0-1 0,1 0 1,-1 0-1,0 1 0,0-1 1,1 1-1,-1-1 0,0 0 1,-1 1-1,1-1 0,0 0 1,0 1-1,0-1 0,-1 0 1,1 1-1,-1-1 0,1 0 1,-1 0-1,0 2-20,1-1 6,-3 68 42,-4-1-1,-2 1 1,-3-1 0,-20 62-48,-39 174 281,70-299-267,0-4-8,1-1-1,-1 1 1,0-1-1,1 1 1,-1 0-1,1-1 1,-1 1-1,1 0 1,0-1-1,0 1 1,0 0-1,0-1 1,0 1-1,0 0 1,0 0-1,1-1 1,-1 1-1,0 0 0,1-1 1,0 1-1,-1-1 1,1 1-1,0 0 1,0-1-1,0 0 1,0 1-1,0-1 1,0 1-1,0-1 1,0 0-1,0 0 1,1 0-1,-1 0 1,1 0-1,-1 0 1,1 0-1,-1 0-5,65-51 180,228-276 130,-214 248-425,-5 9-441</inkml:trace>
  <inkml:trace contextRef="#ctx0" brushRef="#br0" timeOffset="8791.72">21655 364 23653,'-11'54'87,"2"1"0,2 1 1,3-1-1,2 1 0,3 0 0,6 41-87,-2 133 411,-10-74 1894,90-805-983,-81 626-1317,-4 13-4,1 1-1,1 0 1,0 0 0,0 0 0,0 0-1,1 0 1,1 0 0,0 1-1,0 0 1,2-4-1,-4 10-4,0 1 0,0-1 0,0 1 1,0-1-1,0 1 0,0 0 0,0 0 0,1 0 0,-1 0 0,0 0 1,1 0-1,-1 1 0,1-1 0,-1 1 0,1-1 0,-1 1 1,1 0-1,-1 0 0,1 0 0,-1 0 0,1 1 0,-1-1 0,1 1 1,-1 0-1,0-1 0,1 1 0,-1 0 0,0 0 0,1 1 0,-1-1 1,0 0-1,0 1 0,0-1 0,0 1 0,-1 0 0,1-1 0,0 1 1,-1 0-1,1 0 0,-1 0 0,1 0 0,-1 1 0,0-1 0,0 0 1,0 0-1,0 1 0,0-1 0,-1 1 0,1-1 0,-1 1 0,0-1 1,1 1-1,-1-1 0,0 1 0,-1 1 4,-56 123 222,49-114-185,-2 5 25,-1 0 0,-1-1 1,0 0-1,-2-1 0,0 0 1,0-1-1,-2-1 0,-3 2-62,18-15-4,1 1-1,-1-1 1,0 0-1,0 0 1,0 0-1,1 0 1,-1 0-1,0-1 1,-1 1-1,1 0 1,0 0-1,0-1 0,0 1 1,0 0-1,-1-1 1,1 1-1,0-1 1,0 0-1,-1 1 1,1-1-1,0 0 1,-1 0-1,1 0 1,0 0-1,-1 0 0,1 0 1,0 0-1,0 0 1,-1-1-1,1 1 1,0-1-1,-1 1 1,1 0-1,0-1 1,0 0-1,0 1 1,0-1-1,-1 0 0,1 0 1,0 1-1,0-1 1,0 0-1,1 0 1,-1 0-1,0 0 1,0 0-1,0-1 1,1 1-1,-1 0 1,1 0-1,-1 0 0,1-1 1,-1 1-1,1 0 1,0 0-1,-1-1 1,1 1-1,0 0 1,0-1-1,0 1 1,0 0-1,0-2 5,23-62-3083,0 26-1159</inkml:trace>
  <inkml:trace contextRef="#ctx0" brushRef="#br0" timeOffset="9602.09">22025 391 25870,'-8'13'64,"1"0"0,0 0 0,1 1 0,0 0 0,1 1 0,1-1 0,0 1 0,1 0 1,1 0-1,0 0 0,1 0 0,1 0 0,0 0 0,2 15-64,-2-31 7,1 1 1,-1-1-1,0 1 1,1-1-1,-1 1 1,0-1-1,1 1 0,-1-1 1,0 1-1,1-1 1,-1 1-1,1 0 1,-1-1-1,1 1 0,-1 0 1,1 0-1,-1-1 1,1 1-1,-1 0 1,1 0-1,-1 0 1,1-1-1,-1 1 0,1 0 1,-1 0-1,1 0 1,0 0-1,-1 0 1,1 0-1,-1 0 0,1 0 1,-1 0-1,1 1 1,0-1-1,-1 0 1,1 0-1,-1 0 0,1 1 1,-1-1-1,1 0 1,-1 1-1,1-1 1,-1 0-1,0 1 0,1-1 1,-1 0-1,1 1 1,-1-1-1,0 1 1,1-1-1,-1 1 0,0-1 1,0 1-1,1-1 1,-1 1-1,0-1 1,0 1-1,0-1 0,0 1 1,1 0-1,-1-1 1,0 1-1,0-1 1,0 1-1,0-1 0,-1 1 1,1 0-1,0-1-7,20-42 374,-16 31-345,-1 0 0,0 0 0,-1 0 1,-1-1-1,1 1 0,-2 0 0,0 0 0,0-1 0,-1 1 1,0 0-1,-1-1 0,0 1 0,-1 0 0,0 0 0,-4-6-29,7 17 0,0-1 0,0 1-1,0-1 1,0 0 0,0 1 0,-1-1-1,1 0 1,0 1 0,0-1-1,-1 1 1,1-1 0,0 1 0,-1-1-1,1 1 1,-1-1 0,1 1 0,-1-1-1,1 1 1,-1-1 0,1 1-1,-1 0 1,1-1 0,-1 1 0,1 0-1,-1 0 1,0-1 0,1 1-1,-1 0 1,1 0 0,-1 0 0,0 0-1,1 0 1,-1 0 0,0 0-1,1 0 1,-1 0 0,0 0 0,1 0-1,-1 0 1,1 0 0,-1 0-1,0 1 1,1-1 0,-1 0 0,1 0-1,-1 1 1,0-1 0,1 0-1,-1 1 1,1-1 0,-1 1 0,1-1-1,0 1 1,-1-1 0,1 1-1,-1-1 1,1 1 0,0-1 0,-1 1-1,1-1 1,0 1 0,0 0-1,-1-1 1,1 1 0,0-1 0,0 2 0,-15 44-100,11 5 79,4-50 20,0 0 0,0 0 0,0 0 1,0 0-1,0 0 0,0 0 0,0-1 1,0 1-1,0 0 0,0 0 0,1 0 1,-1 0-1,0 0 0,1 0 1,-1 0-1,0-1 0,1 1 0,-1 0 1,1 0-1,0 0 0,-1-1 0,1 1 1,-1 0-1,1-1 0,0 1 0,0-1 1,-1 1-1,1-1 0,0 1 0,0-1 1,0 1-1,0-1 0,-1 0 1,1 1-1,0-1 0,0 0 0,0 0 1,0 0-1,0 0 0,0 0 0,0 0 1,0 0-1,0 0 0,0 0 0,-1 0 1,1 0-1,0 0 0,0-1 0,0 1 1,0 0-1,1-1 1,12-8 5,-1 0 0,1 0 0,-2-1 0,1-1 0,-1 0 0,-1-1 0,0 0 0,1-3-5,1 0 9,62-87 82,-74 100-84,-27 234-201,26-231 194,0 0 0,0 1 0,-1-1 0,1 0 0,0 0 0,0 0 0,0 0 0,1 1 0,-1-1 0,0 0 0,0 0 0,1 0 0,-1 0 0,0 0 0,1 1 0,-1-1 0,1 0 0,0 0 0,-1 0 0,1 0 0,0 0 0,-1-1 0,1 1 0,0 0 0,0 0 0,0 0 0,0-1 0,0 1 0,0 0 0,0-1 0,0 1 0,0-1 0,0 1 0,0-1 0,0 0 0,1 1 0,-1-1 0,0 0 0,0 0 0,0 0 0,0 0 0,1 0 0,-1 0 0,0 0 0,0 0 0,0 0 0,0-1 0,1 1 0,-1 0 0,0-1 0,0 1 0,0-1 0,1 0 0,104-111 68,22-31 11,-127 143-81,-1-1 0,1 1 1,-1-1-1,1 1 0,0-1 0,-1 1 0,1-1 1,0 1-1,-1 0 0,1-1 0,0 1 0,-1 0 1,1-1-1,0 1 0,0 0 0,-1 0 0,1 0 1,0 0-1,0 0 0,-1 0 0,1 0 0,0 0 1,0 0-1,-1 0 0,1 0 0,0 1 1,0-1-1,-1 0 0,1 0 0,0 1 0,-1-1 1,1 0-1,0 1 0,-1-1 0,1 1 0,0-1 1,-1 1-1,1-1 0,-1 1 0,1 0 0,-1-1 1,1 1-1,-1-1 0,0 1 0,1 0 0,-1 0 1,0-1-1,1 1 0,-1 0 0,0-1 0,0 1 1,0 0-1,0 0 0,0-1 0,0 1 0,0 0 1,0 0-1,0 0 0,0-1 0,0 1 0,0 0 1,0 0-1,-1-1 0,1 1 2,-4 61-138,4-58 132,-13 140 45,13-143-39,0-1 0,0 0 1,0 1-1,0-1 0,0 1 0,0-1 0,0 1 1,0-1-1,0 1 0,1-1 0,-1 1 1,0-1-1,0 0 0,0 1 0,0-1 0,1 1 1,-1-1-1,0 0 0,0 1 0,1-1 0,-1 0 1,0 1-1,1-1 0,-1 0 0,0 1 1,1-1-1,-1 0 0,1 0 0,-1 1 0,0-1 1,1 0-1,-1 0 0,1 0 0,-1 1 1,1-1-1,-1 0 0,1 0 0,-1 0 0,0 0 1,1 0-1,-1 0 0,1 0 0,-1 0 0,1 0 1,-1 0-1,1-1 0,-1 1 0,1 0 1,-1 0-1,0 0 0,1 0 0,-1-1 0,1 1 1,-1 0-1,0 0 0,1-1 0,-1 1 1,0 0-1,1-1 0,-1 1 0,0 0 0,1-1 1,-1 1-1,0-1 0,0 1 0,0 0 0,1-1 1,-1 1-1,0-1 0,23-28 32,46-85 122,-84 169-120,16-55-34,-1 0 1,1 1-1,-1-1 0,0 1 1,1-1-1,-1 1 1,1-1-1,0 0 1,-1 1-1,1-1 1,-1 0-1,1 0 0,-1 0 1,1 1-1,0-1 1,-1 0-1,1 0 1,-1 0-1,1 0 1,0 0-1,-1 0 0,1 0 1,0 0-1,-1 0 1,1 0-1,-1 0 1,1-1-1,0 1 1,-1 0-1,1 0 0,-1 0 1,1-1-1,-1 1 1,1 0-1,-1-1 1,1 1-1,-1-1 1,1 1-1,-1-1 0,1 1 1,-1 0-1,0-1 1,1 1-1,-1-1 1,0 0-1,1 1 1,-1-1-1,0 0 0,6-5 14,-1-1 0,-1 0 0,1 0 1,-1 0-1,-1 0 0,1-1 0,-1 1 0,0-1 0,-1 0 1,0 0-1,0 0 0,-1 0 0,0-1 0,0 1 0,-1 0 0,0 0 1,0-1-1,-2-3-14,2 11-42,-1 0 0,0 0 1,1 0-1,-1 0 0,0 0 1,0 1-1,0-1 0,1 0 1,-1 0-1,0 1 0,0-1 0,0 1 1,0-1-1,0 1 0,0-1 1,0 1-1,0 0 0,0-1 1,-1 1-1,1 0 0,0 0 1,0 0-1,0 0 0,0 0 1,0 0-1,0 0 0,0 0 0,-1 0 1,1 1-1,0-1 0,0 0 1,0 1-1,0-1 0,0 1 1,0-1-1,0 1 0,0-1 1,0 1-1,1 0 0,-1 0 1,0-1-1,0 1 0,0 0 0,1 0 1,-1 0-1,0 0 0,1 0 1,-1 0-1,1 0 0,-1 0 42,-16 14-1495</inkml:trace>
  <inkml:trace contextRef="#ctx0" brushRef="#br0" timeOffset="9847.47">22408 114 26278,'0'0'0,"16"22"-721,14-11-495</inkml:trace>
  <inkml:trace contextRef="#ctx0" brushRef="#br0" timeOffset="10485.65">22888 458 24245,'-6'0'139,"-2"2"-42,1 0-1,-1-1 1,0 0-1,0 0 1,0-1 0,0 0-1,0-1 1,1 0-1,-1 0 1,0 0-1,0-1 1,-6-3-97,14 3-1,0 1 1,1-1-1,0 0 1,-1 0-1,1 1 0,0-1 1,0 0-1,0 1 1,0-1-1,0 1 1,0-1-1,0 1 1,0 0-1,0-1 0,1 1 1,-1 0-1,1 0 1,-1 0-1,1 0 1,-1 0-1,1 0 0,0 0 1,-1 1-1,1-1 1,0 1-1,0-1 1,0 1-1,-1-1 1,1 1-1,0 0 0,1 0 1,0 0-5,-1 1 0,1-1-1,-1 1 1,1 0 0,-1-1-1,1 1 1,-1 0-1,0 0 1,0 1 0,1-1-1,-1 0 1,0 1 0,0-1-1,0 1 1,0 0-1,-1 0 1,1 0 0,0 0-1,-1 0 1,0 0 0,1 0-1,-1 0 1,0 0-1,0 1 1,0-1 0,0 1-1,0-1 1,-1 0 0,1 1-1,-1 0 1,0-1-1,1 1 1,-1-1 0,0 1-1,-1 0 6,10 24-10,-9-25 10,0-1 0,0 1 0,1-1 0,-1 1 0,1-1 0,0 1 0,-1-1 0,1 0 0,0 1 0,0-1 0,-1 0 0,1 1 0,0-1 0,1 0 0,-1 0 0,0 0 0,0 0 0,0 0 0,0 0 0,1 0 0,-1-1 0,1 1 0,-1 0 0,0-1 0,1 1 0,-1-1 0,1 1 0,-1-1 0,1 0 0,-1 0 0,1 0 0,0 0 0,-1 0 0,1 0 0,-1 0 0,1 0 0,-1 0 0,1-1 0,-1 1 0,1-1 0,-1 1 0,1-1 0,-1 1 0,0-1 0,1 0 0,-1 0 0,0 0 0,0 0 0,1 0 0,-1 0 0,0 0 0,0 0 0,0 0 0,0 0 0,0-1 0,22-23 18,0 0 0,-2-2 1,-1 0-1,-1-1 0,-2-1 0,-1-1 1,1-3-19,-6 8 33,-1 0 0,0-1 1,-2 0-1,-1-1 0,-2 1 1,0-1-1,-2 0 0,0 0 1,-2-15-34,-14 51 33,-23 132-23,31-124 17,1-1 0,0 1 0,1-1 1,1 1-1,1 0 0,1 0 1,0 0-1,1 0 0,1 0 1,0-1-1,1 1 0,1-1 0,1 1 1,0-1-1,1 0 0,1-1 1,1 2-28,-7-16 28,3-7 200,-1-4-136,0-1 1,-1 1 0,0-1-1,0 0 1,-1 1-1,-1-1 1,0 0 0,0 0-1,-1 0 1,0 1 0,-1-1-1,0 0 1,-1 0-93,33 38-101,-20-23 97,-1 0 0,1-1 1,-1 0-1,1-1 0,0 0 0,0 0 1,0-1-1,0 0 0,0-1 1,0 0-1,0-1 0,0 0 1,0 0-1,0-1 0,0-1 1,0 1-1,0-2 0,-1 1 1,0-1-1,0-1 0,0 0 1,0 0-1,-1 0 0,1-1 1,0-2 3,-7 8 6,0-1 1,0 0-1,0 0 1,0 0-1,-1 0 1,1-1-1,0 1 1,-1 0 0,1-1-1,-1 1 1,1-1-1,-1 1 1,1-1-1,-1 0 1,0 0 0,0 1-1,0-1 1,0 0-1,0 0 1,-1 0-1,1 0 1,0 0-1,-1 0 1,0 0 0,1 0-1,-1-1 1,0 1-1,0 0 1,0 0-1,0 0 1,-1 0 0,1 0-1,0 0 1,-1 0-1,0 0 1,1 0-1,-1 0 1,-1-2-7,-1 4 4,0 0-1,0 0 1,-1 1 0,1-1-1,0 1 1,0 0-1,0 0 1,0 0 0,0 0-1,0 1 1,0-1 0,0 1-1,1-1 1,-1 1 0,0 0-1,1 0 1,0 0 0,-1 1-1,1-1 1,0 0-1,0 1 1,0 0 0,0-1-1,1 1 1,-1 0 0,1 0-1,0 0 1,0 0 0,0 0-1,0 1-3,-2-1 1,1 0 0,0 1 0,1 0-1,-1-1 1,1 1 0,-1 0 0,1 0 0,0 0-1,1 0 1,-1 0 0,1 0 0,0 0 0,0 0-1,0 0 1,0 0 0,0 0 0,1 0-1,0 0 1,0-1 0,0 1 0,0 0 0,1 0-1,0 0 1,-1-1 0,1 1 0,0-1 0,1 0-1,-1 1 1,1-1 0,-1 0 0,1 0-1,0-1 1,0 1 0,0-1 0,1 1 0,-1-1-1,0 0 1,1 0 0,0 0-1,34-1 1560</inkml:trace>
  <inkml:trace contextRef="#ctx0" brushRef="#br0" timeOffset="11138.38">23956 87 24485,'-19'199'522,"19"-197"-518,-1 1 1,1-1-1,-1 1 1,1-1 0,0 1-1,0-1 1,1 1-1,-1-1 1,0 1-1,1-1 1,-1 0 0,1 1-1,0-1 1,0 0-1,0 1 1,0-1 0,0 0-1,1 0 1,-1 0-1,1 0 1,-1 0-1,1 0 1,0 0 0,-1 0-1,1-1 1,0 1-1,0-1 1,0 1-1,1-1 1,-1 0 0,0 0-1,0 0 1,1 0-1,-1 0 1,1-1 0,-1 1-1,0-1 1,1 1-1,-1-1 1,1 0-1,-1 0 1,1 0 0,-1 0-1,1 0 1,-1-1-1,1 1-4,118-69 185,-50 22-136,-70 46-50,-1 0 0,1 1 1,0-1-1,0 0 0,-1 1 1,1-1-1,0 1 0,0-1 1,0 1-1,0 0 0,0-1 1,0 1-1,0 0 0,0 0 1,0 0-1,-1-1 0,1 1 1,0 0-1,0 0 0,0 0 1,0 1-1,0-1 0,0 0 0,0 0 1,0 0-1,0 1 0,0-1 1,0 1-1,0-1 0,0 0 1,-1 1-1,1-1 0,0 1 1,0 0-1,0-1 0,-1 1 1,1 0-1,0-1 0,-1 1 1,1 0-1,-1 0 0,1 0 1,-1 0-1,1-1 0,-1 1 1,0 0-1,1 0 0,-1 0 0,0 0 1,-2 50 122,-2-33 166,-2 0 0,0 0 0,-1-1 1,-1 1-1,0-1 0,-1-1 0,-1 0 1,-6 7-289,12-20 41,-1 0 1,1-1 0,-1 1 0,0-1 0,0 0 0,0 0 0,0-1-1,0 1 1,0-1 0,0 0 0,-1-1 0,1 1 0,0-1 0,-1 0-1,1 0 1,0-1 0,0 1 0,-1-1 0,1 0 0,0-1 0,0 1-1,0-1 1,0 0 0,0 0 0,1-1 0,-1 0 0,1 1-1,-1-1 1,1-1 0,0 1 0,0-1 0,0 1 0,1-1 0,-3-3-42,-8-18-1113,15 20-380</inkml:trace>
  <inkml:trace contextRef="#ctx0" brushRef="#br0" timeOffset="12070.02">24572 194 24765,'-2'-1'58,"-1"0"1,1 0-1,0 0 0,0 0 0,-1 0 0,1 0 0,0 1 0,-1-1 0,1 1 1,-1-1-1,1 1 0,-1 0 0,1 0 0,0 0 0,-1 0 0,1 1 0,-1-1 1,1 1-1,-1 0 0,1-1 0,0 1 0,-1 0 0,1 0 0,0 0 1,0 1-1,0-1 0,0 0 0,0 1 0,0 0 0,0-1 0,1 1 0,-1 0 1,-1 1-59,-53 70 128,50-64-130,0 1-1,1-1 1,0 1-1,0 0 0,1 1 1,0-1-1,1 1 1,0 0-1,1 0 0,0 0 1,1 0-1,0 0 1,1 0-1,0 0 0,1 0 1,0 1-1,1-1 1,0 0-1,0-1 0,2 1 1,-1 1 2,-2-11 0,0 1 1,0-1 0,0 1-1,0-1 1,1 0-1,-1 1 1,0-1 0,0 0-1,1 0 1,-1 0-1,1 0 1,-1 0 0,1 0-1,0 0 1,-1-1-1,1 1 1,0 0 0,-1-1-1,1 1 1,0-1-1,0 0 1,-1 0 0,1 1-1,0-1 1,0-1-1,0 1 1,-1 0 0,1 0-1,0 0 1,0-1-1,-1 1 1,1-1 0,0 0-1,-1 1 1,1-1-1,0 0 1,0 0-1,54-47 48,-36 23-12,-2 0 0,0-1-1,-1-1 1,-2 0-1,-1-1 1,10-28-36,-45 173-270,19-105 271,0-5 4,1-1 0,0 1 0,0 0 0,1 0 1,0 0-1,0-1 0,1 1 0,-1 0 1,2 0-1,-1-1 0,1 1 0,0 0 0,1 3-5,-1-9 2,0 1-1,1-1 1,-1 0-1,0 0 1,0 0 0,1 0-1,-1-1 1,0 1-1,1-1 1,-1 1-1,1-1 1,-1 0-1,1 0 1,-1 0-1,1 0 1,-1 0-1,1-1 1,-1 1-1,1-1 1,-1 1-1,0-1 1,1 0-1,-1 0 1,0 0-1,0 0 1,0-1-1,0 1 1,0 0-1,0-1 1,0 0 0,0 1-1,0-1 1,-1 0-1,1 0 1,-1 0-1,1 0-1,175-175 165,-177 177-166,0 1 0,0-1 0,0 1 0,0-1 0,0 1 0,0-1 0,0 0 0,0 1 0,1-1 0,-1 1 0,0-1 0,0 1 0,0-1 0,0 0-1,1 1 1,-1-1 0,0 1 0,0-1 0,1 0 0,-1 1 0,0-1 0,0 0 0,1 1 0,-1-1 0,0 0 0,1 0 0,-1 1 0,1-1 0,-1 0 0,0 0-1,1 0 1,-1 1 0,1-1 0,-1 0 0,0 0 0,1 0 0,-1 0 0,1 0 0,-1 0 0,1 0 0,-1 0 0,1 0 0,-1 0 0,1 0 0,-1 0-1,0 0 1,1 0 0,-1 0 0,1-1 0,-1 1 0,0 0 0,1 0 0,-1-1 0,1 1 0,-1 0 0,0 0 0,1-1 0,-1 1 0,0 0 0,1-1 0,-1 1-1,0 0 1,0-1 0,1 1 0,-1 0 0,0-1 0,0 1 0,0-1 1,-7 41-143,7-38 138,-46 187-85,45-188 92,0 1-1,1-1 1,-1 0 0,1 0 0,-1 1 0,1-1-1,0 0 1,-1 1 0,1-1 0,0 0 0,0 1-1,0-1 1,0 0 0,0 1 0,0-1 0,1 0 0,-1 1-1,0-1 1,0 0 0,1 1 0,-1-1 0,1 0-1,0 0 1,-1 1 0,1-1 0,0 0 0,0 0 0,-1 0-1,1 0 1,0 0 0,0 0 0,0 0 0,0 0-1,0 0 1,1-1 0,-1 1 0,0 0 0,0-1-1,0 1 1,1-1 0,-1 1 0,0-1 0,1 0 0,-1 1-1,0-1 1,1 0 0,-1 0 0,0 0 0,1 0-1,-1 0-1,80-88 98,-62 61-76,-14 21-15,21-27 18,-2-1-1,-1-2 1,-2 0 0,6-14-25,-26 46-52,1 20-187,-25 121-82,24-125-568,4-6-431</inkml:trace>
  <inkml:trace contextRef="#ctx0" brushRef="#br0" timeOffset="12427.66">25253 190 25229,'-7'16'81,"0"0"0,1 1 0,1-1 0,0 1 0,1 0 0,1 1 0,1-1 0,0 1 0,2-1 0,0 1 0,1-1 0,0 1 0,1-1 0,1 1 0,1-1 0,1 0 0,4 11-81,-8-26 3,0 0-1,0 0 1,0 1 0,0-1 0,0 0 0,0-1-1,0 1 1,1 0 0,-1 0 0,1 0 0,-1-1 0,1 1-1,0-1 1,-1 1 0,1-1 0,0 0 0,0 0-1,0 0 1,0 0 0,0 0 0,0 0 0,0 0 0,1-1-1,-1 1 1,0-1 0,0 0 0,1 1 0,-1-1-1,0 0 1,0 0 0,1-1 0,-1 1 0,0 0 0,0-1-1,1 1 1,-1-1 0,0 0 0,0 0 0,0 1-1,0-2 1,0 1 0,0 0 0,0 0 0,0-1 0,-1 1-1,1 0 1,0-1 0,-1 0 0,1 1 0,-1-1-1,0 0 1,1 0 0,-1-1-3,27-36 38,-2-2 1,-1 0-1,-2-2 1,-3-1-1,-1 0 1,-2-1-1,4-24-38,-14 50 11,-4 8-11,-2 6-2,0 0 0,-1 0 0,2 0 0,-1 1 0,0-1 0,1 0 0,0 0 0,0 1 0,1-1-1,-1 1 1,1 0 0,0-1 0,0 1 0,0 0 0,1 1 0,-1-1 0,1 1 0,0-1 0,0 1 0,0 1 0,0-1 0,1 0 0,-1 1 0,1 0 0,0 0 0,-1 0 0,1 1 0,4-1 2,47-4-2086,-38-5 727</inkml:trace>
  <inkml:trace contextRef="#ctx0" brushRef="#br0" timeOffset="12676.91">25489 477 22973,'23'7'0,"8"-2"-576</inkml:trace>
  <inkml:trace contextRef="#ctx0" brushRef="#br0" timeOffset="12955.65">25845 392 24669,'16'-8'68,"0"-2"0,-1 0 0,0 0 0,0-1 0,-1-1 0,0-1 0,-2 0 0,1 0 0,-1-1 0,-1-1 0,-1 0 0,9-16-68,-18 29 14,0-1-1,0 1 1,-1 0-1,1 0 0,-1 0 1,1-1-1,-1 1 0,0 0 1,0 0-1,0-1 0,0 1 1,0 0-1,-1 0 1,1 0-1,-1-1 0,1 1 1,-1 0-1,0 0 0,0 0 1,0 0-1,0 0 0,0 0 1,0 0-1,0 0 1,-1 0-1,1 1 0,-1-1 1,0 1-1,1-1 0,-1 1 1,0-1-1,0 1 0,0 0 1,0 0-1,0 0 1,0 0-1,0 0 0,0 0 1,0 1-1,0-1 0,0 1 1,-1-1-1,1 1 0,0 0 1,0 0-1,-1 0 1,1 0-1,-2 0-13,-7 4 9,-1 0 0,1 0-1,0 1 1,1 0 0,-1 1 0,1 0 0,0 1 0,1 0 0,0 0-1,0 1 1,0 0 0,1 1 0,0 0 0,1 0 0,0 1-1,0 0 1,1 0 0,0 0 0,-3 10-9,3-12 27,0 1 1,1-1 0,1 1-1,-1 0 1,1 0-1,1 1 1,-1-1-1,2 1 1,-1 0-1,2-1 1,-1 1-1,1 0 1,1 0-1,-1 7-27,3-16-4,-1 0-1,1 0 0,-1 0 0,1 0 0,-1 0 1,1 0-1,0-1 0,-1 1 0,1 0 1,0-1-1,0 1 0,-1-1 0,1 0 1,0 0-1,0 0 0,0 0 0,-1 0 0,1 0 1,0 0-1,0 0 0,0-1 0,-1 1 1,1-1-1,0 1 0,-1-1 0,1 0 0,0 0 1,-1 1-1,1-1 0,-1 0 0,1-1 1,-1 1-1,1 0 0,-1 0 0,0 0 0,0-1 1,0 1-1,0-1 0,0 1 0,0-1 1,0 1-1,0-1 0,0-1 5,20-26-886</inkml:trace>
  <inkml:trace contextRef="#ctx0" brushRef="#br0" timeOffset="13513.59">25925 190 28310,'-104'51'930,"100"-48"-927,0-1 0,1 1-1,0 0 1,0 0 0,0 0-1,0 0 1,0 1-1,1-1 1,-1 1 0,1 0-1,0-1 1,0 1 0,1 0-1,-1 0 1,1 0 0,0 1-1,0-1 1,0 0-1,0 0 1,1 1 0,0-1-1,0 0 1,0 1 0,0-1-1,1 3-2,1-4-3,1 0-1,-1 0 1,1 0 0,-1 0-1,1-1 1,0 1-1,0-1 1,1 0-1,-1 0 1,0 0 0,1 0-1,-1 0 1,1-1-1,-1 0 1,1 1 0,0-1-1,0-1 1,-1 1-1,1-1 1,0 1-1,0-1 1,0 0 0,0 0-1,-1-1 1,1 1-1,0-1 1,0 0-1,0 0 4,10 1-4,10-1-14,109 16-296,-132-15 308,0 1-1,1 0 1,-1-1 0,0 1-1,0 0 1,0 0 0,1 0-1,-1 0 1,0 0 0,0 0-1,0 0 1,-1 1 0,1-1-1,0 0 1,0 1-1,-1-1 1,1 0 0,-1 1-1,1-1 1,-1 0 0,1 1-1,-1-1 1,0 1 0,0-1-1,0 1 1,0-1 0,0 1-1,0-1 1,0 1-1,0-1 1,0 1 0,-1-1-1,1 1 1,-1-1 0,1 0-1,-1 1 1,0-1 0,1 0-1,-2 1 7,-31 51-20,26-42 86,-1-1-1,0 0 1,0 0-1,-1-1 0,0-1 1,-1 1-1,1-1 1,-2-1-1,1 0 1,-1 0-1,0-1 1,-1-1-1,1 0 1,-1 0-1,0-1 1,0-1-1,-1 0 1,1 0-1,-1-1 0,1-1 1,-1 0-1,-3-1-65,14 0-14,-1-1 0,0 1 0,1-1 0,-1 1-1,0-1 1,1 0 0,-1 0 0,1 0 0,0-1 0,-1 1-1,1 0 1,0-1 0,0 0 0,0 1 0,0-1-1,0 0 1,0 0 0,0 0 0,1 0 0,-1-1-1,1 1 1,-1 0 0,1-1 0,0 1 0,0 0 0,0-1-1,0 0 1,1 1 0,-1-1 0,1 1 0,-1-1-1,1 0 1,0 1 0,0-1 0,0 0 0,0 0 14,10-28-522</inkml:trace>
  <inkml:trace contextRef="#ctx0" brushRef="#br0" timeOffset="30198.03">130 4734 10506,'0'-2'7380,"5"0"-3817,47-11-3646,-18 13 91,1 1 0,-1 1 1,0 2-1,0 2 0,0 1 1,4 3-9,30 5 31,388 50 487,-203-40-498,54-9-20,-35-3 34,512-1-34,-612-12 18,121 17-18,-179-7 0,1-4 0,0-6 0,109-14 0,-10-11 13,0 9 0,104 10-13,-26 10 14,38-15-14,4 2-7,29 15 7,-346-6-1,895-5 17,187 25-24,-698-23 24,145 27-16,96 16-8,252-13 22,-384-26-28,44-33 14,124-26 9,-590 49-3,1 4-1,1 4 1,-1 4 0,40 7-6,3-2 7,1-7 0,127-15-7,125 1 10,53 48-10,444-60 5,-751 19-2,523-30-3,-413 39 0,-1 11 0,125 27 0,46 11 8,-331-48-5,0-4 1,0-2-1,0-5 0,-1-3 1,16-6-4,-85 14 0,179-41 123,-142 41 153,24-11 51,-61 6-305,-1 1 1,1-2-1,-1 1 0,0-1 1,-1-1-1,0 0 1,0 0-1,-1 0 1,0-1-1,-1 0 1,0-1-1,0 1 1,-1-1-1,0-2-22,30-167 110,-19-96-150,-13 183 109,-3 91-20,-1-1 1,0 0 0,0 1-1,0-1 1,0 1 0,-1-1-1,1 1 1,-1 0 0,1-1-1,-1 1 1,0 0 0,0 0-1,0 0 1,0 0-1,0 0 1,0 1 0,-1-1-1,1 1 1,0-1 0,-1 1-1,1 0 1,-1 0 0,0 0-1,1 0 1,-1 1 0,0-1-1,0 1 1,1-1 0,-1 1-1,0 0 1,-2 0-50,-68 3 233,58-15-1194,-19-21 918,29 29 35,-1 1 0,0-1 0,0 1 0,0 1 0,0-1 0,0 1-1,0 0 1,-1 0 0,1 1 0,-1 0 0,1 0 0,-1 0 0,0 1 0,1 0 0,-1 1-1,0-1 1,1 1 0,-1 0 0,1 1 0,-1 0 0,-2 1 8,-5-1-9,-5 2 5,-28 6-62,-1-1-1,0-3 0,0-2 1,0-2-1,-1-2 0,-31-5 67,-786-82 212,184 47-170,-33-10 43,217-4-197,204 19-79,-129 6 191,-446 1-557,441 29 546,-424 57 11,22 1 127,-328-49 185,-288-10-732,582 32 96,-354-3-6,-116-81 316,512 35 142,-440 1-160,79 71 1,1077-52 31,1 6-1,0 4 1,0 4 0,-17 10 0,-196 57 125,277-77-180,1-2-1,-1-2 1,0-1 0,-36-4 55,12 2 228,60 6-125,2 2-62,1 1 1,1-1 0,0 1 0,0-1-1,1 1 1,-1 0 0,2-1 0,0 1-1,0 0 1,0-1 0,1 1 0,0-1-1,1 0 1,0 0 0,0 0 0,2 3-42,11 40 208,53 159 246,-1-66-428,-61-98 8,-7-45-26,0 0-606,0-1-197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1.577"/>
    </inkml:context>
    <inkml:brush xml:id="br0">
      <inkml:brushProperty name="width" value="0.025" units="cm"/>
      <inkml:brushProperty name="height" value="0.025" units="cm"/>
    </inkml:brush>
  </inkml:definitions>
  <inkml:trace contextRef="#ctx0" brushRef="#br0">59 1 15855,'0'0'7570,"-5"8"-7127,-5 17-172,1 0 0,1 0 0,0 1 0,2 0 0,2 1 0,0-1 0,1 1 0,2 40 1,1-64-255,0 0 0,0-1 0,0 1 0,0 0 1,0 0-1,1-1 0,-1 1 0,1 0 0,0-1 1,0 1-1,0-1 0,0 1 0,0-1 0,1 1 1,-1-1-1,0 0 0,1 1 0,0-1 0,0 0 1,0 0-1,3 3 0,-2-4 22,1 1 0,-1-1 0,0 0 1,0 0-1,1 0 0,-1 0 0,0-1 0,1 1 0,-1-1 0,1 0 1,-1 0-1,1 0 0,-1-1 0,7-1 0,4-1 59,0-2 0,0 1-1,0-2 1,-1 0 0,0-1-1,23-14 1,-26 13-65,-8 6-17,0 0-1,1 0 1,-1 1-1,1-1 1,-1 0-1,1 1 1,0 0-1,0 0 1,-1-1-1,1 2 1,4-2-1,-5 7-23,-1 0-1,1 0 1,-1 0 0,-1 0 0,1 0-1,-1 0 1,0 0 0,0 0-1,-1 8 1,0-9 11,-10 91-1439,11-94 1323,0-1 0,0 1 1,0-1-1,0 1 0,1 0 0,-1-1 0,0 1 1,0-1-1,1 1 0,-1-1 0,0 1 0,1-1 1,-1 1-1,1-1 0,-1 1 0,0-1 0,1 0 1,-1 1-1,1-1 0,-1 1 0,1-1 1,-1 0-1,1 0 0,0 1 0,-1-1 0,1 0 1,-1 0-1,1 0 0,0 0 0,-1 1 0,1-1 1,-1 0-1,1 0 0,0 0 0,-1 0 0,1 0 1,-1-1-1,1 1 0,0 0 0,-1 0 1,1 0-1,-1 0 0,1-1 0,-1 1 0,1 0 1,0-1-1,-1 1 0,1 0 0,0-1 0,31-16-2410,-11 2-368,-1-1 0,-1-1 0,0 0 0,30-39 0,-27 25 2824,-5 0 3496,-8 3 2375,-9 28-5673,0-1-1,0 1 1,0 0 0,0-1 0,0 1-1,0 0 1,0 0 0,0-1-1,0 1 1,-1 0 0,1 0 0,0 0-1,0-1 1,0 1 0,0 0 0,-1 0-1,1 0 1,0-1 0,0 1-1,0 0 1,-1 0 0,1 0 0,0 0-1,0 0 1,-1 0 0,1-1-1,0 1 1,0 0 0,-1 0 0,1 0-1,0 0 1,0 0 0,-1 0-1,1 0 1,0 0 0,0 0 0,-1 0-1,1 0 1,0 0 0,0 0 0,-1 0-1,1 1 1,0-1 0,0 0-1,-1 0 1,-18 11 3882,0 9-4212,12-12 383,1 0 0,0 0 0,0 0 0,1 1 0,0 0 0,1 0 0,-1 1 0,2-1 0,0 1 0,0 0 0,0 0 0,-1 20 0,4-29-152,1 0 0,-1 0 1,1 1-1,0-1 0,0 0 0,-1 0 1,1 0-1,0 0 0,0 0 1,0 0-1,0 0 0,0-1 0,0 1 1,0 0-1,0 0 0,1-1 0,-1 1 1,0-1-1,0 1 0,0-1 1,1 1-1,-1-1 0,0 0 0,1 0 1,-1 0-1,0 0 0,1 0 1,-1 0-1,0 0 0,1 0 0,-1 0 1,0 0-1,2-1 0,49-8 851,-35 2-838,-1 0-1,0 0 0,0-2 1,0 0-1,-1-1 1,-1 0-1,0-2 0,14-13 1,1 1-39,-43 67-593,2-20 652,7-16-53,1 1 0,0-1-1,0 1 1,1 0 0,0 1-1,0-1 1,1 1 0,-2 10 0,34-38 585,-21 10-566,0 0 0,-1-1 0,-1 0 0,1 0 0,-1 0 0,-1-1 0,0 0 0,-1 0 0,0-1 0,-1 0 0,0 1 0,-1-2 0,0 1 0,1-14 0,-4 25-186,14 14-1783,-1-9 740,0-1 0,1 0 0,0-1 0,-1 0 0,1-1-1,0-1 1,14-1 0,-5 1-2098,13 0-3751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2.697"/>
    </inkml:context>
    <inkml:brush xml:id="br0">
      <inkml:brushProperty name="width" value="0.025" units="cm"/>
      <inkml:brushProperty name="height" value="0.025" units="cm"/>
    </inkml:brush>
  </inkml:definitions>
  <inkml:trace contextRef="#ctx0" brushRef="#br0">110 301 1826,'0'0'16538,"-9"-6"-15305,-29-17-533,36 22-677,1 1 0,-1 0 1,1-1-1,0 1 1,-1 0-1,1 0 1,-1 0-1,1 0 1,0 0-1,-1 0 1,1 1-1,-1-1 1,1 0-1,0 1 1,-1-1-1,1 1 1,0-1-1,-1 1 1,1-1-1,0 1 1,0 0-1,-1 0 1,1 0-1,0 0 1,0 0-1,0 0 0,0 0 1,0 0-1,1 0 1,-1 0-1,0 1 1,0-1-1,0 1 1,-16 41 838,16-41-839,1-1 0,-1 1 0,1-1 0,0 1 1,-1-1-1,1 1 0,0-1 0,0 1 0,0 0 1,0-1-1,0 1 0,0-1 0,1 1 0,-1-1 0,0 1 1,1-1-1,0 1 0,-1-1 0,1 1 0,0-1 0,-1 1 1,1-1-1,0 0 0,0 0 0,0 1 0,0-1 0,0 0 1,0 0-1,1 0 0,-1 0 0,0 0 0,1 0 0,-1-1 1,0 1-1,1 0 0,-1-1 0,1 1 0,-1-1 1,1 1-1,-1-1 0,1 0 0,-1 0 0,1 1 0,0-1 1,-1 0-1,1 0 0,-1-1 0,1 1 0,-1 0 0,1 0 1,2-2-1,6 0 36,-1 0 0,1 0 0,-1-1-1,0 0 1,0-1 0,0 0 0,13-9 0,-7 2 129,0-1-1,0-1 1,-1 0-1,-1-1 1,16-21 0,-22 25 16,0 0 1,-1 0-1,0 0 1,-1-1-1,0 0 1,0 0-1,-1 0 1,-1-1-1,4-20 1,-6 32-200,-1 0-1,0 0 1,0-1 0,0 1 0,0 0-1,0 0 1,0 0 0,0 0 0,0 0-1,0-1 1,0 1 0,0 0-1,0 0 1,0 0 0,0 0 0,0-1-1,0 1 1,0 0 0,0 0-1,0 0 1,0 0 0,0 0 0,0-1-1,0 1 1,0 0 0,0 0-1,-1 0 1,1 0 0,0 0 0,0-1-1,0 1 1,0 0 0,0 0 0,0 0-1,0 0 1,-1 0 0,1 0-1,0 0 1,0 0 0,0 0 0,0-1-1,0 1 1,-1 0 0,1 0-1,0 0 1,0 0 0,0 0 0,0 0-1,-1 0 1,1 0 0,0 0 0,0 0-1,0 0 1,0 0 0,-1 0-1,1 0 1,-12 9 43,-11 14-7,11-4 127,0-1 0,-17 36 1,26-48-133,0 0 0,1 0 0,0 1 0,0-1 0,0 1 0,1-1 0,0 1 0,0 0 0,1-1 0,0 1 0,0 0 0,0 0 0,3 10 0,-2-15-20,0 0 0,1 0 0,0 0 0,-1 0 0,1 0 0,0-1 0,0 1 0,-1 0 0,1-1 1,1 0-1,-1 1 0,0-1 0,0 0 0,0 0 0,1 0 0,-1 0 0,0-1 0,1 1 0,-1-1 0,1 1 0,-1-1 1,1 0-1,-1 0 0,0 0 0,4-1 0,3 1-9,-1 0 1,1 0-1,0-1 0,-1-1 1,1 1-1,8-4 0,-9 0-23,0 1-1,-1-1 1,0 0 0,0-1-1,0 0 1,-1 0-1,0-1 1,0 1-1,0-1 1,-1-1-1,0 1 1,0-1-1,-1 1 1,0-2-1,0 1 1,-1 0-1,0 0 1,-1-1-1,0 0 1,0 0-1,-1 1 1,1-17-1,-5 23-328,2 1 346,1 1 0,0 0-1,0 0 1,-1 0 0,1 0 0,0 0-1,-1 0 1,1-1 0,0 1 0,0 0 0,-1 0-1,1 0 1,0-1 0,0 1 0,0 0-1,-1 0 1,1-1 0,0 1 0,0 0-1,0 0 1,0-1 0,0 1 0,-1 0-1,1-1 1,0 1 0,0 0 0,0-1-1,0 1 1,0 0 0,0 0 0,0-1-1,0 1 1,0 0 0,0-1 0,0 1 0,0 0-1,0-1 1,1 1 0,-1 0 0,0 0-1,0-1 1,0 1 0,0 0 0,0-1-1,1 1 1,-1 0 0,0 0 0,0-1-1,1 1 1,-1 0 0,0 0 0,0 0-1,0 0 1,1-1 0,-1 1 0,0 0-1,1 0 1,-1 0 0,0 0 0,1 0-1,42-69-1362,-40 63 1385,0 0 0,-1-1 0,0 1 0,0-1 0,0 1 1,-1-1-1,0 0 0,0 0 0,0-13 0,-1 20-21,0-1 1,0 0 0,-1 1-1,1-1 1,0 0-1,0 1 1,0-1 0,-1 1-1,1-1 1,0 0 0,-1 1-1,1-1 1,-1 1-1,1-1 1,0 1 0,-1-1-1,1 1 1,-1-1 0,0 1-1,1 0 1,-1-1-1,1 1 1,-1 0 0,1-1-1,-1 1 1,0 0 0,1 0-1,-1-1 1,0 1-1,1 0 1,-1 0 0,0 0-1,1 0 1,-1 0 0,0 0-1,1 0 1,-1 0-1,0 0 1,1 0 0,-2 1-1,0-1 11,1 0 0,-1 1-1,0-1 1,0 1-1,1 0 1,-1-1 0,1 1-1,-1 0 1,0 0 0,1 0-1,0 0 1,-1 0-1,1 0 1,0 1 0,-2 0-1,-18 31 362,1 1-1,-19 46 0,33-66-315,0 0 1,1 1-1,1-1 0,1 1 1,0 0-1,1 0 0,0 0 1,1 0-1,1 17 0,1-30-73,-1 1 0,1 0-1,-1-1 1,1 1 0,0 0-1,0-1 1,0 1-1,1-1 1,-1 0 0,0 1-1,1-1 1,0 0 0,0 0-1,-1 0 1,1 0 0,0 0-1,0 0 1,1-1 0,-1 1-1,0-1 1,0 1 0,1-1-1,-1 0 1,1 0-1,-1 0 1,1 0 0,3 0-1,-2 0-12,-1 0 0,1-1 0,0 1-1,0-1 1,0 0 0,0 0 0,0-1 0,0 1-1,0-1 1,-1 1 0,1-1 0,0-1-1,0 1 1,-1 0 0,1-1 0,-1 0 0,1 0-1,5-4 1,62-66-317,-25 24 370,-54 90-116,7-39 104,0 1 1,0-1-1,0 0 0,0 1 1,1-1-1,-1 0 1,1 1-1,0-1 0,0 1 1,0-1-1,0 1 0,1-1 1,-1 0-1,1 1 1,0-1-1,0 0 0,0 1 1,1-1-1,-1 0 0,1 0 1,0 0-1,3 4 1,-1-4 19,0 0 1,0 0-1,1-1 1,-1 1-1,1-1 1,-1 0-1,1-1 1,0 1-1,-1-1 0,1 0 1,0 0-1,0-1 1,0 1-1,0-1 1,6 0-1,2-1-4,1 0 0,-1 0-1,24-7 1,-12 3-21,-24 5-15,0 1-1,-1 0 0,1-1 1,-1 1-1,1 0 0,-1-1 1,1 1-1,-1 0 1,0 0-1,1 0 0,-1-1 1,0 1-1,1 0 0,-1 0 1,0 0-1,0-1 0,0 1 1,0 0-1,0 0 1,0 0-1,0 0 0,0 0 1,0-1-1,-1 3 0,-1 25-62,-13 27 262,-3-1 0,-2-1 0,-38 74 0,52-115-116,-19 37 45,23-46-104,0-1 0,1 1 0,-1-1 1,0 1-1,0-1 0,0 0 0,-1 0 1,1 0-1,-1 0 0,1 0 0,-1 0 1,1 0-1,-6 1 0,7-3-1,0 0 0,1 0 0,-1 0 0,0 0 1,0 0-1,0 0 0,1-1 0,-1 1 0,0 0 0,0 0 0,0-1 0,1 1 0,-1-1 0,0 1 1,1 0-1,-1-1 0,0 0 0,1 1 0,-1-1 0,0 1 0,1-1 0,-1 0 0,1 1 0,-1-1 0,1 0 1,0 0-1,-1 1 0,1-1 0,0 0 0,-1 0 0,1 1 0,0-1 0,0 0 0,0 0 0,0 0 0,0-1 1,-5-35 90,5 34-89,-1-9-61,1 0 0,0 0 0,1-1 0,0 1 0,1 0 0,0 0 0,1 1 0,0-1 1,1 0-1,1 1 0,-1 0 0,2 0 0,0 0 0,0 1 0,1 0 0,0 0 0,0 0 0,1 1 0,1 0 0,-1 1 0,1 0 1,1 0-1,0 1 0,17-10 0,76-41-4175,-46 26-2075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3.521"/>
    </inkml:context>
    <inkml:brush xml:id="br0">
      <inkml:brushProperty name="width" value="0.025" units="cm"/>
      <inkml:brushProperty name="height" value="0.025" units="cm"/>
    </inkml:brush>
  </inkml:definitions>
  <inkml:trace contextRef="#ctx0" brushRef="#br0">107 14 12620,'11'-14'8936,"-12"34"-6761,-13 38-1894,-4-3 399,10-33-540,1 1 1,1 0 0,1 0-1,-3 30 1,8-52-140,0 0 0,0 0 0,0 0 0,0 0 0,1 0 0,-1 0 0,0 1 0,0-1 0,1 0 0,-1 0-1,0-1 1,1 1 0,-1 0 0,1 0 0,0 0 0,-1 0 0,1 0 0,0 0 0,-1-1 0,1 1 0,0 0 0,0 0 0,0-1 0,-1 1 0,1-1 0,2 2 0,0-1 19,0 0 0,1 0 1,-1 0-1,1-1 0,-1 1 0,0-1 0,1 1 0,5-2 0,4 1 15,1-2 0,-1 0 0,19-6 0,5-5-414,-25 9 204,-1 0 0,1 0 0,0 1-1,12-1 1,-24 4 168,0 0 0,1 0 0,-1 0 0,0 0-1,0 0 1,1 0 0,-1 0 0,0 0 0,0 0 0,0 0 0,1 0-1,-1 0 1,0 0 0,0 0 0,0 0 0,1 0 0,-1 0-1,0 0 1,0 0 0,0 0 0,1 0 0,-1 0 0,0 1 0,0-1-1,0 0 1,0 0 0,0 0 0,1 0 0,-1 1 0,0-1-1,0 0 1,0 0 0,0 0 0,0 0 0,0 1 0,0-1 0,0 0-1,0 0 1,1 0 0,-1 1 0,0-1 0,0 0 0,0 0-1,0 0 1,0 1 0,-6 12 89,-11 11 544,7-14-364,-1 0-1,-1-1 1,0 0 0,0-1-1,0-1 1,-1 1-1,0-2 1,-1 0-1,1-1 1,-1 0 0,-1-1-1,1 0 1,0-1-1,-1-1 1,1 0-1,-20-1 1,33-1-290,0 0 1,0 0-1,0 0 1,0 0-1,0 0 0,1 0 1,-1 0-1,0 0 0,0-1 1,0 1-1,0 0 1,0-1-1,1 1 0,-1-1 1,0 1-1,0 0 0,0-1 1,1 0-1,-1 1 1,0-1-1,1 0 0,-1 1 1,1-1-1,-1 0 1,0 1-1,1-1 0,0 0 1,-1 0-1,1 0 0,-1 0 1,1 1-1,0-1 1,0 0-1,0 0 0,-1 0 1,1 0-1,0 0 0,0 0 1,0 0-1,0 0 1,0 0-1,1 1 0,-1-3 1,1 1-225,-1 0 0,1 0 0,0 0 0,0 1 1,0-1-1,0 0 0,0 0 0,0 0 0,0 1 0,0-1 0,1 1 1,-1-1-1,1 1 0,-1-1 0,1 1 0,0 0 0,0 0 1,2-2-1,10-1-1369,1 0 1,0 0 0,-1 1-1,1 1 1,0 1-1,18 0 1,-18 0 257,47-1-5240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3.863"/>
    </inkml:context>
    <inkml:brush xml:id="br0">
      <inkml:brushProperty name="width" value="0.025" units="cm"/>
      <inkml:brushProperty name="height" value="0.025" units="cm"/>
    </inkml:brush>
  </inkml:definitions>
  <inkml:trace contextRef="#ctx0" brushRef="#br0">197 156 10858,'0'0'6049,"9"-9"-2158,1-2-3053,1 0-1,-2-1 0,0-1 0,0 1 1,9-20-1,9-23-202,-59 73-421,-58 37 715,62-40-665,1 1-1,1 1 1,1 1-1,-25 23 1,49-40-258,-1 1 0,0-1-1,1 1 1,-1-1 0,1 1 0,0 0-1,-1-1 1,1 1 0,0 0 0,0 0-1,0 0 1,0 0 0,0 0 0,1 0 0,-1 0-1,1 0 1,-1 5 0,1-6-1,1 0 0,-1 0 0,0 0 0,1 0 0,0 0 0,-1 0 0,1 0 0,0-1 0,-1 1 0,1 0 0,0 0 0,0 0 0,0-1 0,-1 1 0,1 0 0,0-1 0,0 1 0,0-1 0,0 1 0,0-1 0,0 1 0,1-1 1,-1 0-1,1 1 0,12 1 60,-1 0 0,1-1 0,0 0-1,17-2 1,-16 1 27,16 0-584,1-2-1,50-9 1,-64 7-1836,-1 0 0,0-2 0,23-9 0,-1-7-10617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5.076"/>
    </inkml:context>
    <inkml:brush xml:id="br0">
      <inkml:brushProperty name="width" value="0.025" units="cm"/>
      <inkml:brushProperty name="height" value="0.025" units="cm"/>
    </inkml:brush>
  </inkml:definitions>
  <inkml:trace contextRef="#ctx0" brushRef="#br0">0 92 12780,'0'0'9193,"0"10"-8264,1 8-274,-2-1-396,2-1 1,0 1-1,0-1 0,2 0 0,7 26 1,-9-39-243,0 0 0,0 0 0,1 0 0,-1 0 0,1-1 0,-1 1 1,1-1-1,0 1 0,0-1 0,0 0 0,0 0 0,1 0 0,-1 0 1,1 0-1,-1 0 0,4 1 0,-3-2 4,0 0 0,1 0 0,-1 0-1,1-1 1,0 0 0,-1 1 0,1-1 0,-1-1 0,1 1-1,-1 0 1,1-1 0,-1 0 0,1 1 0,-1-2 0,1 1-1,-1 0 1,5-3 0,0 0 10,0-1-1,0 0 1,-1 0-1,0-1 1,0 0-1,0-1 1,0 1-1,-1-1 1,0 0-1,-1-1 1,1 1-1,-2-1 1,1 0 0,-1 0-1,0-1 1,-1 1-1,0-1 1,0 0-1,-1 0 1,0 0-1,0 0 1,-1 0-1,0-1 1,-1-14-1,0 24-32,0-1 0,0 1-1,0-1 1,0 1 0,0-1-1,0 1 1,0-1-1,0 1 1,0-1 0,0 1-1,0-1 1,0 1-1,0-1 1,0 1 0,0-1-1,-1 1 1,1-1-1,0 1 1,0-1 0,-1 1-1,1 0 1,0-1 0,0 1-1,-1-1 1,1 1-1,-1 0 1,1-1 0,0 1-1,-1 0 1,1-1-1,-1 1 1,1 0 0,-1 0-1,1-1 1,-1 1 0,1 0-1,-1 0 1,1 0-1,-1 0 1,1 0 0,-1-1-1,1 1 1,-1 0-1,0 1-12,0-1 0,0 1-1,0 0 1,0-1 0,0 1-1,0 0 1,1-1 0,-1 1-1,0 0 1,1 0-1,-1 0 1,0-1 0,1 1-1,-1 0 1,1 0 0,-1 0-1,1 0 1,0 0-1,-1 0 1,1 0 0,0 2-1,-2 5-4,1 0-1,0-1 1,1 1 0,0 0-1,0 0 1,0 0-1,1 0 1,4 14-1,-4-19 29,0 0 0,0 0 0,0 0-1,1 0 1,0 0 0,-1-1 0,1 1 0,0 0-1,0-1 1,0 0 0,1 1 0,-1-1 0,1 0-1,-1 0 1,1 0 0,0-1 0,-1 1-1,1-1 1,0 1 0,0-1 0,0 0 0,0 0-1,0 0 1,7 0 0,-1 0 41,1 0 0,0-1-1,-1 0 1,1-1 0,0 0 0,-1-1 0,1 1-1,-1-2 1,1 0 0,15-6 0,-21 7-33,1 0 0,-1 0 1,0 0-1,0-1 0,0 1 1,-1-1-1,1 0 0,-1 0 1,1 0-1,-1 0 0,0-1 1,0 1-1,0-1 0,-1 0 1,1 0-1,-1 0 0,0 0 1,0 0-1,0 0 0,-1-1 1,0 1-1,1-1 0,-2 1 1,2-9-1,-2 13-17,0-1 0,0 1 0,0 0 1,0 0-1,0 0 0,0-1 0,0 1 0,0 0 0,0 0 1,0 0-1,0-1 0,0 1 0,0 0 0,0 0 0,0 0 0,0-1 1,0 1-1,0 0 0,0 0 0,0 0 0,0-1 0,-1 1 1,1 0-1,0 0 0,0 0 0,0 0 0,0-1 0,0 1 0,-1 0 1,1 0-1,0 0 0,0 0 0,0 0 0,-1 0 0,1-1 1,0 1-1,0 0 0,0 0 0,-1 0 0,1 0 0,0 0 1,0 0-1,-1 0 0,-10 7-101,-8 14-111,11-9 193,0 0 1,1 0-1,1 1 1,0 0 0,1 0-1,0 1 1,1-1-1,0 1 1,1 0-1,-1 21 1,4-35 22,0 1 0,1 0-1,-1-1 1,0 1 0,1-1-1,-1 1 1,0-1 0,1 1 0,-1-1-1,1 1 1,-1-1 0,0 0 0,1 1-1,-1-1 1,1 0 0,0 1-1,-1-1 1,1 0 0,-1 0 0,1 1-1,-1-1 1,1 0 0,0 0-1,-1 0 1,1 0 0,0 0 0,-1 0-1,1 0 1,-1 0 0,1 0 0,0 0-1,-1 0 1,1 0 0,-1 0-1,2-1 1,23-4 155,-16-1-135,1 1-1,-1-1 1,-1-1-1,1 1 1,-1-1-1,0-1 1,-1 0-1,0 0 0,0 0 1,8-14-1,-9 13-83,-1 1-1,1-1 1,-2 0-1,1 0 0,-1 0 1,-1-1-1,5-17 1,-8 30 69,0 0-1,0-1 1,0 1 0,0-1 0,0 1-1,0 0 1,1-1 0,-1 1 0,1-1-1,0 1 1,0-1 0,0 0 0,0 1-1,0-1 1,0 0 0,1 0 0,-1 1 0,4 2-1,-2-4 59,0 1 1,0 0-1,1-1 0,-1 0 0,1 0 0,-1 0 0,1 0 0,-1 0 0,1-1 0,-1 1 0,1-1 1,0 0-1,4-1 0,0 1-25,0-1 1,0-1-1,-1 1 1,1-1-1,0-1 1,0 0-1,-1 0 1,0 0-1,1-1 1,-1 0-1,-1 0 1,1 0-1,0-1 1,-1 0-1,0-1 1,0 0-1,-1 1 1,0-2-1,0 1 1,0-1-1,-1 1 1,0-1-1,0 0 1,0-1-1,-1 1 1,0-1-1,-1 1 1,0-1-1,0 0 1,1-13-1,-3 21-44,0-1-1,0 1 0,0 0 0,0-1 0,0 1 1,0 0-1,0-1 0,0 1 0,0 0 1,-1 0-1,1-1 0,0 1 0,0 0 1,0 0-1,0-1 0,-1 1 0,1 0 1,0 0-1,0-1 0,0 1 0,-1 0 0,1 0 1,0 0-1,0-1 0,-1 1 0,1 0 1,0 0-1,-1 0 0,1 0 0,0 0 1,0 0-1,-1 0 0,1 0 0,0 0 1,-1 0-1,1 0 0,0 0 0,-1 0 0,1 0 1,0 0-1,0 0 0,-1 0 0,1 0 1,0 0-1,-1 0 0,1 0 0,0 0 1,0 1-1,-1-1 0,1 0 0,0 0 0,0 0 1,-1 0-1,1 1 0,0-1 0,0 0 1,-1 0-1,1 1 0,0-1 0,0 1 1,-16 13-141,7-1 231,1 0 1,0 1 0,-9 24 0,15-33-43,0 0 0,0 1 0,1-1 0,0 1 0,0-1 0,0 1 0,0-1 0,1 1 0,0-1 1,0 1-1,1-1 0,-1 1 0,4 10 0,-3-14-25,1 1-1,0-1 1,0 0 0,0 1-1,0-1 1,0 0 0,1 0 0,-1 0-1,1-1 1,-1 1 0,1-1-1,0 1 1,0-1 0,-1 0 0,1 0-1,6 1 1,22 5-1326,-5-6-3953,-20-4-795,-3-9-3923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5.407"/>
    </inkml:context>
    <inkml:brush xml:id="br0">
      <inkml:brushProperty name="width" value="0.025" units="cm"/>
      <inkml:brushProperty name="height" value="0.025" units="cm"/>
    </inkml:brush>
  </inkml:definitions>
  <inkml:trace contextRef="#ctx0" brushRef="#br0">1 0 19763,'0'0'5541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6.387"/>
    </inkml:context>
    <inkml:brush xml:id="br0">
      <inkml:brushProperty name="width" value="0.025" units="cm"/>
      <inkml:brushProperty name="height" value="0.025" units="cm"/>
    </inkml:brush>
  </inkml:definitions>
  <inkml:trace contextRef="#ctx0" brushRef="#br0">106 203 10154,'7'-18'1452,"-1"0"0,-1-1 0,0 0 0,-1 0 0,-1 0 0,-1 0 0,-1-37 0,0 56-1433,-1-1 1,0 1-1,0-1 0,0 1 0,0-1 1,0 1-1,0-1 0,0 1 1,0-1-1,0 0 0,0 1 0,-1-1 1,1 1-1,0-1 0,0 1 1,0-1-1,-1 1 0,1-1 1,0 1-1,-1-1 0,1 1 0,0 0 1,-1-1-1,1 1 0,0-1 1,-1 1-1,1 0 0,-1-1 1,1 1-1,-1 0 0,1 0 0,-1-1 1,1 1-1,-1 0 0,1 0 1,-1 0-1,1 0 0,-1-1 0,1 1 1,-1 0-1,1 0 0,-1 0 1,0 0-1,1 0 0,-1 0 1,1 1-1,-2-1 0,1 1 12,-1-1-1,0 1 1,0 0 0,0 0-1,1 1 1,-1-1-1,1 0 1,-1 0-1,1 1 1,-1-1 0,1 1-1,-2 2 1,-10 20 76,1 0 0,0 0 0,3 1 1,0 0-1,-11 49 0,11-22 239,-7 105-1,15-142-320,1 0 0,1 0 0,4 23 0,-4-36-15,-1 0 0,1 0 0,-1 0 0,1 1-1,0-1 1,0 0 0,0 0 0,0 0 0,0 0-1,0 0 1,1 0 0,-1-1 0,1 1 0,2 2-1,-3-3 7,1-1 0,-1 1-1,0-1 1,1 0-1,-1 1 1,0-1-1,1 0 1,-1 0 0,0 0-1,1 0 1,-1 0-1,1 0 1,-1 0 0,0-1-1,1 1 1,-1 0-1,0-1 1,1 1 0,-1-1-1,0 1 1,0-1-1,0 0 1,1 0-1,-1 1 1,0-1 0,0 0-1,1-1 1,2-3 25,0 1 0,0-1 1,0 0-1,-1 0 0,1 0 1,-1 0-1,0 0 0,-1-1 1,1 0-1,-1 1 0,0-1 1,-1 0-1,2-12 0,1-7 86,2-50 1,-6-24-91,0 104-42,0 0 0,1 1 0,0-1 1,0 0-1,0 0 0,0 0 0,1 0 0,0 0 0,0 0 1,0 0-1,0-1 0,1 1 0,0-1 0,0 1 0,0-1 1,0 0-1,1 0 0,0-1 0,-1 1 0,2-1 0,-1 0 1,0 0-1,0 0 0,1 0 0,0-1 0,6 3 0,-3-2 41,-1-1 0,1-1 0,0 1 0,0-1 0,0 0 0,0-1 1,0 0-1,0 0 0,0-1 0,0 0 0,-1 0 0,1-1 0,0 0 0,-1 0 0,1-1 0,-1 0 0,9-5 0,-2 1 107,0-2 1,-1 0-1,25-21 1,-35 27-113,1 0 0,0-1 1,-1 0-1,1 0 0,-1 0 0,0 0 1,-1-1-1,1 1 0,-1-1 0,0 0 0,0 1 1,0-1-1,-1 0 0,1 0 0,-1 0 1,0-7-1,0 11-31,-1 1 1,0 0-1,0-1 0,0 1 1,0-1-1,0 1 1,0-1-1,0 1 1,0 0-1,0-1 0,0 1 1,0-1-1,-1 1 1,1 0-1,0-1 0,0 1 1,0-1-1,0 1 1,-1 0-1,1-1 1,0 1-1,0 0 0,-1-1 1,1 1-1,0 0 1,-1-1-1,1 1 0,0 0 1,-1 0-1,1-1 1,0 1-1,-1 0 1,1 0-1,-1 0 0,1 0 1,0-1-1,-1 1 1,0 0-1,-18 8-187,-13 23-27,-1 29 242,32-57-6,-1 1 0,0-1 0,1 1 0,0-1 0,0 1 0,0 0 0,0 0 0,1-1 0,0 1 0,-1 0 0,1 0 0,1 0-1,-1 0 1,0-1 0,2 7 0,-1-9-9,0 0 0,0 0 0,1-1-1,-1 1 1,0 0 0,0 0 0,0-1-1,1 1 1,-1 0 0,0-1-1,1 1 1,-1-1 0,0 0 0,1 1-1,-1-1 1,0 0 0,1 0-1,-1 0 1,1 0 0,-1 0 0,0 0-1,1 0 1,-1-1 0,3 0 0,34-7 357,-16 0-311,-1-1 0,0-1-1,-1-1 1,0 0 0,-1-2-1,0 0 1,-1-1 0,0-1 0,-1-1-1,-1 0 1,-1-1 0,20-28-1,-23 14 38,-16 20-85,-12 17-128,7 1 141,1 0-1,0 1 1,1 0 0,0 0-1,0 1 1,1 0 0,0 1 0,0-1-1,1 1 1,0 0 0,1 0 0,0 1-1,1-1 1,0 1 0,1 0-1,0 0 1,-1 19 0,3-29-12,1 1 0,-1-1 0,1 1 0,0-1 0,0 0 0,0 1 0,-1-1 0,1 0 0,0 1 0,1-1 0,-1 0 0,0 0 0,0 0 0,0 0 0,1 0 0,-1 0 0,0 0 0,1-1 0,-1 1 0,1 0 0,-1-1 0,1 1 0,-1-1 0,1 0 0,0 1 0,-1-1 0,1 0 0,-1 0 0,1 0 0,0 0 0,2 0 0,56-4 138,-57 3-330,-1 0 0,1 1 0,0-1 0,-1 0 0,1 0 0,-1 0 0,1-1 0,-1 1 0,1 0 0,-1-1 0,0 0 0,0 0 0,0 1 0,0-1 0,0 0 1,0-1-1,0 1 0,-1 0 0,1 0 0,-1-1 0,0 1 0,2-4 0,-2 1-1014,0 1 0,0 0 0,0-1 1,0 1-1,-1-1 0,0 1 0,0 0 0,-1-9 0,-5-20-13219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6.712"/>
    </inkml:context>
    <inkml:brush xml:id="br0">
      <inkml:brushProperty name="width" value="0.025" units="cm"/>
      <inkml:brushProperty name="height" value="0.025" units="cm"/>
    </inkml:brush>
  </inkml:definitions>
  <inkml:trace contextRef="#ctx0" brushRef="#br0">0 0 18065,'0'0'5413,"57"29"-5509,-20-11-544,-2 3-2179,0-4-3203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7.085"/>
    </inkml:context>
    <inkml:brush xml:id="br0">
      <inkml:brushProperty name="width" value="0.025" units="cm"/>
      <inkml:brushProperty name="height" value="0.025" units="cm"/>
    </inkml:brush>
  </inkml:definitions>
  <inkml:trace contextRef="#ctx0" brushRef="#br0">165 229 12940,'-13'4'3967,"5"-1"-3597,-8 3 504,-1 0 0,1 1 0,-19 11 0,31-16-680,0 1 0,0 0 0,0-1 0,0 1-1,0 1 1,1-1 0,-1 1 0,1-1-1,0 1 1,0 0 0,0 0 0,1 0 0,-1 1-1,1-1 1,0 0 0,0 1 0,1 0-1,-3 8 1,4-12-179,0 0-1,0 0 0,0-1 1,0 1-1,0 0 1,0 0-1,0 0 0,1 0 1,-1 0-1,0-1 1,0 1-1,1 0 0,-1 0 1,0 0-1,1-1 1,-1 1-1,1 0 0,-1 0 1,1-1-1,0 1 1,-1-1-1,1 1 0,-1 0 1,1-1-1,0 1 1,1 0-1,27 6 364,-17-6-164,-1-1 0,1-1 0,18-3 0,-14 0-74,-1-1 1,0-1-1,0 0 1,-1-1-1,1 0 1,-2-1-1,1-1 0,-1 0 1,0 0-1,-1-2 1,0 0-1,18-21 0,-14 13 35,-1 0 0,-1-2 0,-1 1 0,-1-2 0,0 0 0,-2 0 0,13-39-1,-16 21-62,-7 40-113,0 0 1,0 0-1,0 0 1,0-1-1,0 1 1,0 0-1,0 0 1,0 0-1,0-1 1,0 1-1,0 0 1,0 0-1,0 0 1,0 0-1,0-1 1,0 1-1,0 0 1,-1 0-1,1 0 1,0 0-1,0-1 1,0 1-1,0 0 1,0 0-1,0 0 1,0 0-1,0 0 1,-1 0-1,1-1 1,0 1-1,0 0 1,0 0-1,0 0 1,0 0-1,-1 0 1,1 0-1,0 0 1,0 0-1,0 0 1,-1 0-1,1 0 1,0 0-1,0 0 1,0 0-1,0 0 1,-1 0-1,1 0 1,0 0-1,-13 16-150,2 0 126,2 1-1,0-1 0,1 1 0,1 1 1,1 0-1,0 0 0,1 0 1,1 0-1,1 1 0,-2 28 0,6-44 2,-1 0 0,1 1 0,-1-1 0,1 0 0,0 1 0,0-1 0,0 0 0,1 0 0,-1 0 0,1 0 0,0 0 0,0 0 0,0 0 0,0 0 0,0-1 0,0 1 0,1-1 0,-1 0 0,1 0 0,0 0 0,0 0 0,3 2 0,21 7-2617,1-5-3481,-1-5-5799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7.645"/>
    </inkml:context>
    <inkml:brush xml:id="br0">
      <inkml:brushProperty name="width" value="0.025" units="cm"/>
      <inkml:brushProperty name="height" value="0.025" units="cm"/>
    </inkml:brush>
  </inkml:definitions>
  <inkml:trace contextRef="#ctx0" brushRef="#br0">4 0 17136,'0'0'4762,"-1"9"-4233,0 5-277,0-6-96,0 0 1,1 0 0,0 0-1,2 14 1,-2-20-135,1 0 0,-1 0 0,1 0 0,-1 0 1,1-1-1,0 1 0,0 0 0,0 0 0,0-1 0,0 1 1,0 0-1,0-1 0,0 1 0,1-1 0,-1 1 0,1-1 1,-1 0-1,1 0 0,-1 0 0,1 0 0,0 0 0,-1 0 0,1 0 1,0 0-1,0-1 0,3 2 0,3-1 115,0 0 0,0 0 0,0-1-1,0 0 1,0 0 0,0 0 0,0-1 0,0-1 0,0 0 0,10-3-1,5-3 81,-1-2 0,23-13 0,-25 11-212,2 2 1,26-10 0,-47 20-11,0-1 0,0 1 1,0 0-1,0 0 0,0-1 1,-1 1-1,1 0 0,0 0 0,0 0 1,0 0-1,0 0 0,0 0 1,0 0-1,0 1 0,0-1 0,0 0 1,0 0-1,0 1 0,0-1 1,0 1-1,0-1 0,-1 1 0,1-1 1,0 1-1,0-1 0,-1 1 1,1 0-1,0-1 0,-1 1 0,1 0 1,0-1-1,-1 1 0,1 0 1,-1 0-1,1 0 0,-1 0 0,0 0 1,1 0-1,-1-1 0,0 1 1,0 0-1,1 0 0,-1 0 0,0 1 1,0 54 661,-2-37-430,3-18-211,-1-1 0,0 1 0,1-1 0,-1 1 0,0 0 0,1-1 0,-1 1-1,1-1 1,-1 1 0,1-1 0,-1 0 0,1 1 0,0-1 0,-1 1-1,1-1 1,-1 0 0,1 1 0,0-1 0,-1 0 0,1 0 0,0 0-1,-1 1 1,1-1 0,0 0 0,-1 0 0,1 0 0,0 0 0,-1 0 0,1 0-1,0 0 1,0-1 0,-1 1 0,1 0 0,0 0 0,-1 0 0,1-1-1,0 0 1,31-8 663,46-36-49,-65 36-743,1 0 0,0 0 1,0 2-1,1-1 0,0 2 1,1 0-1,-1 1 0,20-4 0,-35 9 83,1 0 0,-1 0 0,1 0-1,-1 0 1,1 0 0,-1 1 0,1-1-1,-1 0 1,1 0 0,-1 0 0,1 0-1,-1 1 1,0-1 0,1 0 0,-1 0-1,1 1 1,-1-1 0,0 0 0,1 1 0,-1-1-1,0 1 1,1-1 0,-1 0 0,0 1-1,1-1 1,-1 1 0,0-1 0,0 1-1,0-1 1,0 0 0,1 1 0,-1-1-1,0 1 1,0-1 0,0 1 0,0-1-1,0 1 1,0-1 0,0 1 0,0-1 0,0 1-1,0-1 1,-1 1 0,1-1 0,0 1-1,0-1 1,0 1 0,-1-1 0,1 1-1,0-1 1,-1 1 0,-11 26-1366,-2-10-1537,-4-4-3300,2-7-2997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9:01.832"/>
    </inkml:context>
    <inkml:brush xml:id="br0">
      <inkml:brushProperty name="width" value="0.025" units="cm"/>
      <inkml:brushProperty name="height" value="0.025" units="cm"/>
    </inkml:brush>
  </inkml:definitions>
  <inkml:trace contextRef="#ctx0" brushRef="#br0">35 233 12051,'-2'-1'271,"0"1"1,1 0 0,-1-1-1,0 1 1,1-1 0,-1 1-1,1-1 1,-1 0 0,1 1 0,-1-1-1,1 0 1,0 0 0,0 0-1,-1 0 1,1 0 0,0-1 0,0 1-1,0 0 1,0 0 0,0-1-1,0 1 1,0-1 0,1 1-1,-1-1 1,0 1 0,1-1 0,-1 1-1,1-1 1,0 0 0,-1 1-272,1-1 506,143 36 964,135-33-1387,-10 27-131,-163-6 53,0-5 0,2-4 1,-1-4-1,1-6 0,63-7-5,31-8 15,0 9 0,6 8-15,617 25 0,-109-64 0,-491 45 21,-118-3 20,0-5-1,93-10-40,317-44 1022,-462 48-993,141-10 25,-1-7-1,49-18-53,37-18 61,99 0-61,176-22 56,-530 74-52,0 2 0,1 1 0,-1 1 0,0 1 0,1 2 0,-1 0 0,0 2 0,0 0 0,-1 2 0,14 5-4,-5 1 32,-1-1-1,2-2 0,0-1 0,0-2 0,0-1 0,21 0-31,15 1 131,-69-7-118,-1 0 12,0 0-5,0 0 0,0 0-34,0 0-220,0 0-483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7.985"/>
    </inkml:context>
    <inkml:brush xml:id="br0">
      <inkml:brushProperty name="width" value="0.025" units="cm"/>
      <inkml:brushProperty name="height" value="0.025" units="cm"/>
    </inkml:brush>
  </inkml:definitions>
  <inkml:trace contextRef="#ctx0" brushRef="#br0">1 0 16592,'0'0'7847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8.547"/>
    </inkml:context>
    <inkml:brush xml:id="br0">
      <inkml:brushProperty name="width" value="0.025" units="cm"/>
      <inkml:brushProperty name="height" value="0.025" units="cm"/>
    </inkml:brush>
  </inkml:definitions>
  <inkml:trace contextRef="#ctx0" brushRef="#br0">109 9 14510,'0'0'5835,"0"9"-4933,-2 74 1174,-20 116 0,-31 91-1017,29-164-804,17-99 627,16-67 201,199-568-2834,-203 596 1658,1-1 0,0 1 1,14-20-1,-18 30 60,0-1 0,0 1 0,0 0 0,0 0 0,0 0 0,1 0 0,-1 0 0,1 0 0,-1 1 0,5-3 0,-5 4-3,-1-1-1,0 1 1,1 0 0,-1 0-1,1 0 1,-1 0-1,0 0 1,1 0 0,-1 0-1,1 0 1,-1 0 0,0 1-1,1-1 1,-1 0-1,0 1 1,1-1 0,-1 1-1,0 0 1,0-1-1,1 1 1,-1 0 0,0 0-1,2 2 1,-1-2 13,-1 1-1,1 0 1,-1 0 0,1 0-1,-1 0 1,0 1 0,0-1-1,0 0 1,0 0 0,0 1-1,0-1 1,-1 1 0,1-1-1,-1 1 1,1-1 0,-1 1-1,0-1 1,0 1 0,0-1-1,-1 1 1,1-1 0,0 1-1,-1-1 1,0 0 0,1 1-1,-1-1 1,0 1 0,0-1-1,-1 0 1,1 0 0,0 0-1,-1 0 1,-2 3 0,-3 5 29,0-1-1,-1 0 1,0-1 0,-1 1 0,-16 11 0,9-8 66,0 0-1,-1-1 1,-1-1 0,0-1 0,0-1 0,-1 0-1,0-1 1,-22 4 0,41-11-102,0 0 1,0 1 0,0-1-1,0 0 1,-1 0 0,1 0-1,0 0 1,0 0 0,0 0-1,0 0 1,-1 0-1,1 0 1,0 0 0,0 0-1,0 0 1,-1 0 0,1 0-1,0 0 1,0 0 0,0 0-1,0 0 1,-1 0-1,1 0 1,0 0 0,0 0-1,0 0 1,0 0 0,-1 0-1,1 0 1,0 0 0,0 0-1,0-1 1,0 1-1,-1 0 1,1 0 0,0 0-1,0 0 1,0 0 0,0 0-1,0-1 1,0 1 0,0 0-1,0 0 1,-1 0-1,1 0 1,0-1 0,0 1-1,0 0 1,0 0 0,0 0-1,0-1 1,0 1 0,0 0-1,0 0 1,0 0-1,0 0 1,0-1 0,0 1-1,0 0 1,0 0 0,0 0-1,1-1 1,11-14-1574,21-14-1719,5 1-1343,6-1-1480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8.891"/>
    </inkml:context>
    <inkml:brush xml:id="br0">
      <inkml:brushProperty name="width" value="0.025" units="cm"/>
      <inkml:brushProperty name="height" value="0.025" units="cm"/>
    </inkml:brush>
  </inkml:definitions>
  <inkml:trace contextRef="#ctx0" brushRef="#br0">89 1 10474,'0'0'10826,"-7"10"-9571,-43 76 755,45-75-1904,0-1 0,1 1-1,0 0 1,1 0 0,0 1-1,0-1 1,-1 21 0,4-31-88,0-1 0,0 0 0,0 0 0,0 0 0,0 1 1,0-1-1,0 0 0,0 0 0,0 0 0,0 1 0,0-1 0,0 0 1,0 0-1,0 0 0,0 1 0,0-1 0,0 0 0,0 0 0,0 0 0,0 0 1,1 1-1,-1-1 0,0 0 0,0 0 0,0 0 0,0 0 0,0 1 1,0-1-1,1 0 0,-1 0 0,0 0 0,0 0 0,0 0 0,1 0 1,-1 0-1,0 0 0,0 1 0,0-1 0,0 0 0,1 0 0,-1 0 1,0 0-1,0 0 0,0 0 0,1 0 0,-1 0 0,0 0 0,1 0 0,11-8 701,8-15-52,-13 12-651,-1 0 0,0-1 0,-1 1 0,0-1 0,-1-1 0,0 1 0,-1 0 0,-1-1 0,3-24 0,-5 36-256,13 23-2275,-9-19 1798,1 0 0,0-1 0,0 1 0,0-1 0,0 0 0,0-1 0,1 1-1,-1-1 1,0 0 0,1 0 0,-1-1 0,1 1 0,-1-1 0,7-1 0,22 1-5129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9.263"/>
    </inkml:context>
    <inkml:brush xml:id="br0">
      <inkml:brushProperty name="width" value="0.025" units="cm"/>
      <inkml:brushProperty name="height" value="0.025" units="cm"/>
    </inkml:brush>
  </inkml:definitions>
  <inkml:trace contextRef="#ctx0" brushRef="#br0">135 53 11403,'0'0'7265,"-9"-4"-5113,4 2-1939,0 0-1,0 0 1,0 0 0,0 0 0,-1 1 0,1 0 0,-1 0-1,-9 1 1,12 0-173,0 0 0,0 1-1,1 0 1,-1 0-1,0 0 1,0 0-1,0 0 1,1 0 0,-1 1-1,1-1 1,-1 1-1,1 0 1,-1 0 0,1 0-1,0 0 1,0 0-1,0 0 1,0 1 0,0-1-1,1 1 1,-3 3-1,3-4-27,-1 0-1,1 0 0,0 0 1,-1 0-1,1 0 0,0 0 1,0 0-1,0 0 0,1 1 1,-1-1-1,0 0 0,1 1 1,0-1-1,-1 1 0,1-1 1,0 0-1,0 1 0,0-1 1,1 1-1,-1-1 0,1 0 1,-1 1-1,2 3 0,0-4 10,0 0-1,1-1 0,-1 1 1,0 0-1,1-1 0,-1 1 0,1-1 1,0 0-1,-1 0 0,1 0 1,0 0-1,-1-1 0,1 1 1,0-1-1,0 1 0,0-1 0,0 0 1,-1 0-1,6-1 0,1 1 21,0-1 0,0-1 0,0 0 0,0 0 0,0 0 0,0-1 0,0-1 0,-1 0 0,1 0 0,14-10-1,-17 11-19,-1-1 0,1 0 0,-1-1 0,0 1 0,0-1 0,0 0 0,-1-1 0,0 1 0,0-1 0,0 1 0,-1-1-1,1 0 1,-1 0 0,-1-1 0,4-10 0,-6 16-15,0 1 0,0-1 1,1 1-1,-1-1 0,0 1 0,0-1 0,0 1 0,0-1 1,0 1-1,0-1 0,0 1 0,0-1 0,0 1 0,0-1 1,-1 0-1,1 1 0,0-1 0,0 1 0,0-1 0,-1 1 1,1 0-1,0-1 0,0 1 0,-1-1 0,1 1 1,0-1-1,-1 1 0,1 0 0,-1-1 0,1 1 0,-1 0 1,1-1-1,0 1 0,-1 0 0,1 0 0,-1-1 0,1 1 1,-1 0-1,1 0 0,-1 0 0,0 0 0,1 0 0,-1 0 1,1 0-1,-1 0 0,1 0 0,-1 0 0,1 0 0,-1 0 1,1 0-1,-1 0 0,1 0 0,-1 0 0,1 1 0,-1-1 1,1 0-1,-1 0 0,1 1 0,-1-1 0,1 0 1,-1 1-1,1-1 0,-1 1 0,-32 20-225,27-14 216,-1 1-1,1 0 0,1 0 1,-6 10-1,10-15-108,-1-1 1,1 1-1,-1 0 0,1 0 1,0 0-1,0 0 0,1 0 0,-1 0 1,1 0-1,-1 0 0,1 0 1,0 0-1,0 1 0,0-1 1,0 0-1,1 0 0,1 4 1,-2-6-56,1 0 0,0 0 0,0 0 1,0 0-1,0 0 0,-1 0 0,1-1 1,0 1-1,0 0 0,0-1 1,1 1-1,-1-1 0,0 1 0,0-1 1,0 1-1,0-1 0,0 0 0,1 0 1,-1 1-1,0-1 0,0 0 0,2 0 1,31-2-3368,-27 2 2457,32-5-3861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9.607"/>
    </inkml:context>
    <inkml:brush xml:id="br0">
      <inkml:brushProperty name="width" value="0.025" units="cm"/>
      <inkml:brushProperty name="height" value="0.025" units="cm"/>
    </inkml:brush>
  </inkml:definitions>
  <inkml:trace contextRef="#ctx0" brushRef="#br0">259 0 14926,'0'0'2653,"-10"0"-288,-6 2-1940,0 0 1,0 1-1,1 1 0,0 0 1,0 1-1,0 1 0,0 0 1,1 1-1,0 1 0,0 0 0,1 1 1,0 0-1,1 1 0,-21 20 1,32-29-420,0 0 1,0 0 0,0 0 0,0 0-1,0 0 1,0 1 0,0-1 0,1 0-1,-1 0 1,0 1 0,1-1 0,-1 1-1,1-1 1,-1 0 0,1 1 0,0-1-1,-1 1 1,1-1 0,0 1 0,0-1-1,0 1 1,0-1 0,0 1 0,1-1 0,-1 1-1,0-1 1,1 1 0,0 1 0,0-2 6,1 1 1,0-1 0,0 1 0,0-1 0,0 0 0,0 1 0,0-1 0,0 0 0,1-1 0,-1 1 0,0 0 0,1-1 0,-1 1 0,0-1 0,4 1 0,12 0 16,0-1 0,0 0 0,27-5 0,-31 3-475,0-1 0,-1-1 0,1 0 0,-1-1 0,21-10 1,25-25-5626,-29 14-235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49.964"/>
    </inkml:context>
    <inkml:brush xml:id="br0">
      <inkml:brushProperty name="width" value="0.025" units="cm"/>
      <inkml:brushProperty name="height" value="0.025" units="cm"/>
    </inkml:brush>
  </inkml:definitions>
  <inkml:trace contextRef="#ctx0" brushRef="#br0">89 1 13004,'0'0'5744,"-3"11"-4756,-29 114 2162,-21 175-1,56-327-1424,4-25-1557,20-79 0,-27 130-177,0 1-1,1 0 1,-1-1-1,0 1 1,0 0-1,0 0 1,1-1-1,-1 1 1,0 0 0,0 0-1,0-1 1,1 1-1,-1 0 1,0 0-1,1 0 1,-1 0 0,0-1-1,0 1 1,1 0-1,-1 0 1,0 0-1,1 0 1,-1 0 0,0 0-1,1 0 1,-1 0-1,0 0 1,1 0-1,-1 0 1,0 0 0,1 0-1,-1 0 1,0 0-1,1 0 1,-1 0-1,0 0 1,0 1 0,1-1-1,-1 0 1,0 0-1,1 0 1,-1 1-1,0-1 1,0 0 0,1 0-1,-1 0 1,0 1-1,0-1 1,0 0-1,1 0 1,-1 1 0,0-1-1,0 0 1,0 1-1,0-1 1,0 0-1,0 1 1,18 23-183,-13-17 194,0-2-4,-1-1 0,1 1 0,-1-1 0,1 0 0,0-1 0,1 1 0,-1-1 0,1 0 0,-1-1-1,1 1 1,0-1 0,0 0 0,0-1 0,0 1 0,0-1 0,0 0 0,1-1 0,7 0 0,-8 0 9,-1 0 0,0-1 1,0 1-1,0-1 0,0-1 0,0 1 1,-1-1-1,1 0 0,0 0 1,-1 0-1,1-1 0,-1 1 0,0-1 1,0 0-1,0 0 0,0-1 1,0 1-1,-1-1 0,1 0 0,-1 0 1,0 0-1,4-7 0,-5 6 19,0 1 0,0-1-1,0 1 1,0-1-1,-1 0 1,1 0 0,-1 0-1,0 1 1,0-7 0,-1 11-25,-1 0 0,1 1 0,0-1 0,0 0 1,0 0-1,0 0 0,-1 1 0,1-1 1,0 0-1,0 0 0,0 0 0,-1 0 0,1 1 1,0-1-1,0 0 0,-1 0 0,1 0 1,0 0-1,0 0 0,-1 0 0,1 0 0,0 0 1,-1 0-1,1 0 0,0 0 0,0 0 1,-1 0-1,1 0 0,0 0 0,0 0 0,-1 0 1,1 0-1,0 0 0,0 0 0,-1 0 1,1 0-1,0-1 0,0 1 0,-1 0 0,1 0 1,0 0-1,0 0 0,0-1 0,-1 1 1,1 0-1,0 0 0,0 0 0,0-1 0,0 1 1,0 0-1,-1 0 0,1-1 0,0 1 1,0 0-1,0 0 0,0-1 0,0 1 0,0 0 1,0-1-1,0 1 0,0 0 0,0 0 1,0-1-1,0 1 0,0 0 0,0 0 0,0-1 1,0 1 0,-5 6 4,-1 1-1,1 0 1,1 0-1,-1 0 1,1 0-1,0 1 1,1-1 0,0 1-1,-3 11 1,2-4 53,0 0 0,1 0 1,1 0-1,-1 22 0,3-35-58,1 1 0,-1-1 0,1 0-1,0 1 1,-1-1 0,1 0 0,0 1 0,0-1-1,0 0 1,1 0 0,-1 0 0,0 0 0,1 0-1,0 0 1,-1 0 0,1 0 0,0-1 0,0 1-1,0-1 1,0 1 0,0-1 0,0 0-1,0 0 1,0 0 0,1 0 0,-1 0 0,0 0-1,1-1 1,-1 1 0,1-1 0,-1 1 0,1-1-1,-1 0 1,0 0 0,1 0 0,-1-1 0,1 1-1,2-1 1,-3 0-204,0 1 0,0-1 0,0 0 0,0 1 0,0-1 0,0 0 0,-1 0 0,1 0 0,0-1-1,-1 1 1,1 0 0,-1-1 0,1 1 0,-1-1 0,0 1 0,1-1 0,-1 1 0,0-1 0,1-2 0,6-22-4959,-2-9-3033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50.292"/>
    </inkml:context>
    <inkml:brush xml:id="br0">
      <inkml:brushProperty name="width" value="0.025" units="cm"/>
      <inkml:brushProperty name="height" value="0.025" units="cm"/>
    </inkml:brush>
  </inkml:definitions>
  <inkml:trace contextRef="#ctx0" brushRef="#br0">0 1 12460,'0'0'8424,"14"55"-8552,-7-40-2179,0-2-3938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50.650"/>
    </inkml:context>
    <inkml:brush xml:id="br0">
      <inkml:brushProperty name="width" value="0.025" units="cm"/>
      <inkml:brushProperty name="height" value="0.025" units="cm"/>
    </inkml:brush>
  </inkml:definitions>
  <inkml:trace contextRef="#ctx0" brushRef="#br0">177 88 9769,'0'0'4719,"2"-10"-688,2-1-2760,-3 7-836,1 0-1,-1 0 1,0 0 0,-1 0 0,1 0 0,0 0-1,-1 0 1,0 0 0,0 0 0,-1-6 0,0 9-346,1 0 1,0 0 0,-1 0 0,1 0 0,-1 0 0,0 0 0,1 1-1,-1-1 1,1 0 0,-1 0 0,0 1 0,0-1 0,1 0 0,-1 1-1,0-1 1,0 1 0,0-1 0,0 1 0,0-1 0,0 1-1,0 0 1,0-1 0,0 1 0,0 0 0,0 0 0,0 0 0,0 0-1,0 0 1,0 0 0,0 0 0,0 0 0,0 0 0,-2 1 0,-1-1-92,0 1 1,0 0-1,0 0 1,0 0-1,0 0 0,0 1 1,-6 2-1,0 3 3,1 0-1,0 1 0,0 0 1,0 0-1,1 1 0,0 0 1,1 0-1,0 1 0,0 0 1,1 0-1,0 1 0,1 0 1,1 0-1,-1 0 0,2 0 0,-5 21 1,8-30 10,0 0 0,0 0 0,0 0 0,1 0 0,-1 0 1,1 0-1,-1 0 0,1 0 0,0 0 0,0 0 0,0 0 0,0-1 0,0 1 1,0 0-1,0-1 0,0 1 0,1-1 0,-1 1 0,1-1 0,-1 0 1,1 1-1,0-1 0,-1 0 0,1 0 0,0 0 0,0 0 0,0-1 0,-1 1 1,1 0-1,0-1 0,0 1 0,0-1 0,0 0 0,3 1 0,9 0-58,1 1 0,0-2 0,24-1 0,-26 0-224,-1 0-528,-1 0 0,1-1 0,0 0-1,-1 0 1,0-1 0,17-7 0,16-12-5271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50.994"/>
    </inkml:context>
    <inkml:brush xml:id="br0">
      <inkml:brushProperty name="width" value="0.025" units="cm"/>
      <inkml:brushProperty name="height" value="0.025" units="cm"/>
    </inkml:brush>
  </inkml:definitions>
  <inkml:trace contextRef="#ctx0" brushRef="#br0">23 105 16688,'0'0'5691,"9"6"-3738,0-1-1781,-1-1 1,1 0-1,0-1 0,0 0 0,0 0 0,1-1 0,-1 0 0,0-1 0,1 0 0,-1 0 0,1-1 0,0-1 0,-1 1 1,1-1-1,-1-1 0,13-3 0,-4 0 41,0-1 1,32-16-1,-45 20-118,0-1 0,0 1 0,-1-1 0,1 0 0,-1 0 1,0 0-1,0-1 0,0 1 0,0-1 0,-1 0 0,1 0 0,-1-1 0,0 1 1,-1-1-1,4-5 0,-6 9-70,0 0 0,0 0 0,0 0 0,0-1-1,0 1 1,0 0 0,0 0 0,0 0 0,0-1 0,-1 1 0,1 0 0,0 0 0,-1 0 0,1 0 0,-1 0 0,1 0-1,-1 0 1,0 0 0,1 0 0,-1 0 0,0 0 0,0 0 0,0 0 0,0 0 0,0 1 0,0-1 0,0 0 0,0 0 0,0 1-1,0-1 1,0 1 0,0-1 0,0 1 0,0 0 0,0-1 0,-1 1 0,1 0 0,0 0 0,0 0 0,0 0 0,-3 0-1,-58-2-127,56 2 126,-7 1-30,-1 1 1,1 0-1,0 1 0,-1 1 1,1 0-1,1 1 0,-1 0 1,1 1-1,0 0 0,0 1 1,1 0-1,-1 1 0,2 0 1,-1 1-1,1 0 0,1 1 1,-1 0-1,2 0 0,-8 13 1,14-21 4,0 1 0,0 0 0,1 0 0,-1 0 0,1 0 0,0 0 0,0 0 0,0 0-1,0 1 1,1-1 0,-1 0 0,1 0 0,0 1 0,0-1 0,0 0 0,0 1 0,1 3 0,0-5 11,0 0 0,0 1 0,0-1-1,1 0 1,-1 0 0,1 0 0,-1 0-1,1 0 1,0 0 0,0 0 0,0 0 0,0-1-1,0 1 1,0-1 0,0 1 0,0-1-1,4 1 1,6 3-194,1-1-1,0-1 1,-1 0 0,1-1-1,1 0 1,-1-1 0,15-1-1,50-4-3743,-68 3 2613,0-2 0,0 1 0,0-1 0,0 0 1,15-9-1,25-17-7775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7:51.353"/>
    </inkml:context>
    <inkml:brush xml:id="br0">
      <inkml:brushProperty name="width" value="0.025" units="cm"/>
      <inkml:brushProperty name="height" value="0.025" units="cm"/>
    </inkml:brush>
  </inkml:definitions>
  <inkml:trace contextRef="#ctx0" brushRef="#br0">90 0 18674,'0'0'2978,"-14"77"-1728,4-33 319,8 7-608,-1-1-577,3 6-191,0-2-161,0 0-225,-1-5-2913,-7-6-4165</inkml:trace>
  <inkml:trace contextRef="#ctx0" brushRef="#br0" timeOffset="1">0 854 22133,'0'0'8200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9:36.395"/>
    </inkml:context>
    <inkml:brush xml:id="br0">
      <inkml:brushProperty name="width" value="0.025" units="cm"/>
      <inkml:brushProperty name="height" value="0.025" units="cm"/>
    </inkml:brush>
  </inkml:definitions>
  <inkml:trace contextRef="#ctx0" brushRef="#br0">101 86 19068,'-10'0'551,"6"-1"-463,0 1 0,0-1 0,-1 1 0,1 0 0,0 0-1,0 0 1,0 0 0,0 1 0,0 0 0,0 0 0,0 0 0,0 0 0,1 1 0,-1-1-1,0 1 1,1 0 0,-1 0 0,1 0 0,-1 1 0,1-1 0,0 1 0,0 0 0,0 0-88,4 0 11,-1 0 0,1-1 0,0 1 0,1-1 0,-1 1 0,0-1 0,1 1 0,-1-1 0,1 0 0,0 0 1,-1 0-1,1 0 0,0 0 0,1 0 0,-1 0 0,0 0 0,0-1 0,1 0 0,-1 1 0,1-1 0,-1 0 0,1 0 0,-1 0 1,1 0-1,0-1 0,0 1 0,-1-1 0,1 1 0,2-1-11,-2 1 9,13 2-1,-1-1-1,1-1 0,0 0 1,0-1-1,-1-1 0,1 0 1,0-1-1,-1-1 0,1 0 1,-1-1-1,0-1 0,0 0 1,0-1-1,-1-1 1,0 0-1,2-2-7,118-41 36,-78 42-35,1 3 1,0 2-1,-1 2 0,1 3 1,0 2-1,0 3-1,161 7 6,-96-20-9,-1-6 0,106-23 3,-156 23 1,8 4 9,0 3 1,0 4-1,0 4 0,0 2 1,0 5-1,-1 3 0,52 16-10,37 0 52,0-8-1,1-6 1,1-8-1,-1-8 1,1-6-1,51-15-51,146-12 27,182 14-27,-265 26 15,184 32-15,311 29 0,313 12 0,-671-74 0,141-28 0,-138 4 0,-211 18 1,205 27-1,-52 6 3,0-15-1,1-17 1,50-19-3,-128-8-4,-24 0 13,1 11 1,168 16-10,-197 16 24,506 17 148,-228-22 1626,-507-12-1809,-1 1 1,1 1-1,-1-1 1,1 1-1,-1 0 1,1 1-1,-1 0 1,0-1-1,0 2 1,0-1-1,0 1 1,0 0-1,0 0 1,-1 1-1,1 0 1,3 3 10,0 2-646,3 0-302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12.049"/>
    </inkml:context>
    <inkml:brush xml:id="br0">
      <inkml:brushProperty name="width" value="0.025" units="cm"/>
      <inkml:brushProperty name="height" value="0.025" units="cm"/>
    </inkml:brush>
  </inkml:definitions>
  <inkml:trace contextRef="#ctx0" brushRef="#br0">0 197 5285,'11'-5'-27,"25"-12"201,2 1-1,0 2 1,55-12-1,178 2 809,-88 11-432,608-30 481,-743 43-1006,1130-24 158,-1129 21-164,528-9 143,-413 35-109,-118-14-338,2-3 1,68 2 0,-109-8 25,-1 0 0,0 0 0,0-1 0,1 0 0,-1 0 0,0-1 0,6-2 0,-7 2-190,0-1-1,-1 0 0,1-1 0,-1 1 1,0-1-1,0 0 0,4-6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21.429"/>
    </inkml:context>
    <inkml:brush xml:id="br0">
      <inkml:brushProperty name="width" value="0.025" units="cm"/>
      <inkml:brushProperty name="height" value="0.025" units="cm"/>
    </inkml:brush>
  </inkml:definitions>
  <inkml:trace contextRef="#ctx0" brushRef="#br0">59 1 5189,'0'0'5146,"-9"4"-4174,-27 12 154,36-15-1015,-1-1 0,0 0 0,0 1-1,0-1 1,1 1 0,-1-1 0,0 1 0,1-1 0,-1 1 0,0 0-1,1-1 1,-1 1 0,1 0 0,-1-1 0,1 1 0,-1 0 0,1 0-1,0-1 1,-1 1 0,1 0 0,0 0 0,-1 0 0,1 0-1,0 0 1,0-1 0,0 1 0,0 0 0,0 0 0,0 0 0,0 0-1,0 0 1,0 0 0,1-1 0,-1 1 0,0 0 0,0 0 0,1 0-1,-1 0 1,1-1 0,-1 1 0,1 0 0,0 0 0,23 26 216,-23-26-157,318 266 732,-259-220-602,2-2-1,110 59 1,146 50 238,-249-123-459,6 9-10,-2 3 1,-1 3-1,81 69 0,-103-77-58,-16-11-218,69 38 1,-90-58 147,0-1 0,0 0 0,1-1 0,0 0 0,0-1 0,0-1 0,0-1 0,1 1 0,16-1 0,-42-3-85,-1 0 1,1-1 0,0 0-1,-1-1 1,1 0 0,-15-7-1,-67-35-187,73 35 251,-35-20 62,2-2 0,-72-58 1,-86-91-2599,125 104 771,-184-129 1,131 128 1881,-148-60-1,146 73 617,134 62-341,0 1 0,0 0-1,0 0 1,0 0 0,0 1 0,0 0-1,0 0 1,-1 1 0,-9 0 0,32 17-638,1098 679 1751,-878-580-1256,101 58-65,-330-171-111,5 4-128,0-1 1,-1 2 0,18 15-1,-29-19-909,-9-2 697,-15-4 40,-24-14 222,0-2-1,2-1 1,-89-52-1,80 41 81,-176-95 67,-283-201-1,460 285-45,-78-77 0,111 95-49,0 0-1,2-2 0,1-1 0,1-1 0,-23-45 0,35 57-316,11 14-356,18 21-111,-22-18 849,135 122 140,6-6-1,4-7 1,5-6 0,264 138 0,-131-117-316,-219-104-1599,69 14 0,-77-25-1924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05"/>
    </inkml:context>
    <inkml:brush xml:id="br0">
      <inkml:brushProperty name="width" value="0.025" units="cm"/>
      <inkml:brushProperty name="height" value="0.025" units="cm"/>
    </inkml:brush>
  </inkml:definitions>
  <inkml:trace contextRef="#ctx0" brushRef="#br0">8 0 7143,'0'0'-75,"-2"9"112,-3 29-21,5-37-10,0 1 0,1-1 0,-1 0-1,1 0 1,-1 1 0,1-1-1,-1 0 1,1 0 0,0 0 0,0 0-1,0 0 1,0 0 0,-1 0-1,1 0 1,0 0 0,1 0 0,-1-1-1,0 1 1,0 0 0,0-1-1,0 1 1,3 0 0,31 11 164,-29-10-82,47 10 276,0-3 1,1-1-1,70-1 0,-82-4-203,743 3 1116,-415-10-1241,438-45 193,-419 27 95,-288 23 462,187 25 0,-278-24-812,79 8 246,-84-9-342,0-1 0,1 0 0,-1-1-1,1 1 1,-1-1 0,0 0 0,1 0 0,-1-1-1,0 0 1,0 0 0,0 0 0,0 0 0,5-4-1,8-15-2247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34.182"/>
    </inkml:context>
    <inkml:brush xml:id="br0">
      <inkml:brushProperty name="width" value="0.025" units="cm"/>
      <inkml:brushProperty name="height" value="0.025" units="cm"/>
    </inkml:brush>
  </inkml:definitions>
  <inkml:trace contextRef="#ctx0" brushRef="#br0">67 1 5061,'0'0'1761,"-1"10"-736,-19 204 2388,-26 479-2678,46-688-744,0 0 0,0-1 0,1 1 0,-1-1 0,1 1-1,0-1 1,0 1 0,0-1 0,1 1 0,0-1 0,0 0 0,0 0-1,0 0 1,1 0 0,-1 0 0,6 6 0,0-4 27,0 1-1,0-1 1,1-1-1,0 0 1,0 0 0,15 5-1,9 3-4,0-1-1,2-2 0,-1-1 1,1-2-1,38 3 0,181 1 49,-129-9-52,395-1 1572,-105-40-1527,-125 8-44,191 6 686,-3 0 201,-4-37-392,-211-4-279,-145 34-31,-117 32-189,0 0 0,-1 0 0,1 0 0,0-1 0,0 1-1,-1 0 1,1 0 0,0-1 0,-1 1 0,1 0-1,0-1 1,-1 1 0,1-1 0,-1 1 0,1-1 0,0 1-1,-1-1 1,1 1 0,-1-1 0,1 0 0,-1 1 0,0-1-1,1 0 1,-1 1 0,0-1 0,1 0 0,-1 1 0,0-1-1,0 0 1,0 0 0,1 1 0,-1-1 0,0 0-1,0 0 1,0 1 0,0-1 0,-1 0 0,1 0 0,0 1-1,0-1 1,0 0 0,0 0 0,-1 1 0,1-1 0,0 0-1,-1 1 1,1-1 0,-1 0 0,1 1 0,-1-1 0,1 1-1,-1-1 1,1 0 0,-1 1 0,0-1 0,-42-41 93,27 28-108,2-3 10,2 0 1,0-1-1,-10-20 1,12 20-2,0 0 0,-2 1-1,-20-24 1,-162-157 86,175 182-33,-2 0 1,1 1 0,-2 2 0,0 0-1,0 1 1,-1 1 0,-36-11 0,-181-41 258,132 38-366,-135-27 11,-2 10 1,-2 11-1,-400 1 0,481 34-21,0 8 0,-262 51 0,273-26 93,86-18-502,-134 17-1,203-36 445,-1 0-58,1 1-1,-1-1 1,0 0 0,1 0-1,-1 1 1,1-1 0,-1 0-1,0 0 1,1 0 0,-1 0-1,1 0 1,-1 0 0,0 0-1,1 0 1,-1 0-1,0 0 1,1 0 0,-1 0-1,1 0 1,-1 0 0,0-1-1,1 1 1,-1 0 0,1 0-1,-1-1 1,1 1 0,-1 0-1,1-1 1,-1 1 0,1-1-1,-1 1 1,1-1 0,-1 1-1,1-1 1,0 1-1,-1-1 1,1 1 0,0-1-1,-1 1 1,1-1 0,0 0-1,0 1 1,0-1 0,-1 1-1,1-1 1,0 0 0,0 1-1,0-1 1,0 0 0,0 1-1,0-1 1,0 1 0,1-2-1,1-28-6195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25.799"/>
    </inkml:context>
    <inkml:brush xml:id="br0">
      <inkml:brushProperty name="width" value="0.025" units="cm"/>
      <inkml:brushProperty name="height" value="0.025" units="cm"/>
    </inkml:brush>
  </inkml:definitions>
  <inkml:trace contextRef="#ctx0" brushRef="#br0">51 0 20083,'0'0'3523,"-10"78"-2914,3-35-385,-1 7-192,0 4 32,3 2-64,-3-2-32,5-4-384,2-10-353,1-10-416,0-10-705,7-13-608,11-7-1282,7-17-672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26.125"/>
    </inkml:context>
    <inkml:brush xml:id="br0">
      <inkml:brushProperty name="width" value="0.025" units="cm"/>
      <inkml:brushProperty name="height" value="0.025" units="cm"/>
    </inkml:brush>
  </inkml:definitions>
  <inkml:trace contextRef="#ctx0" brushRef="#br0">109 0 12588,'0'0'11077,"-7"8"-10586,-7 14-387,1 1-1,1 0 0,1 0 1,1 1-1,1 1 0,1 0 1,1 0-1,1 0 0,2 1 1,0-1-1,2 1 0,0 0 1,4 36-1,-2-58-41,1 0 0,0 1 0,0-2 0,0 1 0,1 0 0,-1 0 0,1 0 0,0 0 0,0-1 0,0 1 0,1-1 0,-1 0 0,1 0 0,-1 1 0,1-2 0,0 1 0,1 0 0,-1-1 0,0 1 0,1-1 0,-1 0 0,1 0 0,0 0 0,-1-1 0,1 1 0,0-1 0,0 0 0,0 0 0,4 0 0,-3 0 19,-1 0 0,1-1 1,-1 0-1,0 0 0,1 0 1,-1 0-1,0-1 0,1 0 1,-1 0-1,0 0 0,0 0 1,1 0-1,-1-1 0,0 0 1,0 0-1,-1 0 0,1-1 1,0 1-1,-1-1 0,1 0 1,-1 0-1,0 0 0,0 0 1,0 0-1,-1-1 0,1 1 1,2-5-1,-4 6-34,0 0-1,0-1 0,0 1 1,0 0-1,0 0 1,-1 0-1,1-1 1,0 1-1,-1 0 1,0-1-1,0 1 0,0 0 1,0-1-1,0 1 1,0 0-1,0-1 1,-1 1-1,1 0 1,-1 0-1,0-1 0,0 1 1,1 0-1,-1 0 1,-1 0-1,1 0 1,-2-3-1,0 2 2,0 0 0,-1 1 1,1-1-1,0 1 0,-1-1 0,0 1 0,1 1 0,-1-1 0,0 0 1,0 1-1,0 0 0,0 0 0,0 0 0,-4-1 0,2 2-112,0-1-1,0 1 0,0 0 1,0 0-1,1 0 1,-1 1-1,0 0 1,0 0-1,1 1 0,-8 2 1,11-3-63,0 0 0,0 0 0,0 0 1,0 0-1,0 0 0,0 1 0,0-1 0,0 1 1,0-1-1,1 1 0,-1 0 0,0-1 0,1 1 1,0 0-1,-1 0 0,1 0 0,0 0 0,0 0 0,0 1 1,0-1-1,1 0 0,-1 0 0,0 5 0,2 1-3732,7-6-2691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26.617"/>
    </inkml:context>
    <inkml:brush xml:id="br0">
      <inkml:brushProperty name="width" value="0.025" units="cm"/>
      <inkml:brushProperty name="height" value="0.025" units="cm"/>
    </inkml:brush>
  </inkml:definitions>
  <inkml:trace contextRef="#ctx0" brushRef="#br0">12 1 9833,'0'0'9577,"-10"51"-7495,9-34 64,1-1-160,4-5-1281,14-5-385,7-6-192,7 0-256,6-19-2370,-3-12-3396,-2-6-10697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27.301"/>
    </inkml:context>
    <inkml:brush xml:id="br0">
      <inkml:brushProperty name="width" value="0.025" units="cm"/>
      <inkml:brushProperty name="height" value="0.025" units="cm"/>
    </inkml:brush>
  </inkml:definitions>
  <inkml:trace contextRef="#ctx0" brushRef="#br0">305 52 13421,'0'0'4932,"-10"-8"-2599,6 3-2137,0 1 0,-1 0-1,0 1 1,0-1 0,0 1-1,0 0 1,-1 0 0,1 0-1,-1 1 1,1 0 0,-1 0-1,0 1 1,0-1 0,0 1-1,0 0 1,0 1 0,0 0-1,0 0 1,0 0 0,0 0-1,0 1 1,-11 3-1,7-1-127,1 1 0,0 1 0,0-1 0,0 1 0,1 1 0,-1 0 0,1 0 0,1 0 0,-1 1 0,1 0-1,0 1 1,1 0 0,0 0 0,0 0 0,0 1 0,1-1 0,1 1 0,-1 0 0,2 1 0,-1-1-1,1 1 1,0 0 0,1 0 0,-1 11 0,3-19-58,0-1-1,0 1 1,0-1-1,0 1 1,0-1-1,1 0 1,-1 1-1,0-1 1,1 1-1,-1-1 1,1 0-1,-1 0 1,1 1-1,0-1 1,0 0-1,-1 0 1,1 1-1,0-1 1,0 0-1,0 0 1,0 0-1,0 0 1,1-1-1,-1 1 1,0 0-1,2 1 1,1-1 11,0 0 0,0 1 0,0-1 0,0-1-1,0 1 1,0-1 0,0 1 0,0-1 0,6-1 0,4 0 26,0-1 0,-1-1 0,1 0 0,-1 0 0,14-7-1,-1-2-39,-1 0 0,-1-2-1,0 0 1,-1-2 0,0-1 0,-2 0-1,35-36 1,-55 51-9,1 1 0,-1-1 1,1 0-1,-1 1 0,0-1 1,0 0-1,0 0 0,0 0 1,0 0-1,-1 0 0,1 0 1,0 0-1,-1 0 0,1 0 0,-1-3 1,0 5-2,0 0 1,0-1-1,0 1 1,0 0 0,0 0-1,0 0 1,-1 0-1,1-1 1,0 1-1,0 0 1,0 0 0,0 0-1,0 0 1,0 0-1,-1 0 1,1-1-1,0 1 1,0 0 0,0 0-1,0 0 1,-1 0-1,1 0 1,0 0-1,0 0 1,0 0 0,0 0-1,-1 0 1,1 0-1,0 0 1,0 0-1,0 0 1,-1 0 0,1 0-1,0 0 1,0 0-1,0 0 1,0 0-1,-1 0 1,1 0 0,0 0-1,0 0 1,0 0-1,0 1 1,-1-1-1,1 0 1,-17 15-185,4 3 219,0 1-1,1 0 0,1 1 0,1 0 1,0 1-1,2 0 0,1 0 1,0 1-1,1 0 0,2 0 1,0 0-1,1 1 0,2-1 1,1 38-1,1-55-5,0 0 1,0-1-1,0 1 1,1-1-1,0 1 1,0-1-1,0 1 0,1-1 1,-1 0-1,1 0 1,0 0-1,0 0 1,0-1-1,1 1 0,0-1 1,-1 0-1,1 0 1,0 0-1,0-1 1,0 1-1,6 1 0,12 11 199,-22-15-193,1 1-1,0-1 0,-1 0 1,1 1-1,-1-1 1,1 0-1,-1 1 1,1-1-1,0 1 1,-1-1-1,0 1 1,1-1-1,-1 1 1,1 0-1,-1-1 0,0 1 1,1-1-1,-1 1 1,0 0-1,1-1 1,-1 1-1,0 0 1,0-1-1,0 1 1,0 0-1,0 0 1,0-1-1,0 1 0,0 0 1,0-1-1,0 1 1,0 0-1,0 0 1,-1 0-1,0 1 33,0-1 0,-1 0 0,1 1-1,0-1 1,-1 0 0,0 0 0,1 0-1,-1 0 1,0 0 0,1 0 0,-1 0-1,-2 0 1,-54 13 590,-15-6-521,-98-1 1,227-41-10784,-14 9 768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28.200"/>
    </inkml:context>
    <inkml:brush xml:id="br0">
      <inkml:brushProperty name="width" value="0.025" units="cm"/>
      <inkml:brushProperty name="height" value="0.025" units="cm"/>
    </inkml:brush>
  </inkml:definitions>
  <inkml:trace contextRef="#ctx0" brushRef="#br0">0 42 15086,'0'13'5157,"0"-5"-4420,0 0 1249,0 0-32,0-1-1026,8-2-447,1-3-321,6-2-128,7 0-544,4-20-2115,-1-13-2209,2-6-5478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28.544"/>
    </inkml:context>
    <inkml:brush xml:id="br0">
      <inkml:brushProperty name="width" value="0.025" units="cm"/>
      <inkml:brushProperty name="height" value="0.025" units="cm"/>
    </inkml:brush>
  </inkml:definitions>
  <inkml:trace contextRef="#ctx0" brushRef="#br0">170 24 16464,'0'0'5050,"-11"-5"-4597,5 2-423,4 1-28,0 0 0,0 1 1,0 0-1,0-1 0,-1 1 0,1 0 0,0 0 0,-1 0 0,1 0 0,-1 1 0,1-1 0,-1 1 1,1-1-1,-1 1 0,1 0 0,-1 0 0,1 0 0,-1 0 0,1 1 0,-1-1 0,0 1 1,1-1-1,0 1 0,-1 0 0,1 0 0,-1 0 0,1 0 0,-2 2 0,-5 7 26,1 0-1,0 1 1,0-1 0,1 2-1,1-1 1,0 1-1,1 0 1,0 0-1,0 1 1,2-1 0,-1 1-1,2 0 1,0 0-1,0 0 1,1 0-1,1 1 1,2 23 0,-2-33 44,0-1 1,1 0 0,0 1-1,0-1 1,-1 0 0,2 0-1,-1 0 1,0 0-1,1 0 1,-1 0 0,1 0-1,0 0 1,0-1 0,0 1-1,0-1 1,1 1 0,-1-1-1,1 0 1,-1 0-1,1 0 1,0 0 0,0 0-1,0-1 1,0 1 0,0-1-1,0 0 1,0 0 0,0 0-1,0 0 1,1-1-1,-1 1 1,0-1 0,6 0-1,0 0 110,0 0 1,0-1-1,0 0 0,-1 0 0,1-1 0,0 0 0,-1-1 0,1 0 0,-1 0 1,0-1-1,13-8 0,-10 4-55,1-1 0,-1 0 0,0 0 0,-1-2 1,0 1-1,-1-1 0,12-19 0,-16 23-76,-1 0 1,0 0-1,-1 0 1,0-1-1,0 1 0,0-1 1,-1 0-1,0 0 1,-1 0-1,0 0 0,0 0 1,0 0-1,-1-1 1,-2-12-1,2 19-53,0-1 1,-1 0-1,0 1 0,1-1 0,-1 1 0,0-1 1,0 1-1,-1-1 0,1 1 0,0 0 0,-1-1 1,1 1-1,-1 0 0,0 0 0,0 0 0,0 0 1,0 0-1,0 1 0,0-1 0,0 1 0,-1-1 1,1 1-1,0 0 0,-1 0 0,1 0 0,-1 0 1,1 0-1,-1 1 0,0-1 0,1 1 1,-1-1-1,0 1 0,1 0 0,-1 0 0,0 0 1,0 1-1,-3 0 0,1 0-145,0 0 0,0 0 0,0 0-1,1 1 1,-1 0 0,0 0 0,1 0 0,-1 0 0,1 1 0,0 0-1,0 0 1,0 0 0,0 0 0,0 1 0,1 0 0,0-1 0,-1 1 0,1 0-1,-3 6 1,4-5-398,0 1 0,0 0 0,1-1 1,-1 1-1,1 0 0,0 8 0,0-12 78,1 1 0,0-1-1,1 0 1,-1 0 0,0 1 0,1-1 0,-1 0 0,1 0 0,-1 0 0,1 0 0,0 1 0,1 1 0,15 8-6121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0:29.530"/>
    </inkml:context>
    <inkml:brush xml:id="br0">
      <inkml:brushProperty name="width" value="0.025" units="cm"/>
      <inkml:brushProperty name="height" value="0.025" units="cm"/>
    </inkml:brush>
  </inkml:definitions>
  <inkml:trace contextRef="#ctx0" brushRef="#br0">1 74 16468,'75'35'3958,"52"-21"-2703,83-49-1642,-154 22 389,21-8 1,1 3 0,0 4 0,1 3 1,55 1-4,369 34 152,700 26-72,-563 32-96,-211-25 48,23-17-32,442 18 6,-557-20-13,-156-14 7,1-8 1,43-7-1,373-44 0,-302 13 1,627-48 4,89 28 11,-686 37-5,102 20-11,-215-12 37,107-15-37,-80 0 8,-87 6 18,176-2 3180,-332 9-3621,-12 8-424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29.060"/>
    </inkml:context>
    <inkml:brush xml:id="br0">
      <inkml:brushProperty name="width" value="0.025" units="cm"/>
      <inkml:brushProperty name="height" value="0.025" units="cm"/>
    </inkml:brush>
  </inkml:definitions>
  <inkml:trace contextRef="#ctx0" brushRef="#br0">116 66 16207,'0'0'9786,"-8"6"-9866,6-5 80,1 0-2,-1 0 0,0 0-1,0 0 1,1 0-1,-1 0 1,0 1-1,1-1 1,0 0-1,-1 1 1,1-1 0,0 1-1,-1 0 1,1-1-1,0 1 1,0 0-1,0 0 1,1-1 0,-1 1-1,0 0 1,1 0-1,-1 0 1,1 0-1,0 0 1,-1 0 0,1 0-1,0 0 1,0 0-1,0 0 1,1 0-1,-1 0 1,0 0-1,1 0 1,-1 0 0,1 0-1,0 0 1,0 0-1,-1-1 1,1 1-1,1 0 1,-1 0 0,2 2-1,9 9-20,1-1 0,0-1 0,0 0 0,1 0 0,26 14 0,-27-19-68,-2 1 0,1 1-1,-1-1 1,0 2 0,0 0-1,-1 0 1,-1 1 0,1 0-1,-2 1 1,10 13 0,-17-22 87,1 1 0,-1 0 0,1 0 1,-1 0-1,0 0 0,0 0 0,0 0 0,-1 0 1,1 0-1,-1 1 0,0-1 0,0 0 0,0 0 1,0 0-1,0 1 0,-1-1 0,1 0 0,-1 0 1,0 0-1,-1 4 0,-1-3 48,1-1 1,0 1-1,-1-1 1,0 0-1,0 0 0,0 0 1,0 0-1,0-1 1,-1 1-1,1-1 0,-1 0 1,1 0-1,-7 3 1,-2 0 136,-1-1 1,1-1 0,0 0 0,-1 0-1,0-2 1,1 1 0,-1-2 0,0 1-1,-15-3 1,21 1-128,0-1 0,1 0 0,-1 0-1,0-1 1,1 0 0,-1 0 0,1 0-1,0-1 1,0 0 0,0 0 0,1 0-1,0-1 1,-1 0 0,2 0 0,-1 0 0,0-1-1,1 0 1,0 0 0,-4-9 0,5 11-55,1-1-1,-1 0 1,1 0 0,1 0 0,-1 0 0,1 0 0,0 0 0,0 0 0,0 0 0,1-1 0,0 1 0,0 0 0,0 0 0,0-1-1,1 1 1,0 0 0,0 0 0,1 0 0,-1 0 0,1 0 0,0 0 0,1 0 0,-1 1 0,1-1 0,0 1 0,5-8 0,7-1-14,0 0 0,1 1 0,1 1 0,0 0 1,0 1-1,1 1 0,0 1 0,1 0 0,29-7 1,56-26 23,-103 41 15,0-1 0,1 1 0,-1-1 1,0 1-1,1-1 0,-1 0 0,0 1 0,0-1 1,1 0-1,-1 0 0,0 0 0,0 0 0,0 0 1,0 0-1,0 0 0,0-1 0,-1 1 0,1 0 1,0 0-1,-1-1 0,1 1 0,-1 0 0,1-1 1,-1 1-1,1-1 0,-1-1 0,0 1 5,-1 0-1,0 1 0,0-1 0,1 0 1,-1 0-1,0 1 0,0-1 0,-1 1 1,1-1-1,0 1 0,0-1 0,-1 1 1,1 0-1,-1-1 0,1 1 0,-4-2 1,-3-2-451,0 1 0,-1 0 0,1 0 0,-1 0 0,0 1 0,0 1 0,-11-3 0,-21 3-8109,25 2-560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29.953"/>
    </inkml:context>
    <inkml:brush xml:id="br0">
      <inkml:brushProperty name="width" value="0.025" units="cm"/>
      <inkml:brushProperty name="height" value="0.025" units="cm"/>
    </inkml:brush>
  </inkml:definitions>
  <inkml:trace contextRef="#ctx0" brushRef="#br0">51 0 6694,'0'0'14975,"3"11"-13321,-1 7-1067,0 0-1,0 1 0,-2-1 0,0 1 0,-4 20 1,-20 104 738,-1 20-1048,22-140-259,2-16-13,-1-1 0,2 1 0,-1 0 0,1-1 1,0 1-1,1-1 0,-1 1 0,3 10 0,-2-17-37,-1 0 0,0 1 0,1-1 0,-1 0-1,0 0 1,1 0 0,-1 1 0,1-1 0,-1 0 0,1 0 0,-1 0 0,1 0 0,-1 0 0,0 0-1,1 0 1,-1 0 0,1 0 0,-1 0 0,1 0 0,-1 0 0,1 0 0,-1 0 0,1 0 0,-1 0 0,0 0-1,1 0 1,-1-1 0,1 1 0,-1 0 0,1 0 0,-1-1 0,0 1 0,1 0 0,-1-1 0,0 1-1,1 0 1,-1-1 0,0 1 0,1-1 0,14-13-1268,20-42-5837,-17 21-599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0.312"/>
    </inkml:context>
    <inkml:brush xml:id="br0">
      <inkml:brushProperty name="width" value="0.025" units="cm"/>
      <inkml:brushProperty name="height" value="0.025" units="cm"/>
    </inkml:brush>
  </inkml:definitions>
  <inkml:trace contextRef="#ctx0" brushRef="#br0">0 135 15503,'0'0'3795,"11"0"-1585,3-2-1803,-1 0 0,1-1-1,-1-1 1,0 0 0,0 0-1,18-10 1,-26 12-387,0 0-1,0-1 1,0 1-1,0-1 1,0-1-1,-1 1 1,1-1-1,-1 1 1,0-1-1,0 0 1,0-1-1,-1 1 1,1-1-1,-1 1 1,0-1-1,0 0 1,-1 0-1,0-1 1,0 1-1,3-10 1,-5 15-21,-1-1 1,1 1-1,0-1 1,0 1-1,-1-1 1,1 1 0,0-1-1,-1 1 1,1-1-1,0 1 1,-1 0-1,1-1 1,-1 1-1,1-1 1,0 1-1,-1 0 1,1 0-1,-1-1 1,1 1 0,-1 0-1,1 0 1,-1 0-1,0-1 1,1 1-1,-1 0 1,1 0-1,-1 0 1,1 0-1,-1 0 1,1 0 0,-1 0-1,1 0 1,-1 0-1,0 0 1,0 1-1,-23 2 12,17 0 26,1 0 0,-1 0 0,1 0 0,0 1 0,0 0 0,0 0 0,1 0 0,-1 1 0,1 0 0,0 0 0,0 0 0,1 1 0,0 0 0,-7 11 0,7-10 44,0 1 0,0 0 0,0 0 0,1 0 0,0 0 0,1 0 0,0 1 0,0 0 0,1-1 0,0 1 0,0 15 0,2-22-74,-1 0-1,0 0 0,0 0 1,1-1-1,-1 1 1,1 0-1,0-1 1,-1 1-1,1 0 0,0-1 1,0 1-1,0-1 1,0 1-1,0-1 0,0 1 1,1-1-1,-1 0 1,0 0-1,1 0 1,-1 1-1,1-1 0,-1-1 1,3 3-1,1-2-36,-1 1 0,1-1 0,-1 0 0,1 0 0,-1-1 0,1 1 0,-1-1 0,1 0 0,6-1 0,0 0-1049,1-1 0,-1 0 1,1-1-1,-1 0 0,0-1 0,21-10 0,10-13-8060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0.868"/>
    </inkml:context>
    <inkml:brush xml:id="br0">
      <inkml:brushProperty name="width" value="0.025" units="cm"/>
      <inkml:brushProperty name="height" value="0.025" units="cm"/>
    </inkml:brush>
  </inkml:definitions>
  <inkml:trace contextRef="#ctx0" brushRef="#br0">111 1 3876,'0'0'16970,"-3"11"-15277,-36 112 2716,24-85-3945,2 0-1,2 1 1,2 0-1,1 1 1,-4 55-1,12-93-460,0-1 0,0 0 0,0 1 0,0-1 0,0 1 0,0-1 0,0 0 0,0 1 0,0-1 0,1 0 0,-1 1 0,0-1 0,1 0 0,0 0 0,-1 0 0,1 1 0,-1-1 0,1 0 0,0 0 0,0 0 0,0 0 0,0 0 0,0 0 0,0 0 0,0 0 0,0 0 0,0-1-1,0 1 1,0 0 0,1-1 0,-1 1 0,0-1 0,0 1 0,1-1 0,-1 0 0,0 1 0,1-1 0,-1 0 0,0 0 0,1 0 0,-1 0 0,0 0 0,1 0 0,-1-1 0,0 1 0,1 0 0,-1 0 0,0-1 0,1 1 0,1-2 0,6-2-12,0 1 1,0-1 0,0-1-1,-1 0 1,15-11 0,-4-1-506,32-35 0,6-7 437,-55 94 760,-4-19-607,1-13-34,1 1 0,-1 0 0,1-1 1,0 1-1,0 0 0,0-1 1,0 1-1,1 0 0,-1-1 0,3 7 1,-2-8-23,1-1 1,-1 0 0,1 0-1,-1 1 1,1-1 0,0 0-1,-1-1 1,1 1 0,0 0-1,0 0 1,0-1 0,-1 1 0,1-1-1,0 0 1,0 1 0,0-1-1,0 0 1,0 0 0,0 0-1,0-1 1,0 1 0,-1 0-1,1-1 1,0 1 0,3-2 0,10-1 6,0-1 1,0-1 0,15-6 0,-19 6-229,0 1 0,1 0-1,0 0 1,0 2 0,0-1 0,19 0-1,-30 3 197,0 0 1,0 0-1,0 0 0,1 1 0,-1-1 0,0 1 0,0-1 0,0 1 1,0-1-1,0 1 0,0 0 0,0-1 0,0 1 0,0 0 0,0 0 1,-1 0-1,1 0 0,0 0 0,0 0 0,-1 0 0,1 0 0,-1 0 1,1 0-1,-1 0 0,1 0 0,-1 0 0,1 0 0,-1 0 0,0 1 1,0-1-1,0 0 0,0 2 0,1 50 992,-2-36-618,1-17-360,0 1 1,0-1-1,1 0 0,-1 1 0,0-1 1,0 1-1,1-1 0,-1 0 0,0 1 0,1-1 1,-1 0-1,1 0 0,-1 1 0,0-1 1,1 0-1,-1 0 0,1 1 0,-1-1 1,1 0-1,-1 0 0,0 0 0,1 0 1,-1 0-1,1 0 0,-1 0 0,1 0 1,-1 0-1,1 0 0,-1 0 0,1 0 0,-1 0 1,1 0-1,-1 0 0,1 0 0,0-1 1,20-3 202,-1-6-125,0 0 1,36-24 0,-45 26-269,1 0-1,0 0 0,0 1 0,0 1 1,1 0-1,0 0 0,0 2 1,0-1-1,0 2 0,27-4 1,-40 7 183,1 1 0,0-1 0,0 1 0,0-1 0,-1 1 0,1-1 0,0 1 0,-1 0 0,1-1 0,-1 1 0,1 0 0,-1 0 0,1-1 0,-1 1 1,1 0-1,-1 0 0,0 0 0,1-1 0,-1 1 0,0 0 0,0 0 0,0 0 0,0 0 0,0 0 0,0 0 0,0 0 0,0-1 0,0 1 0,0 0 0,0 0 0,0 0 1,-1 0-1,1 0 0,0 0 0,-1 1 0,-9 35 377,7-29-389,-2 6-82,3-9-2763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1.487"/>
    </inkml:context>
    <inkml:brush xml:id="br0">
      <inkml:brushProperty name="width" value="0.025" units="cm"/>
      <inkml:brushProperty name="height" value="0.025" units="cm"/>
    </inkml:brush>
  </inkml:definitions>
  <inkml:trace contextRef="#ctx0" brushRef="#br0">88 1 15054,'0'0'6502,"0"50"-6245,-7-15 1632,-1 6-479,0 2-770,1 1-383,2 2-193,3-5 0,2-7-96,0-6-64,0-8-737,0-6-448,-2-8-513,-9-6-897,-4 0-1505,-7-5-2658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1.878"/>
    </inkml:context>
    <inkml:brush xml:id="br0">
      <inkml:brushProperty name="width" value="0.025" units="cm"/>
      <inkml:brushProperty name="height" value="0.025" units="cm"/>
    </inkml:brush>
  </inkml:definitions>
  <inkml:trace contextRef="#ctx0" brushRef="#br0">0 137 9673,'1'-10'3283,"-1"6"-2947,0-1 0,1 0 1,-1 1-1,1-1 0,0 1 0,1 0 0,-1-1 0,1 1 0,-1 0 0,1 0 0,1 0 0,-1 0 0,0 0 1,1 0-1,0 1 0,0-1 0,0 1 0,0 0 0,1 0 0,-1 0 0,1 0 0,0 1 0,4-3 1,5-1-20,0 0 0,0 2 0,1-1 0,-1 2 0,1 0 0,0 0 0,0 1 0,0 1 0,1 0 1,-1 1-1,0 1 0,0 0 0,0 1 0,17 4 0,-28-5-284,0 0 0,-1 0 0,1 0 0,0 1 0,0-1-1,-1 1 1,1-1 0,0 1 0,-1 0 0,0 0 0,1 0 0,-1 0 0,0 1 0,0-1-1,0 1 1,-1-1 0,1 1 0,-1 0 0,1-1 0,-1 1 0,0 0 0,0 0 0,0 0-1,0 0 1,-1 0 0,1 0 0,-1 0 0,0 0 0,1 0 0,-1 0 0,-1 0 0,1 0-1,0 0 1,-1 0 0,-1 6 0,-1 0 112,-1 1 0,1-1-1,-1 0 1,-1-1 0,0 1-1,0-1 1,0 0 0,-1 0 0,0 0-1,-8 6 1,5-7 33,0 0 1,1-1-1,-2 0 0,-12 6 1,43-12-678,0 1 1,0 0 0,33 8 0,-48-8 464,-1 1 1,0 0-1,0 0 0,0 0 1,-1 0-1,1 1 1,-1-1-1,1 1 0,4 5 1,-7-7 22,0 1 0,0 0 0,-1 0 0,1 0 0,-1 0 0,0 1 1,0-1-1,1 0 0,-1 0 0,-1 1 0,1-1 0,0 1 0,-1-1 1,1 1-1,-1-1 0,0 1 0,1-1 0,-1 1 0,0-1 0,-1 4 0,-1 0 115,0-1-1,0 1 0,0-1 0,-1 0 1,1 1-1,-2-1 0,1-1 0,0 1 1,-1 0-1,0-1 0,0 0 0,0 0 1,0 0-1,-1 0 0,0-1 0,-5 4 1,-16 10 608,-46 22 0,62-34-646,3-2-30,-1 2-38,0-1 0,-1 0 0,0 0 0,0-1 0,0-1 0,-14 4 0,22-6-61,1 0 0,0 0 0,-1 0 0,1 0 0,0 0 0,-1 0 0,1 0 0,0 0 0,0 0 0,-1 0 0,1 0 0,0 0 0,-1 0 0,1 0 0,0 0 1,-1-1-1,1 1 0,0 0 0,-1 0 0,1 0 0,0 0 0,0-1 0,-1 1 0,1 0 0,0 0 0,0 0 0,0-1 0,-1 1 0,1 0 0,0 0 0,0-1 0,0 1 1,0 0-1,-1-1 0,1 1 0,0 0 0,0-1 0,0 1 0,0 0 0,0-1 0,0 1 0,0 0 0,0 0 0,0-1 0,7-20-2515,17-16-2592,8-3-1658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2.473"/>
    </inkml:context>
    <inkml:brush xml:id="br0">
      <inkml:brushProperty name="width" value="0.025" units="cm"/>
      <inkml:brushProperty name="height" value="0.025" units="cm"/>
    </inkml:brush>
  </inkml:definitions>
  <inkml:trace contextRef="#ctx0" brushRef="#br0">55 1 17553,'0'0'4831,"-4"9"-2680,-5 12-1638,0 1-1,1 0 1,2 1-1,0 0 1,1 0-1,-2 36 1,7-58-522,0 0 0,0 0 1,0 0-1,0 0 1,0 0-1,0 0 0,0 0 1,0 0-1,0 0 1,1 0-1,-1 0 1,0 0-1,1 0 0,-1 0 1,1 0-1,-1-1 1,1 1-1,0 0 0,-1 0 1,1 0-1,0-1 1,-1 1-1,1 0 1,0-1-1,0 1 0,0 0 1,0-1-1,0 1 1,-1-1-1,1 0 0,0 1 1,0-1-1,0 0 1,0 1-1,0-1 0,0 0 1,0 0-1,0 0 1,0 0-1,0 0 1,0 0-1,0 0 0,1 0 1,-1 0-1,0-1 1,-1 1-1,1 0 0,0-1 1,0 1-1,0-1 1,0 1-1,0-1 0,0 1 1,0-1-1,-1 0 1,1 1-1,0-1 1,0 0-1,-1 0 0,1 1 1,0-1-1,-1 0 1,1 0-1,-1 0 0,1 0 1,-1 0-1,0 0 1,1-1-1,4-12-287,-1 0 0,0-1 0,-1 0 0,0 1 0,-1-1 0,-1-24 0,2 17-467,-1 25 483,0 0 0,1 0 0,-1-1 0,0 1 0,1 0 0,-1-1 0,1 0 0,0 0 0,0 0 0,0 0 0,0 0 0,0 0 0,0-1 0,1 1 0,-1-1 0,0 0 0,1 0 0,-1 0 0,1-1 0,-1 1 0,1-1 0,-1 0 0,1 0 0,-1 0 0,1 0 0,5-2 0,1 1-471,0 0 0,-1 0-1,1-1 1,0-1-1,-1 1 1,0-2-1,0 1 1,15-9-1,10-19 1274,-33 29-41,0 0 0,1 1 1,-1-1-1,0 0 1,-1 0-1,1 0 1,0 0-1,0 0 1,-1 0-1,1 0 0,-1 0 1,0-2-1,-12-1 4008,-16 9-2961,21-1-1287,0 0 0,1 1 0,0-1 0,-1 2 0,1-1 1,1 1-1,-1 0 0,1 0 0,-1 0 0,2 1 1,-1 0-1,1 0 0,-7 11 0,10-15-214,-1 1 0,1 0 0,-1-1 0,1 1 0,0 0 0,0 0-1,0 0 1,1 0 0,-1 0 0,1 0 0,0 0 0,-1 0 0,1 0 0,1 0 0,-1 0 0,0 0 0,1-1 0,-1 1-1,1 0 1,0 0 0,0 0 0,0 0 0,0-1 0,1 1 0,-1 0 0,1-1 0,0 1 0,-1-1 0,1 0 0,0 1-1,0-1 1,1 0 0,-1 0 0,0 0 0,5 2 0,-4-2-11,1 1 0,-1-1-1,1-1 1,0 1 0,-1 0 0,1-1-1,0 0 1,0 0 0,0 0 0,0 0-1,0 0 1,0-1 0,0 0 0,0 0-1,0 0 1,4-1 0,-5 0 52,0 0 0,0 0 0,-1 0 1,1-1-1,0 1 0,-1-1 0,1 0 0,-1 0 0,0 1 0,0-2 1,1 1-1,-1 0 0,-1 0 0,1-1 0,0 1 0,0-1 0,-1 1 0,0-1 1,1 0-1,-1 1 0,1-7 0,10-51 1297,-11 59-1403,-1-1 1,0 0-1,1 0 0,-1 0 0,0 0 1,0 0-1,0 0 0,0 0 1,-1 0-1,1 0 0,0 0 1,-1 1-1,1-1 0,-1 0 1,0 0-1,0 0 0,0 1 1,0-1-1,0 0 0,0 1 0,0-1 1,0 1-1,0-1 0,-1 1 1,1-1-1,-1 1 0,-1-1 1,-2 1-1961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3.513"/>
    </inkml:context>
    <inkml:brush xml:id="br0">
      <inkml:brushProperty name="width" value="0.025" units="cm"/>
      <inkml:brushProperty name="height" value="0.025" units="cm"/>
    </inkml:brush>
  </inkml:definitions>
  <inkml:trace contextRef="#ctx0" brushRef="#br0">31 0 11979,'0'0'5905,"1"8"-3562,-1 43 210,-3-1-1,-9 54 1,-4 80-1493,16-209-1689,0 0 1,2 0-1,8-43 0,-9 67 614,-1 1 0,1-1 0,0 1 0,-1-1-1,1 0 1,0 1 0,0-1 0,-1 1 0,1 0 0,0-1-1,0 1 1,0 0 0,-1-1 0,1 1 0,0 0 0,0 0-1,0 0 1,0 0 0,0 0 0,0 0 0,0 0-1,-1 0 1,1 0 0,0 0 0,1 0 0,33 5-32,-21-2 136,-6-3-67,-1 1 0,0-1-1,0-1 1,0 1 0,1-1 0,-1 0 0,0-1-1,0 0 1,0 0 0,0-1 0,-1 1-1,1-2 1,-1 1 0,0-1 0,1 1 0,-2-2-1,1 1 1,0-1 0,-1 0 0,0 0 0,0 0-1,0-1 1,-1 1 0,0-1 0,0-1-1,0 1 1,-1 0 0,0-1 0,0 0 0,-1 1-1,0-1 1,0 0 0,0 0 0,-1 0 0,0-1-1,0-9 1,-1 16-15,0 0 0,1-1 1,-1 1-1,0 0 0,0 0 0,0 0 0,0 0 0,0 0 1,0 0-1,-1 0 0,1 0 0,0-1 0,0 1 0,-1 0 1,1 0-1,-1 0 0,1 0 0,-1 0 0,1 0 0,-1 0 1,0 1-1,1-1 0,-1 0 0,0 0 0,0 0 0,0 1 0,0-1 1,1 0-1,-1 1 0,0-1 0,0 1 0,0-1 0,0 1 1,0-1-1,-1 1 0,1 0 0,0 0 0,0-1 0,0 1 1,-2 0-1,0 1-11,0-1 0,0 1 0,0 0 0,0 0 0,1 0 0,-1 1 0,0-1 0,1 0 0,-1 1 1,1 0-1,-1 0 0,1 0 0,0 0 0,-3 3 0,-5 6 90,0 1 0,1 1 1,1-1-1,0 1 0,1 1 0,0-1 0,1 1 0,1 0 1,0 1-1,1-1 0,0 1 0,1 0 0,-1 18 0,4-31-73,0-1-1,0 1 0,0-1 0,0 1 0,1-1 0,-1 1 0,0-1 1,1 0-1,-1 1 0,1-1 0,-1 1 0,1-1 0,-1 0 0,1 0 0,0 1 1,0-1-1,0 0 0,0 0 0,0 0 0,0 0 0,0 0 0,0 0 0,0 0 1,3 1-1,-1 0 14,0-1 0,1 0 0,-1 0 0,1 0 0,-1-1 0,1 1 1,-1-1-1,1 1 0,-1-1 0,5-1 0,5 0-106,1-1 1,-1 0-1,0-2 0,21-6 1,-5-3-393,-23 9 412,0 1 1,0 0-1,1 0 1,-1 1-1,1 0 0,-1 0 1,1 1-1,0 0 1,13-1-1,-19 8 139,0 1 0,-1-1 0,1 1 0,-1 0 0,-2 9-1,2-13-49,0-3-19,0 1 1,0-1-1,0 1 0,0 0 1,0-1-1,0 1 1,0-1-1,0 1 1,0-1-1,0 1 0,0-1 1,0 1-1,0 0 1,1-1-1,-1 1 1,0-1-1,0 1 0,1-1 1,-1 1-1,0-1 1,1 0-1,-1 1 1,0-1-1,1 1 0,-1-1 1,1 0-1,-1 1 1,1-1-1,-1 0 1,1 1-1,-1-1 0,1 0 1,-1 0-1,1 0 1,-1 1-1,1-1 1,-1 0-1,1 0 0,0 0 1,29-8 169,25-27-628,-54 34 438,0 1-1,0-1 1,0 0-1,0 0 1,0 0-1,0 0 1,-1 0-1,1 0 1,0 0-1,0 0 1,-1 0-1,1 0 1,-1 0 0,1 0-1,-1-1 1,1 1-1,0-2 1,-2 3 6,1 0-1,0-1 1,0 1 0,-1-1 0,1 1 0,0 0 0,0-1 0,-1 1 0,1 0 0,0-1 0,-1 1 0,1 0 0,0 0 0,-1-1 0,1 1 0,-1 0 0,1 0 0,0 0 0,-1-1 0,1 1 0,-1 0 0,1 0 0,-1 0 0,1 0 0,0 0-1,-1 0 1,1 0 0,-1 0 0,1 0 0,-1 0 0,-3 0-1,1 0 0,0 1 0,0-1 0,-1 1 0,1 0 0,0 0 0,0 0 0,0 0 0,0 0 0,0 1 0,1 0 0,-1-1 0,-4 4 0,3-1 28,1 0-1,-1 0 1,1 0 0,0 1-1,0-1 1,1 1 0,-4 8 0,6-12-18,-1 0 0,1-1 1,-1 1-1,1 0 0,0 0 1,0 0-1,-1 0 0,1 0 1,0 0-1,0 0 0,0 0 1,0 0-1,0 0 0,0 0 1,0 0-1,1 0 0,-1-1 1,0 1-1,0 0 0,1 0 1,-1 0-1,0 0 0,1 0 1,-1 0-1,1-1 0,0 1 1,-1 0-1,1 0 0,-1-1 1,1 1-1,0 0 0,0-1 1,-1 1-1,1-1 0,0 1 1,0-1-1,0 1 0,0-1 1,-1 1-1,1-1 0,0 0 1,0 0-1,0 1 0,0-1 1,0 0-1,0 0 0,0 0 1,1 0-1,14 1-66,1-1 0,-1 0 0,0-1 0,0 0 0,-1-2 0,1 0 0,0 0 0,-1-2 0,0 0 0,0-1 0,0 0 0,0-1 0,17-12 0,-31 19 132,-1 0 1,1-1-1,-1 1 0,1-1 1,-1 1-1,1-1 0,-1 1 1,0-1-1,1 1 1,-1-1-1,1 0 0,-1 1 1,0-1-1,0 1 0,1-1 1,-1 0-1,0 1 1,0-1-1,0 0 0,0 1 1,0-1-1,0 0 0,0 1 1,0-1-1,0 0 1,0 1-1,0-1 0,0 0 1,0 1-1,-1-1 0,1 0 1,0 1-1,0-1 1,-1 1-1,1-1 0,0 0 1,-1 1-1,1-1 0,-1 1 1,1-1-1,-1 1 0,1-1 1,-1 1-1,1 0 1,-1-1-1,1 1 0,-2-1 1,-37-24 562,19 14-386,20 10-251,-1 1 0,1 0 0,-1 0 0,1 0 0,0-1 0,-1 1 0,1 0 0,-1 0 0,1-1 0,-1 1 0,1 0 0,0-1 0,-1 1 0,1-1 0,0 1 0,-1 0 0,1-1 0,0 1 0,0-1 0,-1 1 0,1-1 1,0 1-1,0-1 0,0 1 0,0-1 0,0 1 0,0-1 0,0 1 0,0-1 0,0 1 0,0-1 0,0 1 0,0-1 0,0 1 0,0-1 0,0 1 0,0-1 0,23-6-257,52 7-1014,-54 1 385,-13-1 501,77-5-8203,-40-5-2828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4.271"/>
    </inkml:context>
    <inkml:brush xml:id="br0">
      <inkml:brushProperty name="width" value="0.025" units="cm"/>
      <inkml:brushProperty name="height" value="0.025" units="cm"/>
    </inkml:brush>
  </inkml:definitions>
  <inkml:trace contextRef="#ctx0" brushRef="#br0">120 39 5349,'11'-7'4072,"-4"4"-1579,-1-1-1,0-1 0,0 1 0,11-12 2344,-33 20-2167,-4 4-2232,1 0 1,-26 16-1,38-20-422,0 1 0,0 0 0,0 0 0,0 0 0,1 1 0,0 0 0,0 0 0,-8 12-1,13-17-16,1-1-1,-1 1 0,1-1 0,-1 1 0,1 0 0,0-1 0,-1 1 0,1-1 0,0 1 0,0 0 0,-1-1 0,1 1 0,0 0 0,0-1 0,0 1 0,0 0 0,0-1 0,0 1 0,0 0 0,0 0 0,0-1 1,0 1-1,0 0 0,1-1 0,-1 1 0,0 0 0,0-1 0,1 1 0,-1-1 0,0 1 0,1 0 0,-1-1 0,0 1 0,1-1 0,-1 1 0,1-1 0,-1 1 0,1-1 0,0 0 0,-1 1 0,1-1 0,-1 1 0,1-1 1,0 0-1,0 1 0,38 4-38,-26-5 31,33 3-50,54 5-152,-92-6 186,0-1 0,1 1-1,-1 1 1,0-1 0,0 1 0,0 1 0,0-1 0,12 10-1,-18-13 38,-1 1-1,0 0 0,0 0 1,0 0-1,0 0 0,0 0 0,0 0 1,0 0-1,0 0 0,0 1 0,-1-1 1,1 0-1,0 0 0,-1 1 0,1-1 1,-1 0-1,1 1 0,-1-1 0,0 1 1,0-1-1,1 1 0,-1-1 1,0 0-1,0 1 0,-1-1 0,1 1 1,0-1-1,0 1 0,-1-1 0,1 0 1,0 1-1,-1-1 0,0 0 0,1 1 1,-1-1-1,0 0 0,0 0 0,1 0 1,-1 1-1,0-1 0,0 0 1,0 0-1,0 0 0,-1 0 0,1-1 1,0 1-1,-3 1 0,-5 5 293,-1 0 0,0-1 0,0-1 0,-15 7 0,5-4 34,0-2 0,-1 0 0,0-1 0,1-1 0,-2 0 0,1-2 0,-41-1 0,62 0-355,-1-1 0,1 0 0,-1 0 0,1 0 0,-1 0 0,1 0 0,0 0 0,-1 0 0,1 0 0,-1 0 0,1 0 0,-1 0 0,1 0 0,-1 0 0,1 0 0,0 0 0,-1 0 0,1-1 0,-1 1 0,1 0 0,0 0 0,-1 0 0,1-1 0,-1 1 0,1 0 0,0-1 1,-1 1-1,1 0 0,0-1 0,0 1 0,-1 0 0,1-1 0,0 1 0,0 0 0,-1-1 0,1 1 0,0-1 0,0 1 0,0-1 0,0 1 0,0 0 0,0-1 0,0 1 0,0-1 0,0 1 0,0-1 0,0 1 0,0-1 0,0 1 0,0 0 0,0-1 0,0 1 0,0-1 0,0 1 0,1-1 0,-1 1 1,0 0-1,0-1 0,1 1 0,-1 0 0,0-1 0,0 1 0,1 0 0,-1-1 0,0 1 0,1 0 0,-1-1 0,1 1 0,25-23-3531,6 5-2339,7-3-4159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5.016"/>
    </inkml:context>
    <inkml:brush xml:id="br0">
      <inkml:brushProperty name="width" value="0.025" units="cm"/>
      <inkml:brushProperty name="height" value="0.025" units="cm"/>
    </inkml:brush>
  </inkml:definitions>
  <inkml:trace contextRef="#ctx0" brushRef="#br0">175 76 4484,'0'0'13368,"8"-9"-10988,24-28-580,-31 36-1634,0 0 1,-1 0 0,1 0 0,0 0 0,0 0 0,0 0 0,-1 0 0,1-1 0,0 1 0,-1 0 0,0 0-1,1-1 1,-1 1 0,1 0 0,-1-1 0,0 1 0,0-3 0,0 4-102,-1-1 1,1 1 0,0 0-1,-1-1 1,1 1-1,0-1 1,-1 1-1,1 0 1,-1-1-1,1 1 1,-1 0 0,1 0-1,-1-1 1,1 1-1,-1 0 1,1 0-1,-1 0 1,1 0-1,-1 0 1,1-1 0,-1 1-1,0 0 1,1 0-1,-1 0 1,1 1-1,-1-1 1,0 0 0,-38 10 880,25-2-859,0 0-1,0 1 0,1 1 1,0 0-1,1 0 0,0 1 1,-11 14-1,17-19-54,0 1 0,1 0 0,0 0 0,0 1-1,0-1 1,1 1 0,0 0 0,1 1 0,0-1 0,0 1 0,1-1 0,0 1 0,0 0 0,0 10-1,2-17-28,0 0 0,1-1 0,-1 1 0,0-1 0,0 1-1,1-1 1,-1 1 0,1-1 0,0 1 0,-1-1-1,1 0 1,0 1 0,0-1 0,0 0 0,0 1 0,0-1-1,0 0 1,0 0 0,0 0 0,0 0 0,1 0 0,1 1-1,1 0-20,0 0 0,0 0 0,0-1 0,0 0 0,0 0 0,1 0-1,-1 0 1,6 0 0,4-1-402,-1 0 0,0-1-1,1 0 1,22-6 0,-20 2-1316,0-1 0,-1-1 0,1 0 0,27-19 0,6-8-7500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079"/>
    </inkml:context>
    <inkml:brush xml:id="br0">
      <inkml:brushProperty name="width" value="0.025" units="cm"/>
      <inkml:brushProperty name="height" value="0.025" units="cm"/>
    </inkml:brush>
  </inkml:definitions>
  <inkml:trace contextRef="#ctx0" brushRef="#br0">30 1 16656,'0'0'3459,"-29"71"-3491,47-17-32,13 10 32,0 6 0,10 4 0,-3-5-1057,-1-5-160,-2-5-225,-11-10-992,-6-10-289,-3-9-288,-14-8-2690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8:54.274"/>
    </inkml:context>
    <inkml:brush xml:id="br0">
      <inkml:brushProperty name="width" value="0.025" units="cm"/>
      <inkml:brushProperty name="height" value="0.025" units="cm"/>
    </inkml:brush>
  </inkml:definitions>
  <inkml:trace contextRef="#ctx0" brushRef="#br0">206 1242 16035,'0'0'815,"0"0"-112,-1-7 385,0-1-1022,1 0-1,0 0 0,0 0 0,1 0 1,0 0-1,0 0 0,1 0 0,0 0 1,0 0-1,1 1 0,0-1 1,0 1-1,1 0 0,0 0 0,0 0 1,1 0-1,1-1-65,-1 6 51,0 0 0,1 0 0,-1 0 0,0 1 0,1 0 0,-1 0 0,1 0 1,-1 1-1,1 0 0,0 0 0,-1 0 0,1 1 0,-1-1 0,1 1 0,-1 1 0,0-1 0,1 1 0,-1 0 0,4 2-51,31 6 70,174-16 437,150-67-171,-254 59-327,1 6 1,0 5-1,51 6-9,357 5 261,-477-4-248,31 6-1,0-4 0,1-3 0,-1-4 1,1-2-1,0-4-12,-69 6 1,61-11 22,0 4 0,1 2 0,66 3-23,98 21 48,69 21-48,98 7 3,111 14 36,-465-52-2,-20-3 56,0 0 0,0-1 0,0-1 0,1-2 0,-1 0 0,1-1 0,-1-2 0,0-1 0,1 0 0,-1-2 0,1-1-93,17-11 401,-35 14-389,-1-1 1,0 1 0,1 0 0,0 1 0,0 0 0,0 0 0,0 0 0,0 1 0,0 0 0,0 1 0,0-1 0,0 1-1,0 1 1,0-1 0,1 1 0,-1 0 0,3 2-13,42 24 240,-51-26-141,-1 5 10,-1-6 1796</inkml:trace>
  <inkml:trace contextRef="#ctx0" brushRef="#br0" timeOffset="112119.67">495 297 21349,'-27'-19'890,"23"15"-1048,-1 0 0,1 0 0,-1 1 0,0 0 0,0 0 0,0 0 0,0 0 0,0 1 0,-1 0 0,1 0 0,-1 0 0,0 1 0,1-1 0,-1 1 0,0 1 0,0-1 0,0 1 0,1 0 0,-1 0 0,0 1 0,-2 0 158,-3 4 18,1 0 1,-1 1-1,1 0 0,0 0 0,1 1 0,0 0 0,0 1 0,0 0 0,1 0 0,0 1 0,1 0 0,0 0 0,0 1 0,-4 9-18,-70 157 1819,69-146-1509,-13 33-8,2 0-1,3 2 0,3 0 1,3 1-1,-6 62-301,20-120 1,1 0 0,0 0 0,0-1 0,0 1 0,1-1 0,0 1 0,0-1 0,1 1 0,0-1 0,1 0 0,-1 0 0,1-1 0,0 1 0,1-1 0,0 0 0,0 0 0,0 0 0,1-1 0,0 0 0,0 0 0,6 4-1,7 4 19,1 0-1,0-2 1,0 0-1,1-1 1,1-1-1,17 4-18,33 5 20,0-3-1,1-4 1,1-3-1,47-1-19,75 8 25,20 5 227,134-7-252,-171-14 72,-1 9 0,63 14-72,-152-9 34,0-5 0,0-3 0,1-5 1,-1-3-1,9-5-34,429-57 33,-142 38-25,150-40-8,-457 57 4,1 2 0,-1 5-1,1 2 1,0 5 0,35 6-4,-77-5-11,0-2 1,0-2-1,1-1 0,-1-2 1,0-1-1,0-2 1,-1-2-1,1-1 1,-1-2-1,-1-2 0,0 0 1,-1-3-1,6-4 11,122-59 108,-160 78-129,-1-1 0,1 1 0,0-1 0,0 0 0,-1 1 0,1-1 0,-1 0 0,1 0-1,-1 0 1,1 0 0,-1-1 0,1 1 0,-1 0 0,0-1 0,0 1 0,0-1 0,0 1 0,0-1-1,0 1 1,0-1 0,0 0 0,-1 1 0,1-1 0,-1 0 0,1 0 0,-1 1 0,1-1 0,-1 0-1,0 0 1,0 0 0,0 0 0,0 1 0,0-1 0,-1 0 0,1 0 0,-1 0 0,1 1-1,-1-1 1,1 0 0,-1 1 0,0-2 21,-48-66-991,43 63 1054,-159-167 733,-45-24-369,147 154-424,-1 3 1,-2 3 0,-1 3-1,-2 2 1,-1 4 0,-2 3-1,-1 3-3,10 0 7,-145-55 0,78 26 4,-3 6 1,-97-18-12,88 42-3,-1 6 0,0 6 0,-108 9 3,28-1-11,220 1 11,-916 4-76,786 9 87,0 6 0,1 5 0,1 6 0,2 6-1,1 5 1,2 6 0,3 5 0,-2 8-11,24-12-428,6-1-200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5.360"/>
    </inkml:context>
    <inkml:brush xml:id="br0">
      <inkml:brushProperty name="width" value="0.025" units="cm"/>
      <inkml:brushProperty name="height" value="0.025" units="cm"/>
    </inkml:brush>
  </inkml:definitions>
  <inkml:trace contextRef="#ctx0" brushRef="#br0">102 1 18097,'0'0'4847,"-9"9"-2861,0 0-1738,0 1-1,0-1 1,1 2-1,1-1 1,0 1-1,0 0 1,1 0-1,1 1 1,0 0-1,-5 18 1,6-12-217,1 0-1,1 0 1,1 26 0,13-124 449,-11 71-476,0-4-4,0 1 0,1 0 1,5-20-1,-6 31-7,-1 1 0,0-1-1,1 1 1,-1-1 0,1 1 0,-1-1-1,1 1 1,-1 0 0,1-1-1,-1 1 1,1-1 0,-1 1-1,1 0 1,-1 0 0,1-1-1,0 1 1,-1 0 0,1 0-1,-1 0 1,1-1 0,0 1 0,-1 0-1,1 0 1,0 0 0,-1 0-1,1 0 1,0 0 0,-1 1-1,1-1 1,-1 0 0,1 0-1,0 0 1,-1 1 0,1-1-1,-1 0 1,1 0 0,-1 1 0,1-1-1,0 1 1,-1-1 0,33 21-148,-19-12-31,-7-6-450,0 0-1,1-1 1,-1 0 0,1 0 0,0-1 0,9 0 0,48-3-7125,-30-4 810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5.688"/>
    </inkml:context>
    <inkml:brush xml:id="br0">
      <inkml:brushProperty name="width" value="0.025" units="cm"/>
      <inkml:brushProperty name="height" value="0.025" units="cm"/>
    </inkml:brush>
  </inkml:definitions>
  <inkml:trace contextRef="#ctx0" brushRef="#br0">121 22 11435,'0'0'4906,"-9"3"-1970,0 1-2421,0 0 1,0 1-1,0 0 0,0 1 1,1 0-1,0 0 0,-8 9 1,13-12-419,0-1 1,0 0-1,1 1 1,-1 0-1,1 0 1,0 0 0,0 0-1,0 0 1,0 0-1,0 0 1,1 0-1,-1 1 1,1-1 0,0 1-1,0-1 1,0 1-1,0 0 1,1-1-1,0 1 1,0 0-1,0-1 1,0 1 0,0 0-1,1-1 1,-1 1-1,1-1 1,1 5-1,-1-7-84,0-1-1,0 1 0,0 0 1,0 0-1,0-1 0,0 1 1,0 0-1,0-1 0,0 1 1,1-1-1,-1 0 1,0 1-1,0-1 0,0 0 1,1 0-1,-1 1 0,0-1 1,0 0-1,1 0 0,-1-1 1,2 1-1,28-5 176,-22 1-155,1-1 0,-1 0 0,0 0 0,0-1 0,-1 0 0,0-1 1,0 0-1,0 0 0,9-12 0,-6 6 3,-1 0-1,0 0 1,-1-1-1,0-1 1,8-19-1,-17 32 45,-11 22 128,3-8-277,1 1-1,1 1 1,0-1 0,1 1-1,0 0 1,1 0-1,0 1 1,1-1 0,-1 19-1,4-32-67,0 0-1,0 0 1,1 0-1,-1-1 1,0 1-1,0 0 1,0 0-1,1-1 1,-1 1-1,0 0 1,1-1-1,-1 1 1,1 0-1,-1-1 1,1 1-1,-1-1 1,1 1-1,-1 0 1,1-1-1,0 0 1,-1 1-1,1-1 1,0 1-1,-1-1 1,1 0-1,0 1 1,-1-1-1,1 0 1,0 0-1,0 1 1,-1-1-1,1 0 1,0 0-1,0 0 1,0 0-1,-1 0 1,1 0-1,0 0 1,0 0-1,-1-1 1,1 1-1,0 0 1,1-1-1,35-12-6715,-7-7-1848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6.031"/>
    </inkml:context>
    <inkml:brush xml:id="br0">
      <inkml:brushProperty name="width" value="0.025" units="cm"/>
      <inkml:brushProperty name="height" value="0.025" units="cm"/>
    </inkml:brush>
  </inkml:definitions>
  <inkml:trace contextRef="#ctx0" brushRef="#br0">207 1 15471,'0'0'3373,"-9"3"-661,-13 8-1898,0 2-1,0 0 1,1 2-1,1 0 1,0 1-1,1 1 0,-17 20 1,35-36-811,0 0 1,-1 1-1,1-1 0,0 1 1,-1-1-1,1 1 0,0-1 1,0 1-1,0 0 1,1 0-1,-1 0 0,0-1 1,1 1-1,-1 0 0,1 0 1,-1 0-1,1 3 0,0-4-5,1 0 0,-1 0 0,0-1 0,1 1 0,-1 0 0,1 0 0,0 0 0,-1 0 0,1 0 0,-1-1 0,1 1-1,0 0 1,0-1 0,-1 1 0,1 0 0,0-1 0,0 1 0,0-1 0,0 1 0,0-1 0,0 0 0,0 1 0,1-1-1,9 3-257,-1-1-1,1-1 1,0 0-1,19-1 1,-21 0-146,41-2-2642,74-13 0,-122 15 3918,-5 0 806,-4 1-1262,0 1 0,0 0 0,0 1-1,0-1 1,0 1 0,1 1-1,-13 7 1,-48 38 1024,41-29-975,-3 4-97,16-15-3115,32-29-906,11-11-557,4-9-2515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6.357"/>
    </inkml:context>
    <inkml:brush xml:id="br0">
      <inkml:brushProperty name="width" value="0.025" units="cm"/>
      <inkml:brushProperty name="height" value="0.025" units="cm"/>
    </inkml:brush>
  </inkml:definitions>
  <inkml:trace contextRef="#ctx0" brushRef="#br0">149 1 14446,'0'0'8333,"-6"10"-6166,-25 45 18,-32 75 1,54-106-2064,0-1 0,1 1 0,2 1 1,0-1-1,2 1 0,-2 42 1,6-66-123,0-1 0,0 1 0,0 0 0,0-1 0,0 1 0,0 0 0,0-1 1,1 1-1,-1 0 0,0-1 0,0 1 0,1-1 0,-1 1 0,0 0 0,1-1 0,-1 1 1,1-1-1,-1 1 0,1-1 0,-1 1 0,1-1 0,-1 0 0,1 1 0,-1-1 1,1 0-1,-1 1 0,1-1 0,0 0 0,-1 0 0,1 1 0,0-1 0,-1 0 1,1 0-1,0 0 0,-1 0 0,1 0 0,0 0 0,-1 0 0,1 0 0,0 0 1,-1 0-1,1 0 0,-1 0 0,1-1 0,0 1 0,-1 0 0,1 0 0,0-1 0,-1 1 1,1-1-1,34-17-850,-10-2-1788,-1-2 1,40-46-1,-23 16 5522,-40 51-1373,-2 24-1127,-1 0 1,-2-1-1,0 1 0,-2-1 0,0 0 1,-10 23-1,7-18-175,8-22-310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6.714"/>
    </inkml:context>
    <inkml:brush xml:id="br0">
      <inkml:brushProperty name="width" value="0.025" units="cm"/>
      <inkml:brushProperty name="height" value="0.025" units="cm"/>
    </inkml:brush>
  </inkml:definitions>
  <inkml:trace contextRef="#ctx0" brushRef="#br0">1 124 11339,'0'0'16736,"9"7"-16187,-5-4-523,0 0 0,0 0 0,1-1-1,0 1 1,-1-1 0,1 0 0,0 0 0,0 0-1,0-1 1,0 0 0,0 0 0,0 0-1,1-1 1,-1 1 0,0-1 0,0 0-1,1-1 1,-1 1 0,0-1 0,0 0-1,0-1 1,6-1 0,11-5 15,-1-2 0,28-15 1,-43 22-24,0-1 0,-1 0 0,1 0 0,-1 0 0,0 0 0,0-1 0,0 0 0,-1 0 0,0 0 0,0-1 0,0 1 0,5-13 0,-8 17-6,-1 0 1,1 0-1,-1 0 1,1 0-1,-1 0 1,0 0 0,1 0-1,-1 0 1,0 0-1,0 0 1,0 0-1,0 0 1,0 0-1,0 0 1,0 0 0,0 0-1,-1 0 1,1 0-1,0-1 1,-1 1-1,1 0 1,0 1-1,-1-1 1,1 0 0,-1 0-1,-1-2 1,1 2 7,-1 1 0,1-1 1,-1 0-1,1 1 0,-1-1 1,1 1-1,-1-1 0,0 1 1,1 0-1,-1 0 0,1-1 1,-1 1-1,0 0 0,1 0 1,-3 1-1,-5 0 7,1 1 0,0 0 1,0 0-1,1 1 0,-16 6 0,7 1 19,0 0 0,0 1 0,1 1 0,1 0 0,-19 20 0,29-27-15,-1 0-1,1 0 1,0 0-1,0 1 1,1-1-1,0 1 0,0 0 1,0 0-1,0 0 1,1 0-1,0 1 0,1-1 1,-1 1-1,1-1 1,0 1-1,1-1 0,-1 1 1,2 12-1,0-16-36,1 0-1,-1-1 1,0 1-1,1 0 1,-1-1-1,1 1 1,0-1-1,0 0 1,0 0-1,0 1 1,0-1-1,1-1 1,-1 1-1,1 0 1,-1 0-1,1-1 1,-1 0 0,1 1-1,0-1 1,0 0-1,0 0 1,0-1-1,0 1 1,-1 0-1,1-1 1,4 0-1,5 2-823,0-1 0,0-1-1,0 0 1,0 0 0,16-4-1,15-10-5986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7.534"/>
    </inkml:context>
    <inkml:brush xml:id="br0">
      <inkml:brushProperty name="width" value="0.025" units="cm"/>
      <inkml:brushProperty name="height" value="0.025" units="cm"/>
    </inkml:brush>
  </inkml:definitions>
  <inkml:trace contextRef="#ctx0" brushRef="#br0">135 271 4036,'0'0'5685,"9"-8"-2028,-6 4-3170,41-40 2427,-42 42-2481,0-1 0,0 1-1,0-1 1,0 1 0,0-1-1,0 0 1,-1 0 0,1 0-1,-1 0 1,0 0-1,0 0 1,0 0 0,0 0-1,-1 0 1,1 0 0,-1-1-1,0 1 1,0-4 0,-1 7-309,0-1 0,1 0 1,-1 0-1,0 1 0,0-1 0,0 0 1,0 1-1,0-1 0,0 1 1,0-1-1,0 1 0,0 0 1,-1-1-1,1 1 0,0 0 0,0 0 1,0 0-1,0 0 0,0 0 1,-1 0-1,1 0 0,-2 1 1,-28 3 416,21-1-465,-1 2 0,1-1-1,0 2 1,0-1 0,1 1 0,0 1-1,0-1 1,-10 11 0,14-12-53,-1 0 1,1 0 0,0 1 0,0-1 0,1 1-1,-1 0 1,1 1 0,1-1 0,-1 1-1,1 0 1,0 0 0,1 0 0,-3 9-1,5-15-17,0 0-1,0 0 1,0-1-1,0 1 1,0 0-1,0 0 1,0 0-1,0 0 1,1-1-1,-1 1 1,0 0-1,1 0 1,-1 0-1,0-1 0,1 1 1,-1 0-1,1 0 1,-1-1-1,1 1 1,-1-1-1,1 1 1,-1 0-1,1-1 1,0 1-1,-1-1 1,1 1-1,0-1 0,0 1 1,1-1-1,32 5 200,-22-6-113,1-1 0,-1 0 0,21-7 0,-5-2-46,-1-1-1,0-1 1,-1-1 0,0-2-1,34-27 1,-42 29-18,0-2 1,-1 0-1,-1-1 1,0 0-1,-1-2 1,-1 0-1,17-30 1,-29 45-12,-1 1-1,1-1 1,0 0-1,-1 0 1,0 1 0,0-1-1,0 0 1,0-8-1,-2 12-16,0 0-1,0 0 1,0 0-1,-1 0 1,1 0-1,0 0 0,0 0 1,0 1-1,0-1 1,0 0-1,0 1 0,0-1 1,0 1-1,0-1 1,0 1-1,0-1 0,-1 2 1,-7 6-1,1 0 0,1 1 0,0-1 0,0 2 0,1-1 0,0 1-1,0 0 1,-6 16 0,5-9-10,1 0 1,1 1-1,0-1 0,-4 31 0,8-36-17,0 0 0,0-1 0,2 1 1,-1 0-1,4 14 0,-4-22-295,1 0-1,1 0 1,-1 0 0,1 0-1,-1 0 1,1 0 0,0-1-1,0 1 1,1-1 0,-1 1-1,1-1 1,-1 0 0,1 0-1,0 0 1,0 0 0,1-1-1,-1 1 1,5 1 0,22 8-7343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8.341"/>
    </inkml:context>
    <inkml:brush xml:id="br0">
      <inkml:brushProperty name="width" value="0.025" units="cm"/>
      <inkml:brushProperty name="height" value="0.025" units="cm"/>
    </inkml:brush>
  </inkml:definitions>
  <inkml:trace contextRef="#ctx0" brushRef="#br0">0 1 14286,'0'0'7286,"9"7"-5412,-5-3-1652,1 1 1,0-1-1,-1 1 0,0 0 0,0 0 0,-1 0 1,1 1-1,-1-1 0,0 1 0,-1 0 0,1-1 1,-1 1-1,0 1 0,-1-1 0,2 9 1,-1 3-121,0-1 0,-1 0 0,-2 1 0,1-1 1,-2 0-1,0 1 0,-1-1 0,-1 0 0,-1 0 0,0-1 1,-1 0-1,-1 1 0,-11 18 0,17-34-79,1-1-1,-1 1 1,1 0-1,-1-1 0,1 1 1,-1-1-1,1 1 1,0 0-1,-1-1 1,1 1-1,0 0 0,0 0 1,0-1-1,-1 1 1,1 0-1,0 0 0,0-1 1,0 1-1,0 0 1,0 0-1,0-1 1,0 1-1,0 0 0,1 0 1,-1-1-1,0 1 1,0 0-1,1-1 1,-1 1-1,0 0 0,1-1 1,-1 1-1,0 0 1,1-1-1,-1 1 1,1-1-1,0 1 0,0 0 1,2 0 14,-1 0 0,1 0 1,0-1-1,0 1 0,0-1 0,-1 0 1,1 0-1,0 0 0,0 0 0,5-1 1,7-2-290,1 0 0,-1-1 1,19-8-1,32-20-6800,-35 14-320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38.745"/>
    </inkml:context>
    <inkml:brush xml:id="br0">
      <inkml:brushProperty name="width" value="0.025" units="cm"/>
      <inkml:brushProperty name="height" value="0.025" units="cm"/>
    </inkml:brush>
  </inkml:definitions>
  <inkml:trace contextRef="#ctx0" brushRef="#br0">1 37 9833,'0'0'5018,"9"-5"-2509,1 0-2013,0 0-1,1 1 0,-1 0 1,1 1-1,0 0 0,0 1 0,0 0 1,18 0-1,-3 2-341,1-1 30,0 1 1,0 1-1,51 9 0,-76-9-151,0-1 0,-1 0-1,1 1 1,0 0-1,-1-1 1,1 1-1,0 0 1,-1 0-1,1 0 1,-1 0-1,0 0 1,1 0-1,-1 0 1,0 0 0,0 1-1,1-1 1,-1 0-1,0 1 1,0-1-1,-1 1 1,1-1-1,0 1 1,0-1-1,0 3 1,-1-1 118,1 1 0,-1 0 0,0-1-1,0 1 1,0 0 0,0-1 0,-1 1 0,0 0 0,0-1 0,0 1-1,-1 3 1,-5 9 557,0-1 0,-1 1 0,-17 24 0,-138 185-863,150-209-3384,4-13-2835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46.593"/>
    </inkml:context>
    <inkml:brush xml:id="br0">
      <inkml:brushProperty name="width" value="0.025" units="cm"/>
      <inkml:brushProperty name="height" value="0.025" units="cm"/>
    </inkml:brush>
  </inkml:definitions>
  <inkml:trace contextRef="#ctx0" brushRef="#br0">101 1 7976,'0'0'13655,"3"11"-12278,-2-5-1248,1 0-1,-1 0 1,0 0-1,-1 0 1,0 1-1,0-1 1,0 0-1,-1 0 1,1 1-1,-1-1 0,-1 0 1,1 0-1,-1 0 1,-1 0-1,-3 8 1,2-7-84,3-4-32,-1 0 1,1 0 0,-1 0-1,1 0 1,0 0 0,0 1-1,1-1 1,-1 0 0,0 5-1,43-5 9,-19-4-231,-15 1 77,0-1 0,0 1 0,1 0 0,-1 1 1,0 0-1,0 1 0,10 2 0,-17-3 116,1-1-1,-1 1 1,1 0 0,-1 0-1,1 0 1,-1 0 0,0 0-1,0 0 1,1 0 0,-1 0-1,0 1 1,0-1 0,0 0-1,0 1 1,-1-1 0,2 3-1,-1-1 36,0 1 0,-1-1 0,1 0 0,-1 0 0,0 0 0,0 0 0,0 1 0,0-1 0,0 0 0,-1 0 0,-1 6 0,-2 0 156,0 0 0,-1 1 0,0-2 0,0 1-1,-1 0 1,0-1 0,-1 0 0,1-1 0,-2 1 0,1-1-1,-1-1 1,0 1 0,0-1 0,-1-1 0,0 1 0,0-2-1,0 1 1,0-1 0,-11 3 0,18-7-229,-1 0 0,1 1-1,0-1 1,0 0 0,-1 0 0,1 0 0,0-1-1,0 1 1,-1-1 0,1 1 0,0-1 0,0 0 0,0 0-1,0 0 1,0 0 0,0 0 0,0 0 0,0 0-1,0-1 1,0 1 0,1-1 0,-1 1 0,0-1-1,1 0 1,0 1 0,-1-1 0,1 0 0,0 0 0,-2-3-1,-1-6-1365,1 1 1,0 0-1,0-1 0,-2-21 0,4 26 611,-7-51-7786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46.952"/>
    </inkml:context>
    <inkml:brush xml:id="br0">
      <inkml:brushProperty name="width" value="0.025" units="cm"/>
      <inkml:brushProperty name="height" value="0.025" units="cm"/>
    </inkml:brush>
  </inkml:definitions>
  <inkml:trace contextRef="#ctx0" brushRef="#br0">0 119 5381,'0'0'11339,"61"0"-8649,-33 4-928,7 5-385,3-3-512,0-1-641,3-4-160,-1-1-1505,-3 0-2082,-4-18-4100</inkml:trace>
  <inkml:trace contextRef="#ctx0" brushRef="#br0" timeOffset="1">492 1 15086,'0'0'3748,"-12"70"-1730,-1-36-225,-2 12-447,0 5 31,-3 5-320,-1 5-352,4-1-353,3-5-224,-1-7-64,8-9-32,3-14-96,2-11-705,0-10-1024,7-4-706,6-10-960,-1-11-4516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0:33.532"/>
    </inkml:context>
    <inkml:brush xml:id="br0">
      <inkml:brushProperty name="width" value="0.025" units="cm"/>
      <inkml:brushProperty name="height" value="0.025" units="cm"/>
    </inkml:brush>
  </inkml:definitions>
  <inkml:trace contextRef="#ctx0" brushRef="#br0">557 1425 16251,'0'0'999,"0"0"-260,0 0-221,0 0-192,8-1 300,49-13-156,191-33-208,311 73-199,-513-26-63,282 11 22,-48 16-26,64-11 4,-196-10 2,420 4 0,55-12-16,-456-3 12,920 17 18,-239-83-9,181-5 2,-339 108 21,-363-37-27,218 8-4,-335 12 6,426 16-8,1160 0 41,-484-48 17,-1148 19-34,0-7 1,110-20-22,57 2 3280,-236 0-3137,-86 18-124,-8 4 6,-1 1-13,-9-8-20,-41-1-887,28 11 46</inkml:trace>
  <inkml:trace contextRef="#ctx0" brushRef="#br0" timeOffset="2427.09">7926 91 6329,'-600'-33'10195,"200"2"-6880,247 18-3238,0 7 1,1 6-1,-131 19-77,162-3-17,1 6-1,2 5 1,0 5 0,2 6-1,-79 37 18,161-59 36,0 1 0,1 1-1,1 2 1,1 1 0,1 2-1,1 1 1,-19 21-36,37-35 28,1 1 0,1 0 0,0 0-1,1 1 1,0 0 0,0 1 0,2 0 0,-1 0-1,2 1 1,0-1 0,0 1 0,2 0-1,-1 0 1,2 1 0,0-1 0,1 1 0,0-1-1,1 1 1,0-1 0,2 1 0,0 4-28,8 15-2,1 0 0,2 0 0,1-2-1,1 1 1,2-2 0,1 0 0,2-1 0,0-1 0,2-1 0,2-1 0,0-1 0,2-1 0,0-1 0,2-2 0,0 0-1,15 6 3,30 18-45,3-3 0,1-4 0,1-3 0,3-4 0,0-3 0,2-3 0,80 12 45,84 5-24,2-10 1,25-11 23,-62-4 1,1-9 1,-1-9 0,0-10 0,0-9 0,-1-9-1,16-13-1,-105 11 10,-1-5-1,-2-6 0,92-47-9,-152 60-6,-1-3 0,-2-2 0,-1-3 0,-2-2 0,-1-2 0,-3-3 0,-1-1 0,7-13 6,-40 42 46,0 0 1,-1-2-1,-1 0 0,0 0 0,-2-1 0,0-1 0,-1 1 0,-1-2 1,0 0-1,-2 0 0,0 0 0,-1-1 0,-2 0 0,0 0 0,-1 0 0,-1 0 1,-1-1-1,0 1 0,-2 0 0,-1-1 0,0 1 0,-6-20-46,-1 17 134,-2 0 0,0 1 0,-1 1 0,-2-1 0,0 2 0,-1 0 0,-1 1 0,-1 0 0,-1 2 0,-1 0-1,0 1 1,-1 0 0,-1 2 0,0 1 0,-1 0 0,-4 0-134,-26-13 68,-1 3 0,-1 2 0,-1 3 0,-1 2 0,-1 2 0,-37-4-68,-40 0-493,0 6-1,-1 5 0,-17 7 494,-37 5 1092</inkml:trace>
  <inkml:trace contextRef="#ctx0" brushRef="#br0" timeOffset="5666.75">13312 279 9282,'-28'-10'103,"1"1"0,-2 1 0,1 1 0,-1 2 0,0 1 0,0 1 0,0 2 0,-11 1-103,-184 1 887,-299-17 7327,336 6-7847,0 9 0,-1 7 0,1 9 0,1 8 0,2 9 0,-35 15-367,159-30 76,1 3 1,1 2 0,1 3 0,1 2-1,1 2 1,1 3 0,-6 8-77,49-32-2,-1 1 0,2 0-1,-1 1 1,2 0 0,-1 0 0,1 1-1,1 0 1,0 1 0,0 0 0,1 0 0,1 0-1,0 1 1,1 0 0,0 1 0,1-1-1,0 1 1,1-1 0,1 1 0,0 0 0,1 0-1,1 0 1,0 0 0,0 0 0,3 9 2,1 1-12,1 1 1,2-1 0,0 0-1,1-1 1,2 0 0,0 0-1,1-1 1,2-1-1,0 0 1,1 0 0,1-1-1,1-1 1,1-1 0,5 5 11,31 25-20,2-2 1,3-2 0,1-3 0,22 10 19,-18-15 5,2-3 1,1-2 0,1-3 0,2-3 0,1-4-1,0-2 1,1-3 0,1-4 0,39 1-6,219 8 52,1-15 0,75-18-52,297 6 106,-673 7 55,0-1 0,0-1 0,-1-2-1,1 0 1,0-3 0,-1 0 0,-1-2 0,1-1-1,-1-1 1,0-2 0,-1 0 0,-1-2 0,0-1-1,-1-1 1,0-1 0,2-5-161,-18 13 67,-1-1 1,-1-1 0,0 1-1,0-1 1,-1-1-1,0 1 1,-1-1-1,0 0 1,-1 0-1,-1 0 1,0-1-1,0 1 1,-1-1-1,-1 0 1,0 0-1,-1 1 1,0-1 0,-1-3-68,-2-17 37,-2 0 0,-1 0 0,-1 1 0,-2 0 0,-1 1 0,-8-16-37,4 12-52,-2 1 0,-1 0 1,-1 2-1,-2 0 1,-1 1-1,-2 1 1,0 1-1,-2 1 0,-2 1 1,0 1-1,-1 2 1,-5-2 51,-75-44-802</inkml:trace>
  <inkml:trace contextRef="#ctx0" brushRef="#br0" timeOffset="6970.91">2571 1353 18044,'-101'-28'1167,"-128"-20"-999,144 48 0,1 3-1,0 4 1,-46 10-168,-92 9 1284,17-18-133,107-6-637,1 3 0,-1 5-1,-69 18-513,106-14 4,1 4 0,1 2 0,1 2 0,1 3-1,2 2 1,0 3 0,-12 11-4,29-15-16,-29 17-12,3 3 1,1 3-1,-43 45 28,89-75-35,0 0 0,2 1 0,0 1 0,1 0 0,2 1 0,0 0 0,1 1 0,1 0 0,1 1 0,2 0 0,0 0 0,1 5 35,3-13-8,0 0 0,1 1 0,1-1 0,1 1 0,1-1 0,0 1 0,1-1 0,0 0 0,2 1 0,0-1 0,0-1 0,2 1 0,0-1 0,0 1 0,2-2 0,0 1 0,0-1 0,2 0 0,0-1 8,15 11-30,1-1-1,1-1 1,1-2 0,0 0-1,2-2 1,1-2-1,0 0 1,0-2 0,2-2-1,-1 0 1,2-3-1,-1 0 1,1-3 0,1 0-1,7-2 31,98 16-4,1-7 1,0-5-1,1-7 0,-1-7 0,1-5 1,74-18 3,89-29-32,-3-14 1,127-53 31,-225 62-91,-3-9 0,-4-8-1,172-99 92,-342 166 16,-1-1 0,0-1-1,-1-1 1,-1-1-1,0-2 1,-2 0-1,0-2 1,-1 0-1,-1-1 1,-1-1-1,-2-1 1,0 0-1,-1-2 1,6-14-16,-19 30 39,0-1-1,-1 1 1,0 0 0,-1-1-1,0 1 1,-1-1 0,0 1-1,0-1 1,-1 0 0,-1 1 0,0 0-1,0-1 1,-1 1 0,0 0-1,-1 0 1,0 0 0,0 1-1,-1-1 1,-1 1 0,1 0 0,-2 1-1,1-1 1,-1 1 0,-3-2-39,-10-11 81,-1 1 1,-1 0 0,-1 2 0,-1 1 0,0 0-1,-2 2 1,1 1 0,-12-4-82,-31-8-23,-2 3-1,0 2 1,-1 4 0,0 3 0,-1 3 0,-1 3 0,0 3-1,-51 5 24,-48 5-857</inkml:trace>
  <inkml:trace contextRef="#ctx0" brushRef="#br0" timeOffset="40122.94">10737 1350 22685,'-66'-25'1714,"64"24"-1484,6 1-172,285-1-241,99-30 153,-211 13 89,175 4-59,399 73 240,-486-48-409,-143-11-622</inkml:trace>
  <inkml:trace contextRef="#ctx0" brushRef="#br0" timeOffset="40893.31">1068 2063 18708,'-10'4'211,"6"-4"-135,1 1 0,0-1-1,0 1 1,0 0 0,0 0-1,0 0 1,0 0-1,0 0 1,0 1 0,1-1-1,-1 1 1,1 0-1,-1 0 1,1 0 0,-1 0-1,1 0 1,0 1-1,0-1 1,0 1 0,0-1-1,1 1 1,-1 0-1,1 0 1,-1 0 0,1-1-1,0 1 1,0 0-1,0 3-74,-2 12-106,3-15 86,-1-1-1,0 0 1,1 0 0,-1 1-1,1-1 1,-1 0-1,1 1 1,0-1 0,0 0-1,0 1 1,1-1 0,-1 0-1,0 1 1,1-1-1,0 0 1,-1 1 0,1-1-1,0 0 1,0 0 0,0 0-1,1 0 1,-1 0-1,0 0 1,1 0 19,57 26 486,1-2 0,2-4 1,34 8-487,-93-29 12,151 39 209,2-6 0,1-8 0,2-6 0,-1-7 0,2-8 0,-1-6 0,66-12-221,-48-6-104,-2-7 0,-1-8 0,24-14 104,-17-3-608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47.325"/>
    </inkml:context>
    <inkml:brush xml:id="br0">
      <inkml:brushProperty name="width" value="0.025" units="cm"/>
      <inkml:brushProperty name="height" value="0.025" units="cm"/>
    </inkml:brush>
  </inkml:definitions>
  <inkml:trace contextRef="#ctx0" brushRef="#br0">194 1 18802,'0'0'4292,"-10"8"-3075,-10 11-967,2 0 0,0 0 1,1 2-1,1 0 0,1 1 0,1 0 1,-22 48-1,12 0-61,23-64-133,0 0 0,-1 0 0,2 0 0,-1 0 0,1 0 0,0 0 1,0 0-1,1 0 0,0 0 0,1 6 0,-1-10-21,0 0-1,1 0 1,-1 0-1,1 0 1,-1-1-1,1 1 1,0 0-1,-1-1 1,1 0-1,0 1 1,0-1-1,0 0 1,0 0-1,0 0 1,1 0-1,-1 0 1,0-1-1,0 1 1,0-1-1,1 1 1,-1-1-1,0 0 1,1 0-1,-1 0 1,0 0 0,1 0-1,2-1 1,3 0 30,1 0 1,-1 0-1,0 0 1,0-1-1,0-1 1,10-3-1,-10 2-44,-1 0 0,1-1-1,-1 0 1,10-9-1,-15 13-11,0-1-1,-1 1 1,1-1-1,-1 0 1,1 1-1,-1-1 0,1 0 1,-1 0-1,0 0 1,0 0-1,0 0 0,0 0 1,0-1-1,-1 1 1,1 0-1,-1 0 1,1-1-1,-1 1 0,0 0 1,0 0-1,0-5 1,-1 5-4,0 1 1,-1-1-1,1 1 0,0-1 1,-1 1-1,1 0 1,-1 0-1,0-1 1,1 1-1,-1 0 0,0 0 1,1 1-1,-1-1 1,0 0-1,0 1 1,0-1-1,0 1 1,0-1-1,0 1 0,0 0 1,0 0-1,0 0 1,0 0-1,-2 0 1,-50 3-20,18 15 105,35-17-235,0-1 0,0 0 0,0 1 1,0-1-1,1 1 0,-1 0 0,0-1 0,0 1 0,0 0 1,1-1-1,-1 1 0,0 0 0,1 0 0,-1-1 0,1 1 0,-1 0 1,1 0-1,-1 0 0,1 0 0,0 0 0,-1 0 0,1 0 1,0 0-1,0 0 0,0 0 0,0 0 0,-1 0 0,2 0 0,-1 0 1,0 0-1,0 0 0,0 0 0,0 0 0,0 0 0,1 0 1,0 1-1,0-1-280,0-1 0,0 1 1,0-1-1,0 0 0,0 1 1,0-1-1,0 0 0,1 0 1,-1 1-1,0-1 0,0 0 0,0 0 1,0 0-1,1 0 0,1-1 1,2 1-1494,16 0-5712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47.680"/>
    </inkml:context>
    <inkml:brush xml:id="br0">
      <inkml:brushProperty name="width" value="0.025" units="cm"/>
      <inkml:brushProperty name="height" value="0.025" units="cm"/>
    </inkml:brush>
  </inkml:definitions>
  <inkml:trace contextRef="#ctx0" brushRef="#br0">97 1 8712,'0'0'17088,"-6"9"-15972,-8 13-1067,2 2 0,1 0 0,0 0 0,2 1 0,1 0 0,1 1 0,1-1 0,1 1 0,1 1 0,0 35 0,14-84-11558,-7 1 2898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48.021"/>
    </inkml:context>
    <inkml:brush xml:id="br0">
      <inkml:brushProperty name="width" value="0.025" units="cm"/>
      <inkml:brushProperty name="height" value="0.025" units="cm"/>
    </inkml:brush>
  </inkml:definitions>
  <inkml:trace contextRef="#ctx0" brushRef="#br0">1 173 10314,'0'0'10217,"10"5"-8834,-5-2-1277,1 0-1,0 0 1,0-1-1,0 0 1,0 0-1,1-1 1,-1 0 0,0 0-1,1 0 1,-1-1-1,1 0 1,-1 0-1,0 0 1,1-1-1,-1 0 1,0 0 0,1-1-1,-1 0 1,0 0-1,0 0 1,6-4-1,-1-1-51,-1 0-1,0 0 1,0-1-1,0 0 1,-1 0-1,13-17 1,-17 19-12,-1 0 0,1 0 0,-1-1 1,0 0-1,-1 0 0,0 0 0,0 0 0,0 0 1,-1 0-1,0-1 0,2-13 0,-4 20-36,0 1-1,0-1 1,0 1 0,0 0-1,0-1 1,0 1 0,0-1 0,0 1-1,0-1 1,0 1 0,0-1-1,0 1 1,0 0 0,-1-1-1,1 1 1,0-1 0,0 1-1,0 0 1,-1-1 0,1 1-1,0-1 1,0 1 0,-1 0-1,1-1 1,0 1 0,-1 0-1,1 0 1,0-1 0,-1 1-1,1 0 1,0 0 0,-1-1 0,1 1-1,-1 0 1,1 0 0,0 0-1,-1 0 1,1 0 0,-1 0-1,1 0 1,-1-1 0,1 1-1,-1 0 1,1 1 0,0-1-1,-1 0 1,1 0 0,-1 0-1,1 0 1,-1 0 0,1 0-1,0 0 1,-1 1 0,1-1-1,-1 0 1,1 0 0,0 1 0,-1-1-1,1 0 1,0 0 0,-1 1-1,1-1 1,-1 1 0,-24 19 52,12-5 197,0 1 0,2 0 1,-1 0-1,2 1 0,0 0 0,1 1 1,1 0-1,1 1 0,0 0 1,-5 26-1,12-44-237,0 0-1,-1 0 1,1 0 0,0 0-1,0 1 1,0-1 0,0 0 0,0 0-1,1 0 1,-1 0 0,0 1 0,0-1-1,1 0 1,-1 0 0,1 0 0,-1 0-1,1 0 1,-1 0 0,1 0-1,0 0 1,-1 0 0,1 0 0,0 0-1,0 0 1,-1-1 0,1 1 0,0 0-1,0-1 1,1 2 0,1-1 9,0 0-1,0-1 1,0 1 0,0-1 0,0 1 0,0-1 0,0 0 0,0 0-1,1 0 1,-1 0 0,3-2 0,8-1-30,0 0 1,0-1-1,25-12 0,-5-4-673,-27 15 600,-1 0 1,1 1-1,0 0 0,1 1 1,-1 0-1,1 0 1,9-3-1,-22 29 834,-8 3-447,-5 10-172,13-9-3600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48.705"/>
    </inkml:context>
    <inkml:brush xml:id="br0">
      <inkml:brushProperty name="width" value="0.025" units="cm"/>
      <inkml:brushProperty name="height" value="0.025" units="cm"/>
    </inkml:brush>
  </inkml:definitions>
  <inkml:trace contextRef="#ctx0" brushRef="#br0">3 65 5285,'0'0'593,"7"-9"4345,36-46 1441,-44 55-6298,1 0-1,0 0 1,0 0-1,0 1 1,0-1 0,0 0-1,0 0 1,0 0 0,0 1-1,0-1 1,0 0-1,0 0 1,0 1 0,0-1-1,0 0 1,0 0-1,0 0 1,0 1 0,0-1-1,0 0 1,0 0 0,0 1-1,0-1 1,1 0-1,-1 0 1,0 0 0,0 0-1,0 1 1,0-1 0,0 0-1,1 0 1,-1 0-1,0 0 1,0 1 0,0-1-1,0 0 1,1 0 0,-1 0-1,0 0 1,0 0-1,1 0 1,-1 0 0,0 0-1,0 0 1,0 0-1,1 0 1,-1 0 0,0 0-1,0 0 1,1 0 0,-1 0-1,0 0 1,0 0-1,0 0 1,1 0 0,-1 0-1,0 0 1,0 0 0,1 0-1,-1 0 1,0 0-1,0-1 1,0 1 0,0 0-1,1 0 1,-1 0 0,0 24 362,0-20 43,-3 22 522,-1-1 1,0 1-1,-16 45 0,13-53-892,1 1 0,1-1 0,1 1 0,1 0 0,1 0 0,0 1 0,1-1 0,2 26 0,0-44-150,-1 0 0,1 0 0,-1 0 0,1 0-1,0 0 1,-1 0 0,1 0 0,0 0 0,0-1 0,-1 1 0,1 0 0,0 0 0,0-1-1,0 1 1,0-1 0,0 1 0,0-1 0,0 1 0,0-1 0,0 1 0,0-1 0,0 0-1,0 0 1,0 1 0,1-1 0,-1 0 0,0 0 0,0 0 0,0 0 0,0 0 0,0-1-1,0 1 1,0 0 0,2-1 0,39-12-3347,-11-10-1119,-1-4-2760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49.185"/>
    </inkml:context>
    <inkml:brush xml:id="br0">
      <inkml:brushProperty name="width" value="0.025" units="cm"/>
      <inkml:brushProperty name="height" value="0.025" units="cm"/>
    </inkml:brush>
  </inkml:definitions>
  <inkml:trace contextRef="#ctx0" brushRef="#br0">99 0 10442,'0'0'5595,"-9"8"-2489,3-3-2804,-44 44 3275,46-45-3286,0 1 0,1-1-1,0 1 1,0 0 0,0 0-1,0 0 1,1 0 0,0 1-1,0-1 1,1 1 0,-2 9-1,2-14-280,1 0 1,0 0-1,0-1 0,0 1 0,1 0 0,-1 0 0,0-1 0,0 1 0,0 0 0,0 0 0,1-1 0,-1 1 1,0 0-1,1-1 0,-1 1 0,0 0 0,1-1 0,-1 1 0,1-1 0,-1 1 0,1-1 0,-1 1 0,1-1 0,0 1 1,-1-1-1,1 1 0,0-1 0,-1 0 0,2 1 0,28 2 156,-20-4-133,-1 0 1,0-1-1,1 0 0,11-5 1,-11 4-141,-2-1 0,1-1 0,0 1 1,-1-2-1,0 1 0,0-1 0,0 0 1,-1 0-1,0-1 0,0 0 0,-1-1 0,7-8 1,-38 35-129,0 24 565,24-40-291,0-1 0,0 0 0,0 0 0,0 1 0,1-1 0,-1 0 0,1 1 1,-1-1-1,1 1 0,0-1 0,0 1 0,0-1 0,0 0 0,1 1 0,-1-1 0,1 1 1,-1-1-1,2 3 0,-1-4-19,0-1 0,0 1-1,0 0 1,0 0 0,0 0 0,1-1 0,-1 1 0,0-1-1,0 1 1,1-1 0,-1 1 0,0-1 0,1 0 0,-1 1-1,0-1 1,1 0 0,-1 0 0,3 0 0,29-2 171,-28 1-145,10-2-38,-1 0 0,0-1 0,0 0 0,25-12 0,-29 11 149,0 0 1,1 1-1,-1 0 1,1 1-1,0 1 1,19-3-1,-31 4-98,-1 0 1,1 0-1,-1 0 0,1 0 1,-1-1-1,1 1 0,0 0 1,0-1-1,-1 1 0,1-1 1,0 1-1,0-1 0,0 1 1,1-1-1,-1 0 0,0 1 1,1-1-1,-2-3 0,2 5-145,-1-1 0,1 0 1,-1 0-1,1 0 0,-1 0 0,1 0 0,0 0 0,0 0 0,-1 0 0,1 0 0,0 0 0,0 0 1,0 0-1,0 0 0,0 0 0,0 0 0,0 0 0,0 0 0,0 0 0,1 0 0,-1 0 1,0 0-1,1 0 0,-1 0 0,1 1 0,-1-1 0,1 0 0,-1 0 0,1 0 0,-1 0 1,1 1-1,0-1 0,0 0 0,1-1 0,50 1-11952,-29 1 4393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49.685"/>
    </inkml:context>
    <inkml:brush xml:id="br0">
      <inkml:brushProperty name="width" value="0.025" units="cm"/>
      <inkml:brushProperty name="height" value="0.025" units="cm"/>
    </inkml:brush>
  </inkml:definitions>
  <inkml:trace contextRef="#ctx0" brushRef="#br0">95 1 8232,'0'0'15102,"-4"12"-14750,-2 7-264,1 0 1,1 1-1,1-1 0,1 1 0,0 20 0,3-12 200,-1 0-1,-1 0 1,-1 0 0,-2-1-1,-1 1 1,-1-1 0,-1 0-1,-21 48 1,19-63 1185,4-20-260,2-24-429,3 31-821,1-21-17,0 0 1,1-1-1,1 1 1,1 0-1,1 0 1,1 0 0,1 1-1,1 0 1,19-36-1,-20 45-66,1-1 0,0 2 0,1-1 1,1 1-1,-1 0 0,2 1 0,-1 0 0,1 1 0,1 0 0,0 1 0,0 0 0,1 1 0,0 0 0,0 1 0,0 0 0,16-3 1,-22 5 3,-18 6 187,-22 9 230,29-8-267,0 1 0,0 0 1,1 0-1,-1 0 0,1 0 1,0 1-1,0-1 0,0 1 0,0 0 1,1 0-1,-3 8 0,4-12-42,1 1 0,0-1 0,-1 1 0,1-1-1,0 0 1,0 1 0,0-1 0,0 1 0,0-1-1,0 1 1,0-1 0,1 1 0,-1-1 0,0 0 0,1 1-1,-1-1 1,1 0 0,0 1 0,-1-1 0,1 0-1,0 1 1,0-1 0,0 0 0,0 0 0,0 0-1,0 0 1,0 0 0,0 0 0,0 0 0,0 0-1,0-1 1,1 1 0,-1 0 0,0-1 0,1 1 0,-1-1-1,0 1 1,1-1 0,-1 0 0,1 1 0,-1-1-1,1 0 1,-1 0 0,1 0 0,-1 0 0,2-1-1,7 2-774,0-1-1,0 0 0,-1-1 0,18-3 1,-18 2-917,1-1 0,-1 0 1,0-1-1,15-8 0,9-7-5918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0.028"/>
    </inkml:context>
    <inkml:brush xml:id="br0">
      <inkml:brushProperty name="width" value="0.025" units="cm"/>
      <inkml:brushProperty name="height" value="0.025" units="cm"/>
    </inkml:brush>
  </inkml:definitions>
  <inkml:trace contextRef="#ctx0" brushRef="#br0">185 0 8584,'0'0'10607,"-9"1"-8994,-8 3-842,0 0 0,1 1 1,-1 1-1,1 0 1,1 2-1,-1-1 0,1 2 1,0 0-1,-14 13 1,28-22-768,1 0 0,0 0 0,0 0 0,0 0 0,0 0 1,0 0-1,-1 1 0,1-1 0,0 0 0,0 0 0,0 0 0,0 0 1,0 1-1,0-1 0,0 0 0,0 0 0,0 0 0,0 0 0,0 1 1,-1-1-1,1 0 0,0 0 0,0 0 0,0 0 0,0 1 1,0-1-1,0 0 0,1 0 0,-1 0 0,0 1 0,0-1 0,0 0 1,0 0-1,0 0 0,0 0 0,0 1 0,0-1 0,0 0 0,0 0 1,1 0-1,-1 0 0,0 0 0,0 1 0,0-1 0,0 0 0,0 0 1,1 0-1,-1 0 0,0 0 0,0 0 0,0 0 0,0 0 1,1 0-1,-1 1 0,0-1 0,0 0 0,0 0 0,0 0 0,1 0 1,20 3 117,23-3-152,118-16-2927,-161 16 2956,-1 0 0,0 0 0,0 0 0,1 0 1,-1 1-1,0-1 0,1 0 0,-1 0 0,0 0 0,0 0 1,1 1-1,-1-1 0,0 0 0,0 0 0,1 0 0,-1 1 1,0-1-1,0 0 0,0 0 0,0 1 0,1-1 0,-1 0 1,0 1-1,0-1 0,0 0 0,0 0 0,0 1 0,0-1 0,0 0 1,0 1-1,0-1 0,0 0 0,0 1 0,0-1 0,0 0 1,0 0-1,0 1 0,0-1 0,0 0 0,0 1 0,0-1 1,0 0-1,-1 1 0,1-1 0,0 0 0,0 0 0,0 1 1,0-1-1,-1 0 0,1 1 0,-11 15 257,-8 2 484,-2-1-1,-26 17 0,38-27-606,-2-1 0,1-1 0,0 1 1,-1-1-1,0-1 0,0 0 0,-15 3 0,25-7-153,1 0 0,0 0 0,0 0 0,0 0 0,0 0 0,-1 0 0,1 0 0,0 0 0,0 0 0,0 0 0,0 0 0,-1 0 0,1 0 0,0 0-1,0 0 1,0 0 0,0 0 0,-1 0 0,1 0 0,0 0 0,0 0 0,0-1 0,0 1 0,0 0 0,-1 0 0,1 0 0,0 0 0,0 0 0,0 0-1,0 0 1,0-1 0,0 1 0,0 0 0,0 0 0,-1 0 0,1 0 0,0-1 0,0 1 0,0 0 0,0 0 0,0 0 0,0 0 0,0 0-1,0-1 1,0 1 0,0 0 0,0 0 0,0-1 0,5-11-1172,9-9-1453,29-27-5720,-16 18 2306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0.447"/>
    </inkml:context>
    <inkml:brush xml:id="br0">
      <inkml:brushProperty name="width" value="0.025" units="cm"/>
      <inkml:brushProperty name="height" value="0.025" units="cm"/>
    </inkml:brush>
  </inkml:definitions>
  <inkml:trace contextRef="#ctx0" brushRef="#br0">166 1 12460,'0'0'10543,"-10"10"-9406,2-1-849,0 0 0,0 0-1,0 1 1,2-1 0,-1 2 0,1-1-1,0 1 1,1 0 0,-5 18 0,3-4 129,2 0 1,1 0-1,-2 38 1,6-54-331,0 0 0,0 0 1,0 0-1,2 0 0,-1 0 1,1-1-1,0 1 1,0-1-1,1 1 0,1-1 1,-1 0-1,1 0 1,7 11-1,-9-30 542,-7-12-762,-33-35-476,28 45 548,1 0 1,1 0-1,0-1 0,-11-26 1,19 40 54,0-1 0,0 1 1,-1-1-1,1 1 1,0-1-1,0 1 1,0-1-1,1 1 1,-1-1-1,0 0 0,0 1 1,0 0-1,0-1 1,0 1-1,1-1 1,-1 1-1,0-1 1,0 1-1,1-1 1,-1 1-1,0-1 0,1 1 1,-1 0-1,0-1 1,1 1-1,-1 0 1,0-1-1,1 1 1,-1 0-1,1 0 0,-1-1 1,1 1-1,-1 0 1,1 0-1,-1 0 1,1 0-1,-1-1 1,1 1-1,-1 0 0,1 0 1,-1 0-1,1 0 1,-1 0-1,1 0 1,-1 0-1,1 1 1,-1-1-1,1 0 0,-1 0 1,1 0-1,-1 0 1,1 1-1,0-1 1,38 9-246,-30-7 134,10 3-1045,1-1 0,27 1 1,12-8-7424,-22-6-3015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1.461"/>
    </inkml:context>
    <inkml:brush xml:id="br0">
      <inkml:brushProperty name="width" value="0.025" units="cm"/>
      <inkml:brushProperty name="height" value="0.025" units="cm"/>
    </inkml:brush>
  </inkml:definitions>
  <inkml:trace contextRef="#ctx0" brushRef="#br0">48 0 9801,'0'0'9876,"-1"10"-8488,-4 33 399,-11 45 0,7-49-960,2 1-1,-3 61 1,11-100-822,-1-1-1,0 1 1,0-1-1,0 1 1,0 0-1,1-1 1,-1 1-1,0-1 1,0 1-1,1-1 1,-1 1-1,1 0 1,-1-1-1,0 0 1,1 1 0,-1-1-1,1 1 1,-1-1-1,1 1 1,-1-1-1,1 0 1,0 1-1,-1-1 1,1 0-1,-1 0 1,1 0-1,0 1 1,-1-1-1,1 0 1,-1 0 0,1 0-1,0 0 1,-1 0-1,1 0 1,0 0-1,-1 0 1,1 0-1,0 0 1,-1-1-1,1 1 1,-1 0-1,1 0 1,0 0-1,-1-1 1,1 1 0,0-1-1,31-13 189,7-9-67,55-30-414,-87 49 232,1 1 0,0 0 1,0 1-1,0-1 0,1 1 0,-1 1 0,0 0 0,1 0 0,14 0 0,-22 2 49,0-1 0,-1 0 0,1 1 0,0-1 0,-1 0 0,1 1 0,0-1-1,-1 1 1,1-1 0,-1 1 0,1-1 0,-1 1 0,1-1 0,-1 1 0,1 0 0,-1-1 0,0 1 0,1 0 0,-1-1 0,0 1-1,1 0 1,-1-1 0,0 1 0,0 0 0,0 0 0,0-1 0,0 1 0,0 0 0,0 0 0,0-1 0,0 1 0,0 0 0,0 0 0,0-1-1,0 1 1,-1 0 0,1 0 0,0-1 0,-1 2 0,-13 29 71,3-20 143,0-1-1,-1 0 1,0-1-1,0 0 1,-1-1-1,-1-1 1,1 0-1,-1 0 1,0-2-1,0 1 1,-1-2 0,0 0-1,1-1 1,-1 0-1,-21 0 1,20-7-8,16-5-897,2 7 448,-1 0 0,1 0 1,-1 1-1,1-1 0,0 1 0,0-1 1,0 1-1,0 0 0,0-1 1,4 0-1,11-3-1910,1 0 1,-1 2 0,32-3-1,-9 2-2222,4-2-1331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1.849"/>
    </inkml:context>
    <inkml:brush xml:id="br0">
      <inkml:brushProperty name="width" value="0.025" units="cm"/>
      <inkml:brushProperty name="height" value="0.025" units="cm"/>
    </inkml:brush>
  </inkml:definitions>
  <inkml:trace contextRef="#ctx0" brushRef="#br0">138 28 12588,'0'0'6977,"-9"-5"-4484,6 3-2399,-2-1 164,-1 0 0,1 0 0,-1 1 1,0-1-1,0 1 0,-9-2 0,13 4-210,-1 0 1,1 0-1,-1 0 1,1 0-1,-1 0 1,1 0-1,0 1 1,-1-1-1,1 1 1,0 0-1,-1-1 0,1 1 1,0 0-1,0 1 1,0-1-1,0 0 1,0 0-1,0 1 1,0-1-1,0 1 1,1 0-1,-1 0 1,0-1-1,-2 5 0,2-3 5,-1 1-1,1-1 0,0 1 0,0 0 0,0 0 1,1 0-1,-1 0 0,1 0 0,0 0 0,0 0 0,-1 8 1,2-11-31,0 1 0,1-1 0,-1 0 1,0 1-1,1-1 0,-1 0 0,1 1 1,-1-1-1,1 0 0,-1 0 1,1 1-1,0-1 0,0 0 0,0 0 1,-1 0-1,1 0 0,0 0 0,0 0 1,0 0-1,1 0 0,-1-1 1,0 1-1,0 0 0,0-1 0,1 1 1,-1-1-1,0 1 0,0-1 1,1 1-1,-1-1 0,1 0 0,-1 0 1,0 0-1,1 0 0,-1 0 0,0 0 1,1 0-1,1 0 0,13-1 93,1-1 0,-1 0 1,0-1-1,1-1 0,-1 0 0,22-10 0,50-12-99,-87 26-19,0 0 0,0-1-1,-1 1 1,1 0 0,0 0 0,0-1-1,0 1 1,0 0 0,0 0-1,0 0 1,0 0 0,0 0 0,0 0-1,0 1 1,0-1 0,0 0-1,0 0 1,0 1 0,0-1 0,-1 1-1,1-1 1,0 0 0,0 1-1,0 0 1,0-1 0,-1 1 0,1-1-1,0 1 1,0 1 0,0 24-78,0 1 206,-1-26-108,0-1 0,1 1 0,-1 0 0,1 0 0,-1-1-1,1 1 1,-1 0 0,1-1 0,-1 1 0,1 0 0,0-1 0,-1 1 0,1-1 0,0 1 0,0-1 0,-1 1 0,1-1 0,0 0 0,0 1 0,0-1 0,0 0 0,-1 1 0,1-1 0,0 0 0,0 0 0,0 0 0,0 0 0,1 0 0,10-1 58,0 0-1,0 0 0,0-1 1,0 0-1,0-1 1,0-1-1,17-8 1,44-22-3115,-48 22 322,7-5-2727,-3-1-2969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1:19.392"/>
    </inkml:context>
    <inkml:brush xml:id="br0">
      <inkml:brushProperty name="width" value="0.025" units="cm"/>
      <inkml:brushProperty name="height" value="0.025" units="cm"/>
    </inkml:brush>
  </inkml:definitions>
  <inkml:trace contextRef="#ctx0" brushRef="#br0">3504 1103 10442,'-15'-39'10342,"15"37"-9301,0 2-230,0 0-175,-4 13 612,-14 89-709,28 236 126,-34 71 377,9-95-777,13 18-265,-2-49 28,-8 228-3,-29 146 27,28-267 59,10-332-67,-26 185 64,8 19-8,21-261-130,0 0-1,0 0 1,0 0 0,0-1-1,0 1 1,0 0 0,0 0-1,0 0 1,0 0-1,0 0 1,0 0 0,-1 0-1,1 0 1,0-1 0,-1 1-1,1 0 1,-1 0 0,1 0-1,-1-1 1,1 1-1,-1 0 1,1-1 0,-1 1-1,0 0 1,1-1 0,-1 1-1,0-1 1,1 1-1,-1-1 1,0 1 0,0-1-1,0 1 1,0-1 0,1 0-1,-1 0 1,0 1-1,0-1 1,0 0 0,0 0-1,0 0 1,0 0 0,0 0-1,1 0 1,-1 0-1,0 0 1,0 0 0,0-1-1,0 1 1,0 0 0,0-1-1,1 1 1,-1 0-1,0-1 1,0 1 0,0-1-1,1 1 1,-1-1 0,0 1-1,1-1 1,-1 0 0,0 1-1,0-2 31,-16-15-1315</inkml:trace>
  <inkml:trace contextRef="#ctx0" brushRef="#br0" timeOffset="1246.27">2949 4641 17236,'-1'1'116,"0"0"0,0 0 0,0 0 0,0 0 0,1 1 0,-1-1 0,0 0 0,1 1 0,-1-1 0,1 0 0,-1 1 0,1-1 0,0 1 0,0-1 0,0 0 0,-1 1 1,1-1-1,1 1 0,-1-1 0,0 1 0,0-1 0,0 0 0,1 1 0,-1-1 0,1 1 0,-1-1 0,1 0 0,-1 0 0,1 1 0,0-1 0,0 0 0,0 0 0,0 0 0,-1 0 0,2 0 0,-1 0 1,0 0-1,0 0 0,0 0 0,0 0 0,0 0 0,1-1 0,-1 1 0,0-1 0,1 1 0,-1-1 0,0 1 0,1-1 0,-1 0 0,1 0 0,-1 1 0,1-1 0,-1 0 0,1 0-116,115-12 2254,-59 1-2064,-2 8-180,0 3-1,0 2 1,0 3 0,-1 2 0,0 2 0,0 3 0,18 8-10,61 11 13,-61-20-13,0-4 0,1-2 0,14-4 0,99 7 15,30 14-12,-78-5-3,1-6 0,138-8 0,209-31 0,-402 28 0,39 1 3,-1-5 0,75-14-3,243-52 8,301 38-14,-692 26 6,33-4 0,0 2 0,1 5 0,-1 3 0,59 8 0,-22 9 0,81 11 8,99-3-8,124-6 13,-192-6-8,0-11 1,41-12-6,-86 8 6,174 21-6,-100-3 4,17-20 74,-255 17-880,-25-5-333</inkml:trace>
  <inkml:trace contextRef="#ctx0" brushRef="#br0" timeOffset="1666.48">10530 4613 18900,'3'-12'4665,"146"-17"-3740,-109 25-768,-24 2-120,136-2-2,-147 5-15,0 0 1,-1 0-1,1 0 1,-1 0-1,1 0 1,-1 1-1,1 0 1,-1 0-1,0 0 0,0 1 1,0-1-1,0 1 1,-1 0-1,1 0 1,-1 1-1,1-1 1,-1 1-1,0-1 1,0 1-1,-1 0 1,1 0-1,-1 0 1,0 0-1,0 1 1,0-1-1,-1 0 1,0 1-1,1 0 1,-1-1-1,-1 1-20,0 8 201,-1-1-1,0 1 0,-1 0 0,0-1 0,-1 0 0,0 1 0,-1-1 0,-1-1 0,0 1 0,0-1 1,-1 1-1,-1-2 0,-7 11-200,-16 35 147,-11 48-347,32-56-2450,6-23-1081</inkml:trace>
  <inkml:trace contextRef="#ctx0" brushRef="#br0" timeOffset="2520.02">3211 1169 17588,'-16'-18'8276,"21"6"-8589,69-73 1328,-46 61-934,217-203 84,-243 226-163,-1-1-1,1 1 0,-1 0 1,1 0-1,0 0 1,0 0-1,-1 0 0,1 0 1,0 0-1,0 0 0,0 1 1,0-1-1,0 1 0,0-1 1,0 1-1,0 0 1,0 0-1,0 0 0,0 0 1,0 0-1,0 0 0,1 1 1,-1-1-1,0 0 0,-1 1 1,1 0-1,0 0 1,0-1-1,0 1 0,0 0 1,0 1-1,-1-1 0,1 0 1,-1 0-1,1 1 0,-1-1 1,2 1-2,39 68 1,65 267 286,-86-310-694,1-16-700</inkml:trace>
  <inkml:trace contextRef="#ctx0" brushRef="#br0" timeOffset="3517.7">936 747 21373,'-2'0'87,"0"-1"0,0 1 0,0 0 0,0 0 1,0 0-1,0 0 0,0 1 0,0-1 1,0 0-1,1 1 0,-1 0 0,0-1 1,0 1-1,0 0 0,0 0 0,1 0 0,-1 0 1,0 0-1,1 0 0,-1 1 0,1-1 1,-1 0-1,1 1 0,0-1 0,-1 1 0,1 0 1,0-1-1,0 1 0,0 0 0,0 0 1,1-1-1,-1 1 0,0 0 0,1 0 0,-1 0 1,1 0-1,0 0 0,0 0 0,-1 0 1,1 0-1,1 0 0,-1 1-87,-1 9 58,1 1 0,0 0 0,1-1 0,1 1 0,0-1 0,1 1 0,0-1 1,1 0-1,0 0 0,1 0 0,0-1 0,1 1 0,4 5-58,-9-16 22,-1 0 0,1 0 0,0 0 0,0 0 0,-1 0 0,1 0 1,0-1-1,0 1 0,0 0 0,0-1 0,0 1 0,0-1 0,0 1 0,0-1 0,0 1 0,1-1 1,-1 0-1,0 1 0,0-1 0,0 0 0,0 0 0,1 0 0,-1 0 0,0 0 0,0 0 0,0 0 1,0-1-1,1 1 0,-1 0 0,0-1 0,0 1 0,0-1 0,0 1 0,0-1 0,0 1 0,0-1 1,0 0-1,0 1 0,0-1 0,0 0 0,0 0 0,-1 0 0,1 1 0,0-2-22,34-51 820,-25 35-765,-8 15-42,-1 1-11,-1 1 0,0-1 0,1 0 0,-1 1 0,1-1 0,0 1 0,-1-1 0,1 1 0,0-1 0,0 1 0,0-1 0,0 1 0,0 0 0,0-1 0,0 1 0,1 0 0,-1 0 0,0 0 0,1 0 0,-1 0 0,1 0 0,-1 1 0,1-1 0,-1 0 0,1 1 0,0-1 0,-1 1 0,1 0 0,0-1 0,-1 1 0,1 0 0,0 0 0,-1 0 0,1 0 0,0 0 0,-1 1 0,1-1 0,0 0 0,-1 1 0,1-1 0,1 1-2,2 8-14,-5-8 16,0 0-1,0 0 0,1-1 0,-1 1 0,0 0 1,0 0-1,1 0 0,-1 0 0,1 0 1,-1 0-1,1-1 0,-1 1 0,1 0 0,-1 0 1,1-1-1,0 1 0,-1 0 0,1-1 0,0 1 1,0-1-1,-1 1 0,1-1 0,0 1 0,0-1 1,0 1-1,0-1 0,0 0 0,0 1 1,-1-1-1,1 0 0,0 0 0,0 0 0,0 0 1,0 0-1,0 0 0,0 0 0,0 0 0,0 0 1,0 0-1,0-1 0,0 1 0,0 0 1,0-1-1,-1 1 0,2-1-1,77-151 77,-78 151-79,0 0 0,0 0 0,0 0 0,0 1 0,0-1 0,0 0 0,0 1 0,0-1 0,0 1 0,0-1 0,0 1 0,1 0 0,-1-1 0,0 1 0,0 0 0,0 0 0,1 0 0,-1 0 0,0 0 0,0 0 0,0 0 0,1 0 0,-1 0 0,0 1 0,0-1 0,0 0 0,0 1 0,0-1 0,0 1 0,1-1 0,-1 1 0,0 0 0,-1-1 0,1 1 0,0 0 0,0 0 0,0 0 0,0 0 0,0 0 0,-1 0 0,1 0 0,0 0 0,-1 0 0,1 0 0,-1 0 0,1 0 2,22 53-88,15 71 126,-37-125-36,-1 1 0,0 0 1,1 0-1,-1-1 1,0 1-1,1-1 0,-1 1 1,1 0-1,-1-1 1,1 1-1,0-1 0,-1 1 1,1-1-1,0 1 1,-1-1-1,1 0 0,0 1 1,-1-1-1,1 0 0,0 1 1,0-1-1,-1 0 1,1 0-1,0 0 0,0 0 1,-1 0-1,1 0 1,0 0-1,0 0 0,0 0 1,-1 0-1,1 0 1,0 0-1,0 0 0,-1-1 1,1 1-1,0 0 1,0-1-1,-1 1 0,1 0 1,0-1-1,-1 1 1,1-1-1,-1 1 0,1-1 1,-1 0-1,1 1 1,-1-1-1,1 1 0,-1-1 1,1 0-1,-1 1 0,0-1 1,1-1-3,16-41 67,-14 2-860,-8 26-714</inkml:trace>
  <inkml:trace contextRef="#ctx0" brushRef="#br0" timeOffset="4263.72">1502 505 14963,'-11'88'7537,"8"-60"-7039,2 0 1,1-1-1,1 1 1,1 0-1,2-1 1,3 10-499,30 82 1053,-36-117-854,-2-9 404,-1-3-528,0 1 0,0-1 0,-1 0 0,-1 1 0,1 0 0,-2-1 0,1 2 0,-1-1 1,0 0-1,-3-2-75,40 27-100,-28-13 100,1 0 0,1 0 0,-1 0 0,0-1 1,1 1-1,-1-1 0,1-1 0,0 1 0,0-1 0,-1 0 1,1 0-1,0-1 0,0 0 0,0 0 0,0 0 1,0 0-1,0-1 0,0 0 0,-1-1 0,1 1 0,0-1 1,-1 0-1,1 0 0,-1-1 0,0 0 0,0 0 1,0 0-1,0 0 0,0-1 0,-1 0 0,1 0 0,-1 0 1,0 0-1,0-1 0,-1 0 0,1 0 0,-1 0 1,0 0-1,-1 0 0,1 0 0,-1-1 0,0 1 0,0-1 1,1-5-1,-4 12 2,1 0 1,0 0 0,-1 0-1,1 0 1,0 0 0,-1 0-1,1 0 1,-1-1 0,0 1 0,1 0-1,-1 0 1,0 0 0,1-1-1,-1 1 1,0 0 0,0-1-1,1 1 1,-1-1 0,0 1-1,0-1 1,0 1 0,0-1-1,0 0 1,0 1 0,0-1 0,0 0-1,0 0 1,0 0 0,0 0-1,0 1 1,0-1 0,0-1-1,0 1 1,0 0 0,0 0-1,0 0 1,0 0 0,0-1-1,0 1 1,0-1 0,0 1 0,1 0-1,-1-1 1,0 1 0,0-1-1,0 0 1,0 1 0,1-1-1,-1 0 1,0 1 0,1-1-1,-1 0 1,1 0 0,-1 0-1,1 0 1,-1 0 0,1 1 0,-1-1-1,1 0 1,0 0 0,-1 0-1,1 0 1,0-1-3,-4 11 2,0 1 0,1-1 0,0 1 0,1 0 0,0 0 0,0 0 1,1 0-1,1 0 0,0 0 0,0 0 0,1 0 0,0 1 0,0-1 0,1-1 0,1 1 0,0 0 0,0 0 0,1 0-2,-3-9 1,0 1-1,-1-1 0,1 0 0,0 1 0,0-1 1,1 0-1,-1 0 0,0 1 0,0-1 1,1 0-1,-1 0 0,0 0 0,1-1 0,-1 1 1,1 0-1,-1 0 0,1-1 0,0 1 1,-1-1-1,1 1 0,0-1 0,-1 0 0,1 0 1,0 0-1,-1 0 0,1 0 0,0 0 1,-1 0-1,1 0 0,0-1 0,-1 1 0,1-1 1,-1 1-1,1-1 0,0 0 0,-1 1 1,1-1-1,-1 0 0,0 0 0,1 0 0,-1 0 1,1-1-1,4-3 3,0 0 1,0 1-1,0-1 1,1 1 0,0 1-1,0-1 1,0 1-1,0 0 1,0 1-1,0 0 1,1 0 0,-1 0-1,1 1 1,0 0-1,-1 1 1,1 0-1,-1 0 1,1 0 0,0 1-1,-1 0 1,1 1-1,-1 0 1,1 0-1,-1 0 1,0 1 0,0 0-1,0 1 1,1 0-4,-6-2 25,-2-2 27,-1-7 219,-2-8-166,0 1 1,-1 0-1,0-1 1,-1 2-1,-1-1 1,0 0-1,-1 1 1,-1 0-1,0 1 1,-1-1-106,7 10 13,2 3-26,0 0-15,2 4 2,3 0-69,0 0-1,0 0 0,0 0 0,0 0 1,1-1-1,0 0 0,-1 0 0,1 0 0,0-1 1,0 0-1,0 0 0,1-1 0,-1 1 1,0-1-1,1-1 0,-1 1 0,1-1 1,-1 0-1,0-1 0,1 1 0,1-2 96,17-1-1998</inkml:trace>
  <inkml:trace contextRef="#ctx0" brushRef="#br0" timeOffset="4807.28">2202 688 12835,'-3'-2'3210,"-6"3"6886,-1 10-10302,-16 20 285,19-9 287,4 22-160,5-41-180,-1-1 0,1 1 0,0-1 0,0 0 1,1 0-1,-1 1 0,0-1 0,1 0 0,-1-1 1,1 1-1,-1 0 0,1-1 0,0 0 0,0 1 0,0-1 1,0 0-1,0 0 0,0-1 0,0 1 0,0-1 1,0 1-1,2-1-26,-2 0 6,0-1 0,0 1 0,0-1 0,0 1 0,0-1 0,0 0 0,0 0 0,0-1 1,0 1-1,0 0 0,-1-1 0,1 0 0,0 1 0,-1-1 0,0 0 0,1-1 0,-1 1 0,2-2-6,2-2 13,1 0 14,58-64 56,-64 68-55,0 0 0,0 0 1,1 0-1,-1 0 1,0 0-1,-1-1 1,1 1-1,0 0 0,-1-1 1,1 1-1,-1 0 1,0-1-1,0 1 0,0-1 1,0 1-1,0 0 1,0-1-1,-1 1 1,1-1-1,-1 1 0,0 0 1,0 0-1,0-1 1,0 1-1,0 0 1,0 0-1,0 0 0,-1 0 1,1 0-1,-1 0 1,1 0-1,-1 1 0,0-1 1,0 1-1,0-1 1,-1 0-29,2 1 5,0 0 0,1 0 1,-1 0-1,0 0 0,0 0 1,0 0-1,0 0 0,0 1 1,0-1-1,0 0 0,0 0 0,0 1 1,0-1-1,0 1 0,0-1 1,0 1-1,-1 0 0,1 0 1,0-1-1,0 1 0,0 0 1,-1 0-1,1 0 0,0 0 0,0 0 1,-1 0-1,1 0 0,0 1 1,0-1-1,0 0 0,0 1 1,-1-1-1,1 1 0,0-1 1,0 1-1,0 0 0,0-1 1,0 1-1,0 0 0,0 0 0,0-1 1,0 1-1,1 0 0,-1 0 1,0 0-1,1 0 0,-1 0 1,0 0-1,1 1 0,-1-1 1,1 0-1,0 0 0,-1 0 0,1 1-5,-5 6 2,1 1-1,1-1 0,-1 1 0,2 0 0,-1 0 0,1 0 0,0 0 0,1 0 1,0 1-1,0-1 0,1 0 0,1 0 0,-1 1 0,2-1 0,-1 0 1,1 0-1,0 0 0,1 0 0,0 0 0,1 0 0,-1-1 0,2 0 0,-1 1 1,1-1-1,0-1 0,1 1-1,-5-7-80,0 0-1,1-1 1,-1 1 0,0 0 0,0 0-1,1-1 1,-1 1 0,0-1 0,1 1-1,-1-1 1,1 0 0,-1 0 0,0 1-1,1-1 1,-1 0 0,1 0 0,-1 0-1,1-1 1,-1 1 0,1 0 0,-1 0 0,0-1-1,1 1 1,-1-1 0,0 1 0,1-1-1,-1 0 1,0 1 0,0-1 0,1 0-1,-1 0 1,0 0 0,0 0 0,0 0-1,0 0 1,0 0 80,19-23-4199</inkml:trace>
  <inkml:trace contextRef="#ctx0" brushRef="#br0" timeOffset="5169.33">2522 515 21149,'-65'237'3850,"63"-190"-3644,2-47-200,0 1 0,0 0 1,0 0-1,0 0 0,0-1 0,0 1 1,0 0-1,0 0 0,1 0 0,-1-1 0,0 1 1,1 0-1,-1 0 0,0-1 0,1 1 1,-1 0-1,1-1 0,-1 1 0,1-1 0,-1 1 1,1 0-1,0-1 0,-1 1 0,1-1 1,0 0-1,-1 1 0,1-1 0,0 1 0,0-1 1,-1 0-1,1 0 0,0 1 0,0-1 1,0 0-1,-1 0 0,1 0 0,0 0 0,0 0 1,0 0-1,-1 0 0,1 0 0,0 0 1,0 0-1,0-1 0,-1 1 0,1 0 0,0 0 1,0-1-1,-1 1 0,1-1-6,90-50 153,-83 50-157,0-1-1,0 1 0,1 0 1,-1 1-1,0 0 0,0 0 1,1 1-1,-1 0 0,0 0 1,0 1-1,0 0 0,0 1 1,6 2 4,-11-4 13,0 1 1,0-1-1,0 1 1,0 0-1,0 0 1,0 0 0,-1 0-1,1 0 1,0 1-1,-1-1 1,0 1-1,0-1 1,0 1-1,0 0 1,0 0 0,0 0-1,-1 0 1,0 1-1,1-1 1,-1 0-1,0 0 1,-1 1-1,1-1 1,0 1 0,-1-1-1,0 1 1,0-1-1,0 0 1,0 1-1,-1-1 1,1 1-1,-1-1 1,0 0 0,0 1-14,-2 6 110,-1 0 0,0 0 0,0 0 0,-1 0 0,-1-1 0,1 0 0,-1 0 0,-1-1 0,0 0 0,-5 5-110,10-10-16,0-1 0,0 1 0,-1-1 0,1 0 0,-1 0 1,1 0-1,-1 0 0,0-1 0,0 1 0,0-1 0,0 1 1,0-1-1,0 0 0,0 0 0,-1 0 0,1-1 0,0 1 0,0-1 1,-1 0-1,1 0 0,0 0 0,-1 0 0,1-1 0,0 1 1,0-1-1,0 0 0,-1 0 0,1 0 0,0 0 0,0 0 0,0-1 1,0 1-1,1-1 0,-1 0 0,-2-2 16,-22-46-2553,22 15 696</inkml:trace>
  <inkml:trace contextRef="#ctx0" brushRef="#br0" timeOffset="5493.44">2748 383 15059,'11'12'5149,"-7"14"-2805,-3-16-2028,6 80 1383,-6-57-1464,1 1-1,2-1 1,2 0 0,1 0-1,9 26-234,59 46 232,-74-103-205,-1-2 8,-3-4 15,-53-50 69,11 11-61,1-2 1,2-2-1,-27-41-58,94 89-180,40 10-1270,-21-12-149</inkml:trace>
  <inkml:trace contextRef="#ctx0" brushRef="#br0" timeOffset="6054.37">1426 1428 18164,'6'-3'7049,"2"8"-6723,26 77-87,-27-58-205,37 123 181,-114-362 2376,70 215-2591,-1 0-1,1-1 1,0 1-1,-1-1 1,1 1-1,0 0 1,0-1-1,0 1 1,-1-1 0,1 1-1,0-1 1,0 1-1,0-1 1,0 1-1,0-1 1,0 1-1,0-1 1,0 1 0,0-1-1,0 1 1,0-1-1,0 1 1,0 0-1,0-1 1,1 1-1,-1-1 1,0 1-1,0-1 1,0 1 0,1-1-1,-1 1 1,0 0-1,1-1 1,-1 1-1,0 0 1,1-1-1,-1 1 1,0 0-1,1-1 1,-1 1 0,1 0-1,-1 0 1,1-1-1,-1 1 1,0 0-1,1 0 1,-1 0-1,1 0 1,-1 0-1,1 0 1,-1 0 0,1 0-1,-1 0 1,1 0-1,-1 0 1,1 0-1,-1 0 1,1 0-1,-1 0 1,1 0-1,-1 0 1,1 0 0,-1 1-1,0-1 1,1 0-1,-1 0 1,1 1 0,34 25-81,-20-14 64,-9-9-169,0 0 0,0 0-1,1-1 1,-1 1 0,1-2-1,-1 1 1,1-1 0,0 0 0,0 0-1,-1-1 1,1 0 0,0 0-1,0-1 1,0 1 0,-1-2 0,1 1-1,0-1 1,-1 0 0,1 0-1,-1-1 1,0 1 0,0-2 0,0 1-1,0-1 1,3-2 186,22-16-396</inkml:trace>
  <inkml:trace contextRef="#ctx0" brushRef="#br0" timeOffset="6850.53">1796 1372 15987,'-41'44'5743,"36"-37"-5612,1 0 1,1 1 0,-1-1-1,1 1 1,1 0 0,-1-1 0,1 1-1,1 0 1,-1 0 0,1 1-1,1-1 1,-1 0 0,2 0 0,-1 0-1,1 0 1,1 7-132,-2-14 11,0-1 0,0 1 0,0 0 0,0-1 0,0 1 0,0-1 0,0 1 0,0-1-1,0 1 1,0-1 0,0 1 0,1-1 0,-1 1 0,0-1 0,0 1 0,0-1 0,1 1 0,-1-1 0,0 1 0,1-1 0,-1 1 0,0-1 0,1 0-1,-1 1 1,1-1 0,-1 1 0,0-1 0,1 0 0,-1 0 0,1 1 0,-1-1 0,1 0 0,-1 0 0,1 0 0,-1 1 0,1-1 0,-1 0 0,1 0-1,0 0 1,-1 0 0,1 0 0,-1 0 0,1 0 0,-1 0 0,1 0 0,-1 0 0,1 0 0,-1-1 0,1 1 0,-1 0 0,1 0 0,-1 0 0,1-1-1,-1 1 1,1 0 0,-1-1 0,1 1 0,-1 0 0,0-1 0,1 1-11,20-31 250,-11 5-114,-2 0 1,0-1 0,-2 0-1,0-1 1,-2 1 0,-1-1-1,-2 0 1,-1-25-137,0 49 12,12 22-89,58 143 5,-69-160 75,0 1 1,-1-1-1,1 0 1,0 0-1,0 0 0,0 0 1,0 0-1,0 0 1,0 0-1,1 0 1,-1-1-1,0 1 0,0 0 1,1-1-1,-1 1 1,0-1-1,1 1 1,-1-1-1,0 1 0,1-1 1,-1 0-1,1 0 1,-1 0-1,0 0 1,1 0-1,-1 0 1,1 0-1,-1 0 0,1-1 1,-1 1-1,0 0 1,1-1-1,-1 1 1,0-1-1,1 0 0,-1 1 1,0-1-1,0 0 1,0 0-1,0 0 1,0 0-1,0 0 0,0 0 1,0 0-1,0 0 1,0 0-1,0 0 1,0-1-1,-1 1 0,1 0 1,0-1-4,31-69 488,-27 49-340,0-1 0,-1-1 1,-2 1-1,0 0 1,-2-1-1,0 1 1,-1-1-1,-2 1 0,0 0 1,-2 0-1,0 0 1,-2 1-1,0-1 0,-7-10-148,0 6 34,12 49-157,53 229-116,-10-81 333,-41-168-89,1 1 1,0-1-1,0 1 1,0-1 0,1 1-1,-1-1 1,1 0-1,-1 0 1,1 0 0,-1 0-1,1 0 1,0 0-1,0 0 1,0 0 0,0-1-1,1 1 1,-1-1-1,0 0 1,1 0 0,-1 1-1,0-1 1,1-1-1,0 1 1,-1 0-1,1-1 1,-1 1 0,1-1-1,0 0 1,-1 0-1,1 0 1,1 0-6,-3-2 23,0-1 1,0 1-1,-1 0 1,1-1-1,0 1 1,-1-1-1,0 1 1,0-1-1,0 1 0,0-1 1,0 1-1,0-1 1,0 1-1,-1-1 1,1 1-1,-1 0 0,0-1 1,0 1-1,0-1 1,0 1-1,0 0-23,-83-138 555,81 136-572,5 15-87,-1-6 102,1 0 1,-1 0-1,1 0 1,0-1 0,1 1-1,-1 0 1,1-1 0,0 0-1,0 1 1,0-1 0,1 0-1,0-1 1,-1 1-1,1-1 1,0 1 0,1-1-1,-1 0 1,0-1 0,1 1-1,0-1 1,0 0-1,-1 0 1,1 0 0,0-1-1,1 0 1,-1 0 0,0 0-1,0-1 1,0 1 0,1-1-1,-1 0 1,0-1-1,0 1 1,0-1 0,0 0-1,0 0 1,1-1 0,3-2 1,3-4 3,0-1 1,-1 0-1,-1-1 1,0-1-1,0 0 1,-1 0-1,0 0 1,-1-1-1,0-1 1,-1 1-1,0-1 1,-1-1-1,-1 1 1,3-10-4,-9 24-1,0 1 1,0-1 0,0 0-1,0 0 1,0 0-1,0 0 1,0 0-1,0 0 1,0-1-1,0 1 1,0 0-1,-1 0 1,1-1-1,0 1 1,-1-1-1,1 1 1,0-1-1,-1 0 1,1 1 0,-1-1-1,1 0 1,0 0-1,-1 0 1,1 0-1,-1 0 1,1 0-1,0-1 1,-1 1-1,1 0 1,-1-1-1,1 1 1,0-1-1,-1 1 1,1-1-1,0 0 1,0 1 0,0-1-1,0 0 1,-1 0-1,1 0 1,0 0-1,0 0 1,0 0-1,1 0 1,-1 0-1,0-1 1,0 1-1,1 0 1,-1 0-1,1-1 1,-1 1-1,1 0 1,-1-1 0,1 1-1,0-1 1,-1 1-1,1 0 1,0-1-1,0 1 1,0-1-1,0 1 1,1 0-1,-1-1 1,0 1-1,1-1 1,-1 1-1,0 0 1,1-1 0,-5 9-4,0 0 0,0 1 0,0 0 0,1 0 0,0 0 0,1 1 0,-1-1 0,2 1 0,-1-1 0,1 1 1,1-1-1,-1 1 0,2 0 0,-1-1 0,1 1 0,0 0 0,1-1 0,0 1 0,0-1 0,1 0 0,0 0 0,0 0 0,5 7 4,-7-13-27,0 1 0,1-1 1,-1 0-1,1 0 0,-1 0 0,1-1 0,0 1 0,0 0 0,0 0 0,0-1 0,0 0 1,0 1-1,0-1 0,0 0 0,0 0 0,1 0 0,-1 0 0,0 0 0,1-1 0,-1 1 0,1-1 1,-1 1-1,1-1 0,0 0 27,17-3-1135</inkml:trace>
  <inkml:trace contextRef="#ctx0" brushRef="#br0" timeOffset="8689.31">10023 5273 10530,'3'-21'5603,"-3"20"-2539,0 1-1435,0 0-653,0 0-161,4 2 789,0 3-1466,0 1 0,0-1 0,-1 1 0,0 0 0,0 0-1,0 1 1,0-1 0,-1 0 0,0 1 0,-1 0 0,0-1 0,0 1 0,0 6-138,4 12 106,50 228 174,-46-234-223,-3-24 78,0-37 164,-1-34 103,22-139 123,-27 213-528,0 1 0,0-1 0,0 1 1,0 0-1,0-1 0,0 1 0,1-1 0,-1 1 0,0-1 0,1 1 1,-1 0-1,1-1 0,0 1 0,-1 0 0,1-1 0,0 1 0,0 0 1,0 0-1,0 0 0,0 0 0,0 0 0,0 0 0,0 0 0,0 0 1,1 0-1,-1 0 0,0 1 0,0-1 0,1 0 0,-1 1 0,1-1 1,-1 1-1,0 0 0,1-1 0,-1 1 0,1 0 0,-1 0 1,1 0-1,-1 0 0,1 0 0,-1 0 0,1 0 0,-1 1 0,1-1 1,-1 1-1,0-1 0,1 1 0,-1-1 0,0 1 0,1 0 0,-1-1 1,0 1-1,0 0 0,1 0 0,-1 0 0,0 0 0,0 1 3,12 15-8,0 0 1,-1 1-1,-1 0 0,-1 1 0,-1 1 0,0-1 1,-1 1-1,1 11 8,6 10 20,-4-18 9,1-32 96,6-174 366,-18 182-491,0 0-1,0 1 1,0-1 0,0 0 0,0 1-1,0-1 1,1 0 0,-1 1 0,0-1-1,0 0 1,0 1 0,1-1-1,-1 0 1,0 1 0,0-1 0,1 1-1,-1-1 1,1 1 0,-1-1-1,1 0 1,-1 1 0,1 0 0,-1-1-1,1 1 1,-1-1 0,1 1-1,-1 0 1,1-1 0,0 1 0,-1 0-1,1-1 1,-1 1 0,1 0-1,0 0 1,-1 0 0,1 0 0,0 0-1,0 0 1,-1 0 0,1 0 0,0 0-1,-1 0 1,1 0 0,0 0-1,-1 0 1,1 0 0,0 1 0,-1-1-1,1 0 1,-1 1 0,1-1-1,0 0 1,-1 1 0,1-1 0,-1 1-1,1-1 1,-1 0 0,1 1-1,-1 0 1,1-1 0,25 38-42,38 144 6,-25-57 32,-55-145-2862,2-4 1994</inkml:trace>
  <inkml:trace contextRef="#ctx0" brushRef="#br0" timeOffset="10965.73">10722 5407 18140,'-22'-38'8172,"-5"52"-6674,23-7-1494,1 0 0,1 0 1,-1 0-1,1 0 0,0 1 0,1-1 0,0 1 1,0-1-1,0 1 0,1-1 0,1 1 0,-1-1 1,1 1-1,0-1 0,1 1 0,-1-1 0,1 0 1,1 0-1,0 0 0,0 0 0,0 0 0,1 0 1,0-1-1,0 0 0,0 1 0,3 0-4,-7-5 0,2 0-1,-1-1 0,0 1 1,0 0-1,0-1 0,1 1 1,-1-1-1,1 0 0,-1 1 1,1-1-1,0 0 0,-1 0 1,1 0-1,0 0 1,0 0-1,0 0 0,0-1 1,0 1-1,0-1 0,0 1 1,0-1-1,0 0 0,0 1 1,0-1-1,0 0 0,0 0 1,0-1-1,0 1 0,0 0 1,0-1-1,0 1 0,0-1 1,0 0-1,-1 1 0,1-1 1,0 0-1,0 0 1,0 0-1,-1-1 0,1 1 1,-1 0-1,1-1 0,-1 1 1,1-1-1,-1 1 0,0-1 1,1-1 0,6-16 7,-1-1 0,-1 0 0,0 0 0,-2 0 0,0-1 0,-2 1 0,0-1 0,-1 0 0,-1 0 0,-2-7-7,-4-56 32,14 94-118,53 221-124,-23-119 260,-37-112-53,0 0 1,-1 1-1,1-1 1,-1 0-1,1 0 1,-1 0 0,1 0-1,0 0 1,-1 0-1,1 0 1,-1 0-1,1 0 1,0 0 0,-1 0-1,1 0 1,-1 0-1,1-1 1,-1 1-1,1 0 1,0 0 0,-1-1-1,1 1 1,-1 0-1,1-1 1,-1 1-1,1 0 1,-1-1 0,0 1-1,1-1 1,-1 1-1,0-1 1,1 1-1,-1-1 1,0 1-1,1-1 1,-1 1 0,0-1-1,0 1 1,1-1-1,-1 0 1,0 1-1,0-1 1,0 1 0,0-1-1,0 1 1,0-1-1,0 0 1,0 1-1,0-1 1,0 1 0,-1-1 2,7-34-686,-1 0 1,-2-1 0,-2 1 0,-1-1 0,-3-14 685,3 47-65,-43-353-3945,42 336 3932,2 32 215,3 31 472,-3-4-286,2-1 0,2 1-1,1-1 1,2 0-1,1-1 1,3 0 0,0-1-1,3 0 1,1-1-1,9 15-322,21-1 683,-51-88 1919,-12 10-2327,0 1-1,-2 0 1,-1 2-1,-2 0 0,-17-15-274,36 37-28,6 12-82,6 7 90,2 0 0,0-1 0,1-1 0,0 0 1,1-1-1,0 0 0,1 0 0,14 8 20,-24-18 1,0 0-1,0 0 1,0 0-1,0-1 1,0 1-1,1-1 1,-1 0-1,0 0 1,1 0-1,-1-1 1,1 1-1,-1-1 1,1 0 0,-1-1-1,0 1 1,1-1-1,-1 0 1,1 0-1,-1 0 1,0 0-1,0-1 1,0 0-1,0 0 1,0 0-1,0 0 1,0-1-1,-1 1 1,1-1-1,-1 0 1,0 0 0,0 0-1,0-1 1,0 1-1,0-1 1,1-1-1,2-5 7,0 1 0,0-1 0,0 0 0,-1-1 1,-1 1-1,0-1 0,0 0 0,-1 0 0,-1 0 1,0-1-1,0 1 0,-1-1 0,0-4-7,-16-36 84,14 50-89,2 6-15,59 160-119,-56-155 140,-4-5 0,1 0 1,-1-1 0,1 1-1,0-1 1,0 1-1,1-1 1,-1 1-1,1-1 1,-1 0-1,1 0 1,0 1-1,0-1 1,1-1-1,-1 1 1,1 0-1,-1-1 1,1 1-1,0-1 1,0 0-1,0 0 1,0 0-1,0 0 1,0 0-1,1-1-1,-1-3 2,1 0-1,-1-1 1,0 1-1,-1-1 1,1 0-1,0 0 1,-1 0-1,1 0 1,-1 0-1,0-1 1,0 1-1,0-1 1,-1 0-1,1 1 0,-1-1 1,0 0-1,0 0 1,0 0-1,0-3-1,-1 7 0,3-11 9,-1-1 0,0 0 0,-1 1-1,0-1 1,-1 0 0,0 0-1,-1 1 1,0-1 0,0 0 0,-2 1-1,1-1 1,-2 1 0,1 0-1,-2 0 1,-4-10-9,8 18-5,14 22-61,57 161-73,-20-37 165,-31-116 5,-19-27-33,1 0 0,-1 1 0,0-1 0,1 0 0,-1 0 0,1 0 0,-1 0 0,0 1 0,1-1 0,-1 0 0,1 0 0,-1 0 0,0 0 0,1 0 0,-1 0 0,1 0 0,-1 0 0,1 0 0,-1 0 0,1 0 0,-1 0 0,0-1 0,1 1 0,-1 0 0,1 0 0,-1 0 0,0-1 0,1 1 0,-1 0 0,0 0 0,1-1 0,-1 1 0,0 0 0,1-1 0,-1 1 0,0 0 0,0-1 0,1 1 0,-1 0 0,0-1 0,0 1 0,0-1 0,0 1 0,1 0 0,-1-1 0,0 1 0,0-1 0,0 1 0,0-1 0,0 1 0,0 0 0,0-1 0,0 1 0,0-1 0,0 1 0,0-1 0,0 1 0,-1 0 0,1-1 0,0 1 0,0-1 0,0 1 0,-1 0 0,1-1 0,0 1 2,-17-177-612,18 176 609,0 1-1,0-1 1,1 1-1,-1-1 1,0 1-1,1-1 1,-1 1-1,1 0 0,-1-1 1,0 1-1,1 0 1,-1 0-1,1 0 1,-1 0-1,1 0 1,-1 1-1,0-1 1,1 0-1,-1 1 1,1-1-1,-1 1 1,0-1-1,0 1 1,1 0-1,-1-1 0,0 1 1,0 0-1,0 0 1,1 0-1,-1 0 1,0 0-1,0 0 1,-1 0-1,1 0 1,0 0-1,0 1 1,-1-1-1,1 0 1,0 1 3,3 1-3,74 45 31,-69-88 287,-9 38-292,-3-13 99,0-1 0,-1 1 0,0 0 0,-2 0 1,1 1-1,-2 0 0,0 0 0,-1 0-122,6 10 82,0 14-61,62 94-97,-59-102 77,1 0 0,-1 1 0,0-1 0,1 0 0,-1 0 0,1 0 1,0 0-1,-1 0 0,1 0 0,0 0 0,0-1 0,0 1 0,1-1 0,-1 1 0,0-1 1,0 0-1,1 0 0,-1 0 0,1 0 0,-1 0 0,1-1 0,-1 1 0,1-1 0,0 1 1,-1-1-1,1 0 0,0 0 0,-1 0 0,1-1 0,-1 1 0,1-1 0,-1 1 0,1-1 0,-1 0 1,1 0-1,-1 0 0,1 0 0,-1 0 0,0-1 0,0 1 0,1-1 0,-1 1 0,0-1 1,-1 0-1,1 0 0,0 0 0,0 0-1,4-11 6,1 0 0,-2 0 0,0-1 0,0 0 0,-2 0 0,1 0 0,-2 0 0,0-1 0,-1 1 0,0-1 0,-1-12-6,2-16 19,-3 43-21,1-1-1,0 0 0,0 1 1,-1-1-1,1 0 0,0 1 1,0-1-1,0 0 0,0 1 1,0-1-1,0 0 0,0 1 1,0-1-1,0 0 1,1 0-1,-1 1 0,0-1 1,0 1-1,0-1 0,1 0 1,-1 1-1,0-1 0,1 0 1,-1 1-1,1-1 0,-1 1 1,1-1-1,-1 1 0,1-1 1,-1 1-1,1 0 1,-1-1-1,1 1 0,-1-1 1,1 1-1,0 0 0,-1 0 1,1-1-1,0 1 0,-1 0 1,1 0-1,0 0 0,-1 0 1,1 0-1,0 0 0,-1 0 1,1 0-1,0 0 1,-1 0-1,1 0 0,0 0 1,-1 0-1,1 1 0,0-1 1,-1 0-1,1 0 0,0 1 1,-1-1-1,1 0 0,-1 1 1,1-1-1,-1 1 0,1-1 1,-1 1-1,1-1 1,-1 1-1,1-1 0,-1 1 1,0-1-1,1 1 3,32 40-210,22 41-122,-55-81 327,0-1-1,1 1 0,-1 0 0,1-1 1,-1 1-1,0 0 0,1-1 0,-1 1 0,1 0 1,0-1-1,-1 1 0,1-1 0,-1 1 1,1-1-1,0 1 0,0-1 0,-1 0 1,1 1-1,0-1 0,-1 0 0,1 1 0,0-1 1,0 0-1,0 0 0,-1 0 0,1 0 1,0 0-1,0 0 0,0 0 0,-1 0 1,1 0-1,0 0 0,0 0 0,0 0 0,-1-1 1,1 1-1,0 0 0,0-1 0,-1 1 1,1 0-1,0-1 0,-1 1 0,1-1 1,0 1-1,-1-1 0,1 1 0,-1-1 0,1 0 1,-1 1-1,1-1 0,-1 0 0,1 1 1,-1-1-1,1 0 6,10-48-162,-8 6 215,-1 0 0,-3 0 0,-1 0 0,-3 0 0,-1 1 0,-2 0 0,-2 0 0,-4-9-53,-2 16 143,-5 11-66,21 31-97,15 56-84,57 258 20,-69-310 90,0 0 0,2 0 0,-1 0 1,1 0-1,1-1 0,0 0 0,0 0 0,1-1 0,0 0 0,1 0 0,0 0 0,6 4-6,-13-11 4,1-1 0,0 0-1,-1 0 1,1 0 0,0 0-1,0 0 1,0 0 0,0-1-1,0 1 1,0 0 0,0-1-1,0 0 1,0 1 0,0-1-1,0 0 1,0 0 0,0 0-1,0 0 1,0-1 0,0 1-1,0 0 1,0-1 0,0 0-1,0 1 1,0-1 0,-1 0-1,1 0 1,0 0 0,0 0-1,-1 0 1,1 0 0,0-1-1,-1 1 1,1-1 0,-1 1-1,0-1 1,0 1 0,1-1-1,-1 0 1,0 1 0,0-1-1,0 0 1,-1 0 0,1 0-1,0 0 1,-1 0 0,1 0-1,-1 0 1,0 0 0,0 0-1,1 0 1,-1 0-4,0 1 1,10-61 57,-10 61-58,1-1-1,-1 1 0,0 0 0,1 0 1,-1 0-1,1-1 0,-1 1 0,1 0 0,0 0 1,-1 0-1,1 0 0,0 0 0,0 0 0,0 0 1,0 0-1,0 1 0,0-1 0,0 0 1,0 0-1,0 1 0,0-1 0,0 1 0,0-1 1,1 1-1,-1-1 0,0 1 0,0 0 0,1 0 1,-1 0-1,0-1 0,0 1 0,1 0 1,-1 0-1,0 1 0,0-1 0,1 0 0,-1 0 1,0 1-1,0-1 0,1 0 0,-1 1 0,0-1 1,0 1-1,0 0 0,1 0 1,24 14-30,-24-12 29,0-1 0,0 1 0,1-1 1,-1 0-1,1 0 0,0 0 0,0 0 0,0 0 0,0-1 0,0 1 0,0-1 1,0 0-1,0 0 0,1 0 0,-1-1 0,0 1 0,1-1 0,-1 1 0,0-1 0,1 0 1,-1 0-1,0-1 0,1 1 0,-1-1 0,0 1 0,1-1 0,-1 0 0,0 0 0,0-1 1,0 1-1,0-1 0,0 1 0,0-1 0,0 0 0,-1 0 0,1 0 0,0-2 1,18-71 32,-17 41-9,-4 35-23,0-1-1,0 0 1,0 1 0,0-1-1,0 1 1,0-1-1,1 1 1,-1-1 0,0 0-1,0 1 1,0-1 0,0 1-1,0-1 1,1 0-1,-1 1 1,0-1 0,0 1-1,1-1 1,-1 0 0,0 0-1,1 1 1,-1-1-1,0 0 1,1 1 0,-1-1-1,0 0 1,1 0 0,-1 0-1,1 1 1,-1-1-1,0 0 1,1 0 0,-1 0-1,1 0 1,-1 0 0,1 0-1,-1 0 1,0 0-1,1 0 1,-1 0 0,1 0-1,-1 0 1,1 0 0,-1 0-1,0 0 1,1 0-1,-1 0 1,1-1 0,-1 1-1,0 0 1,1 0 0,-1 0-1,1-1 1,-1 1-1,0 0 1,0-1 0,1 1-1,-1 0 1,0-1 0,1 1-1,-1 0 1,0-1-1,0 1 1,0 0 0,1-1-1,-1 1 1,0-1 0,0 1-1,0-1 1,24 44-69,-21-36 55,12 23 8,1 0 0,2-1 0,1-1-1,1-1 1,1 0 0,1-2 0,1 0 0,2-2 0,0 0 6,-15-17 21,-1 1 1,0 1-1,0 0 0,-1 0 0,0 0 1,-1 1-1,0 0 0,0 1 1,-1-1-1,0 1 0,-1 1 0,0-1 1,0 1-1,-1 0 0,-1 0 1,0 0-1,0 0 0,-1 0 0,0 1 1,-1-1-1,-1 1 0,0-1 1,-1 7-22,0-17 30,0 0 0,-1 0 0,1 1 0,-1-1 0,1 0 1,-1 0-1,0 0 0,0-1 0,1 1 0,-1 0 1,0-1-1,0 1 0,0-1 0,0 1 0,1-1 1,-1 0-1,0 0 0,0 0 0,0 0 0,0 0 1,0 0-1,0-1 0,0 1 0,0 0 0,1-1 1,-1 0-1,0 1 0,0-1 0,1 0 0,-1 0 1,0 0-1,1 0 0,-1 0 0,1 0 0,-1-1 1,1 1-1,0-1 0,-1 1 0,1-1 0,0 1 1,0-1-1,0 0-30,-16-10 40,0-1 1,2 0-1,-1-1 1,2-1 0,0 0-1,0-1 1,2 0-1,0-1 1,1 0-1,1-1 1,0 0 0,-1-7-41,10 20-19,0 0 1,0 1 0,1-1 0,-1 0-1,1 0 1,1 0 0,-1 0 0,1 1 0,-1-1-1,1 0 1,1 0 0,-1 1 0,1-1 0,-1 1-1,1-1 1,1 1 0,-1 0 0,1 0-1,-1 0 1,1 0 0,0 0 0,1 0 0,-1 1-1,0 0 1,1 0 0,0 0 0,0 0-1,3-2 19,4-5-235,12-16-2502,-16 14 714</inkml:trace>
  <inkml:trace contextRef="#ctx0" brushRef="#br0" timeOffset="11226.38">11666 4815 21573,'5'-8'1464,"1"2"680,1 2-879,-1 3-529,-6 1-472,0 0-1592,0 1-2737</inkml:trace>
  <inkml:trace contextRef="#ctx0" brushRef="#br0" timeOffset="11833.22">13011 4742 22133,'0'-31'2498,"0"29"-1540,0 2-423,-3 5-243,-7 15-227,0-1 0,2 1 0,1 0 0,0 1 0,1 0 0,2 0 0,0 0 0,1 0 0,1 1 0,1-1 0,1 1 0,1 0 0,1-1 1,0 1-1,2-1 0,1 1-65,0 11-15,2-1 1,1-1-1,2 1 1,1-1-1,1-1 1,1 0-1,9 13 15,-20-40-73,-1 0 0,1-1 0,-1 1 0,1 0 0,0-1 0,0 1 0,0-1 0,0 0 0,1 0 0,-1 0 0,1 0 0,-1 0 0,1 0 0,0 0 0,-1-1-1,1 0 1,0 1 0,0-1 0,0 0 0,0 0 0,0-1 0,0 1 0,0-1 0,1 1 0,-1-1 0,0 0 0,0 0 0,0-1 0,0 1 0,1-1 0,-1 1 0,0-1 0,0 0 0,0 0 0,1-1 73,31-19 1031</inkml:trace>
  <inkml:trace contextRef="#ctx0" brushRef="#br0" timeOffset="12206.23">13502 4767 22765,'-19'-37'4302,"18"36"-3631,0 6-383,0 19-288,1 1 0,0-1 0,2 0 0,1 1 0,1-1 1,1-1-1,5 15 0,-5-13 4,0 0-15,1-1 1,1 0-1,2-1 0,0 0 0,1 0 0,1-1 0,1 0 1,8 11 10,-18-31-460,-2-2-829,0 0-382</inkml:trace>
  <inkml:trace contextRef="#ctx0" brushRef="#br0" timeOffset="12460.43">13404 5005 21445,'0'0'1272,"0"0"424,0-1-456,25-17-647,-4 18-177,2 0-288,4 1-80,4-2-32,1-5-16,0-3-160,1-1-456,-3 1-761</inkml:trace>
  <inkml:trace contextRef="#ctx0" brushRef="#br0" timeOffset="12952.47">13750 4897 19772,'0'16'293,"0"0"0,1 0-1,1 0 1,0 0 0,1 0 0,1-1-1,1 1 1,0-1 0,1 0 0,0 0-1,1-1 1,1 0 0,0 0-1,3 2-292,-11-15 33,1 1-1,-1-1 0,1 0 0,-1 0 0,1 0 0,-1 0 1,1 0-1,0 0 0,-1 0 0,1 0 0,0 0 0,0 0 0,0 0 1,0-1-1,0 1 0,0 0 0,0 0 0,0-1 0,0 1 1,0-1-1,0 1 0,0-1 0,0 1 0,1-1 0,-1 0 0,0 0 1,0 1-1,0-1 0,1 0 0,-1 0 0,0 0 0,0 0 1,1-1-1,-1 1 0,0 0 0,0 0 0,0-1 0,0 1 0,1-1 1,-1 1-1,0-1 0,0 1 0,0-1 0,0 0 0,0 1-32,5-13 264,0-1 0,0 1 0,-1-1 0,-1 0 0,0 0-1,-1 0 1,-1 0 0,0-4-264,6-28 355,17-29-111,-25 74-244,1 0 0,0 0 0,0 1 0,0-1 0,0 0 0,0 1-1,0-1 1,0 1 0,0-1 0,0 1 0,0-1 0,0 1 0,0 0 0,1 0-1,-1-1 1,0 1 0,0 0 0,0 0 0,0 0 0,0 0 0,1 0-1,-1 1 1,0-1 0,0 0 0,0 0 0,0 1 0,0-1 0,0 1 0,0-1-1,0 1 1,0-1 0,0 1 0,0 0 0,0-1 0,0 1 0,0 0 0,0 0-1,-1 0 1,1 0 0,0 0 0,-1 0 0,1 0 0,0 0 0,-1 0 0,0 0-1,1 0 1,-1 0 0,1 0 0,-1 0 0,0 0 0,0 0 0,0 1 0,77 201 2,-55-174 47,-2-52 184,24-202 466,-44 223-701,0 1 1,0 0 0,0 0-1,0-1 1,1 1 0,-1 0 0,0 0-1,1 0 1,-1-1 0,1 1 0,-1 0-1,1 0 1,0 0 0,0 0 0,-1 0-1,1 0 1,0 0 0,0 0 0,0 0-1,0 1 1,0-1 0,0 0 0,0 0-1,0 1 1,0-1 0,0 1-1,0-1 1,1 1 0,-1-1 0,0 1-1,0 0 1,1 0 0,-1 0 0,0-1-1,0 1 1,1 0 0,-1 0 0,0 1-1,0-1 1,1 0 0,-1 0 0,0 1-1,0-1 1,0 0 0,1 1-1,-1-1 1,0 1 0,0 0 0,0-1-1,0 1 1,0 0 0,0 0 0,0 0-1,0-1 1,0 2 1,8 11-13,0 0 0,-2 1 0,0-1-1,0 1 1,-1 1 0,-1-1 0,0 1-1,1 10 14,32 79 31,-37-103-30,-1-1 0,1 1 0,-1-1-1,1 1 1,-1-1 0,1 0 0,-1 1-1,1-1 1,-1 0 0,1 1 0,0-1-1,-1 0 1,1 1 0,0-1 0,-1 0-1,1 0 1,-1 0 0,1 0 0,0 0-1,-1 1 1,1-1 0,0-1 0,-1 1-1,1 0 1,0 0 0,-1 0 0,1 0-1,0 0 1,-1 0 0,1-1 0,0 1-1,-1 0 1,1-1 0,-1 1 0,1 0-1,-1-1 1,1 1 0,0-1 0,-1 1-1,0-1 1,1 1 0,-1-1 0,1 1-1,-1-1 1,0 1 0,1-1 0,-1 1-1,0-1 1,1 0 0,-1 1 0,0-1-1,0 0 1,0 1 0,0-1 0,0 0-1,0 1 1,0-1 0,0 0 0,0 1-1,0-1 1,0 0 0,0 1-1,0-1 1,0 0 0,-1 1 0,1-1-1,0 1 1,0-1-1,28-182 130,-28 182-132,1 1 0,-1-1 0,1 0 0,-1 1 0,1-1 0,0 0 0,-1 1 1,1-1-1,-1 1 0,1-1 0,0 1 0,0-1 0,-1 1 0,1-1 0,0 1 1,0 0-1,0 0 0,-1-1 0,1 1 0,0 0 0,0 0 0,0 0 1,0 0-1,-1 0 0,1 0 0,0 0 0,0 0 0,0 0 0,0 0 0,0 0 1,-1 1-1,1-1 0,0 0 0,0 0 0,-1 1 0,1-1 0,0 1 0,0-1 1,-1 1-1,1-1 0,0 1 0,-1-1 0,1 1 0,-1 0 0,1-1 0,0 1 1,-1 0-1,0-1 0,1 1 0,-1 0 0,1 0 0,-1 0 0,0-1 1,0 1-1,1 0 0,-1 0 0,0 0 0,0 0 0,0-1 0,0 1 0,0 0 1,0 0 1,18 40-55,-2 0 0,-1 2 0,-3-1 1,3 21 54,-8-17-1267,-11-43-558</inkml:trace>
  <inkml:trace contextRef="#ctx0" brushRef="#br0" timeOffset="13202.92">14195 4635 23389,'0'24'848,"1"1"88,4 0-488,-1-1-319,1-8-41,1-8-601,1-7-543</inkml:trace>
  <inkml:trace contextRef="#ctx0" brushRef="#br0" timeOffset="13529.6">14483 5075 21709,'44'-18'5001,"-6"-55"-3572,-35 65-1185,6-13-97,-1-2-1,-1 1 1,0-1-1,-2 0 1,-1-1-1,1-20-146,-5 42 18,0 2 4,-5 3 22,1 2-45,0 1-1,1 0 0,-1 0 1,2 0-1,-1 0 1,1 0-1,-1 1 0,2-1 1,-1 1-1,1 0 1,0-1-1,0 1 0,1 0 1,0-1-1,0 1 1,1 0-1,0 0 0,0-1 1,1 4 1,-2-5-2,3 30 0,1 0-1,2-1 1,2 1 0,0-1-1,4 4 3,-11-35 0,-1 0 0,1 0 0,-1 0 1,1 0-1,0 0 0,1 0 0,-1 0 0,0 0 0,1 0 0,0-1 0,-1 1 0,1 0 0,0-1 0,0 1 0,1-1 0,-1 0 0,0 0 0,1 0 1,-1 0-1,1 0 0,0-1 0,-1 1 0,1-1 0,0 0 0,0 1 0,0-1 0,0-1 0,0 1 0,0 0 0,1-1 0,-1 1 0,0-1 0,0 0 1,0 0-1,0-1 0,1 1 0,-1 0 0,0-1 0,0 0 0,1 0 0,3-3-45,0 0-1,1-1 1,-2 0 0,1 0-1,-1-1 1,0 1 0,0-1-1,0-1 1,-1 1 0,0-1-1,0 0 1,-1 0-1,3-5 46,13-28-869</inkml:trace>
  <inkml:trace contextRef="#ctx0" brushRef="#br0" timeOffset="14447.61">4127 5091 10610,'-12'0'856,"1"0"1081,11 0 1176,0 0-713,0-1-544,-4-39-407,7 13-113,1-10-152,1-11-240,1-13-407,3-3-113,-3-9-232,-5 4-264,1 3-856,-2 7-441,0 13-1167</inkml:trace>
  <inkml:trace contextRef="#ctx0" brushRef="#br0" timeOffset="14898.95">4085 5561 18356,'9'18'6213,"4"-35"-4071,10-284-379,-22 302-1763,-1-1-1,1 0 1,-1 1-1,1-1 1,-1 0-1,1 0 1,-1 1 0,0-1-1,1 0 1,-1 0-1,1 0 1,0 0-1,-1 0 1,1 0-1,-1 1 1,1-1-1,-1 0 1,1 0 0,-1-1-1,1 1 1,-1 0-1,1 0 1,-1 0-1,1 0 1,-1 0-1,1-1 1,-1 1 0,1 0-1,-1 0 1,1-1-1,-1 1 1,0 0-1,1-1 1,-1 1-1,1 0 1,-1-1 0,0 1-1,1 0 1,-1-1-1,0 1 1,0-1-1,1 1 1,-1-1-1,0 1 1,0-1 0,0 1-1,0-1 1,1 1-1,-1-1 1,0 1-1,0-1 1,0 1-1,0-1 1,0 1-1,0-1 1,0 1 0,0-1-1,-1 0 1,26 49-20,-21-40 22,87 252-1095,-78-229 162</inkml:trace>
  <inkml:trace contextRef="#ctx0" brushRef="#br0" timeOffset="15971.14">5440 4424 18812,'-6'1'1216,"-1"8"-15,2 10-609,1 13-288,1 5-40,1 7-96,-1 3-8,3 2-8,5 1-120,-4-5 88,2-2-312</inkml:trace>
  <inkml:trace contextRef="#ctx0" brushRef="#br0" timeOffset="16405.34">5183 5152 17588,'64'-82'6059,"-56"74"-5900,0-1 0,0 1 0,1 1 0,1-1 0,-1 2-1,1-1 1,0 1 0,1 1 0,-1 0 0,1 0 0,0 1-1,2 0-158,-10 4 4,0 1 0,0-1 0,0 0 0,0 1 0,0 0-1,-1 0 1,1-1 0,0 2 0,0-1 0,-1 0-1,1 1 1,0-1 0,-1 1 0,1 0 0,-1-1 0,0 1-1,0 0 1,0 1 0,0-1 0,0 0 0,0 1-1,0-1 1,-1 1 0,1-1 0,-1 1 0,0 0-1,0 0 1,0-1 0,0 1 0,0 0 0,0 0 0,-1 0-1,0 0 1,1 0 0,-1 0 0,0 0 0,-1 0-1,1 0 1,0 0 0,-1 0 0,0 0 0,0 0 0,0 0-4,3 16 24,-5 152 58,2-163-66,-1 1 0,1 0 0,-2-1 0,1 0 0,-1 1 0,0-1 0,-1 0 0,0 0 0,0-1 0,0 1 0,-1-1 0,-1 0 0,1 0 0,-1-1 0,0 0 0,0 0 0,-1 0 0,-2 1-16,7-6 27,5 5-27,90 83-61,-87-86 22,0 0 1,0-1 0,1 1 0,-1-1-1,0-1 1,1 1 0,0-1 0,-1 0-1,1 0 1,0-1 0,-1 0 0,1 0 0,0-1-1,-1 0 1,1 0 0,0 0 0,-1-1-1,5-1 39,23-10-1080</inkml:trace>
  <inkml:trace contextRef="#ctx0" brushRef="#br0" timeOffset="16838.06">6599 4449 21805,'6'-5'1048,"0"4"216,1 1-360,2 12-440,0 4-191,1 13-201,2 5-16,2 12-40,-4 7 0,3 11-16,-2 2 0,-1-1 0,4-4 72,-4-13-857,-2-11-335</inkml:trace>
  <inkml:trace contextRef="#ctx0" brushRef="#br0" timeOffset="17490.3">6887 5182 20508,'-4'-6'1025,"0"0"2151,20 16-1995,15 15-1129,-20-25 169,1-23-43,-11 20-174,-1 0 0,1 1-1,0-1 1,0 0 0,0 0 0,0 0 0,0 1-1,0-1 1,1 1 0,0-1 0,-1 1-1,1-1 1,0 1 0,0 0 0,0 0-1,0 0 1,1 0 0,-1 0 0,0 1 0,1-1-1,0 1 1,-1-1 0,1 1 0,0 0-1,-1 0 1,1 0 0,0 0 0,0 1 0,0-1-1,0 1 1,0 0 0,0 0 0,0 0-1,0 0 1,0 0 0,0 0 0,-1 1 0,1 0-1,1 0-3,1 4-3,0 0 0,0 1-1,0 0 1,-1 0-1,0 0 1,-1 1 0,1-1-1,-1 1 1,0 0-1,-1 0 1,0 0 0,0 0-1,0 1 1,-1-1-1,0 0 1,0 1 0,-1-1-1,0 0 1,0 1 0,-1-1-1,0 1 1,0-1-1,-1 0 1,-2 7 3,4-10 13,0 0-1,0 0 1,0 0 0,-1-1-1,0 1 1,1 0 0,-1 0-1,-1-1 1,1 1 0,0-1-1,-1 1 1,0-1 0,0 1-1,0-1 1,0 0 0,0 0-1,-1 0 1,1 0 0,-1-1-1,0 1 1,0 0 0,0-1-1,0 0 1,0 0 0,0 0-1,-2 0-12,3-3 15,0 0-1,0 0 1,0 0-1,1-1 1,-1 1-1,0 0 1,0-1-1,1 0 1,-1 1-1,1-1 1,0 0-1,-1 0 1,1 0-1,0 0 1,0 0-1,0 0 1,0 0 0,0 0-1,1 0 1,-1 0-1,1-1 1,-1 1-1,1 0 1,0 0-1,0-1 1,0 1-1,0 0 1,0 0-1,0-1 1,1 1-1,-1 0 1,1 0-1,0-1-14,1 3-7,0-1 1,0 1-1,1 0 0,-1 0 0,0 0 0,0 0 0,1 0 1,-1 1-1,0-1 0,0 1 0,0-1 0,0 1 1,0 0-1,0 0 0,0 0 0,0 0 0,0 0 1,0 0-1,0 0 0,0 1 0,-1-1 0,1 1 1,-1-1-1,1 1 0,-1 0 0,1 0 0,-1-1 0,0 2 7,2 0 41,0 1-1,-1-1 1,0 1-1,1-1 1,-1 1-1,-1 0 1,1 0-1,-1 0 1,1 0-1,-1 0 1,0 0-1,-1 0 1,1 0-1,-1 1 1,1-1-1,-1 0 1,-1 0-1,1 1 1,0-1-1,-1 0 1,0 0-1,0 0 1,0 0-1,-1 0 1,1 0-1,-1 0 1,0 0-1,0-1 1,-1 1-1,1-1 1,-1 1-1,1-1 1,-1 0-1,0 0 1,0 0-1,0 0 1,-1-1-1,1 1 1,-1-1-1,1 0 1,-1 0-1,0 0 1,0 0-1,0-1-40,-6 3-33,8-4 5,0 0 0,0 0 0,-1 0 0,1 1-1,0 0 1,0-1 0,0 1 0,0 0 0,0 0 0,0 0-1,0 0 1,0 0 0,0 0 0,0 1 0,1-1 0,-1 1-1,1-1 1,-1 1 0,1-1 0,-1 1 0,1 0-1,0 0 1,0 0 0,0 0 0,0 0 0,0 0 0,0 1 28,6 5-1351</inkml:trace>
  <inkml:trace contextRef="#ctx0" brushRef="#br0" timeOffset="18018.04">7768 5453 16155,'-5'-25'8901,"17"33"-5198,24 49-3609,-29-44-91,1 0 0,0 0 0,0-1-1,1 0 1,1-1 0,0 0 0,0 0-1,1-1 1,1 0-3,-10-9-15,0 1-1,0-1 1,1 0 0,-1 1-1,0-1 1,0 0 0,1 0-1,-1-1 1,0 1 0,1 0-1,-1-1 1,0 1 0,1-1-1,-1 0 1,1 0 0,-1 0-1,1 0 1,-1-1 0,1 1-1,-1 0 1,1-1 0,-1 0-1,0 1 1,1-1 0,-1 0-1,0 0 1,0-1 0,0 1-1,0 0 1,0-1 0,0 1-1,0-1 1,0 0 0,0 1-1,-1-1 1,2-2 15,10-12-1088</inkml:trace>
  <inkml:trace contextRef="#ctx0" brushRef="#br0" timeOffset="18271.41">8077 5419 14771,'8'16'3345,"-2"9"408,4 5-2553,0 7-584,-1 3-112,5 2-184,-4-3-16,-1-7-120,0-2-80,-5-12-32,-4-18 8,0 0-24,0 0-328,0 0-912</inkml:trace>
  <inkml:trace contextRef="#ctx0" brushRef="#br0" timeOffset="18551.34">8308 5512 18548,'58'13'4998,"-53"-13"-4906,0 0 0,0 0-1,0-1 1,0 0 0,0 0 0,0 0 0,0 0 0,0-1 0,0 0 0,-1 0 0,1 0 0,-1 0 0,1-1 0,-1 0 0,0 0 0,0 0 0,0-1 0,-1 1 0,1-1 0,-1 0 0,0 0-1,0 0 1,0 0 0,0 0 0,-1-1 0,1 1 0,-1-2-92,-2 5 32,0 0-1,0 0 0,0 0 1,0 0-1,0-1 1,-1 1-1,1 0 0,0 0 1,-1 0-1,1 0 1,0 0-1,-1 0 0,1 0 1,-1 0-1,0 1 1,1-1-1,-1 0 0,0 0 1,1 0-1,-1 1 1,0-1-1,0 0 0,0 1 1,0-1-1,0 1 1,0-1-1,0 1 0,0-1 1,0 1-1,0-1 0,0 1 1,0 0-1,0 0 1,0 0-1,0-1 0,0 1 1,0 0-1,0 0 1,0 1-1,0-1 0,0 0 1,-1 0-1,1 0 1,0 1-1,0-1 0,0 1 1,0-1-1,0 0 1,1 1-1,-1 0 0,0-1 1,0 1-1,0 0 1,0-1-1,0 1 0,1 0 1,-1 0-1,0 0 1,1-1-1,-1 1 0,0 1-31,-3 1 6,0 0 0,0 1-1,0 0 1,1 0-1,-1 0 1,1 0 0,0 1-1,0-1 1,0 1 0,1 0-1,0-1 1,0 1 0,0 0-1,0 1 1,1-1 0,0 0-1,0 0 1,0 1-1,1-1 1,-1 0 0,1 1-1,1-1 1,-1 1 0,1 0-6,36 126-32,-37-131 9,0 1-1,1-1 1,-1 0 0,1 0-1,-1 1 1,1-1-1,0 0 1,-1 0-1,1 0 1,0 0 0,0 0-1,0 0 1,0 0-1,0 0 1,0 0 0,0-1-1,0 1 1,0 0-1,0-1 1,0 1-1,0 0 1,0-1 0,1 1-1,-1-1 1,0 0-1,1 1 1,-1-1-1,0 0 1,0 0 0,1 0-1,0 0 24,22-16-3552,-9 0-2437</inkml:trace>
  <inkml:trace contextRef="#ctx0" brushRef="#br0" timeOffset="19017.39">8660 5395 11058,'-8'49'8930,"-9"-1"-6265,-10 47-895,27-95-1738,0 3 36,-1 0 0,1 0 0,0-1 0,0 1 0,0 0 0,0 0 0,0-1 1,0 1-1,1 0 0,-1-1 0,1 1 0,0 0 0,0-1 0,0 1 1,0-1-1,0 1 0,1-1 0,-1 1 0,1-1 0,-1 0 0,1 0 1,2 2-69,17-30 140,-19 22-137,1 0 0,0 1 0,0-1 0,1 1 0,-1-1-1,1 1 1,0 0 0,0 0 0,0 1 0,0-1 0,0 1 0,0 0 0,1 0 0,-1 1 0,1-1 0,-1 1 0,1 0 0,0 0 0,-1 0 0,1 1 0,0 0 0,0 0 0,0 0 0,-1 0 0,1 1 0,0 0 0,-1 0 0,1 0 0,0 0 0,-1 1 0,1 0 0,-1-1 0,0 2 0,0-1 0,0 1 0,0-1 0,0 1 0,0 0 0,-1 0 0,1 1 0,-1-1 0,0 1 0,0 0 0,0 0 0,-1 0 0,2 2-3,23 31 159,-26-36 127,-6-23 785,-2-3-849,-2 2 0,-1-1 0,-1 1 0,-1 0 1,-1 1-1,-5-5-222,10 18 17,28 33-250,-19-21 153,0 0 1,1 0-1,-1 0 1,1 0-1,0 0 1,0 0 0,0 0-1,0 0 1,0-1-1,1 1 1,-1-1 0,1 0-1,-1 1 1,1-1-1,0 0 1,0-1-1,0 1 1,0 0 0,0-1-1,0 0 1,1 0-1,-1 0 1,0 0-1,1 0 1,-1-1 0,1 1-1,-1-1 1,0 0-1,1 0 1,-1 0-1,1-1 1,-1 1 0,1-1-1,-1 0 1,0 0-1,3-1 80,9-12-1911</inkml:trace>
  <inkml:trace contextRef="#ctx0" brushRef="#br0" timeOffset="19545.43">9132 5440 12243,'0'-3'1432,"-4"-31"10785,4 34-12156,0-1 0,-1 1 0,1-1 0,-1 1 0,1 0 0,-1-1 1,1 1-1,-1-1 0,1 1 0,-1 0 0,1-1 0,-1 1 0,1 0 0,-1 0 0,0-1 0,1 1 0,-1 0 0,1 0 1,-1 0-1,0 0 0,1 0 0,-1 0 0,1 0 0,-1 0 0,0 0 0,1 0 0,-1 0 0,0 0 0,1 0 1,-1 1-1,1-1 0,-1 0 0,1 0 0,-1 1 0,0-1 0,1 0 0,-1 1 0,1-1 0,0 1 0,-1-1 0,1 1 1,-1-1-1,1 0 0,-1 1 0,1-1 0,0 1 0,0 0 0,-1-1 0,1 1 0,0-1-61,-8 7 16,0 0 1,0 1-1,1-1 0,0 1 0,1 1 1,0-1-1,0 1 0,1 0 0,0 0 1,0 1-1,1 0 0,0 0 0,1 0 1,0 0-1,1 0 0,0 3-16,1-12 0,1-1-1,0 0 1,0 1 0,0-1-1,0 1 1,-1-1-1,1 0 1,0 1 0,0-1-1,0 1 1,0-1-1,0 0 1,0 1 0,0-1-1,0 1 1,0-1-1,1 1 1,-1-1 0,0 0-1,0 1 1,0-1-1,0 0 1,0 1 0,1-1-1,-1 1 1,0-1-1,0 0 1,1 1 0,-1-1-1,0 0 1,1 0-1,-1 1 1,0-1-1,1 0 1,-1 0 0,0 1-1,1-1 1,-1 0-1,0 0 1,1 0 0,-1 0-1,1 1 1,-1-1-1,0 0 1,1 0 0,-1 0-1,1 0 1,-1 0-1,1 0 1,-1 0 0,0 0-1,1 0 1,-1-1-1,1 1 1,-1 0 0,0 0-1,1 0 1,-1 0-1,1 0 1,-1-1 0,0 1 0,27-19-42,-18 12 31,0 1-8,0 1 1,0 0-1,0 0 0,1 1 1,0 1-1,-1-1 0,1 2 1,1-1-1,-1 1 0,0 1 1,6 0 18,-12 1-17,0-1 1,0 2-1,0-1 1,0 0-1,0 1 1,0 0-1,0 0 0,0 0 1,0 1-1,0-1 1,0 1-1,-1 0 1,1 0-1,-1 0 1,1 0-1,-1 1 1,0-1-1,0 1 0,0 0 1,0 0-1,0 0 1,-1 0-1,0 0 1,1 1-1,-1-1 1,0 1-1,0 0 0,-1-1 1,1 1-1,-1 2 17,1-3 6,-1 0 0,0 0 0,0 1 0,-1-1 1,1 1-1,-1-1 0,0 1 0,1-1 0,-1 1 0,-1-1 0,1 0 0,-1 1 0,1-1 0,-1 1 0,0-1 0,0 0 0,0 1 0,-1-1 0,1 0 0,-1 0 0,0 0 0,1 0 0,-1 0 0,-1-1 0,1 1 0,0 0 0,-1-1 0,1 0 0,-1 1 0,0-1 0,0 0 0,0-1 0,0 1 0,0 0 0,0-1 0,0 0 0,-1 1-6,-3 0-27,-1 1-1,1-1 0,0-1 1,-1 1-1,1-1 0,-1 0 1,1-1-1,-1 0 0,1 0 0,-1-1 1,1 0-1,-1 0 0,1-1 1,0 0-1,0 0 0,-7-3 28,-13-13-1715,3-1-1316</inkml:trace>
  <inkml:trace contextRef="#ctx0" brushRef="#br0" timeOffset="20243.2">8614 5060 19708,'22'-6'2225,"-1"2"703,9-1-2031,-6 1-265,10-2-456,3-1-128,-3-1-376,1 1-721</inkml:trace>
  <inkml:trace contextRef="#ctx0" brushRef="#br0" timeOffset="20526.83">9347 4950 19988,'24'9'712,"5"-1"-319,0-4-305,0-4-561,-3-7-527</inkml:trace>
  <inkml:trace contextRef="#ctx0" brushRef="#br0" timeOffset="20682.2">9847 5008 20748,'17'11'665,"2"-1"-369,8 2-136,1-2-40,-3 1-80,-2-2 40,-7-5 48,-3-4 32,1-4 0,-7-8-440,-2 0-5193</inkml:trace>
  <inkml:trace contextRef="#ctx0" brushRef="#br0" timeOffset="28439.36">4042 4082 11266,'3'-2'339,"1"1"0,-1 0 0,1 0 0,0 0-1,-1 1 1,1-1 0,-1 1 0,1 0-1,0 0 1,-1 0 0,1 1 0,0-1 0,-1 1-1,1 0 1,-1 0 0,1 0 0,-1 0-1,1 1 1,-1-1 0,0 1 0,1 0-339,0 0 323,7 0-188,-1 0 0,1-1 0,0 0 0,0-1-1,0 0 1,-1-1 0,1 0 0,0-1 0,-1 0 0,1-1 0,-1 0 0,0 0 0,1-1-1,-2-1 1,1 1 0,0-2 0,-1 1 0,0-1 0,0-1 0,-1 0 0,6-5-135,39-22 97,224-103-33,375-132-77,-461 192 13,108-24 0,-167 53 0,-2-6 0,-3-6 0,15-15 0,473-190 17,-208 86-18,100-15-13,-78 30 42,158-69-20,-37 51 50,-505 166 9,-1-1 1,-1-3 0,-1-2 0,-1-1 0,0-2-1,31-27-67,-47 31 185,114-74 2192,-137 95-2331,13 3 134,-25 32-1862</inkml:trace>
  <inkml:trace contextRef="#ctx0" brushRef="#br0" timeOffset="42601.52">10124 893 22285,'-211'-34'1800,"142"16"-3360,0-3-1,1-2 0,-28-17 1561,23 7-624,-2 3 0,-1 4 0,-1 3 0,-1 3 0,-9 2 624,-609-58 3364,311-3-2776,-101-14-499,-451-9-63,494 13 34,232 42 728,-2 9 0,-109-2-788,-652 8 1019,612 21-1171,0 16 0,-204 35 152,418-15-104,1 6-1,1 7 1,3 6 0,1 7 0,3 5 0,2 7-1,-67 44 105,31-10-44,4 7 0,4 7-1,6 7 1,-99 99 44,176-143 46,3 3 0,4 4-1,4 3 1,3 3 0,4 3 0,2 6-46,-83 181-300,-96 265 300,205-457 40,4 0 0,3 2 0,5 1 1,3 1-1,-6 66-40,25-113 26,2 0 0,2 0 0,2-1 0,1 1 0,3-1 0,1 0 0,2-1 0,1 0 0,3-1 0,1 0 0,5 6-26,40 70-22,4-3-1,76 97 23,-82-121-3,5-3 0,3-3 0,3-2 0,21 12 3,-3-20-8,3-4-1,3-4 1,2-4-1,3-5 1,2-3-1,3-6 1,1-3-1,87 20 9,87 23-20,4-13-1,3-13 0,264 21 21,819-10 24,-1236-68-24,942-4-28,-451-20-18,287 38 46,168 51-5,-808-51 1,182 9 23,64-20-19,526-39 8,-788 31-4,209-1 34,280-45-38,-513 19 14,433-38 19,-409 53-131,0-12 0,106-29 98,-88-3-100,227-82 100,-444 121 20,-1-1 0,0-4 0,-2-1 0,-2-3 0,0-2 0,-2-2 0,1-4-20,-29 17-4,-1 0 0,-1-2 0,0 0 0,-2-1 0,-1-1 0,0 0 0,-2-2 0,-1 1 0,-1-2 0,5-15 4,-10 20 5,-1-1 0,-1 1 1,-1-1-1,0-1 0,-2 1 0,-1 0 1,0-1-1,-2 1 0,-1 0 0,0-1 1,-2 1-1,0 0 0,-6-14-5,-12-30 108,-3 1-1,-2 0 1,-27-44-108,-6 7-200,-5 2 0,-3 3 1,-5 3-1,-4 4 0,-3 3 1,-5 3-1,-74-55 200,-51-41 384,-218-140-384,94 103 66,-100-36-66,77 48-1367,-124-104 1367,363 233 88,-3 6 0,-3 5 0,-2 5 0,-110-33-88,-625-181 1166,309 106-1209,251 61-622,150 48-91</inkml:trace>
  <inkml:trace contextRef="#ctx0" brushRef="#br0" timeOffset="49975.28">4262 3964 9866,'31'5'-184</inkml:trace>
  <inkml:trace contextRef="#ctx0" brushRef="#br0" timeOffset="67794.02">4472 4034 12299,'0'6'800,"0"1"-232,-5 1-112,-2 2-2032</inkml:trace>
  <inkml:trace contextRef="#ctx0" brushRef="#br0" timeOffset="67795.02">4417 4095 15203,'0'0'1655,"-3"9"3270,12-20-4270,162-28-622,464-217 67,-538 223-51,-1-3-1,86-47-48,-70 25 70,355-203 14,-223 109 106,7 10 0,117-42-190,155-20 19,-374 142-11,115-30-8,-132 43-4,-2-7 1,54-34 3,-88 42-1,346-186 10,-287 167 9,-66 29-20,-1-3 1,54-36 1,-88 42 0,116-61 29,-144 90 14,0 0-1,0 1 1,1 2 0,-1 1-1,1 1 1,-1 1-1,23 3-42,-4-2-15,97-3-464,-141 2-242</inkml:trace>
  <inkml:trace contextRef="#ctx0" brushRef="#br0" timeOffset="100739.87">4801 3948 12547,'-3'-4'211,"12"-23"6585,62-32-6028,50-36-230,-68 59-505,-34 21-21,1 1 0,1 1-1,0 1 1,1 0 0,0 2-1,6-1-11,191-58 328,-7-51-26,65 13 484,149-68-759,66 15-12,112-91-7,-246 108-23,-275 103 15,41-18 8,-2-6-1,3-9-7,386-221 6,-48 26 193,-227 199 1568,-103 18-1623,-132 50-48,-1 1 60,0 0 7,0 0-28,0 0-69,0 0-183,0 0-256,2 1-1705,-1 0-255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2.173"/>
    </inkml:context>
    <inkml:brush xml:id="br0">
      <inkml:brushProperty name="width" value="0.025" units="cm"/>
      <inkml:brushProperty name="height" value="0.025" units="cm"/>
    </inkml:brush>
  </inkml:definitions>
  <inkml:trace contextRef="#ctx0" brushRef="#br0">122 1 12620,'0'0'9369,"-8"10"-7922,-7 10-806,1 1 0,2 0 1,0 1-1,-14 36 1,19-40-429,1 0 1,0 0 0,1 0-1,2 1 1,0 0 0,0 0-1,2 27 1,1-45-207,0 0-1,0 0 1,0 0 0,1-1-1,-1 1 1,0 0 0,1 0-1,-1-1 1,1 1-1,-1 0 1,1-1 0,-1 1-1,1 0 1,0-1 0,-1 1-1,1-1 1,0 1-1,-1-1 1,1 1 0,0-1-1,0 1 1,-1-1 0,1 0-1,0 1 1,0-1-1,0 0 1,-1 0 0,1 0-1,0 0 1,0 0 0,0 0-1,0 0 1,0 0-1,-1 0 1,1 0 0,0 0-1,0 0 1,0 0 0,-1-1-1,1 1 1,0 0-1,0-1 1,0 1 0,-1-1-1,2 0 1,38-19 211,-9-6-468,-2-2 0,0-1 0,-3-1 0,0-1 0,36-59 0,-61 89-1303,-13 9-11777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2.548"/>
    </inkml:context>
    <inkml:brush xml:id="br0">
      <inkml:brushProperty name="width" value="0.025" units="cm"/>
      <inkml:brushProperty name="height" value="0.025" units="cm"/>
    </inkml:brush>
  </inkml:definitions>
  <inkml:trace contextRef="#ctx0" brushRef="#br0">1 1 13164,'0'0'7079,"0"49"-4613,6-33-608,11-2-737,0-1-832,1-1-225,3-4-1378,-3-2-3554,-1-6-8297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3.061"/>
    </inkml:context>
    <inkml:brush xml:id="br0">
      <inkml:brushProperty name="width" value="0.025" units="cm"/>
      <inkml:brushProperty name="height" value="0.025" units="cm"/>
    </inkml:brush>
  </inkml:definitions>
  <inkml:trace contextRef="#ctx0" brushRef="#br0">30 1 5093,'0'0'13607,"-1"7"-11621,-7 27-453,2-7-458,0 1-1,-2 43 1,8-70-1061,0 0 0,0 1 0,0-1 1,0 0-1,0 1 0,1-1 0,-1 0 0,0 1 1,1-1-1,-1 0 0,1 1 0,-1-1 0,1 0 1,0 0-1,-1 0 0,1 0 0,0 0 0,0 0 1,0 0-1,0 0 0,0 0 0,0 0 0,0 0 1,0 0-1,1-1 0,-1 1 0,1 0 0,2 0 34,0 0 0,0 0 0,-1 0 0,1-1 1,0 1-1,0-1 0,0 0 0,0 0 0,6-1 0,4-2 61,0 0 1,0-1-1,0 0 1,18-9-1,77-51 25,-109 63-119,0 1 0,1 0 1,-1-1-1,1 1 1,-1-1-1,1 1 1,-1-1-1,1 1 0,-1 0 1,1-1-1,-1 1 1,1 0-1,-1 0 1,1-1-1,0 1 0,-1 0 1,1 0-1,-1 0 1,1 0-1,0 0 0,-1 0 1,1 0-1,-1 0 1,1 0-1,0 0 1,-1 0-1,1 0 0,0 0 1,-1 1-1,1-1 1,-1 0-1,1 0 1,-1 1-1,1-1 0,-1 0 1,1 1-1,-1-1 1,1 1-1,0 25 399,-1-25-399,-1 0 0,1 1 0,0-1 0,-1 1 0,1-1 0,0 1 0,0-1 1,0 1-1,0 0 0,0-1 0,0 1 0,0-1 0,1 1 0,-1-1 0,0 1 0,1-1 0,0 0 0,-1 1 0,1-1 0,0 1 0,-1-1 0,1 0 0,0 0 0,0 1 0,0-1 0,0 0 1,0 0-1,2 1 0,3-1 31,1-1 1,-1 0 0,1 0-1,-1 0 1,1-1-1,-1 0 1,0 0 0,1-1-1,-1 0 1,0 0 0,0 0-1,0-1 1,-1 0 0,1 0-1,0-1 1,-1 1 0,7-6-1,-6 4-351,1 0-1,-1 1 1,1 0 0,0 1-1,1-1 1,-1 1-1,0 1 1,1-1 0,0 1-1,14-2 1,-22 4 191,0 0-1,-1 0 1,1 0 0,0 0-1,0 0 1,0 0 0,-1 0-1,1 0 1,0 0 0,0 1-1,0-1 1,-1 0-1,1 0 1,0 0 0,0 0-1,0 0 1,0 0 0,-1 0-1,1 0 1,0 0 0,0 1-1,0-1 1,0 0 0,0 0-1,0 0 1,-1 0 0,1 0-1,0 1 1,0-1 0,0 0-1,0 0 1,0 0 0,0 1-1,0-1 1,0 0 0,0 0-1,0 0 1,0 0 0,0 1-1,0-1 1,0 0 0,0 0-1,0 0 1,0 1 0,0-1-1,0 0 1,0 0 0,0 0-1,0 1 1,0-1 0,0 0-1,0 0 1,0 0 0,0 0-1,1 1 1,-1-1 0,0 0-1,0 0 1,0 0 0,0 0-1,0 0 1,1 0 0,-1 1-1,0-1 1,0 0 0,1 0-1,-11 1-5538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3.417"/>
    </inkml:context>
    <inkml:brush xml:id="br0">
      <inkml:brushProperty name="width" value="0.025" units="cm"/>
      <inkml:brushProperty name="height" value="0.025" units="cm"/>
    </inkml:brush>
  </inkml:definitions>
  <inkml:trace contextRef="#ctx0" brushRef="#br0">1 62 9289,'0'0'9000,"-1"-50"-5797,1 43-1537,4 3-641,6 4-897,4 0-224,-3 0-673,0 5-2882,-6 2-7111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3.953"/>
    </inkml:context>
    <inkml:brush xml:id="br0">
      <inkml:brushProperty name="width" value="0.025" units="cm"/>
      <inkml:brushProperty name="height" value="0.025" units="cm"/>
    </inkml:brush>
  </inkml:definitions>
  <inkml:trace contextRef="#ctx0" brushRef="#br0">1 58 7815,'0'0'11382,"8"-8"-9428,0 1-1600,16-11 799,-15 24-237,-5 19 414,-6 14-259,-2 0 1,-15 65-1,10-65-753,2 0 1,-3 67-1,15-106 233,4-9-292,6-13-119,-4-1-514,-2 0 1,-1-1-1,-1 0 0,-1-1 1,5-44-1,-4 74 269,-1 0 0,1-1 1,-1 0-1,1-1 0,0 0 0,1 0 1,10 3-1,-7-5 126,1-1-1,-1 0 1,1-1 0,0 0-1,-1-1 1,0-1 0,1 0-1,-1 0 1,0-1 0,0 0 0,-1-1-1,1 0 1,13-10 0,-17 11-2,-1-1 1,1 0 0,-1 0 0,-1 0-1,1-1 1,-1 0 0,0 0 0,0 0-1,-1-1 1,1 0 0,-2 1 0,1-2-1,-1 1 1,0 0 0,0-1 0,-1 1-1,0-1 1,0 0 0,-1 1 0,1-15-1,-2 21-14,0-1 0,0 0 0,0 1-1,0-1 1,0 1 0,0-1-1,-1 0 1,1 1 0,-1-1-1,1 1 1,-1-1 0,1 1-1,-1-1 1,0 1 0,0 0-1,0-1 1,0 1 0,0 0 0,0 0-1,0 0 1,0-1 0,0 1-1,0 0 1,-1 0 0,1 1-1,0-1 1,-1 0 0,1 0-1,-1 1 1,1-1 0,-1 1-1,1-1 1,-1 1 0,1 0-1,-1-1 1,0 1 0,1 0 0,-1 0-1,1 0 1,-1 0 0,0 0-1,1 1 1,-1-1 0,1 0-1,-3 2 1,-2-1-23,0 1 1,0-1-1,0 2 0,0-1 1,0 1-1,0 0 0,1 0 1,-1 0-1,1 1 0,-6 5 1,5-3 68,-1 1-1,2 0 1,-1 0 0,1 0-1,0 1 1,0-1 0,1 1 0,0 1-1,1-1 1,0 0 0,0 1-1,1 0 1,0-1 0,0 1 0,1 0-1,0 0 1,1 14 0,0-21-29,1 0 0,0 0 0,0 0 1,0 0-1,0 1 0,0-1 0,1 0 0,-1-1 1,0 1-1,1 0 0,0 0 0,-1-1 1,1 1-1,0-1 0,0 1 0,0-1 0,0 0 1,0 0-1,0 0 0,0 0 0,0 0 1,0 0-1,1 0 0,-1-1 0,0 1 0,0-1 1,1 0-1,3 1 0,9 0 40,0-1 1,1 0-1,17-2 0,-26 1-48,52-14-400,-51 12 230,0 0 1,1 1 0,-1 0-1,1 0 1,12 0 0,-20 3 115,-1 1 1,0 0 0,0 0 0,0 0 0,0 0 0,-1-1 0,1 1-1,0 0 1,-1 0 0,1-1 0,-2 4 0,-8 13-450,-10 26-1322,19-42 1220,1 0 0,-1 0-1,1 0 1,0-1 0,0 1 0,0 0 0,0 0 0,0 0 0,0 0 0,0 0 0,1-1 0,-1 1 0,1 2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4.317"/>
    </inkml:context>
    <inkml:brush xml:id="br0">
      <inkml:brushProperty name="width" value="0.025" units="cm"/>
      <inkml:brushProperty name="height" value="0.025" units="cm"/>
    </inkml:brush>
  </inkml:definitions>
  <inkml:trace contextRef="#ctx0" brushRef="#br0">0 69 16303,'0'0'8617,"10"-2"-7400,-1 1-975,61-13 416,-67 14-641,0-1 1,1 0-1,-1 0 0,0 0 0,0 0 1,0-1-1,0 1 0,0-1 0,0 0 1,0 0-1,-1 0 0,1 0 0,-1 0 0,1-1 1,-1 1-1,0-1 0,0 1 0,3-6 1,-5 8-14,0-1 0,0 1 0,0-1 0,0 1 0,0-1 0,0 1 0,0-1 1,0 1-1,0-1 0,-1 0 0,1 1 0,0-1 0,0 1 0,-1 0 0,1-1 1,0 1-1,0-1 0,-1 1 0,1-1 0,-1 1 0,1 0 0,0-1 0,-1 1 1,1 0-1,-1-1 0,1 1 0,-1 0 0,1 0 0,-1-1 0,1 1 0,-1 0 1,1 0-1,-1 0 0,1 0 0,-1-1 0,1 1 0,-1 0 0,1 0 0,-1 0 1,1 0-1,-1 0 0,0 1 0,-30-2-18,26 2 48,0-1 0,1 1 0,-1 0 0,1 0-1,0 1 1,-1-1 0,1 1 0,0 0 0,0 0-1,0 0 1,0 1 0,0 0 0,1-1 0,-1 1-1,1 0 1,0 1 0,-1-1 0,1 1 0,1-1-1,-4 6 1,4-7-19,1 0-1,-1 1 1,1-1 0,0 0-1,0 0 1,0 1-1,0-1 1,0 1 0,1-1-1,-1 1 1,1-1-1,-1 1 1,1-1-1,0 1 1,0-1 0,0 1-1,0-1 1,1 1-1,-1 0 1,1-1 0,0 1-1,-1-1 1,1 0-1,0 1 1,0-1-1,0 0 1,1 1 0,-1-1-1,1 0 1,-1 0-1,1 0 1,0 0-1,-1-1 1,1 1 0,3 2-1,2 0-88,0 0 0,1 0 0,-1-1 0,1 0 1,0-1-1,0 1 0,0-1 0,0-1 0,0 0 0,0 0 0,10 0 0,-10-1-1210,1 0 0,0-1 0,0 0 0,0-1-1,-1 1 1,11-5 0,20-14-11998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5.015"/>
    </inkml:context>
    <inkml:brush xml:id="br0">
      <inkml:brushProperty name="width" value="0.025" units="cm"/>
      <inkml:brushProperty name="height" value="0.025" units="cm"/>
    </inkml:brush>
  </inkml:definitions>
  <inkml:trace contextRef="#ctx0" brushRef="#br0">0 77 4612,'0'0'19971,"3"10"-19106,2 16-600,-1 1 0,1 44 0,-5-68-248,0-1-1,0 1 1,0 0-1,1-1 1,-1 1-1,1-1 0,-1 1 1,1-1-1,0 0 1,0 1-1,0-1 1,0 0-1,1 1 0,-1-1 1,1 0-1,-1 0 1,1 0-1,0 0 0,-1 0 1,1-1-1,0 1 1,0-1-1,0 1 1,1-1-1,-1 1 0,0-1 1,0 0-1,1 0 1,-1 0-1,1-1 0,-1 1 1,1 0-1,-1-1 1,1 0-1,-1 1 1,1-1-1,-1 0 0,1 0 1,-1-1-1,4 0 1,3 1 47,0-2 0,0 1 0,0-1 0,0-1 0,0 0 0,-1 0 0,1-1 0,-1 0 0,0 0 0,10-7 0,-9 4-19,0 0 1,-1 0-1,0-1 0,0 0 1,-1 0-1,0-1 0,-1 0 1,0 0-1,0 0 1,-1-1-1,0 0 0,0 0 1,-1-1-1,-1 1 0,0-1 1,0 0-1,1-18 1,-16 106 327,12-72-338,0 0-1,0-1 0,0 1 0,1-1 1,-1 1-1,1 0 0,0-1 0,1 1 1,-1-1-1,1 0 0,-1 1 0,1-1 1,5 6-1,-5-7-5,1-1 0,0 0 0,0 1 0,0-2 0,0 1 0,0 0 0,0 0 0,0-1 0,1 0 0,-1 0 0,1 0 0,-1 0 0,1 0 0,-1-1 0,1 1 0,-1-1 0,1 0 0,5-1 0,-3 1-25,0-1 0,0 0 0,0 0 0,0 0 0,0-1 0,0 0 0,-1 0 0,1-1 0,-1 1 0,0-1 0,0-1 0,0 1 0,0-1 0,0 1 0,-1-1 0,1-1 0,-1 1 0,0 0 0,0-1 0,-1 0 0,0 0 0,1 0 0,-2-1 0,1 1 0,-1-1 1,1 1-1,-2-1 0,1 0 0,0 0 0,-1 0 0,0 1 0,-1-1 0,1 0 0,-1-1 0,-1 1 0,1 0 0,-1 0 0,0 0 0,0 1 0,-3-9 0,3 11-192,0 1-1,0-1 0,0 1 1,-1-1-1,1 1 1,-1 0-1,1 0 1,-1-1-1,0 1 1,0 0-1,0 0 1,-4-3-1,5 5-95,0-1 0,0 0 0,-1 1 0,1-1 0,0 1 0,0-1 0,0 1 0,-1 0 0,1-1 0,0 1 0,0 0 0,-1 0 0,1 0 0,0 0 0,0 0 0,-1 0 0,1 0 0,-2 1 0,2 0-150,0 0 1,0 1 0,0-1 0,0 0-1,0 1 1,0-1 0,1 0 0,-1 1-1,0-1 1,1 1 0,-1-1 0,1 1-1,0-1 1,0 1 0,-1 0 0,1-1 0,0 1-1,0-1 1,0 1 0,1 0 0,-1-1-1,1 3 1,-1 2-1213,0 13-2753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5.697"/>
    </inkml:context>
    <inkml:brush xml:id="br0">
      <inkml:brushProperty name="width" value="0.025" units="cm"/>
      <inkml:brushProperty name="height" value="0.025" units="cm"/>
    </inkml:brush>
  </inkml:definitions>
  <inkml:trace contextRef="#ctx0" brushRef="#br0">212 292 13261,'0'0'4510,"-9"-4"-532,-7-3-2657,0 2 0,-1 0 0,1 1 0,-33-4 0,44 7-1192,0 1 1,0 0 0,1 0-1,-1 0 1,0 0 0,0 1 0,0 0-1,0 0 1,0 1 0,1-1-1,-6 3 1,8-3-134,0 1-1,1-1 1,-1 0-1,0 1 1,0 0-1,1-1 1,-1 1-1,1 0 1,0 0-1,-1 0 1,1 0-1,0 0 1,0 0-1,0 0 1,0 0-1,1 0 1,-1 1-1,0-1 1,1 0-1,0 0 1,-1 1-1,1-1 1,0 0-1,0 1 1,1 1 0,-1-3 7,1 0 0,0 0 0,-1 0 0,1 0 0,0-1 0,0 1 0,0 0 1,-1 0-1,1-1 0,0 1 0,0-1 0,0 1 0,0-1 0,0 1 0,0-1 1,0 0-1,0 1 0,0-1 0,0 0 0,0 0 0,0 0 0,0 0 0,1 0 1,-1 0-1,0 0 0,1 0 0,41 0 69,-31-1-52,74-9-258,-71 7 134,1 1 1,0 0-1,0 0 0,-1 2 1,29 2-1,-44-1 121,1-1 0,-1 1 1,1 0-1,-1-1 0,1 1 0,-1 0 0,1-1 0,-1 1 0,0 0 1,0-1-1,1 1 0,-1 0 0,0 0 0,0 0 0,0-1 0,0 1 1,0 0-1,0 0 0,0-1 0,0 1 0,0 0 0,0 1 0,1 3 517,4-16-250,1-5-273,-2-1 1,1 1-1,-2-1 1,0 0-1,-1 0 1,-1-30-1,-1 46-139,7 8 28,0-1 1,0 0-1,1 0 0,-1-1 1,1 0-1,0 0 0,1-1 1,-1 0-1,1 0 0,0-1 0,0-1 1,13 4-1,-17-6 43,1 1-1,0-1 1,0 0-1,0 0 1,0 0-1,0-1 0,-1 0 1,1 0-1,0-1 1,0 1-1,-1-1 1,1 0-1,-1-1 1,0 0-1,0 1 1,0-2-1,0 1 1,0 0-1,0-1 1,5-7-1,3-2 130,-1-2-1,0 1 0,16-29 1,-25 37-44,1 0 1,-1 0-1,-1 0 1,1 0-1,-1-1 0,0 1 1,0 0-1,-1-1 1,0 0-1,0 1 0,-1-1 1,1 0-1,-2-11 1,0 17-18,1 0 0,0 0 0,-1 0 0,1 1 0,-1-1 0,1 0 0,-1 1 0,1-1 0,-1 0 0,1 1 0,-1-1 0,0 1 0,1-1 0,-1 1 0,0-1 0,0 1 0,1-1 0,-1 1 0,0 0 0,0-1 0,0 1 0,1 0 0,-1 0 0,0 0 0,0-1 0,0 1 0,0 0 0,0 0 0,1 0 1,-1 0-1,0 1 0,0-1 0,0 0 0,0 0 0,1 0 0,-1 1 0,0-1 0,0 0 0,0 1 0,1-1 0,-2 2 0,-33 19 54,26-11-28,0 0 1,1 1-1,0 0 1,1 1-1,0 0 0,1 0 1,0 0-1,1 1 0,0-1 1,1 1-1,1 0 1,0 1-1,0-1 0,2 1 1,-1-1-1,2 1 0,1 21 1,-1-33-32,1 0 1,-1 0-1,1 0 1,0-1-1,-1 1 1,1 0 0,0 0-1,0-1 1,0 1-1,0 0 1,0-1-1,1 1 1,-1-1-1,0 0 1,1 1 0,-1-1-1,1 0 1,-1 0-1,1 0 1,2 2-1,1-2-21,-1 1-1,0-1 1,1 0-1,-1 0 1,0 0-1,1-1 1,-1 1 0,9-1-1,-1-1-711,0-1 1,0 0-1,0 0 1,0-1-1,22-9 0,46-32-11562,-44 21 2520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6.040"/>
    </inkml:context>
    <inkml:brush xml:id="br0">
      <inkml:brushProperty name="width" value="0.025" units="cm"/>
      <inkml:brushProperty name="height" value="0.025" units="cm"/>
    </inkml:brush>
  </inkml:definitions>
  <inkml:trace contextRef="#ctx0" brushRef="#br0">161 127 12043,'0'0'3860,"-8"1"-326,0 0-2885,0 1 0,0 0-1,0 1 1,0 0 0,0 0-1,0 1 1,1 0 0,0 0 0,-1 0-1,-11 12 1,14-12-480,0 0 0,1 0 0,0 0-1,-1 1 1,2 0 0,-1 0 0,0 0 0,1 0 0,0 1-1,1-1 1,-1 1 0,1-1 0,0 1 0,0 0 0,1 0-1,-1 0 1,1 7 0,1-11-159,0 0-1,0-1 1,1 1 0,-1-1 0,1 1-1,-1-1 1,1 1 0,-1-1-1,1 1 1,0-1 0,0 0 0,0 1-1,0-1 1,0 0 0,0 0-1,0 0 1,0 0 0,0 1 0,1-2-1,-1 1 1,0 0 0,1 0-1,-1 0 1,0-1 0,1 1-1,-1 0 1,1-1 0,0 0 0,-1 1-1,1-1 1,-1 0 0,1 0-1,-1 0 1,1 0 0,0 0 0,-1 0-1,4-1 1,3 1 17,0 0-1,0-1 1,0-1-1,0 1 1,0-1 0,11-5-1,-4 0-45,-1-1 0,0-1 0,0 0 0,-1-1 0,0 0 0,-1-1 0,0-1 0,12-14 1,-4 1-83,-1 0 1,-1-2 0,18-35 0,-35 59 91,1 1 10,0-1 0,0 0-1,-1-1 1,1 1-1,-1 0 1,0 0 0,0-1-1,0 1 1,0 0 0,-1-1-1,1 1 1,-1-1-1,0-4 1,-1 8 2,0 0-1,0 1 1,0-1-1,0 0 1,0 0-1,0 1 1,0-1 0,0 0-1,0 1 1,0-1-1,1 1 1,-1-1-1,0 1 1,0-1 0,0 1-1,0 0 1,1-1-1,-1 1 1,0 0-1,1 0 1,-1 0 0,1 0-1,-1-1 1,1 1-1,-1 0 1,0 1-1,-17 26 100,12-16-48,1-1 0,0 1-1,0 0 1,2 1 0,-1-1 0,2 1 0,-1-1 0,2 1 0,-1 20 0,2-29-82,0 1 0,0-1 1,0 0-1,1 0 0,-1 1 1,1-1-1,0 0 0,1 0 1,-1 0-1,1 0 0,-1 0 1,1-1-1,0 1 0,1 0 1,-1-1-1,0 1 1,1-1-1,0 0 0,0 0 1,0 0-1,0 0 0,1-1 1,-1 1-1,1-1 0,-1 0 1,1 0-1,0 0 0,0 0 1,0-1-1,0 1 0,0-1 1,4 0-1,39 2-4171,-17-7-2844,11-16-11108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6.927"/>
    </inkml:context>
    <inkml:brush xml:id="br0">
      <inkml:brushProperty name="width" value="0.025" units="cm"/>
      <inkml:brushProperty name="height" value="0.025" units="cm"/>
    </inkml:brush>
  </inkml:definitions>
  <inkml:trace contextRef="#ctx0" brushRef="#br0">129 3 18802,'-15'-2'1633,"-2"2"-223,0 1-449,1 18 160,1 11 608,1 9-608,0 9-416,3 5-257,4 5-159,5 0-225,2-1 0,0-4-160,5-6-1025,8-8-1186,4-10-671,0-11-2019,-1-8-8456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00:12.919"/>
    </inkml:context>
    <inkml:brush xml:id="br0">
      <inkml:brushProperty name="width" value="0.025" units="cm"/>
      <inkml:brushProperty name="height" value="0.025" units="cm"/>
    </inkml:brush>
  </inkml:definitions>
  <inkml:trace contextRef="#ctx0" brushRef="#br0">338 1 18668,'-3'1'41,"1"0"0,-1 1-1,1-1 1,0 1 0,-1-1 0,1 1-1,0 0 1,0 0 0,0 0 0,0 0 0,0 0-1,1 1 1,-1-1 0,1 0 0,-1 1-1,1 0 1,0-1 0,0 1 0,0-1 0,0 1-1,1 0 1,-1 0 0,1 0 0,-1-1-1,1 1 1,0 0 0,0 0 0,0 0-1,1 0 1,-1-1 0,1 1 0,-1 0 0,1 0-1,0 0-40,0 6 81,4 37-47,1 1 0,3-1 1,2-1-1,2 0 0,2-1 1,2 0-1,2-1 0,13 22-34,73 201 86,-85-192-87,-15-42-169</inkml:trace>
  <inkml:trace contextRef="#ctx0" brushRef="#br0" timeOffset="331.02">33 719 19308,'-21'-6'704,"11"0"-248,8-4-104,17-4-256,18 1-40,18-9-56,8-2-16,15-7 8,7-5-8,10-7 2329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7.256"/>
    </inkml:context>
    <inkml:brush xml:id="br0">
      <inkml:brushProperty name="width" value="0.025" units="cm"/>
      <inkml:brushProperty name="height" value="0.025" units="cm"/>
    </inkml:brush>
  </inkml:definitions>
  <inkml:trace contextRef="#ctx0" brushRef="#br0">36 1 15375,'0'0'10025,"-36"47"-10473,49-47-1442,-3 0-1762,5 0-3683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0:57.647"/>
    </inkml:context>
    <inkml:brush xml:id="br0">
      <inkml:brushProperty name="width" value="0.025" units="cm"/>
      <inkml:brushProperty name="height" value="0.025" units="cm"/>
    </inkml:brush>
  </inkml:definitions>
  <inkml:trace contextRef="#ctx0" brushRef="#br0">5 1 21460,'0'0'4709,"-4"63"-4677,4-19-32,0 6-481,0 3 65,7 6-417,0 0-864,-1-3-1506,1-2-4004</inkml:trace>
  <inkml:trace contextRef="#ctx0" brushRef="#br0" timeOffset="1">25 770 17905,'0'0'10730,"-24"8"-11947,32-17-2851,1-7-5477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2:45.981"/>
    </inkml:context>
    <inkml:brush xml:id="br0">
      <inkml:brushProperty name="width" value="0.025" units="cm"/>
      <inkml:brushProperty name="height" value="0.025" units="cm"/>
    </inkml:brush>
  </inkml:definitions>
  <inkml:trace contextRef="#ctx0" brushRef="#br0">9411 228 8200,'-14'-3'4132,"-227"-14"-1602,172 15-2345,0-2 1,0-3 0,-93-22-1,90 12-374,-1 2-1,-124-8 1,-148 15-172,322 8 313,-147-8 306,-208-35 0,-116-8 198,-398 53 544,335 4-495,-1728-15-211,1629 30-317,-2 1 8,605-22 12,-177-1-137,-306 39 0,484-31 179,-319 52 99,262-36-149,-144 49 0,225-63-39,0 3 0,1 0 0,0 2 1,1 0-1,0 2 0,-28 23 0,40-27-33,1 1 0,0 0 0,0 1 0,1 1 0,1 0 0,0 0 0,2 1 0,-1 0 0,2 1 0,0 0 0,-6 21 0,7-14 54,0 0-1,1 1 1,2-1 0,1 1-1,0 0 1,2 1 0,1-1-1,5 38 1,-3-47 43,1-1 1,1 0-1,1 0 1,0 0-1,0 0 0,2-1 1,0 0-1,0 0 1,1-1-1,1 0 0,1 0 1,-1-1-1,2-1 1,20 20-1,-4-11 24,0-1 1,1-1-1,1-1 1,1-2-1,56 21 1,166 40 201,-224-69-236,182 42-120,357 34 0,223-33-264,-324-26 277,1418 74 102,-1561-83 2,684 70 20,-19-1 32,386-63 311,-1134-28-530,0-11 1,-1-11-1,418-105 1,-571 111 238,-1-5 0,133-61 1,-185 72-50,0-1 1,-2-1-1,0-2 0,-1 0 1,-1-3-1,-1 0 1,-2-2-1,0 0 1,24-34-1,-42 48-8,-1 1-1,-1-1 1,0 0-1,0 0 1,-1 0 0,-1-1-1,0 0 1,0 0-1,-2 0 1,0 0 0,1-20-1,-3 14 44,0 0 0,-2 1 0,0-1 0,-2 0 0,0 1 0,-1 0 0,-11-28 0,4 18-6,-1 1-1,-2 1 1,-1 0 0,0 1-1,-2 0 1,-1 2 0,-1 0-1,-1 1 1,-1 1 0,-27-19-1,10 13-59,-1 1 0,-2 3 0,0 1 0,-1 2 0,-2 3 0,1 1 0,-2 2 0,0 2 0,-55-7 0,-44 2-347,-240 5 0,-14-1-3806,253-4-132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35.608"/>
    </inkml:context>
    <inkml:brush xml:id="br0">
      <inkml:brushProperty name="width" value="0.025" units="cm"/>
      <inkml:brushProperty name="height" value="0.025" units="cm"/>
    </inkml:brush>
  </inkml:definitions>
  <inkml:trace contextRef="#ctx0" brushRef="#br0">0 57 4676,'0'0'6567,"2"9"-6365,-1-7-184,-1 0 0,1 1-1,-1-1 1,1 0-1,0 1 1,0-1-1,0 0 1,1 0-1,-1 0 1,0 0 0,1 0-1,0 0 1,-1 0-1,1-1 1,0 1-1,0 0 1,0-1-1,2 2 1,2-1 10,0 0 0,-1 0 1,1 0-1,0-1 0,0 0 0,0 0 0,0-1 1,8 0-1,438-14 1336,-4-33-992,-45 4 80,-273 34-350,1 7-1,0 5 1,217 34-1,-196-18-57,0-6 0,1-7 0,227-20 0,-99 8 976,-272 6-964,-1 1 0,0 0 0,0 0 0,16 5 0,-22-5-137,0 0 1,1-1-1,-1 1 1,0 0-1,0 0 1,0 1 0,1-1-1,-1 0 1,-1 1-1,1-1 1,0 1-1,0 0 1,-1 0 0,1 0-1,0-1 1,-1 1-1,0 0 1,0 1-1,1-1 1,0 3 0,-2 0-3059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20.842"/>
    </inkml:context>
    <inkml:brush xml:id="br0">
      <inkml:brushProperty name="width" value="0.025" units="cm"/>
      <inkml:brushProperty name="height" value="0.025" units="cm"/>
    </inkml:brush>
  </inkml:definitions>
  <inkml:trace contextRef="#ctx0" brushRef="#br0">95 1 3203,'0'0'9604,"-8"3"-7997,-24 8-155,32-11-1418,0 1-1,0-1 1,1 0 0,-1 0 0,0 0 0,0 0 0,1 0-1,-1 0 1,0 1 0,0-1 0,0 0 0,0 0-1,1 0 1,-1 0 0,0 1 0,0-1 0,0 0 0,0 0-1,0 1 1,0-1 0,1 0 0,-1 0 0,0 0 0,0 1-1,0-1 1,0 0 0,0 0 0,0 1 0,0-1 0,0 0-1,0 0 1,0 1 0,0-1 0,0 0 0,0 0 0,0 1-1,0-1 1,-1 0 0,1 0 0,0 1 0,0-1 0,0 0-1,0 0 1,0 0 0,-1 1 0,1-1 0,0 0 0,0 0-1,0 0 1,0 0 0,-1 1 0,1-1 0,0 0 0,0 0-1,0 0 1,-1 0 0,1 0 0,0 0 0,0 0 0,-1 0-1,1 0 1,0 0 0,0 0 0,-1 0 0,1 1 0,0-2-1,0 1 1,-1 0 0,14 6 80,-13-6-96,26 6 6,0 0 0,1-1-1,-1-2 1,1-1 0,0 0 0,-1-3 0,1 0 0,0-1-1,-1-2 1,0 0 0,1-2 0,48-18 0,-50 18-26,-25 6 5,0 0-1,0 0 1,0 0-1,0 1 1,1-1 0,-1 0-1,0 0 1,0 0-1,0 1 1,0-1 0,0 0-1,0 0 1,0 1 0,1-1-1,-1 0 1,0 0-1,0 1 1,0-1 0,0 0-1,0 0 1,0 1-1,0-1 1,0 0 0,0 0-1,-1 1 1,1-1-1,0 0 1,0 0 0,0 1-1,0-1 1,0 0-1,0 0 1,0 1 0,-1-1-1,1 0 1,0 0-1,0 0 1,0 1 0,0-1-1,-1 0 1,1 0-1,0 0 1,-1 0 0,-2 5 23,-1-1 1,0 0-1,0 0 1,-1-1-1,1 1 1,-8 3 0,-7 3 10,-1-2 0,1-1 0,-2 0 0,1-2 1,-1 0-1,1-1 0,-23 1 0,-152 0 49,128-6 38,164-5-405,-1-4 1,0-4 0,154-43 0,-332 51 1080,66 6-844,0 1 0,0 1-1,0 0 1,1 1 0,-1 1-1,1 0 1,0 1 0,0 0-1,0 2 1,1 0 0,0 0-1,-14 10 1,18-11-2588,5-5-1916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17.182"/>
    </inkml:context>
    <inkml:brush xml:id="br0">
      <inkml:brushProperty name="width" value="0.025" units="cm"/>
      <inkml:brushProperty name="height" value="0.025" units="cm"/>
    </inkml:brush>
  </inkml:definitions>
  <inkml:trace contextRef="#ctx0" brushRef="#br0">1070 339 2851,'1'-8'248,"0"0"0,0 0 0,-1 0 0,-1 0 1,1 1-1,-4-16 0,3 19-150,-1 1-1,1-1 1,-1 0 0,0 1-1,0-1 1,-1 1-1,1 0 1,-1-1 0,1 1-1,-1 0 1,0 1-1,0-1 1,-1 0 0,1 1-1,-5-3 1,-10-5 72,0 1 0,-1 0 0,0 2 0,0 0 1,-1 1-1,0 1 0,-38-5 0,17 6 252,0 2 0,-80 7-1,97-3-363,-1 2 0,1 1 0,0 1 0,0 2 0,1 0 0,0 1 0,1 1 0,0 1 0,0 1 0,1 1 0,1 1 0,0 1 0,1 0 0,-21 22 0,16-10 45,1 0 1,1 1-1,1 2 0,1 0 0,2 1 0,1 1 0,2 0 0,1 2 0,-11 38 0,1 20-73,5 1 0,3 1 1,5 0-1,4 0 0,9 174 0,0-229-17,3 0 0,1 0 0,1 0 0,3-1 0,1 0 0,2-1 0,1 0-1,2-1 1,1-1 0,31 46 0,-32-58-13,2 0-1,0-2 1,1 0-1,1-1 0,1 0 1,0-2-1,2-1 1,0-1-1,1 0 1,0-2-1,1-1 1,1-1-1,0-1 1,1-1-1,32 7 1,-22-10 69,1-2 0,0-1 0,0-2 0,1-1 0,-1-2 0,0-2 0,0-2 1,0-1-1,0-2 0,-1-1 0,58-23 0,24-19 284,-3-5 0,120-77 1,-143 78-466,-23 15 128,38-19-30,-4-6 0,108-86 0,-196 137 105,-2 1 0,0-2 0,0 0 1,-2 0-1,1-2 0,-2 1 1,0-1-1,-2-1 0,1 0 0,6-22 1,-7 12 220,-1 0 1,-2-1-1,-1 0 1,-1 0 0,-2 0-1,-1-40 1,-5 6-156,-3 1 0,-2 0 1,-4 1-1,-2 0 0,-2 1 0,-4 0 0,-1 2 1,-53-96-1,56 120-253,-1 1 0,-2 1 1,-1 1-1,-1 0 0,-2 2 1,-45-40-1,52 54-62,0 0 1,-1 2-1,0 0 0,-1 1 0,-1 1 1,0 1-1,0 1 0,-1 1 1,0 1-1,0 1 0,-43-5 0,34 8-283,0 2-1,0 1 1,0 2 0,0 1-1,0 1 1,-62 18-1,49-7-306,2 1-1,-1 3 0,2 1 1,-47 31-1,-58 48-5539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32.045"/>
    </inkml:context>
    <inkml:brush xml:id="br0">
      <inkml:brushProperty name="width" value="0.025" units="cm"/>
      <inkml:brushProperty name="height" value="0.025" units="cm"/>
    </inkml:brush>
  </inkml:definitions>
  <inkml:trace contextRef="#ctx0" brushRef="#br0">2 1 3972,'0'0'9155,"-2"30"-5034,9 394-2894,13 157-1028,-9-495-167,-2-24 107,1 74-1,-25-158 471,12-38-4630,3 39 1081,0-11-5271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42.428"/>
    </inkml:context>
    <inkml:brush xml:id="br0">
      <inkml:brushProperty name="width" value="0.025" units="cm"/>
      <inkml:brushProperty name="height" value="0.025" units="cm"/>
    </inkml:brush>
  </inkml:definitions>
  <inkml:trace contextRef="#ctx0" brushRef="#br0">4418 268 9001,'-873'33'3475,"766"-21"-3192,-560 68 455,6 42-697,398-57 0,-285 110 1,448-136-43,2 4 1,2 5-1,2 4 1,3 4 0,-158 126-1,199-135-86,2 1 0,3 3 0,1 1 1,3 3-1,3 1 0,2 2 0,-55 118 0,56-91-28,3 1 1,5 2-1,3 0 1,4 2-1,-12 124 1,28-178 159,2 1 1,1-1 0,2 1 0,9 59 0,-7-79-24,2 0 0,0 0 0,0-1-1,2 1 1,0-1 0,1-1 0,0 0 0,1 0-1,1-1 1,0 0 0,25 25 0,3-4-16,1-2 0,2-2 0,1-2 0,1-1 1,2-3-1,1-1 0,87 32 0,-47-27-365,1-4 0,2-4-1,140 16 1,-33-22-407,327-17 0,-289-17 1037,-1-10 1,309-78-1,-229 21 491,347-145 0,-469 149-609,-4-9 1,-5-8 0,310-223-1,-263 143-176,-8-9 0,230-253-1,-212 172-171,-194 214 184,-4-2 0,-1-2-1,31-66 1,-59 101 61,-1 0 1,-2-1-1,0 0 1,-2 0-1,0 0 0,-2-1 1,-1 0-1,-1-1 1,-1-38-1,-3 48 63,0 1 0,-2 0 0,0 0 0,0 0 0,-2 0-1,0 1 1,-1 0 0,0 0 0,-1 0 0,-1 1 0,0 0 0,-1 0 0,0 1 0,-1 0 0,-1 1 0,-16-16 0,2 7-49,-2 1 1,0 1 0,0 2 0,-2 0-1,0 2 1,-1 1 0,-1 2 0,0 1-1,-64-15 1,12 11-51,-1 3 0,-147-1-1,76 16-9,-1 6-1,2 7 0,-279 67 1,-437 189-760,-12 83-3101,852-343 3614,-278 118-2725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45.871"/>
    </inkml:context>
    <inkml:brush xml:id="br0">
      <inkml:brushProperty name="width" value="0.025" units="cm"/>
      <inkml:brushProperty name="height" value="0.025" units="cm"/>
    </inkml:brush>
  </inkml:definitions>
  <inkml:trace contextRef="#ctx0" brushRef="#br0">3199 464 6342,'-98'-49'2165,"-105"-38"1,-68-33 75,-3-7-1719,226 110-495,-2 1 0,0 3 0,-96-12-1,50 18 21,0 5-1,0 3 0,1 5 1,-1 4-1,-134 32 0,95-7 132,2 5-1,2 6 1,-144 72-1,204-83-75,2 2 1,1 4-1,-112 90 0,152-108-95,1 2-1,2 0 1,0 2-1,2 1 1,1 1-1,1 1 1,2 0-1,1 2 1,1 0-1,-20 54 1,31-66-23,0 0 0,2 0 0,0 1 0,1-1 0,1 1 0,1-1 0,1 1 0,1 0 0,0 0 0,8 32 0,-4-36-17,0 1 0,1-1 0,1 0 1,1-1-1,0 1 0,1-1 0,1-1 0,0 0 0,1 0 0,1-1 0,0-1 0,17 15 0,3-2-1,1-2-1,2-1 0,0-2 1,1-1-1,1-2 0,1-1 1,0-2-1,1-2 0,1-1 1,55 8-1,25-2 57,0-6 0,152-3 0,-105-13 41,0-7 0,327-65-1,-248 16 162,308-118 0,-415 125-51,142-77 1,-228 102-44,-2-2 1,-1-3 0,-1-2 0,-2-2 0,67-68-1,-99 88-63,-1 0-1,0 0 0,-2-2 1,0 1-1,-1-2 0,0 1 0,10-31 1,-18 42-52,0-1 1,-1 0-1,0 0 0,0-1 1,-1 1-1,0 0 1,-1-1-1,1 1 1,-2 0-1,0-1 0,0 1 1,0 0-1,-1-1 1,-1 1-1,1 0 0,-2 1 1,1-1-1,-1 0 1,0 1-1,-7-9 0,2 5-20,-2 0-1,1 1 0,-2 0 0,1 1 0,-2 0 0,1 1 1,-1 0-1,0 1 0,-1 1 0,-27-11 0,-3 1-29,-1 3-1,-64-12 1,19 10-239,-1 4 0,0 4 0,-167 6 0,121 13-1396,-254 53-1,191-19-1243,23-9-2307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39.732"/>
    </inkml:context>
    <inkml:brush xml:id="br0">
      <inkml:brushProperty name="width" value="0.025" units="cm"/>
      <inkml:brushProperty name="height" value="0.025" units="cm"/>
    </inkml:brush>
  </inkml:definitions>
  <inkml:trace contextRef="#ctx0" brushRef="#br0">0 205 12748,'0'0'4965,"66"-19"-4100,-19 6 63,11-2 1,13-3-224,4-2-353,4 2-224,-3 1-96,-7 2 1,-9 0-194,-13 4-351,-7 0-417,-13 2-544,-11-2-2051,-11-2-1184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2:32.050"/>
    </inkml:context>
    <inkml:brush xml:id="br0">
      <inkml:brushProperty name="width" value="0.025" units="cm"/>
      <inkml:brushProperty name="height" value="0.025" units="cm"/>
    </inkml:brush>
  </inkml:definitions>
  <inkml:trace contextRef="#ctx0" brushRef="#br0">26 1 10442,'-11'0'1411,"-4"0"7135,16 2-5629,8 3-3716,217 57 1192,-152-47-371,1-3-1,0-3 1,1-4-1,9-3-21,-63-1 1,431-16 38,-332 17-155,-1 4 1,101 21 115,-140-12 33,1-3-1,0-4 1,0-3 0,0-4 0,35-6-33,-8-4-3,0 4 1,1 5-1,-1 5 0,29 7 3,99 6 58,0-10 0,1-11-58,-237 3 0,646-11 52,-482 6-40,-1 8-1,89 14-11,266 13 43,-293-33 70,-166-1 503,0 2 1,0 3-1,-1 3 1,56 10-617,-5-5 467,-110-9-1108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0.085"/>
    </inkml:context>
    <inkml:brush xml:id="br0">
      <inkml:brushProperty name="width" value="0.025" units="cm"/>
      <inkml:brushProperty name="height" value="0.025" units="cm"/>
    </inkml:brush>
  </inkml:definitions>
  <inkml:trace contextRef="#ctx0" brushRef="#br0">327 21 14510,'0'0'3518,"13"-3"-2926,-4 1-487,58-11 424,-62 12-458,1 0 1,0 0-1,0 1 1,0 0-1,0 0 1,0 1-1,0 0 1,0 0-1,0 0 1,7 3-1,-12-3-63,0 0-1,1 0 1,-1 0-1,0 0 0,0 1 1,0-1-1,0 0 1,0 1-1,0-1 1,0 0-1,0 1 1,0-1-1,-1 1 0,1-1 1,-1 1-1,1 0 1,-1-1-1,1 1 1,-1 0-1,0-1 0,0 1 1,0-1-1,0 1 1,0 0-1,0-1 1,-1 1-1,1 0 0,0-1 1,-1 1-1,1 0 1,-1-1-1,0 1 1,1-1-1,-1 1 1,-2 1-1,-1 6 44,0-1-1,-1 0 1,0 0-1,-1 0 1,-7 7 0,-70 65 128,-101 76 1,29-28 283,148-121-394,3-4-14,0 0 0,1 0-1,0 0 1,-1 1 0,1 0-1,1-1 1,-5 8 0,9-11-56,1 1 1,-1 0 0,1-1-1,0 1 1,-1-1-1,1 0 1,-1 0-1,1 0 1,0 0 0,-1 0-1,1 0 1,2-2-1,53-12-117,-1-4 0,-1-2 0,62-30 0,-67 27-1118,58-25-4204,-4-2-5407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0.958"/>
    </inkml:context>
    <inkml:brush xml:id="br0">
      <inkml:brushProperty name="width" value="0.025" units="cm"/>
      <inkml:brushProperty name="height" value="0.025" units="cm"/>
    </inkml:brush>
  </inkml:definitions>
  <inkml:trace contextRef="#ctx0" brushRef="#br0">0 1 14894,'0'0'6839,"0"9"-6519,1 49 382,13 95-1,-11-130-718,2 1 0,1-1-1,1 0 1,0 0 0,2-1 0,1 0-1,15 25 1,-28-50-5128,-4-3 2991,-1-1 100,-14-12-3199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1.298"/>
    </inkml:context>
    <inkml:brush xml:id="br0">
      <inkml:brushProperty name="width" value="0.025" units="cm"/>
      <inkml:brushProperty name="height" value="0.025" units="cm"/>
    </inkml:brush>
  </inkml:definitions>
  <inkml:trace contextRef="#ctx0" brushRef="#br0">0 61 10762,'0'0'11211,"78"-33"-10987,-37 28-160,6 0-64,-1-2-1537,-3 2-2147,-4 0-2914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1.628"/>
    </inkml:context>
    <inkml:brush xml:id="br0">
      <inkml:brushProperty name="width" value="0.025" units="cm"/>
      <inkml:brushProperty name="height" value="0.025" units="cm"/>
    </inkml:brush>
  </inkml:definitions>
  <inkml:trace contextRef="#ctx0" brushRef="#br0">138 41 14318,'0'0'2973,"-8"-3"-224,5 1-2582,-3 0 240,1 0 0,-1 0 0,0 0 0,0 1 0,0 0 0,-7-1-1,11 2-324,-1 0 0,1 0 0,0 1 0,-1-1 0,1 0 0,0 1 0,0 0 0,0-1 0,-1 1-1,1 0 1,0 0 0,0 0 0,0 1 0,0-1 0,1 0 0,-1 1 0,0-1 0,0 1 0,1 0-1,-1-1 1,1 1 0,0 0 0,-3 3 0,0 4 77,-1 0 0,1 0 0,1 1 1,0-1-1,0 1 0,0 0 0,0 14 0,2-20-122,1-1 0,0 1 0,0 0 0,0-1 0,1 1 0,-1 0 0,1-1 0,0 1 0,0 0 0,2 4 0,-2-6-28,0-1 0,0 1-1,0-1 1,0 1-1,0-1 1,0 0-1,1 1 1,-1-1-1,1 0 1,-1 0-1,1 0 1,-1 0 0,1 0-1,0 0 1,-1 0-1,1 0 1,0-1-1,-1 1 1,1-1-1,0 1 1,3-1-1,-1 1 19,1-1-1,-1 1 1,1-1-1,-1 0 1,1-1-1,-1 1 0,1-1 1,-1 0-1,1 0 1,-1 0-1,0-1 0,1 0 1,-1 1-1,0-1 1,0-1-1,0 1 1,0-1-1,-1 1 0,7-7 1,-7 5-6,1 0 1,0-1 0,-1 0 0,0 0-1,0 0 1,-1 0 0,1 0-1,-1-1 1,0 1 0,-1-1-1,1 1 1,-1-1 0,0 0 0,-1 1-1,1-10 1,-1 11-24,-2-51 207,-8 32-141,10 22-68,-1 1 1,1-1-1,0 1 1,-1-1-1,0 1 1,1-1-1,-1 1 0,1 0 1,-1-1-1,1 1 1,-1 0-1,0 0 1,1 0-1,-1-1 0,0 1 1,1 0-1,-1 0 1,0 0-1,1 0 1,-1 0-1,0 0 1,1 0-1,-1 0 0,0 0 1,1 0-1,-1 1 1,0-1-1,1 0 1,-2 1-1,1 0-3,-1 1 0,1 0-1,-1 0 1,1 0 0,0 0-1,0 0 1,0 0 0,0 0 0,0 0-1,0 1 1,0-1 0,1 0 0,-1 1-1,1-1 1,0 0 0,0 1-1,0 1 1,-1-1-171,1 0-1,0 0 0,0 0 1,0 0-1,0 0 0,0 0 1,0 0-1,1 0 0,0 0 1,-1 0-1,1 0 1,0-1-1,2 5 0,-1-6-209,-1 0 0,0-1 0,1 1 0,-1 0 0,0-1-1,1 0 1,-1 1 0,1-1 0,-1 0 0,1 1 0,-1-1 0,1 0 0,-1 0-1,1 0 1,0 0 0,2-1 0,13-3-5943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1.999"/>
    </inkml:context>
    <inkml:brush xml:id="br0">
      <inkml:brushProperty name="width" value="0.025" units="cm"/>
      <inkml:brushProperty name="height" value="0.025" units="cm"/>
    </inkml:brush>
  </inkml:definitions>
  <inkml:trace contextRef="#ctx0" brushRef="#br0">114 148 16015,'0'0'6331,"-10"1"-5375,6-1-894,0 0-1,-1 0 1,1 1-1,0 0 1,0 0 0,0 0-1,0 0 1,0 1-1,0-1 1,0 1-1,0 0 1,1 0 0,-1 1-1,1-1 1,-1 1-1,1 0 1,0-1 0,0 2-1,0-1 1,0 0-1,1 0 1,-1 1-1,1-1 1,0 1 0,0 0-1,0 0 1,-1 5-1,1-5-24,1 0-1,-1 0 0,1 0 1,0 0-1,0 0 1,1 0-1,-1 1 0,1-1 1,0 0-1,0 0 0,0 0 1,1 1-1,-1-1 1,1 0-1,2 6 0,-2-8-16,1 0-1,-1 0 1,0-1-1,1 1 1,-1 0-1,1-1 1,0 0-1,0 1 0,-1-1 1,1 0-1,0 0 1,0 0-1,0 0 1,0 0-1,0 0 1,0 0-1,1-1 1,-1 1-1,0-1 0,0 0 1,0 1-1,1-1 1,-1 0-1,0 0 1,0-1-1,0 1 1,1 0-1,-1-1 1,0 1-1,3-2 0,2 0 18,0 0-1,0-1 1,0 0-1,0 0 1,0-1-1,0 0 1,-1 0-1,0 0 1,0-1-1,0 0 1,0 0-1,-1 0 0,0-1 1,0 0-1,0 0 1,-1 0-1,0-1 1,0 1-1,2-8 1,1 0 88,-1 0 1,-1-1-1,0 0 0,-1 0 1,0 0-1,-2 0 0,0 0 1,1-22-1,-7-10 379,4 47-504,0 0 0,0-1 0,0 1-1,0 0 1,0-1 0,0 1 0,0 0 0,-1 0-1,1-1 1,0 1 0,0 0 0,0-1-1,0 1 1,0 0 0,0 0 0,0-1 0,-1 1-1,1 0 1,0 0 0,0 0 0,0-1-1,-1 1 1,1 0 0,0 0 0,0 0 0,-1-1-1,1 1 1,0 0 0,0 0 0,-1 0-1,1 0 1,0 0 0,0 0 0,-1-1 0,1 1-1,0 0 1,-1 0 0,1 0 0,-11 22-159,-10 54 104,20-70 54,0 0 0,0 0-1,0 0 1,1 0-1,0 1 1,1-1 0,-1 0-1,1 0 1,0 0 0,3 10-1,-2-14 6,-1 1 0,1-1-1,0 0 1,0 0 0,-1-1 0,1 1-1,0 0 1,1 0 0,-1-1 0,0 0 0,0 1-1,1-1 1,-1 0 0,1 0 0,-1 0-1,1 0 1,-1-1 0,1 1 0,0-1-1,-1 1 1,1-1 0,0 0 0,-1 0-1,1 0 1,0-1 0,-1 1 0,4-1 0,0 0 0,-1 0 0,1 0 0,0 0 0,0-1 0,-1 0 0,1 0 0,-1 0 0,0-1 1,1 0-1,-1 0 0,6-5 0,-7 4 3,-1-1 0,1 1 0,-1-1 0,0 0 1,0 0-1,-1 0 0,1-1 0,-1 1 0,-1-1 0,1 1 0,-1-1 0,0 0 0,0 1 1,0-1-1,-1 0 0,0 0 0,0-7 0,-1 13-31,0 1 0,0-1 0,0 0 0,0 0 1,1 1-1,-1-1 0,0 0 0,0 1 0,1-1 0,-1 1 0,0-1 0,1 1 0,-1-1 1,1 1-1,-1 0 0,0-1 0,1 1 0,-1 0 0,1-1 0,-1 2 0,-14 41 112,14-42-78,1 0-1,-1 0 0,1 0 0,-1 0 0,1 0 0,0 0 1,0 0-1,-1 0 0,1 0 0,0 0 0,0 0 0,0 1 0,0-1 1,0 0-1,0 0 0,1 0 0,-1 0 0,0 0 0,0 0 1,1 0-1,-1 0 0,1 0 0,-1 0 0,1 0 0,-1 0 1,1 0-1,0-1 0,-1 1 0,1 0 0,0 0 0,0 0 1,-1-1-1,1 1 0,0 0 0,0-1 0,1 1 0,4 0 49,0-2 0,0 1 1,-1 0-1,1-1 0,0 0 0,-1-1 0,1 1 0,-1-1 0,1 0 0,-1 0 0,0-1 0,0 0 0,7-4 0,-8 4-358,1 0-1,-1-1 0,0 1 1,0-1-1,-1 0 0,6-7 1,-7 9-476,-1-1 1,1 0-1,-1 1 1,1-1-1,-1 0 1,0 0 0,0 0-1,0 0 1,-1 0-1,1 0 1,-1-6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2.700"/>
    </inkml:context>
    <inkml:brush xml:id="br0">
      <inkml:brushProperty name="width" value="0.025" units="cm"/>
      <inkml:brushProperty name="height" value="0.025" units="cm"/>
    </inkml:brush>
  </inkml:definitions>
  <inkml:trace contextRef="#ctx0" brushRef="#br0">233 44 5029,'0'0'10746,"-10"-7"-8344,-30-22-1126,38 28-1220,0 0 0,-1 0 0,1 0 0,0 0 0,-1 0-1,1 1 1,-1-1 0,0 1 0,1 0 0,-1 0 0,1 0 0,-1 0 0,1 0 0,-1 1 0,1-1-1,-1 1 1,1-1 0,-1 1 0,1 0 0,-1 0 0,1 0 0,0 1 0,-4 1 0,-3 3 70,0 1 1,1 0-1,-15 15 0,14-13-24,-2 1-10,7-7 21,-1 0-1,1 1 1,1-1 0,-1 1-1,0 0 1,1 0-1,0 0 1,0 1 0,0-1-1,0 1 1,1 0 0,0-1-1,0 1 1,0 0 0,0 0-1,0 7 1,2-11-94,0 0 1,1 0-1,-1 0 1,1-1-1,-1 1 1,1 0-1,0 0 0,-1 0 1,1-1-1,0 1 1,-1 0-1,1 0 1,0-1-1,0 1 1,0-1-1,-1 1 1,1-1-1,0 1 0,0-1 1,0 1-1,0-1 1,0 0-1,0 0 1,0 1-1,0-1 1,0 0-1,0 0 1,0 0-1,0 0 1,2 0-1,41 0 198,-32-1-151,-5 1-55,1-1-1,0 0 1,-1 0-1,1-1 1,-1 0-1,1 0 1,-1-1-1,0 0 1,0 0 0,0-1-1,-1 0 1,11-7-1,-12 7-1,-1 1-1,0-1 1,0 1-1,-1-1 1,1 0-1,-1 0 1,0-1-1,0 1 1,0-1-1,0 0 1,-1 1-1,0-1 1,0 0-1,0 0 1,-1-1-1,0 1 1,0 0-1,1-11 1,-2 16-3,0-1 0,1 1-1,-1-1 1,0 1 0,0-1 0,0 1 0,0-1 0,0 1 0,0 0-1,0-1 1,0 1 0,0-1 0,0 1 0,0-1 0,0 1 0,0-1-1,-1 1 1,1-1 0,0 1 0,0 0 0,0-1 0,-1 1 0,1-1-1,0 1 1,0 0 0,-1-1 0,1 1 0,0 0 0,-1-1 0,1 1-1,0 0 1,-1 0 0,1-1 0,-1 1 0,1 0 0,0 0 0,-1 0-1,1-1 1,-1 1 0,1 0 0,-1 0 0,1 0 0,-1 0 0,1 0-1,0 0 1,-1 0 0,1 0 0,-1 0 0,1 0 0,-1 0 0,1 0-1,-1 0 1,1 1 0,-1-1 0,1 0 0,0 0 0,-1 0 0,1 1-1,-1-1 1,1 0 0,0 0 0,-1 1 0,1-1 0,-1 1 0,-1 0 9,0 1 1,0 0 0,0 0 0,0 0 0,0 0 0,0 0 0,1 0 0,-1 0-1,1 0 1,-2 3 0,2-3-2,0 0-1,0 1 1,0-1-1,0 0 1,1 0-1,-1 0 1,1 1 0,-1-1-1,1 0 1,0 1-1,0-1 1,0 0-1,0 1 1,0-1-1,1 0 1,-1 1 0,1-1-1,-1 0 1,1 0-1,0 1 1,0-1-1,0 0 1,0 0-1,0 0 1,1 0 0,-1 0-1,1-1 1,-1 1-1,1 0 1,-1-1-1,1 1 1,0-1-1,3 3 1,0-2-93,0 0 1,0-1-1,1 1 0,-1-1 1,0 0-1,1-1 0,-1 1 1,1-1-1,-1 0 0,1 0 1,-1-1-1,1 0 0,7-1 1,-12 2 90,0 0 0,-1 1 0,1-1 0,-1 1 0,1-1 0,0 1 0,-1-1 0,1 1 0,-1 0 1,1-1-1,-1 1 0,0 0 0,1-1 0,-1 1 0,0 0 0,1 0 0,-1-1 0,0 1 0,0 0 1,1 0-1,-1 0 0,0-1 0,0 1 0,0 0 0,0 0 0,0 0 0,0-1 0,-1 2 0,2 33 330,-1-29-266,0 249 2348,0-255-2417,0 0 1,0-1-1,0 1 0,-1 0 1,1-1-1,0 1 1,0-1-1,-1 1 1,1 0-1,0 0 0,-1-1 1,1 1-1,0 0 1,-1 0-1,1-1 0,0 1 1,-1 0-1,1 0 1,-1 0-1,1 0 0,0-1 1,-1 1-1,1 0 1,-1 0-1,1 0 0,-1 0 1,1 0-1,0 0 1,-1 0-1,1 0 0,-1 0 1,1 0-1,-1 1 1,1-1-1,0 0 0,-1 0 1,1 0-1,0 0 1,-1 1-1,1-1 0,-1 0 1,1 0-1,0 1 1,-1-1-1,1 0 0,0 0 1,0 1-1,-1-1 1,1 0-1,0 1 0,0-1 1,-1 1-1,1-1 1,0 0-1,0 1 1,0-1-1,0 1 0,0-1 1,0 0-1,-1 1 1,1-1-1,0 1 0,0-1 1,0 0-1,0 1 1,1-1-1,-1 1 0,-22-29 312,12 8-460,1 1-1,2-1 1,0-1-1,0 1 1,2-1-1,1-1 1,1 1-1,0 0 1,1-41-1,3 59-15,-1 1 0,0 0 0,0-1 0,1 1 1,0 0-1,-1 0 0,1-1 0,0 1 0,0 0 0,0 0 0,0 0 0,1 0 0,-1 0 0,0 0 0,1 1 0,-1-1 0,1 0 0,0 1 0,2-3 0,41-20-6294,-29 17 3101,17-9-4956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3.043"/>
    </inkml:context>
    <inkml:brush xml:id="br0">
      <inkml:brushProperty name="width" value="0.025" units="cm"/>
      <inkml:brushProperty name="height" value="0.025" units="cm"/>
    </inkml:brush>
  </inkml:definitions>
  <inkml:trace contextRef="#ctx0" brushRef="#br0">113 2 13581,'0'0'1345,"-47"-1"-832,22 1-513,2 4-2979,5 3-2787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3.387"/>
    </inkml:context>
    <inkml:brush xml:id="br0">
      <inkml:brushProperty name="width" value="0.025" units="cm"/>
      <inkml:brushProperty name="height" value="0.025" units="cm"/>
    </inkml:brush>
  </inkml:definitions>
  <inkml:trace contextRef="#ctx0" brushRef="#br0">0 1 18129,'0'0'7655,"26"62"-6822,-19-28-320,1 5-353,0-2-96,1 0-64,-3-4-1057,1-2-1666,-3-5-960,-3-8-2947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3.730"/>
    </inkml:context>
    <inkml:brush xml:id="br0">
      <inkml:brushProperty name="width" value="0.025" units="cm"/>
      <inkml:brushProperty name="height" value="0.025" units="cm"/>
    </inkml:brush>
  </inkml:definitions>
  <inkml:trace contextRef="#ctx0" brushRef="#br0">13 56 17489,'0'0'5786,"0"-8"-3154,2-38 43,-3 46-2661,1 0 1,0 0 0,0 0 0,0 0 0,0-1-1,0 1 1,0 0 0,0 0 0,0 0-1,0 0 1,-1 0 0,1 0 0,0 0-1,0 0 1,0 0 0,0 0 0,0 0-1,0-1 1,-1 1 0,1 0 0,0 0-1,0 0 1,0 0 0,0 0 0,0 0-1,-1 0 1,1 0 0,0 0 0,0 0-1,0 0 1,0 0 0,0 0 0,-1 1 0,1-1-1,0 0 1,0 0 0,0 0 0,0 0-1,0 0 1,0 0 0,-1 0 0,1 0-1,0 0 1,0 0 0,0 0 0,0 1-1,0-1 1,0 0 0,0 0 0,0 0-1,0 0 1,0 0 0,-1 0 0,1 1-1,0-1 1,0 0 0,0 0 0,0 0 0,0 0-1,0 0 1,0 1 0,0-1 0,0 0-1,0 0 1,0 0 0,0 0 0,0 0-1,0 1 1,-6 12-217,6-11 190,-1 0 0,1 0-1,0 0 1,0 0-1,0 0 1,0 0-1,0 0 1,1 0-1,-1 1 1,1-1-1,-1-1 1,1 1-1,0 0 1,-1 0 0,1 0-1,0 0 1,0 0-1,1-1 1,-1 1-1,0 0 1,1-1-1,-1 1 1,0-1-1,4 3 1,0-2-63,1 1 0,0-1 0,0 0 0,0 0 1,0-1-1,12 2 0,-5-1-50,-9-1 4,4 0-26,0 0 0,0 1 0,1 1 0,-1-1 0,10 6 0,-17-8 148,0 1 1,0-1-1,0 1 1,0 0-1,0-1 1,0 1-1,0 0 1,0 0-1,0 0 0,-1 0 1,1 0-1,0 0 1,0 0-1,-1 0 1,1 0-1,-1 0 1,1 0-1,-1 0 1,1 0-1,-1 1 0,0-1 1,0 0-1,0 0 1,1 0-1,-1 1 1,0-1-1,0 0 1,0 0-1,-1 1 1,1-1-1,0 0 0,0 0 1,-1 0-1,1 1 1,-1-1-1,1 0 1,-1 0-1,1 0 1,-1 0-1,0 0 1,1 0-1,-1 0 1,0 0-1,0 0 0,0 0 1,-1 0-1,-7 9 99,-1 0-1,0-1 1,0-1-1,-1 1 1,0-2-1,-20 11 1,-12-3-4453,35-15-1461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4.478"/>
    </inkml:context>
    <inkml:brush xml:id="br0">
      <inkml:brushProperty name="width" value="0.025" units="cm"/>
      <inkml:brushProperty name="height" value="0.025" units="cm"/>
    </inkml:brush>
  </inkml:definitions>
  <inkml:trace contextRef="#ctx0" brushRef="#br0">0 1 14221,'0'0'8697,"8"9"-8254,2 4-325,-1 0 0,-1 0 1,0 0-1,-1 1 0,8 21 1,-14-31-93,0 0 1,0 0-1,1 0 1,-1-1-1,1 1 1,0 0-1,0-1 1,1 0-1,-1 1 1,1-1 0,0 0-1,-1 0 1,1 0-1,1-1 1,5 5-1,-6-6 30,0 0 0,-1-1-1,1 1 1,0-1 0,-1 0 0,1 0-1,0 0 1,-1 0 0,1 0 0,0-1-1,0 1 1,-1-1 0,1 1 0,-1-1-1,1 0 1,-1 0 0,1 0 0,-1-1-1,1 1 1,-1-1 0,0 1 0,0-1-1,0 0 1,0 0 0,2-2 0,38-36 404,-31 28-61,1 0-1,0 1 1,25-17 0,-36 27-397,-1 1 1,1-1 0,0 1-1,0 0 1,0-1-1,0 1 1,0 0-1,0-1 1,-1 1-1,1 0 1,0 0 0,0 0-1,0 0 1,0 0-1,0 0 1,0 0-1,0 0 1,0 0 0,0 1-1,0-1 1,-1 0-1,1 0 1,0 1-1,0-1 1,0 1-1,0-1 1,-1 1 0,1-1-1,0 1 1,0-1-1,-1 1 1,1 0-1,0-1 1,-1 1 0,1 0-1,-1 0 1,1-1-1,-1 1 1,1 0-1,0 1 1,17 50 454,-3-10 0,-6-31 850,0-2-4587,-14-22-7142,-11-12 1902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3:34.256"/>
    </inkml:context>
    <inkml:brush xml:id="br0">
      <inkml:brushProperty name="width" value="0.025" units="cm"/>
      <inkml:brushProperty name="height" value="0.025" units="cm"/>
    </inkml:brush>
  </inkml:definitions>
  <inkml:trace contextRef="#ctx0" brushRef="#br0">1 0 19452,'9'15'184,"1"0"0,1-1 1,0-1-1,1 0 0,0 0 0,1-1 0,0-1 0,1 0 0,0-1 1,1-1-1,0 0 0,1-1 0,2 1-184,-2-2 8,0-1 1,1-1-1,-1-1 0,1 0 1,0-1-1,0-1 1,0 0-1,0-2 0,0 0 1,0 0-1,0-2 0,0 0 1,0-1-1,0-1 1,0 0-1,-1-1 0,0-1 1,10-5-9,-1 0 7,1 2 0,1 1 0,-1 1 1,1 1-1,1 2 0,-1 0 0,0 2 0,1 1 1,0 1-1,15 3-7,318 62 77,-298-57-67,-1-3 1,1-3-1,0-2 0,-1-3 0,1-2 0,42-11-10,-45 3 8,44-10 2,2 4 0,-1 5 0,50 2-10,-1 17 0,0 6 1,126 27-1,-146-24 8,0-7 0,1-6 0,22-6-8,-108 3-1,430-32 10,-344 28-6,0 5 1,94 14-4,126 8 528,-130-2 549,-208-19-943,0 0 0,-1 0 0,1-2 0,0 0 0,-1-1 0,1 0 0,-1-1 0,0-1 0,11-6-134,-24 11 40,2-2 9,1 1 0,-1-1 1,1 2-1,0-1 0,-1 1 0,1-1 0,0 2 0,0-1 1,-1 1-1,1-1 0,0 2 0,-1-1 0,1 1 0,-1-1 1,0 1-1,1 1 0,-1-1 0,0 1 0,0 0 0,0 0 1,-1 1-1,1-1 0,0 2-49,-4-4 4,0 0 0,0 0 0,0 0 0,1 0 1,-1 0-1,1 0 0,-1 0 0,0-1 0,1 1 0,0 0 0,-1-1 0,1 1 1,-1-1-1,1 1 0,0-1 0,-1 0 0,1 0 0,-1 0 0,1 0 0,0 0 1,-1 0-1,1 0 0,0-1 0,-1 1 0,1 0 0,-1-1 0,1 1 0,0-1 1,-1 0-1,1 0 0,-1 1 0,0-1 0,1 0 0,-1 0 0,0 0 0,0-1 1,1 1-1,-1 0 0,0 0 0,0-1 0,0 1 0,0 0 0,-1-1 0,1 1 1,0-1-1,-1 1 0,1-1 0,0 0-4,34-30-239,-30 32-846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4.822"/>
    </inkml:context>
    <inkml:brush xml:id="br0">
      <inkml:brushProperty name="width" value="0.025" units="cm"/>
      <inkml:brushProperty name="height" value="0.025" units="cm"/>
    </inkml:brush>
  </inkml:definitions>
  <inkml:trace contextRef="#ctx0" brushRef="#br0">1 1 13965,'0'0'8520,"57"33"-8456,-38-15-544,-2 1-1890,2 2-1954,-6-4-2819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5.258"/>
    </inkml:context>
    <inkml:brush xml:id="br0">
      <inkml:brushProperty name="width" value="0.025" units="cm"/>
      <inkml:brushProperty name="height" value="0.025" units="cm"/>
    </inkml:brush>
  </inkml:definitions>
  <inkml:trace contextRef="#ctx0" brushRef="#br0">1 121 14221,'0'0'4591,"2"11"-2610,-1 0-1619,0 6 211,1 0 1,1 0 0,1-1 0,6 18 0,-9-30-468,0-1 0,1 0 1,-1 0-1,1 0 1,0 0-1,0 0 0,0 0 1,0-1-1,0 1 1,1 0-1,-1-1 0,4 3 1,-4-4-76,0 0 0,0 0 1,0-1-1,0 1 0,0-1 0,0 1 1,0-1-1,0 1 0,0-1 1,0 0-1,0 0 0,0 0 0,0 0 1,1-1-1,-1 1 0,0 0 0,0-1 1,0 0-1,0 1 0,0-1 1,-1 0-1,4-1 0,0-2 13,-1 1-1,0 0 1,0-1 0,0 0-1,0 0 1,-1 0-1,1 0 1,-1-1 0,0 1-1,-1-1 1,1 0 0,-1 0-1,0 0 1,0 0-1,0 0 1,-1 0 0,2-8-1,-1 1 19,0 1 0,0 0 0,-1-1 0,-1 1 0,0-1 0,-1 1 0,-2-18 0,2 28-54,1-1 0,-1 0 0,1 0 0,-1 0-1,0 0 1,0 0 0,0 1 0,0-1 0,0 0 0,0 1 0,-1-1-1,1 1 1,0-1 0,-1 1 0,-2-2 0,-7 3 4,5 18-11,6-12-2,-1-1 0,1 1 0,0 0 0,0 0 0,0 0 0,1-1-1,0 1 1,0 0 0,1 0 0,3 10 0,-3-14 2,-1 0 0,1 0 0,0 0 0,0 0 0,-1-1 0,1 1 0,0 0 0,1-1 0,-1 1 0,0-1 0,0 0 0,1 0 1,-1 0-1,0 0 0,1 0 0,-1 0 0,1-1 0,-1 1 0,1-1 0,-1 0 0,1 1 0,0-1 0,-1 0 0,1-1 0,-1 1 0,6-1 0,-5 0 10,0 0 1,1 0-1,-1 0 1,0 0-1,1-1 0,-1 1 1,0-1-1,0 0 1,0 1-1,-1-1 1,1-1-1,0 1 0,-1 0 1,1-1-1,-1 1 1,0-1-1,0 0 0,0 0 1,0 0-1,0 0 1,-1 0-1,1 0 0,-1 0 1,0-1-1,0 1 1,0 0-1,0-5 0,2-7 36,0 0-1,-1 0 0,-1-1 0,-2-25 0,-2 36-200,-3 13 27,-3 14 18,7-14 99,0 0-1,1 1 0,0-1 1,0 1-1,1 0 0,0-1 1,3 17-1,-3-22 10,1-1 0,0 1 0,0-1 0,0 0 0,1 1 0,-1-1 0,0 0 0,1 0-1,-1 0 1,1 0 0,0 0 0,0 0 0,0 0 0,0 0 0,0-1 0,0 1 0,0-1 0,0 0 0,1 1 0,-1-1-1,0 0 1,1-1 0,-1 1 0,1 0 0,0-1 0,-1 1 0,1-1 0,-1 0 0,6 0 0,45-1-27,-43 0-48,0 0-1,1 0 1,-1 1-1,1 1 1,-1 0 0,1 0-1,-1 1 1,19 6-1,-33-42 2640,-1 21-2410,0 1 1,-1 0-1,-1 0 1,-12-17-1,-11-20-605,30 48-450,54 31-15135,-33-22 5932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5.631"/>
    </inkml:context>
    <inkml:brush xml:id="br0">
      <inkml:brushProperty name="width" value="0.025" units="cm"/>
      <inkml:brushProperty name="height" value="0.025" units="cm"/>
    </inkml:brush>
  </inkml:definitions>
  <inkml:trace contextRef="#ctx0" brushRef="#br0">1 0 14029,'0'0'8264,"9"56"-6502,0-26-289,-2 3-576,3 1-449,3-2-255,2-2-129,-2-8-96,-1-5-577,1-12-1089,-9-5-480,-2 0-736,-2-18-2820,-6-11-6245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6.126"/>
    </inkml:context>
    <inkml:brush xml:id="br0">
      <inkml:brushProperty name="width" value="0.025" units="cm"/>
      <inkml:brushProperty name="height" value="0.025" units="cm"/>
    </inkml:brush>
  </inkml:definitions>
  <inkml:trace contextRef="#ctx0" brushRef="#br0">110 53 10602,'0'0'7602,"1"-8"-4367,3-25-940,-4 33-2245,0-1-1,0 1 0,0-1 0,0 1 0,0-1 0,0 1 0,0-1 0,0 1 0,0 0 0,-1-1 0,1 1 1,0-1-1,0 1 0,0 0 0,-1-1 0,1 1 0,0-1 0,0 1 0,-1 0 0,1-1 0,0 1 0,-1 0 1,1 0-1,0-1 0,-1 1 0,1 0 0,0 0 0,-1-1 0,1 1 0,-1 0 0,1 0 0,0 0 0,-1 0 1,1 0-1,-1-1 0,1 1 0,-1 0 0,1 0 0,0 0 0,-1 0 0,1 0 0,-1 1 0,1-1 1,-1 0-1,0 0 0,-17 6 159,12-2-216,-1 1 0,1 0 0,0 0 0,1 0 0,-1 1 0,1 0 0,0 0 0,0 1 0,1-1 0,0 1 0,0 0 0,1 0 0,0 0 0,0 0 0,0 1 0,1 0 0,0-1 0,1 1 0,-2 14 0,3-21 4,0 0 1,1 0 0,-1 0 0,0 0 0,1 0-1,-1 0 1,0 0 0,1 0 0,-1 0 0,1 0-1,0 0 1,-1 0 0,1 0 0,0 0 0,-1-1-1,1 1 1,0 0 0,0 0 0,0-1-1,0 1 1,0-1 0,-1 1 0,1-1 0,0 1-1,0-1 1,0 0 0,1 1 0,-1-1 0,0 0-1,0 0 1,0 1 0,0-1 0,1 0 0,46 0 68,-31-1-69,46 0-200,57 1-756,-120 0 969,0 0 0,1 0 1,-1 0-1,1 0 0,-1 0 1,0 0-1,1 0 0,-1 0 1,1 0-1,-1 0 0,0 0 1,1 0-1,-1 1 0,0-1 0,1 0 1,-1 0-1,0 0 0,1 0 1,-1 1-1,0-1 0,1 0 1,-1 0-1,0 1 0,0-1 1,1 0-1,-1 1 0,0-1 1,0 0-1,1 0 0,-1 1 0,0-1 1,0 1-1,0-1 0,0 0 1,0 1-1,1-1 0,-1 0 1,0 1-1,-9 15 581,-19 10 208,5-11-475,-22 15 442,-73 37-1,135-78-1950,-1-2 0,-1 1 0,0-2 0,0 0 0,16-22 0,4-6-4366,-1-3-3005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6.498"/>
    </inkml:context>
    <inkml:brush xml:id="br0">
      <inkml:brushProperty name="width" value="0.025" units="cm"/>
      <inkml:brushProperty name="height" value="0.025" units="cm"/>
    </inkml:brush>
  </inkml:definitions>
  <inkml:trace contextRef="#ctx0" brushRef="#br0">14 0 9353,'0'0'13004,"-1"11"-11146,-1 3-1455,-3 20 429,2 1 0,1 0 0,3 42 0,-1-76-861,0 0 0,0 1 0,0-1 0,0 0 0,0 0 0,0 0 0,1 0-1,-1 1 1,0-1 0,1 0 0,-1 0 0,1 0 0,0 0 0,-1 0-1,1 0 1,0 0 0,-1 0 0,1 0 0,0-1 0,0 1 0,0 0 0,0 0-1,0-1 1,0 1 0,0 0 0,0-1 0,2 1 0,-2-1-94,0 0 0,0 0-1,0-1 1,0 1 0,-1-1 0,1 1 0,0-1 0,0 1 0,0-1 0,-1 1-1,1-1 1,0 0 0,-1 1 0,1-1 0,0 0 0,-1 0 0,1 0 0,-1 1-1,1-1 1,-1 0 0,0 0 0,1 0 0,-1 0 0,0 0 0,0 0 0,1 0 0,-1 0-1,0 1 1,0-1 0,0 0 0,0 0 0,0 0 0,0 0 0,-1-1 0,1-64-8002,0 23 2140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6.842"/>
    </inkml:context>
    <inkml:brush xml:id="br0">
      <inkml:brushProperty name="width" value="0.025" units="cm"/>
      <inkml:brushProperty name="height" value="0.025" units="cm"/>
    </inkml:brush>
  </inkml:definitions>
  <inkml:trace contextRef="#ctx0" brushRef="#br0">7 1 11435,'0'0'9641,"-1"11"-8696,1-10-937,-2 5 47,1 0 0,0 0 0,0 0 0,1 0 0,0 0 0,0 0 0,0 0 1,1 0-1,-1 0 0,2 0 0,-1 0 0,1 0 0,0-1 0,0 1 1,0 0-1,1-1 0,0 1 0,0-1 0,7 9 0,15 10 489,-16-16-2503,1-1 1,0 0 0,1 0 0,-1-1-1,23 9 1,7-4 929,-38-4 8697,1 16-4270,0-3-1193,-3-19-2121,1 1 1,0-1-1,0 1 1,0-1-1,0 1 0,1-1 1,-1 1-1,0-1 1,1 0-1,-1 0 1,0 0-1,1 0 0,-1 0 1,1 0-1,0 0 1,-1 0-1,1-1 1,0 1-1,-1 0 0,1-1 1,0 0-1,0 1 1,0-1-1,-1 0 1,1 0-1,0 0 1,0 0-1,0 0 0,0 0 1,-1-1-1,1 1 1,0-1-1,0 1 1,-1-1-1,3-1 0,10-2 33,0-2-1,0 0 1,16-10-1,-20 11-66,21-13-27,-23 12-39,0 1 1,1 0-1,0 0 0,0 0 1,0 1-1,0 1 0,1 0 1,0 0-1,-1 1 0,19-3 1,-27 6 42,-1-1 1,1 1-1,0-1 0,-1 1 1,1 0-1,-1-1 0,0 1 1,1-1-1,-1 1 1,1 0-1,-1-1 0,0 1 1,0 0-1,1-1 1,-1 1-1,0 0 0,0 0 1,0-1-1,0 1 1,0 0-1,0 0 0,0-1 1,0 1-1,0 0 1,0 0-1,0-1 0,0 1 1,-1 0-1,1-1 0,0 2 1,-1-1 0,1 0 0,0 0 0,-1 0-1,1 0 1,0 0 0,0 0 0,0 0 0,-1 0 0,1 0 0,0 0 0,1 0 0,-1 0 0,0 1-1,0-1 1,0 0 0,1 0 0,-1 0 0,0 0 0,1 0 0,-1 0 0,1 0 0,-1-1 0,1 1 0,0 0-1,-1 0 1,1 0 0,0 0 0,0-1 0,-1 1 0,1 0 0,0-1 0,0 1 0,0-1 0,1 2-1,1-2-96,0 0 0,0 0 0,0 0 0,0 0 0,0 0 0,0-1 0,0 1 0,-1-1 0,1 0 0,0 0 0,0 0 0,-1 0 0,1 0 0,-1-1 0,4-2 0,18-21-6097,-9 2-3214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7.709"/>
    </inkml:context>
    <inkml:brush xml:id="br0">
      <inkml:brushProperty name="width" value="0.025" units="cm"/>
      <inkml:brushProperty name="height" value="0.025" units="cm"/>
    </inkml:brush>
  </inkml:definitions>
  <inkml:trace contextRef="#ctx0" brushRef="#br0">43 295 17104,'0'0'9529,"-8"10"-9572,-20 35 6,27-44 36,1 0-1,-1-1 1,0 1-1,1 0 1,-1 0 0,1 0-1,-1 0 1,1 0-1,-1 0 1,1 0-1,0 0 1,0 0 0,-1 0-1,1 0 1,0 0-1,0 0 1,0 0-1,0 0 1,0 0 0,0 0-1,0 0 1,1 0-1,-1 0 1,0 0 0,1 0-1,-1 0 1,0 0-1,1 0 1,-1 0-1,1 0 1,0 0 0,-1 0-1,1 0 1,0-1-1,-1 1 1,1 0-1,0 0 1,0-1 0,-1 1-1,1-1 1,0 1-1,0-1 1,0 1-1,0-1 1,0 1 0,0-1-1,0 0 1,0 1-1,0-1 1,0 0 0,0 0-1,0 0 1,0 0-1,0 0 1,0 0-1,2 0 1,2 0 21,0 0 1,0-1-1,1 1 1,-1-1-1,0 0 0,0 0 1,0-1-1,-1 0 1,9-3-1,-6 0 38,0-1 0,0-1 1,0 1-1,-1-1 0,0-1 0,0 1 0,-1-1 1,0 0-1,0 0 0,-1 0 0,0 0 0,4-15 1,-2 5 57,-2 1 1,0-1 0,-1 0 0,-1 0 0,1-27-1,-6 65-177,2-15 24,0 1 1,0-1-1,0 1 0,1-1 1,0 1-1,1 6 0,-1-11 36,0 0-1,1 0 1,-1 0-1,1 0 1,-1 0 0,0-1-1,1 1 1,0 0-1,-1 0 1,1-1-1,-1 1 1,1 0-1,0-1 1,-1 1-1,1 0 1,0-1-1,0 1 1,0-1-1,-1 0 1,1 1-1,0-1 1,0 0-1,0 1 1,0-1-1,0 0 1,0 0 0,0 0-1,0 0 1,0 1-1,-1-2 1,1 1-1,0 0 1,0 0-1,0 0 1,0 0-1,0 0 1,0-1-1,0 1 1,0 0-1,-1-1 1,1 1-1,0-1 1,0 1-1,1-2 1,4-1 93,1-1 0,-1 0 0,0 0 1,0 0-1,0-1 0,-1 0 0,1 0 0,-1-1 0,0 1 1,-1-1-1,8-12 0,0-3 119,0 0 1,12-31-1,-18 28-12,1 0-279,-4 25-76,-3 15-74,-6 124 187,2-85 22,2 0 0,8 83 0,-2-119 32,1 0 0,1 0 0,1-1 0,0 0 0,1 0 0,2 0 0,-1-1 1,2-1-1,0 0 0,1 0 0,27 27 0,-58-63 344,1 0 0,1 0 0,1-2-1,-14-25 1,23 34-428,0 0 0,1 0-1,0-1 1,1 1 0,1-1-1,0 0 1,1-1 0,0 1-1,0-16 1,3 26-44,0 1 0,0-1 1,0 0-1,1 1 0,0-1 0,-1 1 1,1-1-1,0 1 0,1 0 0,-1-1 1,1 1-1,-1 0 0,1 0 0,0 0 0,0 0 1,0 0-1,0 1 0,6-6 0,1 1-1520,0 1-1,1 0 1,0 0-1,16-7 1,-11 6-1378,22-12-9722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49.170"/>
    </inkml:context>
    <inkml:brush xml:id="br0">
      <inkml:brushProperty name="width" value="0.025" units="cm"/>
      <inkml:brushProperty name="height" value="0.025" units="cm"/>
    </inkml:brush>
  </inkml:definitions>
  <inkml:trace contextRef="#ctx0" brushRef="#br0">1 126 7175,'0'0'15412,"8"11"-14772,-1 0-539,1 1 0,-2 1 0,1-1 0,-2 1 0,0 0 0,0 1 0,-1-1-1,-1 1 1,2 14 0,-1 51 82,-3-50 452,6 45-1,3-132 1870,-7-118-2910,-1 182 358,0-1-1,1 1 0,-1-1 0,1 0 1,1 0-1,-1 0 0,1-1 0,-1 1 0,1-1 1,1 1-1,-1-1 0,0-1 0,1 1 1,9 5-1,-11-7 52,0-1 0,1 1 0,-1-1-1,1 0 1,-1 0 0,1 0 0,0 0 0,-1-1 0,1 1 0,0-1 0,-1 0 0,1 0-1,0 0 1,-1-1 0,1 1 0,0-1 0,-1 0 0,6-2 0,-4 1 8,0-1-1,0 0 1,0 0 0,-1 0 0,1-1 0,-1 0 0,0 0 0,0 0 0,0 0 0,-1 0 0,4-6-1,1-2 23,-1-1-1,0 0 0,-1 0 0,-1-1 0,0 1 0,-1-1 1,0-1-1,2-22 0,-5 35-21,0-63 570,-1 63-572,0 0-1,0 0 1,-1-1-1,1 1 1,-1 0-1,1 0 1,-1 0-1,1 0 1,-1 0-1,0 0 1,0 0-1,0 0 1,0 0-1,-1 0 1,1 0-1,0 1 1,-1-1-1,1 0 1,-1 1 0,1 0-1,-1-1 1,0 1-1,0 0 1,0 0-1,0-1 1,-3 0-1,4 2-21,-1 0 0,1 0-1,-1 0 1,1 1 0,0-1 0,-1 0 0,1 1-1,-1-1 1,1 1 0,0-1 0,-1 1-1,1 0 1,0-1 0,0 1 0,0 0 0,-1 0-1,1 0 1,0 0 0,0 0 0,0 0-1,0 0 1,1 0 0,-1 1 0,0-1 0,0 0-1,1 1 1,-1-1 0,1 0 0,-1 1-1,0 2 1,-14 50-72,14-49 73,-16 96-27,16-92 35,1-1 0,-1 1 0,1 0 0,1-1 0,0 1 0,0-1-1,0 1 1,1-1 0,6 14 0,-7-19 2,0-1 0,0 0 0,1 0 0,-1 0 1,1 0-1,-1 0 0,1 0 0,0 0 0,0-1 0,0 1 0,0 0 0,0-1 0,0 0 1,0 1-1,1-1 0,-1 0 0,0 0 0,1-1 0,3 2 0,-1-1 17,0-1 0,0 1-1,1-1 1,-1 0 0,0-1-1,0 1 1,1-1 0,-1 0-1,6-2 1,0-1-24,1 0 0,-1-1 0,0-1 0,0 1 0,-1-2 0,1 1 0,13-13 0,-21 16 17,0 0-1,0 0 0,-1-1 1,1 1-1,-1-1 1,1 0-1,-1 1 0,0-1 1,0 0-1,-1 0 1,1-1-1,-1 1 0,0 0 1,0 0-1,-1-1 1,1 1-1,-1 0 0,0-1 1,0 1-1,0-1 1,0 1-1,-1 0 0,0 0 1,0-1-1,-3-6 0,4 11-11,0-1 0,0 1 0,-1-1 0,1 1-1,0-1 1,-1 1 0,1-1 0,0 1-1,-1-1 1,1 1 0,-1 0 0,1-1 0,-1 1-1,1 0 1,-1-1 0,1 1 0,-1 0-1,1 0 1,-1-1 0,1 1 0,-1 0-1,1 0 1,-1 0 0,1 0 0,-1 0 0,0 0-1,1 0 1,-1 0 0,1 0 0,-1 0-1,1 0 1,-1 0 0,0 0 0,0 1-1,-16 16 54,-3 28 147,17-38-176,1 0 1,0 1-1,0-1 1,1 0 0,0 1-1,1-1 1,-1 0 0,1 1-1,1-1 1,-1 1 0,1-1-1,3 12 1,-2-16-15,-1 0 1,1 0-1,-1 0 0,1 0 1,0 0-1,0 0 1,0 0-1,1-1 0,-1 1 1,1-1-1,-1 0 1,1 1-1,0-1 0,0 0 1,0-1-1,0 1 1,0 0-1,0-1 0,0 0 1,1 0-1,-1 0 1,0 0-1,1 0 0,-1-1 1,1 1-1,-1-1 1,1 0-1,3-1 0,5 2-279,36-4 437,-28-6-3058,-6-10-4779,-10 4-5358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16.617"/>
    </inkml:context>
    <inkml:brush xml:id="br0">
      <inkml:brushProperty name="width" value="0.025" units="cm"/>
      <inkml:brushProperty name="height" value="0.025" units="cm"/>
    </inkml:brush>
  </inkml:definitions>
  <inkml:trace contextRef="#ctx0" brushRef="#br0">0 1112 2146,'0'0'2226,"9"-1"-2290,186-10 2686,-2 1-2142,-40-7 47,801-54 755,654 7-919,1292-115-208,-1280 72-130,-890 49-18,599-59 227,-146 11-14,-551 69-287,185-16-64,529-26 286,-27 19-950,-975 35 1026,760-45 125,-751 68-97,76-4-235,-267-12 38,-90 8-122,0 3 0,101 3 1,-127 8-977,1-3-1372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18.261"/>
    </inkml:context>
    <inkml:brush xml:id="br0">
      <inkml:brushProperty name="width" value="0.025" units="cm"/>
      <inkml:brushProperty name="height" value="0.025" units="cm"/>
    </inkml:brush>
  </inkml:definitions>
  <inkml:trace contextRef="#ctx0" brushRef="#br0">0 85 14478,'0'0'5765,"13"1"-5119,145 6 753,0-7-1,197-25 1,-336 23-1461,39-6-114,-55 7 1,0 1 0,0-1 0,0 0 1,0 0-1,0 0 0,0 0 0,-1 0 0,1-1 1,0 1-1,-1-1 0,1 0 0,-1 0 1,4-3-1,-5 4-22,-1 0 0,1 1 1,-1-1-1,0 1 0,0-1 0,1 0 1,-1 1-1,0-1 0,0 0 1,0 1-1,0-1 0,1 0 0,-1 0 1,0 1-1,0-1 0,-1 0 0,1 1 1,0-1-1,0 0 0,0 1 0,0-1 1,-1 0-1,1 1 0,0-1 0,0 0 1,-1 1-1,1-1 0,-1 1 1,1-1-1,-1 0 0,1 1 0,0-1 1,-2 0-1,-19-12-7218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4:25.643"/>
    </inkml:context>
    <inkml:brush xml:id="br0">
      <inkml:brushProperty name="width" value="0.025" units="cm"/>
      <inkml:brushProperty name="height" value="0.025" units="cm"/>
    </inkml:brush>
  </inkml:definitions>
  <inkml:trace contextRef="#ctx0" brushRef="#br0">10 132 20828,'-9'7'1014,"42"-24"-957,-21 8 29,1 0 0,0 1 0,1 1 0,-1 0 0,1 1 0,1 1 0,-1 0 0,1 1 1,0 0-1,0 1 0,0 1 0,11-1-86,12 4-3,0 0 1,0 3 0,-1 1-1,0 2 1,0 1 0,0 2 0,28 12 2,-21-9 1,0-1 1,1-3-1,0-1 1,1-3-1,-1-1 1,21-3-2,492 14-16,258-18 0,-53 6 16,-71-12 0,-599 6-3,1 4 1,-1 4-1,89 16 3,-91-4-10,40 10 6,2-7-1,0-5 0,48-4 5,-1-19-26,114-21 26,-15 0-13,221 9 13,-392 22 8,0-5-1,0-4 1,64-15-8,109-42 8,-160 34 24,1 4 0,119-8-32,314 28 48,-552 6-46,11-2 70,0 1 1,0 1 0,0 0 0,0 0 0,0 2-1,0 0 1,-1 0 0,1 1 0,-1 1-1,1 0 1,-1 1 0,0 1 0,-1 0 0,1 0-1,-1 2 1,-1-1 0,10 8-73,-1 2-508,-9-9-287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18.605"/>
    </inkml:context>
    <inkml:brush xml:id="br0">
      <inkml:brushProperty name="width" value="0.025" units="cm"/>
      <inkml:brushProperty name="height" value="0.025" units="cm"/>
    </inkml:brush>
  </inkml:definitions>
  <inkml:trace contextRef="#ctx0" brushRef="#br0">538 1 2755,'-10'1'12705,"-51"16"-8301,44-11-4093,1 0 0,0 2-1,1 0 1,-23 16 0,-287 201 2400,322-224-2682,-27 23 324,30-24-350,-1 0-1,1 1 1,-1-1 0,1 1-1,-1-1 1,1 1 0,0-1 0,-1 1-1,1-1 1,-1 1 0,1-1 0,0 1-1,-1-1 1,1 1 0,0-1-1,0 1 1,0 0 0,-1-1 0,1 1-1,0 0 1,0-1 0,0 1 0,0 0-1,0-1 1,0 1 0,0-1-1,0 1 1,1 0 0,-1-1 0,0 1-1,0 0 1,0-1 0,1 1 0,-1-1-1,0 1 1,1-1 0,-1 1-1,0-1 1,1 1 0,-1-1 0,1 1-1,-1-1 1,1 1 0,-1-1 0,1 1-1,-1-1 1,1 0 0,-1 0-1,1 1 1,-1-1 0,2 1 0,17 4 111,1 0 0,-1 0 0,1-2 0,0-1 1,38 1-1,-4-1 60,135 19 357,-20-2-2103,-57-12-5870,-61-6-4814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19.462"/>
    </inkml:context>
    <inkml:brush xml:id="br0">
      <inkml:brushProperty name="width" value="0.025" units="cm"/>
      <inkml:brushProperty name="height" value="0.025" units="cm"/>
    </inkml:brush>
  </inkml:definitions>
  <inkml:trace contextRef="#ctx0" brushRef="#br0">24 9 9865,'0'0'14051,"1"9"-13485,0 7-472,0 0 0,-2 0 0,0-1 0,0 1 0,-2 0 0,-4 16 0,-6 51 502,13-83-579,0 0-1,0 1 1,0-1 0,0 1-1,0-1 1,0 0-1,0 1 1,0-1-1,0 1 1,0-1-1,0 0 1,0 1-1,0-1 1,0 0 0,0 1-1,0-1 1,0 1-1,1-1 1,-1 0-1,0 1 1,0-1-1,0 0 1,1 1-1,-1-1 1,0 0 0,0 0-1,1 1 1,-1-1-1,0 0 1,1 0-1,-1 1 1,0-1-1,1 0 1,-1 0-1,0 0 1,1 0-1,-1 1 1,1-1 0,18-6 334,17-18 227,66-68 361,27-20-474,-129 112-461,0-1 0,1 1 0,-1 0 0,0-1 0,1 1 0,-1-1 0,0 1-1,1 0 1,-1 0 0,0-1 0,1 1 0,-1 0 0,0 0 0,1-1 0,-1 1 0,1 0 0,-1 0 0,1 0-1,-1-1 1,0 1 0,1 0 0,-1 0 0,1 0 0,-1 0 0,1 0 0,-1 0 0,1 0 0,-1 0 0,1 0 0,-1 0-1,0 1 1,1-1 0,-1 0 0,1 0 0,-1 0 0,1 0 0,-1 1 0,0-1 0,1 0 0,-1 0 0,1 1 0,-2 23 28,-16 30 11,-1-18-137,-11 28-113,28-60-349,0 1 1,0-1-1,0 0 1,1 1-1,-1-1 1,1 0-1,0 7 1,3-10-3564,10-4 1212,6-11-3227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20.502"/>
    </inkml:context>
    <inkml:brush xml:id="br0">
      <inkml:brushProperty name="width" value="0.025" units="cm"/>
      <inkml:brushProperty name="height" value="0.025" units="cm"/>
    </inkml:brush>
  </inkml:definitions>
  <inkml:trace contextRef="#ctx0" brushRef="#br0">65 184 14478,'0'0'5957,"-9"11"-4617,5-6-1212,-1 0 11,0 1 1,0 0-1,0 0 0,1 0 0,0 0 0,1 1 0,-1-1 1,1 1-1,0 0 0,1 0 0,0 0 0,0 0 0,0 1 1,0 7-1,2-14-32,0-1 1,0 1-1,-1 0 1,1 0-1,0-1 1,1 1-1,-1 0 1,0 0-1,0-1 1,0 1-1,0 0 1,0 0-1,1-1 1,-1 1-1,0 0 1,1-1-1,-1 1 1,0 0-1,1-1 1,-1 1-1,1-1 1,-1 1-1,1-1 1,0 1-1,-1-1 1,1 1-1,0 0 1,1-1-6,-1 0 0,0 0 0,0 0 1,1 0-1,-1 0 0,0 0 0,0 0 0,1-1 0,-1 1 1,0 0-1,0-1 0,0 1 0,1-1 0,-1 0 1,1 0-1,52-42 698,-35 26-805,-14 13-2,-1 1 1,1-1 0,0 1 0,1 0 0,-1 0 0,0 0 0,1 1 0,0-1 0,-1 2-1,1-1 1,0 1 0,0-1 0,10 1 0,-15 1 4,0 0 0,0 0 0,-1 0 0,1 0 0,0 1 0,0-1 0,-1 0 0,1 1-1,0-1 1,0 1 0,-1-1 0,1 0 0,-1 1 0,1 0 0,0-1 0,-1 1 0,1-1 0,-1 1 0,1 0 0,-1-1 0,1 1-1,-1 0 1,0-1 0,1 1 0,-1 0 0,0 0 0,0-1 0,1 1 0,-1 0 0,0 0 0,0 1 0,1 35-69,0-4 32,0-32 42,0 0-1,0-1 1,0 1-1,-1-1 1,1 1 0,0-1-1,0 1 1,0-1 0,0 0-1,0 1 1,0-1-1,0 0 1,0 0 0,0 1-1,0-1 1,0 0 0,0 0-1,0 0 1,0 0-1,0-1 1,0 1 0,0 0-1,0 0 1,0-1 0,0 1-1,0 0 1,-1-1-1,1 1 1,0-1 0,1 0-1,27-14 136,-7 0-83,-13 8-59,0 1 1,0-1-1,1 2 0,0-1 1,0 1-1,0 1 1,1 0-1,-1 0 1,1 1-1,18-3 1,-28 7-1,0-1 0,0 1 0,0-1 0,0 1 0,0 0 0,0-1 0,-1 1 0,1 0 0,0 0 1,0 0-1,-1-1 0,1 1 0,0 0 0,-1 0 0,1 0 0,-1 0 0,1 0 0,-1 0 0,0 0 0,1 1 0,-1-1 0,0 0 0,0 0 1,0 0-1,0 0 0,0 0 0,0 0 0,0 0 0,0 2 0,-1 46-128,1-36 115,0-12 18,0 0 0,-1 1 1,1-1-1,0 0 0,0 0 1,1 0-1,-1 0 0,0 0 0,0 0 1,0 0-1,1 0 0,-1 0 0,1 0 1,-1 0-1,0 0 0,1 0 1,0 0-1,-1 0 0,1 0 0,0-1 1,0 2-1,1-1 2,-1-1-1,0 0 1,1 0 0,-1 0 0,0 0-1,1 0 1,-1 0 0,1 0 0,-1 0-1,0 0 1,1-1 0,-1 1 0,0 0-1,0-1 1,1 1 0,-1-1 0,0 0-1,2 0 1,63-42-216,-48 30-1633,-1 1 0,34-16 1,-46 26 934,1-1 0,-1 1 1,1 1-1,0-1 0,-1 1 1,1 0-1,0 0 0,0 1 1,0-1-1,0 1 0,0 1 1,0-1-1,0 1 0,7 2 1,-9-2 1302,0 0 0,0 0 0,0 0 0,0-1 0,0 1 0,0-1 0,0 0 0,0 0 0,0-1 0,1 1 0,-1-1 0,0 0 0,4-1 1,0-2 617,0 0 1,0 0 0,-1-1 0,15-12 0,-10 9-370,-8 5-468,0 0 1,0 1-1,0-1 1,0-1-1,-1 1 1,1 0-1,5-8 1,-22 14 1112,5 2-1224,0 2 0,1-1 0,-1 1-1,1 0 1,0 1 0,1 0 0,-7 10 0,9-13-24,1 0 0,-1 1-1,1-1 1,1 1 0,-1 0 0,1 0 0,0 0 0,0 0 0,0 0 0,1 0 0,0 1 0,0 10 0,2-15-26,-1-1 0,1 0 1,0 0-1,0 0 1,0 0-1,0 0 1,0 0-1,0 0 0,0 0 1,0 0-1,0-1 1,0 1-1,1 0 0,-1-1 1,0 1-1,0-1 1,1 1-1,-1-1 1,0 0-1,1 1 0,-1-1 1,0 0-1,1 0 1,-1 0-1,0 0 0,1 0 1,-1 0-1,1 0 1,-1-1-1,0 1 1,3-1-1,46-11 429,-37 7-427,0-1 1,0 0-1,-1-1 0,0 0 1,-1-1-1,0 0 0,0-1 1,0 0-1,-1-1 1,-1 0-1,0 0 0,14-21 1,-21 25-373,-4 5 134,-11 12 66,-15 21 198,7 9 8,17-17 73,4-23-113,0 0-1,0-1 0,0 1 0,0-1 0,0 1 1,1-1-1,-1 1 0,0-1 0,0 1 1,0 0-1,1-1 0,-1 1 0,0-1 1,1 0-1,-1 1 0,0-1 0,1 1 0,-1-1 1,1 1-1,-1-1 0,1 0 0,-1 1 1,1-1-1,-1 0 0,1 0 0,-1 1 0,1-1 1,-1 0-1,1 0 0,-1 0 0,2 0 1,6 1 94,1-1 0,0 0 0,-1-1 0,1 0 0,0 0 0,-1-1 0,1 0 0,-1 0 0,0-1 0,0-1 1,0 1-1,11-7 0,15-10-16,42-32 1,-76 52-87,98-79 104,-88 70-81,0-1-1,0 0 0,-2-1 0,1 0 1,-1 0-1,-1-1 0,7-13 1,-13 24-18,-1 0-1,1 1 1,-1-1 0,1 0 0,-1 0 0,1 0 0,-1 0 0,0 0 0,1 0 0,-1-1 0,0 1-1,0 0 1,0 0 0,0 0 0,0 0 0,0 0 0,0 0 0,0 0 0,0 0 0,0 0 0,-1 0-1,1 0 1,-1-2 0,0 3 0,0 0-1,0 0 1,1-1-1,-1 1 0,0 0 1,0 0-1,0 0 1,0 0-1,0 0 1,0 0-1,1 0 1,-1 0-1,0 1 1,0-1-1,0 0 0,0 0 1,0 1-1,1-1 1,-1 0-1,-1 2 1,-44 28 131,28-14 77,1 0 1,-27 34-1,39-43-151,1-1 0,0 1 0,0-1 0,0 1 0,1 0 0,0 1 0,1-1 0,-1 0 0,1 1 0,1 0 0,-1-1 0,1 13 0,1-17-66,0 0 0,0-1 0,1 1-1,0 0 1,-1-1 0,1 1-1,0-1 1,0 1 0,1-1 0,-1 1-1,0-1 1,1 0 0,-1 0 0,1 0-1,0 1 1,0-2 0,0 1-1,0 0 1,0 0 0,0-1 0,0 1-1,1-1 1,-1 1 0,0-1 0,1 0-1,4 1 1,2 2-654,0-2-1,1 1 1,0-1-1,-1-1 1,1 1-1,12-1 1,18-1-5604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21.315"/>
    </inkml:context>
    <inkml:brush xml:id="br0">
      <inkml:brushProperty name="width" value="0.025" units="cm"/>
      <inkml:brushProperty name="height" value="0.025" units="cm"/>
    </inkml:brush>
  </inkml:definitions>
  <inkml:trace contextRef="#ctx0" brushRef="#br0">111 70 9801,'4'-23'2919,"4"-19"3800,-5 38-3611,-2 22-981,-4 22-1651,-1-1 1,-2 0-1,-2 0 0,-13 38 1,6-23-168,-7 58 0,21-111-305,1 0 0,0 0 0,-1 0-1,1 1 1,0-1 0,0 0 0,0 0-1,0 0 1,0 0 0,0 0 0,0 0 0,1 0-1,-1 0 1,0 0 0,0 0 0,1 0 0,-1 0-1,1 0 1,-1 0 0,1 0 0,-1 0-1,1 0 1,0 0 0,-1 0 0,1-1 0,0 1-1,0 0 1,0 0 0,1 0 0,0 0 15,0-1 0,0 0 1,0 1-1,0-1 0,1 0 0,-1 0 1,0-1-1,0 1 0,0 0 1,0-1-1,0 1 0,0-1 0,4-1 1,7-4 65,0 0 1,0-1 0,16-12-1,-13 6-57,-11 9-26,-1 0 1,2 0-1,-1 0 1,0 1-1,1 0 1,0 0 0,11-5-1,-16 9-15,-1-1-1,0 0 1,0 1-1,1-1 0,-1 0 1,0 0-1,0 1 1,0-1-1,0 0 1,1 1-1,-1-1 0,0 0 1,0 1-1,0-1 1,0 0-1,0 1 1,0-1-1,0 0 0,0 1 1,0-1-1,0 1 1,0-1-1,0 0 1,0 1-1,0-1 1,0 0-1,-1 1 0,1-1 1,0 0-1,0 1 1,0-1-1,0 0 1,-1 0-1,1 1 0,0-1 1,0 0-1,-1 0 1,1 1-1,-9 15 57,-3-4 28,0-1 0,-1 0 0,0-1 0,0 0 0,-24 12 0,27-16 1,0-1-1,-1 0 0,0-1 1,0 0-1,0-1 0,0 0 1,-1-1-1,-20 2 0,85-14-5117,-12 0 2843,94-3-8159,-89 7 5381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21.908"/>
    </inkml:context>
    <inkml:brush xml:id="br0">
      <inkml:brushProperty name="width" value="0.025" units="cm"/>
      <inkml:brushProperty name="height" value="0.025" units="cm"/>
    </inkml:brush>
  </inkml:definitions>
  <inkml:trace contextRef="#ctx0" brushRef="#br0">65 348 9321,'0'0'3886,"2"-8"11,5-25-763,-7 33-3062,0-1 1,0 1-1,0-1 1,0 1-1,0-1 1,0 1-1,0-1 0,0 1 1,0-1-1,0 1 1,0-1-1,0 1 1,0-1-1,0 1 1,0-1-1,-1 1 1,1-1-1,0 1 0,0-1 1,-1 1-1,1-1 1,0 1-1,0 0 1,-1-1-1,1 1 1,-1 0-1,1-1 1,0 1-1,-1 0 0,1-1 1,-1 1-1,1 0 1,-1 0-1,1-1 1,0 1-1,-1 0 1,1 0-1,-1 0 1,1 0-1,-1 0 0,1 0 1,-1-1-1,1 1 1,-1 0-1,1 1 1,-1-1-1,1 0 1,-1 0-1,1 0 1,-1 0-1,1 0 0,-1 0 1,1 1-1,-1-1 1,1 0-1,-1 0 1,1 1-1,-1-1 1,1 1-1,-27 13 449,25-11-511,-1 0-1,0 0 0,1 0 1,0 0-1,0 0 0,0 1 0,0-1 1,0 1-1,1-1 0,-1 1 0,1 0 1,0-1-1,0 1 0,1 0 0,-1 0 1,1 0-1,0 0 0,0 6 1,1-9-3,0 0 1,0 1-1,-1-1 1,1 0-1,0 0 0,1 0 1,-1 0-1,0-1 1,0 1-1,0 0 1,1 0-1,-1-1 1,0 1-1,0-1 1,1 1-1,-1-1 1,1 0-1,-1 1 1,0-1-1,1 0 1,-1 0-1,1 0 1,-1 0-1,1 0 1,-1 0-1,0 0 1,3-1-1,42-7 291,-31 1-259,0 0 0,-1-2 1,1 0-1,-2 0 0,1-1 0,-1-1 1,-1 0-1,19-22 0,-11 13-29,-22 42-859,-9 9 797,8-26 60,0 0 1,1 1-1,0-1 1,0 1 0,0-1-1,1 1 1,0 0-1,0 0 1,0 0-1,1-1 1,0 1-1,1 6 1,-1-11 2,1 0-1,-1 0 1,1-1 0,0 1 0,0-1 0,-1 1 0,1 0 0,0-1 0,0 0 0,0 1 0,-1-1 0,1 1-1,0-1 1,0 0 0,0 0 0,0 1 0,0-1 0,0 0 0,0 0 0,0 0 0,-1 0 0,1 0-1,0 0 1,0 0 0,0 0 0,0-1 0,0 1 0,0 0 0,1-1 0,30-10 324,-11 1-204,0-2 0,-2 0 0,1-1 0,-2-1 1,0-1-1,17-17 0,-2-3 99,56-74-1,-87 106-213,12-16 53,-1 0-1,0 0 0,-2-1 0,16-38 1,-55 106-778,8-18 697,-2 8-40,-63 117 386,78-138-281,0 1 0,0 0 0,2 0-1,0 0 1,1 1 0,1-1 0,-1 24 0,4-38-44,1 1 1,-1-1-1,1 0 1,0 0-1,0 1 1,0-1-1,0 0 1,3 5-1,-4-8 0,1 0-1,-1-1 0,1 1 1,-1 0-1,0 0 0,1-1 0,-1 1 1,1 0-1,0-1 0,-1 1 1,1 0-1,-1-1 0,1 1 0,0-1 1,0 1-1,-1-1 0,1 1 1,0-1-1,0 0 0,0 1 0,-1-1 1,1 0-1,0 1 0,0-1 0,0 0 1,0 0-1,0 0 0,0 0 1,-1 0-1,1 0 0,0 0 0,0 0 1,0-1-1,0 1 0,0 0 1,-1 0-1,1-1 0,0 1 0,0 0 1,0-1-1,-1 1 0,1-1 1,0 1-1,0-1 0,-1 1 0,2-2 1,0 0-1,-1 0 1,0 0 0,0 0-1,1 0 1,-1-1 0,0 1-1,-1 0 1,1 0 0,0-1-1,-1 1 1,1 0 0,-1-1-1,0 1 1,1-1 0,-1-2-1,-2-45-190,2 36 130,-2 0-4,0 1 0,-1-1 0,0 1 0,-1 0 1,0 0-1,-8-14 0,5 11 13,1 0 1,1 0 0,-4-22-1,9 38 41,0-1 0,0 1-1,0-1 1,0 1 0,1-1 0,-1 0-1,0 1 1,0-1 0,1 1 0,-1-1 0,0 1-1,1-1 1,-1 1 0,1-1 0,-1 1-1,0 0 1,1-1 0,-1 1 0,1 0-1,-1-1 1,1 1 0,-1 0 0,1-1 0,0 1-1,-1 0 1,1 0 0,-1 0 0,1 0-1,0-1 1,-1 1 0,1 0 0,-1 0-1,1 0 1,0 0 0,-1 0 0,1 0 0,0 1-1,33 0-186,-26-1 137,29 3-631,46 1-5664,-38-4-1720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22.733"/>
    </inkml:context>
    <inkml:brush xml:id="br0">
      <inkml:brushProperty name="width" value="0.025" units="cm"/>
      <inkml:brushProperty name="height" value="0.025" units="cm"/>
    </inkml:brush>
  </inkml:definitions>
  <inkml:trace contextRef="#ctx0" brushRef="#br0">54 0 12684,'0'0'6652,"0"12"-5697,9 264 4074,-10-239-4672,-2 1 0,-2 0-1,-2-1 1,-1 0 0,-20 56 0,23-88-84,2-18-48,1-21 51,1-10-428,2-1-1,2 1 1,17-87 0,-19 128 136,0 0 0,-1 1 0,1-1 0,0 0 0,0 1 0,1-1 0,-1 1 0,0-1-1,1 1 1,-1 0 0,1-1 0,0 1 0,0 0 0,0 0 0,0 0 0,0 0 0,1 1 0,-1-1 0,4-2 0,-3 4-9,-1-1-1,1 1 1,0 0 0,-1-1 0,1 1 0,-1 0-1,1 1 1,0-1 0,-1 0 0,1 1 0,-1-1-1,1 1 1,-1 0 0,1 0 0,-1 0 0,0 0 0,0 0-1,1 1 1,-1-1 0,0 1 0,3 2 0,5 4 17,0-1 1,0 0-1,1-1 1,0 0 0,0 0-1,1-1 1,-1-1-1,1 0 1,18 3 0,-23-6 25,-1 0-1,1-1 1,0 0 0,0-1 0,-1 1 0,1-1 0,0-1-1,-1 1 1,1-1 0,-1 0 0,1 0 0,-1-1 0,0 0 0,0 0-1,0-1 1,-1 1 0,1-1 0,-1 0 0,7-7 0,-3 2 50,0-1 0,-1 1 1,0-2-1,0 1 1,-1-1-1,0 0 1,-1 0-1,0-1 1,-1 0-1,-1 0 1,1 0-1,-2-1 1,0 0-1,0 1 0,-2-1 1,2-13-1,-3 25-68,0 0-1,0 1 1,0-1-1,0 0 1,0 0-1,0 1 1,0-1-1,0 0 1,0 0 0,0 1-1,-1-1 1,1 0-1,0 1 1,0-1-1,-1 0 1,1 0-1,0 1 1,-1-1-1,1 1 1,-1-1-1,1 0 1,-1 1-1,0-1 1,-12 5-125,-12 25-80,7 0 189,2 2 0,0-1 0,2 2 0,2 0 0,1 0 0,1 1 0,-7 46 0,16-77-11,1 1 1,-1 0 0,1-1-1,0 1 1,0 0 0,0 0-1,0-1 1,0 1 0,1 0 0,-1-1-1,1 1 1,0 0 0,0-1-1,0 1 1,0-1 0,0 1 0,0-1-1,1 0 1,-1 1 0,1-1-1,0 0 1,0 0 0,0 0-1,0 0 1,0 0 0,0-1 0,3 3-1,1-2-226,-1 0-1,1 0 1,0-1 0,0 0-1,-1 0 1,1 0-1,0-1 1,0 0 0,0 0-1,0 0 1,0-1-1,6-1 1,-4 1-491,-1-1 1,1 0-1,-1-1 1,0 0-1,0 0 0,0 0 1,0-1-1,-1 0 0,11-8 1,18-20-5717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23.356"/>
    </inkml:context>
    <inkml:brush xml:id="br0">
      <inkml:brushProperty name="width" value="0.025" units="cm"/>
      <inkml:brushProperty name="height" value="0.025" units="cm"/>
    </inkml:brush>
  </inkml:definitions>
  <inkml:trace contextRef="#ctx0" brushRef="#br0">110 233 7015,'0'0'11098,"-11"12"-8882,5-5-2040,-51 66 2180,53-67-2088,-1 1-1,1 0 0,1 1 0,-1-1 0,1 0 0,0 1 1,1 0-1,0 0 0,0 0 0,-1 13 0,3-21-262,0 1-1,0-1 0,0 1 0,0-1 0,0 1 0,0 0 1,1-1-1,-1 1 0,0-1 0,0 1 0,0-1 1,1 1-1,-1-1 0,0 1 0,1-1 0,-1 0 0,0 1 1,1-1-1,-1 1 0,1-1 0,-1 0 0,1 1 0,-1-1 1,1 0-1,-1 1 0,1-1 0,-1 0 0,1 0 0,-1 0 1,2 1-1,22-1 167,23-15 137,-30 3-358,-1-1-1,0 0 1,-1-1-1,-1 0 1,0-1-1,-1-1 1,0 0-1,-2-1 1,0 0-1,9-20 1,-42 148-1899,21-108 1979,0 0 0,1 0 0,0 1 0,-1-1-1,1 0 1,1 0 0,-1 0 0,0 0 0,1 1 0,-1-1-1,1 0 1,0 0 0,2 4 0,-2-6 13,0 0-1,0 0 1,1 0 0,-1 0-1,0-1 1,0 1 0,1 0-1,-1 0 1,0-1 0,1 1-1,-1-1 1,1 0 0,-1 1-1,1-1 1,-1 0 0,1 0-1,-1 0 1,1 0 0,-1 0-1,0 0 1,1 0 0,-1 0-1,1-1 1,-1 1 0,1-1-1,-1 1 1,0-1 0,1 1-1,-1-1 1,0 0 0,2-1-1,8-3 109,0-1-1,-1-1 0,1 0 0,-2-1 1,1 0-1,-1 0 0,0-1 0,-1 0 1,0 0-1,8-12 0,2-6 152,-1 0-1,24-51 0,-32 58-307,-1-1 0,-1 0 0,0-1-1,-2 1 1,5-33 0,-10 53-4,0 1 0,0 0-1,0 0 1,0 0 0,0 0 0,1 0 0,-1-1 0,0 1-1,0 0 1,0 0 0,0 0 0,0 0 0,0-1-1,0 1 1,0 0 0,0 0 0,0 0 0,0-1 0,0 1-1,0 0 1,0 0 0,0 0 0,0-1 0,0 1-1,0 0 1,0 0 0,0 0 0,0 0 0,0-1 0,-1 1-1,1 0 1,0 0 0,0 0 0,0 0 0,0 0-1,0-1 1,0 1 0,-1 0 0,1 0 0,0 0 0,0 0-1,0 0 1,0 0 0,-1 0 0,1 0 0,0-1 0,0 1-1,0 0 1,0 0 0,-1 0 0,1 0 0,0 0-1,0 0 1,-1 0 0,-9 11-288,-9 20 131,1 9 134,-26 80 0,39-102 89,0 1 0,1 0 0,2 0 0,0 0 0,1 0 0,2 38 0,0-53-45,-1 0 0,1 0 0,1 0 0,-1 0 0,0 0 0,1-1 0,0 1 0,0-1 0,0 1 1,0-1-1,0 0 0,1 1 0,0-1 0,-1 0 0,1-1 0,0 1 0,0-1 0,1 1 0,-1-1 0,0 0 1,5 2-1,-1-1 28,0 0 1,0 0-1,0-1 0,1 0 1,-1 0-1,1-1 1,-1 0-1,1-1 1,-1 1-1,11-2 1,-17 0-27,-1 0-1,1 0 1,-1 0 0,1 0 0,-1 0 0,0 0 0,0-1 0,1 1 0,-1 0 0,0 0 0,0 0-1,0 0 1,0 0 0,0-1 0,-1 1 0,1 0 0,0 0 0,0 0 0,-1 0 0,1 0 0,-1 0 0,1 0-1,-2-2 1,-11-19-218,-2 0-1,0 2 0,-25-28 0,4 6 58,12 15 129,16 18 71,-1 0 1,1 0-1,1-1 1,0 0-1,0-1 1,1 1-1,0-1 1,-4-13-1,10 23-34,0 1 0,0-1 0,0 0 0,0 1-1,0-1 1,0 0 0,0 1 0,1-1 0,-1 1-1,0-1 1,0 0 0,1 1 0,-1-1-1,0 1 1,1-1 0,-1 1 0,1-1 0,-1 1-1,0-1 1,1 1 0,-1 0 0,1-1-1,-1 1 1,1-1 0,0 1 0,-1 0 0,1 0-1,-1-1 1,1 1 0,0 0 0,-1 0-1,1 0 1,-1 0 0,1 0 0,0 0 0,-1-1-1,1 1 1,0 1 0,0-1 0,36 0-160,-26 0 170,104 5 90,4-1-4106,-74-4-1436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24.394"/>
    </inkml:context>
    <inkml:brush xml:id="br0">
      <inkml:brushProperty name="width" value="0.025" units="cm"/>
      <inkml:brushProperty name="height" value="0.025" units="cm"/>
    </inkml:brush>
  </inkml:definitions>
  <inkml:trace contextRef="#ctx0" brushRef="#br0">0 1 11018,'0'0'9567,"2"11"-7928,1 16-1028,11 76 1198,-12-94-1704,0 0 0,0-1 1,1 1-1,0 0 1,0-1-1,1 1 0,0-1 1,11 14-1,-13-19-208,1-1 1,0 1-1,-1-1 0,1 0 0,0 0 0,0 0 1,1 0-1,-1-1 0,0 0 0,0 1 0,1-1 0,-1 0 1,1 0-1,-1-1 0,1 1 0,-1-1 0,1 0 1,0 0-1,-1 0 0,1 0 0,-1-1 0,1 1 1,-1-1-1,1 0 0,-1 0 0,1 0 0,5-3 0,1-1-432,0 0 0,0-1 0,0 0 0,-1 0 0,1-1 0,-2 0 0,13-13 0,-9 6-646,-1-1 0,0-1 0,0 0 0,-2 0 0,14-31 0,-13 22 3469,-3 2 3455,-104 264-1872,4-14-2163,89-208-2402,9-14-2584,-3-6 2824,0 1-1,0-1 0,-1 0 0,1 0 0,0 0 0,0-1 0,-1 1 0,1 0 0,-1-1 0,1 1 0,-1-1 0,0 1 0,2-3 0,14-19-4808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24.724"/>
    </inkml:context>
    <inkml:brush xml:id="br0">
      <inkml:brushProperty name="width" value="0.025" units="cm"/>
      <inkml:brushProperty name="height" value="0.025" units="cm"/>
    </inkml:brush>
  </inkml:definitions>
  <inkml:trace contextRef="#ctx0" brushRef="#br0">52 0 14125,'0'0'11195,"-1"8"-11024,-21 73 153,16-62-648,0 0-1,1 0 1,0 0 0,-2 34 0,7-53 240,0 1 1,1-1 0,-1 1-1,0-1 1,0 0-1,1 1 1,-1-1 0,0 0-1,0 1 1,1-1 0,-1 0-1,0 1 1,1-1 0,-1 0-1,1 0 1,-1 0 0,0 1-1,1-1 1,-1 0 0,1 0-1,-1 0 1,0 0 0,1 0-1,-1 0 1,1 1 0,-1-1-1,1 0 1,-1 0 0,1 0-1,-1-1 1,0 1 0,1 0-1,-1 0 1,1 0 0,-1 0-1,0 0 1,1 0 0,0-1-1,19-6-2244,0-11-1500,3-5-1222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25.082"/>
    </inkml:context>
    <inkml:brush xml:id="br0">
      <inkml:brushProperty name="width" value="0.025" units="cm"/>
      <inkml:brushProperty name="height" value="0.025" units="cm"/>
    </inkml:brush>
  </inkml:definitions>
  <inkml:trace contextRef="#ctx0" brushRef="#br0">1 350 9065,'0'0'11061,"9"2"-10597,-4-1-521,3 0 273,-1 1-1,1-2 1,-1 1-1,1-1 1,-1 0-1,10-1 1,-14 0-85,0 0 1,-1 1-1,1-1 1,0 0-1,-1-1 1,1 1-1,-1 0 1,1-1-1,-1 1 1,0-1-1,1 0 1,-1 0-1,0 0 0,0 0 1,0 0-1,-1 0 1,1-1-1,0 1 1,-1-1-1,0 1 1,1-1-1,-1 1 1,1-4-1,2-22 1190,-4 28-1296,0-1 0,0 1-1,0 0 1,0-1 0,0 1-1,0 0 1,-1-1 0,1 1-1,0 0 1,0-1 0,-1 1 0,1 0-1,0-1 1,0 1 0,-1 0-1,1 0 1,0-1 0,-1 1-1,1 0 1,0 0 0,-1-1-1,1 1 1,0 0 0,-1 0-1,1 0 1,0 0 0,-1 0-1,1 0 1,-1 0 0,1 0-1,0 0 1,-1 0 0,0 0 0,-2 0-23,1 1 1,-1 0 0,0 0 0,1 1-1,-1-1 1,1 0 0,0 1 0,-1 0-1,1-1 1,0 1 0,0 0 0,0 0 0,0 0-1,1 0 1,-3 3 0,-3 4-19,1 0 1,0 1-1,0-1 0,1 1 1,0 0-1,1 0 0,0 1 1,1-1-1,0 1 0,0 0 1,1 0-1,1 0 0,0 0 1,0 15-1,1-24-7,1-1-1,-1 0 1,0 0-1,0 0 1,1 0-1,-1 0 1,1 0-1,-1 0 1,1 0-1,-1 0 1,1 0-1,0 0 1,-1 0-1,1-1 1,0 1-1,0 0 1,0 0-1,0-1 1,0 1-1,-1 0 1,1-1-1,0 1 1,0-1-1,0 1 1,1-1-1,-1 0 1,0 1-1,0-1 1,0 0-1,0 0 1,0 0-1,0 0 1,0 0 0,0 0-1,1 0 1,-1 0-1,0 0 1,2-1-1,0 1-355,0-1 1,0 0-1,0 0 0,0 1 0,-1-2 0,1 1 0,0 0 1,0-1-1,-1 1 0,1-1 0,-1 0 0,1 1 1,2-4-1,12-23-5301,-1-8-2701</inkml:trace>
  <inkml:trace contextRef="#ctx0" brushRef="#br0" timeOffset="1">128 1 15407,'0'0'7270,"-43"68"-11113,46-46-1250,1-7-3203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4:39.534"/>
    </inkml:context>
    <inkml:brush xml:id="br0">
      <inkml:brushProperty name="width" value="0.025" units="cm"/>
      <inkml:brushProperty name="height" value="0.025" units="cm"/>
    </inkml:brush>
  </inkml:definitions>
  <inkml:trace contextRef="#ctx0" brushRef="#br0">17 149 24325,'-16'19'764,"58"-17"-992,24-8-533,-1-4-1,0-3 1,-1-2-1,43-17 762,8-1-340,-58 17 333,0 2-1,0 3 0,2 2 1,-1 3-1,1 3 1,-1 2-1,43 5 8,501 110 541,-393-82-480,0-8-1,2-10 0,0-8 1,29-12-61,51-9 28,519-12 10,-62 58 32,237 61-70,-737-65 39,1-11 0,14-10-39,-162-9-75,1-4 1,-1-4-1,-1-5 1,0-4-1,-1-4 0,43-19 75,-31 1-614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25.412"/>
    </inkml:context>
    <inkml:brush xml:id="br0">
      <inkml:brushProperty name="width" value="0.025" units="cm"/>
      <inkml:brushProperty name="height" value="0.025" units="cm"/>
    </inkml:brush>
  </inkml:definitions>
  <inkml:trace contextRef="#ctx0" brushRef="#br0">3 0 14894,'0'0'6470,"12"53"-5445,-9-12 224,-3 7-544,0 11-289,0 4-159,0 2-129,-7-2-96,-1-3-32,6-8-128,2-10-673,0-9-512,2-13-609,10-11-1281,1-7-3235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25.813"/>
    </inkml:context>
    <inkml:brush xml:id="br0">
      <inkml:brushProperty name="width" value="0.025" units="cm"/>
      <inkml:brushProperty name="height" value="0.025" units="cm"/>
    </inkml:brush>
  </inkml:definitions>
  <inkml:trace contextRef="#ctx0" brushRef="#br0">143 243 13325,'0'0'7714,"-8"-1"-7149,5 1-555,0 0 0,0 0 0,0 0 0,0 0 0,0 0 1,1 1-1,-1-1 0,0 1 0,0-1 0,0 1 0,1 0 0,-1 1 0,0-1 0,-2 2 0,1 0-9,-1 1 0,1 0 0,0 0 0,0 1 0,0-1 0,0 1 0,1 0 0,-3 5 1,-1 1 176,0 0 0,1 1 1,0 0-1,1 0 0,0 1 0,1 0 1,1-1-1,0 1 0,-2 17 1,5-29-150,0 0 0,0 1 1,0-1-1,0 0 0,0 0 1,0 1-1,0-1 0,0 0 1,0 0-1,0 0 1,1 0-1,-1 1 0,0-1 1,1 0-1,-1 0 0,1 0 1,0 0-1,-1 0 0,1 0 1,0 0-1,-1 0 0,1 0 1,0 0-1,0 0 1,0-1-1,0 1 0,0 0 1,1 0-1,1 0 55,-1-1 0,0 1 0,1-1 0,-1 0 1,0 0-1,1 0 0,-1 0 0,0 0 0,1-1 0,-1 1 0,0-1 0,1 1 0,2-2 1,6-3 163,0 1 0,-1-2 0,0 1 0,0-1 0,9-8 1,6-8-74,0-1 0,-2-2 0,-1 0 1,-1-1-1,-2-1 0,0-1 1,-2 0-1,-1-2 0,-1 0 0,-1 0 1,10-36-1,-22 57-162,0 1 0,0-1-1,-1 1 1,1-16 0,-2 24-14,0 0 0,0-1 0,1 1 0,-1 0 0,0 0-1,0 0 1,0-1 0,0 1 0,0 0 0,0 0 0,0 0 0,0 0 0,0-1 0,0 1 0,-1 0 0,1 0 0,0 0-1,0 0 1,0-1 0,0 1 0,0 0 0,0 0 0,0 0 0,0 0 0,0 0 0,-1-1 0,1 1 0,0 0-1,0 0 1,0 0 0,0 0 0,0 0 0,0 0 0,-1 0 0,1-1 0,0 1 0,0 0 0,0 0 0,0 0 0,-1 0-1,1 0 1,0 0 0,0 0 0,0 0 0,-1 0 0,1 0 0,0 0 0,0 0 0,0 0 0,-1 0 0,-10 8-127,-8 13-111,6-3 227,1 0-1,1 0 1,1 1-1,1 0 1,0 0 0,2 1-1,0 1 1,1-1-1,1 1 1,1 0-1,-2 36 1,6-53-6,0 1 0,1-1 0,-1 1 0,1-1 0,0 1 0,1-1 1,-1 0-1,1 1 0,-1-1 0,1 0 0,1 0 0,-1 0 0,0-1 0,1 1 1,0 0-1,0-1 0,0 0 0,0 0 0,1 0 0,-1 0 0,1 0 0,0 0 0,-1-1 1,7 3-1,-4-2-673,1 0 0,0-1 1,0 1-1,-1-1 0,11 1 1,14-1-4835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26.418"/>
    </inkml:context>
    <inkml:brush xml:id="br0">
      <inkml:brushProperty name="width" value="0.025" units="cm"/>
      <inkml:brushProperty name="height" value="0.025" units="cm"/>
    </inkml:brush>
  </inkml:definitions>
  <inkml:trace contextRef="#ctx0" brushRef="#br0">163 48 12556,'0'0'8301,"7"-8"-6075,22-25-363,-28 27 105,-10 6-1456,-12 6-472,7 2-13,0 0 1,1 1-1,1 1 1,-1-1-1,1 2 1,-19 22-1,24-26-2,1 1 0,0 1 0,0-1 0,1 1 0,0 0 0,0 0 0,1 0 0,0 1-1,1 0 1,0-1 0,-3 18 0,6-25-27,0-1 0,0 1 0,0-1 0,0 1 0,1 0-1,-1-1 1,0 1 0,1 0 0,-1-1 0,1 1 0,-1-1 0,1 1 0,0-1-1,0 1 1,0-1 0,0 0 0,0 1 0,0-1 0,0 0 0,0 0 0,0 0-1,1 0 1,-1 0 0,0 0 0,1 0 0,-1 0 0,1 0 0,-1-1 0,1 1-1,-1-1 1,1 1 0,-1-1 0,1 1 0,2-1 0,7 2-105,0-1 0,1 0 0,-1-1 0,12 0 0,-14-1-95,5 1-603,-1-1 1,0-1-1,0 0 0,0-1 1,0 0-1,24-10 1,21-16-5400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26.883"/>
    </inkml:context>
    <inkml:brush xml:id="br0">
      <inkml:brushProperty name="width" value="0.025" units="cm"/>
      <inkml:brushProperty name="height" value="0.025" units="cm"/>
    </inkml:brush>
  </inkml:definitions>
  <inkml:trace contextRef="#ctx0" brushRef="#br0">85 27 9225,'0'0'5685,"-10"7"-3085,1-1-2070,1 1 0,-1 0 0,2 0 0,-1 1 0,-9 12 0,15-17-438,0-1-1,0 1 1,1 0-1,-1 0 1,1-1-1,0 1 1,0 0 0,0 0-1,0 0 1,0 1-1,1-1 1,-1 0-1,1 0 1,0 0 0,0 0-1,0 0 1,0 1-1,1-1 1,-1 0-1,1 0 1,0 0 0,0 0-1,0 0 1,0 0-1,0 0 1,1 0-1,2 4 1,-3-5-43,1 0-1,-1 0 1,0 0 0,1 0 0,-1 0-1,1 0 1,0 0 0,-1 0-1,1-1 1,0 1 0,0-1 0,0 1-1,0-1 1,1 0 0,-1 0-1,0 0 1,0 0 0,1 0-1,2 0 1,-1-1-21,-1-1 0,1 1 0,0-1-1,0 0 1,-1 0 0,1-1 0,-1 1 0,1-1-1,-1 1 1,1-1 0,5-5 0,-3 3 38,1 0 1,0 1-1,0 0 0,1 0 1,-1 0-1,1 1 1,-1 0-1,1 0 0,12 0 1,-17 2-58,0 0 0,0 0 1,0 0-1,0 0 0,0 0 1,-1 1-1,1 0 0,0 0 1,0-1-1,0 2 0,-1-1 1,1 0-1,0 0 0,-1 1 1,1 0-1,-1-1 0,0 1 1,1 0-1,-1 0 0,0 0 1,0 0-1,0 1 0,-1-1 0,1 1 1,0-1-1,-1 1 0,0-1 1,2 4-1,-3-6 18,0 1 1,0-1-1,1 0 0,-1 1 1,0-1-1,1 0 0,-1 0 0,0 1 1,1-1-1,-1 0 0,0 0 0,1 1 1,-1-1-1,0 0 0,1 0 1,-1 0-1,1 0 0,-1 0 0,0 0 1,1 0-1,-1 0 0,1 0 1,-1 0-1,0 0 0,1 0 0,-1 0 1,1 0-1,-1 0 0,0 0 0,1 0 1,-1 0-1,0 0 0,1-1 1,-1 1-1,1 0 0,-1 0 0,0 0 1,1-1-1,-1 1 0,0 0 1,0-1-1,1 1 0,-1 0 0,0 0 1,0-1-1,1 1 0,-1-1 0,0 1 1,0-1-1,17-19 852,-16 18-853,19-28 450,-1 0 1,-1-2-1,19-49 1,-37 80-482,0 1 0,1-1 1,-1 1-1,0-1 1,0 1-1,1 0 0,-1-1 1,0 1-1,1 0 0,-1-1 1,0 1-1,1 0 0,-1-1 1,1 1-1,-1 0 1,0 0-1,1-1 0,-1 1 1,1 0-1,-1 0 0,1 0 1,-1 0-1,1 0 1,-1-1-1,1 1 0,-1 0 1,1 0-1,-1 0 0,1 0 1,-1 0-1,1 1 0,-1-1 1,0 0-1,1 0 1,-1 0-1,1 0 0,-1 0 1,1 1-1,-1-1 0,1 0 1,-1 0-1,0 1 0,1-1 1,-1 0-1,0 1 1,1 0-1,26 23-216,-6-4-253,-13-15 107,1-1 0,-1 0-1,1 0 1,0 0 0,0-1 0,16 3 0,-18-5-575,0 0 1,0-1-1,-1 1 1,1-2-1,0 1 1,8-2-1,5-5-5779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27.741"/>
    </inkml:context>
    <inkml:brush xml:id="br0">
      <inkml:brushProperty name="width" value="0.025" units="cm"/>
      <inkml:brushProperty name="height" value="0.025" units="cm"/>
    </inkml:brush>
  </inkml:definitions>
  <inkml:trace contextRef="#ctx0" brushRef="#br0">0 133 13325,'0'0'5231,"6"-9"-2930,-4 4-2123,1 1 0,-1 0 0,1 0 0,0 1-1,0-1 1,1 1 0,-1-1 0,1 1 0,0 0 0,0 0 0,0 1 0,0-1-1,0 1 1,1 0 0,-1 0 0,1 0 0,-1 1 0,1-1 0,0 1 0,-1 0-1,1 1 1,0-1 0,0 1 0,6 0 0,6-1 78,0 1 0,0 0 0,0 1 0,0 1 0,0 1 0,18 5 0,-32-7-238,1 0 0,-1 0 1,0 0-1,0 1 1,0 0-1,0-1 1,0 1-1,0 0 1,0 0-1,0 1 1,-1-1-1,0 0 0,1 1 1,-1 0-1,0 0 1,0-1-1,0 1 1,0 0-1,-1 0 1,1 1-1,-1-1 1,0 0-1,0 0 1,0 1-1,0-1 0,-1 1 1,1-1-1,-1 0 1,0 1-1,0-1 1,0 1-1,-1-1 1,1 1-1,-1-1 1,1 1-1,-1-1 0,-2 4 1,-29 52 168,33-59-183,0 1-1,1-1 1,-1 1 0,0-1 0,0 1 0,0-1-1,0 0 1,1 1 0,-1-1 0,0 0 0,0 0 0,1 0-1,-1 0 1,0 0 0,0 0 0,1 0 0,-1-1-1,0 1 1,0 0 0,3-1 0,22-10 42,1 0 1,-2-2-1,1 0 1,-2-2-1,0-1 1,30-25 0,-43 33 8,-7 5-14,0 1 1,0-1 0,0 1-1,-1-1 1,1-1 0,-1 1-1,0 0 1,1-1 0,-2 0-1,1 1 1,3-7 0,-34 60-256,28-48 211,0-1 0,-1 0 0,1 0-1,0 0 1,0 0 0,0 0 0,0 1 0,0-1-1,0 0 1,0 0 0,1 0 0,-1 0 0,0 1-1,1-1 1,-1 0 0,0 0 0,1 0-1,0 0 1,-1 0 0,1 0 0,-1 0 0,1 0-1,0 0 1,0 0 0,0-1 0,-1 1 0,1 0-1,0 0 1,0-1 0,2 2 0,1-1 17,-1 0-1,1 0 1,0 0 0,-1 0 0,1-1-1,0 1 1,0-1 0,0 0 0,7-1 0,3-1 57,0 0 0,-1-1 1,1-1-1,22-9 0,-23 7 74,-1-1 0,0-1 0,-1 0 0,17-13 0,-26 19-88,1 0 0,0-1 0,-1 1 0,1 0 0,-1-1 0,0 0 0,0 1 0,0-1 0,0 0 0,0 0 0,-1 0 0,1-1 0,-1 1 0,0 0 0,0 0 0,0-1 0,0 1 0,0 0 0,-1-1 0,0 1 0,0-1 0,0 1 0,0-6 0,-1 8-59,1 0 0,-1 1 1,1-1-1,-1 0 0,0 1 0,1-1 1,-1 0-1,0 1 0,1-1 0,-1 1 1,0-1-1,0 1 0,1 0 0,-1-1 1,0 1-1,0 0 0,0 0 0,0-1 1,1 1-1,-1 0 0,0 0 0,0 0 1,0 0-1,0 0 0,0 0 0,0 0 1,1 0-1,-1 0 0,0 1 0,0-1 1,0 0-1,0 1 0,1-1 0,-1 0 1,0 1-1,0-1 0,1 1 0,-2 0 1,-29 19-225,24-13 242,1 0 0,0 1 0,1 0 0,0 0 0,0 0 0,1 1 0,0-1 0,0 1 0,1 0 0,0 0 0,1 1-1,-3 15 1,5-21-98,0 0 0,0 0 0,0 0-1,0-1 1,1 1 0,-1 0 0,1-1 0,0 1-1,0 0 1,0-1 0,1 1 0,0-1-1,-1 1 1,4 4 0,-2-5-263,0 0 0,0-1 0,-1 1 0,2-1 0,-1 1 0,0-1 0,0 0 0,1 0 0,-1-1 0,1 1 0,0-1 0,-1 1 0,1-1-1,0 0 1,0-1 0,6 2 0,24-1-7192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38.501"/>
    </inkml:context>
    <inkml:brush xml:id="br0">
      <inkml:brushProperty name="width" value="0.025" units="cm"/>
      <inkml:brushProperty name="height" value="0.025" units="cm"/>
    </inkml:brush>
  </inkml:definitions>
  <inkml:trace contextRef="#ctx0" brushRef="#br0">1 1 7655,'0'0'6994,"8"6"-6551,59 41 565,94 47 0,-8-4-206,136 97 246,228 138-56,-387-249-758,14 10 821,237 103-1,-365-186-1050,-23-12-862,-35-23-3180,31 24 1819,-15-12-3610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39.512"/>
    </inkml:context>
    <inkml:brush xml:id="br0">
      <inkml:brushProperty name="width" value="0.025" units="cm"/>
      <inkml:brushProperty name="height" value="0.025" units="cm"/>
    </inkml:brush>
  </inkml:definitions>
  <inkml:trace contextRef="#ctx0" brushRef="#br0">1 0 7655,'0'0'15151,"47"64"-14927,-22-33-160,0 2-32,-2-2 0,-1 0-32,0-5-128,-4-5-1698,-3-11-1153,-2-7-1633,-9-3-225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40.246"/>
    </inkml:context>
    <inkml:brush xml:id="br0">
      <inkml:brushProperty name="width" value="0.025" units="cm"/>
      <inkml:brushProperty name="height" value="0.025" units="cm"/>
    </inkml:brush>
  </inkml:definitions>
  <inkml:trace contextRef="#ctx0" brushRef="#br0">0 91 12236,'0'0'10025,"10"10"-9699,118 126 26,-128-135-343,1 0-1,-1-1 1,0 0-1,0 1 1,1-1 0,-1 1-1,0-1 1,1 1-1,-1-1 1,0 0 0,1 1-1,-1-1 1,1 1-1,-1-1 1,1 0 0,-1 0-1,1 1 1,-1-1-1,1 0 1,-1 0 0,1 0-1,-1 1 1,1-1-1,-1 0 1,1 0 0,-1 0-1,1 0 1,-1 0-1,1 0 1,0 0-1,-1 0 1,1 0 0,-1-1-1,1 1 1,-1 0-1,1 0 1,-1 0 0,1 0-1,-1-1 1,1 1-1,-1 0 1,1-1 0,-1 1-1,0 0 1,1-1-1,-1 1 1,1-1 0,-1 1-1,0 0 1,1-1-1,-1 1 1,0-1 0,0 1-1,1-1 1,-1 1-1,0-1 1,0 1 0,0-1-1,0 1 1,1-1-1,-1-1 1,2-41 819,-3 34-710,0-39 217,0 27-156,0 0 0,2 0 0,5-38 0,-6 59-173,0 0-1,0-1 0,0 1 0,0-1 0,0 1 1,0-1-1,0 1 0,0 0 0,0-1 0,0 1 1,1-1-1,-1 1 0,0 0 0,0-1 0,0 1 1,1 0-1,-1-1 0,0 1 0,1 0 0,-1-1 0,0 1 1,1 0-1,-1 0 0,0-1 0,1 1 0,-1 0 1,0 0-1,1 0 0,-1-1 0,1 1 0,-1 0 1,1 0-1,-1 0 0,0 0 0,1 0 0,-1 0 1,1 0-1,-1 0 0,1 0 0,-1 0 0,0 0 1,1 0-1,-1 0 0,1 0 0,-1 1 0,0-1 1,1 0-1,-1 0 0,1 0 0,-1 0 0,0 1 0,1-1 1,-1 0-1,0 1 0,1-1 0,-1 0 0,0 1 1,0-1-1,1 0 0,-1 1 0,0-1 0,0 0 1,1 1-1,16 23 138,14 39 83,18 29 28,-69-136-9351,2 20 2948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40.616"/>
    </inkml:context>
    <inkml:brush xml:id="br0">
      <inkml:brushProperty name="width" value="0.025" units="cm"/>
      <inkml:brushProperty name="height" value="0.025" units="cm"/>
    </inkml:brush>
  </inkml:definitions>
  <inkml:trace contextRef="#ctx0" brushRef="#br0">1 0 10858,'0'0'9385,"47"39"-13613,-27-27-1441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41.226"/>
    </inkml:context>
    <inkml:brush xml:id="br0">
      <inkml:brushProperty name="width" value="0.025" units="cm"/>
      <inkml:brushProperty name="height" value="0.025" units="cm"/>
    </inkml:brush>
  </inkml:definitions>
  <inkml:trace contextRef="#ctx0" brushRef="#br0">0 126 13933,'0'0'8835,"5"10"-8600,18 35-64,1-1 0,56 75 0,-66-107 37,-6-15 188,-7 1-301,0-1-1,0 1 1,0-1 0,-1 0 0,1 1 0,-1-1 0,0 0 0,0 1 0,0-1-1,0-3 1,-12-72 825,5 55-799,-1 1 0,-14-26 0,28 60-127,-2-2-15,1-1 1,0 0-1,0 0 1,11 13-1,-14-20 19,-1-1 0,0 1 1,1-1-1,-1 1 0,1-1 0,0 0 0,-1 0 0,1 0 0,0 0 0,0 0 1,0 0-1,0 0 0,0 0 0,0-1 0,0 1 0,0-1 0,0 1 0,0-1 1,0 0-1,0 0 0,0 0 0,0 0 0,0 0 0,1 0 0,-1-1 0,0 1 1,0-1-1,0 1 0,3-3 0,-2 1 17,0 0 0,-1 0 0,1 0 0,-1-1 0,0 1 0,0-1 0,0 0 0,0 0 0,0 0 0,0 0 0,-1 0 0,1 0 0,-1 0 0,0 0 0,0-1 0,1-3 0,10-60 111,-11 60-117,0-2-2,1 2 5,-1 0 1,0 0-1,-1 0 0,1 0 1,-1 0-1,-1 0 1,-1-12-1,2 19-12,0 0 0,0 1 0,0-1 0,0 0 0,0 0 0,0 0 0,0 0 0,0 1 0,0-1 0,0 0 0,0 0 0,0 0 0,0 0 0,0 1 0,0-1 0,0 0 0,0 0 0,0 0 0,0 1 0,-1-1 0,1 0 0,0 0 0,0 0 0,0 0 0,0 0 0,0 1 0,0-1 0,0 0 0,-1 0 0,1 0 0,0 0 0,0 0 0,0 0 0,0 0 0,-1 0 0,1 0 0,0 1 0,0-1 0,0 0 0,0 0 0,-1 0 0,1 0 0,0 0 0,0 0 0,0 0 0,-1 0 0,1 0-1,0 0 1,0 0 0,0 0 0,0-1 0,-1 1 0,1 0 0,0 0 0,0 0 0,0 0 0,0 0 0,-1 0 0,1 0 0,0 0 0,0 0 0,0-1 0,0 1 0,0 0 0,0 0 0,-1 0 0,1 0 0,0 0 0,0-1 0,-3 17-95,4 98-107,0-103 202,0 0 1,1 0-1,1 0 1,-1-1 0,2 1-1,0-1 1,0 1-1,7 11 1,-11-21-1,0-1 0,1 1 0,-1 0 1,1 0-1,-1-1 0,1 1 0,0-1 0,-1 1 1,1 0-1,0-1 0,-1 1 0,1-1 0,0 1 1,0-1-1,-1 0 0,1 1 0,0-1 0,0 0 1,0 1-1,0-1 0,-1 0 0,1 0 0,0 0 1,0 0-1,0 0 0,0 0 0,0 0 0,0 0 1,-1 0-1,1 0 0,0 0 0,0-1 0,0 1 1,0 0-1,-1-1 0,1 1 0,0 0 1,0-1-1,-1 1 0,1-1 0,0 1 0,-1-1 1,1 0-1,0 1 0,-1-1 0,1 0 0,-1 1 1,1-1-1,-1 0 0,1 0 0,-1 1 0,0-1 1,1-1-1,28-50 45,-26 44-112,2-1 9,4-10-97,1 1 0,14-20 0,-23 37 673,-36-27 2445,-61-36-1234,100 65-2165,0-1-1,0 1 1,1-1-1,-1 0 1,0 0-1,0 0 1,6-2-1,3 1-1393,-7 1 422,0-1 0,0 0 1,0 0-1,0 0 0,0-1 0,0 0 1,0 0-1,0 0 0,7-5 0,9-6-3273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3:24.938"/>
    </inkml:context>
    <inkml:brush xml:id="br0">
      <inkml:brushProperty name="width" value="0.025" units="cm"/>
      <inkml:brushProperty name="height" value="0.025" units="cm"/>
    </inkml:brush>
  </inkml:definitions>
  <inkml:trace contextRef="#ctx0" brushRef="#br0">1 5 20428,'-1'2'49,"2"-1"-1,-1 1 0,0 0 0,0-1 1,0 1-1,1 0 0,-1-1 1,1 1-1,-1-1 0,1 1 0,0-1 1,0 1-1,-1-1 0,1 1 1,0-1-1,0 0 0,0 1 0,1-1 1,-1 0-1,0 0 0,0 0 0,1 0 1,-1 0-1,1 0 0,-1 0 1,1 0-1,-1-1 0,1 1 0,-1-1 1,1 1-1,-1-1 0,1 1 0,0-1 1,-1 0-1,1 0 0,0 0 1,-1 0-1,1 0 0,0 0 0,-1 0-48,70-14 318,-22 4-281,0 1 1,1 3-1,0 2 1,0 2-1,0 3 1,0 1-1,0 3 0,1 2-37,-28-5 12,684 119 1001,-353-92 401,190-16-1414,330 5 417,-333-56 262,-487 37-647,0 2-1,-1 2 1,0 3-1,47 11-31,144 12 17,56-55 23,-244 24-40,1 2 0,-1 3 0,51 8 0,110 5 37,94-49-18,137 31 62,-334-19-114,89-7 57,16 8 33,183 22-33,-282 7-620,-103-6-586</inkml:trace>
  <inkml:trace contextRef="#ctx0" brushRef="#br0" timeOffset="78517.98">64 108 15131,'-48'1'5177,"297"-4"-5177,194 21-98,467-8 68,-484-17 23,213-39 7,12-2 7,-637 47-7,759-12 0,526 81 12,-1012-53-16,109-15 4,-312-3 10,7-3 20,0 5 0,-1 3 0,1 5 0,39 9-30,-85-6-130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41.584"/>
    </inkml:context>
    <inkml:brush xml:id="br0">
      <inkml:brushProperty name="width" value="0.025" units="cm"/>
      <inkml:brushProperty name="height" value="0.025" units="cm"/>
    </inkml:brush>
  </inkml:definitions>
  <inkml:trace contextRef="#ctx0" brushRef="#br0">21 0 10410,'0'0'12102,"-3"11"-11488,2-9-579,-3 9 166,1 0-1,0 0 0,1 0 0,-2 22 0,4-31-183,0 0 0,-1 0 1,1 0-1,0 0 0,1 0 0,-1 0 0,0 0 0,0 0 0,1 0 0,0 0 0,-1 0 0,1 0 0,0 0 0,0 0 0,0 0 0,0 0 0,0-1 0,0 1 1,0 0-1,1-1 0,-1 1 0,1-1 0,-1 1 0,1-1 0,0 0 0,-1 0 0,1 0 0,0 0 0,0 0 0,0 0 0,0 0 0,0 0 0,0-1 0,0 1 1,0-1-1,0 1 0,0-1 0,0 0 0,4 0 0,-1-1-17,1 1 1,-1-1-1,0 0 1,0-1-1,0 1 1,0-1-1,0 0 1,0-1-1,8-4 1,-10 4-1,1 1 0,0 0 1,0 0-1,0 0 1,1 0-1,-1 1 0,0-1 1,1 1-1,-1 0 1,0 1-1,1-1 0,-1 1 1,1 0-1,6 0 1,-10 1 22,0-1 1,0 1 0,0 0 0,0-1-1,0 1 1,0 0 0,0 0 0,0 0 0,0-1-1,-1 1 1,1 0 0,0 0 0,-1 0 0,1 0-1,0 1 1,-1-1 0,1 0 0,-1 0-1,0 0 1,1 0 0,-1 0 0,0 1 0,0-1-1,0 0 1,0 0 0,0 2 0,1 40 1066,-2-33-831,1-1-173,-1 0 0,0 0 0,-1 0 0,0-1 0,0 1 0,-1-1 1,0 1-1,-1-1 0,0 0 0,0 0 0,-1 0 0,0-1 0,0 1 0,-9 8 1,14-15-1144,2-15-6626,1 0 4641,6-10-3129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41.926"/>
    </inkml:context>
    <inkml:brush xml:id="br0">
      <inkml:brushProperty name="width" value="0.025" units="cm"/>
      <inkml:brushProperty name="height" value="0.025" units="cm"/>
    </inkml:brush>
  </inkml:definitions>
  <inkml:trace contextRef="#ctx0" brushRef="#br0">102 113 15727,'0'0'9993,"23"65"-9352,-14-36 0,4 0-161,-2-3-192,-2-7-224,1-6-64,-5-8 0,-3-5-768,-2-2-738,0-14-544,-10-6-1057,-7-8-2114,-8-7-4099</inkml:trace>
  <inkml:trace contextRef="#ctx0" brushRef="#br0" timeOffset="1">1 0 16432,'0'0'3074,"8"52"-3009,5-38-1219,1-2-2753,2-1-2563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9:42.360"/>
    </inkml:context>
    <inkml:brush xml:id="br0">
      <inkml:brushProperty name="width" value="0.025" units="cm"/>
      <inkml:brushProperty name="height" value="0.025" units="cm"/>
    </inkml:brush>
  </inkml:definitions>
  <inkml:trace contextRef="#ctx0" brushRef="#br0">0 124 10794,'0'0'11526,"1"5"-10213,2 124 3363,0-122-4433,4-17-116,4-18 37,-4 6-107,-4 11-60,-1 1-1,2-1 0,-1 1 0,2 0 0,-1 0 1,1 1-1,9-13 0,-13 21-11,-1 0 0,1 0 1,0 0-1,-1 0 0,1 1 0,0-1 0,-1 0 1,1 0-1,0 1 0,0-1 0,0 1 0,0-1 1,0 1-1,0-1 0,0 1 0,0-1 0,0 1 1,0 0-1,0 0 0,0-1 0,0 1 0,0 0 1,0 0-1,0 0 0,0 0 0,0 0 0,0 0 1,0 0-1,0 1 0,0-1 0,0 0 0,0 1 1,0-1-1,0 0 0,0 1 0,0-1 0,0 1 1,0 0-1,4 4 1,-1-1 0,1 1-1,-1 0 1,-1 0 0,6 10 0,-7-12 31,0 0 0,0 0 0,0 0 0,0 0 0,0 0-1,0 0 1,1 0 0,-1-1 0,1 1 0,0-1 0,4 3 0,-6-5 0,0-1-1,1 0 1,-1 1-1,0-1 1,0 0 0,0 1-1,0-1 1,0 0 0,0 0-1,0 0 1,-1 0-1,1 0 1,0 0 0,0 0-1,-1 0 1,1-1 0,0 1-1,-1 0 1,0 0 0,1 0-1,-1-1 1,0 1-1,1 0 1,-1 0 0,0-2-1,1 0 27,5-19 134,-1 6-118,0-1 0,1 1 0,11-24 0,-16 38-73,0 0 0,1-1 0,-1 1 1,0 0-1,1 0 0,-1 0 0,1 0 0,0 0 0,-1 0 1,1 0-1,0 1 0,0-1 0,0 1 0,0-1 0,1 1 1,-1 0-1,0 0 0,1 0 0,-1 0 0,0 0 0,1 0 1,-1 1-1,1-1 0,0 1 0,-1 0 0,1-1 0,-1 1 0,1 1 1,-1-1-1,5 1 0,-3 1 5,-1 0 1,1 0-1,-1 0 1,0 1-1,1-1 1,-1 1-1,0 0 1,0 0-1,-1 0 1,1 1-1,-1-1 1,0 1-1,1-1 1,-1 1-1,-1 0 1,3 4-1,22 65-108,-26-72-233,2 5 89,-3-3-3676,-2-2-1994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5:30.193"/>
    </inkml:context>
    <inkml:brush xml:id="br0">
      <inkml:brushProperty name="width" value="0.025" units="cm"/>
      <inkml:brushProperty name="height" value="0.025" units="cm"/>
    </inkml:brush>
  </inkml:definitions>
  <inkml:trace contextRef="#ctx0" brushRef="#br0">26 66 3267,'8'-18'9251,"-7"15"-8507,1-1-1,-1 1 1,0 0-1,1 0 1,0-1-1,0 1 1,0 0-1,0 0 0,0 1 1,1-1-1,-1 0 1,1 1-1,-1 0 1,7-4-1,-9 6-687,1 0 0,-1 0 0,1 0-1,-1 0 1,1 0 0,-1 1 0,0-1 0,1 0-1,-1 0 1,1 1 0,-1-1 0,1 0-1,-1 1 1,0-1 0,1 0 0,-1 1-1,0-1 1,1 0 0,-1 1 0,0-1-1,0 1 1,1-1 0,-1 1 0,0-1-1,0 0 1,0 1 0,0-1 0,1 1 0,-1-1-1,0 1 1,0-1 0,0 1 0,0-1-1,0 1 1,0-1 0,-1 2 0,2 25 270,-1-23-78,-2 17-143,0-1 0,-2 0 0,0 0 1,-1-1-1,-1 1 0,-12 26 1,8-22-96,2 1 1,0-1-1,-4 31 1,12-55-14,0 1 1,-1 0-1,1-1 0,0 1 0,0 0 1,0-1-1,0 1 0,0 0 0,0 0 1,0-1-1,1 1 0,-1 0 1,0-1-1,0 1 0,0 0 0,1-1 1,-1 1-1,0-1 0,1 1 1,-1 0-1,0-1 0,1 1 0,-1-1 1,1 1-1,-1-1 0,1 1 1,-1-1-1,1 0 0,-1 1 0,2 0 1,23-1 33,-17-2-14,-1 0 0,0-1 0,1 0 0,12-8 0,-4 1-729,-1 0 1,0-2-1,-1 1 1,0-2-1,-1 0 1,14-18-1,2-14-4450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5:30.550"/>
    </inkml:context>
    <inkml:brush xml:id="br0">
      <inkml:brushProperty name="width" value="0.025" units="cm"/>
      <inkml:brushProperty name="height" value="0.025" units="cm"/>
    </inkml:brush>
  </inkml:definitions>
  <inkml:trace contextRef="#ctx0" brushRef="#br0">0 1 19058,'0'0'7079,"2"14"-19443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5:31.346"/>
    </inkml:context>
    <inkml:brush xml:id="br0">
      <inkml:brushProperty name="width" value="0.025" units="cm"/>
      <inkml:brushProperty name="height" value="0.025" units="cm"/>
    </inkml:brush>
  </inkml:definitions>
  <inkml:trace contextRef="#ctx0" brushRef="#br0">0 277 5958,'0'0'17339,"4"2"-16272,-2-1-970,0-1 0,0 1 0,0-1 0,0 0 0,0 0 0,0 0 0,0 0 0,0 0 0,0 0 0,0-1 0,0 1 0,0-1-1,0 1 1,0-1 0,0 0 0,-1 0 0,1 0 0,0 0 0,0 0 0,-1 0 0,1 0 0,-1 0 0,1-1 0,-1 1 0,1-1-1,-1 1 1,2-3 0,48-58 1045,-38 45-946,121-163 381,-136 205-641,-8 13 183,-24 58 1,-8 29-1059,39-110-569,0 1 0,1 0 0,-1 22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5:32.355"/>
    </inkml:context>
    <inkml:brush xml:id="br0">
      <inkml:brushProperty name="width" value="0.025" units="cm"/>
      <inkml:brushProperty name="height" value="0.025" units="cm"/>
    </inkml:brush>
  </inkml:definitions>
  <inkml:trace contextRef="#ctx0" brushRef="#br0">14 137 3876,'0'0'17691,"11"4"-16613,-4-1-928,1-1 0,-1 0 0,1 0-1,-1 0 1,1-1 0,0 0 0,0-1-1,0 1 1,0-2 0,0 1 0,-1-1-1,1 0 1,0-1 0,0 0 0,-1 0-1,1 0 1,-1-1 0,0 0 0,13-8-1,-13 5-95,0 0 0,0 0 0,-1 0 0,0-1 0,0 0 0,-1 0 0,9-16 0,-13 22-38,0 0-1,0 0 1,-1-1 0,1 1-1,0-1 1,0 1 0,-1 0 0,1-1-1,-1 1 1,0-1 0,1 1 0,-1-1-1,0 1 1,0-1 0,0 1-1,0-1 1,0 1 0,0-1 0,0 0-1,0 1 1,-1-1 0,1 1 0,-1 0-1,1-1 1,-1 1 0,0-1-1,1 1 1,-1 0 0,0-1 0,0 1-1,0 0 1,0 0 0,0 0 0,0-1-1,0 1 1,0 0 0,0 1-1,-1-1 1,1 0 0,0 0 0,-1 0-1,1 1 1,-1-1 0,1 1 0,-1-1-1,1 1 1,-1 0 0,1-1-1,-1 1 1,1 0 0,-1 0 0,-2 0-1,-4 0 7,-1-1-1,0 2 1,1-1-1,-1 1 1,1 1 0,-1-1-1,1 1 1,-1 1-1,1 0 1,0 0-1,0 0 1,0 1-1,1 0 1,-1 1-1,1 0 1,0 0-1,0 0 1,1 1-1,-1 0 1,1 0-1,1 1 1,-1 0-1,1 0 1,0 0-1,1 0 1,0 1-1,0 0 1,0 0-1,1 0 1,0 0-1,1 0 1,0 1-1,-2 13 1,4-20-16,-1 1 0,1-1-1,-1 0 1,1 0 0,0 1 0,0-1 0,0 0 0,0 0 0,1 1 0,-1-1 0,0 0-1,1 0 1,0 0 0,-1 0 0,1 0 0,0 1 0,0-1 0,0 0 0,1-1 0,-1 1-1,0 0 1,1 0 0,-1-1 0,1 1 0,-1 0 0,1-1 0,0 0 0,2 2 0,3 0 12,0-1 1,0 0 0,1-1-1,-1 0 1,0 0 0,1 0-1,11-1 1,2 0-296,-1-1 0,0-1 0,0 0 0,30-9 1,-33 7-1714,-1-2 1,0 0-1,18-10 1,12-12-9131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5:38.494"/>
    </inkml:context>
    <inkml:brush xml:id="br0">
      <inkml:brushProperty name="width" value="0.025" units="cm"/>
      <inkml:brushProperty name="height" value="0.025" units="cm"/>
    </inkml:brush>
  </inkml:definitions>
  <inkml:trace contextRef="#ctx0" brushRef="#br0">1 9 3972,'0'0'17515,"10"2"-16207,23 1-562,0-1 0,0-2 0,52-6 0,-69 4-913,68-5-176,-31 12-5574,-43 1 1491,-9 0-987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5:38.881"/>
    </inkml:context>
    <inkml:brush xml:id="br0">
      <inkml:brushProperty name="width" value="0.025" units="cm"/>
      <inkml:brushProperty name="height" value="0.025" units="cm"/>
    </inkml:brush>
  </inkml:definitions>
  <inkml:trace contextRef="#ctx0" brushRef="#br0">1 16 16111,'0'0'5574,"53"0"-3781,-11 0-159,10-6-641,6-1-641,0 4-288,-1 3-96,-10 0-897,-5 0-2274,-12 0-2626,-12 1-5894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5:50.575"/>
    </inkml:context>
    <inkml:brush xml:id="br0">
      <inkml:brushProperty name="width" value="0.025" units="cm"/>
      <inkml:brushProperty name="height" value="0.025" units="cm"/>
    </inkml:brush>
  </inkml:definitions>
  <inkml:trace contextRef="#ctx0" brushRef="#br0">1 1 3972,'0'0'18449,"5"8"-18144,0 4-258,0 1 0,-1-1 1,0 1-1,-1 0 1,0 0-1,-1 0 1,-1 1-1,0 20 1,0-21-65,-2-4 1,2 0 1,-1 0-1,1 0 1,0-1 0,1 1-1,0 0 1,1 0-1,-1-1 1,8 14 0,-24-36-11132,-4-2 4885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3:44.206"/>
    </inkml:context>
    <inkml:brush xml:id="br0">
      <inkml:brushProperty name="width" value="0.025" units="cm"/>
      <inkml:brushProperty name="height" value="0.025" units="cm"/>
    </inkml:brush>
  </inkml:definitions>
  <inkml:trace contextRef="#ctx0" brushRef="#br0">1360 7100 21949,'0'-2'69,"-1"0"1,0 0-1,1 0 1,-1 0-1,1 0 1,-1 0-1,1 0 1,0-1 0,0 1-1,0 0 1,0 0-1,1 0 1,-1 0-1,1 0 1,-1 0-1,1 0 1,-1-1-1,1 1 1,0 1-1,0-1 1,0 0-1,0 0 1,1 0 0,-1 0-1,0 1 1,1-1-1,-1 1 1,1-1-1,-1 1 1,2-1-70,0-2 73,219-261 297,10 10 1,75-49-371,-287 284 12,127-149-522,-147 165-315,-9-2-400</inkml:trace>
  <inkml:trace contextRef="#ctx0" brushRef="#br0" timeOffset="347.42">1444 6428 18164,'-18'17'404,"0"1"0,2 1 0,0 1-1,2 0 1,0 0 0,1 2 0,1 0 0,1 0 0,1 1 0,-3 11-404,-26 51 482,-221 387 1636,249-434-1975,11-37-142,0-1 0,0 1 0,1 0 1,-1-1-1,0 1 0,0 0 0,1-1 0,-1 1 0,0-1 1,1 1-1,-1-1 0,1 1 0,-1-1 0,1 1 0,-1-1 1,1 1-1,-1-1 0,1 0 0,0 1 0,-1-1 0,1 0 1,-1 1-1,1-1 0,0 0 0,-1 0 0,1 0 0,0 1 1,-1-1-1,1 0 0,0 0 0,-1 0 0,1 0 0,0 0 1,-1 0-1,1-1 0,0 1 0,-1 0 0,1 0 0,0 0 1,-1-1-1,1 1 0,0 0 0,-1 0 0,1-1 0,-1 1 1,1-1-1,-1 1 0,1-1 0,-1 1 0,1 0 0,0-1-1,140-58 8,292-105 58,-165 96-792,-193 51-374</inkml:trace>
  <inkml:trace contextRef="#ctx0" brushRef="#br0" timeOffset="1694.95">2791 5243 20348,'0'0'1365,"0"4"28,21 199 278,39 296-1677,-57-365-2092,-3-133 2055,0-1 0,0 1 0,-1-1 0,1 1 0,0-1 0,0 1 0,0-1 0,-1 1 0,1-1 0,0 0 0,0 1 0,-1-1 0,1 1 0,0-1 0,-1 0 0,1 1 0,0-1 0,-1 0 0,1 1 0,-1-1 0,1 0 0,0 0 0,-1 1 0,1-1 0,-1 0 0,1 0 0,-1 0 0,1 0 0,-1 1 0,1-1 0,-1 0 0,1 0 0,-1 0 0,1 0 0,-1 0 0,1 0 0,-1-1 0,1 1 0,-1 0 0,1 0 0,-1 0-1,1 0 1,-1 0 0,1-1 0,0 1 0,-1 0 0,1 0 0,-1-1 0,1 1 0,0 0 0,-1-1 0,1 1 0,0-1 0,-1 1 0,1 0 0,0-1 0,-1 1 0,1-1 0,0 1 0,0-1 43,-9-13-410,0-1 0,1 0 0,1 0 0,1 0 0,0-1 0,1-1 0,0 1 0,1-1 410,-3-10-256,-7-20 745,3-1 0,1 0 1,3 0-1,1-1 1,3 1-1,2-6-489,1 34 306,2 0 1,0 0-1,0 1 1,2-1-1,1 1 1,0-1-1,1 2 1,1-1-1,1 1 1,1 0-1,0 0 1,1 1-1,1 0 1,1 1-1,0 1 1,6-6-307,-10 13 40,0 1 1,1 1-1,0-1 0,0 1 1,0 1-1,0 0 0,1 0 1,0 1-1,0 0 0,0 0 1,0 1-1,1 1 0,5-1-40,-11 2 16,0 0 0,0 1-1,-1 0 1,1 0 0,0 0-1,0 0 1,0 1-1,-1 0 1,1 0 0,0 0-1,-1 0 1,1 1 0,-1 0-1,0 0 1,1 0 0,-1 0-1,0 1 1,0 0-1,0 0 1,-1 0 0,1 0-1,-1 0 1,1 1 0,-1-1-1,0 1 1,-1 0 0,1 0-1,-1 0 1,1 0-1,0 4-15,1 3 152,-1 0 0,0 0 1,-1 1-1,0-1 0,-1 1 0,0-1 0,-1 1 0,0 0 0,-1-1 0,0 1 0,-1-1 0,0 1 0,-1-1 0,0 0 0,-1 0 0,0 0 0,-1 0 0,0-1 0,-1 0 0,0 0 0,0 0 0,-1-1 0,-1 0 0,1 0 0,-1-1 0,-1 0 0,0 0 0,-7 5-152,13-11-22,0 0 0,1-1 0,-1 1 0,0-1-1,0 0 1,0 1 0,0-1 0,0-1 0,0 1 0,0 0-1,0-1 1,-1 1 0,1-1 0,0 0 0,0 0 0,0-1-1,-1 1 1,1-1 0,0 1 0,0-1 0,0 0-1,0 0 1,0 0 0,0 0 0,0-1 0,0 1 0,1-1-1,-1 0 1,0 0 0,1 0 0,0 0 0,-1 0 0,1-1-1,0 1 1,0-1 0,0 1 0,0-1 0,1 0 0,-1 1-1,1-1 1,0 0 0,0 0 0,0 0 0,0 0-1,0 0 1,0-1 0,1 1 0,0 0 0,-1 0 0,1 0-1,1-1 23,21-85-4453,3 41-1181</inkml:trace>
  <inkml:trace contextRef="#ctx0" brushRef="#br0" timeOffset="2454.22">3281 5210 20108,'-17'49'5726,"16"-38"-5673,-1 0 0,1 0 1,1 0-1,0 1 0,1-1 1,0 0-1,0 0 0,1 0 1,4 10-54,-6-19 0,0 0 1,1-1-1,-1 1 1,1 0-1,-1 0 1,1 0 0,0-1-1,0 1 1,0 0-1,0-1 1,0 1 0,0-1-1,0 1 1,1-1-1,-1 0 1,0 1-1,1-1 1,-1 0 0,1 0-1,-1 0 1,1 0-1,0 0 1,0 0-1,-1-1 1,1 1 0,0 0-1,0-1 1,0 0-1,-1 1 1,1-1-1,0 0 1,0 0 0,0 0-1,0 0 1,0 0-1,0 0 1,-1-1 0,1 1-1,0-1 1,0 1-1,0-1 1,-1 1-1,1-1 1,0 0 0,-1 0-1,1 0 1,0 0-1,-1 0 1,1-1-1,-1 1 1,1-1-1,9-10 24,-2 0-1,1 0 1,-1-1 0,-1 0 0,0-1-1,-1 0 1,-1 0 0,0 0 0,0-1-1,-2 0 1,0 0 0,-1 0 0,0 0-1,-1-1 1,-1-2-24,0 13 36,0-1 0,0 0 0,-1 1 0,0-1 0,-1 1 0,1-1 1,-1 1-1,0-1 0,0 1 0,0-1 0,-1 1 0,0 0 0,0-1 0,-1 1 0,1 0 0,-1 1 0,0-1 0,0 0 0,-1 1 1,-2-3-37,-2 48-127,22 12 55,-14-53 73,1 1-1,0 0 1,-1 0-1,1-1 1,0 1-1,-1 0 1,1-1-1,0 1 1,0-1-1,0 1 1,-1-1-1,1 0 1,0 1-1,0-1 1,0 0-1,0 1 1,0-1-1,0 0 1,0 0-1,0 0 1,0 0-1,0 0 1,0 0 0,-1 0-1,1 0 1,0 0-1,0 0 1,0-1-1,0 1 1,0 0-1,0-1 1,0 1-1,0 0 1,-1-1-1,1 1 1,0-1-1,0 0 1,0 1-1,-1-1 1,1 0-1,0 1 1,-1-1-1,1 0 1,-1 0-1,1 1 1,-1-1-1,1 0 1,-1 0-1,0 0 1,1 0 0,-1 0-1,0 0 1,0 1-1,1-1 1,-1 0-1,0-1 0,18-30 31,-2 0 0,-1-2 0,-2 0 0,-1 0 0,-1-1 0,2-22-31,-8 40 70,-1 0 0,-1 0 0,-1 0 0,0 0 1,-1-1-1,-1 1 0,0-1 0,-1 1 1,-1 0-1,-1-1 0,-1 1 0,-5-16-70,9 34 4,0-1-1,-1 1 0,1-1 1,0 1-1,0-1 1,-1 1-1,1-1 0,0 1 1,-1-1-1,1 1 0,-1-1 1,1 1-1,0-1 1,-1 0-1,1 1 0,-1-1 1,1 0-1,-1 1 0,0-1 1,1 0-1,-1 0 0,1 1 1,-1-1-1,1 0 1,-1 0-1,0 0 0,1 0 1,-1 0-1,1 0 0,-1 0 1,0 0-1,1 0 1,-1 0-1,1 0 0,-1 0 1,0 0-1,1-1 0,-1 1 1,1 0-1,-1 0 1,1-1-1,-1 1 0,1 0 1,-1-1-1,1 1 0,-1 0 1,1-1-1,-1 1 0,1-1 1,0 1-1,-1-1 1,1 1-1,0-1 0,-1 1 1,1-1-1,0 1 0,0-1 1,0 1-1,-1-1 1,1 0-1,0 1 0,0-1 1,0 1-1,0-2-3,-11 52-70,-5 302 142,17-340-53,-3 3 10,2-1 1,0 1-1,1-1 0,0 1 1,1-1-1,0 0 0,2 0 0,0 0 1,0 0-1,1 0 0,1-1 1,0 0-1,3 4-29,-9-17 3,0-1-1,0 1 1,0-1 0,0 1-1,0 0 1,0-1 0,0 1 0,1-1-1,-1 1 1,0 0 0,0-1-1,0 1 1,1 0 0,-1-1-1,0 1 1,0 0 0,1-1 0,-1 1-1,0 0 1,1-1 0,-1 1-1,0 0 1,1 0 0,-1-1 0,0 1-1,1 0 1,-1 0 0,1 0-1,-1 0 1,0 0 0,1-1 0,-1 1-1,1 0 1,-1 0 0,0 0-1,1 0 1,-1 0 0,1 0 0,-1 0-1,1 0 1,-1 1 0,0-1-1,1 0 1,-1 0 0,1 0 0,-1 0-1,0 0 1,1 1 0,-1-1-1,0 0 1,1 0 0,-1 1 0,0-1-1,1 0 1,-1 1 0,0-1-1,1 0 1,-1 1 0,0-1-1,0 0 1,0 1 0,1-1 0,-1 1-1,0-1 1,0 0-3,-1-34 124,-28-102-28,30 135-99,0-1 0,0 1 0,0 0 0,0 0 0,0 0 0,1 0 0,-1 0 0,0 0 0,0 0 0,1 0 1,-1 0-1,0 1 0,1-1 0,-1 1 0,1-1 0,-1 1 0,1-1 0,-1 1 0,1 0 0,-1-1 0,1 1 0,-1 0 0,1 0 0,-1 0 0,1 1 0,-1-1 0,1 0 1,-1 1-1,1-1 0,-1 0 0,1 1 0,-1 0 0,1-1 0,-1 1 0,0 0 0,1 0 0,-1 0 0,0 0 0,0 0 0,0 0 0,0 0 0,1 0 3,12 5-17,-8-5 17,0-1 1,0 1 0,1-1 0,-1 0-1,0 0 1,1-1 0,-1 0-1,0 0 1,0-1 0,0 1 0,0-1-1,0-1 1,0 1 0,0-1 0,-1 0-1,1 0 1,-1-1 0,0 1-1,0-1 1,0 0 0,0-1 0,-1 1-1,0-1 1,0 0 0,0 0 0,0 0-1,-1-1 1,0 1 0,0-1 0,-1 0-1,1 0 1,-1 0 0,0 0-1,-1 0 1,0 0 0,0 0 0,0 0-1,0-1 1,-1 1 0,0-3-1,0 8 1,0 0-1,1 0 1,-1 0 0,0 0-1,1 0 1,-1 0 0,0 0-1,0 0 1,0 0 0,0 1 0,0-1-1,0 0 1,0 0 0,0 0-1,-1 0 1,1 0 0,0 0-1,-1 0 1,1 0 0,0 0 0,-1 0-1,1 0 1,-1 1 0,1-1-1,-1 0 1,0 0 0,1 1-1,-1-1 1,0 0 0,1 1 0,-1-1-1,0 0 1,0 1 0,0-1-1,0 1 1,1 0 0,-1-1-1,0 1 1,0 0 0,0-1-1,0 1 1,0 0 0,0 0 0,0 0-1,0 0 1,0 0 0,0 0-1,0 0 1,0 0 0,0 0-1,0 0 1,0 1 0,0-1 0,0 0-1,1 1 1,-1-1 0,0 0-1,0 1 1,0-1 0,0 1-1,1 0 1,-1-1 0,0 1 0,0 0-1,1-1 1,-1 1 0,0 1-1,-3 10-12,0 1 0,0-1 0,2 1 0,0 0 0,0 1 0,1-1 0,1 0 0,0 0 0,0 0 0,2 1 0,2 11 12,25 61-4,-27-83 2,-1-1 1,1 1 0,-1-1-1,1 0 1,0 0-1,0 0 1,0 0-1,0 0 1,0 0-1,1 0 1,-1-1 0,0 1-1,1-1 1,-1 1-1,1-1 1,0 0-1,-1 0 1,1 0 0,0-1-1,0 1 1,-1-1-1,1 1 1,0-1-1,0 0 1,0 0 0,0 0-1,-1 0 1,1-1-1,0 1 1,2-2 1,6-4-103,-2-1-1,1 0 1,-1-1 0,0 0-1,-1-1 1,1 0 0,-2 0 0,1 0-1,-2-1 1,1 0 0,-1-1-1,-1 0 1,0 1 0,0-2 0,-1 1-1,0 0 1,-1-1 0,0-3 103,9-33 1296</inkml:trace>
  <inkml:trace contextRef="#ctx0" brushRef="#br0" timeOffset="2998.38">3944 4367 22069,'0'0'1367,"0"4"128,-4 69-743,-3 37 260,6 1 0,6 35-1012,-3-119 37,2 1-1,1-1 0,1 1 0,1-1 1,1-1-1,2 0 0,1 0 1,0-1-1,3 1-36,-14-27 3,0 1 1,0-1-1,0 1 0,0-1 0,1 1 1,-1 0-1,0-1 0,0 1 0,1-1 1,-1 1-1,0 0 0,1-1 1,-1 1-1,0 0 0,1-1 0,-1 1 1,1 0-1,-1 0 0,0-1 1,1 1-1,-1 0 0,1 0 0,-1 0 1,1 0-1,-1-1 0,1 1 0,-1 0 1,1 0-1,-1 0 0,1 0 1,-1 0-1,1 0 0,-1 0 0,1 0 1,-1 1-1,1-1 0,-1 0 1,0 0-1,1 0 0,-1 0 0,1 1 1,-1-1-1,1 0 0,-1 0 0,0 1 1,1-1-1,-1 0 0,0 1 1,1-1-1,-1 0 0,0 1 0,1-1 1,-1 1-1,0-1 0,0 0 1,1 1-1,-1-1 0,0 1 0,0-1 1,0 1-1,0-1 0,0 1 0,1-1 1,-1 1-1,0-1-3,4-42 186,-4 39-177,1-20 39,-2-1-1,-1 1 1,0 0 0,-2 0-1,-1 0 1,0 0 0,-2 1-1,-5-12-47,16 75-168,0-21 149,-4-13 15,1 0 1,-1 0-1,1 0 0,0 0 1,1 0-1,0 0 1,0 0-1,0-1 1,1 1-1,0-1 1,0 0-1,0 0 1,1 0-1,0 0 1,1 0-1,-1-1 1,1 0-1,0 0 1,0 0-1,0 0 1,1-1-1,3 2 4,0-7 4,-1-1 1,0 0-1,-1 0 0,1-1 0,0 0 0,-1 0 1,1-1-1,-1 0 0,0 0 0,0-1 1,-1 0-1,1 0 0,-1 0 0,0-1 1,-1 0-1,0 0 0,1-1 0,-2 1 1,1-1-1,-1 0 0,0-1 0,-1 1 0,3-7-4,-2 6 13,0 1 0,0-1 0,-1 0 0,0-1 0,-1 1 0,1 0 0,-2-1 0,1 1 0,-1-1 0,-1 0 0,1 1 0,-2-4-13,-2 21-74,2 14 52,1 1 1,1-1-1,1 1 1,2-1-1,0 0 1,1 0-1,6 14 22,-11-34 9,0 0 0,0 0 0,0 0 0,0-1 1,1 1-1,0 0 0,-1 0 0,1 0 0,0-1 0,0 1 0,1 0 0,-1-1 0,0 1 0,1-1 1,0 0-1,-1 1 0,1-1 0,0 0 0,0 0 0,0 0 0,0 0 0,1-1 0,-1 1 0,1 0 0,-1-1 1,1 0-1,-1 1 0,1-1 0,0 0 0,-1 0 0,1-1 0,0 1 0,0-1 0,0 1 0,-1-1 0,1 0 1,0 0-1,0 0 0,0 0 0,0-1 0,0 1 0,-1-1 0,1 0 0,0 0-9,2-3-15,0 0 1,-1 0-1,0-1 0,0 1 0,0-1 1,-1 0-1,0 0 0,1-1 1,-2 1-1,1-1 0,-1 1 0,0-1 1,0 0-1,0 0 0,-1 0 0,0 0 1,0 0-1,0-5 15,-6-1-1067</inkml:trace>
  <inkml:trace contextRef="#ctx0" brushRef="#br0" timeOffset="3852.54">3902 5042 21325,'-7'77'3560,"6"37"-2318,1-114-1235,1-1 1,-1 1-1,0 0 1,1 0-1,-1-1 1,1 1 0,-1 0-1,0 0 1,1-1-1,-1 1 1,1 0-1,-1 0 1,1 0-1,-1 0 1,1 0-1,-1 0 1,1 0-1,-1 0 1,0 0-1,1 0 1,-1 0-1,1 0 1,-1 0-1,1 0 1,-1 0-1,1 0 1,-1 0-1,0 1 1,1-1-1,-1 0 1,1 0-1,-1 1 1,0-1 0,1 0-1,-1 0 1,1 1-1,-1-1 1,0 0-1,0 1 1,1-1-1,-1 1 1,0-1-1,0 0 1,1 1-1,-1-1 1,0 1-1,0-1 1,0 0-1,0 1 1,1-1-1,-1 1 1,0-1-1,0 1 1,0-1-1,0 1 1,0-1-1,0 1 1,0-1-1,-1 1 1,1-1-8,20-37 268,35-140 981,-49 219-1089,9 165-109,1-188-912,-7-29-626</inkml:trace>
  <inkml:trace contextRef="#ctx0" brushRef="#br0" timeOffset="4709.16">4680 4722 21261,'1'-2'140,"0"0"1,0 0 0,0 0 0,0 0-1,-1 0 1,1 0 0,-1 0 0,0 0 0,1-1-1,-1 1 1,0 0 0,0 0 0,0 0-1,-1 0 1,1-1 0,0 1 0,-1 0 0,0 0-1,1 0 1,-1 0 0,0 0 0,0 0 0,0 0-1,0 0 1,0 1 0,-1-1 0,1 0-1,0 0 1,-1 1 0,0-1 0,1 1 0,-1 0-1,0-1 1,1 1 0,-1 0 0,0 0-1,0 0 1,0 0 0,0 0 0,0 1 0,0-1-1,0 1 1,-1-1 0,1 1 0,0 0-1,0-1 1,0 1 0,-2 1-141,-5 5 23,2 1 1,-1 0-1,1 1 1,0 0-1,0 0 0,1 0 1,0 1-1,1 0 1,0 0-1,0 1 0,1-1 1,0 1-1,1 0 1,0 0-1,0 0 0,1 1 1,1-1-1,0 0 1,0 1-1,1 3-23,-1 72 44,1-86-44,1-1 0,-1 1 0,1-1 1,-1 1-1,1-1 0,-1 1 0,1-1 0,0 1 0,-1-1 0,1 1 0,0 0 0,-1-1 1,1 1-1,0 0 0,-1 0 0,1 0 0,0-1 0,-1 1 0,1 0 0,0 0 0,0 0 1,-1 0-1,1 0 0,0 0 0,0 0 0,-1 0 0,1 1 0,0-1 0,-1 0 0,1 0 1,0 1-1,-1-1 0,1 0 0,0 1 0,-1-1 0,1 0 0,0 1 0,-1-1 1,1 1-1,-1-1 0,1 1 0,-1-1 0,1 1 0,-1 0 0,0-1 0,1 1 0,-1 0 1,0-1-1,1 1 0,-1 0 0,0-1 0,0 1 0,0 0 0,1-1 0,-1 1 0,0 0 1,0 0-1,0-1 0,0 1 0,16-26 18,0-1 1,-2-1 0,-1 0-1,-1-1 1,-1 0 0,-2-1-1,0 0 1,-2-1 0,-2 0-1,0 0 1,-2 0 0,-1-17-19,15 293-295,9-170 323,-25-74-28,0-1 0,0 1 0,0-1 1,0 1-1,0-1 0,0 1 1,0-1-1,0 0 0,1 1 1,-1-1-1,1 0 0,-1 0 0,1 0 1,-1 0-1,1 0 0,-1 0 1,1-1-1,0 1 0,-1-1 0,1 1 1,0-1-1,0 1 0,-1-1 1,1 0-1,0 0 0,0 0 1,0 0-1,0 0 0,-1 0 0,1 0 1,0-1-1,0 1 0,-1-1 1,1 1-1,0-1 0,-1 0 1,1 0-1,0 0 0,-1 0 0,1 0 1,-1 0-1,1 0 0,12-13 14,-1 0 0,-1 0 0,0-1 0,-1-1-1,-1 0 1,0 0 0,-1-1 0,-1 0 0,0-1 0,0-3-14,6-14 51,-1 0 1,-2 0 0,-2-1-1,-1 0 1,-1 0 0,-2-1-1,-2 0 1,-2 0 0,-1 0-1,-1 0 1,-6-25-52,-23-87-4,16 199-244,-9 274 112,22-316 137,1-1 0,-1 1 0,1 0 0,1 0 0,0 0 0,0 0 0,1 0 0,-1 0 0,2-1 0,-1 1 1,1-1-1,0 1 0,1-1 0,-1 0 0,2 0 0,-1-1 0,1 1 0,0-1 0,0 0 0,0 0 0,1 0 0,0-1 0,0 0 0,1 0 0,5 3-1,29 7-193,4-1-419</inkml:trace>
  <inkml:trace contextRef="#ctx0" brushRef="#br0" timeOffset="5831.84">5521 4445 11554,'1'-30'4439,"-8"-56"3975,7 85-8355,0 0 1,0 0-1,-1 1 0,1-1 1,0 0-1,-1 0 1,1 0-1,0 1 1,-1-1-1,0 0 1,1 0-1,-1 1 1,1-1-1,-1 0 1,0 1-1,1-1 1,-1 1-1,0-1 1,0 1-1,1-1 1,-1 1-1,0 0 1,0-1-1,0 1 1,1 0-1,-1 0 0,0-1 1,0 1-1,0 0 1,0 0-1,0 0 1,0 0-1,0 0 1,1 0-1,-1 0 1,0 0-1,0 1 1,0-1-1,0 0 1,0 1-1,1-1 1,-1 0-1,0 1 1,0-1-1,0 1 1,1-1-1,-1 1 1,0-1-1,1 1 0,-1 0 1,0-1-1,1 1 1,-1 0-1,1 0-59,-30 42 371,25-31-367,0-1 0,1 1 0,0 0 0,1 0 0,1 1 0,0-1 0,1 1 0,0-1 1,0 1-1,2-1 0,-1 1 0,2-1 0,0 1 0,1 2-4,-3-12 0,0-1-1,0 0 1,0 0 0,1 0-1,-1 0 1,1 0 0,0 0 0,-1 0-1,1 0 1,0 0 0,0-1-1,0 1 1,0 0 0,0 0-1,1-1 1,-1 1 0,0-1-1,1 1 1,-1-1 0,1 0-1,0 1 1,-1-1 0,1 0 0,0 0-1,0 0 1,0 0 0,0 0-1,0-1 1,0 1 0,0-1-1,0 1 1,0-1 0,0 1-1,0-1 1,0 0 0,0 0 0,0 0-1,0-1 1,0 1 0,0 0-1,0-1 1,0 1 0,1-1 0,8-7 6,-1 0 0,0-1 0,0-1 0,-1 1 0,0-1 0,0-1 0,-2 1 0,1-2-1,-1 1 1,-1-1 0,6-12-6,-7 14 7,7-8 8,-2 0-1,0 0 1,-2-1 0,0 0 0,-1-1 0,0 0 0,-2 0 0,0 0 0,-2-1 0,0 1-1,-1-1 1,-1-3-15,-20-21 50,8 72-193,8-3 115,1 1 0,1-1 0,1 1 0,2-1 0,0 0 0,1 1 0,2-1 0,6 18 28,-10-39 1,0-1 1,1 0-1,0 0 1,0 0-1,-1 0 1,1 0-1,0 0 1,1 0-1,-1-1 1,0 1-1,0-1 1,1 1-1,-1-1 0,1 0 1,-1 0-1,1 0 1,-1 0-1,1 0 1,0-1-1,-1 0 1,1 1-1,0-1 1,0 0-1,-1 0 0,1 0 1,0 0-1,-1-1 1,1 1-1,0-1 1,-1 0-1,1 0 1,0 1-1,-1-2 1,1 1-1,-1 0 1,0 0-1,1-1 0,-1 0 1,0 1-1,0-1 1,0 0-1,0 0 1,0 0-1,-1 0 1,1 0-1,0 0 1,-1-1-1,0 1 1,1-1-1,-1 1 0,0-1 1,0 0-2,9-10 16,-1-1 1,0-1-1,-1 0 1,0 0-1,-2 0 0,1-1 1,-2 0-1,0 0 1,-1 0-1,-1-1 0,0 0 1,-1 1-1,-1-1 1,-1 0-1,0 0 0,-1 0 1,-1-1-17,-7 15-66,9 76-183,3-35 229,1 1-1,1-1 1,2-1 0,10 27 20,-17-62 0,0-1 1,0 1 0,0-1 0,0 1 0,0 0-1,1-1 1,-1 1 0,0-1 0,1 1-1,0-1 1,-1 1 0,1-1 0,0 0-1,0 1 1,-1-1 0,1 0 0,0 1 0,0-1-1,1 0 1,-1 0 0,0 0 0,0 0-1,1 0 1,-1 0 0,0 0 0,1 0 0,-1-1-1,1 1 1,-1-1 0,1 1 0,-1-1-1,1 1 1,-1-1 0,1 0 0,-1 0-1,1 0 1,0 1 0,-1-2 0,1 1 0,-1 0-1,1 0 1,0 0 0,-1-1 0,1 1-1,-1-1 1,1 1 0,-1-1 0,1 0 0,-1 0-1,1 0 0,7-10 23,0-2 0,-1 1 0,0-1-1,-1 0 1,0 0 0,-1-1 0,0 0 0,-2 0-1,1 0 1,-2-1 0,0 1 0,-1-1-1,0 0-22,1 0 25,0 0-1,-1 1 0,0-1 0,-1 0 0,-1 0 0,-1 0 0,0 0 0,-1 0 1,0 1-1,-3-10-24,-2 63-182,8-12 156,2 0 0,1-1-1,1 1 1,1-1-1,9 23 27,-15-47 0,1 0 0,-1 1 0,1-1 0,0 0 0,0 0-1,0 0 1,0 0 0,0 0 0,0 0 0,1 0 0,-1 0 0,1-1-1,-1 1 1,1 0 0,0-1 0,0 0 0,-1 1 0,1-1 0,0 0-1,0 0 1,0 0 0,0 0 0,1 0 0,-1 0 0,0 0 0,0-1-1,0 1 1,1-1 0,-1 0 0,0 0 0,1 0 0,-1 0 0,0 0-1,0 0 1,1 0 0,-1-1 0,0 1 0,0-1 0,1 0 0,-1 0-1,0 0 1,0 0 0,0 0 0,0 0 0,0 0 0,0 0 0,-1-1-1,1 1 1,0-1 0,-1 0 0,1 1 0,-1-1 0,1 0 0,-1 0-1,0-1 1,15-18 24,-2-1 0,0 0-1,-2-1 1,-1-1-1,0 0 1,-2 0 0,-1-1-1,-1-1 1,-1 1-1,-1-1 1,-1 0-1,-1 0 1,-2-8-24,3 2 29,-2 0 0,-2 0 1,-1 0-1,-1 0 0,-2 0 0,-1 1 1,-1-1-1,-2 1 0,-1 0 0,-11-24-29,19 55-1,1 0 0,0 1 0,0-1 0,0 0 0,-1 0 0,1 1 0,0-1 0,-1 0 0,1 0 0,0 1 0,0-1 0,-1 0 0,1 0 0,0 0 0,-1 1 0,1-1 0,-1 0 0,1 0 0,0 0-1,-1 0 1,1 0 0,0 0 0,-1 0 0,1 0 0,-1 0 0,1 0 0,0 0 0,-1 0 0,1 0 0,0 0 0,-1 0 0,1 0 0,0-1 0,-1 1 0,1 0 0,-1 0 0,1 0 0,0 0 0,0-1 0,-1 1 0,1 0 0,0 0 0,-1-1 0,1 1 0,0 0 0,0-1 0,0 1 0,-1 0 0,1-1-1,0 1 1,0 0 0,0-1 0,0 1 0,0 0 0,-1-1 0,1 1 0,0-1 0,0 1 0,0 0 0,0-1 0,0 1 0,0 0 0,0-1 0,0 1 0,1-1 0,-1 1 0,0 0 0,0-1 0,0 1 1,-3 25-65,4 50-8,4 0-1,4 0 1,16 68 73,-17-110 11,1 1 1,2-1-1,2-1 0,1 0 1,1-1-1,19 29-11,-33-59 3,-1-1 0,1 1 0,-1-1 0,1 1-1,-1 0 1,1-1 0,-1 1 0,1-1 0,-1 1 0,0 0 0,1 0-1,-1-1 1,0 1 0,0 0 0,1-1 0,-1 1 0,0 0 0,0 0-1,0-1 1,0 1 0,0 0 0,0 0 0,0-1 0,0 1 0,0 0-1,0 0 1,-1-1 0,1 1 0,0 0 0,0 0 0,-1-1 0,1 1 0,0 0-1,-1-1 1,1 1 0,-1 0 0,1-1 0,-1 1 0,1-1 0,-1 1-1,1-1 1,-2 1-3,-33-10 119,12-8-67,1-1 0,0-1 0,2 0 1,0-2-1,2 0 0,0-1 0,1-1 0,-10-19-52,26 42 0,0-1 0,0 0 0,0 1 0,0-1 0,0 0 0,0 0 0,1 0 0,-1 0 0,0 0 0,0 0 1,1 0-1,-1 0 0,1 0 0,-1 0 0,1 0 0,-1 0 0,1 0 0,0-1 0,-1 1 0,1 0 0,0 0 0,0 0 0,0-1 0,0 1 0,0 0 0,0 0 0,0-1 0,0 1 0,1 0 0,-1 0 0,0 0 0,1 0 0,-1-1 0,1 1 0,-1 0 0,1 0 0,0 0 0,-1 0 0,1 0 0,0 0 0,0 0 0,0 1 0,0-1 0,0 0 0,0 0 0,0 0 0,0 1 0,0-1 0,0 1 1,0-1-1,0 1 0,0-1 0,1 1 0,196-35-741,-137 19 1972</inkml:trace>
  <inkml:trace contextRef="#ctx0" brushRef="#br0" timeOffset="6314.84">6602 3879 21621,'-3'28'621,"2"0"0,0 1 0,2-1 0,2 1 0,0-1 0,2 0 0,3 11-621,18 39 323,-16-51-267,0 1 0,-2 0 0,-2 1 0,0-1 0,-2 1 0,0 13-56,-4-42 29,0 0 1,-1 0-1,1 0 1,0-1-1,-1 1 0,1 0 1,-1 0-1,1 0 0,0 0 1,-1 0-1,1 0 0,0 0 1,-1 0-1,1 0 1,-1 0-1,1 0 0,0 0 1,-1 0-1,1 0 0,0 0 1,-1 0-1,1 0 1,-1 0-1,1 1 0,0-1 1,-1 0-1,1 0 0,0 0 1,0 1-1,-1-1 0,1 0 1,0 0-1,-1 1 1,1-1-1,0 0 0,0 0 1,0 1-1,-1-1 0,1 0 1,0 1-1,0-1 1,0 1-1,0-1-29,-17-83 876,11 30-840,3 1 0,1 0 0,3-1 0,2 1 0,2 0 0,3 0 0,2 0 0,6-15-36,-15 61-3,0 0-1,0 0 0,1 0 1,0 0-1,0 0 0,0 1 1,0-1-1,1 1 0,0 0 1,0-1-1,1 1 0,-1 0 1,1 1-1,0-1 0,0 1 1,1 0-1,-1 0 0,1 0 1,0 1-1,0-1 0,0 1 1,1 0-1,-1 1 0,1-1 1,-1 1-1,1 0 0,0 0 1,0 1 3,0 1-9,1-1 0,-1 1 0,0 1 0,1-1 0,-1 1 0,0 0 0,0 1 0,1-1 0,-1 1 0,0 0 0,-1 1 0,1-1 0,0 1 0,-1 1 0,0-1 0,1 1 0,-1 0 0,-1 0 0,1 0 0,0 0 0,-1 1 0,0 0 0,0 0 0,-1 0 0,1 1 0,-1-1 0,0 1 0,-1-1 0,1 1 0,-1 0 0,0 0 0,-1 0 0,1 1 0,-1 3 9,-4 5-7,-2-1 0,1 0 0,-2 0 0,0 0 0,-1 0 0,0-1 0,-1 0 0,0-1 1,-1 0-1,-1 0 0,0-1 0,0 0 0,-1-1 0,-11 9 7,20-18-26,1 1 0,-1 0 0,0 0 0,1 0 0,-1-1 0,0 1 0,0-1 0,0 0-1,0 1 1,0-1 0,-1 0 0,1 0 0,0-1 0,-1 1 0,1 0 0,0-1 0,-1 1 0,1-1 0,-1 0 0,1 0 0,0 0 0,-1 0 0,1 0 0,-1 0 0,1-1 0,-1 1 0,0-1 26,1-23-1484,7-11-425</inkml:trace>
  <inkml:trace contextRef="#ctx0" brushRef="#br0" timeOffset="6950.12">7061 3712 19260,'-46'81'5599,"40"-69"-5495,1 1 0,0-1 1,1 1-1,1-1 0,0 1 1,0 0-1,1 1 0,1-1 1,0 3-105,1-15 3,0 0 1,0 0 0,-1 0 0,1 0 0,0 0 0,0 0 0,0-1 0,0 1 0,0 0 0,0 0 0,0 0 0,0 0 0,1 0 0,-1 0 0,0 0 0,0 0 0,1 0 0,-1-1 0,1 1 0,-1 0 0,1 0 0,-1 0 0,1-1 0,-1 1 0,1 0 0,-1-1 0,1 1 0,0 0 0,0-1 0,-1 1 0,1-1 0,0 1 0,0-1 0,0 0 0,-1 1 0,1-1 0,0 0 0,0 1 0,0-1 0,0 0-1,0 0 1,0 0 0,0 0 0,0 0 0,-1 0 0,1 0 0,0 0 0,0 0 0,0 0 0,0-1 0,0 1 0,0 0 0,0-1 0,-1 1 0,1 0 0,0-1 0,0 1 0,0-1 0,0 0-4,45-38 124,-29 13-78,0 0 0,-2-2-1,-1 1 1,-1-2 0,-2 0 0,0-1-1,-2 1 1,-2-2 0,0 1 0,-2-5-46,13 189-336,12-66 341,-29-86-3,0-1 1,0 1 0,0 0-1,1-1 1,-1 1-1,0-1 1,1 1-1,-1-1 1,1 0-1,-1 0 1,1 0 0,-1 1-1,1-1 1,0-1-1,0 1 1,-1 0-1,1 0 1,0-1-1,0 1 1,0-1 0,0 1-1,0-1 1,0 0-1,0 0 1,0 0-1,0 0 1,0 0-1,0 0 1,0 0 0,-1-1-1,1 1 1,0-1-1,0 0 1,0 1-1,0-1 1,0 0-1,-1 0 1,1 0-1,0 0 1,-1 0 0,1-1-1,-1 1 1,0 0-1,1-1 1,-1 1-1,1-1-2,15-19 164,0 0-1,-1-1 0,-2-1 0,0-1 1,-1 1-1,-1-2 0,-2 0 1,0 0-1,5-27-163,-6 18 80,-1 0 0,-1 0 0,-3-1 0,0 0 0,-3 0 0,0 0 0,-3-1 0,0 1 0,-3 1 0,-1-1 0,-1 1 0,-2 0 0,-2-3-80,-1 21-118,10 54-19,2-31 131,-1 31 4,0 0-1,3 0 1,1-1 0,2 1-1,1-1 1,2 0 0,2-1 0,1 0-1,1 0 1,3-1 0,0-1 0,3 0-1,6 7 3,30 41 27,-84-92-62,4-15 55,2-1-1,1 0 0,1-2 0,2-1 0,0 0 0,-11-26-19,30 53 2,-1 0 2,0 0 0,0 1 1,0-1-1,0 0 0,1 0 0,-1 0 0,1 0 0,0-1 0,0 1 0,0 0 0,0-1 0,0 1 0,0-1 0,0 1 0,1 0 0,-1-1 0,1 0 0,0 1 0,0-1 0,0 1 0,0-1 0,0 1 0,0-1 1,1 1-1,-1-1 0,1 1 0,0-1 0,-1 1 0,1-1 0,1 1 0,-1 0 0,0 0 0,0-1 0,1 1 0,-1 0 0,1 0 0,0 0 0,1-1-4,97-28-164,-59 17-180</inkml:trace>
  <inkml:trace contextRef="#ctx0" brushRef="#br0" timeOffset="7748.41">3560 5858 20724,'-1'-18'1409,"1"14"178,-1 6-362,0 112-216,3-78-997,-1 16 52,3 1 1,1-1-1,3 0 0,2-1 1,2 0-1,9 19-64,14-18 338,-33-52-330,-1 0-1,0 0 1,0 0 0,0 0 0,1 0 0,-1 0 0,0-1-1,0 1 1,0 0 0,0-1 0,0 1 0,0-1 0,1 1-1,-1-1 1,0 0 0,0 1 0,0-1 0,-1 0 0,1 0-1,0 1 1,0-1 0,0 0 0,-1 0 0,1 0 0,0 0-1,-1 0 1,1 0 0,-1 0 0,1 0 0,-1-1 0,1 1-1,-1 0 1,0 0 0,0 0 0,1 0 0,-1-1 0,0 0-8,1 0 14,54-239 530,-56 239-544,1 0 0,0 1 0,0-1 0,0 0 1,0 1-1,1-1 0,-1 0 0,0 1 0,1-1 0,-1 1 0,1-1 0,-1 0 1,1 1-1,0-1 0,0 1 0,-1 0 0,1-1 0,0 1 0,0 0 0,1-1 1,-1 1-1,0 0 0,0 0 0,1 0 0,-1 0 0,0 0 0,1 0 0,-1 1 1,1-1-1,-1 0 0,1 1 0,-1-1 0,1 1 0,0-1 0,-1 1 0,1 0 1,-1 0-1,1 0 0,0 0 0,-1 0 0,1 0 0,0 0 0,-1 0 0,1 1 1,0-1-1,-1 1 0,1-1 0,-1 1 0,1-1 0,-1 1 0,1 0 0,-1 0 1,1 0-1,8 8 10,-1-1 0,0 2 1,-1-1-1,0 1 0,-1 0 0,0 1 1,0-1-1,-1 1 0,0 1 1,-1-1-1,-1 1 0,0 0 1,0 0-1,-1 0 0,-1 1 1,0-1-1,0 1 0,-1-1 1,-1 1-1,0 0 0,-1-1 1,0 1-1,-2 1-10,2-10 58,0 1-1,0-1 1,-1 0 0,0 1 0,0-1-1,0 0 1,0 0 0,-1 0 0,1-1-1,-1 1 1,0-1 0,0 1-1,-1-1 1,1 0 0,-1 0 0,1-1-1,-1 1 1,0-1 0,0 1 0,0-1-1,0 0 1,0-1 0,-1 1 0,1-1-1,0 0 1,-1 0 0,1 0-1,-1-1 1,0 1 0,1-1 0,-1 0-1,-1-1-57,-8 1 11,1 0-1,0-2 0,0 1 1,0-2-1,0 0 1,0 0-1,0-1 0,1-1 1,-1 0-1,-7-5-10,-16-19-265,50 22-1173,7 8-242</inkml:trace>
  <inkml:trace contextRef="#ctx0" brushRef="#br0" timeOffset="8083.69">4225 5887 20780,'-7'72'2686,"2"-34"-2226,1-1 0,3 1 0,1 0 0,1 0-1,4 17-458,-5-53 13,0 0 1,-1 0 0,1 0 0,0 0 0,0 0 0,0 0 0,0 0 0,0 0 0,1 0 0,-1 0 0,1-1 0,-1 1 0,1 0 0,0 0-1,0 0 1,-1 0 0,1-1 0,0 1 0,1 0 0,-1-1 0,0 1 0,0-1 0,1 1 0,-1-1 0,1 0 0,-1 1 0,1-1 0,0 0 0,-1 0-1,1 0 1,0 0 0,0-1 0,0 1 0,-1 0 0,1-1 0,0 1 0,0-1 0,0 0 0,0 1 0,0-1 0,0 0 0,0 0 0,0 0-1,0-1 1,0 1 0,0 0 0,0-1 0,0 0 0,0 1 0,0-1 0,-1 0 0,1 0 0,0 0 0,0 0 0,-1 0 0,2-1-15,8-14 98,-1 0 0,0-1 0,-1 0 0,0-1-1,-2 0 1,0 0 0,-1-1 0,-1 0 0,-1 0 0,0 0 0,0-15-98,17-174 240,-15 214-265,53 330-90,-36-288 173,-22-47-71,-1-1 1,0 0 0,1 0-1,-1 0 1,0 1 0,1-1-1,-1 0 1,1 0 0,-1 0-1,0 0 1,1 0 0,-1 0-1,1 0 1,-1 0 0,0 0-1,1 0 1,-1 0 0,1 0-1,-1 0 1,0 0 0,1 0-1,-1 0 1,1-1 0,-1 1-1,0 0 1,1 0 0,-1 0-1,0-1 1,1 1 0,-1 0 0,0 0-1,1-1 1,-1 1 0,0 0-1,0-1 1,1 1 0,-1 0-1,0-1 1,0 1 0,0 0-1,1-1 1,-1 1 0,0 0-1,0-1 1,0 1 0,0-1-1,0 1 1,0 0 0,0-1-1,0 1 1,0-1 0,0 1-1,0 0 1,0-1 0,0 1-1,0-1 1,0 1 0,0 0-1,-1-1 1,1 1 0,0 0-1,0-1 13,2-26 1670</inkml:trace>
  <inkml:trace contextRef="#ctx0" brushRef="#br0" timeOffset="8426.81">4766 5717 22989,'-25'30'733,"1"1"1,1 1-1,1 0 1,2 2-1,-2 8-733,22-41 70,45-41 90,-40 36-162,1 0 0,0 0-1,0 0 1,0 1 0,0 0 0,0 0 0,0 0 0,1 1 0,0 0 0,-1 1 0,1-1 0,0 1-1,0 0 1,0 1 0,0 0 0,-1 0 0,1 0 0,0 1 0,0 0 0,0 0 0,0 1 0,-1 0 0,1 0-1,-1 0 1,0 1 0,1 0 0,-1 0 0,0 1 0,-1 0 0,1 0 0,-1 0 0,1 1 0,-1-1-1,-1 1 1,4 5 2,-6-8 4,-1 1 0,0 0 1,0 0-1,0-1 0,0 1 0,0 0 0,-1 0 0,1 0 0,-1 0 0,0 0 0,0 0 0,0 0 0,0 0 0,-1 0 0,1 0 0,-1 0 0,1 0 0,-1 0 0,0-1 0,0 1 0,-1 0 0,1-1 0,0 1 0,-1 0 1,0-1-1,0 0 0,1 1 0,-1-1 0,0 0 0,-3 2-4,-71 55 444,0-34-852,67-29-352,8-6 628</inkml:trace>
  <inkml:trace contextRef="#ctx0" brushRef="#br0" timeOffset="8891.68">5070 5561 20852,'27'259'4316,"2"-193"-3703,-28-65-605,0 0 1,0 0-1,-1 0 1,1 0 0,0 0-1,1 0 1,-1 0-1,0-1 1,0 1-1,0 0 1,0-1 0,1 1-1,-1-1 1,0 1-1,0-1 1,1 0-1,-1 1 1,0-1 0,1 0-1,-1 0 1,0 0-1,1 0 1,-1 0-1,0 0 1,1-1-1,-1 1 1,0 0 0,1-1-1,-1 1 1,0-1-1,0 1 1,1-1-1,-1 1 1,0-1 0,0 0-1,0 0 1,0 0-1,0 0 1,0 1-1,0-1 1,0 0 0,0-1-1,0 1 1,-1 0-1,1 0 1,0 0-1,-1 0 1,1-1 0,-1 1-1,1 0 1,-1-2-9,84-186 490,-81 183-485,0-1-3,1-1 0,-1 1-1,1 0 1,1 1 0,-1-1 0,1 1-1,0-1 1,1 2 0,0-1 0,0 0-1,5-3-1,-9 10-6,1 0-1,-1 0 0,1 0 0,-1 0 0,1 0 0,-1 1 0,0-1 1,0 1-1,0-1 0,0 1 0,0 0 0,0 0 0,0 0 1,-1 0-1,1 0 0,-1 0 0,1 0 0,-1 0 0,0 1 1,0-1-1,0 1 0,0-1 0,0 1 0,0-1 0,-1 1 0,1-1 1,-1 1-1,0 0 0,0-1 0,0 2 7,3 6-13,30 88 7,-33-98 11,0 1 0,0 0-1,1-1 1,-1 1 0,0 0 0,1 0-1,-1-1 1,1 1 0,-1-1 0,1 1-1,-1 0 1,1-1 0,-1 1-1,1-1 1,-1 1 0,1-1 0,0 1-1,-1-1 1,1 0 0,0 1-1,-1-1 1,1 0 0,0 0 0,0 1-1,-1-1 1,1 0 0,0 0 0,0 0-1,-1 0 1,1 0 0,0 0-1,0 0 1,-1 0 0,1 0 0,0 0-1,0 0 1,-1-1 0,1 1-1,0 0 1,0-1 0,-1 1 0,1 0-1,0-1 1,-1 1 0,1-1-1,-1 1 1,1-1 0,0 1 0,-1-1-1,1 1 1,-1-1 0,0 0 0,1 1-1,-1-1 1,1 1 0,-1-2-5,26-44 261,-24 41-236,109-259 433,-111 264-460,0-1 0,0 0 1,0 0-1,0 0 0,0 0 1,0 0-1,0 0 0,1 0 1,-1 1-1,0-1 0,1 0 1,-1 0-1,1 0 0,-1 1 1,1-1-1,-1 0 1,1 0-1,-1 1 0,1-1 1,0 0-1,-1 1 0,1-1 1,0 1-1,-1-1 0,1 1 1,0-1-1,0 1 0,0 0 1,-1-1-1,1 1 1,0 0-1,0 0 0,0-1 1,0 1-1,0 0 0,0 0 1,0 0-1,-1 0 0,1 0 1,0 0-1,0 0 0,0 1 1,0-1-1,0 0 0,0 0 1,0 1-1,-1-1 1,1 0-1,0 1 0,0-1 1,-1 1-1,1-1 0,0 1 1,0 0-1,-1-1 0,1 1 1,-1 0-1,1-1 0,0 1 1,-1 0-1,0 0 0,1-1 1,-1 1-1,1 0 2,5 20-31,0-1 0,-1 1 0,-1 1-1,-1-1 1,-1 0 0,-1 1 0,-1 17 31,0-29 7,-1 38 13,-9-60-1442,-3-14 109</inkml:trace>
  <inkml:trace contextRef="#ctx0" brushRef="#br0" timeOffset="9155.91">5552 5259 20236,'0'22'792,"1"5"-223,1 3-425,2-2-456,1-4-3313</inkml:trace>
  <inkml:trace contextRef="#ctx0" brushRef="#br0" timeOffset="9453.09">5986 5391 19916,'1'1'76,"-1"0"0,1 0-1,0 0 1,-1 0 0,1 0-1,0 0 1,0 0 0,0-1-1,-1 1 1,1 0 0,0-1-1,0 1 1,0 0 0,0-1-1,0 1 1,0-1 0,0 0-1,1 1 1,-1-1 0,0 0-1,0 0 1,0 0 0,0 1-1,0-1 1,1 0 0,-1 0-1,0-1 1,0 1 0,0 0-1,0 0 1,0-1-1,0 1 1,1 0 0,-1-1-1,0 1 1,0-1 0,0 1-1,0-1 1,-1 0 0,1 1-1,0-1 1,0 0 0,0 0-1,0 0 1,-1 0 0,1 0-1,0 1 1,-1-1 0,1 0-1,-1-1-75,24-55 817,-23 54-750,0 1 1,0-1-1,-1 1 1,1-1-1,-1 1 1,1-1-1,-1 0 1,0 1-1,0-1 1,0 0-1,0 1 1,-1-1-1,1 1 1,-1-1-1,1 1 1,-1-1-1,0 1 1,0-1-1,0 1 1,0-1-1,-1 1 1,1 0-1,-1 0 1,1 0-1,-1 0 1,0 0-1,0 0 1,0 0-1,0 0 1,0 1-1,0-1 1,0 1-1,0 0 1,-1-1-1,1 1 1,0 0-1,-1 0 1,1 1-1,-1-1 1,0 0-1,1 1 1,-1 0-1,1-1 1,-1 1-1,0 0 1,-1 0-68,-3 1 9,1 1 0,0-1 0,0 1 0,1 0 0,-1 0 0,0 1 1,1 0-1,-1 0 0,1 0 0,0 1 0,0-1 0,0 1 1,1 0-1,-1 1 0,1-1 0,0 1 0,0 0 0,0 0 0,1 0 1,0 0-1,0 1 0,0-1 0,1 1 0,0 0 0,0 0 1,0 1-10,-4 12-1,1 1 0,1 0 1,1 0-1,1 0 0,1 0 1,0 0-1,2 11 1,-1-27-45,-1-1 1,1 1-1,0-1 1,0 1-1,0-1 1,0 1-1,0-1 1,1 1-1,0-1 1,0 1-1,0-1 1,0 1-1,0-1 1,1 0-1,-1 0 1,1 0-1,0 0 1,0 0-1,0 0 1,0 0-1,0-1 1,1 1-1,-1-1 1,1 1-1,0-1 1,0 0-1,0 0 1,0 0-1,0-1 1,0 1-1,0-1 1,0 1-1,1-1 1,-1 0-1,1-1 1,-1 1-1,1 0 1,1-1 44,24-9-1382</inkml:trace>
  <inkml:trace contextRef="#ctx0" brushRef="#br0" timeOffset="9732.99">6322 5016 24509,'-20'19'189,"1"0"-1,1 1 0,1 1 0,1 1 1,0 0-1,2 1 0,1 1 1,1 0-1,0 1 0,-5 18-188,16-6 205,2-37-202,-1 1 0,1-1 0,-1 1 0,0-1 0,1 0 0,-1 1 0,1-1 0,-1 1 0,1-1 0,-1 0 0,1 1 0,-1-1 0,1 0 0,0 0 0,-1 0 0,1 1 0,-1-1 0,1 0 0,0 0 0,-1 0 0,1 0 0,-1 0 0,1 0 0,0 0 0,-1 0 0,1 0 0,0 0 0,-1 0 0,1-1 0,-1 1 0,1 0 0,-1 0 0,1-1 0,0 1 0,-1 0 0,1-1 0,-1 1 0,1 0 0,-1-1 0,1 1 0,-1-1 0,0 1 0,1-1 0,-1 1 0,0-1 0,1 1 0,-1-1 0,0 1 0,1-1-3,10-10-43,0 1-1,1 1 1,1 0-1,0 0 0,0 1 1,0 1-1,1 0 0,0 1 1,0 1-1,1 0 1,0 1-1,-1 0 0,1 1 1,1 1-1,-1 0 1,0 2-1,5-1 44,-18 1-10,0-1-1,0 1 1,1 0 0,-1 0-1,0 0 1,0 0 0,1 0-1,-1 1 1,0-1 0,0 1-1,1-1 1,-1 1 0,0 0-1,0 0 1,0 0 0,0 0-1,0 0 1,0 0 0,0 0-1,0 1 1,-1-1 0,1 1-1,0 0 1,-1-1 0,1 1-1,-1 0 1,0 0 0,0 0-1,0 0 1,0 0 0,0 0-1,0 0 1,0 0 0,0 0-1,-1 0 1,1 1 0,-1-1-1,0 0 1,0 0 0,1 1-1,-1-1 1,-1 0 0,1 1 10,-4 9 108,0-1 0,-1 0-1,0 0 1,0 0 0,-2 0 0,1-1 0,-1 0 0,-1-1 0,0 1-1,0-1 1,-1-1 0,0 0 0,0 0 0,-1 0 0,0-2-1,-5 4-107,-36 17 380,50-26-413,0 0 0,0 0 0,-1-1 0,1 1-1,0-1 1,0 1 0,-1-1 0,1 0 0,0 1 0,-1-1 0,1 0 0,0 0 0,-1 0 0,1 0 0,0 0 0,-1 0 0,1 0 0,0-1 0,-1 1 0,1 0 0,0-1 0,-1 1 0,1-1 0,0 1 0,0-1 0,0 0 0,-1 0 0,1 1 0,0-1 0,0 0 0,0 0 0,0 0-1,0 0 1,1 0 0,-1 0 0,0 0 0,0-1 0,1 1 33,-3-22-1475</inkml:trace>
  <inkml:trace contextRef="#ctx0" brushRef="#br0" timeOffset="9981.41">6630 4909 18212,'-58'26'5784,"-3"57"-5179,57-77-358,-20 48 286,24-53-528,0 0 1,-1 0 0,1 0-1,0 0 1,0 0-1,0 1 1,0-1-1,0 0 1,0 0 0,0 0-1,0 0 1,0 1-1,1-1 1,-1 0-1,1 0 1,-1 0 0,0 0-1,1 0 1,0 0-1,-1 0 1,1 0-1,0 0 1,-1 0 0,1 0-1,0 0 1,0 0-1,0-1 1,0 1-1,0 0 1,0-1 0,0 1-1,0 0 1,0-1-1,0 0 1,0 1-1,0-1 1,0 1-1,0-1 1,0 0 0,0 0-1,1 0 1,-1 0-1,0 0 1,0 0-1,0 0 1,1 0 0,-1 0-1,0 0-5,76-12 39,-68 9-102,0 0 1,0 1-1,0 1 0,0-1 0,0 1 0,0 1 1,0 0-1,0 0 0,0 1 0,0 0 0,0 0 0,0 1 1,4 2 62,-11-3-6,0 0 1,0 0 0,-1 0-1,1 1 1,0-1 0,-1 0-1,1 1 1,-1 0 0,1-1-1,-1 1 1,0 0 0,1-1-1,-1 1 1,0 0 0,0 0-1,-1 0 1,1 0-1,0 0 1,-1 0 0,1 1-1,-1-1 1,1 0 0,-1 0-1,0 0 1,0 0 0,0 1-1,0-1 1,-1 0 0,1 0-1,0 0 1,-1 0 0,0 0-1,1 0 1,-1 0 0,0 0-1,0 0 1,-1 2 5,-44 71-50,17-44 88,-2-2 42</inkml:trace>
  <inkml:trace contextRef="#ctx0" brushRef="#br0" timeOffset="10463.71">7444 4655 20748,'-37'-29'5294,"-9"35"-3558,-33 56-1583,71-49-154,-1 0 0,2 0 0,0 1 0,0 0 0,2 0 0,-1 0 0,2 1 0,0 0 0,1-1 0,0 2 0,1-1 0,1 0 0,0 0 0,2 11 1,-2-25 1,1 1-1,0-1 1,0 0 0,0 1 0,0-1 0,0 0 0,1 1 0,-1-1 0,0 0 0,1 1-1,-1-1 1,1 0 0,-1 1 0,1-1 0,-1 0 0,1 0 0,0 0 0,0 1 0,-1-1-1,1 0 1,0 0 0,0 0 0,0 0 0,0-1 0,1 1 0,-1 0 0,0 0 0,0-1-1,0 1 1,1 0 0,-1-1 0,0 1 0,0-1 0,1 0 0,-1 1 0,1-1 0,-1 0-1,0 0 1,1 0 0,-1 0 0,0 0 0,1 0 0,-1 0 0,0-1 0,1 1 0,-1 0-1,0-1 1,1 0-1,12-8-94,-1-1 0,0 0-1,0-1 1,-1-1 0,-1 0-1,0 0 1,-1-1 0,0-1-1,-1 1 1,-1-2 0,3-4 94,12-36-1829</inkml:trace>
  <inkml:trace contextRef="#ctx0" brushRef="#br0" timeOffset="11005.42">7612 4427 18284,'-1'0'97,"0"-1"0,1 1 0,-1-1 0,0 1 1,0-1-1,0 1 0,0-1 0,0 1 0,0-1 0,0 1 0,0 0 1,0 0-1,1 0 0,-1-1 0,0 1 0,0 0 0,0 0 0,0 0 0,0 0 1,0 1-1,0-1 0,0 0 0,0 0 0,0 1 0,0-1 0,0 0 1,0 1-1,0-1 0,0 1 0,0-1 0,1 1 0,-1-1 0,0 1 1,0 0-1,1-1 0,-1 1 0,0 0 0,1 0 0,-1 0 0,1-1 0,-1 1 1,1 0-1,-1 0 0,1 0 0,0 0 0,-1 0 0,1 0 0,0 0 1,0 0-1,0 0 0,0 0 0,-1 0 0,1 0-97,-16 59 17,12-42 173,1 0-1,0 1 1,2-1-1,0 1 1,1 0-1,1-1 1,0 1-1,2-1 1,3 12-190,-6-29 10,0-1 1,0 1-1,0 0 1,0 0-1,0 0 0,0-1 1,1 1-1,-1 0 1,0 0-1,1-1 1,-1 1-1,0 0 1,1-1-1,-1 1 0,1 0 1,-1-1-1,1 1 1,-1-1-1,1 1 1,0-1-1,-1 1 1,1-1-1,0 1 1,-1-1-1,1 0 0,0 1 1,-1-1-1,1 0 1,0 1-1,0-1 1,0 0-1,-1 0 1,1 0-1,0 0 0,0 0 1,0 0-1,-1 0 1,1 0-1,0 0 1,0 0-1,-1 0 1,1-1-1,0 1 1,0 0-1,-1 0 0,1-1 1,0 1-1,0-1 1,-1 1-1,1-1 1,-1 1-1,1-1 1,0 1-1,-1-1 1,1 1-11,29-39 228,55-130 25,-83 166-252,-2 2-3,0 0-1,0 1 0,0-1 0,0 0 1,0 0-1,0 1 0,0-1 0,0 0 0,0 0 1,0 1-1,1-1 0,-1 0 0,0 0 1,1 1-1,-1-1 0,0 1 0,1-1 0,-1 0 1,1 1-1,-1-1 0,1 1 0,-1-1 0,1 1 1,-1-1-1,1 1 0,0-1 0,-1 1 1,1-1-1,0 1 0,-1 0 0,1 0 0,0-1 1,-1 1-1,1 0 0,0 0 0,0 0 1,-1 0-1,1-1 0,0 1 0,0 0 0,-1 0 1,1 1-1,0-1 0,0 0 0,-1 0 0,1 0 1,0 0-1,-1 1 0,1-1 0,0 0 1,0 1-1,-1-1 0,1 1 0,-1-1 0,1 0 1,0 1-1,-1-1 0,1 1 0,-1 0 3,37 170-440,29 373 2149,-64-527-1671,0-10 29,0 0-1,-1 1 1,0-1-1,-1 1 1,1-1 0,-2 1-1,1-1 1,-1 1-1,0-1 1,0 0 0,-1 1-1,0-1 1,0 0-1,-2 4-66,0-10 62,0 0 0,1 0 0,-1-1 0,0 1 0,0-1 1,0 0-1,0 0 0,1 0 0,-1 0 0,0-1 0,0 1 0,0-1 0,1 0 0,-1 0 0,0-1 0,1 1 0,-1-1 0,1 1 0,0-1 0,-1 0 0,1-1 0,0 1 0,0-1 0,0 1 0,1-1 0,-1 0 0,0 0 0,-1-3-62,2 4 16,-12-8-23,2-2 1,-1 1 0,2-2-1,0 1 1,0-2-1,1 1 1,1-1 0,0-1-1,1 0 1,0 0-1,1 0 1,1-1 0,1 0-1,0-1 1,1 1-1,1-1 1,0 1 0,2-1-1,0 0 1,0 0-1,2 0 1,0 0 0,1 0-1,0 0 1,5-14 6,29-25-1638,-13 33-182</inkml:trace>
  <inkml:trace contextRef="#ctx0" brushRef="#br0" timeOffset="11298.27">8113 4253 19940,'-2'-1'228,"0"-1"-1,0 1 0,0 0 1,0-1-1,0 1 1,0 0-1,0 0 0,0 0 1,-1 0-1,1 1 0,0-1 1,-1 1-1,1-1 1,0 1-1,-1 0 0,1 0 1,-1 0-1,1 0 0,0 0 1,-1 1-1,1-1 1,-1 1-1,1-1 0,0 1 1,0 0-1,-1 0 0,1 0 1,0 0-1,0 0 1,0 1-1,0-1 0,0 1 1,0 0-228,-60 59 890,54-50-876,0 0 0,0 1 0,1-1 0,0 1 0,1 1-1,1-1 1,0 1 0,0 0 0,1 0 0,1 1 0,0-1 0,1 1 0,1-1 0,0 1 0,1 0-1,0 0 1,1-1 0,0 1 0,2 1-14,-3-13 0,1 1 0,0 0-1,0-1 1,0 1 0,1-1-1,-1 1 1,0-1 0,1 1-1,0-1 1,-1 0 0,1 0 0,0 0-1,0 0 1,0 0 0,1 0-1,-1-1 1,0 1 0,1-1-1,-1 0 1,1 1 0,-1-1 0,1 0-1,0 0 1,-1-1 0,1 1-1,0-1 1,0 1 0,-1-1 0,1 0-1,0 0 1,0 0 0,0 0-1,-1 0 1,1-1 0,0 1-1,1-2 1,9-3-43,0 0 0,-1-1-1,0-1 1,0 0 0,0 0 0,-1-2-1,0 1 1,-1-1 0,0-1-1,0 0 1,5-7 43,-10 11-92,50-52-969</inkml:trace>
  <inkml:trace contextRef="#ctx0" brushRef="#br0" timeOffset="11579.32">8240 3789 16323,'0'0'3508,"0"0"-18,0 4-1996,56 280 1357,-51-257-2799,2-1 1,0 0-1,2 0 0,0-1 0,2 0 1,1-1-1,1 0 0,1-1 1,14 18-53,-28-41-21,0 0 1,0-1 0,0 1-1,0-1 1,0 1-1,0-1 1,0 1 0,0 0-1,0-1 1,0 1 0,0-1-1,0 1 1,0-1-1,0 1 1,0 0 0,0-1-1,1 1 1,-1-1 0,0 1-1,0 0 1,0-1 0,1 1-1,-1 0 1,0-1-1,0 1 1,1 0 0,-1-1-1,0 1 1,1 0 0,-1 0-1,1-1 1,-1 1-1,0 0 1,1 0 0,-1 0-1,1-1 1,-1 1 0,0 0-1,1 0 1,-1 0-1,1 0 1,-1 0 0,1 0-1,-1 0 1,0 0 0,1 0-1,-1 0 1,1 0 0,-1 0-1,1 0 1,-1 0-1,0 1 1,1-1 0,-1 0-1,1 0 1,-1 0 0,0 1-1,1-1 1,-1 0-1,0 0 1,1 1 0,-1-1 20,0-23-1581</inkml:trace>
  <inkml:trace contextRef="#ctx0" brushRef="#br0" timeOffset="11894.75">8479 4099 14195,'76'-69'8320,"-61"55"-7909,-2 0 1,0-1-1,-1-1 0,0 0 0,-2-1 0,1 0 0,-2-1 1,-1 0-1,0 0 0,5-20-411,-11-24 1207,-2 61-1192,0 0 0,0 0 0,-1 0 0,1 0 0,0 0 0,-1 0-1,1 0 1,-1 0 0,1 0 0,-1 0 0,1 0 0,-1 0 0,1 0 0,-1 0-1,0 0 1,0 1 0,1-1 0,-1 0 0,0 0 0,0 1 0,0-1-1,0 1 1,0-1 0,0 1 0,0-1 0,0 1 0,0-1 0,0 1 0,0 0-1,0 0 1,0 0 0,0-1 0,-1 1 0,1 0 0,0 0 0,0 1-1,0-1 1,0 0 0,0 0 0,0 0 0,0 1 0,0-1 0,0 0-1,0 1 1,0-1 0,0 1 0,0 0 0,0-1 0,0 1 0,0 0 0,0-1-1,0 1-14,-7 6-10,0 0 0,1 0 0,0 1 0,0 0-1,0 0 1,1 0 0,0 1 0,1 0-1,0 1 1,0-1 0,1 1 0,0-1-1,0 3 11,2-8-1,-7 17 7,0 1 0,1-1 0,1 1 0,1 0 1,2 1-1,0 0 0,1-1 0,1 1 0,1 0 1,1 0-1,1 4-6,0-24 2,-1 1 1,1 0-1,-1 0 1,1 0-1,1-1 1,-1 1-1,0 0 1,1-1-1,0 1 1,0-1-1,0 0 1,0 0-1,0 1 1,1-1-1,-1-1 1,1 1-1,0 0 1,0-1-1,0 1 1,0-1-1,0 0 1,0 0-1,1 0 1,-1 0-1,1-1 1,-1 1-1,1-1 1,0 0-1,0 0 1,-1-1-1,1 1 1,0-1-1,0 0 1,0 1-1,0-2 1,0 1-1,-1 0 1,1-1-1,0 0 1,0 0-1,0 0 1,-1 0-1,1-1 1,-1 1-1,1-1 1,-1 0-1,2-1-2,6-3-72,-1 0 0,0-1-1,0 0 1,0 0 0,-1-1 0,0 0-1,-1-1 1,0 0 0,0 0 0,-1-1 0,0 0-1,0-1 73,21-47-1633</inkml:trace>
  <inkml:trace contextRef="#ctx0" brushRef="#br0" timeOffset="12435.23">9174 4133 27398,'3'6'240,"4"-11"-160,3-2-48,1-8-1296,5 0-1929</inkml:trace>
  <inkml:trace contextRef="#ctx0" brushRef="#br0" timeOffset="12888.19">9492 3889 27790,'1'0'-1008</inkml:trace>
  <inkml:trace contextRef="#ctx0" brushRef="#br0" timeOffset="12155.26">8884 2878 22853,'-8'1'1016,"2"7"512,2 7-551,2 16-201,2 9-240,2 18-288,2 7-24,5 7-80,4 2-64,4-5-64,-1-3 104,2 0-968,-2-5-888</inkml:trace>
  <inkml:trace contextRef="#ctx0" brushRef="#br0" timeOffset="12715.46">9159 2650 27870,'0'0'344,"0"27"-256,3 7-112,6 24-24,1 11-8,6 15 40,4 12 8,2 6 0,5 4 16,6-8-280,-1-4-448,5-17-873</inkml:trace>
  <inkml:trace contextRef="#ctx0" brushRef="#br0" timeOffset="27020.44">4772 6896 20668,'69'-20'509,"102"-26"-578,-1-7-1,-3-8 1,-3-7 0,7-13 69,1010-540 269,-759 396-23,797-458 56,-476 195-240,-737 484-55,66-47 299,3 3 0,2 2 1,2 5-1,2 3 0,41-12-306,-86 48 169,-42 12-890</inkml:trace>
  <inkml:trace contextRef="#ctx0" brushRef="#br0" timeOffset="76374.89">377 2667 17140,'-79'-162'1784,"66"123"-1683,-32-142 621,46 168-159,2 19 233,7 27-361,20 124-391,-7 1 0,-4 53-44,-6-76 16,26 284 1,119 916 0,-59-693 219,-67-347 126,1 22-147,14-1-1,31 79-214,-53-258 875,-25-137-523</inkml:trace>
  <inkml:trace contextRef="#ctx0" brushRef="#br0" timeOffset="77748.95">1167 2762 18812,'32'169'1601,"8"-2"0,53 141-1601,-38-130 1531,-49-159-1245,1-1 45,-1 1 1,-1-1-1,0 1 1,-2 0 0,0 0-1,-1 1 1,-1-1-1,-1 0 1,-2 17-332,2-37 14,0 1-1,0 0 1,0-1 0,0 1-1,0 0 1,0-1-1,0 1 1,0 0 0,0-1-1,0 1 1,-1 0-1,1-1 1,0 1 0,0 0-1,0-1 1,-1 1 0,1 0-1,0 0 1,0-1-1,-1 1 1,1 0 0,0 0-1,-1-1 1,1 1-1,0 0 1,-1 0 0,1 0-1,0 0 1,-1-1 0,1 1-1,0 0 1,-1 0-1,1 0 1,0 0 0,-1 0-1,1 0 1,0 0-1,-1 0 1,1 0 0,-1 0-1,1 0 1,0 0 0,-1 1-1,1-1 1,0 0-1,-1 0 1,1 0 0,0 0-1,-1 0 1,1 1-1,0-1 1,0 0 0,-1 0-1,1 1 1,0-1 0,-1 0-1,1 0 1,0 1-1,0-1 1,0 0 0,-1 1-1,1-1-13,-31-111 431,21 50-404,2 0 1,2 0-1,4-1 1,2 0-1,2 1 0,4-1 1,2 1-1,3 0 1,14-45-28,-23 95-2,1 0 0,0 1 0,0-1 0,1 1 0,0 0 0,1 0-1,0 0 1,1 1 0,0-1 0,1 1 0,-1 1 0,2-1 0,-1 1 0,1 0 0,0 1 0,1 0 0,0 0 0,0 1 0,5-3 2,-13 9-1,0-1-1,0 0 1,0 1 0,0-1 0,0 0-1,0 1 1,0-1 0,0 1 0,0 0-1,1-1 1,-1 1 0,0 0-1,0 0 1,0-1 0,0 1 0,1 0-1,-1 0 1,0 1 0,0-1-1,0 0 1,0 0 0,1 0 0,-1 1-1,0-1 1,0 1 0,0-1 0,0 1-1,0-1 1,0 1 0,0-1-1,0 1 1,0 0 0,0 0 0,0-1-1,-1 1 1,1 0 0,0 0-1,0 0 1,-1 0 0,1 0 0,0 0-1,-1 0 1,0 0 0,1 0-1,-1 1 1,1-1 0,-1 0 0,0 0-1,0 0 1,0 0 0,0 0 0,0 1-1,0-1 1,0 0 0,0 0-1,0 1 2,-22 66 52,-4-28-25,-1-2 0,-2 0 0,-2-2 0,-30 28-27,47-50 12,5-4-1424,20-34 296</inkml:trace>
  <inkml:trace contextRef="#ctx0" brushRef="#br0" timeOffset="78250.83">1719 2576 23037,'-29'413'3971,"39"-318"-3680,-10-94-287,0 0 0,0 0 1,0 0-1,0 0 0,0-1 0,0 1 0,0 0 0,0 0 0,1 0 0,-1 0 1,0-1-1,0 1 0,1 0 0,-1 0 0,1-1 0,-1 1 0,1 0 0,-1-1 1,1 1-1,-1 0 0,1-1 0,-1 1 0,1-1 0,0 1 0,-1-1 0,1 1 1,0-1-1,0 1 0,-1-1 0,1 0 0,0 1 0,0-1 0,0 0 0,-1 0 1,1 0-1,0 1 0,0-1 0,0 0 0,0 0 0,-1 0 0,1 0 0,0-1 1,0 1-1,0 0 0,0 0 0,-1 0 0,1-1 0,0 1 0,0 0 1,-1-1-1,1 1 0,0-1 0,0 1 0,-1-1 0,1 1 0,-1-1 0,1 1 1,0-1-1,-1 0 0,1 0-4,27-49 216,-20 24-176,-1-1 0,-1 0 0,-1 0 0,-2 0 0,0 0 0,-2-1 0,-1 1 0,-2-1 0,0 1 0,-2 0-1,-1 0 1,-1 0 0,-1 0 0,-1 1 0,-2 0 0,-4-8-40,14 32 2,0 1 1,0 0-1,0 0 0,0-1 0,0 1 1,-1 0-1,1-1 0,0 1 0,0 0 1,-1 0-1,1-1 0,-1 1 0,1 0 1,-1 0-1,0 0 0,1 0 1,-1 0-1,0 0 0,0 0 0,0 0 1,0 0-1,0 0 0,0 0 0,0 0 1,0 1-1,0-1 0,0 0 0,0 1 1,-1-1-1,1 1 0,0-1 1,0 1-1,0 0 0,-1-1 0,1 1 1,0 0-1,-1 0 0,1 0 0,0 0 1,-1 0-1,1 0 0,0 0 0,0 1 1,-1-1-1,1 0 0,0 1 0,0-1 1,-1 1-1,1-1 0,0 1 1,0 0-1,0-1 0,0 1-2,-2 13-7,0 1-1,1-1 1,1 0-1,1 1 1,0-1-1,0 1 1,2-1-1,0 1 1,0-1-1,3 8 8,-5-19 0,0 0 0,0 0-1,0 0 1,0 0 0,0 0-1,1 0 1,-1 0 0,1 1-1,0-1 1,0 0 0,0-1-1,0 1 1,0 0 0,1 0-1,-1 0 1,1-1 0,0 1-1,0-1 1,0 1 0,0-1-1,0 0 1,1 0 0,-1 0-1,1 0 1,-1 0 0,1-1-1,0 1 1,-1-1 0,1 1-1,0-1 1,0 0-1,0 0 1,0 0 0,0-1-1,0 1 1,0-1 0,0 0-1,1 0 1,-1 0 0,0 0-1,0 0 1,0 0 0,2-1 0,8-8 5,0-1 0,0 0 0,0 0 0,-2-1 0,1-1-1,-1 0 1,-1-1 0,0 1 0,-1-2 0,0 0 0,-1 0 0,-1 0 0,0-1 0,2-9-5,-3 10 11,-1 1-1,0-1 1,-1 0 0,0 0-1,-1 0 1,-1 0 0,0 0-1,-1-1 1,-1 0-11,-4-3 29,-2 23-22,-3 33-22,7 1 5,1 1 0,1 0 0,3 0 0,1-1-1,2 1 1,7 23 10,-13-60 0,0 0 0,1-1 0,-1 1 0,0-1 0,1 1 0,0 0 0,-1-1 0,1 1 0,0-1 0,1 1 1,-1-1-1,0 0 0,1 1 0,-1-1 0,1 0 0,-1 0 0,1 0 0,0 0 0,0 0 0,0-1 0,0 1 0,0-1 0,1 1 0,-1-1 0,0 0 0,1 1 0,-1-1 0,1-1 0,-1 1 0,1 0 0,0 0 0,-1-1 0,1 0 0,1 1 0,4-5-22,-1 0 0,0 0 0,0-1 0,0 0 0,-1 0 0,1 0-1,-1-1 1,0 0 0,-1 0 0,1-1 0,-2 1 0,1-1 0,0 0 0,-1-1-1,-1 1 1,1-1 0,-1 1 0,0-1 0,-1 0 0,1-2 22,6-47-1201,-7-2-550</inkml:trace>
  <inkml:trace contextRef="#ctx0" brushRef="#br0" timeOffset="78526.23">2012 2259 21765,'-8'3'1104,"1"1"248,0 4-512,2-1-504,2 2-192,6 2-64,3-2-336,13-1 2489</inkml:trace>
  <inkml:trace contextRef="#ctx0" brushRef="#br0" timeOffset="78773.79">2400 2351 23893,'-19'30'736,"-4"4"248,-6 20-759,-1 5 15,5 7-56,1-2 24,15-15-8,7-11 8,14-18-128,9-10-40,10-17-8,7-11-24,11-16 8,1-4-96,-1-3-752,2 4-345,-21 10-671</inkml:trace>
  <inkml:trace contextRef="#ctx0" brushRef="#br0" timeOffset="79021.82">2584 2378 17428,'0'0'5062,"14"6"-3179,24 7-1293,-35-13-571,0 1 0,-1-1 1,1 0-1,0 0 1,0-1-1,0 1 0,0-1 1,0 1-1,0-1 0,0 0 1,0 0-1,0 0 1,-1 0-1,1-1 0,0 1 1,-1-1-1,1 0 1,-1 1-1,0-1 0,0 0 1,0 0-1,0-1 0,0 1 1,0 0-1,1-2-19,3-3 36,3-1-15,-1 0 0,0-1 0,0 0 0,-1-1 1,0 0-1,-1 0 0,0 0 0,0-1 0,-1 0 0,-1 0 1,0 0-1,0 0 0,-1-1 0,-1 0 0,0 0 1,1-8-22,-4 18 8,0 0 1,0 0-1,-1 0 1,1 0-1,0 0 1,-1 0-1,1 0 1,-1 1-1,1-1 1,-1 1 0,0-1-1,0 1 1,0-1-1,0 1 1,0 0-1,0 0 1,0 0-1,0 0 1,0 0-1,0 1 1,-1-1 0,1 1-1,0-1 1,0 1-1,-1 0 1,1 0-1,0 0 1,-1 0-1,1 0 1,0 1-1,0-1 1,-1 1 0,1-1-1,0 1 1,0 0-1,0 0 1,0 0-1,-1 0 1,1 0-1,1 0 1,-1 1-1,0-1 1,0 1 0,0-1-1,1 1 1,-1 0-1,1-1 1,-1 1-1,1 1-8,-15 11 25,0 1-1,1 1 1,1 0-1,1 1 0,0 0 1,1 1-1,1 1 1,1 0-1,0 0 1,2 1-1,0 0 0,1 0 1,1 1-1,1 0 1,1 0-1,1 1 1,1-1-1,1 1 0,0 0-24,0-20-4,0 0-1,1 1 1,-1-1-1,1 0 1,-1 0-1,1 1 1,0-1-1,0 0 1,0 1-1,0-1 1,0 0-1,0 1 1,1-1-1,-1 0 1,1 1-1,-1-1 1,1 0-1,0 0 1,0 0-1,0 0 0,0 0 1,1 0-1,-1 0 1,0 0-1,1 0 1,-1 0-1,1-1 1,0 1-1,0-1 1,-1 1-1,1-1 1,0 0-1,0 0 1,0 1-1,1-2 1,-1 1-1,0 0 1,0 0-1,0-1 1,1 1-1,-1-1 1,0 1-1,1-1 1,-1 0-1,0 0 0,1 0 1,-1 0-1,0-1 1,1 1-1,-1-1 1,0 1-1,0-1 1,0 0-1,2 0 5,45-30-995,6-12-233</inkml:trace>
  <inkml:trace contextRef="#ctx0" brushRef="#br0" timeOffset="79224.19">3043 2028 21877,'-32'41'951,"2"1"1,2 2-1,1 0 1,-2 13-952,28-56 2,0-1 1,0 1-1,1-1 1,-1 1-1,0 0 0,1-1 1,-1 1-1,0 0 1,1 0-1,-1-1 1,1 1-1,0 0 1,-1 0-1,1 0 1,-1 0-1,1-1 0,0 1 1,0 0-1,0 0 1,-1 0-1,1 0 1,0 0-1,0 0 1,0 0-1,0 0 0,0 0 1,1 0-1,-1-1 1,0 1-1,0 0 1,1 0-1,-1 0 1,0 0-1,1 0 0,-1-1 1,1 1-1,-1 0 1,1 0-1,-1-1 1,1 1-1,0 0 1,-1-1-1,1 1 0,0 0 1,0-1-1,-1 1 1,1-1-1,0 1 1,0-1-1,0 0 1,0 1-1,-1-1 0,1 0 1,0 0-1,0 1 1,0-1-1,0 0 1,0 0-1,0 0 1,1 0-3,176-68 74,-152 58-71,-14 4-1,0 1 0,1 0 0,0 0 0,0 1 0,0 1 0,0 1 0,1 0 0,-1 0 0,1 1 0,-1 1 0,1 0 0,0 1-2,-12 1 4,1 0 1,-1 0-1,0 0 0,1 0 1,-1 0-1,0 1 0,0-1 1,-1 1-1,1-1 0,-1 1 1,1 0-1,-1 0 0,0-1 1,0 1-1,0 0 0,0 0 1,0 0-1,-1 0 0,1 0 1,-1 0-1,0 1 0,0-1 1,0 0-1,0 0 0,-1 0 1,1 0-1,-1 0 0,0 0 1,0 0-1,0 0 0,0 0 1,0-1-1,-1 1 0,1 0 1,-1-1-1,0 1 0,0-1 1,0 1-1,0-1 0,-1 1-4,-6 13 33,-1 1 0,-1-2 0,0 0 0,-1 0 0,-1-1 0,0 0 0,-1-1 0,0-1 0,-1 0 0,-1-1 0,0-1 0,-3 2-33,-36 8-887</inkml:trace>
  <inkml:trace contextRef="#ctx0" brushRef="#br0" timeOffset="80079.27">1482 1441 19492,'-77'19'4473,"15"32"-3501,44-28-943,2 0 0,0 1 0,2 1 0,0 1-1,2 0 1,1 0 0,1 1 0,1 1 0,1-1-1,0 12-28,8 20 89,0-59-87,0 1 0,0 0 0,0 0 0,0 0 1,0-1-1,1 1 0,-1 0 0,0 0 0,0-1 1,0 1-1,1 0 0,-1 0 0,0-1 0,1 1 1,-1 0-1,0-1 0,1 1 0,-1 0 0,1-1 1,-1 1-1,1-1 0,0 1 0,-1-1 0,1 1 1,0-1-1,-1 1 0,1-1 0,0 0 0,-1 1 1,1-1-1,0 0 0,0 1 0,-1-1 0,1 0 1,0 0-1,0 0 0,-1 0 0,1 0 0,0 0 1,0 0-1,0 0 0,-1 0 0,1 0 0,0 0 1,0-1-1,-1 1 0,1 0 0,0 0 0,0-1 1,-1 1-1,1-1 0,0 1 0,-1 0 0,1-1 1,-1 1-1,1-1 0,0 0 0,-1 1 0,1-1 1,-1 1-1,1-1 0,-1 0 0,0 1 0,1-1 1,-1 0-1,0 0-2,17-20 36,-2-1 0,-1 0 0,0-1 1,-2-1-1,0 0 0,-2-1 0,2-10-36,-10 30 5,49-144 106,-50 149-112,-1 1 1,0-1-1,1 1 0,-1-1 0,0 1 1,1-1-1,-1 1 0,1-1 0,-1 0 1,1 1-1,-1-1 0,1 0 0,-1 1 1,1-1-1,-1 0 0,1 0 0,0 1 1,-1-1-1,1 0 0,-1 0 0,1 0 1,0 0-1,-1 0 0,1 0 0,-1 0 1,1 0-1,0 0 0,-1 0 0,1 0 1,0 0-1,-1 0 0,1-1 0,-1 1 1,1 0-1,-1 0 0,1-1 0,-1 1 1,1 0-1,-1-1 0,1 1 0,-1-1 1,1 1-1,-1 0 0,1-1 0,-1 1 1,0-1-1,1 1 0,-1-1 0,0 1 1,1-1-1,-1 0 0,0 1 0,0-1 1,0 1-1,1-1 0,-1 0 0,0 1 1,0-1-1,0 1 0,0-1 0,0 0 1,0 1-1,0-1 0,0 0 1,21 65-81,20 36 53,-38-97 30,-1-1-1,1 1 1,0-1 0,0 0 0,0 0 0,0 0 0,0 0 0,0 0-1,0-1 1,1 0 0,-1 1 0,0-1 0,1 0 0,-1-1-1,1 1 1,-1-1 0,1 1 0,0-1 0,-1 0 0,1-1-1,-1 1 1,1 0 0,0-1 0,-1 0 0,0 0 0,1 0 0,2-1-2,88-46 31,-41 11 83,-56 52 323,2-14-385,1-1 1,-1 1-1,0 0 1,0 0-1,1 0 0,-1-1 1,0 1-1,0 0 1,0-1-1,0 1 0,0-1 1,0 1-1,0-1 1,0 1-1,0-1 0,0 0 1,0 0-1,-1 1 1,1-1-1,0 0 0,0 0 1,0 0-1,0 0 1,0 0-1,0 0 0,-1-1 1,1 1-1,0 0 1,0-1-1,0 1 0,0 0 1,0-1-1,0 1 1,0-1-1,0 0 0,0 1 1,0-1-1,1 0 1,-1 1-1,0-1 0,0 0 1,1 0-1,-1 0 1,0 0-53,-31-46 805,28 41-729,-50-108 427,57 107-546,107-18-938,-67 11-238</inkml:trace>
  <inkml:trace contextRef="#ctx0" brushRef="#br0" timeOffset="81047.96">16 1750 21445,'-3'6'60,"1"1"0,-1-1 0,1 0 0,1 1 0,-1-1 0,1 1 1,0 0-1,1-1 0,0 1 0,0 0 0,0-1 0,1 1 1,0 0-1,0-1 0,0 1 0,1-1 0,0 1 0,1-1 0,-1 0 1,1 0-1,0 0 0,1 0 0,-1-1 0,1 1 0,0-1 0,1 0 1,-1 0-1,1 0 0,4 2-60,-4-6 29,1 0 1,0-1 0,-1 0-1,1 0 1,0 0-1,-1-1 1,1 0-1,0 0 1,-1 0-1,1-1 1,-1 0-1,0 0 1,1 0-1,-1 0 1,0-1-1,0 0 1,-1 0-1,1-1 1,-1 1 0,1-1-1,-1 0 1,0 0-1,-1 0 1,1-1-1,-1 1 1,1-1-1,-2 0 1,4-5-30,14-16 122,-1-1-1,-1 0 1,-1-2 0,-1 0 0,-2 0-1,-1-2 1,7-24-122,-16 61 433,7 210-39,-11-215-387,0 0 0,-1 0-1,1 0 1,0 0 0,0 0 0,0 0 0,0 0 0,0 0 0,0 0 0,0 0-1,0 0 1,0 0 0,0 0 0,0 0 0,1-1 0,-1 1 0,0 0 0,1 0-1,-1 0 1,1 0 0,-1 0 0,1 0 0,-1-1 0,1 1 0,0 0 0,-1 0-1,1-1 1,0 1 0,0-1 0,-1 1 0,1 0 0,0-1 0,0 1 0,0-1-1,0 0 1,0 1 0,0-1 0,0 0 0,-1 0 0,1 1 0,0-1 0,0 0-1,0 0 1,0 0 0,0 0 0,0 0 0,0 0 0,0 0 0,0-1 0,0 1-1,0 0 1,0 0 0,0-1 0,0 1 0,0-1 0,0 1 0,-1-1 0,2 0-7,11-20 155,-1-1 0,-1-1 1,-1 0-1,-1-1 1,0 1-1,0-9-155,4-8 121,20-50 16,-33 89-133,0 1-1,0-1 0,0 0 0,0 1 0,0-1 0,0 1 1,0-1-1,0 1 0,0-1 0,0 0 0,0 1 0,0-1 0,0 1 1,1-1-1,-1 1 0,0-1 0,0 1 0,1-1 0,-1 1 1,0-1-1,1 1 0,-1-1 0,0 1 0,1 0 0,-1-1 0,0 1 1,1-1-1,-1 1 0,1 0 0,-1-1 0,1 1 0,-1 0 1,1 0-1,-1-1 0,1 1 0,0 0 0,-1 0 0,1 0 0,-1 0 1,1 0-1,-1 0 0,1 0 0,-1 0 0,1 0 0,0 0 1,-1 0-1,1 0 0,-1 0 0,1 0 0,-1 0 0,1 1 0,-1-1 1,1 0-1,-1 0 0,1 1 0,-1-1 0,1 0 0,-1 1 0,1-1 1,-1 1-1,1-1 0,-1 0 0,0 1 0,1-1 0,-1 1-3,13 39 91,-11-33-84,32 173 15,-18-139-25,-12-44-437,-5-10-464</inkml:trace>
  <inkml:trace contextRef="#ctx0" brushRef="#br0" timeOffset="81312.62">255 1167 25173,'-18'-1'544,"4"1"-175,0 0-177,14 0-144,0 0-560</inkml:trace>
  <inkml:trace contextRef="#ctx0" brushRef="#br0" timeOffset="82220.15">853 909 17876,'-21'-27'5444,"19"29"-5124,-1 5-296,0 0 1,1 0 0,0 0 0,0 1-1,0-1 1,1 0 0,0 1 0,1-1-1,0 1 1,0-1 0,0 1 0,1-1-1,0 1 1,2 5-25,-1 7 63,3 38 176,3-1 0,2 0-1,3 0 1,11 28-239,-26-134 1367,-31-211-640,36 242-767,11 42-52,-10-16 86,65 77-55,-66-83 60,0 0 0,0 0-1,0 0 1,0 0 0,0-1-1,0 1 1,1-1 0,-1 0 0,1 0-1,-1-1 1,1 1 0,-1-1-1,1 1 1,-1-1 0,1 0-1,-1 0 1,1-1 0,-1 1 0,1-1-1,-1 0 1,1 0 0,-1 0-1,0 0 1,1 0 0,-1-1 0,0 0-1,0 1 1,0-1 0,2-2 1,2-2 11,0-1 0,0 1 0,-1-1 0,0-1 0,0 1 0,-1-1 0,0 0 0,0 0 0,-1 0 0,0-1 0,-1 0 1,0 1-1,0-1 0,0-1 0,-2 1 0,1 0 0,-1 0 0,0-1 0,-1 1 0,0-1 0,0 1 0,-1 0 0,-1-1 0,1 1 0,-1 0 0,-1 0 0,-2-6-11,5 14 2,-1-1 0,1 1 0,-1-1 0,1 1 0,-1 0 0,1-1 0,-1 1 0,0 0 0,0 0 0,0-1-1,0 1 1,0 0 0,0 0 0,0 0 0,0 0 0,0 0 0,0 0 0,-1 0 0,1 1 0,0-1 0,0 0-1,-1 1 1,1-1 0,-1 1 0,1-1 0,-1 1 0,1 0 0,-1-1 0,1 1 0,-1 0 0,1 0 0,-1 0 0,1 0-1,-1 0 1,1 1 0,-1-1 0,1 0 0,0 1 0,-1-1 0,1 1 0,-1-1 0,1 1 0,0 0 0,-1 0-3,-2 7-11,1 1 0,0-1-1,0 1 1,1 0-1,0 0 1,1 0 0,0 1-1,0-1 1,1 0-1,0 0 1,0 1-1,2 1 13,-2-11 0,-1 11-2,1 1-1,0-1 1,1 0 0,1 0-1,0 1 1,0-1-1,1 0 1,0-1 0,1 1-1,0-1 1,1 1 0,0-1-1,1 0 1,5 6 2,-10-15 0,1 1 0,0-1 0,0 1 0,0-1 0,0 0 0,0 0 0,0 0 0,0 0 0,0-1 0,1 1 0,-1-1 0,0 1 0,0-1 0,1 0 0,-1 1 0,0-1 0,1 0 0,-1-1 0,0 1 0,0 0 0,1-1 0,-1 1 0,0-1 0,0 0 0,0 0 0,0 1 0,1-1 0,-1-1 0,-1 1 0,1 0 0,1-1 0,56-50 0,-45 34 13,0 0 0,-1 0 1,-1-2-1,-1 1 0,0-1 1,-2-1-1,4-11-13,-13 32-1,0 0 0,1 1 0,-1-1-1,0 0 1,1 1 0,-1-1 0,0 0 0,1 1 0,-1-1-1,1 0 1,-1 0 0,1 0 0,-1 1 0,0-1 0,1 0-1,-1 0 1,1 0 0,-1 0 0,1 0 0,-1 0 0,1 0-1,-1 0 1,1 0 0,-1 0 0,1 0 0,-1 0-1,1 0 1,-1 0 0,1-1 0,-1 1 0,0 0 0,1 0-1,-1 0 1,1-1 0,-1 1 0,0 0 0,1 0 0,-1-1-1,1 1 1,-1 0 0,0-1 0,0 1 0,1-1 0,-1 1-1,0 0 1,1-1 0,-1 1 0,0-1 0,0 1 0,0-1-1,0 1 1,0-1 0,1 1 0,-1-1 0,0 1 0,0-1-1,0 1 1,0 0 0,0-1 1,9 44-112,-9-42 112,37 243-78,-19-214-5,-17-30 76,-1 0 1,1 0-1,0 0 1,-1 0-1,1 0 1,0 0-1,-1 0 1,1 0 0,-1 0-1,1 0 1,0 0-1,-1 0 1,1-1-1,0 1 1,-1 0-1,1 0 1,-1-1-1,1 1 1,-1 0 0,1-1-1,-1 1 1,1-1-1,-1 1 1,1 0-1,-1-1 1,1 1-1,-1-1 1,0 1-1,1-1 1,-1 0 0,0 1-1,1-1 1,-1 1-1,0-1 1,0 0-1,0 1 1,1-1-1,-1 1 1,0-1-1,0 0 1,0 1 0,0-1-1,0 0 1,0 1-1,0-1 1,-1 0-1,1 1 1,0-1-1,0 0 7,2-33 1990</inkml:trace>
  <inkml:trace contextRef="#ctx0" brushRef="#br0" timeOffset="82467.5">1302 752 21309,'-3'14'928,"0"-1"480,2 2-680,1-5-288,4-1-160,2-6-560,3-4-512,8-8-568</inkml:trace>
  <inkml:trace contextRef="#ctx0" brushRef="#br0" timeOffset="82760.31">1557 775 11715,'-17'53'6311,"-6"28"-1347,23-79-4730,7-1-69,43 0-148,-41-2-15,0 0 0,1 1 0,-1 1 0,0-1 0,0 1 0,0 1 0,1 0 1,-1 0-1,-1 1 0,1 0 0,8 4-2,-14-6 21,1 1 1,-1 0-1,0-1 0,0 1 1,0 0-1,0 1 1,-1-1-1,1 0 0,-1 1 1,1 0-1,-1 0 0,0-1 1,0 1-1,0 0 1,0 1-1,-1-1 0,1 0 1,-1 0-1,0 1 0,0-1 1,0 1-1,0-1 1,0 1-1,-1-1 0,0 1 1,0 0-1,0-1 0,0 1 1,0-1-1,-1 1 0,0-1 1,1 1-1,-1-1 1,-1 1-1,1-1 0,0 0 1,-1 1-1,0-1 0,1 0 1,-1 0-1,0 0-21,-6 5 246,0 1 0,0-2 0,-1 1 1,0-1-1,0 0 0,0-1 0,-1 0 0,0 0 0,0-1 0,-1-1 0,1 0 0,-1 0 0,0-1 1,0 0-1,-9 0-246,19-2-48,0 0 1,0-1 0,0 0-1,0 1 1,0-1 0,0 0-1,0 1 1,0-1 0,0 0-1,0 0 1,-1 0 0,1 0-1,0 0 1,0 0-1,0 0 1,0 0 0,0-1-1,0 1 1,0 0 0,0-1-1,0 1 1,0 0 0,0-1-1,0 0 1,0 1 0,0-1-1,0 1 1,0-1 0,1 0-1,-1 0 1,0 1 0,0-1-1,1 0 1,-1 0 0,0 0-1,1 0 1,-1 0 0,1 0-1,0 0 1,-1 0 0,1 0-1,0 0 1,-1 0-1,1 0 1,0 0 0,0 0-1,0 0 1,0 0 0,0-1-1,0 1 1,0 0 0,0 0-1,1 0 1,-1 0 0,0 0-1,1 0 1,-1 0 0,0 0-1,1 0 1,0-1 47,11-17-4944</inkml:trace>
  <inkml:trace contextRef="#ctx0" brushRef="#br0" timeOffset="83818.22">2085 1273 21645,'-2'-2'102,"0"1"1,0 0-1,0-1 0,0 1 1,0 0-1,0 0 1,-1 1-1,1-1 1,0 0-1,0 1 1,-1-1-1,1 1 1,0-1-1,-1 1 0,1 0 1,-1 0-1,1 1 1,0-1-1,-1 0 1,1 1-1,0-1 1,0 1-1,-1 0 1,1-1-1,0 1 0,0 0 1,0 1-1,0-1 1,0 0-1,0 1 1,0-1-1,0 1 1,1-1-1,-1 1 1,0 0-1,1 0 0,-1 0 1,1-1-1,0 2 1,-1 0-103,-7 15 31,1 0 0,1 1-1,0 0 1,2 1 0,0-1 0,1 1 0,-1 15-31,9 5 55,-4-39-54,0-1 0,1 1 0,-1-1 0,1 1 0,-1-1 0,0 1 0,1-1 0,-1 1 0,1-1 0,0 1 0,-1-1 0,1 0 0,-1 1 0,1-1-1,0 0 1,-1 0 0,1 1 0,-1-1 0,1 0 0,0 0 0,-1 0 0,1 0 0,0 0 0,-1 0 0,1 0 0,0 0 0,0 0 0,-1 0 0,1 0 0,0 0 0,-1 0 0,1 0 0,-1-1 0,1 1 0,0 0 0,-1-1 0,1 1 0,-1 0 0,1-1 0,0 1 0,-1-1 0,1 1 0,-1-1 0,0 1 0,1-1-1,-1 1 1,1-1 0,-1 1 0,0-1 0,1 1 0,-1-1 0,0 0-1,86-150 164,-85 151-168,0 0 0,1-1 0,-1 1-1,0 0 1,0 0 0,1 0 0,-1 0-1,0 0 1,0 0 0,1 0 0,-1 0-1,0 0 1,0 1 0,1-1 0,-1 1-1,0-1 1,0 1 0,0-1 0,0 1-1,0 0 1,1-1 0,-1 1 0,0 0-1,-1 0 1,1 0 0,0 0 0,0-1-1,0 1 1,0 1 0,-1-1 0,1 0-1,0 0 1,-1 0 0,1 0 0,-1 0-1,0 1 1,1-1 0,-1 0 0,0 0-1,0 1 1,1-1 0,-1 0 0,0 2 4,28 70-88,-2 1 0,-3 2 0,-2 11 88,-15-64 79,0 0 1,-2 0 0,0 1-1,-2-1 1,-1 1 0,0 0-1,-2 0 1,-3 17-80,5-39 31,-1 0 0,0 1 0,0-1 0,0 0 0,0 0 0,-1 1 1,1-1-1,-1 0 0,1 0 0,-1 0 0,0 1 0,0-1 0,0 0 0,0 0 0,0 0 0,0 0 0,0 0 0,-1-1 1,1 1-1,-1 0 0,1-1 0,-1 1 0,0-1 0,0 1 0,0-1 0,1 0 0,-1 0 0,0 1 0,-1-2 0,1 1 1,0 0-1,0 0 0,0-1 0,0 1 0,-1-1 0,1 1 0,0-1 0,-1 0 0,1 0 0,0 0 0,0 0 0,-1-1 1,1 1-1,0-1 0,0 1 0,-1-1 0,1 0 0,0 0 0,0 0 0,0 0 0,0 0 0,-1-1-31,-3-8 9,1 0 0,0 0 0,0-1-1,1 0 1,0 0 0,1 0 0,0 0-1,1 0 1,0-1 0,1 1-1,0-1 1,1 1 0,0-1 0,1 1-1,1-1 1,-1 1 0,2-1 0,1-5-9,82-290-3,-18 86 19,-51 149-40,-27 145-207,10-72 229,-2 12-4,1 0 0,0 0 0,1 0 0,1 0 0,0 0 0,1 0 0,0-1 0,1 1 0,0-1 0,3 6 6,-5-17 0,0 0 0,1 0 0,-1 0 1,1 0-1,-1 0 0,1 0 0,-1-1 1,1 1-1,0-1 0,-1 1 1,1-1-1,0 0 0,0 1 0,-1-1 1,1 0-1,0 0 0,-1 0 0,1-1 1,0 1-1,0 0 0,-1 0 0,1-1 1,0 1-1,-1-1 0,1 0 0,-1 0 1,1 1-1,-1-1 0,1 0 1,-1 0-1,1 0 0,-1 0 0,0-1 1,1 1-1,-1 0 0,0 0 0,0-1 1,0 1-1,0-1 0,0 1 0,-1-1 1,1 1-1,0-1 0,-1 0 0,1 1 1,-1-1-1,1 0 0,-1 1 1,0-1-1,0 0 0,5-4 0,42-64 12,75-89 21,-122 160-35,-1 0 0,1-1 0,0 1 0,0 0 0,0 0-1,0-1 1,-1 1 0,1 0 0,0 0 0,0-1 0,1 1 0,-1 0 0,0 0-1,0-1 1,0 1 0,0 0 0,1 0 0,-1-1 0,0 1 0,1 0-1,-1-1 1,0 1 0,1 0 0,-1-1 0,1 1 0,-1-1 0,1 1-1,-1-1 1,1 1 0,-1-1 0,1 1 0,0-1 0,-1 1 0,1-1-1,0 0 1,-1 1 0,1-1 0,0 0 0,-1 0 0,1 0 0,0 1-1,0-1 1,-1 0 0,1 0 0,0 0 0,0 0 0,-1 0 0,1 0 0,0-1-1,0 1 1,-1 0 0,1 0 0,0 0 0,0-1 0,-1 1 0,1 0-1,0-1 1,-1 1 0,1 0 0,-1-1 0,1 1 0,0-1 0,-1 1-1,1-1 1,-1 0 0,1 1 0,-1-1 0,1 0 2,3 63-77,15 58 62,-18-120 17,0 1 0,0-1 0,1 1 0,-1-1-1,0 1 1,0-1 0,1 0 0,-1 0 0,0 1 0,1-1 0,-1 0 0,0 0 0,1-1-1,-1 1 1,0 0 0,1 0 0,-1 0 0,0-1 0,0 1 0,1-1 0,-1 1 0,0-1 0,0 0-1,0 1 1,1-1 0,-1 0 0,0 0 0,0 0 0,0 1 0,-1-1 0,1 0 0,0 0 0,0-1-1,0 1 1,-1 0 0,1 0 0,0 0 0,-1 0 0,1-1 0,-1 1 0,0 0 0,1-1-1,-1 1 1,0 0 0,0 0 0,0-2-2,2 1 4,149-256 168,-132 233-174,-18 24 0,-1 1 0,1 0 0,-1-1 0,1 1 0,0 0 0,-1-1 0,1 1 0,-1 0 0,1 0 0,0 0 0,-1-1 0,1 1 0,0 0 0,-1 0 0,1 0 0,0 0 0,-1 0 0,1 0 0,0 0 0,-1 1 0,1-1 0,-1 0 0,1 0 0,0 0 0,-1 1 0,1-1 0,0 0 0,-1 0 0,1 1 0,-1-1 0,1 1 0,-1-1 0,1 1 0,-1-1 0,1 1 0,-1-1 0,0 1 0,1-1 0,-1 1 0,0-1 0,1 1 0,-1-1 0,0 1 0,0 0 0,1-1 0,-1 1 0,0 0 0,0-1 0,0 1 0,0 0 0,0-1 0,0 1 0,0 0 0,0-1 0,0 1 0,0 0 0,0-1 0,0 1 0,-1-1-1,1 1 1,0 0 0,0-1 0,-1 1 0,1-1 0,0 1 0,-1 0 0,0-1 2,1 2-2,4 187-83,-4-189 87,0 1 1,0 0-1,0-1 1,0 1-1,0 0 1,0-1-1,0 1 1,0-1-1,0 1 1,0 0-1,1-1 1,-1 1-1,0-1 1,0 1-1,1 0 1,-1-1-1,0 1 1,1-1-1,-1 1 1,0-1-1,1 1 1,-1-1-1,1 1 1,-1-1 0,1 1-1,-1-1 1,1 0-1,-1 1 1,1-1-1,-1 0 1,1 1-1,-1-1 1,1 0-1,0 0 1,-1 0-1,1 0 1,-1 1-1,1-1 1,0 0-1,-1 0 1,1 0-1,0 0 1,-1 0-1,1 0 1,0-1-1,-1 1 1,1 0-1,-1 0 1,1 0-1,0-1 1,-1 1 0,1 0-1,-1 0 1,1-1-1,-1 1 1,1 0-1,-1-1 1,1 1-1,-1-1 1,1 1-1,-1-1 1,0 1-1,1-1 1,-1 1-1,0-1 1,1 0-3,30-40 108,-29 36-96,137-211 194,-139 216-208,0-1 0,0 0 0,0 1 1,1-1-1,-1 1 0,0-1 0,1 1 0,-1-1 1,1 0-1,-1 1 0,0-1 0,1 1 0,-1 0 1,1-1-1,-1 1 0,1-1 0,0 1 0,-1 0 1,1-1-1,-1 1 0,1 0 0,0 0 1,-1-1-1,1 1 0,-1 0 0,1 0 0,0 0 1,-1 0-1,1 0 0,0 0 0,-1 0 0,1 0 1,0 0-1,-1 0 0,1 0 0,0 1 0,-1-1 1,1 0-1,0 0 0,-1 0 0,1 1 0,-1-1 1,1 1-1,-1-1 0,1 0 0,0 1 1,-1-1-1,0 1 0,1-1 0,-1 1 0,1-1 1,-1 1-1,0-1 0,1 1 0,-1 0 0,0-1 1,1 1-1,-1 0 2,7 44-94,-5 98-135,5-125-1381,0-29 3260</inkml:trace>
  <inkml:trace contextRef="#ctx0" brushRef="#br0" timeOffset="84410.8">3197 907 21949,'0'91'2347,"0"-90"-2334,0-1 1,0 1 0,0 0-1,0-1 1,0 1 0,0 0-1,0-1 1,1 1 0,-1-1-1,0 1 1,0 0-1,1-1 1,-1 1 0,0-1-1,1 1 1,-1-1 0,0 1-1,1-1 1,-1 1 0,1-1-1,-1 1 1,1-1-1,-1 1 1,1-1 0,0 0-1,-1 1 1,1-1 0,-1 0-1,1 0 1,0 1 0,-1-1-1,1 0 1,-1 0-1,1 0 1,0 0 0,-1 0-1,1 0 1,0 0 0,-1 0-1,1 0 1,0 0 0,-1 0-1,1 0 1,0-1-1,-1 1 1,1 0 0,-1 0-1,1-1 1,0 1 0,-1 0-1,1-1 1,-1 1 0,1-1-1,-1 1 1,1 0-1,-1-1 1,1 1 0,-1-1-1,0 0 1,1 1 0,-1-1-14,28-34 105,51-177 122,-73 200-279,-9 40-29,-2 5 30,1-12 41,1-1 0,1 1 0,0 1 0,2-1 0,0 0 0,2 0-1,2 10 11,-4-28 0,1 0 0,0 0 0,0 0-1,0 0 1,0 0 0,0-1 0,1 1-1,-1 0 1,1-1 0,0 1 0,0-1-1,0 1 1,0-1 0,0 0-1,0 0 1,1 0 0,-1 0 0,1 0-1,-1-1 1,1 1 0,0-1 0,-1 1-1,1-1 1,0 0 0,0 0 0,0-1-1,0 1 1,0 0 0,0-1 0,0 0-1,0 0 1,1 0 0,-1 0-1,0 0 1,0-1 0,0 1 0,0-1-1,0 0 1,0 0 0,0 0 0,-1 0-1,1 0 1,0-1 0,0 1 0,-1-1-1,3-1 1,8-9-2,1-1 0,-2 0-1,0-1 1,-1-1 0,0 0-1,-1 0 1,0 0 0,-2-2-1,0 1 1,-1-1 0,2-6 2,-9 22 0,19-38-52,-2-1 0,-2-1-1,-1-1 1,-2 0 0,-3 0 0,-1-1-1,-2 0 1,-2-1 0,-1 1 0,-3-1-1,-2-14 53,-7 32-261,-1 36 143,-6 48 133,5-6 162,1 1 0,4 0 0,1 1 0,3 0-1,3 37-176,-1-85 21,0 0 0,0 0 0,1 0 0,-1 0-1,1 0 1,1-1 0,-1 1 0,1 0 0,0-1 0,0 1-1,1-1 1,-1 0 0,1 0 0,0 0 0,1 0-1,-1 0 1,1-1 0,0 1 0,0-1 0,0 0 0,1 0-1,0-1 1,-1 1 0,1-1 0,0 0 0,1-1-1,-1 1 1,0-1 0,1 0 0,0 0 0,-1 0 0,1-1-1,0 0 1,0 0 0,-1-1 0,5 1-21,-7-1 4,1 0 0,-1 0 0,1 0 0,-1 0 0,1-1 0,-1 0 0,0 1 0,1-1 0,-1 0 0,0-1 0,1 1 1,-1 0-1,0-1 0,0 0 0,0 0 0,0 0 0,-1 0 0,1 0 0,-1 0 0,1-1 0,-1 0 0,0 1 0,1-1 0,-1 0 0,-1 0 0,1 0 0,0 0 0,-1 0 0,1 0 0,-1-1 1,0 1-1,0 0 0,-1-1 0,1 1 0,-1-1 0,1 1 0,-1-1 0,0 1 0,0-1 0,-1 1 0,1 0 0,-1-1 0,0 1 0,0-1 0,0 1 0,0 0 0,0 0 0,-1-1 1,0 0-5,-7-5 31,0 1 1,0 0 0,-1 1 0,0 0-1,0 0 1,-1 1 0,0 1 0,0 0-1,0 0 1,0 1 0,-1 0 0,0 1-1,0 0 1,0 1 0,0 1 0,-4 0-32,14 1 236,2 0-20,4 2-106,1 0-132,1 0-1,0-1 1,0 0-1,1 0 0,-1 0 1,0 0-1,0-1 1,0 0-1,0-1 0,0 1 1,1-1-1,-1 0 1,0-1-1,0 1 1,-1-1-1,1 0 0,5-3 23,102-52-2499,-111 56 2438,48-28-1682</inkml:trace>
  <inkml:trace contextRef="#ctx0" brushRef="#br0" timeOffset="85105.19">4003 449 15651,'-20'41'2395,"5"-13"-1505,1 1-1,1 0 1,1 1-1,2 0 1,1 1 0,1 0-1,-1 17-889,9-47 19,-1 0-1,0 0 0,0 0 0,1 0 1,-1 1-1,1-1 0,-1 0 1,1 1-1,0-1 0,-1 0 1,1 1-1,0-1 0,0 0 1,0 1-1,0-1 0,0 0 1,0 1-1,1-1 0,-1 0 1,0 1-1,1-1 0,-1 0 1,0 0-1,1 1 0,0-1 1,-1 0-1,1 0 0,0 0 1,0 0-1,-1 1 0,1-1 0,0 0 1,0-1-1,0 1 0,0 0 1,0 0-1,1 0 0,-1-1 1,0 1-1,0 0 0,0-1 1,1 1-1,-1-1 0,0 1 1,1-1-1,-1 0 0,0 0 1,1 0-1,-1 1 0,0-1 1,1 0-1,-1-1 0,0 1 1,1 0-1,-1 0 0,0-1 1,1 1-1,-1 0 0,0-1 0,0 1 1,1-1-19,17-15 33,-1-1 0,-1 0 0,0-1 0,-2-1 0,0-1 1,-1 0-1,2-4-33,-13 19 5,13-16-232,-2-1-1,0 0 1,-1-1-1,-1-1 1,-2 0-1,0 0 1,-1-1-1,-2 0 1,0 0-1,-2-1 1,-1 0-1,0-13 228,-11 111-1128,7-58 1146,-2-3 46,1 0 1,1 0 0,0 1 0,0-1-1,1 0 1,1 0 0,0 0-1,0 0 1,1 0 0,0 0-1,1-1 1,0 0 0,6 10-65,-9-18 33,1 0 0,0-1-1,-1 0 1,1 1 0,0-1 0,0 0 0,0 0 0,0 0 0,0 0 0,0 0-1,0 0 1,0-1 0,0 1 0,0-1 0,1 0 0,-1 1 0,0-1 0,0 0-1,0 0 1,1 0 0,-1-1 0,0 1 0,0 0 0,0-1 0,0 1-1,0-1 1,1 0 0,-1 0 0,0 0 0,-1 0 0,1 0 0,0 0 0,0-1-1,0 1 1,-1 0 0,1-1-33,60-60 777,-47 42-672,-1 0-1,-1-1 1,0 0-1,-2-1 1,-1-1-1,-1 1 1,0-2-1,-2 1 1,2-12-105,-7 23-26,1-1 1,-2 1-1,1-1 0,-2 0 1,0 0-1,0 1 0,-1-1 1,-1 0-1,0 1 0,-1-1 1,0 1-1,-1 0 0,0 0 1,-1 0-1,-1 0 0,1 1 1,-2 0-1,-5-8 26,12 18-11,-1-1 0,1 1 0,-1-1 0,0 1 0,1 0 0,-1-1 0,0 1 0,0 0 0,0 0 0,0-1 0,0 1 1,0 0-1,0 0 0,0 0 0,0 0 0,0 1 0,-1-1 0,1 0 0,0 0 0,-1 1 0,1-1 0,0 1 0,-1-1 0,1 1 0,-1-1 0,1 1 0,-1 0 0,1 0 0,-1 0 0,1 0 0,-1 0 0,1 0 0,-1 0 0,1 0 0,-1 1 1,1-1-1,-1 1 0,1-1 0,0 1 0,-1-1 0,1 1 0,0 0 0,-1-1 0,1 1 0,0 0 0,0 0 0,0 0 0,0 0 0,0 0 0,0 1 0,0-1 0,0 0 0,0 0 0,0 1 0,1-1 0,-1 0 0,0 1 0,1-1 0,-1 0 1,1 2 10,-46 178-11,39-151 107,2 0 0,1 0 0,2 1 0,0-1 0,3 1 0,0-1 0,5 26-96,-5-52 14,-1-1 1,1 1-1,0 0 1,0-1-1,1 1 1,-1-1-1,1 0 1,-1 1-1,1-1 1,0 0-1,0 0 0,1 0 1,-1-1-1,0 1 1,1 0-1,0-1 1,0 1-1,0-1 1,0 0-1,0 0 1,0 0-1,0-1 0,1 1 1,-1-1-1,1 0 1,-1 0-1,1 0 1,-1 0-1,1 0 1,0-1-1,-1 0 1,1 1-1,0-1 0,-1-1 1,1 1-1,0-1 1,2 0-15,2-4 27,-1-1 1,0 0 0,0 0-1,0-1 1,-1 1-1,0-1 1,0-1 0,-1 1-1,0-1 1,0 0-1,-1 0 1,0-1 0,-1 1-1,0-1 1,0 0-1,0 0 1,-1 0-1,-1 0 1,1 0 0,-2 0-1,1 0 1,-1-1-1,-1 1 1,1 0 0,-2 0-1,1 0 1,-1 0-1,-1 0 1,-1-4-28,-11-6 148,6 47-49,7-20-95,1 1 0,1-1 0,-1 1 0,1-1 0,1 1 0,0-1 1,0 1-1,0-1 0,1 0 0,1 1 0,-1-1 0,1 0 0,0-1 0,1 1 1,0 0-1,0-1 0,1 0 0,0 0 0,0 0 0,1-1 0,-1 0 0,8 6-4,-7-12 7,1 1-1,0-1 1,0 0 0,0-1-1,-1 0 1,1 0-1,0 0 1,-1-1-1,1 0 1,-1 0-1,0-1 1,1 1-1,-1-1 1,0-1-1,-1 1 1,1-1 0,-1 0-1,1-1 1,-1 1-1,4-6-6,4 1 1,133-122-2040,-145 131 2022,-1 0-1,1 0 1,-1 0-1,1 0 1,-1 1-1,1-1 1,-1 0-1,1 0 1,-1 0-1,1 0 1,-1 0-1,1 1 1,-1-1-1,1 0 1,-1 0-1,1 1 1,-1-1-1,0 0 1,1 1 0,-1-1-1,0 0 1,1 1-1,-1-1 1,0 1-1,1-1 1,-1 1-1,0-1 1,0 1-1,1-1 1,-1 1-1,0-1 1,0 1-1,0-1 1,0 1-1,0-1 1,0 1-1,0-1 1,0 1-1,0-1 1,0 1-1,0-1 1,0 1-1,0-1 1,0 1-1,0-1 1,-1 1-1,1-1 1,0 1-1,0-1 1,0 1-1,-1-1 1,1 0-1,0 1 1,-1-1-1,1 1 1,0-1-1,-1 0 1,1 1-1,-1-1 1,1 0-1,0 1 1,-1-1-1,1 0 1,-1 0-1,1 1 1,-1-1-1,1 0 1,-1 0 0,1 0-1,-1 0 18,-55 132-344,47-114-304</inkml:trace>
  <inkml:trace contextRef="#ctx0" brushRef="#br0" timeOffset="85355.78">4701 38 24389,'-6'29'408,"5"-3"-352,1 1-56,6-9-480,2-2-432</inkml:trace>
  <inkml:trace contextRef="#ctx0" brushRef="#br0" timeOffset="85868.22">5195 221 16732,'-71'-3'8534,"64"5"-8444,0 0 0,0 1 0,0 0 0,1 0 0,-1 0 0,1 1 0,0 0-1,0 0 1,0 0 0,0 1 0,1 0 0,0 0 0,0 1-90,-77 107 284,82-113-279,-1 1 0,0-1 0,1 0 0,-1 1 0,0-1 0,1 1-1,-1-1 1,1 1 0,-1-1 0,1 1 0,-1 0 0,1-1 0,-1 1 0,1 0 0,-1-1 0,1 1 0,0 0 0,-1-1-1,1 1 1,0 0 0,0 0 0,0-1 0,0 1 0,0 0 0,-1 0 0,1 0 0,0-1 0,1 1 0,-1 0 0,0 0-1,0-1 1,0 1 0,0 0 0,1 0 0,-1-1 0,0 1 0,1 0 0,-1-1 0,0 1 0,1 0 0,-1-1 0,1 1 0,-1 0-1,1-1 1,-1 1 0,1-1 0,0 1 0,-1-1 0,1 1 0,-1-1 0,1 0 0,0 1 0,0-1 0,-1 0 0,1 0-1,0 1 1,0-1 0,-1 0 0,1 0 0,0 0 0,0 0 0,-1 0 0,1 0-5,52-26 123,292-263-137,-336 283-1,-7 4 7,0 0 0,1 0-1,0 0 1,-1 0 0,1 0 0,0 0 0,0 1-1,0-1 1,0 1 0,0 0 0,1 0 0,-1 0-1,0 0 1,0 1 0,1-1 0,-1 1 0,0 0-1,1 0 1,1 0 8,-4 1-7,1 0 0,-1 0 0,1 0 0,-1 1 0,0-1 0,0 0 0,1 1 1,-1-1-1,0 1 0,0 0 0,0-1 0,-1 1 0,1 0 0,0-1 0,-1 1 0,1 0 0,-1 0 0,1 0 0,-1-1 0,0 1 0,0 0 0,0 0 0,0 0 0,0 0 1,0 0-1,0 1 7,0 1-13,-14 175 402,14-178-371,-1 0 1,1 0-1,-1 0 1,1 1-1,0-1 0,0 0 1,0 0-1,0 0 0,0 1 1,0-1-1,0 0 0,0 0 1,0 0-1,0 1 1,1-1-1,-1 0 0,0 0 1,1 0-1,-1 0 0,1 0 1,-1 0-1,1 0 0,0 0 1,0 0-1,-1 0 1,1 0-1,0 0 0,0 0 1,0 0-1,0-1 0,0 1 1,0 0-1,0-1 0,0 1 1,0 0-1,0-1 0,0 0 1,0 1-1,0-1 1,1 0-1,-1 1 0,0-1 1,0 0-1,0 0 0,1 0 1,-1 0-1,0 0 0,0 0 1,0-1-1,1 1 1,-1 0-1,0 0 0,0-1 1,0 1-1,0-1 0,0 1-18,16-12 75,-1-1-1,-1 0 1,0-1-1,0-1 0,-2 0 1,0-1-1,7-11-74,0 1-11,9-11-477,-7 6-607</inkml:trace>
  <inkml:trace contextRef="#ctx0" brushRef="#br0" timeOffset="86865.2">4099 1731 18852,'-2'-1'209,"0"-1"1,1 1-1,-1 0 1,0-1-1,0 1 1,0 0-1,0 1 0,0-1 1,0 0-1,0 0 1,0 1-1,0-1 0,0 1 1,0 0-1,0 0 1,-1-1-1,1 1 1,0 1-1,0-1 0,0 0 1,0 0-1,0 1 1,-1-1-1,1 1 0,0 0 1,0 0-1,0 0 1,1 0-1,-1 0 1,0 0-1,0 0 0,0 0 1,1 1-1,-1-1 1,1 1-1,-1 0-209,-52 65 1184,49-57-1149,0 0 0,0 1 0,1-1 0,0 1 0,1 0 0,0 0-1,1 0 1,0 0 0,1 1 0,0-1 0,1 1 0,0-1 0,1 1-35,-1-11 1,0 0 0,0 0 0,-1 0 0,1 0 0,0 0 0,1 1 0,-1-1 0,0 0 0,0 0 0,0 0 0,1 0 0,-1 0 0,1 0 0,-1 0 0,1 1 0,-1-1 0,1-1 0,-1 1 0,1 0 0,0 0 0,0 0 0,-1 0 0,1 0 0,0-1 0,0 1 0,0 0 0,0-1 0,0 1 0,0 0 0,0-1 0,0 1 0,0-1 0,0 0 0,0 1 0,1-1 0,-1 0 0,0 0 0,0 0 0,0 0 0,0 0 0,0 0 0,1 0 0,-1 0 0,0 0 0,0 0 0,0-1 0,0 1 0,0 0 0,0-1 0,0 1 0,1-1 0,-1 1 0,0-1 0,-1 0 0,1 1 0,0-1 0,0 0 0,0 0 0,0 1 0,0-2-1,14-14 12,-1-1 0,-1 0-1,0 0 1,-1-2 0,-2 1 0,1-1 0,-2-1 0,4-11-12,-7 17 6,19-39 14,-2 0 0,-3-2 0,-2-1 1,-2 0-1,-3-1 0,-2 0 0,-3-1 0,-3 0 0,-1-4-20,-4 61 0,0 1 0,0 0-1,0-1 1,1 1 0,-1 0-1,0-1 1,0 1 0,0 0-1,0-1 1,0 1 0,0 0-1,0-1 1,0 1 0,0 0-1,0-1 1,0 1 0,0 0-1,0-1 1,0 1 0,0-1-1,0 1 1,0 0 0,0-1-1,0 1 1,-1 0 0,1-1-1,0 1 1,0 0 0,0 0-1,-1-1 1,1 1 0,0 0-1,0 0 1,-1-1 0,1 1-1,0 0 1,0 0 0,-1 0-1,1-1 1,0 1 0,-1 0-1,1 0 1,0 0 0,-1 0-1,1 0 1,0 0 0,-1-1-1,1 1 1,-1 0 0,1 0-1,0 0 1,-1 0 0,1 0-1,0 1 1,-1-1 0,1 0-1,0 0 1,-1 0 0,1 0-1,0 0 1,-1 0 0,1 1-1,0-1 1,-1 0 0,1 0-1,0 0 1,0 1 0,-1-1 0,-15 95-102,-4 247 102,34-246 63,-14-94-59,1 1-1,-1-1 1,1 0 0,0 0-1,0 1 1,0-1 0,0 0-1,0 0 1,0 0 0,1 0-1,-1 0 1,1 0 0,-1-1-1,1 1 1,0 0 0,-1-1-1,1 1 1,0-1 0,0 0-1,0 1 1,0-1 0,0 0 0,1 0-1,-1-1 1,0 1 0,0 0-1,1-1 1,-1 1 0,0-1-1,1 0 1,-1 0 0,1 0-1,-1 0 1,0 0 0,1 0-1,-1-1 1,1 1-4,8-6 13,0 1 0,0-2-1,-1 0 1,0 0 0,0 0 0,-1-2 0,0 1-1,0-1 1,-1 0 0,0-1 0,0 0 0,-1 0 0,-1 0-1,0-1 1,1-2-13,9-13 22,-1-2-1,-2 1 1,-1-1-1,-1-1 0,-1 0 1,-1-1-1,-2 0 1,-1 0-1,-2-1 1,1-22-22,-3 43-50,-2 31 13,-18 278-50,24-236 95,-5-63-25,1 0 0,-1 1 0,1-1-1,-1 0 1,1 0 0,-1 0-1,1 0 1,0 0 0,-1 0-1,1 0 1,-1 0 0,1-1 0,-1 1-1,1-1 1,-1 1 0,1-1-1,-1 0 1,0 1 0,1-1-1,-1 0 1,0 0 0,1 0-1,-1 0 1,0 0 0,0 0 0,0 0-1,0-1 1,0 1 0,0 0-1,0 0 1,-1-1 0,1 1-1,0-1 1,-1 1 0,1-1 0,-1 1-1,1-1 1,-1 1 0,0-1-1,0 0 18,20-40-1029</inkml:trace>
  <inkml:trace contextRef="#ctx0" brushRef="#br0" timeOffset="87319.26">5010 1320 17380,'1'-2'227,"0"-1"0,-1 0 0,0 0-1,1 0 1,-1 0 0,0 1 0,-1-1 0,1 0 0,0 0 0,-1 0 0,0 0 0,1 1 0,-1-1 0,0 0 0,0 1 0,-1-1 0,1 1 0,-1-1-1,1 1 1,-1-1 0,0 1 0,0 0 0,0 0 0,0 0 0,0 0 0,0 0 0,0 0 0,-1 1 0,1-1 0,-1 1 0,1 0 0,-1 0-1,0 0 1,1 0 0,-1 0 0,0 0 0,0 1 0,0-1 0,1 1 0,-1 0 0,0 0 0,0 0 0,-1 0-227,-5 4 49,0 0 1,0 1-1,0 0 1,1 0-1,0 1 1,0 0-1,0 0 1,1 1-1,0 0 1,0 0-1,1 1 1,0 0 0,0 0-1,0 0 1,2 1-1,-1 0 1,1 0-1,0 0 1,1 0-1,0 1 1,0-1-1,1 1 1,-1 9-50,0-13 8,1 1 0,-1 1 0,1-1 1,1 0-1,-1 0 0,1 1 0,1-1 1,-1 1-1,1-1 0,1 0 0,-1 1 1,1-1-1,0 1 0,1-1 0,0 0 1,0 0-1,3 6-8,-3-11 3,-1-1 0,1 0-1,-1 0 1,1 0 0,0 0 0,-1-1 0,1 1 0,0 0 0,0-1 0,0 1 0,-1-1-1,1 1 1,0-1 0,0 0 0,0 0 0,0 0 0,0 0 0,0 0 0,0 0 0,-1-1-1,1 1 1,0-1 0,0 1 0,0-1 0,-1 0 0,1 0 0,0 1 0,0-1 0,-1 0-1,1-1-2,12-9 15,1-1 0,-2-1 0,0-1-1,0 0 1,-1 0 0,-1-1-1,-1 0 1,0-1 0,6-14-15,-4 11 11,15-22 8,-1-1 0,-2-1-1,-2-1 1,-1-1 0,-3-1-1,-2-1 1,-2 0 0,-2-1-1,-2-1 1,-2 1 0,-2-4-19,-16 63-96,-8 59 38,3 0 1,4 2 0,-3 54 57,26 13-148,6-88-659</inkml:trace>
  <inkml:trace contextRef="#ctx0" brushRef="#br0" timeOffset="87848.9">5467 1053 19892,'1'-5'576,"-1"3"-416,0 0-1,0 0 1,0 0 0,0 1-1,0-1 1,0 0-1,1 0 1,-1 0 0,1 0-1,-1 1 1,1-1-1,0 0 1,0 0 0,0 1-1,0-1 1,0 1-1,0-1 1,0 1 0,0-1-1,0 1 1,1-1-1,-1 1 1,1 0-1,-1 0 1,1 0 0,-1 0-1,1 0 1,0 0-1,-1 0 1,1 1 0,0-1-1,0 1 1,0-1-1,-1 1 1,1-1 0,0 1-160,1 4 28,1 0 1,-2 0 0,1 0 0,0 0-1,-1 1 1,0-1 0,0 1 0,0-1-1,0 1 1,-1 0 0,0-1 0,0 1-1,0 0 1,0 0 0,-1 0 0,0 0-1,0 0-28,1 6 20,20 181 337,1-171-123,12-47-10,50-75 16,-4-4 0,31-61-240,-92 139 12,-19 28-14,0-1-1,0 1 1,0 0 0,0-1 0,1 1 0,-1 0 0,0-1-1,0 1 1,1 0 0,-1-1 0,1 1 0,-1 0 0,0-1 0,1 1-1,-1-1 1,1 1 0,-1-1 0,1 1 0,-1-1 0,1 0 0,0 1-1,-1-1 1,1 0 0,0 1 0,-1-1 0,1 0 0,0 0 0,-1 1-1,1-1 1,0 0 0,-1 0 0,1 0 0,0 0 0,-1 0 0,1 0-1,0 0 1,0 0 0,-1 0 0,1 0 0,0-1 0,-1 1 0,1 0-1,0 0 1,-1-1 0,1 1 0,-1 0 0,1-1 0,0 1 0,-1-1-1,1 1 1,-1-1 2,-3 284-152,11-243 204,-8-40-67,0 1 0,0-1 0,0 1 0,0-1 0,0 1 0,0-1 0,0 1 0,0-1 0,0 1 0,0-1 0,1 1 0,-1-1 0,0 1 0,0-1 0,0 1 0,1-1 0,-1 0 1,0 1-1,1-1 0,-1 1 0,0-1 0,1 0 0,-1 1 0,0-1 0,1 0 0,-1 0 0,1 1 0,-1-1 0,1 0 0,-1 0 0,1 0 0,-1 1 0,1-1 0,-1 0 0,1 0 0,-1 0 0,1 0 0,-1 0 1,1 0-1,-1 0 0,1 0 0,-1 0 0,1 0 0,-1 0 0,0 0 0,1-1 0,-1 1 0,1 0 0,-1 0 0,1 0 0,-1-1 0,1 1 0,-1 0 0,0-1 0,1 1 0,-1 0 0,1-1 0,-1 1 0,0 0 1,0-1-1,1 1 0,-1-1 0,0 1 0,1-1 15,13-22-1225</inkml:trace>
  <inkml:trace contextRef="#ctx0" brushRef="#br0" timeOffset="88455.49">6116 831 20252,'-50'248'3502,"49"-241"-3417,1-5-57,-1 0-1,1 0 1,-1 0-1,1 0 1,0 1-1,0-1 1,0 0-1,0 0 0,0 0 1,0 0-1,1 1 1,-1-1-1,1 0 1,0 0-1,-1 0 1,1 0-1,0 0 1,0 0-1,0 0 1,1 0-1,-1-1 1,0 1-1,1 0 1,0 0-28,-1-2 22,1 1 0,-1-1 0,1 0 1,-1 0-1,1 0 0,0 0 0,-1 0 1,1 0-1,-1 0 0,1 0 0,-1-1 1,1 1-1,-1-1 0,1 1 0,-1-1 1,0 1-1,1-1 0,-1 0 0,0 0 1,1 0-1,-1 0 0,0 0 0,0 0 1,0 0-1,0 0 0,0 0 0,0 0 1,0-1-1,0 1 0,0 0 0,0-1-22,1-1 52,14-16 86,-2-1-1,0-1 1,-1 0-1,-1-1 1,-1-1-1,-1 1 1,-1-1-1,-1-1 1,-1 0 0,-1 0-1,-2 0 1,0-1-1,-1 0 1,-1-6-138,-2 21 16,1 1 5,-1 0 0,0 0 0,0 0 0,-1 0 0,0 0 0,0 0 0,-1 0 0,-1 0 0,1 1 0,-1-1 0,-1 0-21,-7 29 29,9-6-37,1 0 0,0 1 1,1-1-1,1 1 0,0-1 0,1 0 1,1 0-1,0 0 0,0 0 1,2 0-1,0 0 0,0-1 0,1 0 1,1 0-1,3 4 8,-7-14 0,-1-1 1,1 0-1,0 0 1,-1 0-1,1 0 1,0 0-1,0 0 1,0-1-1,0 0 1,0 1-1,1-1 1,-1 0-1,0-1 0,1 1 1,-1-1-1,0 1 1,1-1-1,-1 0 1,1 0-1,-1 0 1,0-1-1,1 1 1,-1-1-1,0 0 1,0 0-1,1 0 1,-1 0-1,0-1 1,0 0-1,84-59 105,-69 38-54,-1 0 1,-1 0-1,0-1 1,-2-1 0,-1-1-1,-1 0 1,-2-1 0,0 0-1,-2 0 1,-1-1-1,-1 0 1,-1 0 0,-2 0-1,0-5-51,-2 20 18,-1 1-1,-1 0 1,1 0-1,-2 0 1,0-1-1,0 1 0,-1 1 1,-1-1-1,0 0 1,0 1-1,-1 0 1,0 0-1,-1 0 0,-5-5-17,11 15 0,0-1 0,0 1-1,0 0 1,-1 0 0,1 0-1,0 0 1,-1-1 0,1 1 0,-1 0-1,0 0 1,1 0 0,-1 0-1,0 0 1,0 0 0,1 0-1,-1 1 1,0-1 0,0 0-1,0 0 1,0 1 0,0-1-1,0 0 1,0 1 0,0-1-1,-1 1 1,1-1 0,0 1-1,0 0 1,0-1 0,-1 1 0,1 0-1,0 0 1,0 0 0,0 0-1,-1 0 1,1 0 0,0 0-1,0 1 1,0-1 0,-1 0-1,1 1 1,0-1 0,0 0-1,0 1 1,0 0 0,0-1-1,0 1 1,0 0 0,0-1-1,0 1 1,0 0 0,0 0 0,0 0-1,0 0 1,1 0 0,-1 0-1,0 0 1,1 0 0,-1 0-1,1 0 1,-1 0 0,1 0-1,-1 0 1,1 1 0,0-1-1,0 0 1,-1 1 0,-5 34-19,2 0 0,0 0 0,3 0 0,1 0 0,3 19 18,-2-38-3,-1 4 3,0-1 0,2 1 0,0 0-1,2 0 1,0-1 0,1 0 0,1 0 0,1 0 0,1-1-1,0 0 1,2 0 0,0-1 0,1 0 0,1-1 0,0 0-1,8 7 2,-18-22 0,-1-1-1,0 1 1,1-1-1,-1 1 0,0-1 1,1 0-1,0 1 1,-1-1-1,1 0 0,0 0 1,0 0-1,-1 0 1,1 0-1,0-1 0,0 1 1,0 0-1,0-1 1,0 0-1,0 1 0,0-1 1,0 0-1,0 0 1,0 0-1,0 0 0,0 0 1,0-1-1,0 1 1,0-1-1,0 1 0,0-1 1,0 0-1,0 0 1,0 0-1,-1 0 0,1 0 1,0 0-1,-1 0 1,1 0 0,-2-4-1,-1 1 1,0 0 0,0 0 0,0 0 0,-1 0-1,1 0 1,-1 0 0,0 0 0,0 0-1,0 1 1,0-1 0,-1 1 0,0-1-1,0 1 1,0 0 0,0 0 0,0 0 0,-2-2 2,-177-147 28,180 152-31,1-1 1,0 1 0,0 0 0,-1-1-1,1 1 1,0-1 0,0 0 0,0 1-1,0-1 1,0 0 0,0 0-1,0 1 1,0-1 0,0 0 0,0 0-1,1 0 1,-1 0 0,0 0-1,1 0 1,-1 0 0,0-1 0,1 1-1,-1 0 1,1 0 0,0 0 0,-1-1-1,1 1 1,0 0 0,0 0-1,0-1 1,0 1 0,0 0 0,0 0-1,0-1 1,0 1 0,1 0 0,-1 0-1,0-1 1,1 1 0,-1 0-1,1 0 1,-1 0 0,1 0 0,0 0-1,-1-1 1,1 1 0,0 0-1,0 1 1,0-1 0,-1 0 0,1 0-1,0 0 1,0 0 0,1 1 0,-1-1-1,0 0 1,0 1 0,1-1 0,129-58-1055,-87 39-2138</inkml:trace>
  <inkml:trace contextRef="#ctx0" brushRef="#br0" timeOffset="89055.01">3938 2925 18860,'1'-2'148,"0"0"0,-1 0 0,1 0 0,0-1 0,-1 1 0,0 0 0,1-1-1,-1 1 1,0 0 0,0-1 0,0 1 0,-1 0 0,1-1 0,0 1 0,-1 0 0,0 0 0,1-1 0,-1 1 0,0 0 0,0 0-1,0 0 1,-1 0 0,1 0 0,0 0 0,-1 0 0,1 1 0,-1-1 0,0 0 0,0 1 0,1-1 0,-1 1 0,0 0 0,0 0 0,0-1-1,0 1 1,0 1 0,-1-1 0,1 0 0,0 0 0,0 1 0,-1-1 0,1 1 0,0 0 0,-1 0 0,1 0 0,0 0 0,-1 0 0,1 0-1,0 0 1,0 1 0,-2 0-148,-8 5 39,0 0 0,0 1 0,1 0 0,0 1 0,0 0 0,1 1 1,0 0-1,1 1 0,0 0 0,0 0 0,1 1 0,0 0 0,1 0 0,0 1 0,1 0 0,1 0 0,-1 1 0,2-1 0,0 1 0,1 0 0,0 0 0,0 1 0,2-1 0,0 0 0,0 1 0,1-1 0,1 1 0,0-1 0,1 0 0,1 1-39,-4-11 2,1-1 0,1 0-1,-1 0 1,0 0 0,0 0-1,1 0 1,-1 0 0,1 0-1,-1 0 1,1 0 0,0-1-1,0 1 1,0 0 0,0 0 0,0-1-1,1 1 1,-1 0 0,0-1-1,1 1 1,-1-1 0,1 0-1,-1 1 1,1-1 0,0 0-1,0 0 1,-1 0 0,1 0-1,0 0 1,0-1 0,0 1 0,0 0-1,0-1 1,2 1-2,0-2 0,0 0 1,0 0-1,0 0 1,0-1-1,-1 1 0,1-1 1,0 0-1,-1 0 1,1 0-1,-1-1 0,1 1 1,-1-1-1,0 0 1,0 0-1,0 0 1,-1 0-1,1-1 0,26-34 15,-2 0 0,-2-2 0,-2-1 0,-1-1 0,-3 0 0,-1-2 0,-2 0 0,-2-1 0,3-20-15,-9 50-60,-8 43-26,-4 34-41,0-24-231,2 1 1,1-1-1,2 0 1,2 1-1,7 32 358,5-31-1536,5-15-299</inkml:trace>
  <inkml:trace contextRef="#ctx0" brushRef="#br0" timeOffset="89383.18">4338 2594 18708,'-47'392'6264,"45"-348"-5732,2-45-519,0 1 0,1 0 0,-1 0 0,0 0 0,1 0 0,-1 0 0,0 0 0,1 0 0,-1 0 0,0 0 0,1 0 0,-1 0 0,1 0 0,-1 0 0,0 0 1,1 0-1,-1 0 0,0 0 0,1 0 0,-1 1 0,0-1 0,1 0 0,-1 0 0,0 0 0,1 0 0,-1 1 0,0-1 0,0 0 0,1 0 0,-1 1 0,0-1 0,0 0 0,1 1 0,-1-1 0,0 0 0,0 1 0,0-1 0,0 0 0,1 1 0,-1-1 0,0 0 0,0 1 0,0-1 0,0 0 0,0 1 0,0-1 0,0 1-13,66-207 750,-41 112-554,-5-2 0,-3-1 1,-5 0-1,0-92-196,-21 102 67,3 115-26,21 189-17,-6 81-9,-9-291-32,0 0-1,0 0 1,1 0 0,0 0 0,0 0-1,1-1 1,0 1 0,0 0 0,1-1-1,-1 1 1,1-1 0,1 0-1,-1 0 1,1 0 0,0 0 0,1 0-1,-1-1 1,1 0 0,5 4 17,8-6-968</inkml:trace>
  <inkml:trace contextRef="#ctx0" brushRef="#br0" timeOffset="90394.63">4792 2400 19292,'-2'-24'5359,"-5"74"-3562,2 10-1689,1 0-1,4 0 1,2 0-1,2-1 1,4 1-1,1-1 1,4 0-1,3 4-106,-7-41 4,-2 1 1,0 0 0,-2 0-1,0 1 1,-2 0 0,-1 0-1,0-1 1,-2 1 0,-1 0-1,-1 0 1,0 0 0,-2 0-1,-1-1 1,-1 0 0,-1 0-1,-2 1-5,9-25 5,0 0 0,0 1 0,0-1 0,0 0 0,-1 0 0,1 0 0,0 0 0,-1 0 0,1 1 0,-1-1 0,1 0 0,-1 0 0,1 1 0,-1-1 0,1 0 0,-1 1 0,0-1 0,1 0 0,-1 1 0,0-1 0,0 1 0,1-1 0,-1 1 0,0-1 0,0 1 0,0 0 0,0 0 0,0-1 0,1 1 0,-1 0 0,0 0 0,0 0 0,0 0 0,0 0 0,0 0 0,0 0 0,0 0 0,0 0 0,0 0 0,1 1 0,-1-1 0,0 0 0,0 1 0,0-1 0,0 0 0,1 1 0,-1-1 0,0 1 0,0-1 0,1 1 0,-1 0 0,0-1 0,1 1 0,-1 0 0,0-1 0,1 1 0,-1 0 0,1 0 0,0-1 0,-1 1 0,1 0 0,0 0 0,-1 0 0,1 0 0,0 0 0,0 0 0,0 0-5,-13-44 42,2 0 1,2-1-1,3 0 0,1-1 0,2 1 1,2-1-1,3-25-42,-3 30-2,2 0 1,2 1-1,1-1 0,2 1 1,2 0-1,2 0 0,1 1 1,16-34 1,-21 61-12,0 1 0,2 0 0,-1 0 0,1 1 0,0 0 0,1 0 0,0 1 0,1 0 0,0 1 0,0 0 0,0 1 0,5-3 12,-12 6 6,1 0 1,-1 0 0,0 0-1,-1-1 1,1 1 0,-1-1 0,1 0-1,-1 0 1,0 0 0,-1 0-1,1 0 1,-1 0 0,1-1 0,-1 1-1,-1 0 1,1-1 0,0 0-7,3-14 7,-3 17-30,-1 2-13,0 0 3,1 4 5,1 114 55,-2-116-14,2-7 15,10-29 5,-1 0 0,-2-1 1,-1 0-1,-2 0 0,-1-1 0,-1-24-33,-4 55 2,7 65-114,24 188 78,-31-248 25,0-1 0,1 0 0,-1 1 0,0-1-1,1 0 1,-1 1 0,1-1 0,-1 0 0,1 1 0,-1-1 0,1 1 0,-1-1 0,1 1 0,0 0 0,-1-1 0,1 1 0,-1-1 0,1 1 0,0 0 0,0 0 0,-1-1 0,1 1 0,0 0 0,-1 0 0,1 0 0,0 0 0,0 0 0,-1 0 0,1 0 0,0 0 0,0 0 0,-1 0 0,1 0 0,0 1-1,0-1 1,-1 0 0,1 0 0,0 1 0,-1-1 0,1 0 0,0 1 0,-1-1 0,1 1 0,-1-1 0,1 1 0,-1-1 0,1 1 0,-1-1 0,1 1 0,-1 0 0,1-1 0,-1 1 0,1 0 9,9-33-1267,0-10-971</inkml:trace>
  <inkml:trace contextRef="#ctx0" brushRef="#br0" timeOffset="90737.54">5418 2127 19820,'0'0'1421,"-3"1"126,-9 10-1091,1 0 0,0 0 1,1 1-1,1 0 0,-1 0 1,2 1-1,0 1 0,0 0 1,-4 13-457,7-18 136,-34 95 566,40-104-701,-1 0 0,0-1 1,1 1-1,-1 0 0,1 0 1,-1 0-1,0 0 0,1-1 1,-1 1-1,0 0 0,1 0 1,-1 0-1,1 0 0,-1 0 1,1 0-1,-1 0 0,0 0 1,1 0-1,-1 0 1,1 0-1,-1 0 0,0 0 1,1 1-1,-1-1 0,1 0 1,-1 0-1,0 0 0,1 0 1,-1 1-1,0-1 0,1 0 1,-1 0-1,0 1 0,1-1 1,-1 0-1,0 1 0,0-1 1,1 0-1,-1 1 0,0-1 1,0 0-1,0 1 0,1-1 1,-1 1-1,0-1 0,0 0 1,0 1-1,0-1 1,0 1-1,0-1 0,0 0 1,0 1-1,0-1 0,0 1 1,0-1-1,0 1 0,0-1 1,0 0-1,0 1-1,25-32 10,-13 13-42,-7 8-18,1-1 0,0 1 0,1 0 0,0 0-1,0 1 1,1 0 0,0 0 0,1 1 0,0 0-1,0 0 1,1 1 0,0 0 0,0 1-1,1 0 1,-1 1 0,1 0 0,1 0 0,-1 1-1,9-1 51,-18 4-24,0 1 0,-1 0-1,1 0 1,0 0 0,-1 0-1,1 0 1,0 0 0,0 0 0,-1 0-1,1 1 1,0-1 0,-1 1-1,1-1 1,-1 1 0,1-1-1,0 1 1,-1 0 0,0 0-1,1 0 1,-1 0 0,1 0-1,-1 0 1,0 0 0,0 1-1,0-1 1,1 0 0,-1 1-1,-1-1 1,1 1 0,0-1-1,0 1 1,0-1 0,-1 1-1,1-1 1,-1 1 0,1 0 0,-1-1-1,0 1 1,0 0 0,0 0-1,0-1 1,0 1 0,0 0-1,0-1 1,0 1 0,-1 0 24,-24 79 129,14-61 45,-2 1 0,0-2 0,-1 0 0,-1-1 0,-1 0 0,-14 13-174,29-30-34,0 1-1,0-1 0,0 1 1,0-1-1,0 1 1,0-1-1,0 0 1,0 0-1,0 1 0,-1-1 1,1 0-1,0 0 1,-1 0-1,1 0 1,-1-1-1,1 1 0,-1 0 1,0-1-1,1 1 1,-1-1-1,0 1 1,1-1-1,-1 0 1,0 1-1,0-1 0,1 0 1,-1 0-1,0-1 1,1 1-1,-1 0 1,0 0-1,1-1 0,-1 1 1,0-1-1,1 0 1,-1 1-1,1-1 1,-1 0-1,1 0 0,-1 0 1,1 0-1,-1 0 1,1 0-1,0 0 1,0-1-1,0 1 1,0 0-1,0-1 0,-1 0 35,1-25-1176</inkml:trace>
  <inkml:trace contextRef="#ctx0" brushRef="#br0" timeOffset="91109.16">5698 1563 22725,'-1'1'956,"-12"81"76,3 1 0,4 0-1,4 61-1031,2-132 31,1 1 0,0-1 0,1 1 0,0-1 0,1 0 0,0 0 0,1 0 0,1 0 0,0-1-1,0 1 1,1-1 0,0-1 0,1 1 0,0-1 0,1 0 0,0 0 0,3 1-31,55 45 17,-67-48-2472,-20-18-567,-28-22-5069,1-3 3973,-6-12 3266,-15-30 4994,46 6 5680,23 67-9625,1 0 0,0 0 0,0 1 0,0-1 0,1 0 0,-1 1 0,1-1 0,-1 1 0,1-1 0,0 1 0,1 0 0,-1 0 0,1 0 0,-1 0 0,1 0 0,0 1 0,0-1 0,0 1-197,147-83 828,-96 60-736,12-9-37,1-2 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5:50.946"/>
    </inkml:context>
    <inkml:brush xml:id="br0">
      <inkml:brushProperty name="width" value="0.025" units="cm"/>
      <inkml:brushProperty name="height" value="0.025" units="cm"/>
    </inkml:brush>
  </inkml:definitions>
  <inkml:trace contextRef="#ctx0" brushRef="#br0">1 148 8936,'0'0'13277,"9"-1"-12359,11-2-560,-12 3-233,0-1 0,1 0 0,-1-1 0,0 0 0,1 0 0,-1-1 0,0 1 1,-1-2-1,1 1 0,0-1 0,-1-1 0,0 1 0,10-9 0,-11 6-84,-1 0 0,0 0 0,-1 0 0,0 0 0,6-12 0,14-24 135,-14 82-678,-4-18-181,1 1 0,11 24 0,-14-37-1084,1-1 0,-1 0-1,2 0 1,9 12 0,0-6-9049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5:41.439"/>
    </inkml:context>
    <inkml:brush xml:id="br0">
      <inkml:brushProperty name="width" value="0.025" units="cm"/>
      <inkml:brushProperty name="height" value="0.025" units="cm"/>
    </inkml:brush>
  </inkml:definitions>
  <inkml:trace contextRef="#ctx0" brushRef="#br0">23 1 14926,'0'0'11531,"-22"0"-12043,31 13-1314,-1-4-1537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5:41.114"/>
    </inkml:context>
    <inkml:brush xml:id="br0">
      <inkml:brushProperty name="width" value="0.025" units="cm"/>
      <inkml:brushProperty name="height" value="0.025" units="cm"/>
    </inkml:brush>
  </inkml:definitions>
  <inkml:trace contextRef="#ctx0" brushRef="#br0">5 1 7015,'0'0'15657,"3"8"-15438,-1-2-165,0 0 0,-1 0-1,0 0 1,0 0 0,-1 0 0,1 0 0,-2 1-1,1-1 1,0 0 0,-1 0 0,0 0 0,-4 10-1,3-10 126,1 1-1,-1 0 1,1-1-1,0 1 1,1 0-1,-1 0 0,2 0 1,0 11-1,0-16-142,0 0 0,0 0 1,0 0-1,0 0 0,0 0 0,0-1 0,0 1 0,0 0 0,1-1 0,-1 1 0,1-1 0,-1 0 0,1 1 0,0-1 0,-1 0 0,1 0 0,0 0 0,0 0 0,0 0 1,0-1-1,0 1 0,0 0 0,0-1 0,0 0 0,0 1 0,0-1 0,0 0 0,0 0 0,0 0 0,0 0 0,3-1 0,-1 1-136,1 0 1,0 0-1,0-1 0,-1 1 0,1-1 0,0 0 0,-1-1 0,1 1 0,0-1 1,-1 0-1,0 0 0,0 0 0,1-1 0,-1 1 0,4-4 0,-5 3-615,0-1-1,0 1 0,-1 0 1,1-1-1,-1 1 0,0-1 1,0 0-1,0 0 1,0 0-1,-1 0 0,2-5 1,4-25-11126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5:43.942"/>
    </inkml:context>
    <inkml:brush xml:id="br0">
      <inkml:brushProperty name="width" value="0.025" units="cm"/>
      <inkml:brushProperty name="height" value="0.025" units="cm"/>
    </inkml:brush>
  </inkml:definitions>
  <inkml:trace contextRef="#ctx0" brushRef="#br0">0 34 1249,'0'0'17232,"8"-5"-16415,-1 1-639,1 0 0,-1 1 0,1-1-1,0 1 1,0 1 0,0 0 0,1 0 0,-1 0 0,0 1-1,1 0 1,-1 1 0,13 0 0,-21 1-157,1-1 0,0 0 1,-1 1-1,1-1 0,-1 1 1,1-1-1,-1 0 0,1 1 1,-1-1-1,1 1 0,-1 0 1,0-1-1,1 1 0,-1-1 1,0 1-1,1 0 0,-1-1 1,0 1-1,0-1 0,0 1 1,1 0-1,-1-1 0,0 1 1,0 0-1,0-1 0,0 1 1,0 0-1,0-1 0,0 1 0,-1 0 1,1-1-1,0 1 0,0 0 1,0-1-1,-1 1 0,1 0 1,0-1-1,-1 1 0,1 0 1,-14 25 438,-23 1-187,32-24-255,-1 0 1,1 0-1,1 0 1,-1 0-1,0 1 1,1 0-1,0 0 1,0 0-1,0 0 0,0 1 1,1-1-1,0 1 1,0 0-1,-5 10 1,12-14-41,-1 0 0,1 0-1,0 0 1,-1 0 0,1 0 0,0-1 0,-1 1 0,1-1 0,0 0 0,0 0-1,6-2 1,-3 2-80,-6 0 99,1 0 0,0 0 1,-1 0-1,1 1 0,0-1 1,0 0-1,-1 1 0,1-1 1,-1 1-1,1-1 0,0 1 1,-1 0-1,0 0 0,1 0 1,-1 0-1,1 0 0,-1 0 1,0 0-1,0 0 0,1 0 1,-1 1-1,0-1 0,0 0 1,0 1-1,0-1 0,-1 1 1,1-1-1,0 1 0,-1-1 1,1 1-1,-1 0 0,1-1 1,-1 1-1,0 0 0,0-1 1,0 1-1,0 2 0,8 23 766,-7-27-722,-1 0 0,1 1 0,0-1 0,-1 1 0,1-1 0,-1 0 0,1 1 0,0-1 0,-1 0 0,1 1-1,0-1 1,-1 0 0,1 0 0,0 0 0,-1 0 0,1 0 0,0 0 0,0 0 0,-1 0 0,1 0-1,0 0 1,-1 0 0,1 0 0,0-1 0,-1 1 0,1 0 0,0 0 0,-1-1 0,1 1 0,0 0 0,-1-1-1,1 1 1,-1-1 0,1 1 0,-1-1 0,1 1 0,-1-1 0,1 1 0,-1-1 0,1 1 0,-1-1 0,0 0-1,1 0 1,23-27 698,-23 27-720,13-18-164,0-2 1,13-26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25.415"/>
    </inkml:context>
    <inkml:brush xml:id="br0">
      <inkml:brushProperty name="width" value="0.025" units="cm"/>
      <inkml:brushProperty name="height" value="0.025" units="cm"/>
    </inkml:brush>
  </inkml:definitions>
  <inkml:trace contextRef="#ctx0" brushRef="#br0">12 0 4292,'0'0'16965,"1"9"-16046,-4 99 1699,0-30-4990,5-50-8658,-11-44 3770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25.756"/>
    </inkml:context>
    <inkml:brush xml:id="br0">
      <inkml:brushProperty name="width" value="0.025" units="cm"/>
      <inkml:brushProperty name="height" value="0.025" units="cm"/>
    </inkml:brush>
  </inkml:definitions>
  <inkml:trace contextRef="#ctx0" brushRef="#br0">0 59 9417,'0'0'11050,"75"-12"-9961,-38-1-576,1 1-385,-1 2-64,-3 4-737,-7 2-1601,-8 2-2530,-9 2-3428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26.113"/>
    </inkml:context>
    <inkml:brush xml:id="br0">
      <inkml:brushProperty name="width" value="0.025" units="cm"/>
      <inkml:brushProperty name="height" value="0.025" units="cm"/>
    </inkml:brush>
  </inkml:definitions>
  <inkml:trace contextRef="#ctx0" brushRef="#br0">73 1 10922,'0'0'5664,"0"8"-3961,0 16-813,-1-1-1,0 1 0,-2 0 1,-11 38-1,-40 75 350,55-136-1192,0-1-1,0 1 1,0 0 0,0-1 0,0 1 0,0-1 0,0 1 0,0-1 0,0 1-1,0-1 1,0 0 0,1 0 0,-1 1 0,0-1 0,0 0 0,0 0 0,0 0-1,1 0 1,-1 0 0,0-1 0,0 1 0,0 0 0,2-1 0,34-3 210,-28 2-301,64-15-563,-26 0-4705,-29 8-181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26.455"/>
    </inkml:context>
    <inkml:brush xml:id="br0">
      <inkml:brushProperty name="width" value="0.025" units="cm"/>
      <inkml:brushProperty name="height" value="0.025" units="cm"/>
    </inkml:brush>
  </inkml:definitions>
  <inkml:trace contextRef="#ctx0" brushRef="#br0">15 0 11275,'0'0'10207,"-1"11"-9679,0 139 236,1-81-4213,-6-70-3213,-1-3 2711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26.795"/>
    </inkml:context>
    <inkml:brush xml:id="br0">
      <inkml:brushProperty name="width" value="0.025" units="cm"/>
      <inkml:brushProperty name="height" value="0.025" units="cm"/>
    </inkml:brush>
  </inkml:definitions>
  <inkml:trace contextRef="#ctx0" brushRef="#br0">15 139 6406,'0'0'3240,"-3"-9"-560,-8-26-53,10 33-2476,1 0 0,0 1 1,0-1-1,0 0 1,1 1-1,-1-1 0,0 0 1,1 1-1,-1-1 0,1 1 1,-1-1-1,1 0 0,0 1 1,-1-1-1,1 1 0,0 0 1,0-1-1,0 1 0,0 0 1,0-1-1,1 1 0,-1 0 1,0 0-1,1 0 0,-1 0 1,3-1-1,42-20 1097,-40 20-993,15-5 25,0 0 1,0 2-1,0 1 0,1 0 0,-1 2 1,1 0-1,42 3 0,-62-1-245,0 0 0,0 0-1,-1 1 1,1-1 0,0 0-1,-1 1 1,1-1 0,0 1 0,-1 0-1,1 0 1,0-1 0,-1 1-1,1 0 1,-1 0 0,0 0 0,1 1-1,-1-1 1,0 0 0,0 1-1,1-1 1,-1 0 0,0 1 0,0-1-1,-1 1 1,1-1 0,0 1-1,0 0 1,-1-1 0,1 1-1,-1 0 1,0 0 0,1-1 0,-1 1-1,0 0 1,0 0 0,0 0-1,0-1 1,0 1 0,-1 3 0,0 0 51,0 0 0,0-1 0,0 1 0,-1-1 0,1 1 0,-1-1 1,0 1-1,-1-1 0,1 0 0,-1 0 0,0 0 0,0 0 1,-5 5-1,3-5-61,0 0 1,-1 0 0,0-1-1,0 1 1,0-1 0,0-1-1,0 1 1,0-1 0,-10 2 0,-15-4-3161,26-3-1082,2-6-3593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29.875"/>
    </inkml:context>
    <inkml:brush xml:id="br0">
      <inkml:brushProperty name="width" value="0.025" units="cm"/>
      <inkml:brushProperty name="height" value="0.025" units="cm"/>
    </inkml:brush>
  </inkml:definitions>
  <inkml:trace contextRef="#ctx0" brushRef="#br0">152 1 4965,'0'0'14910,"-4"8"-14707,1-2-185,-33 65 404,-36 97 0,64-145-320,1-1 1,1 1-1,1 0 0,1 1 0,1-1 0,1 1 1,1-1-1,1 1 0,4 33 0,-3-53-108,0-1-1,0 1 1,0-1 0,0 0-1,0 1 1,1-1 0,0 0-1,-1 0 1,1 1-1,0-1 1,1-1 0,-1 1-1,0 0 1,1 0 0,-1-1-1,1 0 1,0 1 0,0-1-1,0 0 1,0-1-1,6 4 1,-2-3-293,1 1-1,-1-1 1,1-1 0,0 1-1,-1-1 1,1 0 0,0-1-1,-1 0 1,11-1-1,42-8-4307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408"/>
    </inkml:context>
    <inkml:brush xml:id="br0">
      <inkml:brushProperty name="width" value="0.025" units="cm"/>
      <inkml:brushProperty name="height" value="0.025" units="cm"/>
    </inkml:brush>
  </inkml:definitions>
  <inkml:trace contextRef="#ctx0" brushRef="#br0">1 470 14414,'0'0'1473,"7"-61"-960,28 22-65,16-6 929,8-8-160,14-3-640,-1 6-353,7 3-288,-15 5-1409,-16 3-2723,-14 2-7431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5:20.240"/>
    </inkml:context>
    <inkml:brush xml:id="br0">
      <inkml:brushProperty name="width" value="0.025" units="cm"/>
      <inkml:brushProperty name="height" value="0.025" units="cm"/>
    </inkml:brush>
  </inkml:definitions>
  <inkml:trace contextRef="#ctx0" brushRef="#br0">204 282 19988,'-14'1'1273,"1"1"-289,13-2-480,0 0-224,0 0-760,-10-20-328,14-9-825</inkml:trace>
  <inkml:trace contextRef="#ctx0" brushRef="#br0" timeOffset="1375.18">10 1 16588,'0'0'1549,"-1"1"2188,-4 14-3257,2 16-381,16-18 233,98-1-71,-82-9-36,1 0 1,-1 2-1,0 1 0,0 2 0,-1 0 1,20 10-226,90 23 231,310 20-183,-359-50-51,-1-4 1,1-4-1,0-4 0,78-12 3,93-1-3,-187 18 7,1 2 0,-1 4 1,45 12-5,189 20 9,-54-43-4,162 9 8,-133 30 11,117 8 32,-61-44-18,44-17-38,-87 10 10,34 13-10,-171-2 0,70 13 6,72 0 8,360-86 12,-605 62 22,-5 4 177,-1-3 0,0-2-1,0-2 1,-1-3 0,0-1 0,-1-2 0,13-8-225,-57 21 260,-3 1-197,0 0 0,-1 0 0,1-1 0,0 1 0,0 0 0,0 0 0,-1-1 0,1 1 0,0 0 0,0-1 0,0 1-1,0 0 1,0-1 0,0 1 0,0 0 0,0 0 0,-1-1 0,1 1 0,0 0 0,0-1 0,0 1 0,1 0-1,-1-1 1,0 1 0,0 0 0,0-1 0,0 1 0,0 0 0,0 0 0,0-1 0,0 1 0,1 0 0,-1-1 0,0 1-1,0 0 1,0 0 0,1-1 0,-1 1 0,0 0 0,0 0 0,1 0 0,-1 0 0,0-1 0,1 1-63,-48-9-522,46 9-454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0.807"/>
    </inkml:context>
    <inkml:brush xml:id="br0">
      <inkml:brushProperty name="width" value="0.025" units="cm"/>
      <inkml:brushProperty name="height" value="0.025" units="cm"/>
    </inkml:brush>
  </inkml:definitions>
  <inkml:trace contextRef="#ctx0" brushRef="#br0">30 1 10602,'0'0'14104,"-3"8"-13837,0 4-225,-16 56 449,18-62-415,-1 1-1,1-1 0,1 1 1,-1 0-1,1-1 0,0 1 1,1-1-1,0 1 0,1 6 1,-1-12-95,-1 1 1,1-1 0,-1 0 0,1 0-1,-1 0 1,1 1 0,0-1-1,0 0 1,-1 0 0,1 0 0,0 0-1,0 0 1,0-1 0,0 1 0,0 0-1,1 0 1,-1-1 0,0 1 0,0 0-1,0-1 1,1 1 0,-1-1 0,0 0-1,0 1 1,1-1 0,-1 0 0,0 0-1,1 0 1,-1 0 0,0 0 0,1 0-1,-1 0 1,0 0 0,1 0 0,1-1-1,-1 0-290,0 0 0,1 1-1,-1-1 1,0 0 0,0 0-1,0-1 1,0 1 0,0 0-1,0-1 1,0 1 0,-1-1-1,1 1 1,0-1 0,-1 0-1,1 0 1,-1 0 0,0 1-1,0-1 1,2-4 0,3-24-5467,-3-7-3188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1.161"/>
    </inkml:context>
    <inkml:brush xml:id="br0">
      <inkml:brushProperty name="width" value="0.025" units="cm"/>
      <inkml:brushProperty name="height" value="0.025" units="cm"/>
    </inkml:brush>
  </inkml:definitions>
  <inkml:trace contextRef="#ctx0" brushRef="#br0">1 0 13036,'0'0'6887,"5"54"-6791,10-34-32,3-3-1922,4-3-3331,0-5-6918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1.487"/>
    </inkml:context>
    <inkml:brush xml:id="br0">
      <inkml:brushProperty name="width" value="0.025" units="cm"/>
      <inkml:brushProperty name="height" value="0.025" units="cm"/>
    </inkml:brush>
  </inkml:definitions>
  <inkml:trace contextRef="#ctx0" brushRef="#br0">83 165 8776,'0'0'12962,"8"9"-12434,-3-4-485,-2-3-31,0 1 0,-1 0-1,1-1 1,0 1-1,-1 1 1,0-1 0,1 0-1,-1 0 1,0 1-1,-1-1 1,1 1 0,-1 0-1,0-1 1,0 1-1,0 0 1,0 0-1,0 0 1,-1 0 0,0 0-1,0 0 1,0 0-1,-1 4 1,-3 5 175,-2 0 1,0 0-1,-1-1 1,0 0-1,0 0 1,-1 0-1,-1-1 0,0 0 1,-12 10-1,-23 32 1761,44-53-1939,0 0-1,0 0 1,0 1 0,0-1-1,1 0 1,-1 0-1,0 1 1,0-1-1,0 0 1,1 0-1,-1 0 1,0 0 0,0 1-1,1-1 1,-1 0-1,0 0 1,0 0-1,1 0 1,-1 0-1,0 0 1,0 1 0,1-1-1,-1 0 1,0 0-1,0 0 1,1 0-1,-1 0 1,0 0-1,1 0 1,-1 0 0,0 0-1,0 0 1,1-1-1,-1 1 1,0 0-1,1 0 1,-1 0 0,0 0-1,0 0 1,1 0-1,-1-1 1,0 1-1,0 0 1,1 0-1,17-5 50,85-37-1690,-37 6-5560,-34 16-511</inkml:trace>
  <inkml:trace contextRef="#ctx0" brushRef="#br0" timeOffset="1">441 1 16464,'0'0'7879,"-10"59"-7366,5-29-225,1 2-160,1 1-32,3-2-96,0-4 32,0-2 0,0-6-416,0-5-801,1-2-865,4-7-1153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1.828"/>
    </inkml:context>
    <inkml:brush xml:id="br0">
      <inkml:brushProperty name="width" value="0.025" units="cm"/>
      <inkml:brushProperty name="height" value="0.025" units="cm"/>
    </inkml:brush>
  </inkml:definitions>
  <inkml:trace contextRef="#ctx0" brushRef="#br0">1 14 10858,'0'0'14350,"55"-13"-14254,-23 13-32,0 0-416,-1 0-1506,-5 0-1217,-3 0-1794,-6 0-1985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2.182"/>
    </inkml:context>
    <inkml:brush xml:id="br0">
      <inkml:brushProperty name="width" value="0.025" units="cm"/>
      <inkml:brushProperty name="height" value="0.025" units="cm"/>
    </inkml:brush>
  </inkml:definitions>
  <inkml:trace contextRef="#ctx0" brushRef="#br0">92 1 14125,'0'0'4666,"-2"11"-3070,-18 70 993,-37 94 1,54-169-2500,1 0 1,0 0 0,0 1 0,1-1-1,0 0 1,-1 10 0,3-16-64,-1 1-1,1-1 1,0 1 0,-1 0-1,1-1 1,0 1 0,-1-1-1,1 0 1,0 1 0,0-1 0,0 0-1,-1 1 1,1-1 0,0 0-1,0 0 1,0 1 0,-1-1 0,1 0-1,0 0 1,0 0 0,0 0-1,0 0 1,0-1 0,-1 1-1,1 0 1,0 0 0,0 0 0,1-1-1,27-5 177,-10 0-515,0-2 1,-1-1-1,20-11 1,18-18-7583,-38 23 1963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2.527"/>
    </inkml:context>
    <inkml:brush xml:id="br0">
      <inkml:brushProperty name="width" value="0.025" units="cm"/>
      <inkml:brushProperty name="height" value="0.025" units="cm"/>
    </inkml:brush>
  </inkml:definitions>
  <inkml:trace contextRef="#ctx0" brushRef="#br0">35 1 16303,'0'0'6150,"-10"64"-5445,5-30-577,-1-1-64,1 2-32,2-5 0,0 0-320,3-8-705,-1-2-801,1-8-512,-1-4-1474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2.931"/>
    </inkml:context>
    <inkml:brush xml:id="br0">
      <inkml:brushProperty name="width" value="0.025" units="cm"/>
      <inkml:brushProperty name="height" value="0.025" units="cm"/>
    </inkml:brush>
  </inkml:definitions>
  <inkml:trace contextRef="#ctx0" brushRef="#br0">1 92 9833,'0'0'2632,"4"-9"438,-2 4-2840,0 0 0,1 1 0,-1-1 1,1 1-1,0-1 0,0 1 0,1 0 0,-1 0 1,1 1-1,0-1 0,0 1 0,0 0 1,0 0-1,0 0 0,1 0 0,-1 1 0,1 0 1,0 0-1,0 0 0,0 0 0,0 1 0,0 0 1,5-1-1,4 0-162,0 0 0,0 0 1,0 2-1,0-1 0,0 2 0,0 0 0,0 1 1,13 3-1,-25-4 31,0 0 1,-1 0-1,1 0 1,0 0-1,-1 0 1,1 0-1,-1 0 1,1 1-1,-1-1 1,0 1-1,1-1 1,-1 1-1,0-1 1,0 1-1,0 0 1,0 0-1,0-1 1,-1 1-1,1 0 1,0 0-1,-1 0 1,0 0-1,1 0 1,-1 0-1,0 0 1,0 0-1,0 0 1,0 0-1,0 0 1,-1-1-1,1 1 0,0 0 1,-1 0-1,0 0 1,1 0-1,-1 0 1,-2 2-1,1 2 223,-1 0 0,1-1-1,-2 1 1,1-1 0,0 0-1,-1 0 1,0 0 0,0-1-1,-1 1 1,-9 7 0,10-10-263,-1 1 0,1-1 0,-1 0 0,1 0 0,-1-1 0,0 1 0,0-1 0,0 0 0,0-1 0,-8 1 0,11-1-226,0 0-1,0 0 1,0-1 0,0 1 0,0-1-1,0 1 1,0-1 0,0 0 0,0 1-1,0-1 1,-3-2 0,4 2-281,-1 0 0,1 0 0,0-1 0,0 1 0,0 0 0,0 0 0,0-1 0,0 1 0,1-1 0,-1 1 0,0-1 0,1 1 0,-1-1 0,1 1 0,-1-1 0,1-2 0,-1-17-10410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3.273"/>
    </inkml:context>
    <inkml:brush xml:id="br0">
      <inkml:brushProperty name="width" value="0.025" units="cm"/>
      <inkml:brushProperty name="height" value="0.025" units="cm"/>
    </inkml:brush>
  </inkml:definitions>
  <inkml:trace contextRef="#ctx0" brushRef="#br0">1 45 12300,'0'0'12363,"68"-13"-11338,-35 5-480,6 1-417,0 3-64,5 0-288,-1 1-1538,-5 2-1793,-3-3-2851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3.627"/>
    </inkml:context>
    <inkml:brush xml:id="br0">
      <inkml:brushProperty name="width" value="0.025" units="cm"/>
      <inkml:brushProperty name="height" value="0.025" units="cm"/>
    </inkml:brush>
  </inkml:definitions>
  <inkml:trace contextRef="#ctx0" brushRef="#br0">72 188 13132,'0'0'9919,"-8"9"-8792,2-3-1050,0 0 0,0 1 0,1 0 0,0 0 0,0 1 0,0-1 0,1 1 0,1 0 0,-1 0 0,1 0 0,0 1 0,1-1 0,0 1 1,0-1-1,0 12 0,2-19-55,0 0-1,0 0 1,1 1 0,-1-1 0,0 0 0,1 0 0,-1 0 0,1 0-1,-1 0 1,1 0 0,0 0 0,-1 0 0,1 0 0,0-1 0,0 1 0,-1 0-1,1 0 1,0 0 0,0-1 0,0 1 0,0-1 0,0 1 0,0 0-1,2 0 1,35 5 273,-26-6-303,0 0 0,-1-2 0,1 1 0,17-6-1,-22 5-453,0-1 0,0 0 0,-1 0 0,1-1 0,-1 1 0,1-2-1,-1 1 1,6-6 0,-10 8-208,1-1-1,-1 0 1,1 0 0,-1 0-1,0 0 1,0 0 0,0 0-1,-1-1 1,1 1 0,-1-1-1,2-4 1,-1-18-6548</inkml:trace>
  <inkml:trace contextRef="#ctx0" brushRef="#br0" timeOffset="1">46 1 11979,'0'0'12748,"52"2"-13676,-29 7-1827,-6 2-2882,1-1-8969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3.953"/>
    </inkml:context>
    <inkml:brush xml:id="br0">
      <inkml:brushProperty name="width" value="0.025" units="cm"/>
      <inkml:brushProperty name="height" value="0.025" units="cm"/>
    </inkml:brush>
  </inkml:definitions>
  <inkml:trace contextRef="#ctx0" brushRef="#br0">0 188 11082,'0'0'11473,"9"-1"-9701,-4 0-1626,1 0-1,0 0 1,-1-1-1,0 0 1,1 0-1,-1 0 1,0-1 0,0 0-1,0 0 1,6-5-1,49-47 224,-37 28-631,33-49 1,-72 130-519,15-53 775,-11 30-163,-13 57 0,23-77-454,1-1 0,-1 1 0,2 0 0,0 1 0,1 14 0,-1-25 451,0 0 0,0-1 1,0 1-1,0-1 0,0 1 0,1 0 0,-1-1 1,0 1-1,0-1 0,0 1 0,1-1 0,-1 1 0,0-1 1,0 1-1,1-1 0,-1 1 0,1-1 0,-1 1 0,0-1 1,1 1-1,-1-1 0,1 0 0,-1 1 0,1-1 0,-1 0 1,1 1-1,-1-1 0,1 0 0,-1 0 0,1 0 0,0 1 1,-1-1-1,1 0 0,-1 0 0,1 0 0,0 0 0,-1 0 1,1 0-1,-1 0 0,1 0 0,0 0 0,-1 0 1,1-1-1,0 1 0,16-4-7330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5:40.716"/>
    </inkml:context>
    <inkml:brush xml:id="br0">
      <inkml:brushProperty name="width" value="0.025" units="cm"/>
      <inkml:brushProperty name="height" value="0.025" units="cm"/>
    </inkml:brush>
  </inkml:definitions>
  <inkml:trace contextRef="#ctx0" brushRef="#br0">91 114 16852,'-46'44'4068,"5"44"-3569,41-85-492,-1-1-1,0 1 1,1 0 0,-1-1-1,1 1 1,0-1 0,0 1-1,0 0 1,0-1-1,0 1 1,1 0 0,-1-1-1,1 1 1,-1-1-1,1 1 1,0-1 0,0 1-1,0-1 1,1 1-1,-1-1 1,0 0 0,1 0-1,0 0 1,-1 0-1,1 0 1,0 0 0,0 0-1,0 0 1,0-1 0,1 1-1,-1-1 1,0 0-1,1 0 1,-1 1 0,0-1-1,1-1 1,-1 1-1,1 0 1,0-1 0,-1 1-1,1-1 1,0 0-1,-1 0 1,1 0 0,2 0-7,33 0 56,0-2 0,0-2 1,0-1-1,0-2 1,-1-2-1,21-8-56,-34 11 20,46-13 53,2 3 0,0 3 0,58-3-73,157-8 51,-1-14 1,71-26-52,-231 41 405,1 6 1,87 1-406,181-16 377,-180 51 486,-142-9-825,0-3 0,1-3 0,-1-3 0,30-6-38,-85 6 113,0 1 1,0 1-1,-1 0 1,1 2-1,-1 0 1,0 0-1,0 2 0,-1 0 1,1 1-1,12 9-113,-4-4 350,-15-9-339,0 0-1,-1-1 1,1 0-1,1 0 1,-1-1-1,0-1 0,0 1 1,1-2-1,-1 1 1,0-1-1,1-1 1,-1 0-1,2-1-10,-10 2-671,-2 0-385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4.295"/>
    </inkml:context>
    <inkml:brush xml:id="br0">
      <inkml:brushProperty name="width" value="0.025" units="cm"/>
      <inkml:brushProperty name="height" value="0.025" units="cm"/>
    </inkml:brush>
  </inkml:definitions>
  <inkml:trace contextRef="#ctx0" brushRef="#br0">138 0 12812,'0'0'4580,"46"34"-2562,-23-17-416,0 7-321,0 7-480,-6 8 64,-10 8-129,-7 7 129,0 7 64,-16 8-513,-13 3-255,-6 9-33,-11 0-32,-2-4-1698,-4-9-3587,1-14-9128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6.937"/>
    </inkml:context>
    <inkml:brush xml:id="br0">
      <inkml:brushProperty name="width" value="0.025" units="cm"/>
      <inkml:brushProperty name="height" value="0.025" units="cm"/>
    </inkml:brush>
  </inkml:definitions>
  <inkml:trace contextRef="#ctx0" brushRef="#br0">6 1 9417,'0'0'4538,"-1"11"-3716,0-5-766,0 1 94,0 0-1,0 0 0,1 0 1,0 0-1,0 0 0,0 1 0,1-1 1,0 0-1,1-1 0,-1 1 1,1 0-1,0 0 0,1-1 1,0 1-1,0-1 0,0 0 1,1 0-1,0 0 0,5 6 1,10 4-58,1-1 0,1-1 1,0-1-1,0 0 1,2-2-1,-1-1 1,1 0-1,1-2 0,0 0 1,0-2-1,38 5 1,27 0 51,164-2 1,297-45 613,-140 2-427,-254 33 1292,-173-7-3128,15 5 714,0 0-1,0 0 1,0 0 0,0-1 0,1 1 0,-1-1 0,1 1-1,0-1 1,-1-5 0,-3-24-8039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7.262"/>
    </inkml:context>
    <inkml:brush xml:id="br0">
      <inkml:brushProperty name="width" value="0.025" units="cm"/>
      <inkml:brushProperty name="height" value="0.025" units="cm"/>
    </inkml:brush>
  </inkml:definitions>
  <inkml:trace contextRef="#ctx0" brushRef="#br0">16 0 13453,'0'0'4548,"0"58"-4324,0-19-96,-3 5-64,-1 5 0,-1 4 33,2 2 63,3-4-32,0-4-64,0-9-96,7-15-1698,3-14-4356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7.851"/>
    </inkml:context>
    <inkml:brush xml:id="br0">
      <inkml:brushProperty name="width" value="0.025" units="cm"/>
      <inkml:brushProperty name="height" value="0.025" units="cm"/>
    </inkml:brush>
  </inkml:definitions>
  <inkml:trace contextRef="#ctx0" brushRef="#br0">28 1 14189,'0'0'5526,"3"9"-4507,4 21 141,-2 0 0,-1 1 0,0 46 0,-8 104-782,3-168-732,2-8 60,-1 1 1,0-1-1,0 1 1,-1-1 0,0 0-1,0 1 1,0-1-1,0 0 1,-1 0-1,0 1 1,0-1 0,-3 5-1,3-11-192,1-1 1,-1 1-1,1-1 1,0 1-1,0-1 0,0 1 1,0-1-1,0 0 0,0 0 1,0 0-1,1 1 1,-1-1-1,0 0 0,1-3 1,-2 0-911,-12-28-4973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38.193"/>
    </inkml:context>
    <inkml:brush xml:id="br0">
      <inkml:brushProperty name="width" value="0.025" units="cm"/>
      <inkml:brushProperty name="height" value="0.025" units="cm"/>
    </inkml:brush>
  </inkml:definitions>
  <inkml:trace contextRef="#ctx0" brushRef="#br0">1 226 9961,'0'0'9951,"14"-4"-8776,19-4-827,1-3 1,-2 0 0,1-2 0,-2-2-1,34-20 1,-45 21-295,0-2-1,-1 0 0,-1-1 1,0 0-1,23-31 1,-41 48-61,0 0 0,0 0 0,0 0 1,0 0-1,0 0 0,0 0 0,0 0 1,0 0-1,0 0 0,0 0 0,0 0 1,0 0-1,0 0 0,0 0 1,1 0-1,-1 0 0,0 0 0,0 0 1,0 1-1,0-1 0,0 0 0,0 0 1,0 0-1,0 0 0,0 0 0,0 0 1,0 0-1,0 0 0,1 0 0,-1 0 1,0 0-1,0-1 0,0 1 1,0 0-1,0 0 0,0 0 0,0 0 1,0 0-1,0 0 0,0 0 0,0 0 1,0 0-1,0 0 0,0 0 0,0 0 1,1 0-1,-1 0 0,0 0 0,0 0 1,-3 12-118,-6 19 77,2-11-156,1 1-1,1 0 0,1 0 1,-2 23-1,5-27-827,1 0 1,0 0-1,3 17 1,7 2-5035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40.199"/>
    </inkml:context>
    <inkml:brush xml:id="br0">
      <inkml:brushProperty name="width" value="0.025" units="cm"/>
      <inkml:brushProperty name="height" value="0.025" units="cm"/>
    </inkml:brush>
  </inkml:definitions>
  <inkml:trace contextRef="#ctx0" brushRef="#br0">60 190 9513,'-8'0'3667,"-25"-2"-752,32 2-2803,0 0-1,0 0 1,0 0 0,0 0-1,1-1 1,-1 1-1,0 0 1,0 0 0,1-1-1,-1 1 1,0-1-1,0 1 1,1-1 0,-1 1-1,0-1 1,1 1-1,-1-1 1,1 1 0,-1-1-1,1 0 1,-1 1-1,1-1 1,-1 0 0,1 0-1,0 1 1,-1-1-1,1 0 1,0 0 0,0 0-1,0 1 1,-1-1-1,1 0 1,0 0 0,0 0-1,0 0 1,0 1 0,0-1-1,0 0 1,1 0-1,-1 0 1,0 1 0,0-1-1,1 0 1,-1 0-1,0 0 1,1 1 0,-1-1-1,1 0 1,-1 1-1,1-2 1,26-32 1168,-15 22-1161,1 1-1,1 1 0,0 0 1,0 1-1,1 1 1,0 0-1,1 1 0,0 1 1,0 0-1,27-6 1,-42 12-118,0 0-1,0 0 1,0 0 0,0 0 0,0 0 0,0 0 0,0 0 0,0 0 0,0 0 0,0 1-1,-1-1 1,1 0 0,0 1 0,0-1 0,0 0 0,0 1 0,0-1 0,-1 1-1,1 0 1,0-1 0,0 1 0,-1 0 0,1-1 0,0 1 0,-1 0 0,1 0 0,-1-1-1,1 1 1,0 2 0,0 0 16,0 0-1,0 1 1,-1-1-1,1 1 1,-1-1-1,0 1 1,0-1-1,0 7 1,-3 9 82,0 0 0,-8 23 0,9-37-91,-9 31 35,4-14-16,0 0-1,1 0 1,2 1 0,0 0-1,1-1 1,0 38 0,4-58-23,-1-1 1,0 1-1,1-1 1,-1 1-1,0-1 1,1 1-1,0-1 1,-1 1-1,1-1 1,0 0-1,0 1 1,0-1-1,0 0 1,0 0-1,0 1 1,0-1-1,0 0 1,1 0-1,-1 0 1,0 0-1,1-1 1,-1 1-1,0 0 1,1 0-1,-1-1 1,1 1-1,-1-1 1,1 0-1,0 1 1,-1-1-1,1 0 1,-1 0-1,1 0 1,0 0-1,-1 0 1,1 0-1,-1 0 1,1-1-1,1 0 1,7 0 48,-1-1-1,0 0 1,-1-1 0,1 0-1,15-8 1,4-5-8,0-1-1,-1-1 1,-1-1 0,-1-1-1,0-2 1,-2 0 0,-1-2-1,0 0 1,-2-1 0,25-40-1,-28 30-25,-16 33-14,0 0 1,-1 0 0,1 0 0,0 1 0,-1-1 0,1 0-1,-1 0 1,0 0 0,1 0 0,-1 0 0,0 0 0,0 0-1,0 0 1,-1 0 0,1 0 0,-1-2 0,0 4-11,1 0-1,-1-1 1,0 1 0,0 0 0,1 0 0,-1-1 0,0 1 0,0 0-1,0 0 1,1 0 0,-1 0 0,0 0 0,0 0 0,1 1 0,-1-1-1,0 0 1,0 0 0,1 0 0,-1 1 0,0-1 0,0 0 0,1 1-1,-1-1 1,0 1 0,1-1 0,-1 1 0,1-1 0,-1 1 0,0-1-1,1 1 1,-1-1 0,1 1 0,0 0 0,-1 1 0,-20 21-34,15-15 71,0 1-1,1 0 1,0 0 0,1 0-1,0 1 1,0 0 0,1 0-1,0-1 1,1 2 0,0-1 0,0 0-1,2 0 1,-1 1 0,1-1-1,2 19 1,-2-27-16,1 0 1,0 0-1,-1-1 0,1 1 1,0 0-1,0 0 0,0-1 1,0 1-1,0 0 0,0-1 1,1 1-1,-1-1 0,0 0 1,1 1-1,-1-1 0,1 0 1,-1 0-1,1 0 0,0 0 1,3 2-1,-1-2 42,0 0 1,0 0 0,0 0-1,0-1 1,0 1-1,0-1 1,0 0 0,0 0-1,7-2 1,-2 1 78,-1-1 1,0 0 0,0-1 0,0 1-1,-1-1 1,1-1 0,-1 0 0,1 0-1,9-8 1,-9 5-34,0-2-1,0 1 1,-1-1-1,0-1 1,0 1-1,-1-1 1,6-14-1,-9 18-81,0 0-1,-1 0 1,0 0 0,0-1-1,-1 1 1,0 0 0,0-1 0,0 0-1,-1 1 1,1-1 0,-2 1-1,1-1 1,-1 1 0,-2-10-1,3 15-28,-1 0-1,1-1 0,-1 1 1,1 0-1,-1 0 0,1-1 0,-1 1 1,0 0-1,0 0 0,0 0 1,0 0-1,0 0 0,0 0 1,0 0-1,0 0 0,0 0 1,0 0-1,-1 1 0,1-1 1,0 0-1,0 1 0,-1-1 0,1 1 1,0 0-1,-1-1 0,1 1 1,-1 0-1,1 0 0,0 0 1,-1 0-1,1 0 0,-1 0 1,1 0-1,0 0 0,-1 1 1,1-1-1,-1 0 0,1 1 0,0-1 1,-3 2-1,1-1-3,1 1-1,-1-1 1,0 1-1,1-1 1,-1 1-1,1 0 1,-1 0-1,1 0 1,0 0-1,0 0 1,0 0-1,0 1 1,0-1-1,1 1 0,-1-1 1,1 1-1,-1 0 1,0 4-1,1-5 9,1 0 0,0 0 0,0 0 0,-1-1 0,1 1 0,1 0 0,-1 0-1,0 0 1,0 0 0,1-1 0,-1 1 0,1 0 0,0 0 0,-1-1 0,1 1-1,0 0 1,0-1 0,0 1 0,0-1 0,0 1 0,0-1 0,1 1 0,-1-1-1,0 0 1,1 0 0,-1 0 0,1 0 0,-1 0 0,1 0 0,0 0-1,-1 0 1,1 0 0,0-1 0,-1 1 0,1-1 0,0 1 0,0-1 0,0 0-1,0 0 1,1 0 0,13 2 38,-1-1 0,0-1 0,29-3 0,-32 2-20,7-1-61,0-1-1,1-1 1,-1-1-1,-1 0 1,1-1 0,-1-1-1,0-1 1,0 0-1,27-19 1,-43 26 48,0 0 0,-1 0 0,1-1 0,-1 1 0,1 0 0,-1 0 0,1-1 0,-1 1 0,0-1 0,0 1 0,1-1 0,-1 0 0,-1 1 0,1-1 0,0 0 0,0 0 0,-1 0 0,1 0 0,0 1 0,-1-1 0,0 0 0,0 0 0,1 0 1,-1 0-1,0 0 0,-1-3 0,0 3-10,0 1 0,0-1 1,0 1-1,-1-1 0,1 1 1,0-1-1,-1 1 0,1 0 1,-1 0-1,1 0 0,-1 0 1,0 0-1,1 0 0,-1 0 1,0 0-1,0 1 0,1-1 1,-1 1-1,0-1 1,0 1-1,0 0 0,0 0 1,0 0-1,0 0 0,-3 0 1,0 1 3,1-1 0,-1 1 0,1 0 0,-1 0 0,0 0 0,1 1 0,0 0 0,-1 0 0,1 0 0,0 0 0,0 0 0,0 1 0,0 0 0,1 0 0,-1 0 0,1 0 0,0 1 0,0-1 0,0 1 0,0 0 0,-3 6 0,2-4 64,1-1 1,0 1-1,1 0 0,-1 0 0,1 0 0,1 1 0,-1-1 1,1 0-1,0 1 0,0-1 0,1 1 0,0-1 1,0 0-1,0 1 0,3 10 0,-2-14-43,1 1 1,0-1-1,-1 0 0,1 0 0,0 0 1,1 1-1,-1-2 0,1 1 0,-1 0 0,1-1 1,0 1-1,0-1 0,0 0 0,0 1 1,0-2-1,0 1 0,1 0 0,-1-1 1,1 1-1,-1-1 0,1 0 0,7 1 1,6 1-531,0 0 0,0-1 0,27 0 0,-1-5-4873,-6-8-6503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40.761"/>
    </inkml:context>
    <inkml:brush xml:id="br0">
      <inkml:brushProperty name="width" value="0.025" units="cm"/>
      <inkml:brushProperty name="height" value="0.025" units="cm"/>
    </inkml:brush>
  </inkml:definitions>
  <inkml:trace contextRef="#ctx0" brushRef="#br0">233 21 15022,'0'-1'217,"0"1"-1,0-1 1,-1 0-1,1 0 1,0 1-1,0-1 1,0 0-1,-1 1 1,1-1-1,0 0 1,-1 1-1,1-1 1,-1 0-1,1 1 1,0-1-1,-1 1 1,1-1 0,-1 1-1,0-1 1,1 1-1,-1-1 1,1 1-1,-1 0 1,0-1-1,0 1 1,-26-6 1920,-26 11-562,45-2-1506,0 0 0,0 0 0,0 1-1,0 0 1,0 1 0,1 0 0,0 0-1,0 1 1,0-1 0,1 1-1,0 1 1,0-1 0,1 1 0,-1 0-1,1 1 1,1-1 0,-1 1 0,2 0-1,-1 0 1,1 0 0,0 0 0,0 1-1,1-1 1,0 1 0,1 0-1,0-1 1,0 1 0,1 0 0,0 0-1,1 0 1,1 9 0,-1-16-111,0 1 1,0-1-1,0 0 1,0 1-1,0-1 1,1 0-1,-1 0 1,1 0-1,0 0 1,-1 0-1,1 0 1,0 0-1,0 0 1,0-1-1,0 1 1,0-1-1,1 1 1,-1-1-1,0 0 1,1 0-1,-1 0 1,1 0-1,-1 0 1,1-1-1,-1 1 1,1-1-1,0 0 1,3 0-1,3 1-931,1-1-1,-1 0 1,1 0-1,-1-1 1,1 0-1,14-5 1,23-12-7355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41.245"/>
    </inkml:context>
    <inkml:brush xml:id="br0">
      <inkml:brushProperty name="width" value="0.025" units="cm"/>
      <inkml:brushProperty name="height" value="0.025" units="cm"/>
    </inkml:brush>
  </inkml:definitions>
  <inkml:trace contextRef="#ctx0" brushRef="#br0">145 1 13389,'0'0'3069,"-10"0"-1232,5 0-1658,0 0 1,0 0 0,0 1 0,1-1 0,-1 1-1,0 0 1,0 0 0,1 1 0,-1-1 0,1 1-1,-1 0 1,1 1 0,0-1 0,0 1 0,0-1-1,0 1 1,0 0 0,0 1 0,1-1 0,0 1-1,0-1 1,0 1 0,0 0 0,-4 8 0,2-2 315,0 1 0,1 0 0,0 0-1,-4 21 1,8-31-455,-1 1 0,1-1 0,0 1 0,-1 0 0,1-1-1,0 1 1,0 0 0,0-1 0,0 1 0,0 0 0,1-1-1,-1 1 1,1-1 0,-1 1 0,1 0 0,-1-1 0,1 1-1,0-1 1,-1 1 0,1-1 0,0 0 0,0 1 0,0-1-1,0 0 1,1 0 0,-1 0 0,0 1 0,0-1 0,1 0-1,-1-1 1,1 1 0,-1 0 0,1 0 0,-1-1 0,1 1-1,-1-1 1,1 1 0,-1-1 0,1 1 0,0-1 0,2 0-1,3 0-42,-1 0 0,1 0-1,-1 0 1,1-1 0,-1 0-1,1-1 1,-1 1 0,0-1-1,0 0 1,1-1 0,-1 0-1,7-4 1,3-4-66,0 0 1,25-24-1,7-6-2,-47 41 72,-1 0-1,0 0 0,0-1 1,0 1-1,0 0 0,0 0 1,0 0-1,0 0 1,1 0-1,-1 0 0,0 0 1,0 0-1,0-1 0,0 1 1,0 0-1,1 0 1,-1 0-1,0 0 0,0 0 1,0 0-1,0 0 0,1 0 1,-1 0-1,0 0 1,0 0-1,0 0 0,0 0 1,1 0-1,-1 0 0,0 0 1,0 0-1,0 0 1,0 0-1,0 0 0,1 1 1,-1-1-1,0 0 1,0 0-1,0 0 0,0 0 1,0 0-1,0 0 0,1 0 1,-1 0-1,0 1 1,0-1-1,0 0 0,0 0 1,0 0-1,0 0 0,0 0 1,0 1-1,0-1 1,0 0-1,0 0 0,0 0 1,0 0-1,0 1 0,0-1 1,0 0-1,-1 18 59,-9 19 102,10-37-158,-2 7 29,0 0 0,0 0 0,1-1 0,0 1 0,0 0 0,0 1 0,1 9 0,1-16-29,-1-1-1,0 1 1,1 0 0,-1-1-1,1 1 1,-1-1 0,1 1-1,-1-1 1,1 1 0,0-1-1,-1 1 1,1-1 0,0 1-1,-1-1 1,1 0 0,0 1-1,0-1 1,-1 0-1,1 1 1,0-1 0,0 0-1,-1 0 1,1 0 0,0 0-1,0 0 1,0 0 0,-1 0-1,1 0 1,0 0 0,1-1-1,27-4 114,-13-1-99,0-2 0,0 0 0,-1-1 0,0 0 0,19-16 0,-24 16-68,0 1 1,1 0-1,0 0 0,1 2 0,-1-1 0,1 2 0,1-1 1,-1 2-1,1-1 0,0 2 0,13-3 0,-25 6 55,-1 0-1,1 0 0,-1 0 0,1 0 0,-1 1 0,1-1 0,-1 0 1,1 0-1,-1 0 0,0 0 0,1 1 0,-1-1 0,1 0 0,-1 1 1,1-1-1,-1 0 0,0 1 0,1-1 0,-1 0 0,0 1 0,1-1 1,-1 1-1,0-1 0,0 1 0,0-1 0,1 0 0,-1 1 1,0-1-1,0 1 0,0-1 0,0 1 0,0 0 0,1 26 334,-10 23 205,7-24-519,9-21-2152,5-13-3848,0-8-5340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42.052"/>
    </inkml:context>
    <inkml:brush xml:id="br0">
      <inkml:brushProperty name="width" value="0.025" units="cm"/>
      <inkml:brushProperty name="height" value="0.025" units="cm"/>
    </inkml:brush>
  </inkml:definitions>
  <inkml:trace contextRef="#ctx0" brushRef="#br0">157 110 3748,'0'0'10415,"-1"-8"-8024,0-5-2676,-5-25 5670,5 36-5153,1 1 1,-1-1-1,1 1 1,-1 0 0,0 0-1,1-1 1,-1 1-1,0 0 1,0 0-1,0 0 1,0 0 0,0 0-1,0 0 1,0 0-1,-1 0 1,1 0 0,0 1-1,0-1 1,-1 0-1,1 1 1,0-1 0,-1 1-1,1-1 1,-1 1-1,-2 0 1,-1 0-177,-1 0 0,1 0 0,0 1-1,-1 0 1,1 0 0,0 0 0,0 1 0,0 0 0,0 0 0,0 0 0,0 1 0,1-1-1,-1 1 1,1 0 0,-6 5 0,7-5-67,0-1 1,1 1-1,-1-1 0,1 1 0,-1 0 0,1-1 1,0 1-1,0 1 0,0-1 0,1 0 0,-1 0 1,1 1-1,0-1 0,0 0 0,0 1 0,0-1 1,0 1-1,1 0 0,0-1 0,0 1 0,0-1 1,0 1-1,1 7 0,0-10 8,0 1 1,0-1-1,0 0 0,0 1 0,0-1 0,1 0 1,-1 0-1,0 0 0,1 0 0,-1 0 0,0 0 1,1 0-1,-1 0 0,1-1 0,-1 1 0,1-1 1,0 1-1,-1-1 0,1 1 0,-1-1 0,1 0 1,0 0-1,-1 0 0,1 0 0,3 0 0,44-5 151,-36 1-150,-1 0-1,1-1 1,-1-1 0,-1 0-1,1 0 1,-1-2 0,0 1 0,0-1-1,-1-1 1,0 1 0,-1-2-1,0 0 1,8-10 0,-7 87-676,-10-64 680,0-1 0,0 0 0,0 1 0,0-1 1,1 0-1,-1 0 0,1 0 0,0 1 0,0-1 0,0 0 0,0 0 1,0 0-1,0 0 0,0 0 0,1-1 0,-1 1 0,1 0 1,-1 0-1,1-1 0,0 1 0,-1-1 0,1 0 0,0 1 0,0-1 1,0 0-1,0 0 0,0 0 0,0 0 0,1-1 0,-1 1 0,0-1 1,0 1-1,0-1 0,1 0 0,-1 0 0,5 0 0,-3-1 27,0 0-1,0 0 0,0-1 1,0 1-1,0-1 0,-1 0 1,1 0-1,0-1 0,-1 1 1,0-1-1,1 0 0,-1 0 1,0 0-1,0 0 0,-1 0 1,1 0-1,-1-1 0,0 0 1,3-4-1,-2 1 89,-1 0-1,0 0 1,0 0 0,-1 0-1,0 0 1,0 0 0,0 0-1,-1-1 1,0 1 0,-1 0-1,0 0 1,0 0 0,-2-8-1,0 10-259,2 10-185,1-4 275,0 0-1,1 0 1,-1 0-1,0 0 0,1 0 1,-1 0-1,1 0 0,-1 0 1,1 0-1,-1-1 1,1 1-1,0 0 0,-1 0 1,1 0-1,0-1 0,1 2 1,8 2-771,1 0 1,-1 0-1,1-2 1,0 1-1,-1-1 1,1-1 0,0 0-1,0 0 1,0-1-1,19-2 1,2 1-4277,6 1-4055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42.827"/>
    </inkml:context>
    <inkml:brush xml:id="br0">
      <inkml:brushProperty name="width" value="0.025" units="cm"/>
      <inkml:brushProperty name="height" value="0.025" units="cm"/>
    </inkml:brush>
  </inkml:definitions>
  <inkml:trace contextRef="#ctx0" brushRef="#br0">115 0 15631,'0'0'9475,"-6"3"-9437,4-2-39,0 0 1,1 0-1,-1 0 1,0 0-1,1 1 1,-1-1-1,1 0 1,-1 1 0,1-1-1,0 1 1,-1-1-1,1 1 1,0-1-1,0 1 1,0 0-1,0 2 1,0-2-2,1 1 0,0 0 1,0 0-1,0 0 0,0 0 0,0 0 1,1 0-1,-1 0 0,1 0 1,0 0-1,0-1 0,0 1 0,2 4 1,3 10 12,0 1 0,-1 0 0,-1 0 0,-1 1 0,2 23 0,-3 96 91,-3-82-83,1-40-2,-1 0 0,-1 0 0,0 0 1,-9 27-1,11-39 8,-1 0-1,0 0 1,-1 0-1,1-1 1,-1 1-1,1 0 1,-1-1-1,0 0 1,-1 1-1,1-1 1,0 0-1,-1 0 1,0 0-1,0 0 1,0-1-1,0 1 1,0-1-1,0 0 1,-1 0-1,1 0 1,-1 0-1,1 0 1,-1-1-1,-6 2 1,9-3-19,-1 0 0,1 0 1,0-1-1,-1 1 0,1 0 0,0-1 0,-1 1 1,1-1-1,0 0 0,0 1 0,-1-1 0,1 0 1,0 0-1,0 1 0,0-1 0,0 0 0,0 0 1,0 0-1,0 0 0,0-1 0,1 1 0,-1 0 1,0 0-1,1 0 0,-1-1 0,1 1 0,-1 0 1,1-1-1,-1 1 0,1 0 0,0-1 0,0-1 1,-7-52 138,7 51-143,-1-14-33,2 1-1,0-1 0,1 1 1,1-1-1,0 1 0,2 0 1,0 0-1,0 1 0,2 0 1,0 0-1,1 0 0,19-28 1,7-2-113,2 2 0,68-64 0,-98 102 144,-38 27-22,26-14 92,-1 0-1,1 0 1,0 1-1,1 0 0,0-1 1,0 2-1,1-1 1,0 1-1,0-1 0,1 1 1,-4 17-1,7-26-54,0 1-1,0 0 1,1 0-1,-1 0 1,0 0-1,0 0 1,1 0-1,-1 0 1,1 0-1,-1 0 1,1 0-1,-1-1 1,1 1-1,-1 0 1,1 0-1,0-1 1,0 1-1,-1 0 1,1-1-1,0 1 1,0-1-1,0 1 0,-1-1 1,1 1-1,0-1 1,0 1-1,0-1 1,0 0-1,0 0 1,0 1-1,0-1 1,0 0-1,0 0 1,0 0-1,0 0 1,0 0-1,0 0 1,0-1-1,1 1 1,45-7 420,-28 1-389,-1-1 0,0-1 0,0-1 0,0 0 0,-1-1 0,0-1 0,-1-1 0,-1 0 0,0-1 1,23-26-1,-36 37-32,-1 0 1,1 0-1,-1 0 1,1 0 0,-1 0-1,0-1 1,0 1-1,0 0 1,0-1 0,0 1-1,0-1 1,-1 1-1,1-1 1,-1-2 0,-1 5-20,0 0 1,0 0 0,-1 0 0,1 0 0,0 1 0,0-1-1,0 0 1,0 1 0,0-1 0,0 1 0,-1 0 0,1-1 0,0 1-1,0 0 1,1-1 0,-1 1 0,-1 1 0,-5 6 100,0 0 0,1 0 0,0 1 0,1 0 0,-1 0 0,2 0 0,0 1 1,0-1-1,0 1 0,1 0 0,-2 13 0,5-22-76,0-1-1,0 1 1,0 0-1,0-1 1,0 1 0,0-1-1,0 1 1,0-1 0,1 1-1,-1-1 1,0 1-1,0-1 1,0 1 0,1-1-1,-1 1 1,0-1 0,1 1-1,-1-1 1,0 1-1,1-1 1,-1 1 0,1-1-1,-1 0 1,1 1 0,-1-1-1,1 0 1,-1 0-1,1 1 1,-1-1 0,1 0-1,-1 0 1,1 1 0,26 1 269,25-12-265,-48 8-556,30-13-1005,-26 7-2097,-4-1-3619,-4 4-568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5:46.351"/>
    </inkml:context>
    <inkml:brush xml:id="br0">
      <inkml:brushProperty name="width" value="0.025" units="cm"/>
      <inkml:brushProperty name="height" value="0.025" units="cm"/>
    </inkml:brush>
  </inkml:definitions>
  <inkml:trace contextRef="#ctx0" brushRef="#br0">0 6 22077,'52'15'629,"324"2"-809,-170-14 112,768 42 39,162-46 22,-716 0-2,23-20 9,-199 1-1,75-8 53,1 14 1,112 17-53,50 37 422,263 9 1030,-567-54-1020,-103-7 1855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43.215"/>
    </inkml:context>
    <inkml:brush xml:id="br0">
      <inkml:brushProperty name="width" value="0.025" units="cm"/>
      <inkml:brushProperty name="height" value="0.025" units="cm"/>
    </inkml:brush>
  </inkml:definitions>
  <inkml:trace contextRef="#ctx0" brushRef="#br0">35 131 16592,'0'0'8034,"10"-2"-6529,8-2-1127,-1-2-1,1 0 0,32-17 0,-43 20-324,0 0 1,-1-1-1,1 0 0,-1 0 0,0-1 0,0 0 0,0 0 1,-1 0-1,1-1 0,-1 1 0,-1-1 0,1-1 0,-1 1 0,4-8 1,-8 14-52,0-1 0,0 1 0,0 0 0,0-1 0,-1 1 0,1 0 0,0-1 0,0 1 0,0 0 0,0-1 0,-1 1 0,1 0 0,0 0 0,0-1 0,0 1 0,-1 0 0,1 0 0,0-1 0,-1 1 0,1 0 0,0 0 0,0 0 0,-1-1 0,1 1 0,0 0 1,-1 0-1,1 0 0,0 0 0,-1 0 0,1 0 0,-1 0 0,1 0 0,0 0 0,-1 0 0,1 0 0,0 0 0,-1 0 0,1 0 0,0 0 0,-1 0 0,1 0 0,-21 2 35,20-2-37,-10 2 5,0 0-1,0 2 0,1-1 0,0 1 1,-1 1-1,2 0 0,-1 0 0,0 1 1,1 0-1,-12 11 0,13-12 3,1 1-1,0 1 1,1-1 0,-1 1-1,1 0 1,1 1 0,-1 0-1,1 0 1,1 0 0,-1 0-1,1 0 1,-4 16 0,7-22-9,1 0 0,0 0 0,-1-1 0,1 1 1,0 0-1,0 0 0,0 0 0,1 0 0,-1-1 0,0 1 0,1 0 1,-1 0-1,1-1 0,-1 1 0,1 0 0,0-1 0,0 1 0,-1 0 1,1-1-1,1 1 0,-1-1 0,0 0 0,2 3 0,1-2 32,-1 1-1,1-1 1,-1 0-1,1 0 1,0-1-1,0 1 0,0-1 1,0 0-1,0 0 1,5 1-1,50 2-2077,-9-8-5114,-8-4-5330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44.347"/>
    </inkml:context>
    <inkml:brush xml:id="br0">
      <inkml:brushProperty name="width" value="0.025" units="cm"/>
      <inkml:brushProperty name="height" value="0.025" units="cm"/>
    </inkml:brush>
  </inkml:definitions>
  <inkml:trace contextRef="#ctx0" brushRef="#br0">105 3 16303,'0'0'6108,"-5"11"-5094,-13 44-456,3 1 0,2 1-1,2 0 1,3 0 0,-1 90 0,-7-220-2757,6-47 74,11 120 2131,-1-1 1,0 1-1,0 0 1,1 0-1,-1 0 1,0-1-1,1 1 0,-1 0 1,0 0-1,0 0 1,1 0-1,-1 0 1,0 0-1,1 0 0,-1 0 1,1 0-1,-1 0 1,0 0-1,1 0 1,-1 0-1,0 0 1,1 0-1,-1 0 0,0 0 1,1 0-1,-1 0 1,0 0-1,0 1 1,1-1-1,-1 0 1,0 0-1,1 0 0,-1 1 1,0-1-1,0 0 1,1 0-1,-1 1 1,0-1-1,0 0 0,0 0 1,1 1-1,13 10 354,-8-5-226,0 0 0,1 0 0,0-1 0,0 0 0,0 0 0,1 0 1,-1-1-1,1-1 0,0 1 0,1-1 0,-1 0 0,0-1 0,1 0 0,0 0 0,8 0 0,-5-2-18,0 0-1,0 0 1,-1-1-1,1-1 1,0 0-1,-1 0 1,0-2-1,1 1 1,-1-1 0,16-9-1,-16 8-73,-1-1 1,0 0-1,0 0 0,0-1 0,-1 0 1,0-1-1,-1 0 0,0 0 1,0-1-1,-1 0 0,0-1 0,0 1 1,-1-1-1,0-1 0,-1 1 0,0-1 1,-1 0-1,0 0 0,-1 0 1,0 0-1,-1-1 0,0 1 0,0-21 1,-1 30-43,-1 0 0,0 0 0,0 0 0,0 0 0,0 0 0,-1 0 0,1-1 0,0 1 0,-1 0 0,0 0 0,1 0 0,-1 1 0,0-1 0,0 0 0,0 0 0,0 0 0,0 0 0,0 1 0,-1-1 0,1 1 0,-1-1 0,1 1 0,-1-1 0,1 1 0,-1 0 0,0 0 0,0 0 1,0 0-1,1 0 0,-1 0 0,0 0 0,0 1 0,0-1 0,0 1 0,0-1 0,-1 1 0,1 0 0,0 0 0,0 0 0,0 0 0,-2 0 0,-2 1-14,0 0 1,0 1 0,0 0-1,1 0 1,-1 0-1,1 1 1,0-1-1,0 1 1,0 0 0,0 1-1,0-1 1,1 1-1,-8 8 1,-1 2 72,2 0 0,0 1 0,0 1 1,1 0-1,1 0 0,1 1 0,1 0 1,0 0-1,1 1 0,-7 32 0,13-48-47,-1 0 0,1 0 0,0-1 1,0 1-1,0 0 0,0-1 0,0 1 0,0 0 0,1-1 0,-1 1 0,1 0 0,-1-1 0,1 1 0,-1 0 1,1-1-1,0 1 0,0-1 0,0 1 0,0-1 0,0 0 0,0 1 0,0-1 0,0 0 0,1 0 1,-1 0-1,2 2 0,0-2 7,1 1 1,0-1-1,-1 0 1,1 0 0,0 0-1,0 0 1,0-1-1,-1 0 1,1 0-1,0 0 1,5 0 0,13-3-6,-1-1 1,0-1 0,26-9 0,-43 13-38,25-9-256,-13 4-541,0 0 0,1 2 0,-1 0 0,1 1-1,20-2 1,-37 5 752,1 0 0,-1 0 0,1 0 1,-1 0-1,1 0 0,-1 0 0,1 0 0,-1 1 0,1-1 0,-1 0 0,1 0 0,-1 0 0,1 1 0,-1-1 0,1 0 0,-1 1 0,1-1 0,-1 0 0,1 1 0,-1-1 0,0 1 0,1-1 0,-1 0 0,0 1 0,1-1 0,-1 1 0,0-1 0,0 1 0,0-1 0,1 1 0,-1-1 0,0 2 0,-2 22-596,-15 23-274,17-46 796,-8 15-2391,4-7-2755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44.966"/>
    </inkml:context>
    <inkml:brush xml:id="br0">
      <inkml:brushProperty name="width" value="0.025" units="cm"/>
      <inkml:brushProperty name="height" value="0.025" units="cm"/>
    </inkml:brush>
  </inkml:definitions>
  <inkml:trace contextRef="#ctx0" brushRef="#br0">114 231 17264,'0'0'2557,"-10"4"550,-2 2-2532,1 0 1,0 1-1,0 0 0,-13 11 0,21-16-535,1 0 0,-1 0 0,1 0 0,-1 0 0,1 0 0,0 1 0,0-1 0,0 1 0,0-1 0,1 1 0,-1 0 0,1 0 0,-1-1 0,1 1 0,0 0 0,0 0 0,0 0 0,1 1 0,-1-1 0,1 0 0,0 0 0,0 0 0,0 0 0,0 0 0,0 1 0,1-1 0,-1 0 0,2 4 0,-1-6-34,0 0-1,0 0 1,0 0-1,0 0 1,1 0-1,-1-1 1,0 1-1,0 0 1,1-1-1,-1 1 0,1 0 1,-1-1-1,1 0 1,-1 1-1,0-1 1,1 0-1,-1 0 1,1 0-1,-1 0 1,1 0-1,-1 0 1,1 0-1,-1 0 1,1 0-1,-1-1 1,3 0-1,38-14-94,-27 3-5,0 0 1,-1 0-1,22-27 0,-3 4-343,-33 35 431,0-1 0,1 1 0,-1 0 0,0 0 0,0 0 0,0 0 0,0 0 0,0 0 0,1 0 0,-1 0 0,0-1 0,0 1 0,0 0 0,0 0 0,1 0 0,-1 0 0,0 0 0,0 0 0,0 0 0,0 0 0,1 0 0,-1 0 0,0 0 0,0 0-1,0 0 1,1 0 0,-1 0 0,0 0 0,0 0 0,0 0 0,0 1 0,1-1 0,-1 0 0,0 0 0,0 0 0,0 0 0,0 0 0,0 0 0,1 0 0,-1 0 0,0 1 0,0-1 0,0 0 0,0 0 0,0 0 0,0 0 0,0 1 0,0-1 0,0 0 0,1 0-1,-1 0 1,0 0 0,0 1 0,0-1 0,0 0 0,0 0 0,0 0 0,0 0 0,0 1 0,0-1 0,0 0 0,0 0 0,0 0 0,-1 1 0,1-1 0,2 25-86,-3-23 110,1 1 0,0 0-1,0-1 1,0 1 0,0 0 0,0-1-1,1 1 1,-1 0 0,1-1 0,0 1-1,0 0 1,0-1 0,0 1 0,2 3-1,1-5 39,1-1 0,-1 1 0,1-1-1,-1 0 1,1 0 0,-1-1 0,1 1-1,-1-1 1,0 0 0,1 0 0,-1-1 0,0 1-1,0-1 1,0 0 0,0 0 0,0 0-1,0 0 1,0-1 0,-1 0 0,1 0 0,-1 0-1,0 0 1,4-4 0,7-8 2,-1 0-1,0-1 1,19-32 0,-23 33-30,0 0 0,-2-1 1,1 1-1,-2-2 0,0 1 0,-1-1 1,-1 0-1,0 0 0,1-26 1,-16 55-243,-2 13 244,0 0 0,2 0 0,0 1 0,2 1 1,1-1-1,1 2 0,1-1 0,2 1 0,0-1 0,2 56 0,13-39 65,-11-43-92,1 0 0,-1 0 0,0 0 1,1 0-1,-1 0 0,1 0 0,-1 0 0,1 0 1,-1 0-1,1 0 0,0 0 0,0 0 1,-1 0-1,1-1 0,0 1 0,0 0 0,0-1 1,0 1-1,0 0 0,0-1 0,0 1 0,0-1 1,0 1-1,0-1 0,0 0 0,0 0 1,0 1-1,0-1 0,0 0 0,1 0 0,-1 0 1,0 0-1,0 0 0,0 0 0,0 0 0,1-1 1,-1-2-111,0 0 0,0 0 0,0 1 0,-1-1 0,0 0 0,1-1 0,-1 1 0,0 0 0,-1 0 0,1 0 0,-1-4 0,1 4-24,-3-8 15,0 0 0,0 0 0,-1 0 0,0 0 0,-1 0 0,0 1 0,-1 0 0,0 0 0,0 1 0,-14-16 0,-25-43 703,45 67-556,0 1 0,0-1 0,0 1 0,0-1 0,0 1 0,0-1 0,0 1 0,0-1 0,0 1 0,1-1 0,-1 1 0,0 0 0,0-1 0,0 1 0,1-1 0,-1 1 0,0-1 0,1 1 0,-1 0 0,0-1-1,1 1 1,-1 0 0,0 0 0,1-1 0,-1 1 0,1 0 0,-1 0 0,1-1 0,-1 1 0,1 0 0,-1 0 0,1 0 0,-1 0 0,0 0 0,1 0 0,-1 0 0,1 0 0,-1 0 0,1 0 0,-1 0 0,1 0 0,-1 0 0,1 0 0,-1 0 0,1 1-1,35-2-81,-28 2 141,71 1-1307,-39 0-1670,2-1-3328,9-1-8145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45.786"/>
    </inkml:context>
    <inkml:brush xml:id="br0">
      <inkml:brushProperty name="width" value="0.025" units="cm"/>
      <inkml:brushProperty name="height" value="0.025" units="cm"/>
    </inkml:brush>
  </inkml:definitions>
  <inkml:trace contextRef="#ctx0" brushRef="#br0">145 190 4164,'4'-31'12166,"-12"1"-6307,8 29-5784,-1 0 0,0 0-1,0 0 1,1 0 0,-1 0 0,0 0-1,0 0 1,0 0 0,0 1 0,0-1 0,0 0-1,0 0 1,0 1 0,-1-1 0,1 1 0,0-1-1,0 1 1,-1-1 0,1 1 0,0 0 0,0 0-1,-1 0 1,1 0 0,0-1 0,-1 2 0,1-1-1,0 0 1,0 0 0,-1 0 0,1 1 0,0-1-1,0 0 1,-1 1 0,1-1 0,0 1 0,0 0-1,0-1 1,0 1 0,0 0 0,0-1 0,0 1-1,0 0 1,0 0 0,0 0 0,-1 2 0,-6 5-67,1 0 0,1 0 0,-1 0 0,1 1 0,1 0 0,0 0 1,0 0-1,0 1 0,-4 16 0,3-6 33,0 1 0,1 0 0,-3 38 0,8-57-40,-1 0-1,1 0 0,0 0 1,0 0-1,0 0 0,0 0 1,0-1-1,1 1 0,-1 0 1,1 0-1,-1 0 1,1 0-1,0 0 0,-1 0 1,1-1-1,0 1 0,0 0 1,0-1-1,2 3 0,-1-3 7,-1 0-1,0-1 0,1 1 0,-1 0 0,1-1 0,-1 1 0,1-1 0,-1 1 0,1-1 0,-1 0 0,1 0 0,0 0 0,-1 1 0,1-2 0,-1 1 0,1 0 0,-1 0 0,4-1 0,4-2 37,-1 0 0,1 0 0,-1-1-1,0 0 1,0-1 0,0 0 0,7-6 0,17-14 25,-1-2 0,-1-1 0,32-41 0,-48 52-11,-1 0 0,0-1 1,-2-1-1,0 0 1,-1-1-1,0 0 1,10-36-1,-17 34 260,-11 33-267,-13 33-65,11-17 27,0 1-1,3 0 1,0 1 0,1-1-1,-2 48 1,8-75-65,0 1 0,-1-1 1,1 1-1,0-1 1,0 0-1,0 1 0,1-1 1,-1 1-1,0-1 0,0 0 1,1 1-1,-1-1 1,1 0-1,-1 1 0,1-1 1,0 0-1,-1 0 0,1 0 1,0 1-1,0-1 1,0 0-1,0 0 0,0 0 1,0 0-1,0 0 0,0-1 1,0 1-1,0 0 1,1 0-1,-1-1 0,0 1 1,0-1-1,1 1 0,-1-1 1,0 0-1,1 1 1,-1-1-1,1 0 0,1 0 1,1 0-303,-1-1 0,1 1 0,-1-1 0,1 0 0,-1 0 0,1-1 0,-1 1 1,0-1-1,0 0 0,0 1 0,0-1 0,0-1 0,0 1 0,-1 0 0,3-3 0,20-28-5207,1-7-2467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46.128"/>
    </inkml:context>
    <inkml:brush xml:id="br0">
      <inkml:brushProperty name="width" value="0.025" units="cm"/>
      <inkml:brushProperty name="height" value="0.025" units="cm"/>
    </inkml:brush>
  </inkml:definitions>
  <inkml:trace contextRef="#ctx0" brushRef="#br0">62 0 15983,'0'0'5990,"-17"84"-4485,2-36 289,5 5-929,-1 4-193,5-4-287,3-5-193,3-9-96,0-8-96,5-9 0,3-7-609,-1-6-544,-2-7-1153,-2-2-1409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47.225"/>
    </inkml:context>
    <inkml:brush xml:id="br0">
      <inkml:brushProperty name="width" value="0.025" units="cm"/>
      <inkml:brushProperty name="height" value="0.025" units="cm"/>
    </inkml:brush>
  </inkml:definitions>
  <inkml:trace contextRef="#ctx0" brushRef="#br0">190 1 13196,'0'0'8211,"-11"0"-6930,-1 2-1144,0 1 0,0 0 1,0 0-1,0 1 0,1 0 0,0 1 0,0 1 0,0 0 1,0 0-1,1 1 0,0 0 0,-13 13 0,4 0-136,17-10 21,5-9-15,-1 0 0,1 0 1,-1-1-1,1 1 0,0-1 1,0 0-1,-1 1 0,1-1 0,0-1 1,4 0-1,11 1 24,12-2-48,-13 0-127,-1 1 0,1 1 1,-1 0-1,25 4 1,-39-3 154,0-1-1,0 0 1,1 1 0,-1-1 0,0 1-1,0 0 1,0-1 0,0 1 0,0 0-1,0 0 1,0 1 0,0-1 0,-1 0 0,1 1-1,0-1 1,-1 1 0,1-1 0,-1 1-1,1 0 1,-1-1 0,0 1 0,0 0-1,0 0 1,0 0 0,0 0 0,0 0-1,0 0 1,-1 0 0,1 1 0,-1-1-1,0 0 1,1 0 0,-1 0 0,0 1-1,0-1 1,-1 0 0,1 0 0,0 0-1,-1 1 1,0 1 0,-2 3 219,1-1 0,-2 1 0,1-1 0,-1 0 0,1 0 0,-2-1 0,1 1 0,-1-1 0,0 0 0,0 0 0,0 0 0,0-1 0,-1 0 0,-9 6 0,3-2 119,-1-1-1,-1 0 1,1-1-1,-1 0 1,-28 7-1,41-12-334,-1-1-1,0 1 0,1-1 1,-1 1-1,0-1 0,0 0 1,1 0-1,-1 0 0,0 0 1,0 0-1,1 0 1,-1 0-1,0-1 0,0 1 1,1-1-1,-1 1 0,0-1 1,1 1-1,-1-1 0,0 0 1,-2-2-1,3 2-73,1 0-1,-1-1 0,1 1 1,-1 0-1,1-1 1,0 1-1,-1 0 1,1-1-1,0 1 1,0 0-1,0-1 1,0 1-1,0-1 1,0 1-1,1 0 1,-1-1-1,0 1 1,1 0-1,-1-1 1,1 1-1,0-2 1,2-5-684,2 0 1,-1 0 0,1 0 0,0 1 0,0-1 0,1 1 0,7-7 0,-1 4-1190,0 0 1,1 2-1,20-12 1,5 0-3054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47.599"/>
    </inkml:context>
    <inkml:brush xml:id="br0">
      <inkml:brushProperty name="width" value="0.025" units="cm"/>
      <inkml:brushProperty name="height" value="0.025" units="cm"/>
    </inkml:brush>
  </inkml:definitions>
  <inkml:trace contextRef="#ctx0" brushRef="#br0">137 19 16239,'0'0'6545,"-9"-2"-4228,6 0-2229,0 1 1,0 0-1,-1 0 0,1 0 0,-1 0 1,1 1-1,-1 0 0,1-1 0,-1 1 1,1 0-1,-1 1 0,1-1 0,-1 1 1,1-1-1,-1 1 0,1 0 0,0 0 1,-1 1-1,1-1 0,0 1 0,0 0 1,0-1-1,0 1 0,0 0 0,0 1 1,1-1-1,-1 1 0,1-1 0,0 1 1,-1 0-1,-1 3 0,0 1-61,1 0 0,-1 0 0,2 1 0,-1-1 1,1 1-1,0 0 0,-2 12 0,4-18-23,-1 0 1,1 0-1,0 0 0,0-1 1,-1 1-1,1 0 0,1 0 1,-1 0-1,0 0 0,0 0 1,1 0-1,-1 0 1,1-1-1,-1 1 0,1 0 1,0 0-1,0-1 0,0 1 1,0 0-1,0-1 0,0 1 1,0-1-1,0 1 0,1-1 1,-1 0-1,1 0 1,-1 1-1,1-1 0,-1 0 1,1 0-1,0 0 0,-1-1 1,1 1-1,0 0 0,2 0 1,4 0 23,1-1 1,-1 0-1,1 0 1,0-1 0,-1 0-1,1-1 1,-1 0-1,1 0 1,-1-1-1,0 0 1,0 0-1,0-1 1,-1 0 0,13-8-1,-16 9-13,0 1-1,0-1 0,0 0 1,0-1-1,0 1 0,-1-1 1,1 1-1,-1-1 1,0 0-1,0 0 0,0-1 1,-1 1-1,1-1 1,-1 1-1,0-1 0,-1 0 1,1 1-1,-1-1 0,0 0 1,0 0-1,0 0 1,-1 0-1,1 0 0,-1 0 1,-1 0-1,0-7 1,0 10-138,1 1 1,-1 0-1,0 0 1,1 0 0,-1 0-1,0 0 1,0 0-1,0 0 1,0 0 0,0 1-1,0-1 1,0 0 0,0 0-1,0 1 1,0-1-1,0 1 1,0-1 0,-1 1-1,1-1 1,0 1-1,0 0 1,-1-1 0,1 1-1,0 0 1,0 0-1,-3 0 1,0 0-626,1 0 0,-1 0 0,0 1 0,1-1 0,-1 1 0,1-1 0,-1 1 0,-5 2 0,-1 5-7601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49.822"/>
    </inkml:context>
    <inkml:brush xml:id="br0">
      <inkml:brushProperty name="width" value="0.025" units="cm"/>
      <inkml:brushProperty name="height" value="0.025" units="cm"/>
    </inkml:brush>
  </inkml:definitions>
  <inkml:trace contextRef="#ctx0" brushRef="#br0">1 9 64,'6'-5'3267,"-6"1"-4164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50.320"/>
    </inkml:context>
    <inkml:brush xml:id="br0">
      <inkml:brushProperty name="width" value="0.025" units="cm"/>
      <inkml:brushProperty name="height" value="0.025" units="cm"/>
    </inkml:brush>
  </inkml:definitions>
  <inkml:trace contextRef="#ctx0" brushRef="#br0">136 167 8840,'8'-8'2344,"4"-2"-1614,42-43 3698,-50 50-3938,-1-1-1,0 0 1,0 1-1,0-1 1,-1-1-1,1 1 1,-1 0-1,0-1 1,0 1-1,-1-1 1,1 1-1,-1-1 1,1-6-1,-2 9-416,-1 0 0,1 1-1,-1-1 1,0 1-1,0-1 1,1 1 0,-1-1-1,0 1 1,0-1 0,0 1-1,0 0 1,-1 0-1,1 0 1,0-1 0,0 1-1,-1 0 1,1 0-1,-1 1 1,1-1 0,-1 0-1,1 0 1,-1 1 0,0-1-1,1 1 1,-1-1-1,0 1 1,1 0 0,-1 0-1,0 0 1,1-1 0,-1 2-1,-2-1 1,-3 0-58,0-1 1,1 2-1,-1-1 0,1 1 1,-1 0-1,1 0 1,-12 4-1,9 0 33,0 1-1,1 0 1,0 0-1,0 0 1,1 1-1,0 0 1,0 1 0,0-1-1,1 2 1,0-1-1,1 0 1,0 1-1,0 0 1,1 0 0,0 1-1,-4 15 1,2-8 50,2 1 1,0-1 0,1 1 0,1 0 0,0 0-1,2 0 1,0 0 0,4 29 0,-2-38-78,1 0 1,1 0-1,-1 0 1,1-1-1,1 1 0,0-1 1,0 0-1,0 0 1,1-1-1,9 10 1,-7-8-166,-1-1-1,0 1 1,-1 0 0,0 0-1,-1 1 1,8 18 0,-9 3-3130,-4-31 3005,0 1 0,0 0 0,0 0 0,-1 0 0,1 0 0,0 0 0,-1-1 0,1 1 0,0 0 0,-1 0 0,1 0 0,-1-1 1,0 1-1,1 0 0,-1-1 0,1 1 0,-1-1 0,0 1 0,0 0 0,1-1 0,-1 0 0,0 1 0,0-1 0,1 1 0,-1-1 0,0 0 0,0 1 0,0-1 0,0 0 1,-1 0-1,-19 1-5022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50.662"/>
    </inkml:context>
    <inkml:brush xml:id="br0">
      <inkml:brushProperty name="width" value="0.025" units="cm"/>
      <inkml:brushProperty name="height" value="0.025" units="cm"/>
    </inkml:brush>
  </inkml:definitions>
  <inkml:trace contextRef="#ctx0" brushRef="#br0">0 168 11050,'0'0'9129,"9"-57"-7015,12 43-865,5 0-416,5 2-385,4 2-255,3 0-161,0 2 0,1 0-1057,0-3-1506,-3 1-1793,-4-4-2498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5:48.046"/>
    </inkml:context>
    <inkml:brush xml:id="br0">
      <inkml:brushProperty name="width" value="0.025" units="cm"/>
      <inkml:brushProperty name="height" value="0.025" units="cm"/>
    </inkml:brush>
  </inkml:definitions>
  <inkml:trace contextRef="#ctx0" brushRef="#br0">952 610 13243,'-14'27'7669,"15"-25"-7590,-1 0 0,1 0-1,0 0 1,0 0 0,0-1 0,0 1-1,0 0 1,0 0 0,0-1-1,1 1 1,-1-1 0,0 1 0,1-1-1,0 0 1,-1 0 0,1 1 0,0-1-1,-1 0 1,1-1 0,0 1 0,0 0-1,0 0 1,0-1 0,0 1-1,0-1 1,0 0 0,0 1 0,0-1-1,0 0 1,0 0 0,0 0 0,0-1-1,1 1-78,9-4 83,0 0 0,0-1 1,-1-1-1,0 1 0,0-2 0,-1 0 0,0 0 0,0-1 0,0 0 0,-1 0 0,0-1 0,-1 0 0,0-1 0,2-3-83,-6 8 18,71-82 121,107-104-16,-178 186-128,0 0 0,0 1 0,1 0 0,-1 0 0,1 1 0,0-1 0,0 1 0,1 0 0,-1 0 0,1 1 0,-1-1 0,1 1-1,0 1 1,0-1 0,0 1 0,0 0 0,0 0 0,0 1 0,0-1 0,0 2 0,0-1 0,0 0 0,0 1 0,0 0 0,0 1 0,0-1 0,0 1-1,-1 0 1,1 1 0,4 2 5,-4 3-96,0 0 0,0 1 0,0 0 0,-1 0-1,-1 0 1,0 1 0,0-1 0,-1 1 0,0 0-1,0 0 1,-1 0 0,-1 1 0,1-1 0,-2 0-1,0 6 97,1-11-1089</inkml:trace>
  <inkml:trace contextRef="#ctx0" brushRef="#br0" timeOffset="265.79">1399 161 17332,'0'0'1701,"0"0"1,0 0-364,6-3 487,55-78-782,-26 25-912,-34 54-132,0 1 0,0 0 1,0-1-1,0 1 0,0 0 0,0 0 0,0 0 1,0-1-1,0 1 0,1 0 0,-1 1 0,0-1 1,1 0-1,-1 0 0,1 1 0,-1-1 1,1 0-1,-1 1 0,1 0 0,-1-1 0,1 1 1,-1 0-1,1 0 0,0 0 0,-1 0 0,1 0 1,0 0-1,-1 0 0,1 0 0,-1 1 0,1-1 1,-1 1-1,1-1 0,-1 1 0,1 0 0,-1-1 1,1 1-1,-1 0 0,0 0 0,0 0 0,1 0 1,-1 0-1,0 0 0,0 0 0,0 1 0,0-1 1,0 1 0,9 15-3,0 0 1,-2 1 0,0 0 0,-1 1-1,0-1 1,-2 1 0,-1 1 0,0-1-1,-1 1 1,-1-1 0,-1 1 0,0 0-1,-2 0 3,-11 230 76,7-191-344</inkml:trace>
  <inkml:trace contextRef="#ctx0" brushRef="#br0" timeOffset="1679.78">179 1338 19028,'-2'-7'867,"3"6"-751,-1 0 1,0 1-1,0-1 0,0 0 1,0 0-1,0 0 1,0 0-1,0 0 0,0 0 1,-1 0-1,1 0 1,0 0-1,0 1 0,-1-1 1,1 0-1,0 0 1,-1 0-1,1 1 0,-1-1 1,1 0-1,-1 0 1,0 1-1,1-1 0,-1 0 1,0 1-1,1-1 1,-1 1-1,0-1 0,0 1 1,0-1-1,1 1 1,-1 0-1,0-1 0,0 1 1,0 0-1,0-1 1,0 1-1,1 0 0,-1 0 1,0 0-1,0 0 0,0 0 1,0 0-1,0 0 1,0 0-1,0 1 0,0-1 1,0 0-1,1 0 1,-1 1-1,0-1 0,0 0 1,0 1-1,0 0-116,-24 13 771,19-11-704,-1 0 0,1 0-1,-1 1 1,1 0 0,0 1 0,0-1 0,1 1-1,-1 1 1,1-1 0,0 0 0,1 1-1,-1 0 1,1 0 0,0 1 0,0 0-67,-3 13 3,0 0 0,2 0 0,0 0 0,1 1 0,1-1 0,1 1 0,1 0 1,1-1-1,1 1 0,0 0 0,2 0 0,2 5-3,10 6 30,-14-32-25,-1 0 0,1 1 0,0-1 0,0 0 0,-1 0 0,1 0 0,0 0 0,0 0 0,-1 0 0,1 0 0,0 0 0,0 0 0,-1 0 0,1 0 0,0-1 0,-1 1-1,1 0 1,0 0 0,0-1 0,-1 1 0,1-1 0,-1 1 0,1 0 0,0-1 0,-1 1 0,1-1 0,-1 1 0,1-1 0,-1 0 0,1 1 0,-1-1 0,0 0 0,1 1 0,-1-1 0,0 0 0,1 1 0,-1-1 0,0 0 0,0 1 0,0-1 0,0 0 0,1 0 0,-1 1 0,0-1-5,85-278 933,-85 276-935,1 1 1,0-1 0,0 1 0,0 0-1,0 0 1,1-1 0,-1 1 0,1 0-1,-1 0 1,1 0 0,0 0-1,0 1 1,-1-1 0,1 0 0,1 1-1,-1-1 1,0 1 0,0 0 0,0 0-1,1 0 1,-1 0 0,0 0 0,1 0-1,-1 1 1,1-1 0,-1 1 0,1-1-1,-1 1 1,1 0 0,0 0 0,-1 0-1,1 1 1,-1-1 0,1 1 0,-1-1-1,1 1 1,-1 0 0,0 0 0,1 0-1,-1 0 1,0 0 0,0 0-1,1 1 1,-1-1 0,0 1 0,0 0-1,-1-1 1,1 1 0,0 0 0,-1 0-1,1 0 1,-1 0 0,2 2 1,8 10-4,-1-1-1,0 1 1,-1 1 0,0 0-1,-2 0 1,1 1 0,-2 0-1,1 3 5,18 40 26,-26-59-25,1 0 1,0-1-1,0 1 1,0-1-1,0 1 1,0 0-1,0-1 1,0 1-1,0-1 1,0 1-1,0 0 0,0-1 1,0 1-1,0-1 1,0 1-1,0 0 1,0-1-1,0 1 1,0-1-1,0 1 1,1 0-1,-1-1 1,0 1-1,0 0 1,0-1-1,1 1 1,-1 0-1,0-1 1,1 1-1,-1 0 1,0-1-1,0 1 1,1 0-1,-1 0 1,1 0-1,-1-1 1,0 1-1,1 0 1,-1 0-1,0 0 1,1 0-1,-1 0 1,1 0-1,-1-1 1,0 1-1,1 0 1,-1 0-1,1 0 1,-1 1-1,1-1 1,-1 0-1,0 0 1,1 0-1,-1 0 1,1 0-1,-1 0 1,0 0-1,1 1 1,-1-1-2,5-47 110,-5 46-102,2-24 122,-2 0-1,0 0 0,-1 0 1,-2 0-1,0 0 0,-3-8-129,5 32 18,-1 1 15,0-9-65,7 2-59,1 0 0,-1 0 0,1 1-1,0 0 1,0 0 0,1 1 0,0-1 0,0 1 0,0 1-1,1-1 1,0 1 0,-1 1 0,1-1 0,5 0 91,19-4-1967</inkml:trace>
  <inkml:trace contextRef="#ctx0" brushRef="#br0" timeOffset="2566.13">703 1152 23085,'-32'67'2893,"31"-53"-2855,1 0 0,1 0 0,1 0 0,0 0 1,0 0-1,1 0 0,1 0 0,1-1 0,0 1 0,0-1 1,7 10-39,44 37 97,-42-51-98,-1 0-1,0 1 1,-1 0 0,0 1-1,0 0 1,-1 1 0,0 0-1,-1 1 1,-1 0 0,0 1 1,-4-7 46,-2 0 1,1-1 0,-1 1-1,0 0 1,0 1 0,-1-1-1,0 1 1,0-1 0,-1 1-1,1-1 1,-2 1 0,1 0-1,-1-1 1,-1 1 0,1 0 0,-1 0-1,-1-1 1,1 1 0,-1-1-1,-1 1 1,1-1 0,-1 0-47,2-5 26,0 1 0,-1-1-1,1 0 1,0 0 0,-1 0 0,0 0 0,1 0 0,-1-1 0,0 1 0,0 0 0,0-1 0,0 0 0,0 1 0,0-1 0,0 0 0,0 0 0,-1 0 0,1 0 0,0 0 0,-1-1 0,1 1 0,-1-1 0,1 0 0,-1 1 0,1-1 0,-1 0 0,1 0 0,-1-1 0,1 1 0,0 0 0,-1-1 0,1 0 0,-1 1 0,1-1 0,0 0 0,0 0 0,-1 0 0,1-1 0,0 1 0,0 0 0,0-1 0,0 0 0,1 1 0,-1-1 0,0 0 0,1 0 0,-1 0 0,1 0 0,-1 0 0,1 0 0,0 0 0,0 0 0,0-1 0,0 0-26,-5-14 16,2 0 0,0-1 1,1 0-1,0 0 0,2 0 1,0 0-1,1 0 0,0 0 1,2 0-1,0 0 0,4-13-16,-5 25 3,5-31 5,3 0 0,0 1 0,2 0 0,2 0 0,2 1 0,0 1 0,5-4-8,-15 32 1,-1-1 0,-1 1 0,1-1 0,-1 0 0,-1 0 0,1 0-1,-1 0 1,0-1 0,-1 1 0,1 0 0,-2-1 0,1 1 0,-1-1 0,0 1 0,0-1-1,-1 1 1,0-1 0,-2-4-1,1 23 7,2-2-7,1 0 0,0 0 0,0-1 0,1 1 0,1 0 0,-1-1 0,1 1 0,1-1 0,-1 0 0,2 0 0,-1-1 0,1 1 0,0-1 0,0 0 0,1 0 0,0 0 0,1-1 0,-5-4 0,0-1 0,1 0 0,-1 0 0,1 0-1,-1 0 1,1 0 0,0-1 0,-1 1 0,1-1 0,0 1 0,-1-1 0,1 0 0,0 0 0,0-1-1,-1 1 1,1 0 0,0-1 0,-1 0 0,1 1 0,-1-1 0,1 0 0,-1 0 0,1-1 0,-1 1-1,0 0 1,1-1 0,-1 0 0,0 1 0,0-1 0,0 0 0,0-1 0,54-66-9,-19 12 61,-35 57-53,-1 0 0,1 0 0,-1 0 1,1 1-1,-1-1 0,0 0 0,1 1 0,-1 0 0,1-1 0,-1 1 1,0 0-1,0-1 0,1 1 0,-1 0 0,0 0 0,0 0 1,0 0-1,0 0 0,0 1 0,0-1 0,0 0 0,-1 0 1,1 1-1,0-1 0,-1 0 0,1 1 0,-1-1 0,1 0 0,-1 1 1,1 1 0,1 1-4,69 111-4,-70-114 18,0 0 0,0 1 0,0-1 0,0 0 0,1 0 0,-1 0-1,0 0 1,1-1 0,-1 1 0,1 0 0,-1-1 0,1 1 0,-1-1 0,1 1 0,-1-1 0,1 0 0,-1 1 0,1-1 0,0 0 0,-1 0 0,1 0 0,-1 0 0,1-1 0,0 1 0,-1 0 0,1-1 0,-1 1 0,1-1 0,-1 1 0,1-1 0,-1 0 0,1 1 0,-1-1 0,0 0 0,0 0 0,1 0 0,-1 0 0,0 0 0,0-1 0,0 1 0,0 0 0,0 0 0,0-1 0,0 1 0,-1-1 0,2 0-10,33-78 509,-30 66-483,5-17 67,-8 23-85,0 0-1,1 0 0,-1 0 0,2 0 0,-1 0 1,1 0-1,0 1 0,1 0 0,-1 0 0,1 0 1,1 0-1,0 1 0,2-3-7,-5 9-2,-1 0 0,1 1 0,-1-1 0,1 0 1,0 1-1,-1 0 0,0-1 0,1 1 0,-1 0 0,1 0 0,-1 0 0,0 1 0,0-1 0,0 1 0,1-1 1,-1 1-1,-1-1 0,1 1 0,0 0 0,0 0 0,-1 0 0,1 0 0,-1 0 0,0 1 0,1-1 0,-1 0 1,0 1-1,0-1 0,-1 0 0,1 1 0,0-1 0,0 3 2,3 4-2,46 71 18,-50-79-15,1 0 0,0-1 0,-1 1 0,1 0 0,-1-1 0,1 1 0,0-1 0,-1 1 0,1-1 0,0 1 0,0-1 0,0 0 0,-1 1 0,1-1 0,0 0 0,0 1 0,0-1 0,0 0 0,-1 0 0,1 0 0,0 0 0,0 0 0,0 0 0,0 0 0,0 0 0,0 0 0,-1 0 0,1-1 0,0 1 0,0 0 0,0 0 0,0-1 0,-1 1 0,1-1 0,0 1 0,0-1 0,-1 1 0,1-1 0,0 1 0,-1-1 0,1 0-1,-1 1 1,1-1 0,-1 0 0,1 1 0,-1-1 0,1 0 0,-1 0 0,0 0 0,1 1 0,-1-1 0,0 0 0,1 0-1,20-56 14,-18 48-8,4-13-1,-5 11-3,1-1 1,1 1-1,0 0 0,1 0 0,0 0 1,0 1-1,1-1 0,1 2 0,0-1 1,0 0-1,6-5-2,-11 14-3,-1 0 1,0 0-1,1 0 1,0 0-1,-1 0 1,1 0-1,-1 0 1,1 0-1,0 1 1,0-1-1,-1 1 1,1-1-1,0 1 1,0 0-1,0 0 1,-1 0 0,1 0-1,0 0 1,0 0-1,0 0 1,0 0-1,-1 1 1,1-1-1,0 1 1,0 0-1,-1-1 1,1 1-1,-1 0 1,1 0-1,0 0 1,-1 0-1,1 0 1,-1 0-1,0 0 1,1 1-1,-1-1 1,0 1-1,0-1 1,0 0-1,1 2 3,33 68-57,-34-69 58,47 115 21,-48-117-24,0-1 1,0 1-1,0 0 0,0-1 0,0 1 0,0-1 0,0 1 0,0 0 0,1-1 0,-1 1 0,0-1 0,0 1 0,0 0 0,0-1 0,1 1 0,-1 0 0,0-1 0,0 1 0,1 0 0,-1-1 0,0 1 0,1 0 0,-1 0 0,0 0 0,1-1 0,-1 1 0,0 0 0,1 0 0,-1 0 0,1-1 0,-1 1 0,0 0 0,1 0 0,-1 0 0,1 0 0,-1 0 0,0 0 0,1 0 0,-1 0 0,1 0 0,-1 0 0,0 0 0,1 0 0,-1 1 0,1-1 0,-1 0 0,0 0 0,1 0 0,-1 0 0,0 1 0,1-1 0,-1 0 0,0 0 0,1 1 0,-1-1 0,0 0 0,0 0 0,1 1 1,-1-1-1,0 0 0,0 1 0,1-1 0,-1 1 0,0-1 0,0 0 2,4-36-1150,-4 34 964,1-25-1710</inkml:trace>
  <inkml:trace contextRef="#ctx0" brushRef="#br0" timeOffset="3420.29">1913 930 13523,'0'0'9188,"10"1"-7103,-5 0-2012,1-1 1,-1 0-1,0 0 0,1 0 1,-1 0-1,1-1 0,-1 0 1,0-1-1,0 1 0,1-1 1,-1 0-1,0 0 1,-1 0-1,1-1 0,0 1 1,-1-1-1,1-1 0,-1 1 1,1-1-74,-2 2 28,1-1 1,0 0 0,-1-1 0,1 1 0,-1 0 0,0-1 0,0 0-1,0 0 1,-1 0 0,1 0 0,-1 0 0,0 0 0,0-1-1,-1 1 1,1-1 0,-1 1 0,0-1 0,0 0 0,0 1-1,-1-1 1,0 0 0,0 0 0,0 1 0,0-1 0,-1 0 0,0 1-1,-1-5-28,0 8 33,0 1 0,0 0 0,0-1 0,0 1-1,0 0 1,0 1 0,0-1 0,0 0 0,0 0-1,0 1 1,0-1 0,0 1 0,0 0 0,0 0-1,1 0 1,-1-1 0,0 2 0,0-1 0,1 0-1,-1 0 1,1 0 0,-1 1 0,1-1 0,-1 1-1,1-1 1,0 1 0,0 0 0,0-1 0,0 1-1,0 0 1,0 0 0,0 0 0,1 0 0,-1 0-1,0 0 1,1 0 0,0 0-33,-5 12 5,1 0 1,1 1-1,0-1 0,1 1 1,1 0-1,0 0 0,1 0 1,0-1-1,1 1 0,1 0 1,0 0-1,1-1 0,1 0 1,1 1-1,2 6-5,-6-19 1,-1 0 0,0-1 1,1 1-1,-1 0 0,1-1 0,-1 1 1,1-1-1,0 1 0,0-1 0,0 1 0,0-1 1,0 1-1,0-1 0,0 0 0,0 1 0,0-1 1,1 0-1,-1 0 0,0 0 0,1 0 0,-1 0 1,1 0-1,-1-1 0,1 1 0,0 0 1,-1-1-1,1 1 0,0-1 0,-1 0 0,1 1 1,0-1-1,-1 0 0,1 0 0,0 0 0,0 0 1,-1 0-1,1-1 0,0 1 0,-1 0 0,1-1 1,0 0-1,-1 1 0,1-1 0,-1 0 1,1 0-2,53-57 54,109-249-1583,-141 277 625,-19 19 573,1-18 530,0 0 0,-2 0 0,-2 0 0,0 0-1,-2 0 1,-2-1 0,0 1 0,-4-10-199,4 16 313,3 19-207,14 57-69,73 326 459,-84-367-471,1-1 0,0 0 1,0 0-1,1-1 0,0 1 0,1-1 1,0 0-1,1 0 0,0-1 0,0 0 0,6 4-25,-13-12 4,0 0-1,1 0 1,-1-1-1,1 1 1,0 0-1,-1 0 1,1-1-1,0 1 1,-1-1-1,1 1 0,0-1 1,-1 1-1,1-1 1,0 1-1,0-1 1,0 1-1,0-1 1,-1 0-1,1 0 1,0 1-1,0-1 1,0 0-1,0 0 1,0 0-1,0 0 0,0 0 1,-1 0-1,1 0 1,0 0-1,0-1 1,0 1-1,0 0 1,0 0-1,0-1 1,-1 1-1,1 0 1,0-1-1,0 1 0,0-1 1,-1 1-1,1-1 1,0 0-1,-1 1 1,1-1-1,-1 0 1,1 1-1,0-1 1,-1 0-1,0 0 1,1 1-1,-1-1 0,1 0 1,-1 0-1,0 0 1,0 0-1,1 0 1,-1 0-1,0 1 1,0-1-1,0 0 1,0 0-1,0 0-3,0-16 69,-1 0 0,0 0 0,-2 1 1,0-1-1,0 1 0,-2-1 0,0 1 0,-1 0 0,0 1 0,-2-1 1,0 2-1,-8-13-69,-13-18 9,41 89-150,-5-25 131,-3-8 8,0 0 0,0 0 0,1-1 1,0 1-1,1-1 0,0 0 0,1-1 1,0 0-1,0 0 0,1 0 0,0-1 2,-5-6 0,-1-1 0,0 0 0,1 0 0,-1 0-1,0 0 1,1 0 0,-1 0 0,1-1 0,0 1 0,-1-1 0,1 0-1,0 0 1,-1 0 0,1 0 0,-1 0 0,1-1 0,0 1-1,-1-1 1,1 1 0,-1-1 0,1 0 0,-1 0 0,0 0 0,1 0-1,-1-1 1,0 1 0,0-1 0,0 1 0,0-1 0,1 0 0,53-63-1,-43 44 17,-1-1-1,-2 0 1,0 0-1,-2-1 1,0-1 0,-1 1-1,-2-1 1,0 0-1,-2 0 1,0-12-16,8 125-52,22 126 117,-33-213-62,0-1 0,0 0-1,0 1 1,0-1 0,0 0 0,0 1-1,1-1 1,-1 0 0,0 0 0,1 1-1,-1-1 1,1 0 0,-1 0-1,1 0 1,-1 1 0,1-1 0,0 0-1,0 0 1,-1 0 0,1 0 0,0 0-1,0 0 1,0-1 0,0 1 0,0 0-1,0 0 1,1-1 0,-1 1-1,0-1 1,0 1 0,0-1 0,1 1-1,-1-1 1,0 0 0,0 1 0,1-1-1,-1 0 1,0 0 0,1 0-1,-1 0 1,0 0 0,0 0 0,1-1-3,4-92-225,-7 73-48,-4-39-823</inkml:trace>
  <inkml:trace contextRef="#ctx0" brushRef="#br0" timeOffset="3608.45">2719 283 21629,'-1'26'1712,"-5"2"929,6-1-1585,4-4-336,-1-8-520,6-4-128,-1-11 56,-4-2-160,4-5-1304,2-2 2152</inkml:trace>
  <inkml:trace contextRef="#ctx0" brushRef="#br0" timeOffset="3933.16">3044 416 19932,'-1'8'7519,"-18"24"-6510,3-8-731,13-17-257,-1 0-1,1 0 1,0 0-1,1 1 1,0-1-1,0 1 0,0 0 1,1-1-1,0 1 1,1 0-1,0 0 1,0 0-1,1-1 1,0 1-1,0 0 1,0 0-1,3 4-20,-3-11 11,1 0 0,0-1-1,0 1 1,0-1 0,0 1 0,0-1-1,0 0 1,0 0 0,0 0 0,0 0-1,0 0 1,0 0 0,0 0-1,0-1 1,0 1 0,0-1 0,0 0-1,0 1 1,-1-1 0,1 0 0,0 0-1,0 0 1,-1 0 0,1 0-1,0-1 1,-1 1 0,1 0 0,-1-1-1,0 1 1,0-1 0,1 1 0,-1-1-1,0 0 1,0 0 0,0 1-1,0-3-10,1 2 18,21-25 94,54-50 11,-75 75-124,1 0 0,0 0 0,0 0-1,0 1 1,0-1 0,0 1 0,0 0 0,0 0 0,0 0 0,1 0 0,-1 1 0,0-1 0,1 1 0,-1 0 0,0 0 0,1 0 0,-1 0 0,0 0 0,1 1 0,-1 0 0,0 0 0,0 0 0,0 0 0,1 0 0,-1 0 0,0 1-1,-1 0 1,1-1 0,0 2 1,76 85-5,-78-87 12,0 0 1,0 0-1,1-1 1,-1 1-1,0-1 0,1 1 1,-1-1-1,0 1 1,1-1-1,-1 0 0,1 0 1,-1 1-1,1-1 0,-1 0 1,1 0-1,-1-1 1,1 1-1,-1 0 0,0 0 1,1-1-1,-1 1 1,1-1-1,-1 1 0,0-1 1,1 0-1,-1 1 0,0-1 1,0 0-1,0 0 1,1 0-1,-1 0 0,0 0 1,0 0-1,0 0 1,-1 0-1,1-1 0,0 1 1,0 0-1,-1 0 1,1-1-1,0 1 0,-1 0 1,1-1-1,-1 1 0,0-1 1,0 1-1,1-1 1,-1 1-1,0-1 0,0 1 1,0-1-1,0 0-7,25-34 193,-24 36-221,1 1-1,-1-1 0,1 0 1,-1 0-1,1 1 0,0-1 1,-1 1-1,1-1 0,-1 1 1,0 0-1,1 0 0,-1-1 1,0 1-1,1 0 0,-1 0 1,0 0-1,0 0 0,0 1 1,0-1-1,0 0 0,0 0 1,0 1-1,0-1 0,0 0 1,-1 1-1,1 0 29,10 19-227</inkml:trace>
  <inkml:trace contextRef="#ctx0" brushRef="#br0" timeOffset="5228.45">1411 2046 18476,'-3'-48'7719,"3"48"-6980,-1 3-64,0 8-537,0 1-1,0-1 1,2 1 0,-1-1 0,2 1 0,-1-1 0,2 1 0,-1-1 0,4 8-138,-1 2 55,48 111 16,-50-128-63,-1 0 0,1 0 0,-1-1 0,1 1 0,0-1 0,1 0-1,-1 1 1,0-1 0,1-1 0,0 1 0,0 0 0,0-1 0,0 0 0,0 0 0,0 0-1,0-1 1,1 1 0,-1-1 0,1 0 0,-1 0 0,1-1 0,-1 1 0,1-1-1,0 0 1,-1 0 0,1 0 0,-1-1 0,1 0 0,3-1-8,-4-1 48,1-1 1,-1 1-1,1-1 0,-1 0 1,0 0-1,0-1 0,-1 1 1,0-1-1,1 0 0,-2 0 1,1 0-1,0 0 0,-1-1 0,0 1 1,0-1-1,-1 1 0,0-1 1,0 0-1,0 1 0,0-1 1,-1 0-1,0 0 0,0 1 1,-1-1-1,0 0 0,0 0 1,0 1-1,-2-6-48,3 1 33,-13-82 316,1-65-20,50 58-327,-35 79-4,-3 19-14,11 13-22,112 205 23,-122-214 14,0-1 0,0 0 1,1 1-1,-1-1 0,1 0 0,-1 0 1,1 0-1,0 0 0,-1 0 0,1 0 1,0 0-1,0-1 0,1 1 0,-1-1 1,0 0-1,0 1 0,1-1 0,-1 0 1,1 0-1,-1 0 0,1-1 0,-1 1 1,1-1-1,0 1 0,-1-1 0,1 0 1,-1 0-1,1 0 0,0 0 0,-1-1 1,1 1-1,0-1 0,-1 1 0,1-1 1,-1 0-1,1 0 0,-1 0 0,0 0 1,1 0-1,-1-1 0,0 1 0,0-1 1,0 0-1,0 1 0,0-1 0,1-2 1,0-4-129,0 0 0,-1 0 0,0-1 0,0 1 0,-1-1 0,0 1 0,-1-1 0,0 1 0,0-1 0,-1 1 0,0-1 0,0 1 0,-1 0 0,0-1 0,-1 1 0,0 0 0,0 0 0,-1 0 0,-2-3 129,-12-42-3138,19 33 2892,35 16 5168,-27 7-5954,20 42 1081,92 255 34,-83-211-33,-38-88-61,1-1 0,-1 0 0,1 0 0,-1 0 0,1 0 0,-1 0 0,1 0 0,-1 0 0,1 0 0,-1 0 0,1 0 0,0 0-1,-1 0 1,1 0 0,-1-1 0,1 1 0,-1 0 0,1 0 0,-1 0 0,1-1 0,-1 1 0,0 0 0,1-1 0,-1 1 0,1 0 0,-1-1 0,0 1-1,1-1 1,-1 1 0,0 0 0,1-1 0,-1 1 0,0-1 0,0 1 0,1-1 0,-1 1 0,0-1 0,0 1 0,0-1 0,0 1 0,0-1 0,0 0 0,0 1-1,0-1 1,0 1 0,0-1 0,0 1 0,0-1 0,0 1 0,0-1 0,0 1 0,-1-1 0,1 1 0,0-1 0,0 1 0,0-1 0,-1 1 0,1-1 0,0 1-1,-1 0 1,1-1 0,-1 1 0,1-1 0,-1 1 11,-1-32-1168</inkml:trace>
  <inkml:trace contextRef="#ctx0" brushRef="#br0" timeOffset="5524.54">1882 1503 23485,'-1'19'792,"-1"5"256,4 6-623,2 1-289,6 2-64,2-8-256,2-3-601</inkml:trace>
  <inkml:trace contextRef="#ctx0" brushRef="#br0" timeOffset="5786.09">2258 1663 21813,'-41'101'3215,"35"-85"-3118,1-1 0,0 1 0,2-1 1,-1 1-1,2 1 0,0-1 1,1 0-1,1 0 0,1 0 0,0 1 1,1-1-1,0 0 0,1 0 1,5 11-98,-8-26 15,0 1 0,0 0 0,0 0 0,0-1 1,1 1-1,-1 0 0,1-1 0,-1 1 0,1-1 1,-1 1-1,1-1 0,0 1 0,0-1 0,0 1 1,0-1-1,0 0 0,0 1 0,0-1 0,1 0 1,-1 0-1,0 0 0,1 0 0,-1 0 0,1 0 1,-1 0-1,1 0 0,-1-1 0,1 1 0,-1-1 1,1 1-1,0-1 0,-1 1 0,1-1 0,0 0 1,0 0-1,-1 0 0,1 0 0,0 0 0,-1 0 1,1-1-1,0 1 0,-1 0 0,1-1 0,0 0 1,-1 1-1,1-1 0,-1 0 0,1 0-15,5-10 124,0 0 0,-1 0 0,-1-1-1,1 0 1,-2 0 0,0 0 0,-1 0 0,0-1 0,0 0-1,-1-8-123,2 1 164,4-16-11,-2 0-1,-2-1 1,-1 0 0,-2 1 0,-1-1 0,-2 0 0,-2 1 0,-2-1-153,-7 0 53,6 60-69,11 20 4,2-1 0,2 0 1,1 0-1,3-1 0,1-1 0,11 22 12,15 5 54,-38-66-66,1 1 1,-1 0-1,0 0 0,1-1 1,0 1-1,-1-1 0,1 1 1,0-1-1,0 0 0,-1 1 1,1-1-1,0 0 0,0 0 1,0-1-1,1 1 0,-1 0 1,0-1-1,0 1 0,0-1 1,0 0-1,1 1 0,-1-1 1,0 0-1,0 0 0,1-1 1,-1 1-1,0 0 0,0-1 1,0 1-1,0-1 0,2 0 12,15-13-1060</inkml:trace>
  <inkml:trace contextRef="#ctx0" brushRef="#br0" timeOffset="6343.75">3125 1335 13787,'0'-122'11445,"-1"121"-11376,0 0 0,0 1 0,0-1 0,0 0 0,0 0 0,0 1 1,0-1-1,-1 0 0,1 1 0,0-1 0,0 1 0,0 0 0,-1-1 0,1 1 0,0 0 0,-1 0 0,1 0 0,0-1 0,0 1 0,-1 1 0,1-1 1,0 0-1,-1 0 0,1 0 0,0 1 0,0-1 0,-1 1 0,1-1 0,0 1 0,0-1 0,0 1 0,0 0 0,0-1 0,0 1 0,0 0 1,0 0-1,0 0 0,0 0 0,0 0 0,0 0 0,1 0 0,-1 0 0,0 1-69,-10 13 30,0 0-1,1 2 1,1-1-1,1 1 1,0 0 0,1 1-1,1 0 1,1 0-1,0 0 1,1 1 0,1 0-1,1-1 1,1 1-1,0 0 1,2 0-1,0 2-29,-3 2-1,0-1 0,2 1 0,1-1 0,1 0 0,0 1 0,2-1 0,1 0 0,0-1 0,2 1 0,0-1-1,5 9 2,-10-28 0,0 0 0,0 0-1,1-1 1,-1 1-1,0 0 1,1-1 0,-1 1-1,1-1 1,-1 0-1,1 0 1,0 0 0,0 0-1,-1 0 1,1-1-1,0 1 1,0-1 0,0 1-1,0-1 1,0 0-1,-1-1 1,1 1-1,0 0 1,0-1 0,0 1-1,-1-1 1,1 0-1,0 0 1,0 0 0,-1 0-1,1-1 1,-1 1-1,1-1 1,-1 1 0,0-1-1,0 0 1,1 0-1,-1 0 1,-1 0 0,1 0-1,0-1 1,0 1-1,-1-1 1,1 1-1,-1-1 1,0 1 0,0-1-1,0 0 1,0 1-1,0-3 1,12-17 83,0-1-1,-2 0 1,-1-1-1,0 0 0,-2 0 1,-1-1-1,-1 0 0,-1 0 1,-1-1-1,-1 1 1,-2-1-1,0 0 0,-2 0 1,-1 1-1,-1-1 0,-1 1 1,-2-8-83,-40-48 196,44 78-202,0 1-1,1 0 1,-1 0 0,0 0 0,-1 0 0,1 1 0,0-1 0,0 0 0,-1 1 0,1-1 0,-1 1 0,1 0-1,-1 0 1,0 0 0,1 0 0,-1 1 0,0-1 0,0 1 0,0-1 0,1 1 0,-1 0 0,0 0 0,0 0 0,0 1-1,1-1 1,-1 1 0,0-1 0,0 1 0,1 0 0,-3 1 6,2 1-113,0 0-1,0 0 1,0 1-1,0-1 1,0 1 0,1-1-1,0 1 1,0 0-1,0 0 1,0 0-1,1 0 1,-1 0 0,1 1-1,0-1 1,0 0-1,1 1 1,-1-1 0,1 0-1,0 1 1,0-1-1,1 5 114,-2 41-2070</inkml:trace>
  <inkml:trace contextRef="#ctx0" brushRef="#br0" timeOffset="6880.2">3189 1418 21645,'4'31'532,"1"0"1,2-1-1,0 0 0,2 0 1,2-1-1,0 0 1,2 0-1,5 5-532,-17-32 26,-1 0 0,1 0 0,0 0 0,0 0 0,0 0 0,0 0 0,0-1 0,0 1 0,0 0-1,1-1 1,-1 1 0,1-1 0,-1 0 0,1 1 0,-1-1 0,1 0 0,0 0 0,-1 0 0,1 0 0,0 0 0,0 0 0,0-1 0,0 1-1,0-1 1,0 1 0,0-1 0,0 0 0,0 0 0,0 1 0,0-1 0,0-1 0,0 1 0,0 0 0,0 0 0,0-1 0,0 1-1,0-1 1,0 0 0,0 0 0,0 0 0,-1 1 0,1-2 0,0 1 0,-1 0 0,1 0 0,0 0 0,-1-1 0,1 1 0,-1-1 0,0 1-1,0-1 1,1 0 0,-1 1 0,0-1 0,0 0 0,-1 0 0,1 0 0,0 0 0,-1 0-26,17-28 188,-1 0 0,-2-1 0,-1-1-1,-2 0 1,-1-1 0,-2 0 0,-1-1 0,-1 1 0,0-20-188,-6 48 6,-13-61 77,12 66-82,1 0-1,-1-1 0,0 1 0,1 0 1,-1 0-1,0 0 0,1 1 0,-1-1 1,1 0-1,-1 0 0,0 0 0,1 0 1,-1 1-1,1-1 0,-1 0 1,0 0-1,1 1 0,-1-1 0,1 1 1,-1-1-1,1 0 0,-1 1 0,1-1 1,0 1-1,-1-1 0,1 1 1,-1-1-1,1 1 0,0-1 0,0 1 1,-1 0-1,1-1 0,0 1 0,0-1 1,0 1-1,-1 0 0,1-1 0,0 1 1,0 0-1,0-1 0,0 1 1,0-1-1,0 1 0,1 0 0,-1-1 1,0 1-1,0 0 0,0-1 0,0 1 1,1-1-1,-1 1 0,0-1 1,1 1-1,-1 0 0,0-1 0,-1 28 2,1-1 1,2 0-1,0 1 1,2-1-1,1 0 1,1-1-1,3 4-2,1-4 18,-9-25-17,0-1 1,0 0 0,-1 0-1,1 0 1,0 0 0,0 0 0,0 0-1,0 0 1,0 0 0,0 0-1,0 0 1,0-1 0,0 1 0,0 0-1,0-1 1,0 1 0,-1-1-1,1 1 1,0-1 0,0 1-1,0-1 1,-1 1 0,1-1 0,0 0-1,-1 1 1,1-1 0,-1 0-1,1 0 1,0 0 0,-1 1 0,0-1-1,1 0 1,-1 0 0,0 0-1,1 0 1,-1 0 0,0 0 0,0 0-1,0 0 1,0 0 0,1 0-1,-1 0 1,-1 1 0,1-1-1,0 0 1,0 0 0,0 0 0,0 0-1,-1 0-1,2-1 3,9-44 62,-1 0 0,-2-1-1,-2 0 1,-2-45-65,-3 92 0,1 1-1,-1-1 1,1 1-1,-1-1 1,1 0-1,-1 1 1,1-1-1,-1 0 1,1 1-1,0-1 1,-1 0-1,1 1 1,-1-1-1,1 0 1,0 0-1,-1 0 1,1 0-1,0 0 1,-1 0 0,1 1-1,0-2 1,-1 1-1,1 0 1,0 0-1,-1 0 1,1 0-1,-1 0 1,1 0-1,0-1 1,-1 1-1,1 0 1,-1-1-1,1 1 1,0 0-1,-1-1 1,1 1-1,-1 0 1,1-1-1,-1 1 1,1-1 0,-1 1-1,0-1 1,1 1-1,-1-1 1,0 0 0,103 292-15,-103-291 15,-1 1 1,1 1 0,0-1 0,0 0 0,0 0 0,0 0 0,1 0 0,-1 0 0,0 0 0,0 0 0,1 0 1,-1 1-1,0-1 0,1 0 0,-1 0 0,1 0 0,-1-1 0,1 1 0,0 0 0,-1 0 0,1 0 0,0 0 0,0 0 0,0-1 0,-1 1 0,1 0 0,0-1 0,0 1 0,0-1 0,0 1 1,0-1-1,0 1 0,0-1 0,0 0 0,0 1 0,1-1 0,-1 0 0,0 0 0,0 0 0,0 0 0,0 0 0,0 0 0,0 0 0,0 0 0,1-1 0,-1 1 0,0 0 0,0-1 0,0 1 0,0 0 1,0-1-1,0 1 0,1-2-1,2-9-31,-1 0 1,1 0-1,-2-1 0,0 1 1,0-1-1,-1 0 1,0 0-1,-1 0 1,0 1-1,-1-1 31,1-22-304,1-18 876</inkml:trace>
  <inkml:trace contextRef="#ctx0" brushRef="#br0" timeOffset="7691.53">3847 1192 16996,'3'2'165,"-5"0"9499,-7 1-8152,-25 8-1182,33-10-320,-1 1-1,0-1 0,0 1 0,1-1 1,-1 1-1,1 0 0,-1 0 0,1 0 1,0 0-1,0 0 0,0 0 0,0 0 0,0 0 1,0 0-1,1 1 0,-1-1 0,1 0 1,-1 0-1,1 1 0,0-1 0,0 0 1,0 1-1,0-1 0,0 0 0,1 0 0,-1 1 1,1 0-10,-1 4 8,1 4-9,-1-1 1,1 1-1,1-1 1,0 1-1,0-1 1,1 0-1,0 0 1,1 0-1,0 0 1,1 0 0,5 7 0,-9-16 1,1-1-1,0 1 1,0 0 0,0-1 0,0 1 0,-1-1 0,1 0 0,0 1 0,0-1 0,0 0 0,0 0 0,0 0 0,0-1 0,0 1 0,0 0 0,0-1 0,0 1 0,-1-1 0,1 0 0,0 0 0,0 1 0,-1-1 0,1 0 0,0 0 0,-1-1 0,1 1 0,-1 0 0,1 0 0,-1-1 0,0 1 0,1-1 0,-1 1 0,0-1 0,0 0 0,0 1 0,0-1 0,-1 0 0,1 0 0,0 0 0,-1 1 0,1-1 0,-1 0 0,0 0 0,1 0 0,-1 0 0,0 0 0,0-2-1,5-9 11,0 0-1,-1 0 1,0 0-1,-1-1 0,0 0 1,-1 0-1,-1 1 1,0-1-1,-1 0 1,-1 0-1,0 0 1,-2-10-11,2 21-18,3 6-26,65 172-203,-67-173 247,0-1 0,0 1 0,1-1 0,-1 1 0,0-1 0,1 1 0,-1-1 0,1 0 0,0 1 0,-1-1 0,1 0 0,0 1 0,0-1 0,0 0 0,0 0 0,0 0 0,0 0 0,0 0 0,0 0 0,0 0 0,1 0 0,-1 0 0,0-1 0,1 1 0,-1 0 0,0-1 0,1 1 0,-1-1 0,1 1 0,-1-1 0,1 0 0,-1 0 0,1 0 0,-1 0 0,1 0 0,-1 0 0,1 0 0,-1 0 0,1 0 0,-1-1 0,1 1 0,-1-1 0,1 1 0,-1-1 0,0 1 0,1-1 0,4-10 6,0 1 0,-1-1 0,0-1 0,0 1 0,-2-1 0,1 1 0,-1-1 0,-1 0 0,0 0 0,-1-5-6,1 5 11,5-27 27,-3-1 0,-1 0 0,-2 0 0,-1 0 0,-2 0 0,-2 0 0,-2 0 0,-2 1 0,-1-1 0,-6-11-38,1 12 2,6 32-68,20 90-51,-1-1 64,-4-26 58,2 0 0,2-1 1,17 48-6,-27-98 7,1 0 1,-1-1 0,1 1-1,0-1 1,1 1 0,-1-1-1,1 0 1,-1 0 0,1 0-1,0 0 1,1 0 0,-1-1-1,1 1 1,0-1 0,-1 0 0,1 0-1,1 0-7,-3-3 9,-1 0-1,0 0 0,0-1 1,1 1-1,-1 0 1,0-1-1,0 1 0,0-1 1,1 1-1,-1-1 0,0 0 1,0 1-1,0-1 1,0 0-1,0 0 0,0 0 1,0 0-1,-1 0 0,1 0 1,0 0-1,0 0 1,-1 0-1,1 0 0,0 0 1,-1 0-1,1 0 1,-1-1-1,0 1 0,1 0 1,-1 0-1,0-1 0,0 1 1,0 0-1,0-1 1,0 1-1,0 0 0,0 0 1,0-1-1,0 1 1,-1 0-1,1 0 0,-1-1-8,1-11 37,-1 1 0,-1-1 0,0 1-1,-1-1 1,-1 1 0,1 0 0,-2 0 0,0 1-1,0-1 1,-1 1 0,0 0 0,-5-5-37,0 3 12,11 21-33,12 24-29,-3-14 33,-7-11 16,0 0-1,1 0 1,0-1 0,0 1-1,1-1 1,0 0 0,0 0 0,0 0-1,1 0 1,0-1 0,0 1 0,0-1-1,1 0 1,0-1 0,0 0-1,0 0 1,0 0 0,1 0 0,-1-1-1,3 0 2,-6-3 6,0 0-1,0-1 1,0 1-1,0-1 0,0 0 1,0 1-1,0-1 0,0-1 1,0 1-1,-1 0 1,1-1-1,0 1 0,-1-1 1,1 0-1,-1 0 1,0 0-1,1 0 0,-1-1 1,0 1-1,0 0 1,-1-1-1,1 0 0,0 1 1,-1-1-1,0 0 0,1 0 1,-1 1-1,0-3-5,22-87 283,-22-74-114,19 238-298,-9-31 119,2 0 0,2-1 0,1-1 0,10 17 10,7-17 22,-32-38-22,-1 0 1,1-1-1,0 1 1,-1-1 0,1 1-1,0-1 1,-1 1-1,1-1 1,0 1-1,0-1 1,-1 0-1,1 0 1,0 1 0,0-1-1,0 0 1,0 0-1,-1 0 1,1 0-1,0 0 1,0 0-1,0 0 1,0 0 0,-1 0-1,1 0 1,0 0-1,0-1 1,0 1-1,0 0 1,-1-1-1,1 1 1,0 0 0,0-1-1,-1 1 1,1-1-1,0 1 1,-1-1-1,1 1 1,-1-1-1,1 0 1,-1 1 0,1-1-1,-1 0 1,1 1-1,-1-1 1,1 0-1,-1 0 1,0 0-1,1 1 1,-1-1 0,0 0-1,0 0 1,0 0-1,0 1 1,0-1-1,2-13-66,0 1 0,-1-1-1,-1 1 1,0-1 0,-1 1 0,0-1 0,-1 1 0,-1 0 0,0 0-1,-2-4 67,-1-12-476,-8-36-1253,0-3-459</inkml:trace>
  <inkml:trace contextRef="#ctx0" brushRef="#br0" timeOffset="8269.9">4388 618 15795,'0'0'4113,"0"1"2853,9 13-5850,33 61-1109,-12 39-11,-26-92 21,1 1 1,1-1-1,0 0 1,2-1-1,1 1 1,0-1-1,2-1 1,0 0-1,4 3-17,37 18 67,-51-40-60,0 0 1,1-1-1,-1 1 0,1-1 1,-1 1-1,0-1 1,1 0-1,-1 0 0,1 1 1,-1-1-1,1 0 1,-1 0-1,1-1 0,-1 1 1,0 0-1,1 0 1,-1-1-1,1 1 0,-1 0 1,0-1-1,1 0 1,-1 1-1,0-1 0,1 0 1,-1 0-1,0 1 0,0-1 1,0 0-1,0 0 1,0 0-1,0 0 0,0-1 1,0 1-1,0 0 1,-1 0-1,1-1 0,0 1 1,-1 0-1,1-1 1,-1 1-1,1 0 0,-1-2-7,4-15 131,0 0-1,-2 0 1,0 0-1,-2-1 1,0 1-1,0 0 1,-2-1-1,0 1 1,-5-15-131,1-11 71,6 40-54,2 22-57,2 15 14,-4-21 26,1 0 0,0 0 0,1 0 1,0 0-1,1 0 0,0-1 0,1 1 0,1-1 0,0 0 1,0 0-1,1 0 0,0-1 0,1 0 0,3 4 0,60 4 38,-57-15-40,0 1 0,0 1 0,-1 0 0,0 0 0,0 1 0,0 1 0,-1 0 0,0 0 1,0 1-1,-1 1 0,0-1 0,0 2 0,-1-1 0,0 2 0,-1-1 0,0 1 0,-1 0 0,0 0 1,0 1-1,-2 0 0,1 1 0,-2-1 0,1 1 0,-2 0 0,0 0 0,0 0 0,-1 0 0,-1 1 2,0-12 15,-1 0-1,1 1 0,-1-1 0,0 0 0,0 1 0,0-1 0,0 0 1,0 1-1,-1-1 0,1 0 0,0 0 0,-1 1 0,0-1 1,0 0-1,0 0 0,0 0 0,0 0 0,0 0 0,0 0 1,0 0-1,-1 0 0,1 0 0,-1-1 0,0 1 0,1 0 1,-1-1-1,0 1 0,0-1 0,0 0 0,0 0 0,0 0 1,0 0-1,0 0 0,0 0 0,-1 0 0,1-1 0,0 1 0,0-1 1,-1 0-1,1 0 0,0 1 0,-1-1-14,-12-6 53,0-1 0,1 0 0,0-1-1,0-1 1,1 0 0,0 0 0,0-1-1,1-1 1,0 0 0,1-1 0,1 0 0,-3-5-53,8 14-4,1-1 1,0 0-1,0 0 0,0-1 1,1 1-1,0-1 1,0 1-1,0-1 1,0 0-1,0 0 1,1 0-1,0-1 1,0 1-1,1-1 0,-1 1 1,1-1-1,1 1 1,-1-1-1,1 1 1,0-1-1,0 0 1,0 1-1,1-1 1,0 0-1,0 1 1,0-1-1,1 1 0,0 0 1,2-6 3,28-25-694,-14 19-442</inkml:trace>
  <inkml:trace contextRef="#ctx0" brushRef="#br0" timeOffset="8536.4">4045 344 25213,'-2'-10'673,"2"10"399,0 0-928,0 0-48,2 0-1392,-1 0-81</inkml:trace>
  <inkml:trace contextRef="#ctx0" brushRef="#br0" timeOffset="9346.86">5026 420 18508,'10'13'9265,"36"84"-9129,118 320 93,-143-381-114,-21-35-107,0-1-1,0 0 1,1 1 0,-1-1 0,0 1 0,0-1 0,0 1-1,0-1 1,1 1 0,-1-1 0,0 1 0,0-1 0,1 0 0,-1 1-1,0-1 1,1 0 0,-1 1 0,0-1 0,1 0 0,-1 1 0,1-1-1,-1 0 1,0 0 0,1 1 0,-1-1 0,1 0 0,-1 0-1,1 0 1,-1 0 0,1 0 0,-1 1 0,1-1 0,-1 0 0,1 0-1,-1 0 1,0 0 0,1 0 0,-1-1 0,1 1 0,-1 0 0,1 0-1,-1 0 1,1 0 0,-1 0 0,1-1 0,-1 1 0,1 0-1,-1 0 1,0-1 0,1 1 0,-1 0 0,0-1 0,1 1 0,-1 0-1,0-1 1,1 1 0,-1-1 0,0 1 0,0 0 0,1-1 0,-1 1-1,0-1 1,0 1 0,0-1 0,0 1 0,0-1 0,1 1-1,-1-1 1,0 1 0,0-1-8,0-24 112,0-1 0,-2 1-1,-1 0 1,-1 0 0,-1 0 0,-1 0-1,-1 1 1,-1 0 0,-8-16-112,-67-118 104,88 159-244,14 18 106,-12-10 31,0-1 0,1 0 0,0 0 0,0-1 0,1 0 0,0 0-1,0-1 1,0 0 0,1-1 0,0 0 0,0 0 0,9 2 3,-17-7 0,0 0 0,0 0 0,1 0 0,-1 0 0,0-1 0,0 1-1,0-1 1,0 1 0,1-1 0,-1 0 0,0 0 0,0 0 0,0 0 0,-1 0 0,1 0 0,0-1 0,0 1 0,-1 0 0,1-1-1,0 0 1,-1 1 0,0-1 0,1 0 0,-1 0 0,0 0 0,0 0 0,0 0 0,0 0 0,0 0 0,-1 0 0,1-1 0,18-71 39,-16 54-22,-1 1-1,-1-1 0,-1 0 1,0 0-1,-2 0 0,0 0 1,-1 1-1,-1-1 0,-1 1 1,-1 0-1,0 0 0,-3-1-16,-7-7 17,16 28-17,0-1-1,0 0 1,0 1 0,0-1-1,0 0 1,0 1 0,0-1 0,0 0-1,0 1 1,0-1 0,0 0 0,0 1-1,-1-1 1,1 0 0,0 1-1,0-1 1,0 0 0,0 1 0,-1-1-1,1 0 1,0 0 0,0 1-1,-1-1 1,1 0 0,0 0 0,0 0-1,-1 1 1,1-1 0,0 0-1,-1 0 1,1 0 0,0 0 0,-1 0-1,1 0 1,0 0 0,-1 1-1,1-1 1,0 0 0,-1 0 0,1 0-1,0 0 1,-1 0 0,1-1 0,0 1-1,-1 0 1,1 0 0,0 0-1,-1 0 1,1 0 0,0 0 0,0 0-1,-1-1 1,1 1 0,0 0-1,-1 0 1,1 0 0,0-1 0,0 1-1,-1 0 1,1 0 0,0-1-1,0 1 1,0 0 0,-1-1 0,1 1-1,0 0 1,0-1 0,0 1 0,15 152-144,-6-105 132,-3-11 7,39 144 32,-45-179-26,0 1 0,0-1 0,0 1 0,1-1 0,-1 0 0,1 1 0,-1-1 0,1 0 0,-1 0 0,1 1 0,-1-1 0,1 0 0,0 0 0,0 0 0,0 0 0,0 0 0,0 0 0,0 0 0,0 0 0,0 0 0,0 0 0,0 0 0,1-1 0,-1 1 0,0 0 0,0-1 0,1 1 0,-1-1 0,0 0 0,1 1 0,-1-1 0,0 0 0,1 0 0,-1 0 0,1 0 0,-1 0 0,0 0 0,1 0 0,-1 0 0,1-1 0,-1 1 0,0-1 0,1 1 0,-1-1 0,0 1 0,0-1 0,1 1 0,-1-1 0,0 0 0,0 0 0,0 0 0,0 0 0,0 0 0,0 0 0,0 0 0,0 0-1,7-13-22,-8 12 4,0 1-1,0-1 1,0 0 0,0 1 0,0-1-1,1 1 1,-1-1 0,0 0 0,1 1-1,-1-1 1,1 1 0,0 0 0,0-1-1,-1 1 1,1-1 0,0 1 0,0 0-1,0 0 1,0-1 0,1 1 0,-1 0-1,0 0 1,0 0 0,1 0 0,-1 1-1,0-1 1,1 0 0,-1 0-1,1 1 1,-1-1 0,1 1 0,-1-1-1,1 1 1,-1 0 0,1 0 0,0 0-1,-1 0 1,1 0 0,-1 0 0,1 0-1,0 0 1,-1 0 0,1 1 0,-1-1-1,1 1 1,-1-1 0,1 1 0,-1 0-1,1-1 1,-1 1 0,1 0 18,14 30-1170,0 8-571</inkml:trace>
  <inkml:trace contextRef="#ctx0" brushRef="#br0" timeOffset="10703.29">5664 529 10346,'3'2'630,"-1"1"-1,1-1 1,-1 0-1,1 0 0,0 0 1,0 0-1,-1 0 1,1 0-1,1-1 1,-1 1-1,0-1 1,0 0-1,1 0 1,-1 0-1,0-1 0,1 1 1,-1-1-1,1 1-629,27-32 3792,-30 27-3662,1-1 0,-1 1-1,0 0 1,0 0 0,0-1-1,-1 1 1,0-1 0,0 1 0,0 0-1,0-1 1,0 1 0,-1 0-1,0-1 1,0 1 0,0 0 0,-1 0-1,1-1 1,-1 1 0,0 0-1,0 1 1,0-1 0,-1 0 0,1 1-1,-1-1 1,0 1 0,0 0-1,0 0 1,0 0 0,-1 0 0,1 0-1,-1 1 1,0 0 0,0-1-1,-3 0-129,4 3 6,1 0 0,0 0-1,0 0 1,-1 0-1,1 1 1,0-1 0,0 1-1,0-1 1,-1 1-1,1 0 1,0 0 0,0 0-1,0 0 1,0 0 0,0 0-1,1 1 1,-1-1-1,0 1 1,1-1 0,-1 1-1,1 0 1,-1 0-1,1-1 1,0 1 0,0 0-1,-1 0 1,1 0-1,1 0 1,-1 1 0,0-1-1,1 0 1,-1 0 0,1 0-1,-1 1 1,1 1-6,-6 82-37,36 100 31,-30-185 6,0 0-1,0 0 1,0 0 0,0 1 0,0-1 0,1 0-1,-1 0 1,0 0 0,1 0 0,-1 0 0,0 1 0,1-1-1,-1 0 1,1 0 0,0 0 0,-1 0 0,1 0-1,0-1 1,-1 1 0,1 0 0,0 0 0,0 0 0,0-1-1,0 1 1,0 0 0,0-1 0,0 1 0,0-1-1,0 1 1,0-1 0,0 1 0,0-1 0,0 0 0,1 0-1,-1 1 1,0-1 0,0 0 0,0 0 0,0 0-1,1 0 1,-1 0 0,0-1 0,0 1 0,0 0 0,5-11-248,-1 0 1,0 0-1,-1-1 1,0 0-1,-1 1 1,0-1 0,-1 0-1,-1 0 1,1-11 247,1 2-811,1-30-1432,-4 36 1063,1 1 0,0 0 0,1 0-1,1 0 1,0 0 0,1 0 0,1 1 0,5-12 1180,-11 25 26,1 0 0,0 1 0,0-1 0,0 1 0,0-1 0,0 0 0,1 1 0,-1-1 0,0 1 0,0-1 0,0 0 0,0 1 0,0-1 0,0 0 0,1 1 0,-1-1 0,0 0 0,0 1 0,0-1 0,1 0 0,-1 0 0,0 1 0,1-1 0,-1 0 0,0 0 0,0 1 0,1-1 0,-1 0 0,0 0 0,1 0 0,-1 1 0,1-1 0,-1 0 0,0 0 0,1 0 0,-1 0 0,0 0 0,1 0 0,-1 0 0,1 0 0,-1 0 0,0 0 0,1 0 0,-1 0 0,1 0 0,-1 0 0,0 0 0,1-1 0,-1 1 0,0 0 0,1 0 0,-1 0 0,0 0 0,1-1 0,-1 1 0,0 0 0,1 0 0,-1-1 0,0 1 0,0 0 0,1-1 0,-1 1 0,0 0 0,0-1-26,4 36 2677,-8 98 2901,4-131-5148,0-2-99,0 0-67,15-30 80,6-1-347,-15 11-78,-5-28 186,-1 47 55,-42 36 1928,40-31-2078,-1 1-1,1 0 0,0 0 0,0 0 0,0 0 0,1 0 0,-1 1 0,1-1 0,0 0 0,1 1 0,0-1 0,0 1 0,0-1 0,0 0 1,1 1-1,0 2-9,0-3 13,-2-1-7,1 0 0,0 0 1,1-1-1,-1 1 0,1 0 0,-1-1 0,1 1 0,0 0 0,0-1 0,1 1 0,-1-1 0,1 0 1,-1 1-1,1-1 0,0 0 0,0 0 0,1 0 0,-1 0 0,1-1 0,-1 1 0,1-1 0,0 1 1,0-1-1,0 0 0,0 0 0,1 0-6,0-4 8,0 0 0,0-1 0,-1 0 0,1 0 0,-1 0 0,0 0 0,0 0 0,0-1 0,0 1 0,0-1 0,-1 0 0,0 0 0,1 0 0,-1 0 0,-1 0 0,1-1 0,-1 1 0,1-4-8,4-6 28,-3 6-19,1-1 0,0 1 0,0 0-1,0 0 1,1 0 0,1 1 0,-1 0 0,1 0 0,0 0 0,1 0-1,-1 1 1,1 0 0,1 1 0,6-5-9,-13 10 0,0 0 0,0 1 1,0-1-1,0 0 0,0 1 0,0-1 0,0 1 1,-1-1-1,1 1 0,0-1 0,0 1 0,0 0 1,-1-1-1,1 1 0,0 0 0,-1 0 1,1-1-1,-1 1 0,1 0 0,-1 0 0,1 0 1,-1 0-1,1 0 0,-1 0 0,0 0 0,1 0 1,-1-1-1,0 1 0,0 0 0,0 0 0,0 0 1,0 0-1,0 0 0,0 0 0,0 0 0,-1 0 1,1 1-1,0 3-3,4 21 2,-3-24 40,-1-2 35,-1-4 44,-3-19 27,0-10-31,-2 0 1,-2 0-1,-1 1 1,-1 0-1,-5-6-114,23 55-64,50 88-70,-55-101 134,0 0-1,0-1 1,0 1 0,0-1 0,0 0 0,1 1-1,0-1 1,-1-1 0,1 1 0,0-1 0,0 1 0,1-1-1,-1 0 1,0-1 0,1 1 0,-1-1 0,1 0-1,-1 0 1,1 0 0,0 0 0,-1-1 0,1 0-1,2 0 1,-3-1 1,0 0-1,0 0 1,0-1-1,1 0 1,-2 1-1,1-1 0,0-1 1,0 1-1,-1 0 1,1-1-1,-1 0 1,0 0-1,0 0 0,0 0 1,0 0-1,0-1 1,-1 1-1,1-1 1,-1 0-1,0 1 1,0-1-1,0 0 0,-1 0 1,0 0-1,1-1 1,-1-3-1,6-115 64,-13 109-93,4 35-24,4 10 49,1 1 0,2-1 0,1 0 1,1 0-1,2-1 0,1 0 0,2-1 0,0 0 1,2 0-1,2-1 0,0-1 0,2-1 0,15 18 4,50 54 11,-84-99-9,1 0-1,-1 0 1,1 1 0,-1-1-1,0 0 1,0 1-1,1-1 1,-1 1 0,0-1-1,0 1 1,0-1 0,1 1-1,-1-1 1,0 1-1,0 0 1,0 0 0,0-1-1,0 1 1,0 0-1,0 0 1,0 0 0,0 0-1,0 0 1,0 0 0,0 0-1,0 1 1,1-1-1,-1 0 1,0 0 0,0 1-1,0-1 1,0 0 0,0 1-1,0-1 1,1 1-1,-1 0 1,0-1 0,0 1-1,1-1 1,-1 1-1,0 0 1,1 0 0,-1-1-1,1 1 1,-1 0 0,1 0-1,-1 0 1,1-1-1,0 1 1,-1 0 0,1 0-1,0 0 1,0 0 0,-1 0-1,1 0 1,0 0-1,0 0 1,0 0 0,0 0-1,0 0 1,0 0-1,1 0 1,-1-1 0,0 1-1,0 0 1,1 0 0,-1 0-1,1 0 1,-1 0-1,1 0-1,-11-8 11,0-1 0,0 0 0,1 0 0,0-1 0,1 0 0,0-1 0,0 0 0,1 0 0,0 0 0,1-1 0,0 0 0,1-1 0,0 1 0,1-1-1,0 0-9,3 6-4,1 0 0,-1 1 0,1-1 0,0 0 0,1 0 1,-1 1-1,1-1 0,0 0 0,0 1 0,1-1 0,0 1 1,0-1-1,0 1 0,1 0 0,0 0 0,-1 0 1,2 0-1,-1 0 0,1 1 0,-1-1 0,1 1 0,0 0 1,1 0-1,-1 1 0,1-1 0,0 1 0,0 0 1,0 0-1,1 0 3,44-39-472,-27 14 681</inkml:trace>
  <inkml:trace contextRef="#ctx0" brushRef="#br0" timeOffset="11583.8">5480 1580 25333,'0'-1'83,"0"0"-1,0-1 0,0 1 0,-1 0 0,1-1 1,0 1-1,-1 0 0,1-1 0,-1 1 1,1 0-1,-1 0 0,1 0 0,-1 0 0,0-1 1,0 1-1,0 0 0,1 0 0,-1 0 0,0 0 1,0 1-1,0-1 0,-1 0 0,1 0 1,0 1-1,0-1 0,0 0 0,0 1 0,-1 0 1,1-1-1,0 1 0,-1-1 0,1 1 0,0 0 1,-1 0-1,1 0 0,0 0 0,-1 0 0,1 0 1,0 0-1,-1 0 0,1 1 0,0-1 1,0 1-1,-1-1 0,1 0 0,0 1 0,0 0 1,-1-1-83,-6 6 12,0 1 1,0-1 0,1 1 0,0 1-1,0-1 1,0 1 0,1 0 0,1 1-1,-1 0 1,1-1 0,1 2 0,-1-1-1,2 0 1,-1 1 0,1 0 0,1 0-1,0 0 1,0 0 0,1 0 0,0 0-1,1 0 1,0 1 0,1-1 0,0 0-1,0 0 1,1 0 0,0 0 0,1 0-1,0 0 1,1-1 0,0 1 0,2 2-13,-6-10 0,1-1 0,0 1 0,-1 0 0,1-1 0,0 1 0,0-1 1,-1 1-1,1-1 0,1 1 0,-1-1 0,0 0 0,0 0 0,0 1 0,1-1 1,-1 0-1,0 0 0,1 0 0,-1 0 0,1-1 0,-1 1 0,1 0 1,0 0-1,-1-1 0,1 1 0,0-1 0,-1 0 0,1 0 0,0 1 0,0-1 1,-1 0-1,1 0 0,0 0 0,0-1 0,-1 1 0,1 0 0,0-1 0,-1 1 1,1-1-1,0 1 0,-1-1 0,1 0 0,-1 0 0,1 0 0,-1 0 0,0 0 1,1 0-1,-1 0 0,0 0 0,0-1 0,1 1 0,-1 0 0,0-2 0,6-13 43,-1-1-1,0 0 0,-2-1 0,0 1 0,-1-1 0,-1 1 0,0-1 1,-2 0-1,0 0 0,0 0 0,-2 0 0,-1 0 0,-1-7-42,-28-83 136,32 108-136,0 0-1,1 1 1,-1-1-1,0 0 0,0 0 1,0 1-1,0-1 1,1 0-1,-1 1 0,0-1 1,0 0-1,0 0 1,0 1-1,0-1 0,0 0 1,0 1-1,0-1 0,0 0 1,0 1-1,0-1 1,0 0-1,0 0 0,0 1 1,0-1-1,0 0 1,0 1-1,0-1 0,-1 0 1,1 0-1,0 1 0,0-1 1,0 0-1,0 0 1,-1 1-1,1-1 0,0 0 1,0 0-1,0 1 1,-1-1-1,1 0 0,0 0 1,-1 0-1,1 0 1,0 0-1,0 1 0,-1-1 1,1 0-1,0 0 0,-1 0 1,1 0-1,0 0 1,0 0-1,-1 0 0,1 0 1,0 0-1,-1 0 1,1 0-1,0 0 0,-1 0 1,1 0-1,0 0 0,0 0 1,-1-1 0,5 20-10,0 0 1,1-1 0,0 0-1,2 0 1,0-1 0,1 0-1,1 0 1,0 0 0,1-1-1,3 2 10,-12-17 1,-1 0-1,1 0 0,-1 0 0,1 0 0,0 0 1,-1 0-1,1 0 0,0 0 0,0-1 0,-1 1 1,1 0-1,0 0 0,0-1 0,0 1 0,0-1 1,0 1-1,0-1 0,0 1 0,0-1 0,0 1 0,0-1 1,0 0-1,0 0 0,1 0 0,-1 0 0,0 1 1,0-2-1,0 1 0,0 0 0,0 0 0,0 0 1,0 0-1,1-1 0,-1 1 0,0 0 0,0-1 1,0 1-1,0-1 0,0 1 0,0-1 0,-1 0 1,1 1-1,0-1 0,0 0 0,0 0 0,0 1 0,-1-1 1,1 0-1,0 0 0,-1 0 0,1 0 0,-1 0 1,1 0-1,-1 0 0,1 0 0,-1-1 0,20-67 24,-13 34 19,-2 0 0,-2-1 0,-1 1 0,-2-1 0,-1 1 0,-2-1 0,-1 1 0,-2 0 0,-2 0 0,-10-31-43,9 48 2,9 32-72,93 438-142,-86-414 211,-2-4 12,1 0 0,1 0-1,3-1 1,0 0 0,15 30-11,-24-60 1,1 0 1,-1 0 0,1 0-1,-1 0 1,1-1-1,0 1 1,0 0 0,0-1-1,1 0 1,-1 1-1,1-1 1,-1 0-1,1 0 1,0 0 0,-1 0-1,1-1 1,0 1-1,0-1 1,0 0 0,0 0-1,2 0-1,-4-1 1,0 0 0,0 0-1,-1 0 1,1 0 0,0-1 0,0 1-1,-1 0 1,1-1 0,0 1-1,0-1 1,-1 1 0,1-1 0,0 1-1,-1-1 1,1 1 0,-1-1-1,1 1 1,-1-1 0,1 0 0,-1 1-1,1-1 1,-1 0 0,0 0-1,1 1 1,-1-1 0,0 0 0,0 0-1,1 1 1,-1-1 0,0 0 0,0 0-1,0 0 1,0 0 0,0 1-1,0-1 1,0 0 0,0 0 0,-1 0-1,1 1 1,0-1 0,0 0-1,-1 0 1,1 1 0,0-1 0,-1 0-1,1 0 1,-1 1 0,1-1 0,-1 1-1,0-1 0,-21-43 55,-17 8 16,34 33-68,0 0 0,1 0-1,-1-1 1,1 1 0,0-1 0,0 0-1,0 0 1,1 0 0,-1 0-1,1-1 1,0 1 0,0-1-1,1 0 1,-1 0 0,1 0-1,0 0 1,1 0 0,-1-1 0,1 1-1,0 0 1,0-3-3,3 3-1,0 0 0,0 0-1,1 1 1,-1-1 0,1 1 0,0 0 0,1 0 0,-1 0-1,1 0 1,0 0 0,0 1 0,0-1 0,0 1 0,0 0-1,1 0 1,-1 1 0,1-1 1,20-15-144,30-33-938,-24 18 1638</inkml:trace>
  <inkml:trace contextRef="#ctx0" brushRef="#br0" timeOffset="12068.05">5992 1311 25357,'2'35'382,"2"1"0,1-1-1,2 0 1,1-1-1,2 0 1,1 0 0,9 14-382,-19-43 34,0-2-5,0 1 0,0-1 0,0 0 0,0 0 1,0 1-1,0-1 0,1 0 0,0 0 0,-1-1 0,1 1 1,0 0-1,0 0 0,1-1 0,-1 0 0,1 1 1,-1-1-1,1 0 0,0 0 0,-1 0 0,1-1 1,0 1-1,2 0-29,19-40 428,-22 30-361,26-195 520,-17 90-500,4 72-72,-14 41-15,0 0-1,0-1 1,0 1-1,0 0 1,0 0-1,0 0 1,0 0-1,0 0 1,0 0-1,-1 0 1,1 0 0,0 0-1,0 0 1,0 0-1,0 1 1,0-1-1,0 0 1,0 1-1,-1-1 1,1 0-1,0 1 1,0-1-1,0 1 1,-1 0-1,1-1 1,0 1 0,-1 0-1,1-1 1,0 1-1,-1 0 1,1 0-1,-1-1 1,1 1-1,-1 0 1,0 0-1,1 0 1,-1 0-1,0-1 1,0 1-1,1 1 1,95 190-17,-96-193 19,0 0 0,0 0 0,0 1 0,0-1 1,1 0-1,-1 0 0,0 0 0,0 1 0,1-1 0,-1 0 0,1 0 0,-1 1 0,1-1 1,-1 0-1,1 1 0,-1-1 0,1 0 0,-1 1 0,1-1 0,0 1 0,-1-1 0,1 1 1,0 0-1,0-1 0,-1 1 0,1 0 0,0-1 0,0 1 0,0 0 0,-1 0 0,1 0 1,0-1-1,0 1 0,0 0 0,0 0 0,-1 0 0,1 0 0,0 1 0,0-1 0,0 0 1,-1 0-1,1 0 0,0 1 0,0-1 0,0 0 0,-1 1 0,1-1 0,0 1 0,-1-1 1,1 1-1,0-1 0,-1 1 0,1-1 0,-1 1 0,1 0 0,-1-1 0,1 1 0,-1 0 0,1 0 1,-1-1-1,1 1 0,-1 0 0,0 0 0,0-1 0,1 1 0,-1 0 0,0 0-2,25-225 299,-25 225-301,1 0 0,-1-1 0,1 1-1,-1 0 1,1 0 0,0 0 0,-1-1 0,1 1-1,0 0 1,0-1 0,0 1 0,-1-1 0,1 1-1,0-1 1,0 1 0,0-1 0,0 1 0,0-1-1,0 0 1,0 0 0,0 1 0,0-1 0,0 0-1,0 0 1,0 0 0,0 0 0,0 0 0,0 0-1,0 0 1,0-1 0,0 1 0,0 0 0,0-1-1,0 1 1,0 0 0,0-1 0,-1 1 0,1-1-1,0 1 1,0-1 0,0 0 0,0 1 0,-1-1-1,1 0 1,0 0 0,-1 1 0,1-1 0,-1 0-1,1 0 1,-1 0 0,1 0 0,-1 0 0,1 0-1,-1 0 1,0 0 0,0 0 0,1 0 0,-1 0 0,0 0-1,0 0 1,0 0 0,0 0 0,0 0 0,0 0-1,-1 0 1,1 0 0,0 0 0,0 0 2,11 23-14,-1 1 0,-1 0 1,0 1-1,-2 0 0,-1 0 0,-1 1 1,1 15 13,-5-94-2073,3 18-80</inkml:trace>
  <inkml:trace contextRef="#ctx0" brushRef="#br0" timeOffset="12895.12">6610 1124 20188,'-3'5'4671,"-1"-1"-4200,-2 1-227,1 1 0,0 0-1,0 0 1,1 0 0,-1 0 0,1 1 0,1-1 0,-1 1 0,1 0-1,0 1 1,1-1 0,0 0 0,0 1 0,0-1 0,1 4-244,0 1 21,0 0 1,1 1 0,1-1 0,0 0-1,1 0 1,0 0 0,0 1 0,2-2-1,-1 1 1,1 0 0,1-1 0,0 0-1,7 10-21,-11-20 2,0-1 0,0 1-1,1-1 1,-1 0 0,0 0-1,0 0 1,0 0-1,1 1 1,-1-2 0,0 1-1,0 0 1,1 0 0,-1 0-1,0 0 1,0-1 0,0 1-1,1-1 1,-1 1 0,0-1-1,0 1 1,0-1 0,0 0-1,0 1 1,0-1 0,0 0-1,0 0 1,0 0 0,-1 0-1,1 1 1,0-1-1,0-1 1,-1 1 0,1 0-1,-1 0 1,1 0 0,-1 0-1,1 0 1,-1 0 0,0-1-1,1 1 1,-1 0 0,0 0-1,0 0 1,0-1 0,0 1-1,0 0-1,76-287 219,-76 287-220,0 1 1,0-1-1,0 0 1,1 1-1,-1-1 1,0 0-1,0 1 1,1-1-1,-1 1 1,0-1-1,1 0 1,-1 1-1,1-1 1,-1 1-1,1-1 1,-1 1-1,1 0 0,-1-1 1,1 1-1,-1-1 1,1 1-1,-1 0 1,1-1-1,0 1 1,-1 0-1,1 0 1,0 0-1,-1-1 1,1 1-1,0 0 1,-1 0-1,1 0 1,0 0-1,-1 0 1,1 0-1,0 0 0,-1 0 1,1 1-1,0-1 1,-1 0-1,1 0 1,0 0-1,-1 1 1,1-1-1,-1 0 1,1 1-1,0-1 1,-1 1-1,1-1 1,-1 0-1,1 1 1,-1-1-1,1 1 1,-1 0-1,0-1 0,1 1 1,-1-1-1,0 1 1,1-1-1,-1 1 1,0 0-1,0-1 1,0 1-1,1 0 1,-1 0 0,24 45-45,-23-44 45,6 14-7,-5-9 10,0 0 0,1-1 0,0 0 1,0 1-1,0-1 0,1-1 0,0 1 0,0 0 0,0-1 0,1 0 0,0 0 1,0 0-1,1 1-3,-4-7 5,1 1 1,-1-1 0,0 1 0,0-1 0,0 0 0,1 0 0,-1 0-1,0 0 1,0 0 0,0 0 0,-1-1 0,1 1 0,0 0-1,0-1 1,-1 0 0,1 1 0,-1-1 0,1 0 0,-1 0-1,0 0 1,0 0 0,0 0 0,0 0 0,0 0 0,0 0-1,0 0 1,-1-1 0,1 1 0,-1 0 0,0 0 0,1-1-1,-1 1 1,0 0 0,0-1 0,-1 1 0,1-1-6,0 1 4,34-172 120,-33 173-126,0 1 0,-1 0 0,1-1 0,0 1 0,-1 0 0,1 0 0,0 0-1,0 0 1,-1 0 0,1 0 0,0 0 0,0 0 0,-1 0 0,1 0 0,0 0-1,0 0 1,-1 0 0,1 1 0,0-1 0,-1 0 0,1 0 0,0 1 0,-1-1-1,1 1 1,0-1 0,-1 1 0,1-1 0,-1 1 0,1-1 0,-1 1 0,1-1-1,-1 1 1,1-1 0,-1 1 0,0 0 0,1-1 0,-1 1 0,0 0 0,1 0-1,-1-1 1,0 1 0,0 0 0,0-1 0,0 1 0,0 0 0,0 0 0,0-1-1,0 1 1,0 0 0,0 0 0,0 0 2,1 2-5,68 121-30,-69-123 36,1 0 0,0 0-1,0 0 1,-1 0 0,1 0 0,0 0-1,0 0 1,0 0 0,0 0-1,0 0 1,0 0 0,1 0-1,-1-1 1,0 1 0,0 0-1,1-1 1,-1 1 0,0-1 0,1 0-1,-1 1 1,0-1 0,1 0-1,-1 0 1,0 0 0,1 0-1,-1 0 1,1 0 0,-1 0 0,0 0-1,1-1 1,-1 1 0,0 0-1,1-1 1,-1 1 0,0-1-1,0 0 1,1 1 0,-1-1-1,0 0 1,0 0 0,0 0 0,0 0-1,0 0 1,0 0 0,0 0-1,0 0 0,6-15 24,0-1 0,0-1-1,-2 1 1,0-1-1,-1 0 1,-1 0 0,-1 0-1,0-5-23,0 5 15,17-137 24,-13 174-100,34 192-41,-40-209 104,-1-1-1,1 1 0,0-1 0,0 1 1,0-1-1,0 1 0,0-1 1,0 1-1,0-1 0,0 1 0,1-1 1,-1 1-1,0-1 0,1 1 1,0-1-1,-1 0 0,1 1 0,0-1 1,-1 0-1,1 1 0,0-1 1,0 0-1,0 0 0,0 0 0,0 0 1,1 0-1,-1 0 0,0 0 1,0 0-1,1 0 0,-1-1 0,0 1 1,1-1-1,-1 1 0,0-1 0,1 1 1,-1-1-1,1 0 0,-1 1 1,1-1-1,-1 0 0,1 0 0,-1 0 1,1 0-1,-1-1 0,1 1 1,-1 0-1,1-1 0,-1 1 0,1 0 1,-1-1-2,24-43 52,-24 40-51,1 0 1,-1-1-1,1 1 0,0 0 1,0 0-1,0 1 0,1-1 0,-1 0 1,1 1-1,0-1 0,0 1 1,0 0-1,1 0 0,-1 0 1,1 1-1,-1-1 0,1 1 1,3-2-2,-3 4-4,0 1 0,0 0 1,-1 0-1,1 0 1,0 0-1,-1 0 0,1 1 1,-1 0-1,0 0 0,0 0 1,1 0-1,-1 0 0,-1 1 1,1-1-1,0 1 0,0 0 1,-1-1-1,0 1 1,1 1-1,-1-1 0,0 0 1,0 1 3,1 1-6,20 27 0,-1 1 1,-2 0-1,-1 2 0,-2 0 0,-1 1 0,-2 1 0,-1 1 0,-3-1 0,0 2 0,-3-1 1,-1 1-1,-1 17 6,-4-54 2,0 0 0,-1 0 0,1-1 1,-1 1-1,1 0 0,-1 0 0,0 0 0,1-1 1,-1 1-1,0 0 0,-1 0 0,1 0 0,0 0 1,0-1-1,-1 1 0,1 0 0,-1 0 1,1 0-1,-1-1 0,0 1 0,0 0 0,0-1 1,0 1-1,0-1 0,0 1 0,0-1 1,0 0-1,-1 1 0,1-1 0,-1 0 0,1 0 1,-1 0-1,1 0 0,-1 0 0,1 0 0,-1 0 1,0 0-1,1-1 0,-1 1 0,0-1 1,0 1-1,0-1 0,0 0 0,1 0 0,-1 0 1,0 0-1,0 0 0,0 0 0,0 0 0,1 0 1,-1-1-1,0 1 0,0-1 0,0 0 1,1 1-1,-1-1-2,-6-5 3,2 0 0,-1 0 1,1-1-1,0 1 0,0-1 0,0-1 1,1 1-1,1-1 0,-1 0 1,1 0-1,0 0 0,1-1 0,0 1 1,0-1-1,1 0 0,0 0 0,1 0 1,0 0-1,0 0 0,1 0 1,0 0-1,0 0 0,1 0 0,1-4-3,3-33 64,2 1-1,2 0 0,2 1 0,16-41-63,19-84-1155,-32 92-683</inkml:trace>
  <inkml:trace contextRef="#ctx0" brushRef="#br0" timeOffset="13173.14">7559 178 23245,'3'37'1352,"2"6"553,2 13-1225,2 5-184,2 0-808,0-6-1072</inkml:trace>
  <inkml:trace contextRef="#ctx0" brushRef="#br0" timeOffset="13435.01">7814 1033 26446,'4'33'1040,"-1"-8"16,0-4-480,-3-21-680,0 0 488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51.019"/>
    </inkml:context>
    <inkml:brush xml:id="br0">
      <inkml:brushProperty name="width" value="0.025" units="cm"/>
      <inkml:brushProperty name="height" value="0.025" units="cm"/>
    </inkml:brush>
  </inkml:definitions>
  <inkml:trace contextRef="#ctx0" brushRef="#br0">103 1 10954,'0'0'10442,"-33"75"-9096,16-32-610,3 3-127,-1 5 31,4-6-287,4-3-225,2-7-96,4-11 32,1-7-641,3-13-992,10-4-321,3-8-864,5-14-3140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51.363"/>
    </inkml:context>
    <inkml:brush xml:id="br0">
      <inkml:brushProperty name="width" value="0.025" units="cm"/>
      <inkml:brushProperty name="height" value="0.025" units="cm"/>
    </inkml:brush>
  </inkml:definitions>
  <inkml:trace contextRef="#ctx0" brushRef="#br0">98 212 14253,'0'0'7570,"-11"9"-6123,9-7-1376,-10 8 446,1 0 1,-18 23-1,25-28-394,0-1 0,1 2 0,0-1 1,0 0-1,0 0 0,1 1 0,0 0 0,0-1 0,0 1 1,1 0-1,0 0 0,0 0 0,0 6 0,1-11-119,0 0 0,0-1 0,0 1 0,0 0 0,0-1 0,0 1 0,0 0 0,0-1 0,1 1 0,-1-1 0,0 1 0,0 0 0,1-1 1,-1 1-1,0-1 0,1 1 0,-1-1 0,1 1 0,-1-1 0,0 1 0,1-1 0,-1 1 0,1-1 0,0 1 0,-1-1 0,1 0 0,-1 0 0,1 1 0,-1-1 0,1 0 0,0 1 0,26-3 118,-21 0-103,1 0 0,-1 0 0,0-1 0,0 0 0,0 0 1,6-5-1,2-5-116,0-1 0,-1 0 0,0-2 1,-1 1-1,-1-1 0,-1-1 1,0 0-1,9-25 0,-39 81-31,-13 28 208,31-62-55,1-1 0,-1 1-1,1-1 1,0 1-1,0 0 1,1 0 0,0 0-1,-1-1 1,2 1 0,-1 0-1,0 0 1,3 8 0,-2-12-20,-1 0 0,1 0 1,-1 0-1,1 0 1,0-1-1,-1 1 1,1 0-1,0 0 0,0-1 1,-1 1-1,1-1 1,0 1-1,0 0 0,0-1 1,0 0-1,0 1 1,0-1-1,0 0 0,0 1 1,0-1-1,0 0 1,0 0-1,0 0 0,0 0 1,0 0-1,0 0 1,0 0-1,0 0 1,0 0-1,0 0 0,0-1 1,0 1-1,0 0 1,0-1-1,0 1 0,0-1 1,0 1-1,0-1 1,0 0-1,37-23 120,-14-1-109,-1-2 0,-1 0 0,-1-1 0,-2-1 0,-1-1 0,-2-1 0,0-1 0,-2 0 0,15-54 0,-70 159-112,30-47 153,2-1-1,1 2 0,2-1 1,0 1-1,1 0 0,2 0 1,1 1-1,1 29 1,1-55-54,0 0 0,1 1 1,-1-1-1,0 0 1,1 0-1,-1 1 1,1-1-1,0 0 0,0 0 1,0 0-1,0 0 1,0 0-1,0 0 1,0 0-1,1 0 0,-1-1 1,1 1-1,-1 0 1,1-1-1,0 1 1,0-1-1,-1 0 0,1 1 1,0-1-1,0 0 1,0 0-1,0 0 1,1-1-1,-1 1 0,0 0 1,0-1-1,0 1 1,1-1-1,-1 0 1,0 0-1,0 0 0,1 0 1,-1 0-1,0 0 1,0-1-1,5 0 1,-6 1-43,0-1 1,0 1 0,0 0 0,0 0 0,-1 0 0,1-1 0,0 1-1,0-1 1,0 1 0,0 0 0,-1-1 0,1 0 0,0 1 0,0-1-1,-1 1 1,1-1 0,0 0 0,-1 1 0,1-1 0,-1 0 0,1 0-1,-1 0 1,1 1 0,-1-1 0,0 0 0,1-1 0,-2-28-1844,-1 23 1244,-1-1-1,0 1 1,0 0-1,-1 0 1,-6-11-1,-4 2-120,0 0-1,-26-22 1,-36-24 2459,69 57-1298,6 4-377,1 1-1,-1 0 0,1 0 1,-1-1-1,1 1 1,0 0-1,-1-1 1,1 1-1,-1 0 0,1-1 1,0 1-1,-1 0 1,1-1-1,0 1 1,-1-1-1,1 1 0,0-1 1,0 1-1,-1-1 1,1 1-1,0-1 0,0 1 1,0-1-1,0 1 1,0-1-1,0 0 1,0 1-1,0-1 0,0 1 1,0-1-1,0 0 1,17-8 1154,37 4 806,-45 4-1852,86-6-6246,-66 2-2305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52.824"/>
    </inkml:context>
    <inkml:brush xml:id="br0">
      <inkml:brushProperty name="width" value="0.025" units="cm"/>
      <inkml:brushProperty name="height" value="0.025" units="cm"/>
    </inkml:brush>
  </inkml:definitions>
  <inkml:trace contextRef="#ctx0" brushRef="#br0">0 3 12332,'8'7'7569,"1"18"-6680,-6-14 96,3 3-708,1 0 0,0-1 0,0 0-1,1 0 1,1 0 0,13 14 0,-20-25-318,0 0 1,0 0-1,0 0 1,1 0-1,-1 0 1,1 0-1,-1-1 1,1 1-1,0-1 1,-1 0-1,1 0 1,0 0-1,0 0 1,0 0-1,0-1 1,0 1-1,0-1 1,0 0-1,0 0 1,0 0-1,0 0 1,0 0-1,0-1 1,0 1-1,0-1 1,0 0-1,0 0 1,0 0-1,-1 0 1,1 0-1,0-1 1,-1 1-1,1-1 1,-1 0-1,1 0 0,-1 0 1,0 0-1,3-4 1,6-4-334,-1-1 0,0-1-1,-1 0 1,-1 0 0,1 0 0,-2-1-1,0 0 1,-1-1 0,9-27 0,-52 105 1799,1 14-471,5 1 0,-36 134-1,65-199-364,1-8-1879,0 0-5098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53.254"/>
    </inkml:context>
    <inkml:brush xml:id="br0">
      <inkml:brushProperty name="width" value="0.025" units="cm"/>
      <inkml:brushProperty name="height" value="0.025" units="cm"/>
    </inkml:brush>
  </inkml:definitions>
  <inkml:trace contextRef="#ctx0" brushRef="#br0">59 0 10314,'0'0'13452,"-7"74"-12971,-4-39-225,0 0-160,0-3-64,2-5 0,3-6-192,3-8-577,3-8-512,2-11-2658,8-15-962,1-2-3010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53.870"/>
    </inkml:context>
    <inkml:brush xml:id="br0">
      <inkml:brushProperty name="width" value="0.025" units="cm"/>
      <inkml:brushProperty name="height" value="0.025" units="cm"/>
    </inkml:brush>
  </inkml:definitions>
  <inkml:trace contextRef="#ctx0" brushRef="#br0">5 265 3299,'0'0'16747,"-1"8"-16459,-2 26-85,3-33-165,0 0-1,1 0 1,-1 0 0,0 0 0,1 0-1,-1 0 1,0 0 0,1 0 0,0 0 0,-1 0-1,1 0 1,-1 0 0,1 0 0,0 0-1,0-1 1,0 1 0,-1 0 0,1 0 0,0-1-1,0 1 1,0-1 0,0 1 0,0-1 0,0 1-1,0-1 1,0 1 0,0-1 0,1 0-1,-1 0 1,2 1 0,35 1 1194,-33-2-1041,6-1-27,-1 0 1,1 0-1,-1-1 0,1 0 1,-1-1-1,0 0 0,0-1 0,0 0 1,-1-1-1,0 0 0,17-11 0,-20 12-98,-1 0 0,0 0 0,0-1 0,0 0 0,0 0 0,-1 0-1,1 0 1,-1-1 0,-1 1 0,1-1 0,-1 0 0,0 0 0,0 0-1,-1-1 1,0 1 0,0-1 0,-1 1 0,1-1 0,0-11 0,-2 17-65,0 0 1,0 0-1,0 1 1,0-1-1,-1 0 1,1 0-1,0 0 1,0 1 0,0-1-1,-1 0 1,1 1-1,0-1 1,-1 0-1,1 1 1,0-1-1,-1 0 1,1 1 0,-1-1-1,1 1 1,-1-1-1,1 0 1,-1 1-1,0-1 1,1 1-1,-1 0 1,0-1-1,1 1 1,-1 0 0,0-1-1,1 1 1,-1 0-1,0 0 1,0-1-1,1 1 1,-1 0-1,0 0 1,0 0 0,0 0-1,1 0 1,-1 0-1,0 0 1,0 1-1,1-1 1,-1 0-1,0 0 1,0 0-1,1 1 1,-1-1 0,0 0-1,1 1 1,-1-1-1,0 1 1,1-1-1,-2 1 1,-38 25-71,28-16 62,1 1 1,0 0 0,1 0-1,0 1 1,0 0 0,2 1-1,-1 0 1,2 0 0,0 1-1,0 0 1,1 0 0,1 0-1,0 1 1,1 0 0,-3 25-1,7-39 9,0 1-1,0-1 1,0 1 0,0-1-1,1 1 1,-1-1-1,0 0 1,1 1-1,-1-1 1,1 1 0,-1-1-1,1 0 1,0 1-1,0-1 1,-1 0-1,1 0 1,0 1 0,0-1-1,0 0 1,0 0-1,0 0 1,1 0-1,-1 0 1,0-1 0,0 1-1,1 0 1,-1-1-1,0 1 1,1 0-1,-1-1 1,1 0-1,-1 1 1,0-1 0,1 0-1,-1 0 1,1 1-1,-1-1 1,1 0-1,-1-1 1,1 1 0,-1 0-1,1 0 1,2-1-1,5-1 21,0 1-1,0-1 1,-1-1-1,1 1 0,0-2 1,9-4-1,6-6-5,0-1 1,-1 0-1,-1-2 1,0-1-1,-2 0 0,0-2 1,-1 0-1,-1-2 0,-1 0 1,0 0-1,-2-2 0,-1 0 1,-1 0-1,-1-1 0,16-51 1,-27 73-13,0 0 0,0 0 1,-1 0-1,1 0 1,-1 0-1,0 0 0,0 0 1,0 0-1,0-5 0,-1 8-1,1 0-1,0-1 0,0 1 0,0-1 0,0 1 1,-1 0-1,1-1 0,0 1 0,0 0 0,-1-1 1,1 1-1,0 0 0,0 0 0,-1-1 0,1 1 1,0 0-1,-1 0 0,1-1 0,0 1 0,-1 0 1,1 0-1,-1 0 0,1 0 0,0 0 0,-1-1 1,1 1-1,-1 0 0,1 0 0,0 0 0,-1 0 1,1 0-1,-1 0 0,1 0 0,0 1 0,-1-1 1,1 0-1,-1 0 0,0 0 0,-4 3 13,0 0 1,0 0-1,0 0 0,0 0 0,1 1 0,-1 0 0,-7 8 1,5-5-14,-20 21 92,2 1 0,-24 35 0,43-57-73,1 0 0,1 1 0,-1 0 0,1-1 0,1 2 0,-1-1 0,1 0 0,1 1 0,0 0-1,0-1 1,0 1 0,1 0 0,1 0 0,0 0 0,0 10 0,1-17 1,0 0 0,0 1 0,1-1 0,-1 0 0,0 0 0,1 0 0,0 0 0,-1-1 0,1 1 0,0 0 0,0-1 0,0 1 0,0-1 1,0 1-1,0-1 0,0 0 0,0 0 0,1 0 0,-1 0 0,0-1 0,1 1 0,-1 0 0,1-1 0,3 1 0,31 2-995,-7-7-3298,-21-4-896,-8-7-2504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54.212"/>
    </inkml:context>
    <inkml:brush xml:id="br0">
      <inkml:brushProperty name="width" value="0.025" units="cm"/>
      <inkml:brushProperty name="height" value="0.025" units="cm"/>
    </inkml:brush>
  </inkml:definitions>
  <inkml:trace contextRef="#ctx0" brushRef="#br0">1 0 16592,'0'0'7014,"54"49"-12843,-34-32-3428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54.582"/>
    </inkml:context>
    <inkml:brush xml:id="br0">
      <inkml:brushProperty name="width" value="0.025" units="cm"/>
      <inkml:brushProperty name="height" value="0.025" units="cm"/>
    </inkml:brush>
  </inkml:definitions>
  <inkml:trace contextRef="#ctx0" brushRef="#br0">207 176 17104,'0'0'2280,"-6"-9"357,-20-31-651,25 38-1922,-1 1 1,1-1 0,-1 1 0,1 0 0,-1-1-1,1 1 1,-1 0 0,0 0 0,0 0-1,0 0 1,0 0 0,1 0 0,-1 1-1,0-1 1,0 1 0,0-1 0,-1 1-1,1 0 1,0-1 0,0 1 0,0 0-1,0 1 1,0-1 0,0 0 0,0 0-1,0 1 1,0 0 0,0-1 0,0 1 0,0 0-1,0 0 1,0 0 0,1 0 0,-1 0-1,-3 2 1,-2 3-41,-1 0 1,1 1-1,0 0 0,1 0 0,-9 12 1,8-10 99,1 0 0,0 0 0,1 1 0,0-1 0,0 1 0,1 1 0,0-1 0,1 0 0,0 1 0,1 0 0,0-1 0,0 15 0,2-23-109,0-1 1,0 1-1,0 0 1,0-1-1,0 1 1,0-1-1,1 1 1,-1 0-1,1-1 1,-1 1-1,1-1 1,0 1-1,-1-1 1,1 0-1,0 1 1,0-1-1,0 0 1,0 1-1,0-1 1,0 0-1,1 0 1,-1 0-1,0 0 1,1 0-1,0 1 1,2-1 6,0 1 0,-1-1 0,1 0 0,0 0 0,0-1 0,0 1 0,0-1 0,0 0 0,-1 0 0,7 0 0,3-2 23,0 0 1,-1-1 0,1 0-1,-1-1 1,21-9-1,-6-1-13,0-2 0,-1-1 0,-1-1 0,41-38 0,-51 41-28,0 0 1,-1-2 0,0 0 0,-1 0-1,-2-1 1,1-1 0,14-33 0,-17 10 16,-25 50-272,4 5 247,1 1-1,0 0 0,1 0 1,1 1-1,1 1 1,0-1-1,0 1 0,2 1 1,0-1-1,1 1 1,1 0-1,0 0 1,-1 19-1,5-32-40,-1 0-1,1 0 1,0 0-1,1 0 1,-1 0-1,1 0 1,0 0-1,0-1 1,0 1-1,0 0 1,0 0-1,1-1 1,0 1-1,0-1 1,0 0-1,3 5 1,-3-6-235,0-1-1,0 1 1,0 0 0,0-1-1,0 1 1,0-1 0,1 0-1,-1 0 1,0 0 0,4 1-1,34 1-6902,-7-10-5122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59.381"/>
    </inkml:context>
    <inkml:brush xml:id="br0">
      <inkml:brushProperty name="width" value="0.025" units="cm"/>
      <inkml:brushProperty name="height" value="0.025" units="cm"/>
    </inkml:brush>
  </inkml:definitions>
  <inkml:trace contextRef="#ctx0" brushRef="#br0">216 53 9865,'0'0'11659,"3"-8"-10014,8-25-535,-11 33-1082,0-1 0,0 1 1,0 0-1,0-1 0,0 1 1,0 0-1,0-1 0,0 1 0,0-1 1,0 1-1,0 0 0,0-1 0,0 1 1,0-1-1,0 1 0,-1 0 0,1-1 1,0 1-1,0 0 0,0-1 0,-1 1 1,1 0-1,0-1 0,0 1 0,-1 0 1,1 0-1,0-1 0,-1 1 1,1 0-1,0 0 0,-1-1 0,1 1 1,0 0-1,-1 0 0,1 0 0,0 0 1,-1 0-1,1 0 0,-1-1 0,1 1 1,0 0-1,-1 0 0,1 0 0,-1 0 1,-19 1 237,18 0-160,-7 0-34,0 1 0,0 0-1,0 1 1,1 0 0,-1 0 0,1 1 0,0 0-1,0 0 1,0 1 0,-12 9 0,10-6-14,-1 1 1,2 0 0,-1 0 0,1 1 0,1 0 0,-14 21-1,20-28-49,1 0 0,-1 0-1,0 1 1,1-1 0,0 1-1,0-1 1,0 1 0,0 0 0,0-1-1,1 1 1,0 0 0,0 0-1,0-1 1,0 1 0,1 5-1,0-7-26,0 0 0,-1 0-1,1 0 1,0 0 0,1 0 0,-1-1-1,0 1 1,0 0 0,1-1-1,-1 1 1,1-1 0,-1 1-1,1-1 1,0 1 0,-1-1-1,1 0 1,0 0 0,0 0-1,0 0 1,0-1 0,0 1 0,0 0-1,0-1 1,0 1 0,0-1-1,0 0 1,4 0 0,9 2-774,0-2 0,0 0 0,0-1 0,0-1 0,0 0 0,20-6 0,45-22-7694,-27 4-1609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6:59.834"/>
    </inkml:context>
    <inkml:brush xml:id="br0">
      <inkml:brushProperty name="width" value="0.025" units="cm"/>
      <inkml:brushProperty name="height" value="0.025" units="cm"/>
    </inkml:brush>
  </inkml:definitions>
  <inkml:trace contextRef="#ctx0" brushRef="#br0">193 0 14382,'-10'6'2594,"-16"11"-936,0 1 0,-27 24 0,45-36-1440,2 0-1,-1 0 0,1 1 1,0-1-1,0 1 1,1 1-1,-1-1 1,2 1-1,-1 0 1,1 0-1,0 0 0,1 1 1,-5 16-1,9-24-213,-1-1 1,0 1-1,0 0 0,1-1 0,-1 1 0,0-1 1,1 1-1,-1 0 0,1-1 0,-1 1 0,1-1 1,-1 1-1,1-1 0,-1 1 0,1-1 0,-1 1 0,1-1 1,0 0-1,-1 1 0,1-1 0,0 0 0,-1 1 1,1-1-1,0 0 0,-1 0 0,1 0 0,0 0 1,-1 0-1,1 0 0,0 0 0,0 0 0,-1 0 0,1 0 1,0 0-1,-1 0 0,1 0 0,1-1 0,31-4 126,-9-4-124,0 0 1,-1-2-1,0-1 1,27-18-1,-27 15-65,1 1 1,1 2-1,34-14 0,-59 26 70,1 0 1,-1 0-1,1-1 1,-1 1 0,0 0-1,1 0 1,-1 0-1,1 0 1,-1 0 0,0 0-1,1 0 1,-1 0-1,1 0 1,-1 0-1,1 0 1,-1 0 0,0 0-1,1 0 1,-1 0-1,1 0 1,-1 0 0,0 0-1,1 0 1,-1 1-1,1-1 1,-1 0-1,0 0 1,1 1 0,-1-1-1,0 0 1,1 0-1,-1 1 1,0-1 0,0 0-1,1 1 1,-2 16 595,-15 18 280,11-25-717,1-4-117,0 1 1,0 0-1,1 0 1,0 0-1,0 0 1,1 0-1,-1 0 1,-1 14-1,5-20-46,-1-1-1,1 1 0,-1-1 1,1 1-1,-1-1 0,1 1 1,-1-1-1,1 1 1,-1-1-1,1 0 0,0 1 1,-1-1-1,1 0 1,0 1-1,-1-1 0,1 0 1,0 0-1,-1 0 0,1 0 1,0 0-1,-1 0 1,1 0-1,0 0 0,-1 0 1,1 0-1,0 0 0,0 0 1,-1 0-1,1 0 1,0-1-1,-1 1 0,1 0 1,-1 0-1,1-1 1,0 0-1,29-9 181,71-47-50,-67 36-227,69-32 0,-101 52 87,0 0 0,0 0 0,0 0 0,0 1 0,0-1 0,0 0 0,0 1 0,0 0 0,0-1 0,0 1 0,1 0 0,-1 0 0,0 0 0,0 1 0,3 0 0,-4-1 12,-1 1 1,1-1-1,-1 1 1,1-1-1,-1 1 1,1-1-1,-1 1 1,1-1-1,-1 1 1,0 0-1,1-1 1,-1 1-1,0 0 1,1 0-1,-1-1 1,0 1-1,0 0 1,0-1-1,0 1 1,0 0-1,0 0 1,0-1-1,0 1 1,0 0-1,0 0 1,0-1-1,0 1 1,-1 1-1,-2 9 152,-1 0 1,0-1-1,-1 1 1,-8 12-1,5-6-10,6-13-133,0-1-1,1 1 1,-1 0-1,1 0 1,0 0 0,0 0-1,1 0 1,-1 0 0,1 6-1,9-10-883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00.750"/>
    </inkml:context>
    <inkml:brush xml:id="br0">
      <inkml:brushProperty name="width" value="0.025" units="cm"/>
      <inkml:brushProperty name="height" value="0.025" units="cm"/>
    </inkml:brush>
  </inkml:definitions>
  <inkml:trace contextRef="#ctx0" brushRef="#br0">42 0 6694,'0'0'14441,"1"11"-13075,-1 29-325,-2-1-1,-12 66 1,6-53-899,-1 68 0,9-119-143,0 0 0,0 0-1,-1 0 1,1 0 0,0 0 0,0 0-1,1 0 1,-1 0 0,0 0-1,0 0 1,0 0 0,1 0 0,-1 0-1,0 0 1,1-1 0,-1 1 0,1 0-1,-1 0 1,1 0 0,0 0-1,-1-1 1,1 1 0,0 0 0,0 0-1,-1-1 1,1 1 0,0-1 0,0 1-1,1 0 1,0-1 8,0 0 1,0 0-1,0 0 0,0 0 0,0 0 0,0 0 1,0-1-1,0 1 0,0-1 0,0 0 1,-1 1-1,1-1 0,0 0 0,2-1 0,10-7-34,0-1 0,22-19 0,-29 23-149,-2 2 141,1 0 0,-1 0-1,0 1 1,1 0 0,0 0-1,8-3 1,-13 5 33,0 1-1,0 0 1,0-1 0,0 1-1,0 0 1,0 0 0,0 0-1,0-1 1,0 1 0,0 0-1,0 0 1,0 1 0,0-1-1,0 0 1,0 0 0,0 0-1,0 1 1,0-1 0,0 1-1,0-1 1,0 0 0,0 1-1,0 0 1,0-1 0,-1 1-1,1 0 1,0-1 0,0 1-1,-1 0 1,1 0 0,0-1-1,-1 1 1,1 0 0,-1 0-1,1 0 1,-1 0 0,1 0-1,-1 0 1,0 0 0,1 0-1,-1 0 1,0 0 0,0 0-1,0 2 1,2 10 183,0 0 1,-2 1-1,0-1 1,0 0-1,-1 0 0,-1 0 1,0 0-1,-1 0 1,-5 16-1,7-25-92,-1 0 1,1 0 0,-1 0-1,0 0 1,0 0-1,-1 0 1,1 0 0,-1-1-1,0 1 1,0-1-1,0 0 1,0 1-1,-1-2 1,1 1 0,-1 0-1,0-1 1,1 0-1,-1 1 1,0-1 0,-1-1-1,1 1 1,0-1-1,0 0 1,-1 0-1,1 0 1,-1 0 0,1-1-1,-1 1 1,1-1-1,-7-1 1,7 0-133,0 0 0,1 0 1,-1-1-1,0 1 0,1-1 0,-1 0 1,1 0-1,-1 0 0,1 0 0,0-1 0,0 1 1,0-1-1,0 0 0,0 0 0,1 0 0,0 0 1,-1 0-1,1-1 0,0 1 0,0 0 1,1-1-1,-1 0 0,-1-5 0,0 1-648,1 1-1,0-1 0,0 1 1,1-1-1,0 0 1,0 0-1,0 1 0,1-1 1,1 0-1,-1 0 0,3-8 1,-3 14 139,1 0 1,0 0-1,-1 1 0,1-1 1,0 0-1,0 1 0,0-1 1,1 1-1,-1-1 1,0 1-1,0-1 0,1 1 1,-1 0-1,1 0 0,-1 0 1,1 0-1,3-2 0,12-2-7717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3:06.025"/>
    </inkml:context>
    <inkml:brush xml:id="br0">
      <inkml:brushProperty name="width" value="0.025" units="cm"/>
      <inkml:brushProperty name="height" value="0.025" units="cm"/>
    </inkml:brush>
  </inkml:definitions>
  <inkml:trace contextRef="#ctx0" brushRef="#br0">5298 1090 16420,'165'64'4110,"-98"-51"-3915,1-3 1,0-3 0,0-3 0,0-2-1,52-8-195,85 4 231,-7 10 287,-63 0-159,1-6 1,-1-6 0,29-9-360,-74-1 173,132-9 1923,-215 23-2035,-1 0 0,1 0-1,-1 0 1,1 1-1,-1 0 1,1 0 0,-1 1-1,0-1 1,1 2-1,-1-1 1,0 0-1,0 1 1,-1 0 0,1 1-1,-1-1 1,1 1-1,-1 0 1,0 1-1,2 2-60,-9 12-144,-8-18-999</inkml:trace>
  <inkml:trace contextRef="#ctx0" brushRef="#br0" timeOffset="1084.45">9542 1182 18580,'22'-16'1194,"93"24"-800,21 8-98,154 17 441,24-12-737,87-5 495,-79 0-305,1-14 1,111-21-191,-121-11 1019,242 11-1019,-513 20 170,42 3 642,0-4 0,1-3 1,-2-4-1,54-13-812,-110 16 387,-25 3-317,5 1-963,-5 0 1100</inkml:trace>
  <inkml:trace contextRef="#ctx0" brushRef="#br0" timeOffset="-104934.39">13461 118 12227,'-87'5'7479,"0"-1"-3910,-40-1-4044,-1-5 0,-22-8 475,-378-64-44,387 54 56,-1 6 0,0 6 0,0 6 0,0 7 0,-109 18-12,-211 18-662,-289-18 662,559-26-43,-571 11 74,-107 57-128,-777 37-2468,517-40-4648,-351-19 9266,496-69-4708,-200-65 8355,929 69-4692,0 12-1,0 10 0,-37 14-1007,154 2-2,1 7 0,1 5 0,-23 13 2,139-37 68,1 2 0,-1 0 0,1 1 0,1 1 0,-1 1 0,1 1 0,1 0 1,0 2-1,0 0 0,1 0 0,1 2 0,-10 10-68,21-17 21,1 0-1,-1 0 0,1 1 1,0-1-1,1 1 1,0 0-1,0 0 0,1 0 1,0 0-1,0 1 1,1-1-1,0 1 0,1-1 1,-1 1-1,2-1 1,-1 1-1,1-1 0,1 0 1,-1 1-1,1-1 1,1 0-1,-1 0 0,2 0 1,0 1-21,6 14-10,1 0 1,2 0 0,0-1-1,2-1 1,0 0 0,1-2-1,10 10 10,11 3-14,1-3 0,1-1 0,2-1 0,1-3 1,1-1-1,1-2 0,0-2 0,2-2 0,36 8 14,169 47-22,4-11 0,2-11 0,196 11 22,-222-31 0,202 35 0,459 51 0,429-73-67,-572-30 38,608 0 29,373-122 72,-392-5-137,515-89 448,-748 6-180,-1006 175-202,135-29 27,186-70-28,-391 113-40,0-2 1,0-1-1,-1-2 0,-1 0 1,0-2-1,-1-1 0,-1-1 1,0-1-1,-2-1 0,0-1 1,-1-2-1,13-15 40,-32 33-13,0-1-1,0 0 1,-1 0 0,1 0 0,-1 0 0,0-1-1,0 1 1,-1 0 0,0-1 0,0 1 0,0-1-1,-1 1 1,1-1 0,-1 0 0,-1 1 0,1-1 0,-1 1-1,0-1 1,0 1 0,0-1 0,-1 1 0,0 0-1,0 0 1,-1 0 0,1 0 0,-1 0 0,0 0-1,0 0 1,0 1 0,-1 0 0,0 0 0,0 0-1,0 0 1,0 0 0,-1 1 0,1 0 0,-1 0-1,-2-1 14,-28-17 103,0 2-1,-2 2 0,0 1 1,-1 2-1,0 1 1,-37-6-103,70 17 8,-748-173 306,441 124-448,138 30-112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01.076"/>
    </inkml:context>
    <inkml:brush xml:id="br0">
      <inkml:brushProperty name="width" value="0.025" units="cm"/>
      <inkml:brushProperty name="height" value="0.025" units="cm"/>
    </inkml:brush>
  </inkml:definitions>
  <inkml:trace contextRef="#ctx0" brushRef="#br0">0 165 13869,'0'0'3337,"12"0"-375,0 1-2481,-5 0-167,0 0 0,0-1 0,1 0-1,-1 0 1,0-1 0,0 0 0,0 0 0,0 0 0,0-1 0,-1 0 0,1 0 0,0-1 0,-1 0 0,1 0 0,9-7 0,-7 1-231,0 0 0,0 0-1,14-20 1,-21 26-58,0-1 1,1 1-1,-1-1 1,-1 0-1,1 0 0,0 0 1,-1 1-1,0-1 0,0-1 1,0 1-1,-1 0 0,1 0 1,-1 0-1,0 0 1,-1-8-1,1 11 3,0 0 0,-1 1 0,1-1-1,-1 0 1,1 0 0,-1 1 0,0-1 0,1 0 0,-1 1 0,0-1 0,1 1-1,-1-1 1,0 1 0,0-1 0,1 1 0,-1-1 0,0 1 0,0 0-1,0 0 1,0-1 0,1 1 0,-1 0 0,0 0 0,0 0 0,0 0 0,0 0-1,0 0 1,0 0 0,0 0 0,0 0 0,1 0 0,-1 1 0,0-1-1,0 0 1,0 0 0,0 1 0,1-1 0,-1 1 0,0-1 0,0 1-1,0 0 1,-36 21 302,28-12-291,1 0-1,0 0 1,0 1 0,1 0-1,0 1 1,1 0-1,0 0 1,1 0 0,1 0-1,0 1 1,0 0 0,1 0-1,1 0 1,0 0-1,1 0 1,0 14 0,1-24-42,1 0 0,-1-1 1,0 1-1,1 0 0,-1-1 1,1 1-1,0-1 0,0 1 1,0-1-1,0 1 0,1-1 1,-1 0-1,1 1 0,-1-1 1,1 0-1,0 0 0,-1 0 0,1 0 1,0-1-1,1 1 0,-1 0 1,0-1-1,0 1 0,1-1 1,-1 0-1,1 0 0,-1 0 1,1 0-1,-1 0 0,1-1 1,-1 1-1,1-1 0,0 1 1,-1-1-1,1 0 0,4-1 1,2 1-430,0 0 1,0-1 0,0 0 0,0 0 0,0-1 0,-1 0-1,1-1 1,-1 0 0,0-1 0,11-4 0,18-19-5959,-1-3-5275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01.557"/>
    </inkml:context>
    <inkml:brush xml:id="br0">
      <inkml:brushProperty name="width" value="0.025" units="cm"/>
      <inkml:brushProperty name="height" value="0.025" units="cm"/>
    </inkml:brush>
  </inkml:definitions>
  <inkml:trace contextRef="#ctx0" brushRef="#br0">4 0 6598,'0'0'19133,"0"13"-18113,-1 4-770,0-5-150,0 0 0,1 0-1,0 0 1,0 0 0,2 0-1,-1-1 1,1 1 0,7 19-1,-8-30-90,0 1-1,0 0 0,0-1 0,0 1 0,1-1 1,-1 1-1,1-1 0,-1 0 0,1 0 0,-1 0 0,1 0 1,0 0-1,0 0 0,-1 0 0,1 0 0,0-1 1,0 1-1,0 0 0,0-1 0,0 0 0,0 1 0,0-1 1,0 0-1,0 0 0,0 0 0,0-1 0,-1 1 1,1 0-1,0-1 0,0 1 0,0-1 0,0 0 1,0 1-1,0-1 0,-1 0 0,1 0 0,1-2 0,9-4-5,0 0 0,-1-1 0,21-19 0,-27 23-69,17-17-194,-16 14 173,0 1 0,1 0 0,0 0-1,0 0 1,0 1 0,14-8-1,-21 13 88,1 0 0,-1 0-1,0 0 1,0 0-1,1 0 1,-1 0-1,0 0 1,0 0 0,1 0-1,-1 0 1,0 0-1,1 0 1,-1 0-1,0 0 1,0 0-1,1 0 1,-1 0 0,0 0-1,0 0 1,1 1-1,-1-1 1,0 0-1,0 0 1,1 0 0,-1 0-1,0 0 1,0 1-1,0-1 1,1 0-1,-1 0 1,0 1-1,0-1 1,0 0 0,0 0-1,0 0 1,0 1-1,1-1 1,-1 0-1,0 0 1,0 1 0,0-1-1,1 19 189,-6 16 262,2-25-350,2-7-68,0 0-1,0 0 1,0-1 0,0 1 0,0 1-1,1-1 1,-1 0 0,1 0-1,0 0 1,0 0 0,0 0-1,1 3 1,2-6-1,-1-1 0,1 0 0,-1 0 0,1 0 0,-1-1-1,0 1 1,1 0 0,-1-1 0,0 0 0,0 0 0,0 1 0,0-1 0,2-4 0,-4 6-31,8-8 41,47-42-179,-51 46 68,1 1 1,-1 0 0,1 0-1,0 0 1,0 1 0,0 0-1,0 0 1,0 0 0,1 1-1,-1-1 1,7 0 0,-11 2 63,-1 0 0,1 0 1,0 0-1,-1 0 1,1 0-1,-1 0 0,1 0 1,0 1-1,-1-1 0,1 0 1,0 0-1,-1 1 1,1-1-1,-1 0 0,1 1 1,-1-1-1,1 0 0,0 1 1,-1-1-1,0 1 1,1-1-1,-1 1 0,1-1 1,-1 1-1,0-1 0,1 1 1,-1-1-1,0 1 1,1 0-1,-1-1 0,0 1 1,0-1-1,1 2 0,-2 31 142,-1-24-355,-1 1-1,0-1 1,0 0-1,-7 13 1,0-11-2607,1-13-2319,3-9-422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01.928"/>
    </inkml:context>
    <inkml:brush xml:id="br0">
      <inkml:brushProperty name="width" value="0.025" units="cm"/>
      <inkml:brushProperty name="height" value="0.025" units="cm"/>
    </inkml:brush>
  </inkml:definitions>
  <inkml:trace contextRef="#ctx0" brushRef="#br0">0 0 10954,'0'0'13165,"2"50"-14222,1-43-3908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02.924"/>
    </inkml:context>
    <inkml:brush xml:id="br0">
      <inkml:brushProperty name="width" value="0.025" units="cm"/>
      <inkml:brushProperty name="height" value="0.025" units="cm"/>
    </inkml:brush>
  </inkml:definitions>
  <inkml:trace contextRef="#ctx0" brushRef="#br0">47 42 10762,'0'0'2808,"2"-8"369,9-26-375,-10 41 1652,2 36-3425,-6 3-696,-2 1 0,-1-1-1,-20 67 1,2-12 145,86-341-1118,-44 293 194,-16-46 443,1-1 1,0 0 0,0 0-1,1 0 1,-1-1 0,1 1-1,0-1 1,1 1-1,7 5 1,-9-8 18,1-1-1,0 0 1,0-1 0,0 1-1,1-1 1,-1 0 0,0 0-1,0 0 1,1 0-1,-1-1 1,0 1 0,1-1-1,-1-1 1,1 1 0,-1 0-1,0-1 1,1 0 0,-1 0-1,0 0 1,0-1-1,0 1 1,0-1 0,0 0-1,0 0 1,0-1 0,4-3-1,-3 2 20,0 1 0,-1-1 0,1-1 0,-1 1-1,0-1 1,-1 1 0,1-1 0,-1 0 0,0-1-1,0 1 1,-1 0 0,1-1 0,-1 1 0,0-1-1,-1 0 1,0 0 0,1 0 0,-1-11 0,-1 17-33,0-1 0,0 1 0,0-1 0,0 1 0,0-1 0,0 0 1,-1 1-1,1-1 0,0 1 0,0-1 0,0 1 0,-1-1 0,1 1 0,0-1 0,-1 1 1,1 0-1,0-1 0,-1 1 0,1-1 0,-1 1 0,1 0 0,-1-1 0,1 1 1,-1 0-1,1-1 0,-1 1 0,1 0 0,-1 0 0,1 0 0,-1-1 0,1 1 0,-1 0 1,1 0-1,-1 0 0,1 0 0,-1 0 0,0 0 0,1 0 0,-1 0 0,1 0 1,-1 0-1,1 1 0,-1-1 0,1 0 0,-1 0 0,1 0 0,-1 1 0,1-1 0,-1 0 1,0 1-1,-27 16-52,22-10 50,1 0 0,0 1-1,0 0 1,0 0 0,1 0-1,1 1 1,-1-1 0,1 1-1,1 0 1,-1 0 0,2 0-1,-1 0 1,1 0-1,1 19 1,0-27 3,0 0 0,1 1 0,-1-1 0,1 1 0,-1-1 0,1 0 0,0 1 0,-1-1 0,1 0 0,0 0 0,0 1 0,0-1 0,0 0 0,0 0 0,0 0 0,0 0 0,1 0 0,-1 0 0,0-1 0,0 1 0,1 0 0,-1-1 0,0 1 0,1-1 0,-1 1 0,1-1 0,-1 0 0,1 1 0,-1-1 0,1 0 0,-1 0 0,1 0 0,-1 0 0,3-1 0,6 1 21,0 0 0,-1-1 0,1-1-1,10-2 1,68-29 64,-76 26-112,1 1 1,1 1-1,-1 0 0,0 1 1,1 0-1,0 1 0,0 1 0,0 0 1,26 0-1,-40 2 35,1 0 0,-1 1 0,1-1 1,-1 1-1,0-1 0,1 1 0,-1-1 1,1 1-1,-1-1 0,0 1 0,1-1 0,-1 1 1,0-1-1,0 1 0,1 0 0,-1-1 1,0 1-1,0-1 0,0 1 0,0 0 0,0-1 1,0 1-1,0 0 0,0-1 0,0 1 1,0 0-1,0-1 0,0 1 0,0-1 0,-1 1 1,1 0-1,0-1 0,0 1 0,-1-1 1,1 1-1,0-1 0,-1 2 0,1-2 16,0 0 0,0 1 0,0-1-1,0 0 1,-1 1 0,1-1 0,0 1 0,0-1-1,0 0 1,0 1 0,0-1 0,-1 0-1,1 1 1,0-1 0,0 0 0,0 1 0,-1-1-1,1 0 1,0 1 0,0-1 0,-1 0 0,1 0-1,0 0 1,-1 1 0,1-1 0,0 0-1,-1 0 1,1 0 0,-1 0 0,1 1 0,0-1-1,-1 0 1,1 0 0,0 0 0,-1 0 0,1 0-1,-1 0 1,1 0 0,0 0 0,-1 0-1,1 0 1,-1 0 0,1 0 0,0-1 0,-1 1-1,1 0 1,0 0 0,-1 0 0,1 0 0,0-1-1,-1 1 1,1 0 0,0 0 0,-1-1-1,1 1 1,0 0 0,0-1 0,-1 1 0,1 0-1,0 0 1,0-1 0,0 1 0,-1-1 0,-2-10 127,0 0 0,1 0 0,1-1 1,-1 1-1,2 0 0,-1-1 1,3-14-1,-2-9-123,0 35-80,0-1 1,-1 1-1,1-1 1,0 1 0,0-1-1,0 0 1,0 1-1,0-1 1,0 1 0,0-1-1,0 1 1,1-1-1,-1 0 1,0 1-1,0-1 1,0 1 0,1-1-1,-1 1 1,0-1-1,0 1 1,1-1 0,-1 1-1,0-1 1,1 1-1,-1 0 1,1-1-1,-1 1 1,1-1 0,-1 1-1,1 0 1,-1-1-1,1 1 1,-1 0 0,2-1-1,19 6-4095,-7-1 1345,7-1-3986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03.686"/>
    </inkml:context>
    <inkml:brush xml:id="br0">
      <inkml:brushProperty name="width" value="0.025" units="cm"/>
      <inkml:brushProperty name="height" value="0.025" units="cm"/>
    </inkml:brush>
  </inkml:definitions>
  <inkml:trace contextRef="#ctx0" brushRef="#br0">42 21 13229,'0'0'2455,"-2"10"-181,-19 216 3982,9-74-5102,10-137-1059,-3 17 245,6-28-20,4-16 142,16-48-632,2 0 0,2 2 0,3 0 0,3 2 0,40-57 1,-68 110 156,0-1 0,0 0 1,0 1-1,0 0 0,0 0 1,1 0-1,0 0 0,-1 0 1,1 1-1,0 0 0,0-1 1,0 1-1,7-1 0,-10 2 7,0 1-1,0 0 1,1 0-1,-1 0 1,0 0-1,0 0 1,1 0-1,-1 0 0,0 0 1,0 1-1,1-1 1,-1 0-1,0 1 1,0-1-1,0 1 1,0-1-1,0 1 1,0 0-1,2 1 1,-1 0 4,0 0 0,-1 0 1,1 0-1,-1 0 0,1 1 1,-1-1-1,0 0 0,0 1 1,0-1-1,0 1 0,-1-1 1,1 1-1,0 2 1,0 7 47,-1 0 1,1 0 0,-2 0 0,0 0-1,0-1 1,-1 1 0,0 0 0,-1-1-1,-1 1 1,0-1 0,0 0 0,-1 0-1,0-1 1,-1 1 0,0-1 0,-1-1 0,0 1-1,-1-1 1,1 0 0,-2-1 0,1 1-1,-1-2 1,-1 1 0,-12 7 0,21-14-36,0-1 0,-1 1 1,1 0-1,0 0 0,-1 0 1,1-1-1,-1 1 0,1-1 1,-1 1-1,0-1 0,1 0 1,-1 0-1,1 1 0,-1-1 1,0 0-1,1 0 0,-1-1 1,0 1-1,1 0 0,-1-1 1,1 1-1,-1 0 0,1-1 1,-1 0-1,1 1 1,-4-3-1,4 1-55,-1 0 0,1 0 0,-1 0 0,1 0 0,0-1 0,0 1-1,0-1 1,0 1 0,0-1 0,0 1 0,1-1 0,-1 1 0,1-1 0,0 1 0,-1-4 0,1-3-741,0 0 0,1 0 0,0 0 0,0 0 0,0 0 1,1 0-1,1 0 0,0 0 0,4-8 0,9-6-4351,2 3-1542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04.696"/>
    </inkml:context>
    <inkml:brush xml:id="br0">
      <inkml:brushProperty name="width" value="0.025" units="cm"/>
      <inkml:brushProperty name="height" value="0.025" units="cm"/>
    </inkml:brush>
  </inkml:definitions>
  <inkml:trace contextRef="#ctx0" brushRef="#br0">8 293 16752,'0'0'4756,"1"8"-2391,-5 39-294,2-27-1637,0-1 0,2 1 0,1 24 0,-1-43-432,1-1 1,-1 0 0,0 0 0,0 0 0,1 0 0,-1 1-1,0-1 1,0 0 0,1 0 0,-1 0 0,0 0 0,0 0-1,1 0 1,-1 0 0,0 0 0,1 0 0,-1 0 0,0 0-1,0 0 1,1 0 0,-1 0 0,0 0 0,1 0 0,-1 0-1,0 0 1,0 0 0,1-1 0,-1 1 0,0 0 0,0 0-1,0 0 1,1 0 0,-1-1 0,0 1 0,0 0 0,1 0 0,-1 0-1,0-1 1,0 1 0,0 0 0,0 0 0,0-1 0,1 1-1,9-10-9,24-55-1007,-4 6-919,-30 59 1920,0-1 0,1 1 0,-1 0 0,0 0 0,1-1 0,-1 1 0,0 0 0,1 0 0,-1 0 0,1 0 0,-1-1 0,0 1 0,1 0 0,-1 0 0,1 0 0,-1 0 0,0 0 0,1 0 0,-1 0-1,1 0 1,-1 0 0,0 0 0,1 0 0,-1 0 0,1 1 0,-1-1 0,0 0 0,1 0 0,-1 0 0,1 0 0,-1 1 0,0-1 0,1 0 0,-1 0 0,0 1 0,0-1 0,1 0 0,-1 1 0,0-1 0,0 0 0,1 1 0,-1-1 0,0 0 0,0 1 0,0-1 0,1 1 0,18 28 62,-1-4 12,-15-23-37,0 1 0,0-1 0,0 1 0,0-1 0,0 0-1,1 0 1,-1-1 0,1 1 0,-1-1 0,1 0 0,0 1-1,0-2 1,-1 1 0,1 0 0,0-1 0,0 0 0,0 1 0,0-2-1,0 1 1,0 0 0,-1-1 0,1 0 0,0 0 0,0 0-1,-1 0 1,1 0 0,0-1 0,-1 0 0,0 0 0,1 0 0,4-3-1,-3 0 7,0 1 1,-1-1-1,1 1 0,-1-1 0,0-1 0,-1 1 0,1 0 0,-1-1 0,0 0 0,0 0 0,-1 0 0,0 0 0,0 0 1,0 0-1,-1 0 0,0-1 0,0 1 0,0-8 0,-1 13-40,0 0-1,0 0 1,0 0-1,0 0 1,0 0 0,0 0-1,-1 1 1,1-1-1,0 0 1,0 0 0,-1 0-1,1 0 1,-1 0 0,1 1-1,-1-1 1,1 0-1,-1 0 1,1 1 0,-1-1-1,1 0 1,-1 1-1,0-1 1,0 0 0,1 1-1,-1-1 1,0 1-1,0-1 1,0 1 0,1 0-1,-1-1 1,0 1 0,0 0-1,0 0 1,0-1-1,0 1 1,0 0 0,0 0-1,0 0 1,0 0-1,1 0 1,-3 1 0,1-1-20,0 0 1,-1 1-1,1-1 1,0 1-1,0 0 1,-1 0 0,1 0-1,0 0 1,0 0-1,0 0 1,0 0-1,0 1 1,1-1-1,-1 1 1,-3 3-1,0 3 15,0 1 0,0 0 0,1 0-1,-6 16 1,9-20 15,-1-1 0,1 0 0,0 0 0,0 0 1,1 0-1,-1 1 0,1-1 0,0 0 0,0 1 0,1-1 0,-1 0 0,1 0 1,2 7-1,-2-9 6,0-1 0,0 0 0,0 1 1,1-1-1,-1 0 0,1 0 1,-1 0-1,0 0 0,1 0 0,0 0 1,-1-1-1,1 1 0,0 0 0,-1-1 1,1 1-1,0-1 0,-1 0 1,1 0-1,0 1 0,0-1 0,0 0 1,-1 0-1,1-1 0,0 1 0,0 0 1,-1-1-1,1 1 0,0-1 0,2 0 1,4-1 33,0-1 0,0 0 1,0 0-1,15-9 0,-3-2-23,0 0-1,-1-2 0,0-1 1,-1 0-1,-1-1 1,-1-1-1,15-23 0,-20 27 2,-1-1 1,-1 0-1,0-1 0,-2 0 0,0-1 0,0 1 1,-2-1-1,0 0 0,-1-1 0,1-18 0,-7 25 323,-7 21-226,-7 24-10,15-29-103,-61 168 733,53-141-290,1 0-1,2 0 0,-4 56 0,9-84-412,1 1 0,0-1 0,0 0 0,1 0 0,-1 0 1,1 0-1,-1 1 0,1-1 0,0 0 0,0 0 0,0 0 0,1 0 0,-1-1 0,3 4 0,-3-5-12,0 0 0,0 0 0,0 0 0,1 0 0,-1-1 0,0 1 0,0 0 0,1-1 0,-1 0 0,0 1 0,1-1 0,-1 0 0,1 1 0,-1-1 0,0 0-1,1 0 1,-1 0 0,1 0 0,-1 0 0,1 0 0,-1-1 0,0 1 0,1-1 0,-1 1 0,0 0 0,1-1 0,-1 0 0,0 1 0,0-1 0,1 0 0,-1 0 0,0 0 0,0 0 0,1-1 0,3-2 0,0 0 0,-1 0-1,0 0 1,1-1 0,-2 1-1,1-1 1,0 0 0,-1 0 0,0-1-1,0 1 1,-1-1 0,0 1 0,0-1-1,2-8 1,0-2-7,-2 1 1,0-1-1,0 0 1,-2-21-1,0 36-14,0 0-1,1 1 1,-1-1-1,0 0 1,0 0-1,0 0 1,0 0 0,0 0-1,-1 0 1,1 0-1,0 0 1,0 1-1,-1-1 1,1 0 0,0 0-1,-1 0 1,1 0-1,-1 1 1,1-1-1,-1 0 1,1 0-1,-1 1 1,1-1 0,-1 0-1,0 1 1,1-1-1,-1 1 1,0-1-1,0 1 1,1-1 0,-1 1-1,0-1 1,0 1-1,0 0 1,0 0-1,0-1 1,1 1-1,-1 0 1,0 0 0,0 0-1,0 0 1,-2 0-1,2 0-3,0 1-1,-1 0 1,1-1-1,0 1 0,0 0 1,0-1-1,-1 1 1,1 0-1,0 0 0,0 0 1,0 0-1,0 0 1,1 0-1,-1 0 0,0 0 1,0 1-1,1-1 0,-1 0 1,0 0-1,1 1 1,0-1-1,-1 0 0,1 1 1,0-1-1,-1 1 1,1-1-1,0 0 0,0 3 1,0-3 4,0 0 1,0 0-1,0 0 1,0 0-1,0 0 0,0 0 1,1 0-1,-1 0 1,0 0-1,0 0 1,1 0-1,-1 0 1,1 0-1,-1 0 0,1 0 1,-1 0-1,1 0 1,0 0-1,-1-1 1,1 1-1,0 0 1,0 0-1,0-1 0,-1 1 1,1 0-1,0-1 1,0 1-1,0-1 1,0 1-1,0-1 0,0 0 1,0 1-1,0-1 1,0 0-1,0 0 1,0 0-1,0 0 1,0 0-1,1 0 0,-1 0 1,0 0-1,0 0 1,0 0-1,0 0 1,0-1-1,0 1 1,0 0-1,0-1 0,0 1 1,1-2-1,3 1-4,1-2 0,-1 1 0,0-1 0,1 0 0,-1 0 0,-1 0-1,1 0 1,6-7 0,-7 5-2,0-1 0,1 1 0,-2-1 0,1 0 0,-1 0-1,0-1 1,0 1 0,0-1 0,-1 1 0,0-1 0,1-12 0,-3 19 6,0 0 0,0-1 0,0 1 0,0 0 0,0 0 0,0-1 0,0 1 0,0 0 0,0 0 0,0-1 0,-1 1 0,1 0 0,0 0 0,0-1 0,0 1 0,0 0 0,-1 0 0,1 0 0,0-1 0,0 1 0,0 0 0,-1 0 0,1 0 0,0 0 1,0 0-1,-1 0 0,1-1 0,0 1 0,0 0 0,-1 0 0,1 0 0,0 0 0,0 0 0,-1 0 0,1 0 0,0 0 0,-1 0 0,1 0 0,0 0 0,0 0 0,-1 0 0,1 1 0,0-1 0,0 0 0,-1 0 0,1 0 0,0 0 0,0 0 0,-1 0 0,1 1 0,0-1 0,0 0 0,0 0 0,0 0 0,-1 1 0,1-1 1,0 0-1,-13 8 3,4 0-28,-7 7 163,0 0 0,-18 22 0,30-33-88,1 1-1,0-1 1,0 1 0,0 0 0,0 0-1,1 0 1,0 0 0,0 0 0,1 0-1,-1 1 1,1-1 0,0 1 0,0-1-1,1 9 1,0-13-46,0 1 0,0-1-1,0 0 1,1 1 0,-1-1 0,1 1-1,-1-1 1,1 0 0,0 0 0,-1 1-1,1-1 1,0 0 0,0 0 0,0 0-1,0 0 1,0 0 0,0 0 0,0 0-1,0 0 1,0 0 0,3 1 0,0 0-2,0 0 1,0 0-1,0-1 1,1 0-1,-1 0 1,1 0-1,4 1 1,9-1-784,1-1 0,27-2 0,-45 2 610,8-1-850,0-1 0,0 1 0,0-2 0,-1 1-1,1-1 1,13-7 0,22-17-6648,-20 10 2615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05.037"/>
    </inkml:context>
    <inkml:brush xml:id="br0">
      <inkml:brushProperty name="width" value="0.025" units="cm"/>
      <inkml:brushProperty name="height" value="0.025" units="cm"/>
    </inkml:brush>
  </inkml:definitions>
  <inkml:trace contextRef="#ctx0" brushRef="#br0">160 180 14958,'0'0'6652,"-11"-1"-4303,7 0-2208,0 1 1,-1 0-1,1 0 1,0 0-1,0 0 0,-1 1 1,1 0-1,0 0 1,0 0-1,0 0 1,0 1-1,0-1 1,0 1-1,0 0 1,0 0-1,1 0 1,-1 1-1,1 0 1,-1-1-1,1 1 0,0 0 1,0 0-1,-2 4 1,-4 4 74,1 1-1,0-1 1,-8 19 0,13-25-139,1-1 0,0 1 1,1 0-1,-1 0 1,1 0-1,0 0 0,0 0 1,1 0-1,-1 0 0,1 0 1,0 1-1,1 6 0,0-11-68,0 1 0,-1-1 0,1 0 0,0 0 0,0 0 0,0 0-1,0 0 1,0 0 0,0 0 0,0 0 0,0 0 0,0 0 0,0-1 0,1 1-1,-1 0 1,0-1 0,1 1 0,-1-1 0,0 1 0,1-1 0,-1 0 0,0 0-1,1 1 1,-1-1 0,1 0 0,-1 0 0,0 0 0,1 0 0,-1-1 0,1 1-1,-1 0 1,2-1 0,4 0 15,0-1 0,0 1 1,-1-1-1,1 0 0,9-5 0,0-3-16,0 0-1,-1-1 1,-1-1-1,0-1 1,-1 0 0,0 0-1,-1-2 1,0 1-1,15-28 1,-15 23-34,-2 0 0,0-2-1,-1 1 1,-1-1 0,0 0 0,-2-1 0,6-37 0,-42 108-257,19-29 305,1 1 1,1 1-1,1-1 0,1 1 1,1 1-1,1-1 1,1 1-1,1 0 0,0 33 1,3-54-69,0 0 1,1-1-1,-1 1 1,0 0-1,1-1 1,-1 1-1,1 0 1,0-1-1,0 1 1,-1-1-1,1 1 1,0-1-1,0 0 1,0 1-1,1-1 1,-1 0-1,0 1 1,0-1-1,1 0 1,-1 0-1,0 0 1,1 0-1,-1-1 1,1 1-1,0 0 1,-1-1-1,1 1 0,1 0 1,0-1-489,-1 1 1,1-1-1,-1 0 0,1 0 0,0 0 1,-1 0-1,1 0 0,-1-1 0,1 1 1,-1-1-1,5-1 0,16-12-8973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06.513"/>
    </inkml:context>
    <inkml:brush xml:id="br0">
      <inkml:brushProperty name="width" value="0.025" units="cm"/>
      <inkml:brushProperty name="height" value="0.025" units="cm"/>
    </inkml:brush>
  </inkml:definitions>
  <inkml:trace contextRef="#ctx0" brushRef="#br0">137 92 4452,'1'-2'815,"1"0"0,-1 0 0,1 0 0,-1 0 0,0 0 0,0-1-1,0 1 1,0 0 0,0-1 0,-1 1 0,1-1 0,-1 1 0,1-1 0,-1 1 0,0-1-1,0 1 1,-1-5 0,1 6-688,0 1-1,0-1 0,0 1 1,-1-1-1,1 1 0,0-1 1,0 1-1,-1 0 1,1-1-1,0 1 0,0-1 1,-1 1-1,1 0 0,-1-1 1,1 1-1,0 0 0,-1-1 1,1 1-1,-1 0 0,1 0 1,-1 0-1,1-1 1,-1 1-1,1 0 0,0 0 1,-1 0-1,1 0 0,-1 0 1,1 0-1,-2 0 0,0 0-36,0 1-1,0-1 0,0 1 1,0 0-1,0-1 0,0 1 1,1 0-1,-1 0 1,0 1-1,0-1 0,1 0 1,-3 2-1,-9 10 124,0 0 1,0 1 0,2 0-1,-1 1 1,2 0-1,0 1 1,1 0-1,-8 20 1,17-36-200,0 0 1,-1 1 0,1-1-1,0 1 1,-1-1 0,1 1-1,0-1 1,0 1 0,-1-1-1,1 1 1,0-1 0,0 1-1,0-1 1,0 1 0,0-1-1,0 1 1,0 0 0,0-1-1,0 1 1,0-1 0,0 1-1,0-1 1,0 1 0,0-1-1,0 1 1,1-1 0,-1 1 0,0-1-1,0 1 1,1-1 0,-1 1-1,0-1 1,1 1 0,-1-1-1,19-3 311,23-22-48,-14 3-232,-1 0-1,-2-2 1,0 0-1,-1-2 1,32-47-1,-83 114 270,2 1 0,2 1-1,-22 56 1,45-99-306,-1 1 0,0 0 0,1 0 0,-1 0 0,1 0 0,0 0 0,-1 0 0,1 0 0,0-1 0,-1 1 0,1 0 0,0 0 0,0 0 0,0 0 0,0 0 0,0 0 0,0 0 0,0 0 1,0 0-1,1 0 0,-1 0 0,0 0 0,0 0 0,1 0 0,-1 0 0,1 0 0,-1 0 0,1 0 0,-1 0 0,1-1 0,-1 1 0,1 0 0,0 0 0,0-1 0,-1 1 0,1 0 0,2 0 0,0 0-105,1-1 0,-1 1 0,1-1 0,-1 0-1,1 0 1,-1-1 0,1 1 0,-1-1 0,1 1 0,4-3-1,38-16-4881,-17 2-2960,-9 3-3486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06.963"/>
    </inkml:context>
    <inkml:brush xml:id="br0">
      <inkml:brushProperty name="width" value="0.025" units="cm"/>
      <inkml:brushProperty name="height" value="0.025" units="cm"/>
    </inkml:brush>
  </inkml:definitions>
  <inkml:trace contextRef="#ctx0" brushRef="#br0">149 75 4036,'0'0'14179,"5"-9"-11601,38-56 2024,-64 71-3471,3 6-926,1 1-1,0 1 1,0 0-1,1 1 1,1 1-1,1 0 1,0 1-1,1 1 1,-19 33-1,32-51-194,0 1 0,-1-1 0,1 1 0,0-1-1,-1 1 1,1-1 0,0 1 0,0 0 0,0-1 0,-1 1 0,1-1 0,0 1-1,0 0 1,0-1 0,0 1 0,0 0 0,0-1 0,0 1 0,0 0-1,0-1 1,0 1 0,1-1 0,-1 1 0,0 0 0,0-1 0,1 1 0,-1-1-1,0 1 1,1-1 0,-1 1 0,0-1 0,1 1 0,-1-1 0,1 1 0,26 2 171,40-19-67,-59 14-98,9-3-3,-4 0-77,-1 1 0,1 1 1,0 0-1,0 1 0,1 0 1,-1 1-1,23 1 0,-36 0 63,1 0 0,-1 1 0,1-1 0,-1 0 0,1 1 0,-1-1 0,0 0 0,1 1 0,-1-1 0,1 1 0,-1-1 0,0 1 0,1-1 0,-1 1 0,0-1 0,0 1 0,1-1 0,-1 1 0,0 0 0,0-1 0,0 1 0,0-1 0,0 1 0,0-1 0,0 1 0,0 0 0,0-1 0,0 1 0,0-1 0,0 1 0,0 0 0,0-1 0,-1 1 0,1-1-1,0 1 1,0-1 0,-1 1 0,1 0 0,-11 21 175,3-13 5,-1 0 0,-1-1 0,1-1 0,-1 0 0,-1 0 0,1-1 1,-1 0-1,0-1 0,0 0 0,-1-1 0,1 0 0,-1 0 0,0-2 0,0 1 1,0-2-1,0 1 0,-24-2 0,35 0-195,1 0 0,0 0 0,-1 0 0,1 0 0,0 0 0,-1-1 0,1 1 0,0 0 0,-1 0 0,1 0 0,0 0 0,-1 0 0,1-1 0,0 1 0,-1 0 0,1 0 0,0-1 0,0 1 0,-1 0 0,1-1 0,0 1 0,0 0 0,0 0 0,-1-1 0,1 1 0,0 0 0,0-1 0,0 1 0,0-1 0,0 1 0,0 0 0,0-1 0,0 1 0,0 0-1,0-1 1,0 1 0,0 0 0,0-1 0,0 1 0,0-1 0,0 1 0,0 0 0,0-1 0,0 1 0,1 0 0,-1-1 0,0 1 0,0 0 0,0 0 0,1-1 0,-1 1 0,0 0 0,0-1 0,1 1 0,-1 0 0,0 0 0,0 0 0,1-1 0,-1 1 0,0 0 0,1 0 0,18-17-2984,13 2-5937,-17 6-997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09.212"/>
    </inkml:context>
    <inkml:brush xml:id="br0">
      <inkml:brushProperty name="width" value="0.025" units="cm"/>
      <inkml:brushProperty name="height" value="0.025" units="cm"/>
    </inkml:brush>
  </inkml:definitions>
  <inkml:trace contextRef="#ctx0" brushRef="#br0">138 15 12556,'0'0'4425,"-9"-4"-2722,7 2-1646,0 1 0,0 0 0,-1 0 0,1 0 0,0 0 0,0 0 0,-1 0 0,1 1 0,-1-1 0,1 1 0,-1 0 0,1 0 0,-1-1 0,1 2 0,-1-1 0,1 0 0,-1 0 0,1 1 0,0-1 0,-1 1 0,1 0 0,0 0 0,-1 0 0,1 0 0,0 0 0,0 1 0,0-1 0,0 0 0,0 1 0,0 0 0,0-1 0,0 1 0,1 0 0,-1 0 0,1 0 0,-1 0 0,1 0 0,0 0 0,-2 5 0,-3 5-24,0 0 0,0 0 0,1 1 0,1-1 0,0 1 0,1 0 0,0 0 0,1 1 0,1-1 0,-1 21 0,2-33-30,0-1 1,0 1 0,0 0-1,-1 0 1,1 0 0,0 0-1,0-1 1,0 1-1,0 0 1,1 0 0,-1 0-1,0-1 1,0 1 0,0 0-1,1 0 1,-1-1-1,0 1 1,1 0 0,-1 0-1,0-1 1,1 1 0,-1 0-1,1-1 1,-1 1-1,1-1 1,0 1 0,-1 0-1,1-1 1,0 1-1,-1-1 1,1 0 0,0 1-1,-1-1 1,1 0 0,0 1-1,0-1 1,0 0-1,-1 0 1,1 1 0,0-1-1,0 0 1,0 0 0,-1 0-1,1 0 1,0 0-1,0 0 1,0-1 0,-1 1-1,1 0 1,0 0 0,0 0-1,0-1 1,-1 1-1,1-1 1,0 1 0,-1 0-1,1-1 1,0 1-1,0-2 1,5-1 34,-1 0 1,0-1-1,0 0 1,0 0-1,0 0 0,5-7 1,6-12 76,0-1 0,-2-1 1,-1 0-1,10-27 0,-33 102 741,6-24-708,2-17-107,0 1 39,-1 1 1,1 0 0,1-1 0,0 1 0,1 0 0,0 0 0,0 0 0,4 18 0,-3-28-54,0 0 0,-1 1 1,1-1-1,0 0 1,1 0-1,-1 0 1,0 0-1,0 0 0,0-1 1,1 1-1,-1 0 1,0 0-1,1-1 0,-1 1 1,0-1-1,1 1 1,-1-1-1,1 0 1,-1 0-1,1 1 0,-1-1 1,1 0-1,-1 0 1,1 0-1,-1-1 1,1 1-1,-1 0 0,1 0 1,-1-1-1,0 1 1,1-1-1,-1 0 1,0 1-1,1-1 0,-1 0 1,2-1-1,48-28 544,-21 4-433,40-45 0,1-1-99,-70 71-43,0 0-1,-1 1 1,1-1 0,0 0 0,-1 0-1,1 1 1,0-1 0,0 1-1,0-1 1,0 1 0,-1-1 0,1 1-1,0-1 1,0 1 0,0 0-1,0-1 1,0 1 0,0 0 0,0 0-1,0 0 1,0 0 0,0 0 0,0 0-1,0 0 1,2 0 0,-3 1 8,1 0 0,0 0 0,0-1 0,-1 1 0,1 0 0,-1 0 0,1 0 0,-1 0 1,1 0-1,-1 0 0,1 0 0,-1 0 0,0 0 0,1 1 0,-1-1 0,0 0 0,0 0 0,0 2 0,-5 61 455,4-58-382,-19 112 457,20-118-527,0 0 0,0 0 0,0 0 0,0 0 1,0 0-1,0 1 0,0-1 0,0 0 0,0 0 0,0 0 1,0 0-1,0 0 0,0 0 0,0 1 0,0-1 0,0 0 1,0 0-1,0 0 0,0 0 0,1 0 0,-1 0 0,0 0 1,0 0-1,0 1 0,0-1 0,0 0 0,0 0 0,0 0 1,1 0-1,-1 0 0,0 0 0,0 0 0,0 0 1,0 0-1,0 0 0,1 0 0,-1 0 0,0 0 0,0 0 1,0 0-1,0 0 0,0 0 0,0 0 0,1 0 0,-1 0 1,0 0-1,0 0 0,0 0 0,0 0 0,0 0 0,0-1 1,1 1-1,-1 0 0,0 0 0,0 0 0,0 0 1,0 0-1,0 0 0,0 0 0,0 0 0,0-1 0,0 1 1,15-10 156,11-14-92,-1-5-54,-19 20-57,1 0-1,0 1 0,0 0 1,0 1-1,1 0 0,0 0 0,1 0 1,0 1-1,10-5 0,-19 11 29,1 0-1,-1-1 0,0 1 1,1 0-1,-1 0 1,0 0-1,1 0 0,-1 0 1,0 0-1,1 0 0,-1 0 1,1 1-1,-1-1 1,0 0-1,1 0 0,-1 0 1,0 0-1,1 0 0,-1 0 1,0 1-1,1-1 1,-1 0-1,0 0 0,0 1 1,1-1-1,-1 0 0,0 0 1,0 1-1,1-1 1,-1 0-1,0 1 0,0-1 1,0 0-1,0 1 0,1-1 1,-1 0-1,0 1 1,0-1-1,0 1 0,3 24-69,-7 23-99,-1-1-1601,3-16-6752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6:20.773"/>
    </inkml:context>
    <inkml:brush xml:id="br0">
      <inkml:brushProperty name="width" value="0.025" units="cm"/>
      <inkml:brushProperty name="height" value="0.025" units="cm"/>
    </inkml:brush>
  </inkml:definitions>
  <inkml:trace contextRef="#ctx0" brushRef="#br0">0 67 18020,'0'0'1001,"7"-4"620,11-5-1568,-1 0 1,1 1 0,1 0-1,-1 2 1,1 0 0,0 1-1,1 1 1,-1 1 0,1 0-1,0 2 1,0 0 0,-1 1-1,20 3-53,339 59 104,-212-36-75,-44-5 10,1-6-1,1-4 0,34-6-38,435-35 88,-14 14-32,-519 14-55,1 2-1,-1 3 1,1 3-1,-1 2 1,45 14-1,57 23 26,-87-22 23,1-3 1,0-3-1,2-4 1,0-3-50,-77-10 3,4 1 21,0 0 1,0 0 0,0 0-1,0-1 1,0 0 0,-1 0-1,1-1 1,0 1-1,0-1 1,0 0 0,0 0-1,-1-1 1,1 1 0,0-1-1,-1 0 1,1 0 0,-1-1-1,0 1 1,0-1-1,0 0 1,2-2-25,-6 4-164,0 1-241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10.531"/>
    </inkml:context>
    <inkml:brush xml:id="br0">
      <inkml:brushProperty name="width" value="0.025" units="cm"/>
      <inkml:brushProperty name="height" value="0.025" units="cm"/>
    </inkml:brush>
  </inkml:definitions>
  <inkml:trace contextRef="#ctx0" brushRef="#br0">25 25 2146,'-2'2'9694,"-1"7"-5586,-1 30-3517,4-33 615,-7 52 188,-1 46-701,8-104-693,0 1 0,0-1 1,0 0-1,0 0 0,0 1 0,0-1 0,0 0 1,0 1-1,0-1 0,0 0 0,1 0 0,-1 1 1,0-1-1,0 0 0,0 0 0,0 1 0,1-1 0,-1 0 1,0 0-1,0 0 0,1 0 0,-1 1 0,0-1 1,0 0-1,1 0 0,-1 0 0,0 0 0,1 0 0,-1 0 1,0 0-1,0 1 0,1-1 0,-1 0 0,0 0 1,1 0-1,-1 0 0,0 0 0,0 0 0,1-1 1,-1 1-1,0 0 0,1 0 0,-1 0 0,0 0 0,0 0 1,1 0-1,-1 0 0,0-1 0,1 1 0,-1 0 1,0 0-1,17-11-314,-5-1-544,-1-1 0,0-1 0,-1 1 0,0-2-1,12-23 1,31-83-478,-49 111 1954,-29 77 5850,4 4-4005,7 1-4021,9 1-4037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11.042"/>
    </inkml:context>
    <inkml:brush xml:id="br0">
      <inkml:brushProperty name="width" value="0.025" units="cm"/>
      <inkml:brushProperty name="height" value="0.025" units="cm"/>
    </inkml:brush>
  </inkml:definitions>
  <inkml:trace contextRef="#ctx0" brushRef="#br0">35 1 13004,'0'0'8109,"-4"9"-7094,-3 16-642,0-1 1,1 1 0,2 1-1,-2 27 1,6-52-363,-1 0 0,1-1 0,0 1 0,0 0 0,0 0 0,0-1 0,1 1 0,-1 0 0,0 0 1,0-1-1,0 1 0,0 0 0,1-1 0,-1 1 0,0 0 0,1-1 0,-1 1 0,1 0 0,-1-1 0,0 1 0,1-1 0,-1 1 0,1-1 0,0 1 0,-1-1 0,1 1 0,-1-1 0,1 0 0,0 1 1,-1-1-1,1 0 0,0 1 0,-1-1 0,1 0 0,0 0 0,0 0 0,-1 0 0,1 1 0,0-1 0,0 0 0,-1 0 0,1 0 0,0-1 0,-1 1 0,1 0 0,0 0 0,0 0 0,-1-1 1,1 1-1,0 0 0,-1 0 0,1-1 0,0 1 0,-1-1 0,1 1 0,-1-1 0,1 0 0,38-26 224,-9-6-169,-23 24-83,0 0 0,1 1-1,-1 0 1,2 1 0,-1-1 0,18-10 0,-26 18 18,0 0 0,1 0 0,-1 0 0,0 0 0,1 0 0,-1-1 0,0 1 0,1 0 0,-1 0 0,0 0 0,1 0 0,-1 0 0,0 0 0,1 0 0,-1 0 0,0 0 0,1 1 0,-1-1 0,0 0 0,1 0 0,-1 0 0,0 0 0,1 0 0,-1 0 0,0 1 0,0-1 0,1 0 0,-1 0 0,0 1 0,0-1 0,1 0 0,-1 0 0,0 1 0,0-1 0,0 0 0,1 1 0,-1-1 0,0 0 0,5 21 251,-5 33 322,0-43-515,-1 1 17,4 32 165,-3-44-233,0 1 1,0 0-1,0-1 0,1 1 1,-1-1-1,0 1 1,0-1-1,1 1 0,-1 0 1,0-1-1,1 0 1,-1 1-1,1-1 1,-1 1-1,1-1 0,-1 1 1,1-1-1,-1 0 1,1 1-1,-1-1 0,1 0 1,1 1-1,-1-1 10,0 0 1,0 0-1,1 0 0,-1-1 0,0 1 0,0 0 0,1-1 0,-1 1 0,0 0 1,0-1-1,0 1 0,0-1 0,0 0 0,1 1 0,0-3 0,60-51 240,-54 44-411,0 2-1,1-1 1,0 2-1,0-1 1,1 1-1,0 0 1,0 1-1,0 0 1,1 1-1,18-7 1,-28 12 131,-1 0 0,0-1 0,1 1 0,-1 0 0,1 0 1,-1 0-1,0 0 0,1 0 0,-1 0 0,1 0 0,-1 0 1,1 0-1,-1 0 0,0 0 0,1 0 0,-1 0 0,1 0 0,-1 0 1,0 0-1,1 1 0,-1-1 0,1 0 0,-1 0 0,0 0 0,1 1 1,-1-1-1,0 0 0,1 0 0,-1 1 0,0-1 0,0 0 0,1 1 1,-1-1-1,0 0 0,1 1 0,-3 17-278,-15 15-1379,15-30 1381,0-1-325,1 1 0,-1-1 0,0 0 0,0 1 0,-1-1 0,1 0 0,0-1 0,-1 1 0,-3 2 0,-8-1-4465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11.413"/>
    </inkml:context>
    <inkml:brush xml:id="br0">
      <inkml:brushProperty name="width" value="0.025" units="cm"/>
      <inkml:brushProperty name="height" value="0.025" units="cm"/>
    </inkml:brush>
  </inkml:definitions>
  <inkml:trace contextRef="#ctx0" brushRef="#br0">3 0 18129,'0'0'3652,"-3"48"-3620,3-30-193,0-2-1985,7-4-2754,0-3-4549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11.849"/>
    </inkml:context>
    <inkml:brush xml:id="br0">
      <inkml:brushProperty name="width" value="0.025" units="cm"/>
      <inkml:brushProperty name="height" value="0.025" units="cm"/>
    </inkml:brush>
  </inkml:definitions>
  <inkml:trace contextRef="#ctx0" brushRef="#br0">52 42 16464,'-4'8'1612,"-1"5"-1128,-3 2 509,1 0-1,1 0 0,1 1 1,0 0-1,1 0 0,-3 31 1,7-46-981,0 0 0,-1 0 0,2 0 0,-1 0 0,0 0 1,0 0-1,0 0 0,0-1 0,1 1 0,-1 0 0,0 0 0,1 0 1,-1 0-1,1 0 0,-1 0 0,1-1 0,-1 1 0,1 0 0,0 0 1,-1-1-1,1 1 0,0 0 0,-1-1 0,1 1 0,0-1 0,0 1 0,0-1 1,0 1-1,0-1 0,-1 0 0,1 1 0,0-1 0,0 0 0,0 0 1,0 0-1,0 1 0,0-1 0,0 0 0,0 0 0,0 0 0,0-1 1,0 1-1,0 0 0,0 0 0,0-1 0,1 1 0,3-2 18,-1 1 0,0 0-1,1-1 1,-1 0 0,0 0 0,0 0-1,0-1 1,7-5 0,1-4 5,-1 0-1,0 0 1,17-27-1,-24 33-24,0-1-1,-1 0 0,1 0 0,-1 0 1,0 0-1,-1-1 0,0 1 0,0-1 1,-1 1-1,1-11 0,-9 24 108,-1 8-79,6-10-5,1 1 0,0 0 0,-1-1 0,1 1 0,1 0 0,-1 0 0,1 0 0,0 0 0,0-1 0,0 1 0,1 0 0,0 0 0,-1 0 0,4 8 0,-2-11-12,-1 1 1,1-1 0,0 0 0,0 1 0,0-1 0,0 0-1,0 0 1,0 0 0,0 0 0,1-1 0,-1 1 0,1-1-1,-1 1 1,1-1 0,0 0 0,-1 0 0,1 0 0,0 0-1,0-1 1,0 1 0,0-1 0,0 0 0,-1 0 0,1 0-1,5 0 1,-1-1-2,0 0-1,0 0 1,1-1 0,-1 0-1,0 0 1,-1-1-1,1 0 1,0 0 0,-1-1-1,1 1 1,-1-1-1,0-1 1,-1 1 0,9-9-1,-9 9-26,0-1 1,0 0-1,-1 0 0,0-1 1,0 1-1,0-1 0,-1 0 1,1 0-1,-1 0 0,-1 0 1,1-1-1,-1 1 0,0-1 1,-1 1-1,2-13 0,-3 18-4,0 0-1,0 0 1,-1 0 0,1 1-1,0-1 1,-1 0-1,1 0 1,-1 1 0,1-1-1,0 0 1,-1 1-1,0-1 1,1 0 0,-1 1-1,1-1 1,-1 1 0,0-1-1,1 1 1,-1-1-1,0 1 1,0 0 0,1-1-1,-1 1 1,0 0-1,0-1 1,1 1 0,-1 0-1,0 0 1,0 0-1,0 0 1,0 0 0,1 0-1,-1 0 1,0 0 0,0 0-1,0 0 1,0 0-1,1 0 1,-1 1 0,-1 0-1,-36 11-322,31-8 340,0 1 0,1 0 0,-1 0 0,1 0 0,0 1 0,0 0 0,1 0 0,0 0 0,0 1 0,1 0 0,-1 0 0,1 0 0,1 0 0,0 1 0,-4 11 0,7-18-2,0 0-1,0 0 0,0 0 0,0 0 0,0 0 1,0 0-1,0 0 0,1 0 0,-1 0 0,1 0 1,-1 0-1,0 0 0,1 0 0,-1 0 0,1 0 1,0 0-1,-1 0 0,1-1 0,0 1 0,0 0 1,-1 0-1,1-1 0,0 1 0,0-1 0,0 1 1,0 0-1,0-1 0,0 0 0,0 1 0,0-1 1,0 0-1,0 1 0,0-1 0,0 0 0,0 0 1,0 0-1,1 0 0,51 1-118,-37-2-46,145-2-2049,-160 3 2308,0 0 0,0 0-1,0 1 1,1-1 0,-1 0 0,0 1 0,0-1 0,0 1 0,0-1 0,0 1 0,0 0 0,0-1 0,0 1 0,0 0 0,0 0 0,0 0 0,0 0 0,0 0 0,-1-1 0,1 2 0,0-1 0,-1 0 0,2 2 0,-2-4 1527,-2-12-1165,-14-77 0,8 57-450,11 32-568,0-1 0,-1 1 0,1 0 0,0 0 0,-1 1 0,1-1 0,0 0 0,0 1 0,0 0 0,0 0 0,0 0 0,-1 0 0,6 1 0,8-2-2606,9-5-2522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12.191"/>
    </inkml:context>
    <inkml:brush xml:id="br0">
      <inkml:brushProperty name="width" value="0.025" units="cm"/>
      <inkml:brushProperty name="height" value="0.025" units="cm"/>
    </inkml:brush>
  </inkml:definitions>
  <inkml:trace contextRef="#ctx0" brushRef="#br0">133 1 17777,'0'0'2226,"-10"5"123,-5 2-1670,1 1 0,0 1 0,-14 11 0,24-16-561,-1-1 0,1 1 0,0-1 0,0 1-1,1 0 1,-1 1 0,1-1 0,0 1 0,0-1 0,1 1-1,-1 0 1,1 0 0,0 0 0,0 0 0,-1 10 0,3-14-112,0 0 0,0-1 0,1 1 0,-1 0 0,0 0 0,1-1 0,-1 1 1,1 0-1,-1 0 0,1-1 0,0 1 0,-1-1 0,1 1 0,-1-1 0,1 1 1,0-1-1,0 1 0,-1-1 0,1 1 0,0-1 0,0 0 0,-1 1 1,1-1-1,0 0 0,0 0 0,0 0 0,0 0 0,-1 0 0,1 0 0,0 0 1,0 0-1,0 0 0,1 0 0,38-1-229,-33 0 45,54-5-1117,52-1-388,-112 7 1685,-1 0 1,1 0 0,0 0 0,0 0 0,0 0 0,-1 0 0,1 0 0,0 0 0,0 0 0,0 1-1,-1-1 1,1 0 0,0 1 0,0-1 0,-1 0 0,1 1 0,0-1 0,-1 1 0,1-1 0,0 1 0,-1-1-1,1 1 1,-1-1 0,1 1 0,-1 0 0,1-1 0,-1 1 0,1 0 0,-1 0 0,0-1 0,1 2 0,-1 0 41,0 0 1,0 0-1,0 0 1,0 0-1,-1 0 1,1 0-1,0 0 1,-1 0-1,0 0 1,1 0-1,-1 0 1,-1 2-1,-3 4 163,0 0 1,0 0-1,0-1 0,-11 11 1,6-8 52,1 0-19,0-1-1,0 0 0,-1-1 1,0 0-1,0-1 0,-1 0 1,0 0-1,0-1 0,-16 6 1,30-19-1612,-1 1 1,1 0 0,0 0 0,1 0 0,6-9 0,16-19-4791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12.565"/>
    </inkml:context>
    <inkml:brush xml:id="br0">
      <inkml:brushProperty name="width" value="0.025" units="cm"/>
      <inkml:brushProperty name="height" value="0.025" units="cm"/>
    </inkml:brush>
  </inkml:definitions>
  <inkml:trace contextRef="#ctx0" brushRef="#br0">74 205 17360,'0'0'6054,"-24"53"-4260,10-25-481,2 1 0,3-2-608,4-2-385,2-6-256,3-6 0,0-5-64,7-8-416,2 0-1025,0-14-1378,-2-11-736,-1-5-1826,-4-14-5542</inkml:trace>
  <inkml:trace contextRef="#ctx0" brushRef="#br0" timeOffset="1">27 0 19218,'0'0'5125,"-26"60"-5125,39-46-961,2-1-1601,5-3-2980,-2-2-5700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12.925"/>
    </inkml:context>
    <inkml:brush xml:id="br0">
      <inkml:brushProperty name="width" value="0.025" units="cm"/>
      <inkml:brushProperty name="height" value="0.025" units="cm"/>
    </inkml:brush>
  </inkml:definitions>
  <inkml:trace contextRef="#ctx0" brushRef="#br0">143 0 11691,'0'0'3673,"-8"3"-1073,5-2-2261,-14 4 1223,0 1 1,-28 14-1,42-19-1347,0 1 1,-1-1-1,1 1 0,0 0 0,0 1 1,0-1-1,0 0 0,0 1 0,1-1 1,-1 1-1,1 0 0,0 0 0,-1 0 1,1 0-1,1 1 0,-1-1 1,0 0-1,1 1 0,0-1 0,0 1 1,0-1-1,-1 5 0,3-7-188,-1-1 1,0 1-1,1-1 0,-1 1 1,1-1-1,0 1 0,-1-1 0,1 1 1,-1-1-1,1 0 0,0 1 1,-1-1-1,1 0 0,-1 0 0,1 0 1,0 1-1,0-1 0,-1 0 1,1 0-1,0 0 0,-1 0 1,1 0-1,0 0 0,-1 0 0,1 0 1,0 0-1,0-1 0,24-2 117,-9-2-136,-1 0 0,1-2 0,-1 0 0,18-11 0,-21 11-181,1 0 1,-1 0-1,1 1 1,0 1-1,1 1 1,-1 0-1,16-3 1,-29 7 171,1 0 0,-1 0 0,0 0 1,1 0-1,-1 1 0,0-1 0,0 0 0,1 0 1,-1 0-1,0 0 0,0 1 0,1-1 0,-1 0 1,0 0-1,0 0 0,0 1 0,1-1 0,-1 0 1,0 1-1,0-1 0,0 0 0,0 0 0,0 1 1,1-1-1,-1 0 0,0 1 0,0-1 1,0 0-1,0 1 0,0-1 0,0 0 0,0 1 1,0-1-1,0 0 0,0 0 0,0 1 0,0-1 1,-1 0-1,1 1 0,0-1 0,0 0 0,0 1 1,0-1-1,0 0 0,-1 0 0,1 1 1,-6 15 250,-16 17 489,18-28-633,1-1 1,-1 1-1,1 0 1,0-1 0,1 1-1,-1 1 1,1-1-1,-3 9 1,7-14-73,0 1-1,-1-1 1,1 0 0,0 0 0,0 0 0,0 0 0,-1 0-1,1-1 1,0 1 0,0-1 0,-1 1 0,1-1-1,0 1 1,2-2 0,66-38-22,21-10-1027,-84 47 941,1-1-1,0 2 1,0-1 0,0 1 0,1 1-1,-1-1 1,0 1 0,1 1 0,13 0-1,-22 0 84,1 1-1,0-1 1,-1 0-1,1 1 1,-1-1-1,1 1 1,-1 0-1,1-1 1,-1 1 0,0-1-1,1 1 1,-1 0-1,0-1 1,1 1-1,-1 0 1,0-1-1,0 1 1,0 0-1,1-1 1,-1 1-1,0 0 1,0 0-1,0-1 1,0 1-1,0 0 1,-1 0-1,1-1 1,0 1-1,0 0 1,0-1-1,0 1 1,-1 0 0,1-1-1,0 1 1,-1 0-1,1-1 1,-1 1-1,1-1 1,0 1-1,-2 0 1,-14 28 298,3-8-250,-14 16-1561,23-36-2612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7:13.576"/>
    </inkml:context>
    <inkml:brush xml:id="br0">
      <inkml:brushProperty name="width" value="0.025" units="cm"/>
      <inkml:brushProperty name="height" value="0.025" units="cm"/>
    </inkml:brush>
  </inkml:definitions>
  <inkml:trace contextRef="#ctx0" brushRef="#br0">5 11 12043,'0'0'11862,"-1"9"-11552,0-5-291,0 2 0,0-1 0,1 1 0,0-1 0,0 0 1,0 1-1,1-1 0,1 8 0,-2-12-14,1 1 0,-1-1 0,1 1 0,0-1 1,0 0-1,0 1 0,0-1 0,-1 0 0,2 0 0,-1 0 1,0 1-1,0-1 0,0 0 0,0-1 0,1 1 0,-1 0 1,1 0-1,-1 0 0,0-1 0,1 1 0,-1-1 0,1 1 1,-1-1-1,1 0 0,-1 1 0,1-1 0,0 0 0,-1 0 0,1 0 1,-1 0-1,1 0 0,-1-1 0,1 1 0,0 0 0,1-2 1,5 0-62,-1 0 1,1-1-1,-1 0 1,0-1-1,0 0 1,0 0-1,-1 0 1,1-1-1,-1 1 1,11-12-1,-10 9-146,0 0-1,1 1 0,0 0 1,0 1-1,0 0 1,11-5-1,-18 10 192,-1 0 1,1 0-1,0 1 1,-1-1-1,1 0 1,0 0-1,-1 1 0,1-1 1,-1 0-1,1 1 1,-1-1-1,1 0 1,-1 1-1,1-1 0,-1 1 1,1-1-1,-1 1 1,0-1-1,1 1 1,-1-1-1,1 1 0,-1-1 1,0 1-1,0 0 1,1-1-1,-1 1 1,0-1-1,0 1 0,0 0 1,0-1-1,0 1 1,0 0-1,0-1 1,0 1-1,0 0 0,0-1 1,0 1-1,0-1 1,0 1-1,-1 0 1,1 0-1,-3 35 15,3-35-7,-6 38 28,-1 8-751,5-16-3645,2-23-3593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54.780"/>
    </inkml:context>
    <inkml:brush xml:id="br0">
      <inkml:brushProperty name="width" value="0.025" units="cm"/>
      <inkml:brushProperty name="height" value="0.025" units="cm"/>
    </inkml:brush>
  </inkml:definitions>
  <inkml:trace contextRef="#ctx0" brushRef="#br0">1 89 14670,'0'0'9129,"3"9"-8030,4 9-457,-1 0-101,1 1 0,13 22 0,-19-38-527,1 0-1,-1 0 1,1 0 0,0 0-1,0 0 1,1 0 0,-1-1-1,0 1 1,1-1 0,0 1-1,-1-1 1,1 0 0,0 0-1,0 0 1,0-1 0,1 1-1,-1-1 1,0 1 0,1-1-1,4 1 1,-5-3-102,0 1 1,1-1-1,-1 0 0,0 0 1,0 0-1,0 0 1,0 0-1,0-1 0,-1 1 1,1-1-1,0 0 0,-1 0 1,1 0-1,-1 0 1,0 0-1,1-1 0,-1 1 1,0-1-1,-1 0 0,4-4 1,32-63-4271,-36 66 3942,31-82-8008,-19 45 6929,-12 48 6507,-3 44-1846,-21 49 76,8-46-2585,4 1 1,1 0 0,-3 79 0,14-134-958,0 0 0,0 0 0,-1 0 0,1 0 0,0 0 0,0 0 0,-1 0 0,1 0 0,0 0 0,0 0 0,-1 0 0,1-1 0,0 1 0,-1 0 0,1-1 0,0 1 0,-1 0 0,1-1 0,0 1 0,-1-1 0,1 1 0,-1-1 0,1 1 0,-1-1 0,2 0 0,8-13-5049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55.108"/>
    </inkml:context>
    <inkml:brush xml:id="br0">
      <inkml:brushProperty name="width" value="0.025" units="cm"/>
      <inkml:brushProperty name="height" value="0.025" units="cm"/>
    </inkml:brush>
  </inkml:definitions>
  <inkml:trace contextRef="#ctx0" brushRef="#br0">26 0 14798,'0'0'10730,"4"53"-10345,-5-17-193,-7 1-96,-1-1-64,3-5-192,1-6-929,4-8-513,1-8-352,7-17-6982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6:35.232"/>
    </inkml:context>
    <inkml:brush xml:id="br0">
      <inkml:brushProperty name="width" value="0.025" units="cm"/>
      <inkml:brushProperty name="height" value="0.025" units="cm"/>
    </inkml:brush>
  </inkml:definitions>
  <inkml:trace contextRef="#ctx0" brushRef="#br0">79 57 9282,'-20'-4'872,"-15"-2"2309,13 5 1687,20 1-2761,2 0-708,0 0-426,0 0-318,0 0-147,4-2-52,14-1-327,1 0 0,-1 1 0,1 1 0,-1 1 0,1 0 0,-1 2 0,1 0-1,-1 1 1,0 1 0,0 0 0,2 2-129,2-1 28,47 10-32,0-3-1,0-3 1,1-3 0,0-4-1,51-4 5,345-44 23,-294 27-22,-40 3-17,2 6 0,37 6 16,41 13-3,-71 0 220,0-8 0,29-6-217,-108-1 155,7-1 117,1 3-1,-1 3 0,1 2 1,10 5-272,100 16 178,-179-21-182,0-1 0,1 0 0,-1 0 0,0 1 0,1-1 0,-1 0 0,0 0 1,1 0-1,-1 0 0,0-1 0,0 1 0,1 0 0,-1 0 0,0-1 0,0 1 0,1-1 0,-1 1 0,0-1 0,0 0 0,0 1 0,0-1 0,0 0 0,0 0 0,0 0 0,0 0 0,0 1 0,0-1 0,0-1 0,0 1 0,-1 0 0,1 0 0,0 0 1,0-1 3,-3-13-1231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55.479"/>
    </inkml:context>
    <inkml:brush xml:id="br0">
      <inkml:brushProperty name="width" value="0.025" units="cm"/>
      <inkml:brushProperty name="height" value="0.025" units="cm"/>
    </inkml:brush>
  </inkml:definitions>
  <inkml:trace contextRef="#ctx0" brushRef="#br0">1 95 15118,'0'0'8195,"10"4"-7555,-6-2-602,-1 0-20,-1-1 0,1 1 0,-1-1 0,1 0-1,0 0 1,0 0 0,-1 0 0,1-1 0,0 1 0,0-1 0,0 1 0,0-1 0,0 0 0,0 0-1,0-1 1,-1 1 0,1-1 0,0 1 0,0-1 0,0 0 0,-1 0 0,1 0 0,0 0 0,-1 0-1,1-1 1,-1 1 0,1-1 0,-1 0 0,0 0 0,3-3 0,-1 2 104,-1-1 0,1 0-1,-1 0 1,0 0 0,-1 0 0,1-1 0,-1 1 0,0-1-1,0 1 1,0-1 0,0 0 0,-1 0 0,0 0 0,0 0-1,0 0 1,-1-8 0,0 13-104,0 0 0,0-1 0,0 1-1,0 0 1,0 0 0,0-1 0,0 1 0,0 0-1,0 0 1,0-1 0,0 1 0,0 0 0,0 0-1,0 0 1,0-1 0,0 1 0,-1 0 0,1 0 0,0-1-1,0 1 1,0 0 0,0 0 0,-1 0 0,1 0-1,0-1 1,0 1 0,0 0 0,-1 0 0,1 0-1,0 0 1,0 0 0,0 0 0,-1 0 0,1 0-1,0-1 1,0 1 0,-1 0 0,1 0 0,0 0 0,0 0-1,-1 0 1,1 0 0,-15 6 158,-10 13-248,19-9 78,0 0-1,0 0 0,1 0 1,0 1-1,1 0 0,0 0 1,1 0-1,0 1 0,0-1 1,2 1-1,-1-1 0,1 1 1,1 12-1,0-23-3,0 1 0,1-1 0,-1 1 1,0 0-1,0-1 0,1 1 0,-1 0 0,1-1 0,0 1 0,-1-1 0,1 1 0,0-1 1,0 0-1,0 1 0,0-1 0,0 0 0,0 1 0,0-1 0,1 0 0,-1 0 0,0 0 1,1 0-1,-1 0 0,0 0 0,1-1 0,-1 1 0,1 0 0,0-1 0,-1 1 1,1-1-1,-1 0 0,1 1 0,0-1 0,-1 0 0,1 0 0,0 0 0,-1 0 0,1 0 1,0-1-1,1 1 0,2-1-139,0 0 1,0 0 0,0 0-1,0 0 1,0-1-1,-1 0 1,1 0-1,0 0 1,-1 0-1,0-1 1,1 0 0,4-4-1,-6 3-469,1 0 0,-1 0 0,0 0 0,0 0-1,0 0 1,-1-1 0,1 0 0,2-9 0,2-24-6479,-6 2-3143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55.823"/>
    </inkml:context>
    <inkml:brush xml:id="br0">
      <inkml:brushProperty name="width" value="0.025" units="cm"/>
      <inkml:brushProperty name="height" value="0.025" units="cm"/>
    </inkml:brush>
  </inkml:definitions>
  <inkml:trace contextRef="#ctx0" brushRef="#br0">6 21 13773,'0'0'10602,"-6"49"-13613,15-33-1986,1-1-5669</inkml:trace>
  <inkml:trace contextRef="#ctx0" brushRef="#br0" timeOffset="1">257 0 14221,'0'0'10901,"0"8"-10612,-15 212 2243,-1 15-1728,16-231-850,0-1 0,0 1 0,1 0 0,0-1 0,0 1 0,0 0 0,0-1 0,0 1 0,4 5 0,-5-8-100,1-1 0,-1 1-1,1 0 1,-1-1 0,1 1 0,0 0-1,-1-1 1,1 1 0,-1-1-1,1 1 1,0-1 0,0 1-1,-1-1 1,1 1 0,0-1 0,0 0-1,0 1 1,-1-1 0,1 0-1,0 0 1,0 0 0,0 0-1,0 0 1,0 0 0,-1 0 0,1 0-1,0 0 1,0 0 0,0 0-1,0 0 1,-1-1 0,1 1-1,0 0 1,0 0 0,0-1 0,-1 1-1,1-1 1,0 1 0,-1-1-1,1 1 1,0-1 0,-1 1-1,1-1 1,0 0 0,-1 1 0,1-1-1,-1 0 1,1 0 0,10-16-5502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56.239"/>
    </inkml:context>
    <inkml:brush xml:id="br0">
      <inkml:brushProperty name="width" value="0.025" units="cm"/>
      <inkml:brushProperty name="height" value="0.025" units="cm"/>
    </inkml:brush>
  </inkml:definitions>
  <inkml:trace contextRef="#ctx0" brushRef="#br0">89 231 14286,'0'0'10708,"-9"3"-10521,5-1-156,-1-1-1,1 1 1,-1 0 0,1 0-1,0 1 1,0-1 0,0 1-1,1 0 1,-1 0 0,1 0-1,-1 1 1,1-1 0,0 1-1,0 0 1,1 0-1,-1 0 1,1 0 0,0 0-1,0 0 1,0 0 0,1 1-1,-1-1 1,1 1 0,0 0-1,0-1 1,0 9 0,0-7 40,0-1 0,1 1 1,0 0-1,0-1 1,0 1-1,1-1 1,1 10-1,-1-14-59,-1 0 0,1 0 0,-1 0 0,1 0 0,0 0 0,-1 0 0,1 0 0,0 0 0,0 0 0,0 0 0,0 0 1,0 0-1,0 0 0,0-1 0,0 1 0,0 0 0,0-1 0,0 1 0,0-1 0,1 1 0,-1-1 0,0 0 0,0 0 0,1 1 0,-1-1 0,0 0 0,0 0 0,1 0 0,-1 0 0,0 0 0,1 0 0,-1-1 0,0 1 0,0 0 0,0-1 0,1 1 0,-1-1 1,2 0-1,5-3 37,0 1 0,-1-1 0,1-1 0,-1 0 1,0 0-1,0 0 0,-1 0 0,1-1 0,-1 0 1,0-1-1,-1 0 0,0 1 0,0-2 0,5-8 1,1-4-34,0 0 1,-2-1 0,0-1 0,7-26 0,-7-6 436,4-72 1,-19 184-403,2-36-6,1 0 1,1 0-1,1 0 0,2 0 1,0 0-1,7 39 1,-7-58-161,0 0 0,0 0 0,0 0 0,1 0 1,-1 0-1,1 0 0,0-1 0,0 1 1,0-1-1,0 1 0,0-1 0,1 0 0,-1 0 1,1 0-1,-1 0 0,1 0 0,5 2 1,-2-2-596,-1 0 0,1 0 0,0 0 0,0-1 0,-1 0 0,1 0 0,0-1 0,12 0 0,5-1-10309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56.908"/>
    </inkml:context>
    <inkml:brush xml:id="br0">
      <inkml:brushProperty name="width" value="0.025" units="cm"/>
      <inkml:brushProperty name="height" value="0.025" units="cm"/>
    </inkml:brush>
  </inkml:definitions>
  <inkml:trace contextRef="#ctx0" brushRef="#br0">186 111 7399,'0'0'3598,"6"-10"-85,-5 8-3140,22-37 2923,-22 37-2980,0 0 0,0 0 1,0 0-1,0 0 0,0 0 1,-1 0-1,1 0 1,-1-1-1,1 1 0,-1 0 1,0 0-1,0-1 0,0 1 1,0 0-1,0 0 0,0 0 1,-1-1-1,1 1 0,-1 0 1,0 0-1,0-3 0,-1 4-192,0 0 0,1 0 0,-1 0 0,0 0 0,1 0 0,-1 0 0,0 1 0,0-1 0,0 1 0,0-1 0,0 1 0,0 0 0,0-1-1,0 1 1,0 0 0,0 0 0,0 1 0,0-1 0,1 0 0,-4 1 0,-1 0-64,0 1 0,0-1 0,1 1-1,-1 0 1,1 0 0,-6 4 0,0 2 4,0 0 0,0 1 0,1 0 0,0 1 0,1 0 0,0 1 0,1 0 0,-13 22 0,16-26-55,1 1 0,0 1-1,0-1 1,1 0-1,0 1 1,0 0-1,1-1 1,0 1-1,1 0 1,0 0-1,1 0 1,-1 1 0,2-1-1,1 12 1,-2-19-20,1 0 1,0 0 0,0 0 0,1 0 0,-1 0 0,0-1 0,1 1-1,-1 0 1,1-1 0,-1 1 0,1-1 0,0 1 0,0-1-1,-1 0 1,1 0 0,0 0 0,0 0 0,0 0 0,0 0 0,0-1-1,1 1 1,-1-1 0,0 1 0,0-1 0,0 0 0,0 0-1,4 0 1,6 1-411,0-1 0,0-1-1,21-3 1,-19 1-839,0-1 0,0 0 0,-1-1 0,0-1 0,18-10 1,15-12-7059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57.485"/>
    </inkml:context>
    <inkml:brush xml:id="br0">
      <inkml:brushProperty name="width" value="0.025" units="cm"/>
      <inkml:brushProperty name="height" value="0.025" units="cm"/>
    </inkml:brush>
  </inkml:definitions>
  <inkml:trace contextRef="#ctx0" brushRef="#br0">73 22 12011,'0'0'7704,"-9"11"-5537,3-5-1953,-33 46 1590,37-48-1664,-1 0 0,1 0 0,0 0 1,0 0-1,1 0 0,-1 1 0,1-1 1,0 0-1,0 1 0,1-1 0,-1 1 1,1-1-1,0 1 0,1 8 0,-1-12-132,1 0 0,0 1 0,0-1 0,0 0 0,0 1 0,0-1 0,0 0 0,1 0 0,-1 0 0,0 0-1,0 0 1,1 0 0,-1 0 0,1 0 0,-1-1 0,1 1 0,-1-1 0,1 1 0,-1-1 0,1 1 0,-1-1 0,1 0 0,0 0 0,-1 0 0,1 0-1,0 0 1,-1 0 0,1 0 0,-1 0 0,1-1 0,0 1 0,-1-1 0,3 0 0,2 0 12,1-1 1,-1 1-1,0-1 0,0-1 1,0 1-1,0-1 0,8-4 1,-7 1-14,-1 1 0,1-1 1,-1 0-1,0 0 0,-1-1 1,1 1-1,-1-2 0,-1 1 1,1 0-1,-1-1 0,-1 0 1,1 0-1,-1 0 0,0 0 1,2-14-1,-31 49-60,23-21 60,-3 2 79,1 0 0,0 1-1,1-1 1,0 1 0,0-1 0,1 1-1,0 0 1,1 1 0,-3 17 0,5-26-78,1-1 1,-1 1 0,0-1 0,0 1-1,1 0 1,-1-1 0,0 1 0,1-1-1,-1 1 1,1-1 0,-1 1 0,1-1-1,-1 1 1,1-1 0,-1 0 0,1 1 0,-1-1-1,1 1 1,-1-1 0,1 0 0,0 0-1,-1 1 1,1-1 0,0 0 0,-1 0-1,1 0 1,0 0 0,-1 0 0,1 0-1,0 0 1,-1 0 0,1 0 0,0 0 0,-1 0-1,1 0 1,-1 0 0,1-1 0,0 1-1,0-1 1,31-8 158,14-18-107,-39 22-110,0 0-1,1 0 1,-1 1-1,1 0 0,0 0 1,0 1-1,0 0 1,0 0-1,1 1 0,11-2 1,-19 4 82,0 1 0,-1-1 0,1 1 0,0 0 0,-1-1 0,1 1 0,-1-1 0,1 1 0,-1 0 0,1 0 0,-1-1 0,1 1 0,-1 0 0,0 0 0,1 0 0,-1-1 0,0 1 0,0 0 0,0 0 0,0 0 0,1 1 0,1 4 1157,1-21-568,0-13-272,-2 15-293,1 0 0,0 1 1,0-1-1,6-13 0,-7 25-161,0 0 1,0 1-1,0-1 0,0 1 0,0-1 0,0 1 1,1-1-1,-1 1 0,0 0 0,0-1 1,0 1-1,1 0 0,-1 0 0,0 0 0,1 0 1,0 0-1,31 1-4968,-23 0 1688,11-1-4083,-14 0 1724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8:58.075"/>
    </inkml:context>
    <inkml:brush xml:id="br0">
      <inkml:brushProperty name="width" value="0.025" units="cm"/>
      <inkml:brushProperty name="height" value="0.025" units="cm"/>
    </inkml:brush>
  </inkml:definitions>
  <inkml:trace contextRef="#ctx0" brushRef="#br0">0 96 10218,'0'0'11851,"8"-2"-10965,13-1-288,0 0 0,42 0 0,-62 3-575,-1 0 1,1 1-1,0-1 1,-1 0 0,1 0-1,0 0 1,-1 1-1,1-1 1,0 0-1,-1 1 1,1-1 0,-1 1-1,1-1 1,-1 1-1,1-1 1,-1 1-1,1-1 1,-1 1 0,0-1-1,1 1 1,-1-1-1,0 1 1,1 0-1,-1-1 1,0 1 0,0 0-1,1-1 1,-1 2-1,0 28 1037,-13 23 533,10-47-1478,-1 1 106,0 1 0,0-1 0,1 1 0,1 0 0,-1 0 0,1 1 0,0-1 0,0 14 0,2-21-216,0-1 1,0 1 0,1 0-1,-1-1 1,1 1 0,-1-1-1,0 0 1,1 1 0,-1-1-1,1 1 1,-1-1 0,1 0-1,0 1 1,-1-1 0,1 0-1,-1 1 1,1-1 0,-1 0-1,1 0 1,0 0 0,-1 0-1,1 1 1,0-1 0,-1 0-1,1 0 1,-1 0 0,1 0-1,0-1 1,-1 1 0,1 0 0,0 0-1,-1 0 1,1 0 0,1-1-1,24-7 133,-13-2-165,-1 0-1,-1 0 1,0-2 0,0 1-1,-1-1 1,-1-1 0,0 1 0,-1-2-1,0 1 1,10-26 0,10-12-25,-26 52 24,-1 0 0,1 0 0,0 0 0,0 1 1,0-1-1,-1 0 0,1 1 0,-1 0 0,1-1 0,-1 1 1,0 0-1,2 2 0,5 5-59,-6-6 99,1-1-1,0-1 0,0 1 1,-1 0-1,1-1 1,0 1-1,0-1 1,0 0-1,1 0 1,-1 0-1,0 0 0,0-1 1,0 1-1,1-1 1,-1 0-1,0 0 1,0 0-1,1 0 0,-1-1 1,0 1-1,0-1 1,1 0-1,-1 0 1,0 0-1,0 0 1,0-1-1,0 1 0,0-1 1,3-2-1,-2 1 13,0 0-1,-1 0 1,1 0-1,-1 0 0,1-1 1,-1 1-1,0-1 1,0 0-1,-1 0 0,1 0 1,-1 0-1,0-1 1,0 1-1,0 0 0,-1-1 1,1 0-1,-1 1 1,0-1-1,0-8 1,-1 12-21,-1 1 0,1-1 1,0 0-1,-1 1 1,1-1-1,-1 0 1,1 1-1,-1-1 0,1 1 1,-1-1-1,1 1 1,-1-1-1,1 1 1,-1-1-1,0 1 0,1-1 1,-1 1-1,0 0 1,0-1-1,1 1 1,-1 0-1,0 0 1,1 0-1,-1 0 0,0-1 1,0 1-1,0 0 1,1 0-1,-1 0 1,0 1-1,0-1 0,1 0 1,-1 0-1,0 0 1,0 0-1,-1 1 1,-31 10-99,28-6 103,-1 0 0,1 0 1,1 0-1,-1 1 1,1 0-1,-1 0 0,2 0 1,-1 0-1,1 1 1,0-1-1,0 1 1,1 0-1,0 0 0,-2 10 1,3-14 1,0 0 0,1 1 0,-1-1 1,1 1-1,0-1 0,0 1 0,0-1 1,0 1-1,1-1 0,-1 1 0,1-1 0,0 0 1,0 1-1,0-1 0,1 0 0,-1 0 1,1 0-1,0 0 0,-1 0 0,1 0 0,1 0 1,-1 0-1,0-1 0,1 1 0,-1-1 1,1 0-1,0 0 0,0 0 0,0 0 0,6 3 1,1-2-266,0 1 0,0-2 0,0 1 0,0-1 0,12 0 0,29-2-6741,-20-4-3285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03.474"/>
    </inkml:context>
    <inkml:brush xml:id="br0">
      <inkml:brushProperty name="width" value="0.025" units="cm"/>
      <inkml:brushProperty name="height" value="0.025" units="cm"/>
    </inkml:brush>
  </inkml:definitions>
  <inkml:trace contextRef="#ctx0" brushRef="#br0">12 13478 6854,'0'8'3743,"-11"74"-2142,11-82-1606,0 0-1,0 1 1,0-1-1,0 0 0,0 1 1,1-1-1,-1 0 1,0 0-1,0 1 1,1-1-1,-1 0 1,0 1-1,0-1 1,1 0-1,-1 0 0,0 0 1,1 1-1,-1-1 1,0 0-1,1 0 1,-1 0-1,0 0 1,1 0-1,-1 0 0,0 1 1,1-1-1,-1 0 1,0 0-1,1 0 1,-1 0-1,1 0 1,-1 0-1,0-1 1,1 1-1,-1 0 0,0 0 1,1 0-1,-1 0 1,0 0-1,1 0 1,-1-1-1,18-8 26,-9-4 216,-1-1 0,0 0 0,-1-1 0,-1 0 0,0 0 0,-1 0 0,5-30 0,0 9 123,89-428 285,-36-11-636,-30 201 34,646-3818 754,-294 2359-379,88 21 634,304-446-908,184 78-329,-795 1772-2996,-144 257-320,-15 18-1516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04.264"/>
    </inkml:context>
    <inkml:brush xml:id="br0">
      <inkml:brushProperty name="width" value="0.025" units="cm"/>
      <inkml:brushProperty name="height" value="0.025" units="cm"/>
    </inkml:brush>
  </inkml:definitions>
  <inkml:trace contextRef="#ctx0" brushRef="#br0">34 626 6470,'-4'-12'8333,"0"4"-7189,0 2-823,1-1 0,-1 1 0,2-1 0,-1 0 1,1 0-1,0 0 0,0 0 0,1 0 0,0 0 1,0-8-1,18 31 586,-3 14-654,0 1-1,-2 1 1,12 51-1,-3-12-194,-11-39-51,3 12-65,1-1 0,2-1 0,3 0 0,33 58 0,-49-96 27,0 0 1,0 0-1,0 0 0,1 0 0,-1 0 1,1 0-1,0-1 0,0 0 1,0 0-1,1 0 0,-1 0 0,1-1 1,-1 0-1,9 3 0,-10-4 18,0-1 0,0 0 1,0 0-1,0 0 0,0 0 0,0 0 0,0-1 0,0 1 0,0-1 1,0 0-1,0 0 0,0 0 0,0 0 0,0 0 0,0-1 0,-1 1 0,1-1 1,-1 0-1,1 0 0,-1 0 0,0 0 0,0 0 0,0 0 0,0-1 1,2-2-1,24-35 103,-3-1 0,-1 0 0,34-85 0,-21 45 115,283-495-1032,-260 476-3150,1-4-4153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05.214"/>
    </inkml:context>
    <inkml:brush xml:id="br0">
      <inkml:brushProperty name="width" value="0.025" units="cm"/>
      <inkml:brushProperty name="height" value="0.025" units="cm"/>
    </inkml:brush>
  </inkml:definitions>
  <inkml:trace contextRef="#ctx0" brushRef="#br0">340 17 4516,'0'0'17435,"-10"-5"-16682,6 3-667,-1 0 0,1 0 0,-1 1 1,0 0-1,0 0 0,0 0 0,0 0 0,0 1 0,0-1 0,0 1 0,0 1 0,0-1 1,0 1-1,1 0 0,-1 0 0,0 0 0,0 0 0,0 1 0,1 0 0,-1 0 0,1 0 1,-7 5-1,-10 5 105,0 1 0,1 1 0,1 1 0,0 1 1,-18 20-1,29-28-186,0 0 1,1 1-1,0 0 0,1 1 1,0 0-1,0 0 1,1 0-1,0 0 0,1 1 1,1 0-1,-1-1 0,1 2 1,-1 11-1,4-19-56,0 1-1,0 0 1,0-1-1,1 1 1,0-1-1,-1 1 0,2-1 1,-1 0-1,0 1 1,1-1-1,0 0 1,0 0-1,0 0 1,0 0-1,1 0 1,0-1-1,0 1 1,0-1-1,0 1 0,0-1 1,1 0-1,-1 0 1,1-1-1,0 1 1,7 3-1,1 0-1037,-1-1 0,1-1 0,0 0 0,0 0 0,0-1 0,1-1 0,-1 0 0,16 0 0,25-1-7847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05.772"/>
    </inkml:context>
    <inkml:brush xml:id="br0">
      <inkml:brushProperty name="width" value="0.025" units="cm"/>
      <inkml:brushProperty name="height" value="0.025" units="cm"/>
    </inkml:brush>
  </inkml:definitions>
  <inkml:trace contextRef="#ctx0" brushRef="#br0">225 58 15214,'0'0'3284,"-10"-2"-1550,5 0-1542,0 0 0,-1 0 0,1 1-1,-1 0 1,1 0 0,-1 1-1,1 0 1,-1 0 0,1 0 0,-1 0-1,1 1 1,-1 0 0,1 0 0,-1 0-1,1 1 1,-1 0 0,1 0-1,0 0 1,0 1 0,0 0 0,1 0-1,-8 5 1,4-2-88,1 1-1,0 0 1,0 0-1,0 1 1,1 0-1,0 0 1,0 1 0,1-1-1,0 1 1,1 0-1,0 1 1,0-1-1,1 1 1,-3 13-1,6-22-98,0 0-1,0-1 0,0 1 1,0 0-1,0-1 0,0 1 1,1 0-1,-1-1 0,0 1 0,1-1 1,-1 1-1,0 0 0,1-1 1,-1 1-1,0-1 0,1 1 1,-1-1-1,1 1 0,-1-1 1,1 0-1,-1 1 0,1-1 0,0 1 1,-1-1-1,1 0 0,-1 0 1,1 1-1,0-1 0,-1 0 1,1 0-1,0 0 0,-1 0 1,1 1-1,0-1 0,-1 0 0,1 0 1,0 0-1,-1-1 0,1 1 1,0 0-1,-1 0 0,1 0 1,0 0-1,-1-1 0,1 1 0,-1 0 1,2-1-1,34-12 206,-8-3-133,-2-1 1,42-35 0,29-18-108,-96 69 22,-1 1 0,0 0 0,1-1 0,-1 1 1,0 0-1,1 0 0,-1 0 0,1-1 0,-1 1 0,1 0 1,-1 0-1,0 0 0,1 0 0,-1 0 0,1 0 0,-1 0 1,1 0-1,-1 0 0,1 0 0,-1 0 0,0 0 0,1 0 1,-1 0-1,1 0 0,-1 1 0,1-1 0,-1 0 1,0 0-1,1 1 0,-1-1 0,1 0 0,-1 1 0,7 16-23,-6 37 235,-2-34-182,1-19-12,0 0 0,0 0 0,0-1 0,0 1 0,0 0 0,0 0 0,0 0 0,0 0 0,0-1 1,0 1-1,1 0 0,-1 0 0,0-1 0,0 1 0,1 0 0,-1 0 0,1-1 0,-1 1 0,0 0 0,1-1 1,0 1-1,-1 0 0,1-1 0,-1 1 0,1-1 0,0 1 0,-1-1 0,1 1 0,0-1 0,-1 0 0,1 1 1,0-1-1,0 0 0,-1 1 0,1-1 0,0 0 0,0 0 0,0 0 0,-1 0 0,1 0 0,0 0 0,0 0 1,0 0-1,-1 0 0,1 0 0,0 0 0,0 0 0,0-1 0,-1 1 0,2-1 0,1 0 57,-1 0-1,1-1 1,-1 1 0,1-1-1,-1 0 1,0 0-1,0 0 1,0 0-1,0 0 1,0 0 0,-1-1-1,1 1 1,2-4-1,-1-2 50,-1-1 0,0 1 0,0-1-1,-1 1 1,0-1 0,0-14 0,0 20-68,-1 0 0,0-1 1,0 1-1,-1-1 1,1 1-1,-1-1 0,1 1 1,-1 0-1,0-1 0,0 1 1,-1 0-1,1 0 0,-1 0 1,0 0-1,1 0 1,-1 0-1,-1 0 0,1 0 1,-3-2-1,60 6-1702,-30-2 41,31 1-4912,-18 0-1342,-18 0 2085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7:18.924"/>
    </inkml:context>
    <inkml:brush xml:id="br0">
      <inkml:brushProperty name="width" value="0.025" units="cm"/>
      <inkml:brushProperty name="height" value="0.025" units="cm"/>
    </inkml:brush>
  </inkml:definitions>
  <inkml:trace contextRef="#ctx0" brushRef="#br0">1 185 18788,'248'-18'-97,"-90"-3"92,257-21 90,105 37-28,352-15-17,-601 16 261,0 13-1,164 30-300,-312-22 56,0-6 0,1-5-1,6-5-55,524-62 72,-355 31-63,-92 5 8,0 10 1,1 8 0,49 12-18,-237-3-2,694 31 237,-305-42-110,47-21-125,-336 18 121,0 5 0,1 6 0,4 5-121,83 11 1855,-205-15-1887,-3 0 69,0 0 1,0 0-1,0 1 0,0-1 1,0 0-1,0 1 0,0-1 1,0 0-1,0 0 0,0 1 1,0-1-1,1 0 0,-1 0 1,0 1-1,0-1 0,0 0 1,0 0-1,0 1 0,1-1 1,-1 0-1,0 0 0,0 0 1,0 0-1,1 1 1,-1-1-1,0 0 0,0 0 1,1 0-1,-1 0 0,0 0 1,0 0-1,1 1 0,-1-1 1,0 0-1,0 0 0,1 0 1,-1 0-1,0 0 0,1 0 1,-1 0-1,0 0 0,0 0 1,1 0-1,-1-1-37,-29 17-344,11-8-424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06.194"/>
    </inkml:context>
    <inkml:brush xml:id="br0">
      <inkml:brushProperty name="width" value="0.025" units="cm"/>
      <inkml:brushProperty name="height" value="0.025" units="cm"/>
    </inkml:brush>
  </inkml:definitions>
  <inkml:trace contextRef="#ctx0" brushRef="#br0">85 1 11371,'0'0'10265,"-7"1"-9330,1 1-746,0 0 1,1 0 0,-1 0-1,1 1 1,0-1-1,0 1 1,0 1 0,-5 3-1,8-5-123,0-1-1,0 1 0,1-1 0,-1 1 1,0 0-1,1 0 0,-1 0 0,1 0 1,0 0-1,-1 0 0,1 0 0,0 0 1,0 0-1,1 1 0,-1-1 1,0 0-1,1 1 0,-1-1 0,1 0 1,0 1-1,0-1 0,0 1 0,0-1 1,0 0-1,1 1 0,-1-1 0,2 4 1,-1-4-51,0-1 1,0 0-1,1 0 0,-1 0 1,1 1-1,-1-2 1,1 1-1,-1 0 0,1 0 1,0 0-1,-1-1 1,1 1-1,0-1 0,-1 1 1,1-1-1,0 0 1,0 1-1,0-1 1,-1 0-1,1 0 0,3-1 1,42-2 232,-32 0-265,1-1 0,-1-1 0,25-10 0,-26 9-94,2 0 0,-1 1 0,23-4-1,-37 9 125,0 0-1,-1 0 1,1 1-1,-1-1 0,1 1 1,0-1-1,-1 0 0,1 1 1,-1-1-1,1 1 0,-1-1 1,1 1-1,-1 0 0,1-1 1,-1 1-1,1 0 1,-1-1-1,0 1 0,0 0 1,1-1-1,-1 1 0,0 0 1,0-1-1,0 1 0,1 0 1,-1 0-1,0-1 0,0 1 1,0 0-1,-1 0 1,1-1-1,0 1 0,0 0 1,0-1-1,0 1 0,-1 1 1,-5 37 1282,5-33-1104,1-5-175,-1 0 1,1 0 0,0-1-1,0 1 1,0 0-1,0 0 1,0-1 0,0 1-1,0 0 1,0 0 0,0-1-1,0 1 1,0 0 0,1-1-1,-1 1 1,0 0 0,0 0-1,1-1 1,-1 1-1,0-1 1,1 1 0,-1 0-1,1-1 1,-1 1 0,1-1-1,-1 1 1,1-1 0,-1 1-1,1-1 1,0 1 0,-1-1-1,1 1 1,-1-1-1,1 0 1,0 0 0,0 1-1,3-1 20,-1 1 0,0-1 0,0 0-1,0 0 1,0-1 0,0 1 0,0-1-1,1 1 1,3-3 0,62-26 26,-42 13-441,-19 10 31,1 1 0,0 0 0,0 0 0,0 1-1,1 0 1,0 1 0,0 0 0,10-2 0,-19 5 305,-1 1 0,1-1 0,-1 1 0,0-1 0,1 1 0,-1-1 0,0 1 0,1-1 0,-1 1 0,0-1 0,0 1 0,0-1 0,0 1 0,1 0 0,-1-1 0,0 1 0,0-1 0,0 1 0,0-1 0,0 1 0,0 0 0,0-1 0,-1 1 0,1-1 0,0 1 0,0 0 0,0-1 0,-1 1 0,1-1 0,0 1 0,0-1 0,-1 1 0,-10 30-440,9-23-423,-1 14-3585,3-22 4201,1 1 1,-1-1 0,1 1-1,-1-1 1,1 1-1,0-1 1,-1 1-1,1-1 1,-1 1 0,1-1-1,0 0 1,-1 1-1,1-1 1,0 0 0,0 0-1,-1 0 1,1 1-1,0-1 1,0 0 0,-1 0-1,1 0 1,0 0-1,0 0 1,-1 0-1,1 0 1,1-1 0,16 0-5536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06.547"/>
    </inkml:context>
    <inkml:brush xml:id="br0">
      <inkml:brushProperty name="width" value="0.025" units="cm"/>
      <inkml:brushProperty name="height" value="0.025" units="cm"/>
    </inkml:brush>
  </inkml:definitions>
  <inkml:trace contextRef="#ctx0" brushRef="#br0">108 1 12268,'0'0'11504,"-10"2"-10436,5-2-991,1 1 1,-1 0 0,0 0 0,1 1-1,-1-1 1,1 1 0,0 0 0,-1 0-1,1 0 1,0 1 0,0 0 0,1-1-1,-1 1 1,0 1 0,1-1 0,0 0-1,0 1 1,0 0 0,0 0 0,0 0 0,1 0-1,0 0 1,0 0 0,0 1 0,0-1-1,1 1 1,-1-1 0,1 1 0,0 6-1,1-10-71,0 0-1,0 0 1,0 0-1,0 0 0,0 0 1,0 0-1,1-1 1,-1 1-1,0 0 1,1 0-1,-1 0 0,1 0 1,-1 0-1,1 0 1,-1 0-1,1-1 1,0 1-1,-1 0 0,1 0 1,0-1-1,-1 1 1,1 0-1,0-1 1,0 1-1,1 0 0,33 7-10,-23-8-72,0 0 0,-1 0-1,1-2 1,12-2-1,-11 1-96,1-2-1,-1 0 0,0 0 0,0-2 0,0 1 0,-1-2 1,0 1-1,-1-2 0,0 1 0,0-2 0,18-20 0,-28 29 576,-15 37 143,3 5-198,10-17-1196,9-8-3482,5-12-4973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07.061"/>
    </inkml:context>
    <inkml:brush xml:id="br0">
      <inkml:brushProperty name="width" value="0.025" units="cm"/>
      <inkml:brushProperty name="height" value="0.025" units="cm"/>
    </inkml:brush>
  </inkml:definitions>
  <inkml:trace contextRef="#ctx0" brushRef="#br0">38 63 10282,'0'0'3859,"5"-9"-1846,25-44 2765,-52 82 1826,17-24-6576,0 0 0,0 0 0,1 1 0,0 0 0,0 0 0,0 0 0,1 0 0,0 1 0,0-1 1,0 1-1,1 0 0,0 0 0,1 0 0,-2 7 0,3-13-48,1-1 1,-1 1-1,0 0 0,0-1 1,0 1-1,1-1 1,-1 1-1,0-1 0,1 1 1,-1-1-1,1 1 0,-1-1 1,0 1-1,1-1 0,-1 1 1,1-1-1,-1 0 0,1 1 1,-1-1-1,1 0 0,0 1 1,-1-1-1,1 0 0,-1 0 1,1 0-1,0 1 0,-1-1 1,1 0-1,-1 0 0,1 0 1,0 0-1,0 0 0,27 0-180,-20-1 104,148 2-2103,-156-1 2189,1 0 0,0 0 1,0 0-1,0 0 0,0 0 1,0 0-1,-1 0 0,1 0 0,0 0 1,0 1-1,0-1 0,0 0 0,-1 1 1,1-1-1,0 1 0,0-1 1,-1 1-1,1-1 0,0 1 0,-1-1 1,1 1-1,0 0 0,-1-1 1,1 1-1,-1 0 0,1-1 0,-1 1 1,0 0-1,1 0 0,-1 0 1,0-1-1,1 1 0,-1 0 0,0 0 1,0 0-1,0 0 0,0-1 1,0 1-1,0 0 0,0 0 0,0 0 1,0 0-1,0 0 0,0 0 1,-1-1-1,1 1 0,0 0 0,0 0 1,-1 0-1,1-1 0,-1 2 1,-1 2 64,-1 1 0,1-1 0,-1 0 0,0 0 0,0 0 0,0 0 1,-8 6-1,-75 51 759,76-55-745,0 0 0,0-1 0,-1 0 0,1-1 0,-1-1 0,0 1 0,-14 1 0,25-5-89,-1 0-1,0 0 0,1 0 1,-1-1-1,1 1 0,-1 0 1,1 0-1,-1 0 0,1-1 1,-1 1-1,1 0 0,-1-1 1,1 1-1,-1 0 0,1-1 0,0 1 1,-1 0-1,1-1 0,-1 1 1,1-1-1,0 1 0,-1-1 1,1 1-1,0-1 0,0 1 1,0-1-1,-1 1 0,1-1 1,0 0-1,0 1 0,0-1 1,0 1-1,0-1 0,0 1 1,0-1-1,0 0 0,0 1 0,0-1 1,0 1-1,0-1 0,0 1 1,1-1-1,-1 1 0,0-1 1,0 1-1,1-1 0,-1 0 1,11-31-1769,7 0-1670,40-56 0,-33 53 725,19-28-2556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07.977"/>
    </inkml:context>
    <inkml:brush xml:id="br0">
      <inkml:brushProperty name="width" value="0.025" units="cm"/>
      <inkml:brushProperty name="height" value="0.025" units="cm"/>
    </inkml:brush>
  </inkml:definitions>
  <inkml:trace contextRef="#ctx0" brushRef="#br0">52 140 9641,'0'0'8969,"2"11"-7293,0 9-936,-1 0 1,-1 0 0,-1 1-1,-7 37 1,1-2-88,5-38-534,-3 60 58,4-72-171,1 1-1,1-1 1,-1 0-1,1 0 1,0 0 0,1-1-1,-1 1 1,1 0 0,4 10-1,-5-15-7,-1-1-1,0 1 0,1 0 0,-1 0 1,0 0-1,1-1 0,-1 1 0,1 0 1,-1-1-1,1 1 0,-1 0 1,1-1-1,-1 1 0,1 0 0,0-1 1,-1 1-1,1-1 0,0 0 1,0 1-1,-1-1 0,1 1 0,0-1 1,0 0-1,0 0 0,0 1 0,4-19-178,-13-32-399,-1 29 186,0 0 0,-2 1 0,-19-28 1,35 53 170,0 0 0,0 0 0,0-1 0,1 1 1,0-1-1,0-1 0,0 1 0,1-1 0,-1 0 1,1 0-1,-1-1 0,1 0 0,0 0 0,0-1 1,7 1-1,18 2-1896,62-1 0,-81-3 1412,2 1 111,26-1-642,-40 0 1419,1 0 1,0-1-1,-1 1 0,1 0 1,0 0-1,-1-1 1,1 1-1,0-1 0,-1 0 1,1 1-1,-1-1 1,1 0-1,-1 0 0,0 0 1,1 0-1,-1 0 1,2-3-1,-8 3 4922,-22 1-3645,21 2-1301,0 1 1,1-1-1,-1 1 0,1 0 1,-1 0-1,1 1 0,-6 4 1,8-6-127,1 0 0,0 0 0,-1 0 0,1 0 0,0 1 1,0-1-1,0 1 0,0-1 0,1 1 0,-1-1 0,1 1 0,-1 0 1,1 0-1,0 0 0,0 0 0,0 4 0,32-7-591,-17-3 512,-1-1 0,0 0 0,0-1 0,-1 0-1,0-1 1,0-1 0,0 0 0,16-12 0,-27 18 254,0 0 0,-1 0-1,1 0 1,-1 0-1,1 0 1,-1 0 0,1 0-1,-1 0 1,1 0 0,-1 0-1,0 0 1,0 0 0,1-1-1,-1 1 1,0 0 0,0 0-1,0-2 1,0 2-210,0 0 0,0-1 0,0 1 0,0 0 0,0-1 0,0 1 0,1-1-1,-1 1 1,1 0 0,-1 0 0,1-1 0,-1 1 0,1 0 0,0 0 0,-1-1 0,1 1 0,0 0 0,1-1 0,86-59 22,-70 51-121,-2-1 0,1 0 1,-1-1-1,-1-1 0,0 0 0,-1-1 0,0-1 0,12-18 1,-18 21 96,0 0 0,-1-1 0,-1 0 0,0-1 0,-1 1 1,0-1-1,-1 0 0,0-1 0,-2 1 0,2-17 0,-4 31 17,0 0-1,0 0 0,0-1 0,0 1 0,0 0 0,0 0 0,0-1 1,0 1-1,0 0 0,0 0 0,-1-1 0,1 1 0,0 0 0,0 0 1,0 0-1,0-1 0,-1 1 0,1 0 0,0 0 0,0 0 1,0 0-1,-1 0 0,1-1 0,0 1 0,0 0 0,-1 0 0,1 0 1,0 0-1,0 0 0,-1 0 0,1 0 0,0 0 0,0 0 0,-1 0 1,1 0-1,0 0 0,0 0 0,-1 0 0,1 0 0,0 0 0,0 0 1,-1 0-1,1 0 0,0 0 0,0 1 0,0-1 0,-1 0 0,1 0 1,0 0-1,0 0 0,0 0 0,-1 1 0,1-1 0,0 0 0,0 0 1,0 0-1,0 1 0,-1-1 0,1 0 0,0 0 0,0 1 0,0-1 1,-14 14-5,4 3 97,1 0 0,1 0-1,0 1 1,2 0-1,0 1 1,1-1-1,0 1 1,2 0 0,0 1-1,2-1 1,0 0-1,1 1 1,2 20-1,-1-31-103,1 0 0,0 0 0,0 0 0,1 0 0,5 13-1,-7-19 0,0 0-1,1 0 1,-1-1-1,0 1 0,1 0 1,0 0-1,0-1 1,0 1-1,0-1 1,0 0-1,0 0 0,0 0 1,1 0-1,-1 0 1,1 0-1,0 0 0,-1-1 1,1 1-1,5 1 1,-8-3 8,1-1 0,-1 1 1,0 0-1,0 0 0,1 0 0,-1-1 1,0 1-1,0 0 0,0 0 0,0-1 1,1 1-1,-1 0 0,0-1 0,0 1 1,0 0-1,0 0 0,0-1 1,0 1-1,0 0 0,0-1 0,0 1 1,0 0-1,0-1 0,0 1 0,0 0 1,0 0-1,0-1 0,0 1 0,0 0 1,0-1-1,0 1 0,0 0 1,-1 0-1,1-1 0,0 1 0,0 0 1,0-1-1,-1 1 0,1 0 0,0 0 1,-7-15-35,-138-156-4,144 170-26,106 12-9119,-63-5 2493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08.318"/>
    </inkml:context>
    <inkml:brush xml:id="br0">
      <inkml:brushProperty name="width" value="0.025" units="cm"/>
      <inkml:brushProperty name="height" value="0.025" units="cm"/>
    </inkml:brush>
  </inkml:definitions>
  <inkml:trace contextRef="#ctx0" brushRef="#br0">226 3 17296,'0'0'2659,"-12"-1"21,10 1-2634,-94-1 2861,86 1-2639,1 1 0,-1 0 1,1 1-1,-1 0 1,1 1-1,0 0 1,0 0-1,0 1 1,-13 7-1,22-11-271,-1 0 0,1 1 1,-1-1-1,1 0 0,-1 0 0,1 1 0,-1-1 0,1 0 0,-1 1 1,1-1-1,-1 1 0,1-1 0,0 0 0,-1 1 0,1-1 1,0 1-1,-1-1 0,1 1 0,0 0 0,-1-1 0,1 1 0,0-1 1,0 1-1,0-1 0,0 1 0,0 0 0,0-1 0,0 1 1,0 0-1,15 7-264,29-4-248,-42-4 501,61-2-467,-45 0 288,0 1 0,0 0 0,-1 2 1,1 0-1,0 1 0,-1 1 1,28 7-1,-44-10 206,0 1-1,-1-1 1,1 0 0,0 0-1,0 1 1,-1-1 0,1 0-1,0 1 1,-1-1 0,1 1 0,0-1-1,-1 1 1,1-1 0,-1 1-1,1 0 1,-1-1 0,1 1-1,-1 0 1,1-1 0,-1 1-1,0 0 1,1-1 0,-1 1-1,0 0 1,0 0 0,1-1-1,-1 1 1,0 0 0,0 0 0,0 0-1,0 1 1,-1 0 58,0 0 0,1 0 0,-1 0 0,0 0 0,-1-1 0,1 1 0,0 0 0,0-1 0,-1 1 0,1-1 0,-1 1 1,-1 0-1,-50 32 1565,52-33-1613,-18 9 16,-1 0 0,0-2-1,-30 10 1,1-12-7219,30-6-3710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09.113"/>
    </inkml:context>
    <inkml:brush xml:id="br0">
      <inkml:brushProperty name="width" value="0.025" units="cm"/>
      <inkml:brushProperty name="height" value="0.025" units="cm"/>
    </inkml:brush>
  </inkml:definitions>
  <inkml:trace contextRef="#ctx0" brushRef="#br0">20 60 4228,'0'0'15844,"-1"9"-14573,-3 5-823,-1 8 554,1 0 0,-2 33 0,6-54-986,0-1 0,0 1-1,0 0 1,0 0 0,1 0 0,-1 0 0,0 0 0,0-1 0,1 1 0,-1 0 0,0 0-1,1 0 1,-1-1 0,1 1 0,-1 0 0,1-1 0,-1 1 0,1 0 0,-1-1 0,1 1-1,0-1 1,0 1 0,-1-1 0,1 1 0,0-1 0,0 1 0,-1-1 0,1 0 0,1 1-1,32 0 329,-23-3-234,0 0 1,0-1-1,0-1 0,10-4 1,40-28 114,-48 27-213,2 0-1,-1 1 1,1 1-1,27-10 1,-42 16-7,1 1 1,0 0-1,0 0 1,-1 0 0,1 0-1,0 0 1,0 0-1,-1 1 1,1-1-1,0 0 1,-1 0 0,1 1-1,0-1 1,0 0-1,-1 0 1,1 1-1,-1-1 1,1 1 0,0-1-1,-1 1 1,1-1-1,-1 1 1,1-1-1,-1 1 1,1-1 0,-1 1-1,0 0 1,1-1-1,-1 1 1,0 0-1,1-1 1,-1 1 0,0 0-1,0 0 1,1-1-1,-1 1 1,0 0-1,0 0 1,0-1-1,0 1 1,0 0 0,0 0-1,-1 44 1221,1-31-818,-1-12-387,1-1 0,0 1 0,0 0 0,0-1 0,0 1 0,0 0 0,0-1 0,0 1 0,1 0 0,-1-1 0,0 1 0,1-1 0,-1 1 0,1 0 0,0-1 0,0 1-1,0-1 1,-1 1 0,1-1 0,0 0 0,1 1 0,-1-1 0,0 0 0,0 0 0,0 0 0,3 2 0,0-3 10,-1 0 0,0 1 0,0-1 0,0-1 0,0 1 0,1 0 0,-1-1 0,0 0 0,0 0 0,0 0 0,0 0 0,0 0 0,0 0 0,4-4 0,15-7-94,0 0 1,-2-2-1,32-26 0,-40 29-1250,0 0 0,-1-1-1,16-21 1,-27 33 1183,0-1 0,1 1 0,-1 0 0,0 0 0,0-1 0,0 1 0,0 0-1,1-1 1,-1 1 0,0 0 0,0 0 0,0-1 0,0 1 0,0 0 0,0-1 0,0 1 0,0 0 0,0-1 0,0 1 0,0 0 0,0-1 0,0 1 0,0 0 0,0-1 0,0 1 0,0 0 0,-1 0-1,1-1 1,0 1 0,0 0 0,0-1 0,0 1 0,-1 0 0,1 0 0,0-1 0,0 1 0,0 0 0,-1 0 0,1 0 0,0-1 0,0 1 0,-1 0 0,1 0 0,0 0 0,-1 0 0,1 0 0,0 0-1,0-1 1,-1 1 0,-25-5 813,22 5-238,1 0-1,0 0 1,0-1-1,0 1 0,-1-1 1,1 0-1,0 0 0,0 0 1,0 0-1,0-1 0,1 1 1,-4-3-1,-5-13 940,13 11-4165,6 2-5185,-2 2-1772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09.639"/>
    </inkml:context>
    <inkml:brush xml:id="br0">
      <inkml:brushProperty name="width" value="0.025" units="cm"/>
      <inkml:brushProperty name="height" value="0.025" units="cm"/>
    </inkml:brush>
  </inkml:definitions>
  <inkml:trace contextRef="#ctx0" brushRef="#br0">1 69 8136,'0'0'4196,"2"-10"336,-1-1-3147,0 8-949,-1-1 0,0 0 0,1 1 0,0-1 0,0 0 0,0 1 0,0-1 1,1 1-1,-1 0 0,4-6 0,2 6 2261,-2 13-1979,-2 14-589,-12 148 1963,5-125-6036,3-15-7528,1-55 4260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09.995"/>
    </inkml:context>
    <inkml:brush xml:id="br0">
      <inkml:brushProperty name="width" value="0.025" units="cm"/>
      <inkml:brushProperty name="height" value="0.025" units="cm"/>
    </inkml:brush>
  </inkml:definitions>
  <inkml:trace contextRef="#ctx0" brushRef="#br0">0 60 9513,'0'0'8264,"0"-52"-5157,2 45-1410,8 7-704,7 0-448,4 0-1,6 0-159,8 4-257,0 3-96,2 0 0,-1 0-865,-7-2-1441,-7 3-2082,-12-4-3748</inkml:trace>
  <inkml:trace contextRef="#ctx0" brushRef="#br0" timeOffset="1">63 159 11147,'0'0'11498,"29"41"-10889,13-47-513,4-4-576,1-6-2499,-10 2-2979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10.322"/>
    </inkml:context>
    <inkml:brush xml:id="br0">
      <inkml:brushProperty name="width" value="0.025" units="cm"/>
      <inkml:brushProperty name="height" value="0.025" units="cm"/>
    </inkml:brush>
  </inkml:definitions>
  <inkml:trace contextRef="#ctx0" brushRef="#br0">1 37 14958,'0'0'5413,"71"34"-5669,-22-48-1057,-2-2-1378,-2-4-928,-8 0-1186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10.677"/>
    </inkml:context>
    <inkml:brush xml:id="br0">
      <inkml:brushProperty name="width" value="0.025" units="cm"/>
      <inkml:brushProperty name="height" value="0.025" units="cm"/>
    </inkml:brush>
  </inkml:definitions>
  <inkml:trace contextRef="#ctx0" brushRef="#br0">67 34 7783,'0'0'10448,"-9"8"-9258,7-7-1094,-35 30 871,36-30-883,-1 1 0,0-1-1,1 0 1,0 1 0,-1-1-1,1 1 1,0 0 0,0-1-1,0 1 1,0 0 0,0 0-1,0 0 1,1 0 0,-1 0-1,1-1 1,-1 1 0,1 0-1,0 0 1,-1 1 0,1-1-1,0 0 1,0 0 0,1 0-1,-1 2 1,2-3-66,-1 0 0,1 0 0,-1 0 0,0 0 0,1 0 0,0 0 0,-1-1 0,1 1 0,-1-1 0,1 1 0,0-1 0,0 0 0,-1 1 0,1-1 0,0 0 0,-1 0 0,1 0 0,0-1 0,0 1 0,1-1 0,38-6 271,-30 1-293,0 0 0,0-1 0,-1 0-1,0 0 1,0-1 0,-1-1-1,0 1 1,0-1 0,11-17 0,-20 26-5,0 0 1,0 0 0,0 0-1,0 0 1,0 1 0,0-1-1,0 0 1,0 0 0,0 0 0,0 0-1,0 0 1,0 0 0,0 0-1,0 1 1,0-1 0,0 0-1,0 0 1,0 0 0,0 0-1,0 0 1,0 0 0,1 0 0,-1 0-1,0 1 1,0-1 0,0 0-1,0 0 1,0 0 0,0 0-1,0 0 1,0 0 0,1 0-1,-1 0 1,0 0 0,0 0 0,0 0-1,0 0 1,0 0 0,0 0-1,0 0 1,1 0 0,-1 0-1,0 0 1,0 0 0,0 0-1,0 0 1,0 0 0,0 0 0,0 0-1,1 0 1,-1 0 0,0 0-1,0 0 1,0 0 0,0 0-1,0 0 1,0 0 0,0-1-1,0 1 1,0 0 0,0 0-1,1 0 1,-1 0 0,0 0 0,0 0-1,0 0 1,0 0 0,0-1-1,1 18-99,-5 19 315,3-31-158,0-1 1,0 1 0,0 0-1,1 0 1,0 0 0,0 0-1,0 0 1,0-1 0,2 7-1,-1-9-21,0-1-1,0 0 0,0 1 0,0-1 0,0 0 1,1 0-1,-1 0 0,0 0 0,1 0 1,-1 0-1,0 0 0,1-1 0,-1 1 0,1 0 1,0-1-1,-1 1 0,1-1 0,-1 1 0,1-1 1,0 0-1,-1 0 0,1 0 0,0 0 0,-1 0 1,1 0-1,0 0 0,-1-1 0,1 1 1,1-1-1,3 0 40,-1 0 0,0 0 1,0-1-1,0 1 1,-1-1-1,1 0 0,0 0 1,-1-1-1,1 0 0,-1 0 1,0 0-1,1 0 0,-2 0 1,1-1-1,0 0 1,-1 1-1,0-1 0,5-7 1,-6 8 78,-1 1 1,1-1 0,-1 0 0,1 0-1,-1 0 1,0 0 0,0-1 0,0 1-1,0 0 1,-1 0 0,1-1 0,-1 1 0,0 0-1,0-1 1,0 1 0,-1 0 0,1 0-1,-1-1 1,1 1 0,-1 0 0,0 0-1,0 0 1,-1 0 0,1 0 0,-1 0-1,1 0 1,-1 0 0,-4-5 0,3 7-142,3 0-171,38 7-4248,-11-2 688,0-1-1,44-2 1,-58-1 2642,44 0-859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7:23.988"/>
    </inkml:context>
    <inkml:brush xml:id="br0">
      <inkml:brushProperty name="width" value="0.025" units="cm"/>
      <inkml:brushProperty name="height" value="0.025" units="cm"/>
    </inkml:brush>
  </inkml:definitions>
  <inkml:trace contextRef="#ctx0" brushRef="#br0">48 198 18892,'-47'44'2483,"46"-42"-2291,8-3-161,0 0 0,-1-1 1,0 1-1,1-1 0,-1-1 0,0 1 0,0-1 0,0 0 0,0 0 0,-1-1 0,1 0 0,-1 0 0,0 0 0,0 0 1,2-3-32,65-40 39,70 41 320,-78 10-9,91-11-146,0-7 0,29-12-204,-104 15 15,80-10 17,153 1-32,3 19 1,549-19-11,-345-7 3,-302 30 7,-1 9 1,0 10-1,199 47 0,-227-29 3,3-8-1,0-9 0,160-1-2,-118-26 0,175-27 0,-271 14 0,0 6 0,0 6 0,0 6 0,4 7 0,-27 5-2,-1 1 8,0-5 0,0-5 0,46-6-6,127-33-18,110-5 525,-388 38-394,1 2 0,-1-1-1,1 1 1,-1 0 0,1 1-1,-1 1 1,1-1 0,-1 1-1,0 1 1,0-1 0,0 2-1,0-1 1,-1 1 0,1 1-1,-1-1 1,0 2 0,0-1-1,0 1 1,-1 0 0,0 0-1,0 2-112,-3-2 27,-2 0 1,1 0-1,-1 0 0,1 0 0,-2 1 0,1-1 1,-1 1-1,0-1 0,0 1 0,-1-1 0,0 1 0,0 0 1,-1 0-28,-3 10 2080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11.047"/>
    </inkml:context>
    <inkml:brush xml:id="br0">
      <inkml:brushProperty name="width" value="0.025" units="cm"/>
      <inkml:brushProperty name="height" value="0.025" units="cm"/>
    </inkml:brush>
  </inkml:definitions>
  <inkml:trace contextRef="#ctx0" brushRef="#br0">231 7 12364,'-11'0'5957,"-11"-2"-4068,-76-2 1674,92 3-3383,-1 2 1,1-1-1,0 1 1,0 0 0,0 0-1,-1 0 1,1 1 0,0 0-1,1 0 1,-1 1-1,0-1 1,-9 7 0,14-8-175,0 0 0,0 0 1,0-1-1,0 1 1,1 0-1,-1 0 0,0 0 1,1 0-1,-1 0 1,0 0-1,1 0 0,-1 0 1,1 0-1,0 0 0,-1 0 1,1 0-1,0 0 1,-1 1-1,1-1 0,0 0 1,0 0-1,0 0 1,0 0-1,0 0 0,1 1 1,-1-1-1,0 0 0,0 0 1,1 0-1,-1 0 1,1 0-1,-1 0 0,1 0 1,-1 0-1,1 0 1,0 0-1,-1 0 0,1 0 1,0 0-1,0 0 0,-1-1 1,1 1-1,0 0 1,0-1-1,0 1 0,0 0 1,0-1-1,0 1 1,2 0-1,4 3-5,1-1 0,-1 1 0,1-2 0,0 1 0,11 2 0,-4-2-136,1-1-1,-1 0 0,1-1 0,16-2 1,-29 1 140,0 0 0,1 0 0,-1 0 0,0 0 1,0-1-1,0 0 0,0 1 0,0-1 0,0 0 0,0-1 1,0 1-1,0 0 0,-1-1 0,1 0 0,0 1 0,-1-1 1,0 0-1,1-1 0,-1 1 0,0 0 0,0 0 0,0-1 1,0 0-1,0 1 0,-1-1 0,3-5 0,-4 7-11,1 1 1,-1-1-1,0 1 0,0-1 0,0 0 0,0 1 0,1-1 1,-1 0-1,0 1 0,0-1 0,0 1 0,0-1 0,-1 0 1,1 1-1,0-1 0,0 1 0,0-1 0,0 0 0,-1 1 1,1-1-1,0 1 0,0-1 0,-1 1 0,1-1 0,-1 1 1,1-1-1,0 1 0,-1-1 0,1 1 0,-1 0 1,1-1-1,-1 1 0,1-1 0,-1 1 0,1 0 0,-2-1 1,-23-1-5472,20 2 2628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11.374"/>
    </inkml:context>
    <inkml:brush xml:id="br0">
      <inkml:brushProperty name="width" value="0.025" units="cm"/>
      <inkml:brushProperty name="height" value="0.025" units="cm"/>
    </inkml:brush>
  </inkml:definitions>
  <inkml:trace contextRef="#ctx0" brushRef="#br0">135 0 15887,'0'0'4628,"-10"13"-3373,-2 3-804,0 1 0,1 0 0,1 1 0,1 0 0,0 0 0,1 1 1,1 0-1,1 0 0,-7 40 0,13-29-402,1 0 1,1-1 0,1 0-1,12 47 1,-12-64-111,-1 41-287,-10-30 428,7-23-66,1 0 0,-1 1 0,0-1-1,1 0 1,-1 0 0,0 0 0,1 1 0,-1-1 0,1 0-1,-1 0 1,0 0 0,1 0 0,-1 0 0,0 0 0,1 0-1,-1 0 1,0-1 0,1 1 0,-1 0 0,0 0 0,1 0-1,-1-1 1,1 1 0,-1 0 0,0-1 0,1 1 0,-1 0 0,1-1-1,-1 1 1,1-1 0,-1 1 0,1-1 0,-1 0 0,-2-2 45,1-1-1,0 1 1,-1 0 0,1-1 0,1 1 0,-1-1 0,0 1 0,1-1 0,0 0 0,0 0 0,0 0 0,0 0 0,0-7 0,0-62 129,1 53-150,0 0-134,1-1-1,1 1 1,0-1-1,2 1 1,0 0 0,2 1-1,0-1 1,15-31-1,-17 42 63,0 2-1,1-1 1,0 0-1,1 1 1,-1 0 0,1 0-1,0 1 1,1-1-1,0 1 1,0 1-1,0-1 1,1 1-1,-1 1 1,1-1 0,1 1-1,-1 1 1,0 0-1,1 0 1,0 0-1,-1 1 1,1 0-1,10 0 1,-14 1-22,11 0-72,0 0-1,0 1 0,17 2 0,-31-2 112,0 0-1,0 0 1,0 0-1,1 0 1,-1 0-1,0 1 1,0-1-1,0 1 1,0 0-1,0-1 1,0 1-1,0 0 1,-1 0-1,1 0 1,0 1 0,0-1-1,-1 0 1,1 1-1,-1-1 1,1 1-1,-1-1 1,1 1-1,-1-1 1,0 1-1,0 0 1,0 0-1,0 0 1,0 0-1,0 0 1,-1 0-1,1 0 1,0 4-1,-2-4 68,1 1 0,-1-1 0,0 1 0,0-1 0,0 1-1,-1-1 1,1 1 0,0-1 0,-1 0 0,0 0 0,1 0 0,-1 0 0,0 0 0,0 0-1,0 0 1,0-1 0,-1 1 0,1-1 0,-3 2 0,-53 27 1585,50-26-1342,-5 2-175,-1 1 0,0-2 0,0 0 0,0-1 0,-1 0 0,0-1 0,-26 1 1,41-4-223,0 0 0,0 0 0,-1 0 0,1 0 0,0 0 0,0 0 0,-1 0 0,1 0 0,0 0 0,0 0 0,0 0 0,-1-1 0,1 1 0,0 0 0,0 0 0,0 0 0,0 0 0,0-1 0,-1 1 0,1 0 1,0 0-1,0 0 0,0-1 0,0 1 0,0 0 0,0 0 0,0 0 0,0-1 0,-1 1 0,1 0 0,0 0 0,0 0 0,0-1 0,0 1 0,0 0 0,0 0 0,0-1 0,0 1 0,1 0 0,-1 0 0,0 0 1,0-1-1,0 1 0,0 0 0,0 0 0,0 0 0,0-1 0,0 1 0,1 0 0,-1 0 0,0 0 0,0-1 0,0 1 0,0 0 0,0 0 0,1 0 0,-1 0 0,0 0 0,10-13-5384,9-1-3635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11.886"/>
    </inkml:context>
    <inkml:brush xml:id="br0">
      <inkml:brushProperty name="width" value="0.025" units="cm"/>
      <inkml:brushProperty name="height" value="0.025" units="cm"/>
    </inkml:brush>
  </inkml:definitions>
  <inkml:trace contextRef="#ctx0" brushRef="#br0">1 173 14414,'0'0'11990,"11"-2"-11248,23-2-561,-1-2 1,1-2-1,-1-1 1,33-14-1,-60 21-159,63-35-153,-66 35 112,1 0-1,-1-1 1,0 1-1,1-1 1,-1 0-1,0 0 0,-1 0 1,1-1-1,0 1 1,-1-1-1,0 1 1,0-1-1,0 0 1,0 1-1,2-8 0,-4 10 21,0 0 0,0 0-1,0 0 1,-1 0 0,1 0-1,0 0 1,0 0 0,-1 0-1,1 0 1,0 0 0,-1 0-1,1 0 1,-1 0 0,0 0-1,1 1 1,-1-1 0,1 0-1,-1 0 1,0 1 0,0-1-1,1 0 1,-1 1 0,0-1-1,0 1 1,0-1 0,0 1-1,0-1 1,0 1 0,0 0-1,0-1 1,0 1 0,0 0-1,0 0 1,0 0 0,0 0-1,0 0 1,0 0-1,-1 0 1,-47 0-37,42 0 52,-5 2 1,0 0 1,-1 0-1,1 1 0,0 1 1,0 0-1,1 0 1,-1 1-1,1 1 0,-21 14 1,25-16 31,1 1 1,-1 0 0,1 0 0,0 1-1,0 0 1,1 0 0,-1 0 0,1 1-1,1-1 1,-1 1 0,1 0 0,0 1-1,1-1 1,0 1 0,0 0 0,-2 9-1,5-14-37,-1-1 0,1 0 0,0 1 0,0-1 0,0 0 0,0 1 0,0-1 0,1 1 0,-1-1 0,1 0 0,-1 0 0,1 1 0,0-1 0,0 0 0,0 0-1,0 0 1,0 0 0,1 0 0,-1 0 0,2 2 0,0-1 12,1-1 0,-1 1-1,0-1 1,1 0 0,-1 0-1,1 0 1,0 0 0,0-1-1,0 1 1,7 1 0,10 0-27,1-1 1,-1 0-1,38-3 0,-35 0-231,-8 1-798,1-1 0,-1 0 0,0-2 0,0 0 0,27-8 0,13-13-6709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8:12.772"/>
    </inkml:context>
    <inkml:brush xml:id="br0">
      <inkml:brushProperty name="width" value="0.025" units="cm"/>
      <inkml:brushProperty name="height" value="0.025" units="cm"/>
    </inkml:brush>
  </inkml:definitions>
  <inkml:trace contextRef="#ctx0" brushRef="#br0">76 902 14125,'-74'4'1799,"74"-4"-1779,0 0 1,0 0-1,0 0 0,0 0 0,0 0 0,0 0 0,0 0 0,0 0 0,0 0 0,0 0 0,0 0 0,0 0 0,0 0 0,0 0 0,0-1 0,0 1 1,0 0-1,0 0 0,0 0 0,0 0 0,0 0 0,0 0 0,0 0 0,0 0 0,0 0 0,0 0 0,0 0 0,0 0 0,0-1 0,0 1 0,0 0 0,0 0 1,0 0-1,0 0 0,0 0 0,0 0 0,0 0 0,0 0 0,0 0 0,0 0 0,0 0 0,-1 0 0,1 0 0,0 0 0,0 0 0,0 0 0,0 0 1,0 0-1,0 0 0,0 0 0,0 0 0,0-1 0,0 1 0,0 0 0,0 0 0,-1 0 0,1 0 0,0 0 0,0 0 0,0 1 0,11-8 183,17-6-396,66-15-364,1 4 1,99-12-1,203-7-1783,-207 25 2730,22-5 497,1070-91 4072,-407 70-4154,1203-92-1354,-749-19-174,-65 7 1179,4 50-2362,-1053 89-1633,-16 1-2798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43.267"/>
    </inkml:context>
    <inkml:brush xml:id="br0">
      <inkml:brushProperty name="width" value="0.025" units="cm"/>
      <inkml:brushProperty name="height" value="0.025" units="cm"/>
    </inkml:brush>
  </inkml:definitions>
  <inkml:trace contextRef="#ctx0" brushRef="#br0">64 5 4260,'0'0'3000,"-9"0"-2135,-25-1-70,14-2 3318,35 11-1665,32 16 2265,35 2-3766,-52-18-532,95 25 318,29 8-505,-66-13-256,137 51 606,-177-60-521,1-3 0,0-1 0,1-3 0,79 9 0,206-3 211,-311-17-276,0 1 47,0 1-1,0 1 1,24 8 0,-20-5 20,47 6-1,-68-10-6026,-18-3-513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46.137"/>
    </inkml:context>
    <inkml:brush xml:id="br0">
      <inkml:brushProperty name="width" value="0.025" units="cm"/>
      <inkml:brushProperty name="height" value="0.025" units="cm"/>
    </inkml:brush>
  </inkml:definitions>
  <inkml:trace contextRef="#ctx0" brushRef="#br0">1 555 4516,'0'0'16645,"0"0"-16623,0 0 0,0 1 0,0-1 0,0 0 0,-1 0 0,1 0 0,0 1 0,0-1 0,0 0 0,0 0 0,0 1 0,0-1 0,0 0 0,0 0 0,0 1 0,0-1 0,0 0 0,1 0 0,-1 0 0,0 1 0,0-1 0,0 0 0,0 0 0,0 1 0,0-1 0,0 0 0,0 0 0,1 0 0,-1 0 0,0 1 0,0-1 0,0 0 0,1 0 0,-1 0 0,0 0 0,0 0 0,0 1 0,1-1 0,-1 0 0,0 0 0,0 0 0,0 0 0,1 0 0,-1 0 0,0 0 0,0 0 0,1 0 0,-1 0 0,0 0 0,0 0 0,1 0 0,-1 0 0,0 0 0,0 0 0,0 0 0,1 0 0,-1 0 0,0 0 0,0-1 0,1 1 0,-1 0 0,0 0 0,0 0 0,0 0 0,0 0 0,1-1 0,13-7 254,0-2 1,0 1 0,-1-2-1,-1 1 1,0-2 0,15-17-1,-11 13-189,338-384-1432,-349 394 963,13-19-1312,-16 7-2551,-6 11-640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46.496"/>
    </inkml:context>
    <inkml:brush xml:id="br0">
      <inkml:brushProperty name="width" value="0.025" units="cm"/>
      <inkml:brushProperty name="height" value="0.025" units="cm"/>
    </inkml:brush>
  </inkml:definitions>
  <inkml:trace contextRef="#ctx0" brushRef="#br0">75 0 11627,'0'0'8200,"-7"10"-8056,1 1-71,1 0-1,0 1 1,1-1 0,0 1 0,0 0-1,1 0 1,-1 17 0,-10 61 947,6-48-441,-3 75 0,11-117-580,0 1 0,0-1 1,0 0-1,1 1 0,-1-1 1,0 0-1,0 0 0,0 1 1,0-1-1,0 0 0,0 0 1,1 1-1,-1-1 0,0 0 1,0 0-1,0 1 0,1-1 1,-1 0-1,0 0 0,0 0 1,0 1-1,1-1 0,-1 0 0,0 0 1,1 0-1,-1 0 0,0 0 1,0 0-1,1 0 0,-1 0 1,0 1-1,1-1 0,-1 0 1,0 0-1,0 0 0,1 0 1,-1 0-1,0-1 0,1 1 1,-1 0-1,0 0 0,0 0 1,1 0-1,-1 0 0,0 0 0,1 0 1,-1 0-1,0-1 0,0 1 1,1 0-1,-1 0 0,0 0 1,0-1-1,1 1 0,16-12 98,58-52 63,91-71 544,-134 113-3514,57-30-1,-64 39-4428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48.840"/>
    </inkml:context>
    <inkml:brush xml:id="br0">
      <inkml:brushProperty name="width" value="0.025" units="cm"/>
      <inkml:brushProperty name="height" value="0.025" units="cm"/>
    </inkml:brush>
  </inkml:definitions>
  <inkml:trace contextRef="#ctx0" brushRef="#br0">0 39 9321,'0'-38'12924,"1"54"-11947,9 98 515,-7-63-1169,1 0-1,4-1 0,14 56 0,-21-102-343,1 1 0,0-1-1,0 1 1,0-1 0,0 0-1,0 0 1,1 0 0,0 0 0,0 0-1,0 0 1,0-1 0,1 0-1,6 6 1,-8-8-105,0 0 0,1 0 0,-1 0 0,0 0 0,0-1 0,0 1 0,1-1-1,-1 1 1,0-1 0,0 0 0,1 0 0,-1 0 0,0 0 0,1 0 0,-1 0 0,0-1 0,0 1 0,1-1 0,-1 0-1,0 0 1,0 1 0,0-1 0,0-1 0,0 1 0,0 0 0,0 0 0,0-1 0,0 1 0,-1-1 0,3-2 0,5-5-1435,-1 0 1,-1 0 0,0 0 0,0-1 0,-1-1 0,0 1 0,8-20-1,1-11-7562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49.215"/>
    </inkml:context>
    <inkml:brush xml:id="br0">
      <inkml:brushProperty name="width" value="0.025" units="cm"/>
      <inkml:brushProperty name="height" value="0.025" units="cm"/>
    </inkml:brush>
  </inkml:definitions>
  <inkml:trace contextRef="#ctx0" brushRef="#br0">49 208 2691,'0'0'16383,"2"10"-15262,5 26-393,-4-11-459,1-1-1,1 0 0,1 1 1,2-2-1,12 30 0,-19-52-260,-1 0-1,0 0 0,1 0 1,-1 0-1,1 0 1,-1 0-1,1 0 0,-1 0 1,1-1-1,0 1 0,-1 0 1,1 0-1,0-1 1,0 1-1,-1 0 0,1-1 1,0 1-1,0-1 0,0 1 1,0-1-1,0 0 1,0 1-1,0-1 0,0 0 1,0 1-1,0-1 0,0 0 1,0 0-1,0 0 1,0 0-1,0 0 0,0 0 1,0 0-1,0 0 1,0-1-1,1 0 0,0 0 4,0 0-1,-1-1 0,0 1 1,1-1-1,-1 1 0,0-1 1,0 0-1,0 0 0,0 1 1,0-1-1,0 0 0,0 0 1,-1 0-1,1 0 0,-1 0 1,1 0-1,-1-3 0,3-15-1710,-2-1 0,0 1 0,-4-39-1,-7 11-4144</inkml:trace>
  <inkml:trace contextRef="#ctx0" brushRef="#br0" timeOffset="1">26 1 6182,'0'0'14990,"-25"55"-15022,39-45-609,9-1-1377,2-5-1921,0-3-2147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0.112"/>
    </inkml:context>
    <inkml:brush xml:id="br0">
      <inkml:brushProperty name="width" value="0.025" units="cm"/>
      <inkml:brushProperty name="height" value="0.025" units="cm"/>
    </inkml:brush>
  </inkml:definitions>
  <inkml:trace contextRef="#ctx0" brushRef="#br0">13 301 12396,'0'0'5365,"-2"10"-3518,2-9-1832,-4 31 1275,-2 49 0,6-69-1240,0-1 0,1 0 0,0 0 0,1 0 1,0 0-1,1 0 0,0 0 0,1 0 0,7 13 0,2-1-41,2-2 0,20 22-1,-22-27 0,0 0-1,-1 0 1,-1 2 0,11 21-1,-21-37 19,0 0 0,0 0 0,0 0-1,0-1 1,0 1 0,-1 0 0,1 1 0,-1-1 0,0 0-1,1 0 1,-1 0 0,0 0 0,0 0 0,0 0-1,-1 0 1,1 0 0,0 0 0,-1 0 0,0 0-1,1 0 1,-1 0 0,0 0 0,0 0 0,0 0 0,0 0-1,0 0 1,0-1 0,-1 1 0,1-1 0,0 1-1,-1-1 1,0 1 0,1-1 0,-4 2 0,0 0 75,0-1 0,-1 0 1,1 0-1,-1 0 0,1-1 1,-1 0-1,1 0 0,-1 0 1,0-1-1,1 1 0,-11-2 1,13 0-92,1 0 0,0 1 1,-1-1-1,1 0 0,0 0 1,0 0-1,0-1 0,0 1 1,0 0-1,0-1 1,0 0-1,0 1 0,1-1 1,-1 0-1,0 0 0,1 0 1,0 0-1,-1 0 0,1 0 1,0 0-1,0 0 1,0-1-1,0 1 0,1 0 1,-1-1-1,1 1 0,-1 0 1,1-1-1,0 1 0,0-1 1,0-2-1,-1-6 5,1-1 0,1 1 0,-1-1 0,2 1 0,3-16 0,5-5-44,2 1 0,1 1 0,18-31 0,-19 40-381,-1 0 0,0-1 0,-2 0 0,-1-1 1,0 0-1,-2 0 0,6-41 0,-11 50 304,1 0 90,-1 0 1,-1 0-1,0 0 1,0 0-1,-2 0 1,0 0-1,0 0 1,-8-24-1,10 38 19,0 1 0,0-1 0,-1 1-1,1-1 1,0 1 0,0-1-1,0 0 1,0 1 0,0-1-1,-1 1 1,1-1 0,0 1-1,0-1 1,-1 1 0,1-1 0,0 0-1,-1 1 1,1-1 0,0 0-1,-1 1 1,1-1 0,0 0-1,-1 1 1,1-1 0,-1 0-1,1 0 1,-1 0 0,1 1-1,-1-1 1,1 0 0,-1 0 0,1 0-1,-1 0 1,1 0 0,-1 0-1,1 0 1,-1 0 0,1 0-1,-1 0 1,1 0 0,0 0-1,-1 0 1,1 0 0,-1-1 0,1 1-1,-1 0 1,1 0 0,-1 0-1,1-1 1,-1 1 0,1 0-1,0-1 1,-1 1 0,1 0-1,0-1 1,-1 1 0,1 0-1,0-1 1,0 1 0,-1-1 0,1 1-1,0-1 1,0 1 0,-1-1-1,1 1 1,0 0 0,0-1-1,0 0 1,-12 39 126,7-18-39,1 0 0,2 0 0,0 0 0,1 0 0,0 0 0,6 37 0,-5-56-89,0-1 0,0 1 0,0 0 0,0-1-1,1 1 1,-1-1 0,0 1 0,1 0-1,-1-1 1,0 1 0,1-1 0,-1 1 0,0-1-1,1 1 1,-1-1 0,1 0 0,-1 1-1,1-1 1,0 1 0,-1-1 0,1 0 0,-1 0-1,1 1 1,-1-1 0,1 0 0,0 0 0,-1 0-1,1 1 1,1-1 0,22-6 34,20-18-765,-44 23 691,1 1 13,8-7-597,1 1 0,0 0 0,20-9 0,-27 14 707,-1 1-1,1-1 0,-1 0 1,0 1-1,1-1 0,0 1 1,-1 0-1,1 0 0,-1 0 1,1 0-1,-1 0 0,1 0 1,-1 1-1,1-1 0,-1 1 1,1 0-1,-1 0 0,1 0 1,-1 0-1,0 0 1,0 0-1,0 0 0,4 3 1,-6-3-33,1-1 1,0 1-1,0 0 1,-1-1-1,1 0 1,0 1-1,0-1 1,0 1-1,0-1 1,0 0-1,0 0 1,0 0-1,0 1 1,0-1-1,0 0 1,0 0-1,0 0 1,0 0-1,0-1 1,-1 1-1,1 0 1,0 0-1,0-1 1,0 1-1,0 0 1,0-1-1,0 1 1,0-1-1,-1 1 1,1-1-1,0 1 1,0-1 0,-1 0-1,1 1 1,0-1-1,-1 0 1,1 1-1,0-1 1,-1 0-1,1 0 1,-1 0-1,0 0 1,1 0-1,-1 1 1,0-1-1,1-2 1,18-50 255,-17 47-222,4-26-54,-1 0 1,-1 0 0,-2 0-1,-2-48 1,0 45-67,1 70 74,1 0 1,13 65-1,-11-82 162,1 0 0,0 0-1,1-1 1,2 0 0,-1 0 0,2 0-1,14 21 1,-18-33-171,-1-1-1,1 0 1,0 0 0,0 0 0,0-1-1,0 0 1,0 0 0,7 3 0,-10-5-25,0-1 0,0 1 0,0 0 0,0-1-1,0 1 1,0-1 0,0 0 0,0 1 0,0-1 0,0 0 0,0 0 0,2-1 0,-3 1-12,0 0-1,0-1 0,0 1 0,0-1 0,-1 1 1,1-1-1,0 1 0,0-1 0,-1 1 1,1-1-1,0 0 0,-1 1 0,1-1 0,-1 0 1,1 0-1,-1 1 0,1-1 0,-1 0 1,1 0-1,-1 0 0,0 1 0,0-1 0,1 0 1,-1 0-1,0 0 0,0 0 0,0 0 1,0-1-1,0-4-261,0 0-1,-1 0 1,0 0 0,0 0 0,0 1 0,-1-1 0,0 0 0,0 1-1,0-1 1,-1 1 0,0-1 0,0 1 0,0 0 0,0 0 0,-1 1-1,0-1 1,0 1 0,0-1 0,-1 1 0,0 1 0,1-1-1,-1 1 1,-6-4 0,1 1 274,0 0-1,-1 0 0,0 1 1,-1 0-1,1 1 0,-1 0 1,1 1-1,-1 0 1,0 1-1,-20-2 0,12 4 1351,19 0 224,44-8-157,22-22-2290,-24 4-2908,-6 0-3890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7:49.925"/>
    </inkml:context>
    <inkml:brush xml:id="br0">
      <inkml:brushProperty name="width" value="0.025" units="cm"/>
      <inkml:brushProperty name="height" value="0.025" units="cm"/>
    </inkml:brush>
  </inkml:definitions>
  <inkml:trace contextRef="#ctx0" brushRef="#br0">1 44 14435,'-1'-5'4747,"44"-4"-4816,237 19 246,-197-2-147,0-5 1,70-5-31,217-8 203,473 15-17,-66-12-154,-431 13 64,109-22-96,190-10 1277,-259 41-1201,-157 1-52,632 31 1,-658-48-21,-1-8 0,0-10-4,-135 11 39,1 3 1,0 2-1,1 4 0,33 5-39,156-1 1159,-174-37-181,-83 31-800,-1 1 2,0 0-13,0 0-21,0 0-40,-9 2-837,-25 5 2046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0.906"/>
    </inkml:context>
    <inkml:brush xml:id="br0">
      <inkml:brushProperty name="width" value="0.025" units="cm"/>
      <inkml:brushProperty name="height" value="0.025" units="cm"/>
    </inkml:brush>
  </inkml:definitions>
  <inkml:trace contextRef="#ctx0" brushRef="#br0">1 84 3812,'2'5'8935,"9"21"1308,-7-17-9746,1 1 0,0-2 1,1 1-1,6 8 0,-10-15-599,0 0-1,-1 0 1,1 0 0,0 0-1,0-1 1,0 1 0,0 0-1,0-1 1,0 0 0,1 1-1,-1-1 1,0 0 0,1 0-1,-1 0 1,0-1 0,1 1-1,0-1 1,-1 1 0,6-1-1,-6 0 240,1-1-1,-1 1 1,1-1-1,0 0 1,-1 0-1,1 0 1,-1-1-1,0 1 1,0-1-1,1 1 1,-1-1 0,0 0-1,0 1 1,0-1-1,1-3 1,16-17 104,-2-1 1,21-37 0,-13 19-135,-9 27 58,-16 14-153,1 0 0,-1 0 1,1 0-1,-1 0 0,1 0 0,-1 0 0,0 0 1,1 0-1,-1 0 0,1 1 0,-1-1 0,1 0 0,-1 0 1,0 1-1,1-1 0,-1 0 0,1 1 0,-1-1 0,0 0 1,1 1-1,-1-1 0,0 0 0,0 1 0,1-1 0,-1 1 1,0-1-1,0 1 0,13 47 775,-4-13-532,-8-34-246,-1-1-1,0 1 0,1-1 1,-1 1-1,0-1 0,1 0 1,-1 1-1,1-1 0,-1 0 0,1 1 1,-1-1-1,1 0 0,-1 0 1,1 1-1,-1-1 0,1 0 0,-1 0 1,1 0-1,-1 0 0,1 0 1,-1 0-1,1 0 0,-1 0 0,1 0 1,-1 0-1,1 0 0,0 0 1,-1 0-1,1 0 0,-1 0 0,1 0 1,-1-1-1,1 1 0,-1 0 1,1 0-1,-1-1 0,0 1 1,1 0-1,-1-1 0,1 1 0,-1 0 1,0-1-1,1 0 0,17-24 270,-13 18-232,1-3-45,22-28 144,-26 36-195,0 1 0,-1-1 0,1 0 1,0 1-1,0-1 0,0 1 0,0-1 0,0 1 1,0 0-1,0 0 0,1 0 0,-1 0 0,0 0 1,0 1-1,4-2 0,-5 2-3,0 1 0,0-1 0,0 0 0,0 0 0,-1 1 0,1-1 0,0 0 0,0 1 0,0-1 0,-1 1 0,1-1 0,0 1 0,0 0 0,-1-1 0,1 1 0,0 0 0,-1-1 0,1 1 0,-1 0 0,1 0 0,-1-1 0,1 1 0,-1 0 0,0 0 0,1 0 0,-1 0 0,0 0 0,0-1 0,0 1 0,0 0 0,1 0 0,-1 0 0,-1 1 0,2 38-3637,-2-30 1041,1-4-1446,-5-6-1996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1.263"/>
    </inkml:context>
    <inkml:brush xml:id="br0">
      <inkml:brushProperty name="width" value="0.025" units="cm"/>
      <inkml:brushProperty name="height" value="0.025" units="cm"/>
    </inkml:brush>
  </inkml:definitions>
  <inkml:trace contextRef="#ctx0" brushRef="#br0">1 1 1858,'0'0'19282,"62"50"-34721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1.729"/>
    </inkml:context>
    <inkml:brush xml:id="br0">
      <inkml:brushProperty name="width" value="0.025" units="cm"/>
      <inkml:brushProperty name="height" value="0.025" units="cm"/>
    </inkml:brush>
  </inkml:definitions>
  <inkml:trace contextRef="#ctx0" brushRef="#br0">0 88 17104,'0'0'4575,"0"9"-3187,0 0-1131,1 0 0,0 1 0,0-1 0,1 0-1,0 0 1,0 0 0,6 13 0,-6-18-224,0 0 1,0-1-1,0 1 1,0-1-1,1 1 1,-1-1-1,1 0 0,0 0 1,0 0-1,0-1 1,0 1-1,0-1 1,0 1-1,1-1 1,0 0-1,-1 0 0,1-1 1,0 1-1,0-1 1,0 0-1,0 0 1,7 1-1,-9-1-13,0-1 0,0 0 1,0 1-1,0-1 0,0 0 0,1 0 0,-1 0 0,0-1 0,0 1 0,0 0 1,0-1-1,0 1 0,0-1 0,0 0 0,0 0 0,0 0 0,0 0 0,0 0 1,0 0-1,-1 0 0,1-1 0,0 1 0,-1 0 0,1-1 0,-1 0 0,0 1 1,2-3-1,-1-2 75,0 0 1,0 1 0,0-1 0,-1 0-1,0 0 1,-1 0 0,1 0 0,-1-11 0,0 10-50,-1-30 215,2 36-236,-1 0-1,0 0 0,0 0 0,0 0 1,0 0-1,-1 0 0,1 0 1,0 0-1,0 0 0,0 0 0,-1 1 1,1-1-1,-1 0 0,1 0 0,0 0 1,-1 0-1,1 1 0,-1-1 0,0 0 1,1 0-1,-1 1 0,0-1 0,1 1 1,-1-1-1,0 0 0,0 1 0,1-1 1,-1 1-1,-2-1 0,3 2-29,0 0-1,0 0 0,0 0 1,0 0-1,0 0 1,1 0-1,-1 0 1,0 0-1,0 0 1,1-1-1,-1 1 0,0 0 1,1 0-1,-1 0 1,1 0-1,-1 0 1,1-1-1,-1 1 1,1 0-1,0 0 0,-1-1 1,1 1-1,1 1 1,3-1-20,0 0 0,0 0 0,0 0 1,0-1-1,0 0 0,0 0 0,0 0 1,0 0-1,0-1 0,0 0 0,0 0 0,-1 0 1,1-1-1,0 1 0,-1-1 0,1 0 1,-1-1-1,1 1 0,-1-1 0,0 0 0,0 0 1,0 0-1,0 0 0,-1-1 0,1 1 1,-1-1-1,0 0 0,0 0 0,-1 0 0,1-1 1,-1 1-1,0-1 0,0 1 0,0-1 1,0 0-1,-1 1 0,0-1 0,1-8 0,-17 31-471,11-6 457,0 0 0,1 0 0,1 0 0,0 0 0,0 0 0,1 22 0,0-32 41,1 1 1,0 0-1,0-1 1,0 1 0,1 0-1,-1-1 1,1 1-1,-1-1 1,1 1-1,0-1 1,0 1-1,0-1 1,0 1 0,0-1-1,1 0 1,-1 0-1,1 0 1,-1 0-1,1 0 1,0 0-1,0 0 1,0 0 0,0 0-1,0-1 1,0 1-1,0-1 1,1 0-1,-1 0 1,1 0-1,-1 0 1,0 0 0,1 0-1,0 0 1,-1-1-1,1 0 1,-1 1-1,4-1 1,0 0 9,0-1 1,0 0-1,0 0 0,0-1 1,0 1-1,0-1 1,0-1-1,0 1 0,-1-1 1,1 0-1,-1 0 1,0 0-1,0-1 0,0 0 1,-1 0-1,1 0 1,-1-1-1,0 1 0,0-1 1,0 0-1,-1 0 1,0-1-1,0 1 1,0-1-1,0 1 0,-1-1 1,0 0-1,0 0 1,-1 0-1,0 0 0,0 0 1,0 0-1,0-9 1,-2 13 83,0-1 1,0 1 0,1 0 0,-1 0 0,0-1 0,-1 1 0,1 0 0,0 0 0,-1 0-1,1 1 1,-1-1 0,1 0 0,-1 1 0,0-1 0,0 0 0,0 1 0,0 0 0,0 0 0,0-1-1,0 1 1,0 0 0,0 1 0,-1-1 0,1 0 0,0 1 0,-1-1 0,-3 0 0,-9-1-17,0 0 0,-31 1 0,41 1-103,5 0-13,0 0 0,0 0-1,0 0 1,0 0 0,0 0 0,0 0-1,0 1 1,0-1 0,1 0-1,-1 0 1,0 0 0,0 0 0,0 0-1,0 0 1,0 1 0,0-1-1,0 0 1,0 0 0,0 0 0,0 0-1,-1 0 1,1 0 0,0 0-1,0 1 1,0-1 0,0 0 0,0 0-1,0 0 1,0 0 0,0 0-1,0 0 1,0 0 0,0 1 0,0-1-1,0 0 1,-1 0 0,1 0-1,0 0 1,0 0 0,0 0 0,0 0-1,0 0 1,0 0 0,0 0-1,-1 0 1,1 0 0,0 0 0,14 5-2098,-9-5 1358,28-2-5068,-12-4-898,0-4-4287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2.257"/>
    </inkml:context>
    <inkml:brush xml:id="br0">
      <inkml:brushProperty name="width" value="0.025" units="cm"/>
      <inkml:brushProperty name="height" value="0.025" units="cm"/>
    </inkml:brush>
  </inkml:definitions>
  <inkml:trace contextRef="#ctx0" brushRef="#br0">0 148 10346,'0'0'13394,"9"2"-12684,-7-1-690,1-1 13,-1 0 0,1 1 0,0-1 0,-1 1 0,1 0 0,0 0 0,-1 0 0,0 0 0,1 0 0,-1 1 1,1-1-1,-1 1 0,0-1 0,0 1 0,0 0 0,0 0 0,0 0 0,0 0 0,-1 0 0,1 0 0,-1 0 0,1 1 0,-1-1 0,0 1 1,0-1-1,1 5 0,2 3 27,-1 0 1,2-1 0,-1 1-1,2-1 1,-1 0 0,1 0-1,11 12 1,-16-20-25,1 1 0,-1-1 0,1 1 0,0-1 0,0 0-1,-1 0 1,1 0 0,0 0 0,0 0 0,0 0 0,0 0 0,0-1 0,0 1 0,0-1 0,0 1 0,0-1 0,4 0 0,-3 0 8,-1-1 0,1 0 1,-1 1-1,1-1 1,-1-1-1,0 1 0,0 0 1,1 0-1,-1-1 0,0 1 1,0-1-1,0 0 1,-1 0-1,1 0 0,0 0 1,-1 0-1,1 0 0,1-4 1,3-5 43,0 0 1,-1 0-1,0-1 1,-1 1-1,-1-1 1,0 0-1,0 0 1,-1-1-1,-1 1 1,0-1-1,0 1 0,-1 0 1,-4-21-1,4 32-67,0 0 1,0-1-1,0 1 0,0 0 0,0 0 0,0 0 0,-1 0 0,1 0 0,-1 0 0,1 0 1,-1 0-1,1 0 0,-1 0 0,1 0 0,-1 1 0,0-1 0,1 0 0,-1 0 0,0 0 0,0 1 1,0-1-1,1 0 0,-1 1 0,0-1 0,0 1 0,0-1 0,0 1 0,0 0 0,0-1 1,0 1-1,0 0 0,-2-1 0,2 2-25,0-1 1,0 0-1,0 1 0,0-1 1,0 1-1,0-1 0,0 1 1,0-1-1,0 1 0,0 0 1,0-1-1,1 1 1,-1 0-1,0 0 0,1 0 1,-1-1-1,0 1 0,1 0 1,-1 0-1,1 0 1,-1 0-1,1 0 0,0 0 1,-1 0-1,1 0 0,0 0 1,0 0-1,0 1 0,0-1 1,0 0-1,0 0 1,0 2-1,0-1 4,0 0 0,0-1 0,0 1 0,0 0 0,0 0 0,0 0 0,1-1 1,-1 1-1,1 0 0,-1 0 0,1-1 0,-1 1 0,1 0 0,0-1 0,0 1 0,0-1 0,0 1 0,0-1 0,0 1 0,1-1 1,-1 0-1,0 1 0,1-1 0,1 1 0,2 0 10,-1-1 0,1 1-1,-1-1 1,1 0 0,-1-1 0,1 1 0,0-1 0,8 0 0,-10 0-5,0-1 0,0 1 0,0-1 1,0 0-1,0 0 0,0 0 0,0 0 1,0 0-1,-1 0 0,1-1 0,0 0 0,-1 1 1,1-1-1,-1 0 0,0 0 0,1 0 1,-1-1-1,0 1 0,0-1 0,0 1 1,-1-1-1,1 1 0,-1-1 0,1 0 1,-1 0-1,0 0 0,0 0 0,0 0 1,0-4-1,2-4 4,-1 0 1,0 0 0,-1 0-1,0-17 1,-1 27-18,0 20 136,1 1 0,1-1 0,0 0 0,10 36-1,-10-50-83,0 1 0,0-1 0,0-1-1,1 1 1,-1 0 0,1-1 0,0 1-1,0-1 1,1 0 0,4 5 0,-6-7-73,1 0 1,0-1-1,-1 1 1,1-1-1,0 1 0,0-1 1,-1 0-1,1 0 1,0 0-1,0 0 1,1 0-1,-1-1 1,0 0-1,0 1 1,0-1-1,0 0 1,0-1-1,0 1 1,3-1-1,-4 1-278,0-1-1,0 0 1,0 1-1,0-1 1,0 0 0,0 0-1,-1 0 1,1 0 0,0-1-1,-1 1 1,1 0-1,-1-1 1,1 1 0,-1-1-1,0 1 1,1-1-1,-1 0 1,0 1 0,0-1-1,0 0 1,-1 0 0,1 0-1,0 0 1,-1 0-1,1 0 1,-1 0 0,1 0-1,-1 0 1,0 0-1,0-2 1,1-26-7119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2.617"/>
    </inkml:context>
    <inkml:brush xml:id="br0">
      <inkml:brushProperty name="width" value="0.025" units="cm"/>
      <inkml:brushProperty name="height" value="0.025" units="cm"/>
    </inkml:brush>
  </inkml:definitions>
  <inkml:trace contextRef="#ctx0" brushRef="#br0">1 0 13965,'0'0'10218,"56"9"-11147,-32-5-1922,0-3-2690,-1-1-4452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2.959"/>
    </inkml:context>
    <inkml:brush xml:id="br0">
      <inkml:brushProperty name="width" value="0.025" units="cm"/>
      <inkml:brushProperty name="height" value="0.025" units="cm"/>
    </inkml:brush>
  </inkml:definitions>
  <inkml:trace contextRef="#ctx0" brushRef="#br0">114 0 9417,'0'0'8984,"-10"5"-5983,6-3-2769,-7 3 771,-1 1 0,1 0 0,-16 11-1,24-15-870,0 1-1,0-1 0,1 1 1,-1-1-1,0 1 0,1 0 1,0 0-1,-1 0 0,1 1 1,0-1-1,1 0 0,-1 1 1,1-1-1,-1 1 0,1-1 1,0 1-1,0 0 0,1-1 1,-1 5-1,1-7-137,1 0-1,-1-1 1,1 1 0,-1-1-1,1 1 1,-1-1 0,1 1-1,0-1 1,-1 1 0,1-1-1,0 0 1,-1 1 0,1-1-1,0 0 1,-1 0 0,1 1 0,0-1-1,-1 0 1,1 0 0,0 0-1,0 0 1,-1 0 0,1 0-1,0 0 1,0 0 0,-1 0-1,1 0 1,0 0 0,0-1-1,1 1 1,26-6-326,14-16-312,-35 18 509,-1 0 0,1 0-1,0 1 1,0-1 0,0 2-1,1-1 1,-1 1 0,1 0-1,8-1 1,-15 4 142,-1-1-1,1 1 1,-1-1-1,1 1 1,-1 0-1,1-1 1,-1 1 0,0 0-1,0-1 1,1 1-1,-1 0 1,0 0-1,0-1 1,0 1-1,1 0 1,-1 0 0,0-1-1,0 1 1,0 0-1,-1 0 1,1-1-1,0 1 1,0 0-1,0 0 1,0-1 0,-1 1-1,1 1 1,-7 24 567,-1-6-24,-23 51 1256,28-65-1654,0 0 0,0 0-1,-1 0 1,0 0-1,-1 0 1,1-1 0,-1 0-1,-5 5 1,9-10-182,1 0 0,0 0 0,0 0 0,0 0 0,0 1 0,-1-1 0,1 0 0,0 0 0,0 0 0,0 0 0,-1 0 0,1 0 0,0 0 0,0 0 0,0 0 0,-1 0 0,1 0 0,0 0 0,0 0 0,0 0 0,-1 0 0,1 0 0,0-1 0,0 1 0,0 0 0,-1 0 0,1 0 0,0 0 0,0 0 0,0 0 0,0 0 0,0-1 0,-1 1 0,1 0 0,0 0 0,0 0 0,0 0 0,0-1 0,0 1 0,0 0 0,0 0 0,-1 0 0,1 0 0,0-1 0,0 1 0,0 0 0,0 0 0,0 0 0,0-1 0,0 1 0,0 0 0,0-1 0,-1-20-2316,6-22-4267,5 20-193,0 0-4848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3.749"/>
    </inkml:context>
    <inkml:brush xml:id="br0">
      <inkml:brushProperty name="width" value="0.025" units="cm"/>
      <inkml:brushProperty name="height" value="0.025" units="cm"/>
    </inkml:brush>
  </inkml:definitions>
  <inkml:trace contextRef="#ctx0" brushRef="#br0">1 80 8392,'0'0'9027,"8"-7"-7489,2-2-928,24-19 3226,-33 19 924,0-3-4654,0 3-3800,-1 4-4828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7.176"/>
    </inkml:context>
    <inkml:brush xml:id="br0">
      <inkml:brushProperty name="width" value="0.025" units="cm"/>
      <inkml:brushProperty name="height" value="0.025" units="cm"/>
    </inkml:brush>
  </inkml:definitions>
  <inkml:trace contextRef="#ctx0" brushRef="#br0">45 978 8264,'-33'11'-84,"22"-8"937,22-8 2120,93-47 1207,47-44-2062,-77 47-1231,189-114 865,336-238-946,-369 187 998,-229 213-1778,-1 0 0,1 0 0,0 0 0,-1 1 0,1-1 0,0 0 0,-1 1 0,1-1 1,0 1-1,0-1 0,0 1 0,-1-1 0,1 1 0,0-1 0,0 1 0,0 0 0,0-1 0,0 1 0,0 0 0,0 0 0,0 0 0,0 0 0,0 0 0,0 0 0,0 0 1,0 0-1,0 0 0,0 0 0,0 1 0,1-1 0,-2 1-193,1 0 1,-1 0-1,1 0 1,-1 0-1,0-1 0,1 1 1,-1 0-1,0 0 1,0 0-1,1 0 0,-1 0 1,0 0-1,0 0 1,0 0-1,0 0 1,0 0-1,0 0 0,-1 0 1,1 0-1,0 0 1,0 0-1,-1 0 0,1-1 1,0 1-1,-1 0 1,1 0-1,-1 0 1,1 0-1,-1-1 0,-1 2 1,-9 9-6155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7.892"/>
    </inkml:context>
    <inkml:brush xml:id="br0">
      <inkml:brushProperty name="width" value="0.025" units="cm"/>
      <inkml:brushProperty name="height" value="0.025" units="cm"/>
    </inkml:brush>
  </inkml:definitions>
  <inkml:trace contextRef="#ctx0" brushRef="#br0">24 111 4837,'0'0'7313,"-3"-8"-3378,-12-21-674,10 20-652,10 27-1801,8 10-469,2 0 0,0 0 0,36 47 0,-50-73-303,0 0 1,0 0-1,1-1 1,-1 1-1,0-1 0,1 1 1,-1-1-1,1 1 1,-1-1-1,1 0 0,0 0 1,0 0-1,-1 0 1,1 0-1,0 0 1,0 0-1,0 0 0,0-1 1,4 1-1,-4-1-1,-1 0 0,1-1 0,-1 1 1,1-1-1,-1 0 0,0 1 0,1-1 0,-1 0 0,1 0 0,-1 0 0,0 0 0,0 0 0,0 0 0,0 0 0,0 0 0,0 0 0,0-1 0,0 1 1,0 0-1,0-2 0,6-10 123,-2 0 0,0-1 0,0 1 0,3-21 0,-6 25-176,3-17 75,-5 20 38,1 0 0,0 0 0,0 0 0,1 0 0,-1 0 0,1 0 0,1 0 0,3-7 0,-6 13-92,1 0-1,-1-1 1,1 1-1,-1 0 0,1-1 1,-1 1-1,1 0 0,-1 0 1,1 0-1,-1-1 1,1 1-1,-1 0 0,1 0 1,-1 0-1,1 0 0,-1 0 1,1 0-1,-1 0 1,1 0-1,0 0 0,-1 0 1,1 0-1,-1 1 0,1-1 1,-1 0-1,1 0 0,-1 0 1,1 1-1,-1-1 1,1 0-1,-1 1 0,0-1 1,1 0-1,-1 1 0,1-1 1,-1 0-1,0 1 1,1-1-1,-1 1 0,0-1 1,0 1-1,1-1 0,-1 1 1,0-1-1,0 1 1,0-1-1,1 1 0,-1 0 1,15 31 137,-13-27-114,3 4 32,20 39 56,-25-47-107,1 0 0,-1-1 1,1 1-1,-1 0 0,1-1 0,-1 1 1,1-1-1,0 1 0,-1 0 1,1-1-1,0 0 0,-1 1 1,1-1-1,0 1 0,0-1 1,-1 0-1,1 1 0,0-1 1,0 0-1,0 0 0,0 0 0,-1 0 1,1 1-1,0-1 0,0 0 1,0-1-1,0 1 0,-1 0 1,1 0-1,0 0 0,0 0 1,0-1-1,-1 1 0,1 0 0,0-1 1,0 1-1,-1 0 0,1-1 1,0 1-1,-1-1 0,1 1 1,0-1-1,-1 0 0,1 1 1,-1-1-1,1 0 0,-1 1 0,1-1 1,-1 0-1,0 1 0,1-1 1,-1 0-1,1-1 0,73-150 319,-74 151-339,0 1 1,0-1-1,0 1 0,0 0 0,1-1 1,-1 1-1,0 0 0,0-1 1,0 1-1,0 0 0,1-1 1,-1 1-1,0 0 0,0-1 1,0 1-1,1 0 0,-1-1 1,0 1-1,1 0 0,-1 0 0,0-1 1,1 1-1,-1 0 0,0 0 1,1 0-1,-1 0 0,0-1 1,1 1-1,-1 0 0,1 0 1,-1 0-1,0 0 0,1 0 0,-1 0 1,1 0-1,-1 0 0,1 0 1,4 16-809,-3 31-2925,-2-43 2757,0-3 543,0 1-1,0-1 1,0 0 0,0 1-1,0-1 1,0 1-1,0-1 1,0 0 0,-1 1-1,1-1 1,-1 0 0,1 1-1,-1-1 1,1 0-1,-1 0 1,0 1 0,1-1-1,-1 0 1,0 0-1,-1 1 1,-9 2-7556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8.230"/>
    </inkml:context>
    <inkml:brush xml:id="br0">
      <inkml:brushProperty name="width" value="0.025" units="cm"/>
      <inkml:brushProperty name="height" value="0.025" units="cm"/>
    </inkml:brush>
  </inkml:definitions>
  <inkml:trace contextRef="#ctx0" brushRef="#br0">1 0 12684,'0'0'9225,"44"52"-14062,-28-45-1409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642"/>
    </inkml:context>
    <inkml:brush xml:id="br0">
      <inkml:brushProperty name="width" value="0.025" units="cm"/>
      <inkml:brushProperty name="height" value="0.025" units="cm"/>
    </inkml:brush>
  </inkml:definitions>
  <inkml:trace contextRef="#ctx0" brushRef="#br0">11 0 17200,'-1'13'662,"-4"31"-554,1 0 0,3 0 1,2 0-1,2 0 0,1 0 0,3-1 0,13 50 0,9-9-9,59 119 0,-28-82-4260,-57-115 3768,-24-17-5238,7 4 3244,-17-13-3966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8:26.457"/>
    </inkml:context>
    <inkml:brush xml:id="br0">
      <inkml:brushProperty name="width" value="0.025" units="cm"/>
      <inkml:brushProperty name="height" value="0.025" units="cm"/>
    </inkml:brush>
  </inkml:definitions>
  <inkml:trace contextRef="#ctx0" brushRef="#br0">0 23 13571,'12'-16'5859,"10"9"-5257,-22 7-622,140 11 331,219 30-163,232 37 928,573-49-852,-773-28-213,950-7 10,-468 8-5,704 16 26,-164-29 498,-620 39 989,-681-24-1426,-1-4 0,1-6 0,39-9-103,194-34 98,-341 49-121,-2-1 7,0 1 0,0 0 0,0-1 0,0 1 0,0 0 0,0 0 0,0 0 0,0 0 0,0 0 0,0 1 0,0-1 0,0 0 0,0 1 0,0 0 0,0 0-1,0-1 1,0 1 0,0 0 0,0 0 0,-1 1 0,1-1 0,0 0 0,-1 1 16,0 7-708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8.818"/>
    </inkml:context>
    <inkml:brush xml:id="br0">
      <inkml:brushProperty name="width" value="0.025" units="cm"/>
      <inkml:brushProperty name="height" value="0.025" units="cm"/>
    </inkml:brush>
  </inkml:definitions>
  <inkml:trace contextRef="#ctx0" brushRef="#br0">0 324 15022,'0'0'2264,"3"8"-150,1 8-1192,2 0 1,0-1 0,1 0 0,11 19-1,-16-30-830,0 0 0,1 0 0,0-1 0,0 1 0,0 0-1,0-1 1,1 0 0,-1 1 0,1-2 0,0 1 0,0 0 0,0-1-1,0 1 1,0-1 0,1 0 0,-1-1 0,1 1 0,-1-1 0,1 0-1,-1 0 1,1 0 0,5 0 0,-7-2-40,-1 1 0,0-1 1,0 1-1,0-1 0,1 0 0,-1 0 0,0 0 0,0 0 0,0 0 1,0 0-1,-1-1 0,1 1 0,0 0 0,0-1 0,-1 0 1,1 1-1,-1-1 0,1 0 0,-1 0 0,0 0 0,0 0 0,0 0 1,0 0-1,0 0 0,0 0 0,-1 0 0,1-1 0,-1 1 0,1 0 1,-1-4-1,3-10 180,-2 0 0,0 0 0,-1-19 1,0 21-179,0 5 32,0-32 109,0 40-181,0 0 0,0 0 0,0 0 0,0 0 0,0 0 0,0 0 0,0 0 0,0-1 0,-1 1 0,1 0 0,0 0 0,-1 0 0,1 0 0,-1 0 0,1 0 0,-1 0 1,0 0-1,1 1 0,-1-1 0,0 0 0,0 0 0,1 0 0,-1 1 0,0-1 0,-1 0 0,1 2-16,0 0 0,1 0 0,-1 1 0,0-1 0,1 0 0,-1 1 0,1-1 1,0 1-1,-1-1 0,1 1 0,0-1 0,0 0 0,0 1 0,0-1 0,0 1 0,1 2 0,-1-2 8,0 8-8,-1-5-1,1 1-1,0-1 1,0 0 0,1 1-1,0-1 1,0 0 0,2 8-1,-2-11 5,0-1 0,0 0 0,0 0-1,0 0 1,-1 1 0,2-1-1,-1 0 1,0 0 0,0 0-1,0-1 1,0 1 0,1 0-1,-1 0 1,0-1 0,1 1-1,-1-1 1,0 1 0,1-1-1,-1 1 1,1-1 0,-1 0 0,1 0-1,-1 0 1,1 0 0,-1 0-1,1 0 1,-1 0 0,1 0-1,-1-1 1,1 1 0,-1 0-1,0-1 1,3 0 0,3-2 8,0 0 0,0 0-1,0 0 1,0-1 0,-1 0 0,1 0 0,-1-1 0,0 0 0,7-8 0,1-1-5,0-1 0,16-24 0,-26 33 6,-1 1-1,0-1 1,0 0-1,0 0 1,-1 0-1,0 0 1,0 0 0,2-11-1,-4 15-7,0 1 1,0 0-1,0-1 0,1 1 1,-2-1-1,1 1 1,0 0-1,0-1 0,0 1 1,-1 0-1,1-1 0,0 1 1,-1 0-1,1-1 0,-1 1 1,0 0-1,1 0 1,-1 0-1,0-1 0,0 1 1,0 0-1,0 0 0,0 0 1,0 0-1,0 1 0,0-1 1,0 0-1,0 0 1,-1 1-1,1-1 0,0 0 1,0 1-1,-1-1 0,1 1 1,0 0-1,-1-1 0,1 1 1,-1 0-1,1 0 1,0 0-1,-1 0 0,1 0 1,0 0-1,-3 1 0,2 0-7,0-1 0,0 1 0,0 0 0,0 0 0,0 1 0,0-1 0,0 0 0,0 1 0,0-1 0,1 1 0,-1-1 0,1 1 0,-1 0 0,1 0 0,-1 0 0,1 0 0,0 0 0,0 0 0,0 0 0,0 0 0,1 0 0,-1 0 0,0 0 0,1 1 0,0-1 0,-1 0 0,1 4 0,-1 2-13,-1 0 1,2 0 0,-1 0 0,1 0-1,0 0 1,3 16 0,-2-23 12,0 1 0,0 0 1,0 0-1,1-1 0,-1 1 0,0-1 1,1 1-1,-1-1 0,1 0 0,0 1 1,-1-1-1,1 0 0,0 0 0,0 0 1,-1 0-1,1 0 0,0-1 0,0 1 1,0-1-1,0 1 0,0-1 0,0 0 1,0 1-1,0-1 0,0 0 0,0 0 1,0-1-1,3 1 0,6-1-53,0 0 0,-1 0 1,1-1-1,10-4 0,12-3-184,-23 8 246,-1-2 0,1 0 0,0 0 0,-1 0 0,0-1 0,17-10 0,-23 11 80,-1 0-1,0 0 1,-1 0 0,1 0-1,0 0 1,-1 0-1,0-1 1,0 1 0,0-1-1,0 1 1,-1-1-1,1 1 1,-1-1 0,0 1-1,0-5 1,-3-54 489,2 55-480,-1 0-1,-1 1 0,1 0 1,-1-1-1,0 1 0,0 0 1,-1 0-1,-6-7 0,4 2-3603,11 12 2512,0-1 0,0 0 0,0-1 0,0 1 0,0-1 0,-1 0 0,1 0-1,0 0 1,0-1 0,-1 0 0,1 0 0,-1 0 0,0 0 0,0-1 0,1 0 0,-1 1-1,-1-2 1,5-3 0,14-12-7980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9.161"/>
    </inkml:context>
    <inkml:brush xml:id="br0">
      <inkml:brushProperty name="width" value="0.025" units="cm"/>
      <inkml:brushProperty name="height" value="0.025" units="cm"/>
    </inkml:brush>
  </inkml:definitions>
  <inkml:trace contextRef="#ctx0" brushRef="#br0">75 1 7719,'0'0'16234,"-7"3"-16025,2 0-181,0-1 0,1 1 1,0 0-1,0 0 1,-1 1-1,2-1 1,-1 1-1,0 0 1,1 0-1,0 0 1,0 0-1,0 1 1,0-1-1,1 1 1,0 0-1,0-1 1,0 1-1,0 0 0,1 0 1,0 1-1,0-1 1,0 0-1,0 7 1,2-12-21,-1 1 0,0 0 0,1-1 0,-1 1 0,1 0 0,-1-1 0,1 1 0,-1-1 0,1 1 0,-1-1 0,1 1 0,-1-1 0,1 1 0,0-1 0,-1 1 0,1-1 0,0 0 0,-1 0 0,1 1 0,0-1 0,0 0 0,-1 0 0,1 0 0,0 0 0,0 0 0,-1 0 0,1 0 0,0 0 0,0 0 0,-1 0 0,1 0 0,0 0 0,0 0 0,-1-1 0,1 1 0,0 0 0,-1-1 0,1 1 0,0 0 0,0-1-1,33-12 88,1-7-143,38-20-562,-67 37 591,0 1-1,1-1 0,-1 2 0,1-1 1,0 0-1,-1 1 0,1 1 1,0-1-1,11 1 0,-17 1 63,0 0 0,0 0 0,0 0 0,0 0 0,0 0 0,0 0 0,0 0 0,-1 0 0,1 0 0,0 0-1,-1 1 1,1-1 0,-1 0 0,1 1 0,-1-1 0,0 0 0,1 1 0,-1-1 0,0 0 0,0 1 0,0-1 0,0 0-1,0 1 1,0-1 0,-1 2 0,-1 40 854,0-36-669,0 1-1,-1-1 1,1 0-1,-2 0 1,1 0-1,-8 11 1,10-15-160,-1 0 0,-1 1 1,1-1-1,0-1 0,-1 1 0,0 0 1,1-1-1,-1 1 0,0-1 1,0 0-1,0 0 0,-1 0 0,1 0 1,0-1-1,-7 3 0,10-4-90,0 0 0,-1 0-1,1 0 1,-1 0 0,1 0 0,0 0-1,-1 0 1,1 0 0,-1 0-1,1-1 1,0 1 0,-1 0 0,1 0-1,-1 0 1,1 0 0,0-1 0,-1 1-1,1 0 1,0 0 0,-1-1-1,1 1 1,0 0 0,0-1 0,-1 1-1,1 0 1,0-1 0,0 1 0,0 0-1,-1-1 1,1 1 0,0-1-1,0 1 1,0-1 0,-3-21-1517,8-22-2870,3 11 251,4-3-2302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4:59.516"/>
    </inkml:context>
    <inkml:brush xml:id="br0">
      <inkml:brushProperty name="width" value="0.025" units="cm"/>
      <inkml:brushProperty name="height" value="0.025" units="cm"/>
    </inkml:brush>
  </inkml:definitions>
  <inkml:trace contextRef="#ctx0" brushRef="#br0">68 140 12812,'0'0'11339,"7"51"-9545,-3-23-609,3 3-256,1-1-193,3-2-287,-1-5-289,1-6-96,0-4-64,-4-8-545,1-5-448,-8-5-320,0-13-993,0-8-1089,-8-8-1057,-10-6-2179</inkml:trace>
  <inkml:trace contextRef="#ctx0" brushRef="#br0" timeOffset="1">11 0 4901,'0'0'19890,"-11"4"-19793,22 7-97,0 1-1154,2-2-1856,0-1-2788,1-1-6886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25:00.074"/>
    </inkml:context>
    <inkml:brush xml:id="br0">
      <inkml:brushProperty name="width" value="0.025" units="cm"/>
      <inkml:brushProperty name="height" value="0.025" units="cm"/>
    </inkml:brush>
  </inkml:definitions>
  <inkml:trace contextRef="#ctx0" brushRef="#br0">63 111 9673,'0'0'15337,"-4"5"-14509,-3 3-692,0 1-1,1 1 1,1-1 0,-1 1 0,1 0 0,1 1-1,0-1 1,1 1 0,0-1 0,0 1 0,1 0-1,0 0 1,1 0 0,0 1 0,2 17 0,-1-28-133,0-1 1,0 1 0,1-1 0,-1 1-1,0-1 1,0 1 0,0-1 0,1 1 0,-1-1-1,0 1 1,0-1 0,1 1 0,-1-1 0,0 1-1,1-1 1,-1 0 0,1 1 0,-1-1-1,1 0 1,-1 1 0,0-1 0,1 0 0,-1 0-1,1 1 1,0-1 0,-1 0 0,1 0 0,-1 0-1,1 0 1,-1 1 0,1-1 0,-1 0 0,1 0-1,-1 0 1,1 0 0,0 0 0,-1-1-1,1 1 1,-1 0 0,1 0 0,-1 0 0,1 0-1,-1-1 1,1 1 0,0 0 0,24-13 126,-15 1-154,-2-1-1,1 1 1,-2-1 0,0-1 0,0 1 0,8-27 0,12-25-37,-21 65-19,3 11 91,5 18 115,-13-26-108,-1-2-1,1 1 0,-1-1 0,1 1 0,-1-1-1,1 0 1,0 0 0,0 1 0,0-1 0,-1 0 0,1 0 0,0 0 0,1 0 0,-1 0 0,0 0 0,0 0-1,0 0 1,0 0 0,1-1 0,-1 1 0,0 0 0,1-1 0,-1 1 0,1-1 0,1 1-1,-1-1 2,0-1-1,0 1 1,0-1-1,0 1 0,0-1 1,0 0-1,0 1 0,0-1 1,0 0-1,-1 0 0,1-1 1,0 1-1,-1 0 0,1 0 1,1-3-1,9-9 38,-1 0 0,-1 0 1,14-24-1,-13 20-52,-1 1 10,-7 10-16,1 1-1,-1-1 1,1 1-1,0 0 1,0 0-1,1 0 1,-1 0-1,1 1 1,8-6-1,-12 10 8,-1 0 0,1 0-1,-1 0 1,1 1 0,-1-1-1,1 0 1,-1 0 0,1 1-1,-1-1 1,1 0 0,-1 1-1,1-1 1,-1 0 0,0 1 0,1-1-1,-1 1 1,0-1 0,1 1-1,-1-1 1,0 1 0,0-1-1,1 1 1,-1-1 0,0 1-1,0-1 1,0 1 0,0-1 0,0 1-1,0-1 1,0 1 0,0-1-1,0 1 1,0-1 0,0 1-1,0-1 1,0 1 0,0 0-1,0 0 1,0 31 650,0-26-459,-1 4-72,5 24 1018,3-34-787,9-16-579,-12 11-187,4-8-2687,-5 3-3538,-2-1-3805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0:26.622"/>
    </inkml:context>
    <inkml:brush xml:id="br0">
      <inkml:brushProperty name="width" value="0.025" units="cm"/>
      <inkml:brushProperty name="height" value="0.025" units="cm"/>
    </inkml:brush>
  </inkml:definitions>
  <inkml:trace contextRef="#ctx0" brushRef="#br0">3185 566 8840,'-2'-8'374,"0"-15"-347,0 1 1,2-1-1,0 0 0,2 0 0,0 0 1,2 1-1,9-34 0,-6 27-46,-1 0 0,-1-1 0,-2 0 0,-1-43 0,-2 68 36,-1 1 0,0 0 0,0-1 0,-1 1 0,1 0 0,-1 0 0,0 0 0,0 0 0,0 0 0,0 1 0,-1-1 0,1 1 1,-1-1-1,0 1 0,0 0 0,-1 0 0,1 0 0,0 0 0,-1 1 0,0 0 0,0-1 0,1 1 0,-1 0 0,0 1 0,-7-3 0,-12-3 198,0 1-1,-1 1 1,-38-3 0,28 4 10,-107-14 157,-1 7 0,0 5 1,0 7-1,0 7 0,0 5 1,1 6-1,-149 42 1,-217 101 75,393-114-456,3 4 0,-138 88 0,185-98 16,2 2 0,1 4 0,3 2 0,3 3 0,1 1 0,-79 108 0,103-119-18,2 1-1,2 1 1,1 1 0,3 1 0,2 1-1,2 1 1,3 1 0,1 0-1,3 1 1,-9 94 0,17-91 6,3 1 0,1-1 0,4 0 0,1-1-1,16 59 1,-11-69-3,3 0-1,2 0 1,1-2 0,2 0-1,2-1 1,41 57-1,-22-44 4,3-3 0,1-1 1,3-3-1,2-1 0,2-3 0,1-2 0,2-2 0,2-2 0,75 34 1,-38-27 0,2-4 1,1-4-1,3-4 1,0-4-1,130 17 1,-113-30-4,1-5 0,0-5 0,1-5-1,-1-5 1,0-5 0,-1-5 0,-1-6 0,0-4 0,-2-6 0,139-57 0,-120 32-51,-3-6 1,-2-5 0,-4-6 0,-2-5-1,160-139 1,-200 146 11,-4-3 1,-2-3-1,-5-3 0,-3-4 0,-3-2 1,-5-3-1,93-189 0,-128 225 74,-3-1 1,-2-1-1,-2-1 0,-3-1 0,-2 0 0,6-91 0,-17 123-12,0-1 0,-2 1 0,-1-1 0,-1 1 0,-1 0 0,-2 0-1,0 0 1,-2 1 0,-1 0 0,0 0 0,-2 1 0,-1 0 0,-1 1 0,-1 1 0,-1 0 0,-32-36 0,21 33 75,-1 2 1,0 1-1,-2 2 1,0 0-1,-2 2 1,0 2-1,-1 0 1,0 2-1,-1 2 1,-1 0-1,-62-11 1,16 10 80,0 3 0,0 4 0,-1 3 1,-89 8-1,43 8-280,2 5 0,0 6 1,1 5-1,1 6 0,-218 93 1,-549 337-7551,606-299 505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3:48.444"/>
    </inkml:context>
    <inkml:brush xml:id="br0">
      <inkml:brushProperty name="width" value="0.025" units="cm"/>
      <inkml:brushProperty name="height" value="0.025" units="cm"/>
    </inkml:brush>
  </inkml:definitions>
  <inkml:trace contextRef="#ctx0" brushRef="#br0">95 466 5605,'0'0'-176,"-9"-3"336,7 3-118,-9-2 368,0-1 1,0-1-1,-20-8 0,30 11-361,-1 0 1,1 1-1,0-1 0,0 0 0,-1 0 0,1 0 0,0 0 0,0 0 0,0 0 0,0 0 1,0 0-1,0 0 0,0-1 0,1 1 0,-1 0 0,0 0 0,1-1 0,-1-1 1,1 1-33,0 1 0,0-1 0,1 1 0,-1 0 0,0-1 0,1 1 0,0-1 0,-1 1 0,1 0 1,0-1-1,0 1 0,-1 0 0,1 0 0,0 0 0,0 0 0,0 0 0,1 0 0,-1 0 1,0 0-1,0 0 0,0 0 0,1 0 0,1 0 0,14-9 25,0 2 0,0 0 0,1 1 0,0 0 0,0 1 0,1 2 0,24-4 0,142-8 508,-88 11-406,419-67 373,25-1 429,-38 65 302,2 37-745,-498-29-503,918 17 102,0-58 597,-42 1-224,179-10-331,872-5-16,-810 39-117,-1098 15 1,525 0 857,-544 1-873,1 1 1,-1 0 0,0 0-1,0 1 1,0 0-1,0 0 1,0 0 0,0 1-1,-1 0 1,8 5-1,-12-7-437,0 1 0,0-1 0,1 0-1,-1 0 1,1 0 0,-1 0-1,1 0 1,-1 0 0,1-1-1,-1 1 1,4-1 0,-3-3-5074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32.820"/>
    </inkml:context>
    <inkml:brush xml:id="br0">
      <inkml:brushProperty name="width" value="0.025" units="cm"/>
      <inkml:brushProperty name="height" value="0.025" units="cm"/>
    </inkml:brush>
  </inkml:definitions>
  <inkml:trace contextRef="#ctx0" brushRef="#br0">0 198 2883,'0'0'6667,"9"-2"-6389,21-3-79,0 0-1,0 3 1,48 1 0,102 14 260,13 1-266,-47-17 298,262-40 0,743-58 489,-1108 98-951,1456 1 1073,-1072 12-1046,639-3-74,-328-5 127,276 50-3,-684-29-89,-91-4-29,423 9-35,-575-37 90,0-4 0,0-3 0,135-44 1,-26 6 130,-162 46-359,0 2-1,1 2 1,50-1-1,-82 5 34,-2 0 18,-1 0 0,1 0 0,0 0 0,0 0 0,0 0 0,0 0 0,0 0 0,0 0 0,0 0 0,0 0 0,0 0 0,-1-1 0,1 1 0,0 0 0,0-1 0,0 1 0,0-1 0,-1 1 1,1-1-1,0 1 0,0-1 0,-1 1 0,1-1 0,0 0 0,0-1 0,1-13-3721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36.931"/>
    </inkml:context>
    <inkml:brush xml:id="br0">
      <inkml:brushProperty name="width" value="0.025" units="cm"/>
      <inkml:brushProperty name="height" value="0.025" units="cm"/>
    </inkml:brush>
  </inkml:definitions>
  <inkml:trace contextRef="#ctx0" brushRef="#br0">0 80 10122,'0'0'3267,"10"-2"-3390,55-3 164,100 4-1,15-1-30,179-29-78,207-7 264,162 93 166,-693-51-345,924 57 332,4-58 696,589 27 1250,-1520-28-2491,123 14 562,-133-12-1302,-1 1 0,35 14 0,-27-9-1952,-3-5-1003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6:45.895"/>
    </inkml:context>
    <inkml:brush xml:id="br0">
      <inkml:brushProperty name="width" value="0.025" units="cm"/>
      <inkml:brushProperty name="height" value="0.025" units="cm"/>
    </inkml:brush>
  </inkml:definitions>
  <inkml:trace contextRef="#ctx0" brushRef="#br0">1 272 4420,'0'0'6353,"11"0"-6006,49 4-186,-1 3 0,0 3 0,73 22 0,70 12-100,-87-30 24,1-4 1,165-9 0,234-40 519,-414 29-523,2041-139 751,-455 132 86,-326 14 324,-239-56-553,-90 4-446,-183 48 111,-523 9-298,-301-3-264,-1 0 0,46-9 0,-54 7-850,0-2 1,29-12-1,-5-3-2493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7:12.247"/>
    </inkml:context>
    <inkml:brush xml:id="br0">
      <inkml:brushProperty name="width" value="0.025" units="cm"/>
      <inkml:brushProperty name="height" value="0.025" units="cm"/>
    </inkml:brush>
  </inkml:definitions>
  <inkml:trace contextRef="#ctx0" brushRef="#br0">1 213 3267,'0'0'849,"9"0"432,24-3-1120,0-1 1,0-2-1,59-19 1,19-4 1242,-32 13-591,-1 4 0,148-4 1,-80 16-765,492-4 350,-288-29-311,-46 1 59,44 22 502,32-1-380,21-1-229,603 60 0,245 7 56,356-43-37,732-28 550,241 5-487,-2284 11-85,1551 33 65,-81 58-11,-432-79 11,-783-16-76,747-66-26,-964 15 929,-332 55-955,1 0 0,-1 0-1,0 0 1,0 0 0,0 0 0,1 0 0,-1 0-1,0 0 1,0 0 0,1 0 0,-1 0 0,0 0-1,0 0 1,0 1 0,1-1 0,-1 0 0,0 0 0,0 0-1,0 0 1,0 0 0,1 0 0,-1 1 0,0-1-1,0 0 1,0 0 0,0 0 0,0 0 0,1 1-1,-1-1 1,0 0 0,0 0 0,0 0 0,0 1-1,0-1 1,0 0 0,0 0 0,0 0 0,0 1-1,0-1 1,0 0 0,0 0 0,0 0 0,0 1-1,0-1 1,0 0 0,0 0 0,0 1 0,0-1 0,0 0-1,0 0 1,0 0 0,0 1 0,-1-1 0,1 0-1,0 0 1,0 0 0,0 0 0,0 1 0,0-1-1,-1 0 1,1 0 0,0 0 0,0 0 0,0 0-1,0 0 1,-1 1 0,-12 12-3595,1-12-1253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8:48.608"/>
    </inkml:context>
    <inkml:brush xml:id="br0">
      <inkml:brushProperty name="width" value="0.025" units="cm"/>
      <inkml:brushProperty name="height" value="0.025" units="cm"/>
    </inkml:brush>
  </inkml:definitions>
  <inkml:trace contextRef="#ctx0" brushRef="#br0">44 66 8394,'-43'-10'4191,"43"10"-3012,20 9 6493,81 19-7321,553 36 57,-263-25 595,12-2-996,544-41 25,-394-5-24,-397 12-5,1-7 0,-1-7 1,0-7-1,-1-6 0,31-15-3,97-42 15,-157 38 1238,-117 41-426,-9 2-2170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7:27.273"/>
    </inkml:context>
    <inkml:brush xml:id="br0">
      <inkml:brushProperty name="width" value="0.025" units="cm"/>
      <inkml:brushProperty name="height" value="0.025" units="cm"/>
    </inkml:brush>
  </inkml:definitions>
  <inkml:trace contextRef="#ctx0" brushRef="#br0">3097 433 8584,'-12'-6'80,"-142"-81"540,87 47-388,-1 2 0,-2 4 0,-82-29 0,75 42 292,-2 3 1,1 4-1,-2 3 0,-116-1 0,63 13 40,-251 35-1,-129 66-478,412-74-80,1 5 1,-188 88-1,232-91-25,2 4 0,0 1 0,3 3 0,1 2 0,2 2 0,2 2 0,-61 75 0,98-107 90,0 1 0,1 0 0,0 0-1,0 1 1,2 0 0,0 0 0,1 1 0,0-1-1,1 1 1,0 1 0,-2 29 0,5-23-35,1 0 1,2 0 0,0 0-1,1 0 1,1 0 0,1-1-1,13 37 1,-2-19-45,2-2 1,1 0-1,2-2 1,1 0-1,2-1 1,1-1-1,2-1 1,50 46-1,-40-49-5,1-1-1,1-1 0,1-2 0,2-3 1,0 0-1,1-3 0,1-2 0,1-2 0,52 11 1,60 7 32,210 16 1,-349-47-21,203 18 11,0-9 0,1-10 0,0-10 0,-2-9 0,433-93 0,-508 73-63,179-70 0,-264 83 25,-1-3 0,-1-2 0,-2-2-1,-1-3 1,76-63 0,-116 85 65,0-1 1,-1-1-1,0 0 1,-1-1-1,-1 0 1,-1-1-1,0 0 1,12-29-1,-18 35-5,-1-1 0,-1 1-1,0-1 1,-1 1-1,0-1 1,0 0 0,-1 0-1,-1 1 1,0-1-1,-1 0 1,0 0 0,-1 0-1,0 1 1,-1-1-1,0 1 1,-5-12 0,-3 0 19,0 1 0,-2 0 0,0 0 0,-2 1 0,0 1 1,-1 1-1,-23-21 0,-11-7 326,-80-58 0,-23-1 40,-3 8 0,-5 6 1,-4 7-1,-224-82 1,320 142-555,-2 3 1,0 4-1,-98-14 1,118 26-534,-1 3 0,0 2 0,0 2 0,0 2 0,-81 17 1,-40 26-3420,-6 13-1995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52.143"/>
    </inkml:context>
    <inkml:brush xml:id="br0">
      <inkml:brushProperty name="width" value="0.025" units="cm"/>
      <inkml:brushProperty name="height" value="0.025" units="cm"/>
    </inkml:brush>
  </inkml:definitions>
  <inkml:trace contextRef="#ctx0" brushRef="#br0">0 112 5733,'0'0'11051,"86"-24"-10987,-38 15 32,11-1-96,5 1 32,4-2 0,-1 1-32,-5 2-705,-8-2-576,-11 0-1025,-12-1-1474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52.472"/>
    </inkml:context>
    <inkml:brush xml:id="br0">
      <inkml:brushProperty name="width" value="0.025" units="cm"/>
      <inkml:brushProperty name="height" value="0.025" units="cm"/>
    </inkml:brush>
  </inkml:definitions>
  <inkml:trace contextRef="#ctx0" brushRef="#br0">1 37 12300,'0'0'4185,"10"0"-3459,76-2-440,92-14 1,76-3-1341,-253 19 1069,0 0 0,0 0 0,0 0 0,0 0 0,0 1 0,0-1 0,0 0 0,0 0 0,0 1 0,0-1 0,0 0-1,-1 1 1,1-1 0,0 1 0,0-1 0,0 1 0,0-1 0,-1 1 0,1-1 0,0 1 0,-1 0 0,1 0 0,0-1-1,-1 1 1,1 0 0,-1 0 0,1 0 0,-1 0 0,0 0 0,1-1 0,-1 1 0,0 0 0,1 0 0,-1 0 0,0 0-1,0 0 1,0 0 0,0 0 0,0 0 0,0 0 0,0 0 0,0 0 0,-1 0 0,1 0 0,0 0 0,-1 0 0,1 0-1,-1 1 1,-1 4 120,0 1-1,-1-1 0,0 0 1,0 0-1,0-1 0,-5 7 0,-68 79 823,-8 12-1007,37-30-4364,39-54-3081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53.325"/>
    </inkml:context>
    <inkml:brush xml:id="br0">
      <inkml:brushProperty name="width" value="0.025" units="cm"/>
      <inkml:brushProperty name="height" value="0.025" units="cm"/>
    </inkml:brush>
  </inkml:definitions>
  <inkml:trace contextRef="#ctx0" brushRef="#br0">1 56 12780,'0'0'4922,"5"-8"-3278,-1-1-1086,-3 5-357,1 1 0,-1 0 1,1-1-1,0 1 0,0 0 0,0 0 0,0 1 0,1-1 1,-1 0-1,5-3 0,-7 6-180,0 0 0,0 0 0,1-1 0,-1 1 0,0 0 0,0 0 0,0 0 0,0 0 0,0 0 0,1 0 0,-1-1 0,0 1 0,0 0 0,0 0 0,1 0 0,-1 0 0,0 0-1,0 0 1,0 0 0,1 0 0,-1 0 0,0 0 0,0 0 0,0 0 0,1 0 0,-1 0 0,0 0 0,0 0 0,0 0 0,1 0 0,-1 0 0,0 1 0,0-1 0,0 0 0,0 0 0,1 0 0,-1 0 0,0 0 0,0 0 0,0 1 0,0-1 0,1 0 0,-1 0 0,3 13 198,-2 25-434,-2-30 350,-18 135 1515,19-142-1635,0 0 1,1 0 0,-1 0-1,0 1 1,1-1 0,-1 0-1,1 0 1,-1 0 0,1 0-1,-1 0 1,1 0 0,0 0-1,-1 0 1,1 0 0,0-1-1,0 1 1,0 0-1,0 0 1,-1 0 0,1-1-1,0 1 1,0-1 0,1 1-1,-1-1 1,0 1 0,0-1-1,0 0 1,0 1 0,0-1-1,0 0 1,1 0 0,-1 0-1,0 0 1,0 0 0,0 0-1,0 0 1,1 0-1,0 0 1,52-10 602,-32 0-472,0 0 1,0-1-1,-1-1 1,27-20 0,43-23 11,-91 55-158,1 0 0,-1 0-1,0 0 1,1-1 0,-1 1-1,0 0 1,0 0 0,1 0-1,-1 0 1,0 0 0,1 0-1,-1 0 1,0 0 0,1 0-1,-1 0 1,0 0 0,1 0 0,-1 0-1,0 1 1,0-1 0,1 0-1,-1 0 1,0 0 0,1 0-1,-1 0 1,0 1 0,0-1-1,1 0 1,-1 0 0,0 1 0,0-1-1,0 0 1,1 0 0,-1 1-1,0-1 1,0 0 0,0 0-1,0 1 1,0-1 0,1 0-1,-1 1 1,0-1 0,0 0-1,0 1 1,0-1 0,0 0 0,0 0-1,0 1 1,0-1 0,0 0-1,0 1 1,0-1 0,0 0-1,0 1 1,-1-1 0,1 0-1,0 1 1,0-1 0,0 0 0,-5 25 65,4-22-37,-12 39 59,9-35-184,1 1 0,0 0 0,0 0 0,1 0 0,0 0 0,0 1 0,1-1 0,0 0 0,1 1 0,0-1 0,0 1 0,2 9-1,-2-17-11,1-1 0,-1 1-1,1 0 1,0-1 0,-1 1-1,1-1 1,0 1-1,0-1 1,0 1 0,-1-1-1,1 0 1,0 1 0,0-1-1,0 0 1,0 1-1,0-1 1,-1 0 0,1 0-1,0 0 1,0 0 0,0 0-1,0 0 1,0 0-1,0 0 1,0 0 0,0-1-1,-1 1 1,1 0 0,1-1-1,27-9-2897,3-12-2454,2-8-4186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53.652"/>
    </inkml:context>
    <inkml:brush xml:id="br0">
      <inkml:brushProperty name="width" value="0.025" units="cm"/>
      <inkml:brushProperty name="height" value="0.025" units="cm"/>
    </inkml:brush>
  </inkml:definitions>
  <inkml:trace contextRef="#ctx0" brushRef="#br0">160 0 7399,'-9'6'7516,"-3"2"-6386,-70 52 2572,77-55-3536,0-1 1,0 1-1,0 0 0,1 0 1,-1 0-1,1 1 0,0 0 0,1 0 1,0 0-1,0 0 0,0 0 0,-4 13 1,7-18-166,0 0 0,0 0 1,0 0-1,0 0 0,0-1 1,0 1-1,0 0 0,0 0 1,1 0-1,-1 0 1,0-1-1,0 1 0,1 0 1,-1 0-1,1-1 0,-1 1 1,0 0-1,1-1 0,-1 1 1,1 0-1,0-1 0,-1 1 1,1-1-1,-1 1 0,1-1 1,0 1-1,0-1 0,0 1 1,30 7 200,32-10 390,-59 1-460,0 0 0,0-1 0,0 1 0,0-1 0,0 1 0,0-1 0,-1 0 0,1-1 0,-1 1 0,1-1 0,-1 1 0,0-1 0,0 0 0,0 0 0,-1 0 0,1-1 0,-1 1 0,1-1 0,-1 1 0,0-1 0,0 0 0,-1 0 1,1 0-1,-1 0 0,1-5 0,-1 7-85,-1-1 1,1 0-1,-1 1 1,0-1-1,0 0 1,0 1-1,0-1 1,0 0-1,-1 1 1,1-1-1,-1 1 1,0-1-1,0 0 1,0 1-1,0 0 1,0-1-1,0 1 1,-1-1-1,1 1 1,-1 0-1,1 0 1,-1 0-1,0 0 1,0 0-1,0 0 1,0 1-1,0-1 1,0 1-1,-1-1 1,1 1-1,0 0 1,-1 0-1,1 0 1,-1 0-1,0 0 1,1 1-1,-1-1 1,1 1-1,-5-1 1,6 1-143,0 0-1,0 0 1,-1 0 0,1 0 0,0 0 0,0 0 0,-1 0 0,1 0 0,0 0 0,-1 1 0,1-1 0,0 0 0,0 1 0,0-1 0,0 1-1,-1 0 1,1-1 0,0 1 0,-2 1 0,2-1-399,1 0 1,-1 1-1,0-1 0,0 0 1,0 1-1,1-1 0,-1 0 0,0 1 1,1-1-1,0 1 0,-1-1 0,1 1 1,0-1-1,0 1 0,-1 1 0,1 9-9739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54.521"/>
    </inkml:context>
    <inkml:brush xml:id="br0">
      <inkml:brushProperty name="width" value="0.025" units="cm"/>
      <inkml:brushProperty name="height" value="0.025" units="cm"/>
    </inkml:brush>
  </inkml:definitions>
  <inkml:trace contextRef="#ctx0" brushRef="#br0">161 3 16688,'0'0'1932,"-10"-1"-528,5 0-1329,0 1-1,1-1 1,-1 1-1,0 0 1,0 0-1,0 1 1,0-1-1,0 1 1,1 0-1,-1 0 1,0 1-1,0-1 1,1 1-1,-1 0 1,1 1 0,0-1-1,0 1 1,0-1-1,0 1 1,0 0-1,0 1 1,1-1-1,-6 8 1,4-5-61,1 1 1,0-1 0,0 1 0,0 1-1,1-1 1,0 0 0,1 1 0,-1-1-1,1 1 1,1 0 0,0 0 0,0 0 0,0 0-1,1 0 1,0 0 0,2 10 0,-2-16 5,1-1 1,0 0-1,0 1 1,0-1 0,0 0-1,0 0 1,1 0 0,-1 0-1,0 0 1,0 0-1,1 0 1,-1 0 0,1 0-1,-1-1 1,0 1 0,1 0-1,-1-1 1,1 1-1,0-1 1,-1 0 0,1 0-1,-1 1 1,1-1-1,-1 0 1,1 0 0,0-1-1,-1 1 1,4-1 0,2 1 217,1-2 0,-1 1 0,1-1 0,13-5 0,-6 0-43,0-1 0,-1-1-1,0 0 1,0-1 0,-1-1 0,-1 0 0,0 0 0,0-1 0,-1-1-1,-1 0 1,0 0 0,-1-1 0,13-25 0,-30 56-138,2-5-60,0 0 0,0 0 0,1 1 1,1 0-1,0 0 0,1 0 0,1 0 1,-2 22-1,4-33 3,0-1 1,0 0-1,0 1 0,0-1 1,1 0-1,-1 1 1,0-1-1,1 0 0,-1 1 1,1-1-1,0 0 1,-1 0-1,1 0 0,0 1 1,0-1-1,0 0 1,0 0-1,0 0 0,0 0 1,0-1-1,0 1 1,0 0-1,0 0 0,0-1 1,2 2-1,1-1 23,-1 0 0,0 0-1,1-1 1,-1 1 0,1-1 0,-1 0 0,0 0-1,1 0 1,-1-1 0,5 0 0,1-1 61,1 0 0,-1-1 0,0 0 0,0 0 0,0-1 0,15-10 0,-11 4-7,-1-1-1,-1 0 1,0-1 0,0-1 0,-1 1 0,-1-2 0,0 1 0,6-16 0,0 4 26,-23 77-464,7-44 332,1-6 37,0-1 0,-1 1-1,1-1 1,0 0 0,0 1-1,0-1 1,0 1 0,0-1-1,0 1 1,1-1 0,-1 0-1,0 1 1,1-1 0,-1 0-1,1 1 1,-1-1 0,1 0-1,0 1 1,-1-1 0,1 0-1,0 0 1,0 0 0,0 0-1,0 0 1,0 0 0,0 0-1,0 0 1,0 0 0,1 0-1,1 0 1,0 0 24,1 0 0,0-1-1,0 1 1,0-1 0,0 0 0,0 0-1,0 0 1,0-1 0,0 1 0,6-3 0,-2 1 5,0-1 1,0-1 0,0 0 0,0 0 0,0 0 0,-1-1 0,0 0 0,0 0 0,10-11-1,-2 3 49,-19 48-748,3-32 740,-2 6-325,0 0-1,1 0 0,0 0 0,0 0 1,1 1-1,0 12 0,1-20 42,1-1 1,-1 0-1,0 1 1,0-1-1,1 0 0,-1 1 1,1-1-1,-1 0 0,1 1 1,0-1-1,-1 0 0,1 0 1,0 0-1,0 0 1,0 0-1,0 0 0,0 0 1,0 0-1,2 1 0,0-1-254,-1 0-1,1 0 0,-1 0 1,1-1-1,-1 1 0,1-1 1,0 1-1,-1-1 0,1 0 1,0 0-1,-1-1 0,1 1 1,0 0-1,3-2 0,11-4-4770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54.877"/>
    </inkml:context>
    <inkml:brush xml:id="br0">
      <inkml:brushProperty name="width" value="0.025" units="cm"/>
      <inkml:brushProperty name="height" value="0.025" units="cm"/>
    </inkml:brush>
  </inkml:definitions>
  <inkml:trace contextRef="#ctx0" brushRef="#br0">80 0 9705,'0'0'17067,"-9"2"-16998,6-1-88,-1 0 0,1-1 0,0 1 0,-1 0-1,1 1 1,0-1 0,0 0 0,0 1-1,0 0 1,0 0 0,0 0 0,0 0 0,0 0-1,1 0 1,-1 1 0,1 0 0,0-1-1,0 1 1,0 0 0,0 0 0,0 0 0,1 0-1,-1 0 1,1 0 0,0 1 0,0-1 0,0 0-1,0 1 1,0-1 0,1 1 0,0-1-1,0 1 1,0-1 0,0 6 0,1-8-83,-1 0 0,1 1 0,0-1-1,0 0 1,0 1 0,-1-1 0,1 0 0,0 0 0,0 0 0,0 0 0,1 0 0,-1 0 0,0 0 0,0 0 0,1 0-1,-1-1 1,0 1 0,1-1 0,-1 1 0,0-1 0,1 1 0,-1-1 0,1 1 0,-1-1 0,1 0 0,-1 0 0,1 0-1,-1 0 1,3 0 0,48-4-2990,-44 2 2003,-1 0 1,1-1 0,0 0-1,-1-1 1,0 0-1,0 0 1,12-9 0,17-14-5799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55.254"/>
    </inkml:context>
    <inkml:brush xml:id="br0">
      <inkml:brushProperty name="width" value="0.025" units="cm"/>
      <inkml:brushProperty name="height" value="0.025" units="cm"/>
    </inkml:brush>
  </inkml:definitions>
  <inkml:trace contextRef="#ctx0" brushRef="#br0">83 1 13421,'0'0'4730,"-8"12"-3359,-3 4-981,2 1-1,0 1 0,1-1 0,1 1 0,1 1 0,0-1 0,1 1 0,-3 29 0,7-42-327,-1 11 3,1-1 0,0 1 0,1 0 0,1 0 0,0 0 0,2-1 0,7 31 0,-10-47-56,0 0-1,0 0 0,0-1 1,0 1-1,0 0 0,0 0 1,0 0-1,0-1 0,0 1 1,1 0-1,-1 0 0,0 0 1,0-1-1,0 1 0,0 0 1,0 0-1,1 0 0,-1 0 1,0-1-1,0 1 0,0 0 1,0 0-1,1 0 0,-1 0 1,0 0-1,0 0 0,1 0 1,-1 0-1,0 0 0,0 0 0,0 0 1,1 0-1,-1-1 0,0 1 1,0 1-1,0-1 0,1 0 1,-1 0-1,0 0 0,0 0 1,1 0-1,-1 0 0,0 0 1,0 0-1,0 0 0,1 0 1,-1 0-1,0 0 0,0 1 1,0-1-1,0 0 0,1 0 1,-1 0-1,0 0 0,0 1 1,0-1-1,0 0 0,0 0 1,1 0-1,-1 1 0,0-1 1,0 0-1,5-17 444,-2-5-438,0 1-1,-1-1 0,-1 1 1,-1-1-1,-3-29 0,5 77-567,-2-23 550,0-1 0,0 1 1,0-1-1,0 0 0,0 1 1,1-1-1,-1 0 0,1 1 1,0-1-1,-1 0 0,1 0 1,0 1-1,0-1 1,1 0-1,-1 0 0,0 0 1,1 0-1,-1 0 0,1-1 1,-1 1-1,1 0 0,0-1 1,0 1-1,3 1 0,2 1 42,0 0 0,0-1 0,1 1 0,0-1 0,0-1 0,-1 0-1,1 0 1,1 0 0,-1-1 0,0 0 0,0-1 0,0 0 0,1 0 0,-1-1-1,0 1 1,0-2 0,13-3 0,-15 4 10,-1-1-1,1 0 1,0 0 0,-1 0-1,1-1 1,-1 0 0,0 0 0,0 0-1,0 0 1,0-1 0,0 0-1,-1 0 1,0-1 0,0 1-1,0-1 1,0 1 0,-1-1-1,0-1 1,0 1 0,0 0-1,0-1 1,-1 1 0,0-1-1,2-9 1,-4 15-42,0 0-1,0 0 1,0 0 0,0 0-1,0 0 1,0 0-1,-1 0 1,1 0-1,0 0 1,0 0 0,0 0-1,0 0 1,0 0-1,0 0 1,0 0 0,0 0-1,0 0 1,0 0-1,-1 0 1,1 0-1,0 0 1,0 0 0,0 0-1,0 0 1,0 0-1,0 0 1,0 0 0,0 0-1,0 0 1,0 0-1,0 0 1,0 0-1,0 0 1,-1 0 0,1 0-1,0-1 1,0 1-1,0 0 1,0 0 0,0 0-1,0 0 1,0 0-1,0 0 1,0 0-1,0 0 1,0 0 0,0 0-1,0 0 1,0-1-1,0 1 1,0 0 0,0 0-1,0 0 1,0 0-1,0 0 1,0 0-1,0 0 1,0 0 0,0 0-1,0 0 1,0 0-1,0-1 1,-8 10 73,-7 16-40,13-21-15,0-1 0,0 1-1,1 0 1,0 0 0,0 0 0,0 0 0,0 0-1,1 1 1,-1-1 0,1 0 0,0 0 0,0 0-1,1 0 1,-1 1 0,1-1 0,0 0 0,0 0-1,3 6 1,-2-7-30,0 0 0,1 0-1,-1 0 1,1 0 0,0 0-1,0-1 1,0 1 0,1-1-1,-1 0 1,0 0 0,1 0-1,-1 0 1,1 0 0,0-1-1,-1 0 1,1 0 0,0 0-1,0 0 1,5 0 0,-3 0-466,18 1-1864,-12-8-3115,-5-10-1670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55.611"/>
    </inkml:context>
    <inkml:brush xml:id="br0">
      <inkml:brushProperty name="width" value="0.025" units="cm"/>
      <inkml:brushProperty name="height" value="0.025" units="cm"/>
    </inkml:brush>
  </inkml:definitions>
  <inkml:trace contextRef="#ctx0" brushRef="#br0">0 1 13004,'0'0'9385,"41"62"-9289,-18-46-1345,-1-3-2018,-5-6-3139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55.939"/>
    </inkml:context>
    <inkml:brush xml:id="br0">
      <inkml:brushProperty name="width" value="0.025" units="cm"/>
      <inkml:brushProperty name="height" value="0.025" units="cm"/>
    </inkml:brush>
  </inkml:definitions>
  <inkml:trace contextRef="#ctx0" brushRef="#br0">22 1 8840,'0'0'6828,"-3"8"-4159,-11 32-407,13-39-2189,1 1 0,-1-1 0,0 0 0,1 1 0,-1-1 0,1 1 0,0 0 1,0-1-1,-1 1 0,1-1 0,0 1 0,0-1 0,0 1 0,0 0 0,1-1 0,-1 1 0,0-1 0,1 1 0,-1-1 0,1 1 1,0-1-1,-1 1 0,1-1 0,0 0 0,0 1 0,0-1 0,0 0 0,0 0 0,0 1 0,2 1 0,12 0-27,0-1-1,0-1 0,0 0 0,0 0 1,0-2-1,-1 0 0,1 0 1,24-7-1,55-2-132,-84 22 2345,-9-10-2214,-1 0 1,1-1-1,0 1 1,-1-1-1,1 1 1,0-1-1,0 1 1,0-1-1,0 0 1,0 0-1,0 1 1,1-1-1,-1 0 1,0 0-1,1 0 1,-1 0-1,3 1 0,22 1-1635,-8-5-3026,0-5-4624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8:51.180"/>
    </inkml:context>
    <inkml:brush xml:id="br0">
      <inkml:brushProperty name="width" value="0.025" units="cm"/>
      <inkml:brushProperty name="height" value="0.025" units="cm"/>
    </inkml:brush>
  </inkml:definitions>
  <inkml:trace contextRef="#ctx0" brushRef="#br0">143 23 13859,'-9'-4'260,"0"1"-1,1-1 1,-2 1-1,1 1 1,0 0-1,-1 0 1,1 1 0,-1 0-1,1 1 1,-1 0-1,1 0 1,-1 1 0,1 0-1,-3 1-259,11-1 427,6 3 105,9 5-464,1-1 0,0-1 0,1-1 0,-1 0 1,1-1-1,1-1 0,-1 0 0,0-1 0,17 0-68,-16 0 72,122 13 50,0-6 0,1-6 0,0-6 0,-1-7 0,67-14-122,-167 18 35,28-4 135,0 3 0,0 2 1,1 4-1,26 4-170,-38 7-75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57.087"/>
    </inkml:context>
    <inkml:brush xml:id="br0">
      <inkml:brushProperty name="width" value="0.025" units="cm"/>
      <inkml:brushProperty name="height" value="0.025" units="cm"/>
    </inkml:brush>
  </inkml:definitions>
  <inkml:trace contextRef="#ctx0" brushRef="#br0">160 66 10794,'2'-1'303,"-1"0"0,0-1 0,0 1 0,-1-1 0,1 0 0,0 1 0,0-1 0,-1 1-1,1-1 1,-1 0 0,0 0 0,1 1 0,-1-1 0,0 0 0,0 0 0,0 1 0,0-1 0,0 0 0,-1 0-1,1 1 1,0-1 0,-1 0 0,1 1 0,-1-1 0,0 0 0,1 1 0,-1-1 0,0 1 0,0-1 0,0 1 0,0-1-1,0 1 1,-2-1 0,0 0-219,0 1-1,0-1 0,0 1 1,0 0-1,0 0 1,0 1-1,0-1 0,-1 0 1,1 1-1,0 0 0,0 0 1,0 0-1,-1 0 1,1 1-1,0-1 0,0 1 1,0 0-1,-4 1 0,1 1-93,0 0 1,0 1-1,0 0 0,0 0 0,1 0 0,-1 1 0,1 0 0,0 0 0,1 0 0,-1 1 0,1-1 0,0 1 0,1 0 0,-1 0 0,1 1 0,0-1 0,1 1 0,-1-1 0,1 1 0,1 0 0,-1 0 0,0 13 0,2-19 10,1 0 0,-1 0 0,1 0 0,0 0 1,-1 0-1,1 0 0,0 0 0,0 0 0,-1 0 0,1 0 0,0 0 1,0 0-1,0 0 0,0-1 0,0 1 0,0 0 0,0-1 0,1 1 1,-1-1-1,0 1 0,0-1 0,0 1 0,1-1 0,-1 0 0,0 0 0,0 0 1,1 0-1,-1 0 0,0 0 0,0 0 0,1 0 0,-1 0 0,0 0 1,1-1-1,51-7 214,-31 1-145,-1-2 0,1-1-1,-1 0 1,-1-1 0,0-2 0,-1 0 0,0-1 0,-1-1 0,17-17-1,-58 98 968,22-65-1010,1 0-1,-1 1 1,1-1-1,0 0 1,-1 0-1,1 1 1,0-1 0,0 1-1,-1-1 1,1 0-1,0 1 1,0-1-1,1 0 1,-1 1-1,0-1 1,0 0 0,1 1-1,-1-1 1,1 0-1,-1 0 1,1 1-1,-1-1 1,1 0 0,0 0-1,0 0 1,-1 0-1,1 0 1,0 0-1,0 0 1,0 0-1,0 0 1,0 0 0,0 0-1,1-1 1,-1 1-1,0 0 1,0-1-1,1 1 1,1 0-1,3 0 128,0-1 0,0 1 0,0-1-1,0-1 1,0 1 0,0-1 0,0 0-1,8-2 1,2-3-39,1 0-1,-1-1 1,1 0 0,19-13-1,31-15 50,-66 35-162,0 1-1,-1-1 1,1 0 0,0 1-1,-1-1 1,1 1-1,0-1 1,-1 1-1,1 0 1,-1-1-1,1 1 1,-1 0-1,1-1 1,-1 1-1,1 0 1,-1-1 0,0 1-1,1 0 1,-1 0-1,0 0 1,0-1-1,0 1 1,0 0-1,1 0 1,-1 0-1,0-1 1,0 1-1,0 0 1,-1 0-1,1 0 1,0-1 0,-1 3-1,2 41 124,-1-36-116,-1-7-6,1 1 0,1-1 0,-1 0 0,0 0 0,0 0 0,0 1 0,1-1 0,-1 0 0,0 0 0,1 0 0,-1 0 0,1 0 0,-1 0 0,1 0 0,0 0 0,-1 0 0,1 0 0,0 0 0,0 0 0,0 0 0,0 0-1,0-1 1,0 1 0,2 1 0,0-1 17,0 0 0,0 0 0,0 0-1,0 0 1,0-1 0,0 1 0,0-1-1,1 0 1,4 0 0,8-2-136,1-1 0,30-8 0,-40 9-95,42-14-3417,-18 2-5276,-21 8 438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57.538"/>
    </inkml:context>
    <inkml:brush xml:id="br0">
      <inkml:brushProperty name="width" value="0.025" units="cm"/>
      <inkml:brushProperty name="height" value="0.025" units="cm"/>
    </inkml:brush>
  </inkml:definitions>
  <inkml:trace contextRef="#ctx0" brushRef="#br0">76 0 7271,'0'0'15118,"9"3"-15032,54 23-172,-58-25-15,1 0 1,0 0-1,-1 0 0,1-1 0,0 0 0,-1 0 0,1-1 0,7-1 1,-13 33-215,-2 2 478,-2 0 0,-2-1 1,-1 0-1,-1 0 0,-2 0 1,-1-1-1,-1-1 1,-2 0-1,-25 41 0,37-67-138,-28 38 892,28-40-836,1 0 1,-1 0-1,0 0 0,0 0 0,0-1 0,0 1 0,0-1 0,0 0 0,0 1 1,-1-1-1,1 0 0,0 0 0,-1-1 0,1 1 0,-1 0 0,1-1 0,-4 1 1,5-1-42,0-1 1,0 1 0,1-1-1,-1 1 1,0-1 0,0 1-1,0-1 1,0 1 0,0-1-1,0 0 1,1 0 0,-1 1-1,0-1 1,1 0 0,-1 0-1,1 0 1,-1 0 0,1 1-1,-1-1 1,1 0 0,-1 0-1,1 0 1,0 0 0,-1 0-1,1 0 1,0 0 0,0-1-1,0 1 1,0 0 0,0-1-1,-1-41 147,1 34-140,0-6-102,1-1-1,0 1 1,1-1-1,1 1 1,0 0-1,1 0 0,1 0 1,1 0-1,0 1 1,0 0-1,1 0 1,1 1-1,1 0 1,-1 0-1,2 1 1,0 0-1,15-14 0,-13 16-1240,1 0 0,0 0 0,0 1-1,1 1 1,0 0 0,19-7 0,4 1-6456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58.018"/>
    </inkml:context>
    <inkml:brush xml:id="br0">
      <inkml:brushProperty name="width" value="0.025" units="cm"/>
      <inkml:brushProperty name="height" value="0.025" units="cm"/>
    </inkml:brush>
  </inkml:definitions>
  <inkml:trace contextRef="#ctx0" brushRef="#br0">36 0 10442,'0'0'15097,"-6"10"-14344,5-10-747,-3 5 80,1 0 0,-1 1 0,1-1 0,0 1 0,0 0 0,1 0 0,-3 9 1,4-12-74,1-1 0,0 1 0,0-1 0,0 1 0,0 0 0,0-1 0,1 1 1,-1-1-1,1 1 0,-1-1 0,1 1 0,0-1 0,0 0 0,0 1 0,1-1 0,-1 0 1,0 0-1,1 1 0,-1-1 0,1 0 0,0-1 0,0 1 0,0 0 0,0 0 1,0-1-1,0 1 0,3 0 0,0 1 8,1 0 0,-1 0-1,1-1 1,0 0 0,0-1 0,0 1 0,0-1 0,0 0 0,0-1 0,0 1-1,0-1 1,0 0 0,0-1 0,0 1 0,0-1 0,1 0 0,-2-1-1,1 0 1,0 0 0,6-3 0,-1 1 2,0-2 0,0 1 0,0-1 0,-1-1 0,0 0 0,0 0-1,-1-1 1,0 0 0,10-13 0,-40 43-219,17-18 243,-1-1-1,1 1 1,0 0 0,0 0 0,1 0 0,-1 1 0,1 0 0,0-1 0,0 1 0,1 0 0,-1 0 0,1 0 0,0 1-1,-2 8 1,5-13-32,0-1-1,0 1 0,0 0 1,0-1-1,0 1 0,0-1 0,0 1 1,0-1-1,0 1 0,0-1 1,0 1-1,0-1 0,0 0 1,0 0-1,0 0 0,1 0 1,-1 0-1,0 0 0,0 0 0,0 0 1,2 0-1,30-3 184,-25 0-182,0 0-1,0 0 1,0-1 0,-1-1 0,1 1-1,-1-1 1,0 0 0,-1-1 0,0 0 0,11-11-1,-13 13-28,-4 3-120,-15 28-711,0 4-1538,13-8-4103,5-19 1574,11-4 106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5:59.049"/>
    </inkml:context>
    <inkml:brush xml:id="br0">
      <inkml:brushProperty name="width" value="0.025" units="cm"/>
      <inkml:brushProperty name="height" value="0.025" units="cm"/>
    </inkml:brush>
  </inkml:definitions>
  <inkml:trace contextRef="#ctx0" brushRef="#br0">133 117 3395,'0'0'5467,"-6"0"-4437,-21 0 171,26 0-1022,1 0 0,0 0 0,-1 0 0,1 0 0,0 0 0,0 0 0,-1 0 0,1-1 0,0 1 0,-1 0 0,1 0 0,0 0 0,-1 0 0,1 0 0,0 0 0,0-1 0,-1 1 0,1 0 0,0 0 0,0 0 0,-1-1 0,1 1 0,0 0 0,0 0 0,0-1 0,0 1 0,-1 0 0,1 0 0,0-1 0,0 1 0,0 0 0,0-1 0,0 1 0,0 0 0,0-1 0,0 1 0,0 0 0,0-1 0,0 1 0,0-1-11,0 1-1,0 0 0,0-1 0,0 1 0,0 0 0,0-1 1,0 1-1,-1 0 0,1-1 0,0 1 0,0 0 0,0 0 0,0-1 1,0 1-1,0 0 0,-1-1 0,1 1 0,0 0 0,0 0 1,0 0-1,-1-1 0,1 1 0,0 0 0,0 0 0,-1 0 0,1-1 1,0 1-1,0 0 0,-1 0 0,1 0 0,0 0 0,-1 0 1,1 0-1,0 0 0,-1 0 0,1-1 0,0 1 0,0 0 0,-1 0 1,1 0-1,0 1 0,-1-1 0,1 0 0,-65 12 1189,58 25-1121,4-25-194,1-4 18,0 1 0,0 0 0,1 0 0,1 0 0,0 16 0,0-25-38,1 1 0,0 0 0,0-1 0,-1 1-1,1-1 1,0 1 0,0-1 0,0 1 0,0-1 0,0 0 0,-1 1 0,1-1-1,0 0 1,0 0 0,0 0 0,0 0 0,0 1 0,0-2 0,0 1 0,0 0-1,0 0 1,0 0 0,0 0 0,0 0 0,1-1 0,27-6 354,-19 2-339,0-1 0,-1 0-1,1-1 1,-1 0 0,-1 0-1,14-16 1,-13 14-22,-1 1 1,1-1-1,1 2 1,0-1-1,15-8 1,-24 16-24,-1-1 0,1 1 0,-1 0 1,1 0-1,0-1 0,-1 1 0,1 0 1,-1 0-1,1 0 0,0 0 1,-1 0-1,1 0 0,0 0 0,-1 0 1,1 0-1,-1 0 0,1 0 0,0 1 1,-1-1-1,1 0 0,-1 0 0,1 1 1,0-1-1,-1 0 0,1 1 0,-1-1 1,1 0-1,-1 1 0,1-1 0,-1 1 1,0-1-1,1 1 0,-1-1 1,1 1-1,-1-1 0,0 1 0,0-1 1,1 1-1,-1 0 0,0-1 0,0 1 1,0-1-1,1 1 0,-1 0 0,0-1 1,0 1-1,0 0 0,0-1 0,0 1 1,0-1-1,0 1 0,-1 0 1,1 0-1,-3 50-38,2-32 96,1-19 4,15-7 609,-6 0-638,-1-1 0,0 0-1,0 0 1,0 0 0,-1-1 0,0 0-1,-1-1 1,7-14 0,-12 20-14,0 5-21,-1 1 0,1-1 0,0 0 0,-1 0 0,1 1 0,0-1 0,0 0 0,-1 0 0,1 0-1,0 0 1,0 0 0,0 0 0,1 0 0,-1 0 0,0-1 0,0 1 0,0 0 0,1-1 0,-1 1-1,0-1 1,1 1 0,1 0 0,33 8 122,-27-9-89,0 0 0,0 0-1,1-1 1,-1 0 0,0-1 0,0 1-1,0-2 1,0 1 0,0-2 0,10-4-1,-14 6-1,-1-1 0,1 1 0,-1-1 0,1 0 0,-1 0 0,0-1 0,0 1-1,-1-1 1,1 0 0,-1 0 0,0 0 0,0 0 0,0-1 0,0 1 0,-1-1-1,0 1 1,0-1 0,0 0 0,-1 0 0,2-6 0,-3 11-14,0-1 0,0 1 1,1-1-1,-1 0 0,0 1 0,0-1 1,0 1-1,0-1 0,0 0 0,0 1 1,-1-1-1,1 1 0,0-1 0,0 0 1,0 1-1,0-1 0,-1 1 0,1-1 1,0 1-1,-1-1 0,1 1 0,0-1 1,-1 1-1,1-1 0,-1 1 0,1-1 1,0 1-1,-1 0 0,1-1 0,-2 0 1,-19 1-36,-24 18-51,31-9 129,1 0-1,1 1 0,-17 16 1,26-23-15,0 0 1,0 0-1,0 0 1,0 1-1,1-1 1,0 1-1,0 0 1,0 0-1,0 0 1,0 0-1,1 0 1,0 0-1,0 0 1,0 0-1,0 1 1,1-1-1,-1 0 1,1 5-1,1-7-27,0 1 1,-1-1-1,1 0 0,0 0 0,1 0 0,-1 1 1,0-1-1,1 0 0,-1-1 0,1 1 0,-1 0 1,1 0-1,0-1 0,0 1 0,0-1 0,0 1 1,0-1-1,0 0 0,0 0 0,0 0 0,1 0 1,2 1-1,61 16 52,-56-17-70,123 18-1971,-42-16-5459,-43-4-1431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9:14.340"/>
    </inkml:context>
    <inkml:brush xml:id="br0">
      <inkml:brushProperty name="width" value="0.025" units="cm"/>
      <inkml:brushProperty name="height" value="0.025" units="cm"/>
    </inkml:brush>
  </inkml:definitions>
  <inkml:trace contextRef="#ctx0" brushRef="#br0">25685 1116 10570,'-147'-50'-350,"46"14"1173,-168-36 1,-292 14-1847,164 25-890,-589-111 1694,292 39 1799,-1132-91 2355,185 111-3518,793 44-455,-3045-112 32,971 126 253,990 20-494,79-82 466,-471 69 716,1985 38-918,-1574 106-376,916 4 366,741-78-8,-457 153 0,643-177-61,2 3-1,2 3 1,0 2-1,-90 64 1,116-67-11,0 2 0,3 1 0,0 1 0,3 3 0,0 0 0,3 2-1,-36 61 1,12-2-274,5 3 0,4 1 0,5 3 0,-50 203 0,76-241 389,3 1 1,4 1-1,2-1 0,4 1 0,2 0 0,4 0 0,2-1 0,4 0 0,3 0 0,2-1 0,4-1 0,2 0 0,4-2 0,2 0 0,63 106 0,-41-92-96,4-2 1,2-3-1,5-2 1,2-3-1,88 77 0,-87-94 10,1-3-1,3-3 0,1-2 0,2-4 0,2-2 1,102 36-1,9-13 82,292 57 0,200-6 58,-643-108-93,1468 151-101,9-80-820,-652-38 223,1381 62 453,2-53 539,958-60 509,-1-63 510,1084-82-771,-2696 86-668,-11-98 200,-1231 109 332,499-156 1,-595 133 167,-4-10 1,380-209 0,-614 299-575,393-245 170,-360 220-373,-1-3 0,-2-1 1,-1-2-1,-2-1 1,-2-2-1,-1-2 1,27-44-1,-49 67 144,-1 1-1,-1-2 1,-1 1 0,0-1-1,-2 0 1,0-1 0,-1 0-1,-1 0 1,-1 0 0,0 0-1,-2 0 1,-1 0 0,0-1-1,-1 1 1,-1 0 0,-1 0-1,-1 0 1,-1 0 0,-1 0-1,0 1 1,-1 0 0,-18-32-1,-2 10 10,-2 2 1,-1 1-1,-2 2 0,-2 1 0,-1 1 0,-2 2 0,-76-51 0,0 12-67,-202-91-1,-277-83 189,-14 31 63,213 78-72,-247-90-1257,467 165-1271,-19-8-3408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7:50.779"/>
    </inkml:context>
    <inkml:brush xml:id="br0">
      <inkml:brushProperty name="width" value="0.025" units="cm"/>
      <inkml:brushProperty name="height" value="0.025" units="cm"/>
    </inkml:brush>
  </inkml:definitions>
  <inkml:trace contextRef="#ctx0" brushRef="#br0">0 53 8680,'0'0'3182,"11"0"-3273,497 10 337,612-49 982,-876 27-844,742 1 2038,-1 47-1502,-757-30-891,297 27 865,-513-30-1053,0 0 0,0 0-1,19 9 1,9 3-3955,-24-11 132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8:07.557"/>
    </inkml:context>
    <inkml:brush xml:id="br0">
      <inkml:brushProperty name="width" value="0.025" units="cm"/>
      <inkml:brushProperty name="height" value="0.025" units="cm"/>
    </inkml:brush>
  </inkml:definitions>
  <inkml:trace contextRef="#ctx0" brushRef="#br0">1035 11 2659,'-14'0'69,"-542"-11"294,135 12-1794,400 2 641,-1 1 400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8:07.911"/>
    </inkml:context>
    <inkml:brush xml:id="br0">
      <inkml:brushProperty name="width" value="0.025" units="cm"/>
      <inkml:brushProperty name="height" value="0.025" units="cm"/>
    </inkml:brush>
  </inkml:definitions>
  <inkml:trace contextRef="#ctx0" brushRef="#br0">118 1 416,'0'0'417,"-55"12"-1250</inkml:trace>
  <inkml:trace contextRef="#ctx0" brushRef="#br0" timeOffset="1">1 15 384,'0'0'321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8:09.124"/>
    </inkml:context>
    <inkml:brush xml:id="br0">
      <inkml:brushProperty name="width" value="0.025" units="cm"/>
      <inkml:brushProperty name="height" value="0.025" units="cm"/>
    </inkml:brush>
  </inkml:definitions>
  <inkml:trace contextRef="#ctx0" brushRef="#br0">198 89 3876,'0'0'176,"-11"0"-48,7 0-273,-171-6 4363,168 8-2292,22 6-1623,29 6-306,242-6 1782,-5 0-1454,238 14 176,-303-18-47,780-2 261,-180-46-594,477-13 228,-381 32-232,-261 4 359,337 17 0,-564 6-402,-359 4 2883,-65 6-8680,-4-4 823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8:33.397"/>
    </inkml:context>
    <inkml:brush xml:id="br0">
      <inkml:brushProperty name="width" value="0.025" units="cm"/>
      <inkml:brushProperty name="height" value="0.025" units="cm"/>
    </inkml:brush>
  </inkml:definitions>
  <inkml:trace contextRef="#ctx0" brushRef="#br0">4296 380 3587,'-11'-3'262,"-195"-52"3735,-258-72-2848,265 77-691,-331-39-1,-212 38 1062,597 47-1394,0 6 0,-231 33-1,221-7 287,2 7 0,1 7 0,2 7 0,2 6 0,3 6 0,-150 88 1,259-128-404,1 0 1,2 3 0,-44 37 0,68-52-19,0 0 1,0 0-1,1 1 1,0 0-1,1 1 1,0-1-1,1 1 0,0 1 1,1-1-1,0 1 1,0 0-1,2 0 1,-1 1-1,1-1 1,0 14-1,2-11-23,1-1 0,0 1 0,1 0 0,1-1-1,1 1 1,0-1 0,0 0 0,2 0 0,0 0 0,7 15 0,-1-8 21,1-1 1,1 0-1,0-1 1,2 0-1,28 28 1,0-8 26,2-2 0,1-3 0,1-1 0,71 36 0,5-7-226,2-6 0,3-5-1,187 49 1,-110-51 159,322 35-1,-211-59 203,528-24-1,-610-19-114,-2-9 1,0-11-1,-3-9 0,294-103 0,-210 25 28,-255 96 43,0-3 0,-3-1-1,58-47 1,-97 68-25,0-2-1,-2 0 1,0 0-1,0-2 0,-1 0 1,-1 0-1,-1-1 1,0 0-1,-1-1 1,8-21-1,-14 26 26,1 0 0,-2 0 0,0 0 0,0-1-1,-1 1 1,-1-1 0,0 0 0,-1 0 0,-1 1 0,0-1-1,-1 0 1,0 1 0,-1-1 0,0 1 0,-10-24 0,2 15-11,-1 0 1,0 1 0,-2 0-1,-1 1 1,0 1 0,-1 0-1,-1 1 1,-1 1 0,-1 0-1,-25-17 1,3 5-41,-2 2 1,-1 2-1,-1 2 0,-52-19 1,28 19-82,-1 2 0,0 3 1,-135-16-1,-218 11-4062,287 18 725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00:23.415"/>
    </inkml:context>
    <inkml:brush xml:id="br0">
      <inkml:brushProperty name="width" value="0.025" units="cm"/>
      <inkml:brushProperty name="height" value="0.025" units="cm"/>
    </inkml:brush>
  </inkml:definitions>
  <inkml:trace contextRef="#ctx0" brushRef="#br0">0 0 20612,'5'13'1199,"10"24"-841,-13-35-327,0 1 0,0-1 0,1 0 0,-1 0 0,1 0 1,-1 0-1,1 0 0,0-1 0,0 1 0,0-1 0,0 0 1,0 0-1,0 0 0,0 0 0,0 0 0,0 0 0,0-1 0,0 0 1,0 0-1,1 0 0,-1 0 0,0 0 0,0 0 0,0-1 0,1 0 1,-1 1-32,3-1 43,207-33 748,-31 62-665,-57-4-95,-31-19-6,0-4 0,0-3-1,-1-5 1,91-19-25,74-5 48,-91 25-25,-1 8 1,99 16-24,-169-11 0,300 25 9,-198-25-11,-27 0 0,142-13 2,-49-10 28,91 12-28,421-11 24,-460 32-25,-193-3 14,1-6 1,24-5-14,131 9 22,41 25-23,-107-31 50,-147-15-10,-65 11-433,-1-1-323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8:38.719"/>
    </inkml:context>
    <inkml:brush xml:id="br0">
      <inkml:brushProperty name="width" value="0.025" units="cm"/>
      <inkml:brushProperty name="height" value="0.025" units="cm"/>
    </inkml:brush>
  </inkml:definitions>
  <inkml:trace contextRef="#ctx0" brushRef="#br0">1 127 7399,'0'0'3155,"9"10"-2941,18 6-62,0-1 0,1-2 0,1-1 1,0-1-1,0-1 0,45 7 0,191 19 904,-194-28-562,729 14 824,-713-23-1221,124-11-1,255-48 0,55-4 32,452 5 0,-441 43-86,-30 3 103,-185-18-84,153-5 12,506 32 17,-965 5-10,1 0-1,-1 1 1,0 0-1,0 1 0,15 6 1,-16-6-812,0 1 1,0-2-1,1 1 0,-1-1 1,15 0-1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8:56.749"/>
    </inkml:context>
    <inkml:brush xml:id="br0">
      <inkml:brushProperty name="width" value="0.025" units="cm"/>
      <inkml:brushProperty name="height" value="0.025" units="cm"/>
    </inkml:brush>
  </inkml:definitions>
  <inkml:trace contextRef="#ctx0" brushRef="#br0">1 102 6054,'0'0'13645,"48"-19"-12428,-1 13-192,9 1-289,14-3-319,7 1-161,5-1-160,-3 2-32,-6 1-640,-10 1-738,-14 0-800,-19-2-1281,-20-3-1313,-10-5-4997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8:57.074"/>
    </inkml:context>
    <inkml:brush xml:id="br0">
      <inkml:brushProperty name="width" value="0.025" units="cm"/>
      <inkml:brushProperty name="height" value="0.025" units="cm"/>
    </inkml:brush>
  </inkml:definitions>
  <inkml:trace contextRef="#ctx0" brushRef="#br0">174 34 11179,'0'0'2695,"11"-5"-1606,5-1-608,1 1-1,0 0 0,22-3 0,-32 6-356,0 1 0,0 1 0,0-1 0,0 1 1,0 0-1,1 0 0,-1 1 0,0 0 0,0 1 0,0-1 0,0 1 0,11 5 1,-16-5-103,0-1 1,0 1-1,0-1 1,0 1-1,0 0 1,0 0-1,-1 0 1,1 0-1,-1 1 1,1-1-1,-1 0 1,0 1-1,0-1 1,0 1-1,0-1 1,0 1-1,-1-1 1,1 1-1,-1-1 1,0 1-1,1 0 1,-1-1-1,0 1 1,-1 0-1,1-1 1,0 1-1,-1-1 1,1 1-1,-1-1 1,0 1-1,0-1 1,-2 5 0,-2 5 229,-1-1 1,0 1-1,-1-1 1,0-1-1,-12 15 1,-32 31 596,-61 50 0,-40 44-343,149-147-509,0 0-1,0 0 0,0 1 1,0 0-1,1 0 0,-1-1 1,1 1-1,0 1 0,0-1 0,1 0 1,-1 0-1,0 7 0,2-11-4,0 1 0,0-1-1,0 1 1,0-1 0,0 1-1,0-1 1,0 1 0,1-1-1,-1 1 1,0-1 0,0 1-1,1-1 1,-1 1 0,0-1 0,0 1-1,1-1 1,-1 1 0,1-1-1,-1 0 1,0 1 0,1-1-1,-1 1 1,1-1 0,-1 0-1,1 0 1,-1 1 0,1-1-1,-1 0 1,1 0 0,0 1-1,24 3-151,27-8-100,15-9-1438,-1-3 0,106-41 0,-123 40-356,52-21-4320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8:57.879"/>
    </inkml:context>
    <inkml:brush xml:id="br0">
      <inkml:brushProperty name="width" value="0.025" units="cm"/>
      <inkml:brushProperty name="height" value="0.025" units="cm"/>
    </inkml:brush>
  </inkml:definitions>
  <inkml:trace contextRef="#ctx0" brushRef="#br0">1 72 7976,'3'-10'3336,"13"-51"1623,-17 105-1513,0 14-2744,-6 10 174,2 80-1,5-147-871,0 0 0,0 0 0,0 1 0,0-1-1,0 0 1,0 1 0,0-1 0,0 0 0,0 0 0,0 1-1,1-1 1,-1 0 0,0 0 0,1 0 0,-1 1 0,1-1-1,0 0 1,-1 0 0,1 0 0,0 0 0,-1 0-1,1 0 1,0 0 0,0 0 0,0-1 0,0 1 0,0 0-1,0 0 1,0-1 0,0 1 0,1-1 0,-1 1 0,0-1-1,0 1 1,0-1 0,1 0 0,-1 1 0,0-1 0,0 0-1,1 0 1,-1 0 0,0 0 0,0 0 0,1 0-1,-1 0 1,2-1 0,3-1 33,-1 0 0,1 0 0,-1-1 0,1 0 0,-1 1 0,0-2 0,0 1 0,8-8 0,60-60 83,-46 43-106,1 1 0,1 2 0,36-25 0,-64 50-21,-1-1 1,0 0-1,1 1 1,-1-1-1,1 1 0,0-1 1,-1 1-1,1 0 1,-1-1-1,1 1 0,-1-1 1,1 1-1,0 0 1,-1 0-1,1-1 0,0 1 1,-1 0-1,1 0 1,0 0-1,0 0 0,-1 0 1,1 0-1,0 0 1,-1 0-1,1 0 0,0 0 1,0 0-1,-1 0 1,1 0-1,0 1 1,-1-1-1,1 0 0,0 1 1,-1-1-1,1 0 1,-1 1-1,1-1 0,-1 1 1,1-1-1,0 1 1,2 32 32,1 8 165,-4-40-186,1 0 0,-1 0 0,1-1 0,-1 1 0,1 0-1,-1 0 1,1 0 0,0-1 0,-1 1 0,1 0 0,0-1 0,0 1 0,0-1 0,-1 1-1,1-1 1,0 1 0,0-1 0,0 0 0,0 1 0,0-1 0,0 0 0,0 0 0,0 1 0,0-1-1,0 0 1,0 0 0,0 0 0,0 0 0,0 0 0,0-1 0,0 1 0,0 0 0,0 0-1,0-1 1,-1 1 0,3-1 0,7-3 51,0-1 0,0 0-1,0 0 1,0-1 0,-1 0 0,9-8-1,-11 8-64,1 0 0,0 1 0,0 0 0,0 0 0,0 1 0,1 0-1,0 0 1,-1 1 0,13-3 0,-21 6-7,1 0 0,-1 0 1,0 0-1,1 0 0,-1 0 0,1 0 0,-1 0 1,1 0-1,-1 0 0,0 0 0,1 0 0,-1 0 0,1 1 1,-1-1-1,0 0 0,1 0 0,-1 0 0,0 1 1,1-1-1,-1 0 0,0 0 0,1 1 0,-1-1 0,0 0 1,0 1-1,1-1 0,-1 0 0,0 1 0,0-1 1,0 0-1,1 1 0,-1-1 0,0 1 0,0-1 0,0 0 1,0 1-1,0 0 0,-1 24-192,-13 20 163,3-18 28,5-16-65,1 1-1,0 0 0,0 0 1,2 1-1,-3 13 0,6-25 23,0-1 0,-1 0 0,1 1 0,0-1-1,0 0 1,0 1 0,0-1 0,0 0 0,0 1 0,0-1-1,0 0 1,1 1 0,-1-1 0,0 0 0,0 1-1,0-1 1,0 0 0,0 1 0,0-1 0,1 0-1,-1 0 1,0 1 0,0-1 0,0 0 0,1 0 0,-1 1-1,0-1 1,0 0 0,1 0 0,-1 1 0,0-1-1,1 0 1,-1 0 0,0 0 0,1 0 0,-1 0-1,0 0 1,0 0 0,1 1 0,-1-1 0,0 0 0,1 0-1,19-6-1743,16-16-2569,-11-4-1126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8:58.313"/>
    </inkml:context>
    <inkml:brush xml:id="br0">
      <inkml:brushProperty name="width" value="0.025" units="cm"/>
      <inkml:brushProperty name="height" value="0.025" units="cm"/>
    </inkml:brush>
  </inkml:definitions>
  <inkml:trace contextRef="#ctx0" brushRef="#br0">146 5 897,'0'0'10303,"-12"6"-6646,-1 0-3229,-61 30 3183,71-35-3465,0 1-1,0 0 1,0 0-1,0 0 1,0 0-1,0 0 1,1 1-1,-1 0 1,1-1-1,0 1 1,-1 0-1,1 0 0,1 0 1,-1 0-1,0 0 1,1 1-1,-1-1 1,1 1-1,0-1 1,0 4-1,1-6-143,0 0-1,1 0 1,-1 0-1,0 0 0,1 0 1,-1 0-1,1 0 0,0 0 1,-1 0-1,1 0 0,0-1 1,-1 1-1,1 0 1,0 0-1,0-1 0,0 1 1,0-1-1,-1 1 0,1-1 1,0 1-1,0-1 0,0 1 1,0-1-1,0 0 1,0 1-1,1-1 0,-1 0 1,0 0-1,0 0 0,0 0 1,2 0-1,43 0 205,-36 0-130,45-9 60,-47 7-109,0 0 0,0 0 0,1 1 0,-1 0 0,0 1 0,0 0 0,14 1 0,-20 0 59,-1-1 0,1 1-1,-1 0 1,1 0-1,-1-1 1,0 1-1,1 0 1,-1 0-1,0 1 1,0-1-1,0 0 1,0 0 0,0 1-1,1 0 1,-1 0-35,0 0 1,0-1 0,0 1 0,1-1 0,-1 1 0,0-1-1,1 0 1,-1 0 0,1 0 0,0 0 0,-1 0 0,1 0-1,0 0 1,2 1 0,0-1-12,0-1-1,1 1 0,-1-1 1,1 0-1,-1 0 1,1-1-1,-1 1 1,1-1-1,-1 0 1,1 0-1,-1 0 1,0-1-1,6-2 1,52-35 267,-55 33-767,0 1 0,0 0 0,0 0 0,0 0 0,1 1 0,-1 0 1,1 1-1,0 0 0,0 0 0,1 1 0,-1 0 0,10-2 0,-18 4 442,1 1 0,0-1 1,-1 0-1,1 0 0,-1 0 1,1 0-1,0 0 0,-1 0 1,1 1-1,-1-1 0,1 0 1,-1 1-1,1-1 0,-1 0 1,1 1-1,-1-1 0,1 0 1,-1 1-1,1-1 0,-1 1 1,1-1-1,-1 1 0,0-1 1,1 1-1,-1-1 0,0 1 1,0 0-1,1-1 0,-1 1 1,0-1-1,0 1 0,0 0 1,0-1-1,0 1 0,0 0 1,0-1-1,0 1 1,0-1-1,0 1 0,0 0 1,0-1-1,0 1 0,-1 0 1,1 0 15,0 0 1,0-1 0,-1 1 0,1 0-1,0-1 1,0 1 0,0 0 0,0 0-1,0-1 1,0 1 0,0 0 0,0-1-1,1 1 1,-1 0 0,0-1 0,0 1-1,1 0 1,-1-1 0,0 1 0,1 0 0,-1-1-1,0 1 1,1-1 0,-1 1 0,1 0-1,-1-1 1,1 0 0,-1 1 0,1-1-1,-1 1 1,1-1 0,0 1 0,-1-1-1,1 0 1,0 0 0,-1 1 0,1-1-1,0 0 1,-1 0 0,1 0 0,0 0-1,0 0 1,-1 0 0,2 0 0,4 0-375,-1-1 0,1 0 1,0 0-1,-1 0 0,1-1 0,-1 0 1,0 0-1,0 0 0,1-1 1,-2 0-1,7-3 0,47-42-7185,-33 26 3487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8:59.087"/>
    </inkml:context>
    <inkml:brush xml:id="br0">
      <inkml:brushProperty name="width" value="0.025" units="cm"/>
      <inkml:brushProperty name="height" value="0.025" units="cm"/>
    </inkml:brush>
  </inkml:definitions>
  <inkml:trace contextRef="#ctx0" brushRef="#br0">91 1 3171,'0'0'10981,"-8"8"-8568,-2 2-1866,2-2 49,-1 1 0,1-1 0,1 1 0,-1 1-1,1-1 1,1 1 0,0 0 0,-7 17 0,13-26-588,0-1 0,0 0 0,0 0 0,0 0 0,0 1 1,0-1-1,0 0 0,0 0 0,0 0 0,0 1 0,0-1 0,0 0 1,0 0-1,0 0 0,0 1 0,0-1 0,0 0 0,0 0 1,0 0-1,0 1 0,0-1 0,0 0 0,1 0 0,-1 0 0,0 1 1,0-1-1,0 0 0,0 0 0,1 0 0,-1 0 0,0 0 1,0 0-1,0 1 0,0-1 0,1 0 0,-1 0 0,0 0 0,0 0 1,0 0-1,1 0 0,-1 0 0,0 0 0,0 0 0,1 0 1,-1 0-1,0 0 0,0 0 0,0 0 0,1 0 0,16-5 225,15-10-158,-10-2-534,-19 13 256,1 0-1,0 0 1,1 1 0,-1 0-1,1 0 1,-1 0 0,1 1-1,0-1 1,0 1 0,0 0-1,7-1 1,-13 42 545,-2-26-7,2-8-168,-1 0 0,1 0-1,1-1 1,-1 1 0,1 0-1,0 0 1,0-1-1,0 1 1,2 5 0,-2-9-154,0-1 0,0 0 0,0 0 0,0 1 0,0-1 0,1 0 0,-1 0 0,0 1 0,0-1 0,0 0 0,0 0 0,1 0 0,-1 1 1,0-1-1,0 0 0,1 0 0,-1 0 0,0 0 0,0 0 0,1 1 0,-1-1 0,0 0 0,0 0 0,1 0 0,-1 0 0,0 0 0,0 0 0,1 0 0,-1 0 0,0 0 0,1 0 0,-1 0 1,0 0-1,0 0 0,1 0 0,-1 0 0,0 0 0,0-1 0,1 1 0,-1 0 0,0 0 0,0 0 0,1 0 0,-1 0 0,0-1 0,0 1 0,0 0 0,1 0 0,-1 0 0,0-1 1,0 1-1,0 0 0,0 0 0,1-1 0,-1 1 0,0 0 0,9-15 172,-6 5-310,1 1 1,-1-1 0,2 1 0,-1 0-1,1 0 1,1 0 0,-1 1 0,2 0-1,-1 0 1,12-10 0,-19 76 626,1-58-498,0 1 0,0-1 1,1 1-1,-1-1 0,1 1 1,-1-1-1,0 1 0,1-1 1,-1 0-1,1 1 0,-1-1 1,1 1-1,-1-1 0,1 0 1,-1 1-1,1-1 0,-1 0 1,1 0-1,0 0 0,-1 1 1,1-1-1,-1 0 0,1 0 1,0 0-1,-1 0 0,1 0 1,0 0-1,-1 0 0,1 0 1,-1 0-1,1-1 0,0 1 1,-1 0-1,1 0 0,-1 0 1,2-1-1,23-7 188,-2-12-126,-20 16-69,1 1 0,0-1 0,0 0-1,0 1 1,1 0 0,-1 0 0,1 1 0,7-4-1,-12 51-97,-6 1 338,-12 134 492,17-158-684,-1 1-1,-1-1 1,-7 29-1,7-42 120,0 0 0,0 0 0,-1 0 0,0-1 0,0 1-1,-1-1 1,0 0 0,-1 0 0,0-1 0,-8 9 0,13-15-121,0 1 0,-1-1 0,1 0 0,0 0 1,0 0-1,0 0 0,-1 0 0,1-1 0,0 1 0,-1 0 0,1-1 0,0 1 1,-1-1-1,1 1 0,-1-1 0,1 1 0,-1-1 0,1 0 0,-1 0 0,0 0 1,1 0-1,-1 0 0,1 0 0,-1-1 0,1 1 0,-4-1 0,3-1-7,-1 1 0,1-1-1,-1 0 1,1 0-1,-1 0 1,1-1-1,0 1 1,0 0 0,0-1-1,0 0 1,1 1-1,-3-5 1,-2-6-70,1 0 0,0 0 0,1 0 0,-5-27 0,8 33 11,0 1 0,0-1-1,1 1 1,0-1 0,0 0 0,0 1-1,1-1 1,0 1 0,3-9 0,-3 11-13,1 1 1,0 0-1,0-1 1,0 1-1,0 0 1,1 0 0,-1 0-1,1 0 1,0 1-1,0-1 1,0 1 0,0 0-1,0 0 1,1 0-1,-1 0 1,1 0 0,4-1-1,131-41-7005,-90 26 725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8:59.773"/>
    </inkml:context>
    <inkml:brush xml:id="br0">
      <inkml:brushProperty name="width" value="0.025" units="cm"/>
      <inkml:brushProperty name="height" value="0.025" units="cm"/>
    </inkml:brush>
  </inkml:definitions>
  <inkml:trace contextRef="#ctx0" brushRef="#br0">32 0 10378,'-4'17'6807,"-7"31"-1411,5-23-5161,2 0 0,1 0 0,-1 36 0,4-60-226,1 0 0,-1 0-1,0 0 1,0 0 0,1-1 0,-1 1 0,0 0-1,1 0 1,-1 0 0,1 0 0,-1-1 0,1 1-1,0 0 1,-1-1 0,1 1 0,0 0 0,-1-1-1,1 1 1,0-1 0,0 1 0,-1-1 0,1 1-1,0-1 1,0 0 0,0 1 0,0-1 0,0 0 0,-1 0-1,1 1 1,0-1 0,0 0 0,0 0 0,0 0-1,0 0 1,0 0 0,0-1 0,0 1 0,0 0-1,0 0 1,-1 0 0,1-1 0,0 1 0,1-1-1,42-18 544,-2-13-413,-1-2-1,45-50 0,-65 64-83,-28 67-594,2-27 675,-5 37 246,10-57-370,1 1 0,-1-1 0,1 0 0,-1 1 0,1-1 0,-1 0 0,1 1 0,0-1 0,-1 0 0,1 0 0,-1 0-1,1 1 1,0-1 0,-1 0 0,1 0 0,0 0 0,-1 0 0,1 0 0,0 0 0,-1 0 0,1-1 0,-1 1 0,1 0 0,0 0 0,-1 0 0,1-1 0,-1 1 0,1 0 0,0 0 0,-1-1 0,1 1 0,0-1 0,22-10 223,-14 6-750,0 0 0,0 0 0,0 1 1,18-6-1,19 4-10962,-33 6 5370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0.145"/>
    </inkml:context>
    <inkml:brush xml:id="br0">
      <inkml:brushProperty name="width" value="0.025" units="cm"/>
      <inkml:brushProperty name="height" value="0.025" units="cm"/>
    </inkml:brush>
  </inkml:definitions>
  <inkml:trace contextRef="#ctx0" brushRef="#br0">5 281 2210,'0'0'18935,"0"11"-18043,-1-8-794,-2 45 436,3-46-502,0 1 1,0-1 0,0 1 0,0-1 0,0 1-1,1-1 1,-1 1 0,1-1 0,-1 0 0,1 1 0,0-1-1,0 0 1,0 1 0,1-1 0,-1 0 0,0 0 0,3 3-1,-3-4 4,-1-1-1,0 0 0,1 0 0,-1 1 1,1-1-1,-1 0 0,1 0 0,-1 1 1,1-1-1,-1 0 0,1 0 1,-1 0-1,1 0 0,-1 0 0,1 0 1,-1 0-1,1 0 0,-1 0 0,1 0 1,-1 0-1,1 0 0,-1 0 0,1 0 1,-1-1-1,1 1 0,-1 0 0,1 0 1,-1 0-1,1-1 0,-1 1 0,1-1 1,6-17 213,-6-33-1259,-1 41 552,41 11 618,-33 0-325,0-1 0,0 0 0,-1-1 0,1 0 0,0 0 0,0-1 1,-1 0-1,1 0 0,-1-1 0,0 0 0,1 0 0,-2-1 0,1 0 0,0 0 1,-1 0-1,1-1 0,-1 0 0,0 0 0,-1-1 0,0 1 0,1-1 0,-2-1 0,6-7 1,1-5-1753,-1-1 1,-1 0 0,-1 0-1,0-1 1,-2 0 0,8-44 0,-7 27-3754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0.486"/>
    </inkml:context>
    <inkml:brush xml:id="br0">
      <inkml:brushProperty name="width" value="0.025" units="cm"/>
      <inkml:brushProperty name="height" value="0.025" units="cm"/>
    </inkml:brush>
  </inkml:definitions>
  <inkml:trace contextRef="#ctx0" brushRef="#br0">74 1 4805,'-5'16'11062,"-8"13"-8169,-13 36-1111,16-27-1029,3 0 0,1 0-1,2 1 1,1 73 0,13-113-150,2-10-309,0 0 0,-1-1 1,18-23-1,6-8-243,-2 6-26,-11 13 169,0 0 1,28-22-1,-56 64-3237,-11 12-2829,3-13-811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0.847"/>
    </inkml:context>
    <inkml:brush xml:id="br0">
      <inkml:brushProperty name="width" value="0.025" units="cm"/>
      <inkml:brushProperty name="height" value="0.025" units="cm"/>
    </inkml:brush>
  </inkml:definitions>
  <inkml:trace contextRef="#ctx0" brushRef="#br0">22 0 12332,'0'0'9353,"-22"52"-8072,22-41-448,1-2-321,17-1-352,2-4 0,5-4-352,2 0-1121,-1-4-1218,-1-12-1568,-11-2-3845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04:25.810"/>
    </inkml:context>
    <inkml:brush xml:id="br0">
      <inkml:brushProperty name="width" value="0.025" units="cm"/>
      <inkml:brushProperty name="height" value="0.025" units="cm"/>
    </inkml:brush>
    <inkml:brush xml:id="br1">
      <inkml:brushProperty name="width" value="0.025" units="cm"/>
      <inkml:brushProperty name="height" value="0.025" units="cm"/>
      <inkml:brushProperty name="color" value="#E71224"/>
    </inkml:brush>
    <inkml:brush xml:id="br2">
      <inkml:brushProperty name="width" value="0.2" units="cm"/>
      <inkml:brushProperty name="height" value="0.2" units="cm"/>
      <inkml:brushProperty name="color" value="#E71224"/>
    </inkml:brush>
    <inkml:brush xml:id="br3">
      <inkml:brushProperty name="width" value="0.025" units="cm"/>
      <inkml:brushProperty name="height" value="0.025" units="cm"/>
      <inkml:brushProperty name="color" value="#66CC00"/>
    </inkml:brush>
  </inkml:definitions>
  <inkml:trace contextRef="#ctx0" brushRef="#br0">29 2302 10674,'-3'0'-379,"2"0"660,0 0 0,0 0 0,1-1 0,-1 1 0,0 0 0,0 0 0,0 0 1,1 0-1,-1 0 0,0 0 0,0 0 0,0 0 0,1 0 0,-1 1 0,0-1 0,0 0 0,1 0 0,-1 1 0,0-1 0,0 0 1,1 1-1,-1-1 0,0 1 0,1-1 0,-1 1 0,1-1 0,-1 1 0,0-1 0,1 1 0,-1 0 0,1-1 0,0 1 0,-1 0 1,1-1-1,-1 1 0,1 0 0,0 0 0,0-1 0,-1 1 0,1 0 0,0 0 0,0-1 0,0 1 0,0 0 0,0 0 0,0 0 1,0-1-1,0 1 0,0 0 0,1 0 0,-1 0 0,0-1 0,1 2-281,2 1 10,0 1 1,1-1-1,0 0 0,0 0 1,0 0-1,0 0 0,0-1 1,1 1-1,-1-1 0,1-1 1,-1 1-1,1 0 0,0-1 0,-1 0 1,5 0-11,35 2 29,1-2 0,-1-2 0,1-3 0,42-7-29,-78 8 20,0 1 0,0 0 0,0 1 0,0 0 0,0 1 0,0-1 0,0 2 0,0-1 0,0 1 0,0 1 0,0 0 0,0 0 0,-1 1 0,1 0 0,0 0 0,-1 1 0,0 0 0,0 0 0,0 1 0,-1 0-20,-6-4 41,-1-1 13,0 0 11,-28-16 378,11 9-377,-1 0 0,0 1 0,-1 2 0,1-1 0,-1 2 0,1 1 0,-1 0 0,0 1 0,0 1 0,-18 3-66,-2-3 46,-156-2 68,193 2-109,2 0-12,0 0-10,0 0-14,6 2-11,35 7-20,1-1 0,0-2-1,1-2 1,-1-2 0,1-1 0,-1-3 0,16-3 62,25-8-431,-81 13 355,-2 0-2,0 0 4,-8 6 30,-4 0 51,0-1-1,0 0 0,0-1 1,0-1-1,-1 0 0,0-1 1,0 0-1,-12 0-6,22-2 0,-46 3 0,0-2 0,0-2 0,0-3 0,-16-4 0,62 7-27,7 0 19,-1 0 1,1 0-1,0 0 0,-1 0 0,1 1 0,0 0 1,0 0-1,-1 0 0,1 0 0,0 0 0,0 1 1,0-1-1,-1 1 0,1 0 0,0 0 0,-1 1 1,1-1-1,2 2 8,2 0-16,146 58-791,-96-36-313</inkml:trace>
  <inkml:trace contextRef="#ctx0" brushRef="#br0" timeOffset="204793.76">2455 919 11514,'0'0'846,"11"-10"3804,-8 9-4544,0 0-1,0 0 1,-1 0 0,1 0-1,0 0 1,0 1-1,0-1 1,0 1 0,0 0-1,0 0 1,0 0-1,0 1 1,0-1 0,0 0-1,0 1 1,0 0-1,0 0 1,0 0-1,0 0 1,-1 0 0,1 1-1,0-1 1,0 2-106,28 23 660,-27-22-584,0 0 1,0 0 0,0 0 0,1-1 0,-1 1 0,1-1-1,0 0 1,0-1 0,0 1 0,0-1 0,0 0-1,1 0 1,-1 0 0,0-1 0,1 0 0,0 0 0,2 0-77,181-30 1341,115 80-787,-6-88-444,-87 45-99,40-4-3,88-15 15,29-42-31,80 64 18,147 25-3,-168-67 6,-80 51-9,61-5 19,-326-13-12,-1-3-1,0-4 1,19-6-11,-13-2 3,1 4-1,0 4 1,46 4-3,130 27 16,-117-36-8,-96 5 0,0 1 0,0 3 0,50 6-8,303 21 173,-403-26-66,-1 0 41,17-18 522,14 32-392,0 2-238,-12-10-437,-17-5-270</inkml:trace>
  <inkml:trace contextRef="#ctx0" brushRef="#br0" timeOffset="212763.76">2605 1558 11338,'0'0'1079,"0"0"1232,0 0 2,0 0-709,1 0 1636,17-4-2513,18-7-475,25 4 126,78 29-154,75-5-196,-196-12-18,0-1 0,0 0 0,1-2-1,-1 0 1,1-1 0,0 0 0,0-2 0,-1 0-1,13-3-9,29-4 33,0 2 1,1 3-1,-1 2 0,9 4-33,155-6 18,-149 0-34,1 4 0,0 2 0,39 9 16,-61-9 24,-1-2 0,0-3 0,51-9-24,-52 5 20,-1 1 0,1 3 0,0 3 0,17 3-20,13 4 25,0-3 1,1-3-1,58-8-25,198 11 20,38-19-12,-135 40-44,-52-1 33,349-17 42,-114-2 158,-94 1-136,67 0-31,-18-29 32,-178 7 19,-116 10-48,-84 5-25,17-5 18,-17 5 276</inkml:trace>
  <inkml:trace contextRef="#ctx0" brushRef="#br0" timeOffset="-64915.29">2733 1517 12163,'-26'-13'8313,"25"12"-7134,9-8 1989,6 9-3161,-1 0 1,1 0 0,-1 1 0,0 1 0,1 0 0,-1 0 0,0 2-1,0 0 1,8 3-8,24 4-2,1-2 0,0-3 0,0-1 1,0-2-1,0-3 0,1-1 0,17-4 2,59 0-3,267 32 3,-351-23 0,338-1 0,-272 1 7,224-5 17,-243-2-16,-1 3 1,81 11-9,89 2 16,-14-17-6,14 46 19,27 2-14,101-15 2,-245-16-20,0-6-1,52-8 4,-2 0 15,306 35-19,-364-36 27,-1-5 1,13-9-24,-74 11 12,-1 3 1,1 3-1,0 3 1,-1 3-1,34 9-12,-65-11 13,0 0 0,0-3-1,0-1 1,1-1 0,-1-2-1,0-2 1,0-2 0,10-3-13,160-23 57,-35 36 939,-141-4-4,-28 2-1622,-1-2-719</inkml:trace>
  <inkml:trace contextRef="#ctx0" brushRef="#br0" timeOffset="-76314.14">2450 3309 21325,'0'0'746,"0"0"100,5-1-407,177-62-61,-121 49-295,1 2 0,0 3 0,0 3-1,1 2 1,34 4-83,-32-2 67,693 0 59,-105 44-64,-201-7-21,-194-21-31,885 21 89,-574-86 1250,-503 50-1404,-60 0-795</inkml:trace>
  <inkml:trace contextRef="#ctx0" brushRef="#br0" timeOffset="24004.13">3814 6016 19708,'-1'2'122,"0"0"0,0 1 0,0-1 0,0 1 0,1-1 0,-1 1 0,1-1 0,0 1 0,-1 0 0,1-1 0,0 1 1,0 0-1,1-1 0,-1 1 0,1-1 0,-1 1 0,1-1 0,0 1 0,0-1 0,0 1 0,0-1 0,0 0 0,0 1 0,1-1 0,-1 0 0,1 0 0,0 0 0,-1 0 0,1 0 0,0 0 0,0-1 0,0 1 0,1-1 0,-1 1 0,0-1 0,0 0 0,1 0 0,-1 0 0,1 0 0,-1 0 0,1-1 0,-1 1 0,1-1 0,0 1 0,-1-1 0,1 0 0,-1 0 0,1 0 0,0 0 0,-1-1 1,1 1-1,0-1-122,3-4 68,1-1 1,-1 0 0,0 0-1,-1 0 1,0-1-1,0 0 1,0 0 0,-1 0-1,0 0 1,0-1 0,-1 0-1,0 0 1,0 0 0,-1 0-1,0 0 1,0 0 0,-1-1-1,0 1 1,0-5-69,2-2 70,0 0 1,-1 0 0,-1 0-1,-1 0 1,0 0-1,0-1 1,-2 1 0,0 0-1,-1 0 1,0 0-1,-1 1 1,-1-1-1,0 1 1,-4-7-71,8 19 10,1 0 0,-1 1 0,0-1 1,0 1-1,1-1 0,-1 0 0,0 1 0,-1 0 0,1-1 0,0 1 0,0 0 0,-1-1 1,1 1-1,0 0 0,-1 0 0,1 0 0,-1 0 0,0 0 0,1 1 0,-1-1 1,0 0-1,1 1 0,-1-1 0,0 1 0,0 0 0,0-1 0,1 1 0,-1 0 1,0 0-1,0 0 0,0 0 0,1 1 0,-1-1 0,0 0 0,0 1 0,1-1 0,-1 1 1,0 0-1,1 0 0,-1-1 0,0 1 0,1 0 0,-1 0 0,1 0 0,0 1 1,-2 0-12,-5 14 8,2 0 0,-1 1 0,2 0 0,0 0 0,1 0-1,1 1 1,1-1 0,0 1 0,1 0 0,1-1 0,2 15-7,-3-20 6,0 8 0,1 0-1,1 0 1,1-1 0,0 1 0,1-1-1,2 1 1,-1-1 0,2 0-1,1-1 1,1 2-6,-8-19-4,0 0 1,0 0-1,1 0 0,-1 1 0,0-1 0,1 0 0,-1 0 1,1 0-1,-1 0 0,1 0 0,0 0 0,-1 0 1,1 0-1,0 0 0,0-1 0,0 1 0,0 0 0,-1 0 1,1 0-1,0-1 0,0 1 0,0-1 0,1 1 1,-1-1-1,0 1 0,0-1 0,0 0 0,0 1 0,0-1 1,0 0-1,1 0 0,-1 0 0,0 0 0,0 0 1,0 0-1,0 0 0,1 0 0,-1 0 0,0-1 0,0 1 1,0 0-1,0-1 0,0 1 0,0-1 0,0 1 1,0-1-1,0 0 0,0 1 0,0-1 0,0 0 0,0 0 1,0 0-1,0 1 0,-1-1 0,1 0 0,0-1 4,32-60-464,-33 61 457,42-120-2350,-21 50 270</inkml:trace>
  <inkml:trace contextRef="#ctx0" brushRef="#br0" timeOffset="24249.76">4182 5492 14939,'3'27'2345,"-3"9"1143,-3 5-2431,-6 19-369,0 7-136,0 8-160,6 0-8,-3-11-64,3-12 8,-1-19-144,-7-11-48,2-18-552,-7-5-408,-1-21-464,1-11-3457</inkml:trace>
  <inkml:trace contextRef="#ctx0" brushRef="#br0" timeOffset="24501.59">3969 5672 15531,'3'-7'3081,"4"2"-248,10 13-1809,1 6-248,14 12-488,3-1-32,-1 2-96,3-2-56,-3-13-8,-1-5 8,4-13-496,0-7-464</inkml:trace>
  <inkml:trace contextRef="#ctx0" brushRef="#br0" timeOffset="24719.18">4318 5455 20612,'19'72'1270,"-9"-23"-841,3 1-1,1-1 1,3-1-1,1-1 1,3 0 0,2-2-1,1 0 1,20 23-429,18 7 644,-59-72-41,-6-51 1200,-95-356-1377,94 388-420,-2-73 5,8 87-19,-1 1 1,1-1 0,-1 1-1,1 0 1,0 0 0,-1 0-1,1 0 1,0 0 0,0 0 0,0 1-1,0-1 1,0 0 0,0 1-1,-1-1 1,1 1 0,0 0-1,0 0 1,0 0 0,1 0 0,-1 0-1,0 0 1,-1 1 0,1-1-1,0 0 1,0 1 0,0 0-1,0-1 1,0 1 0,0 0 0,0 0-1,-1 0 1,1 0 0,0 1-1,-1-1 1,1 0 0,-1 1 0,0-1-1,1 1 1,-1-1 0,0 1-1,0-1 1,0 1 0,0 0-1,0 0 1,0 0 0,0-1 0,-1 1-1,1 0 1,-1 0 0,1 0-1,-1 0 8,0 5-65,0-1 0,-1 0 0,0 0 0,0 0-1,0 1 1,-1-1 0,1 0 0,-2-1 0,1 1 0,-1 0-1,0-1 1,0 1 0,0-1 0,-1 0 0,1 0-1,-1 0 1,-1 0 0,1-1 0,-1 0 0,1 0-1,-1 0 1,0 0 0,-1-1 0,1 0 0,-3 1 65,-8-1-1701</inkml:trace>
  <inkml:trace contextRef="#ctx0" brushRef="#br0" timeOffset="25030.94">4678 5406 20092,'9'5'929,"-7"-4"-770,0 1 0,0 0 1,0-1-1,1 1 0,-1-1 0,1 0 1,-1 1-1,1-1 0,-1-1 0,1 1 1,0 0-1,-1 0 0,1-1 0,0 0 1,-1 1-1,1-1 0,0 0 0,0-1 0,-1 1 1,1 0-1,0-1 0,0 1 0,-1-1 1,1 0-1,-1 0 0,1 0 0,-1 0 1,1 0-1,-1-1-159,8-10 45,0-1 0,-2 0 1,1 0-1,-2-1 0,0 0 0,-1-1 1,0 1-1,-1-1 0,0 0 0,-2 0 0,0-1 1,0 1-1,-1-10-45,2-76 865,-5 101-841,0-1-1,0 1 1,0-1-1,0 0 1,0 1-1,-1 0 1,1-1-1,0 1 1,0 0-1,0 0 1,-1 0-1,1-1 1,0 1-1,0 0 0,0 1 1,-1-1-1,1 0 1,0 0-1,0 0 1,0 1-1,0-1 1,-1 1-1,1-1 1,0 1-1,0-1 1,0 1-1,0-1 1,0 1-1,0 0 0,0 0 1,0 0-1,1-1 1,-1 1-1,0 0 1,0 0-1,1 0 1,-1 0-1,1 0 1,-1 1-1,1-1 1,-1 0-1,1 0-23,-11 15 22,1 1 0,1 0 0,1 1 0,0-1 1,1 1-1,1 1 0,1-1 0,1 1 0,0 0 0,1 0 0,2 1 0,-1-1 0,2 0 0,1 9-22,-1-24-21,-1 0-1,1-1 1,-1 1-1,1 0 1,0 0-1,0 0 1,1-1-1,-1 1 1,1 0-1,0-1 0,0 1 1,0 0-1,0-1 1,1 1-1,0-1 1,-1 0-1,1 0 1,0 1-1,0-1 1,1 0-1,-1 0 1,1-1-1,0 1 0,-1-1 1,1 1-1,0-1 1,0 0-1,1 0 1,-1 0-1,0 0 1,1-1-1,-1 1 1,1-1-1,-1 0 1,1 0-1,0 0 0,-1-1 1,1 1-1,0-1 1,3 0 21,17-10-972,2-7 1184</inkml:trace>
  <inkml:trace contextRef="#ctx0" brushRef="#br0" timeOffset="25250.49">5070 5119 19940,'-11'16'1457,"-2"9"79,-4 10-576,0 8-376,3 6-168,8-3-248,6-4-64,9-13-16,5-8 8,2-12-32,0-6-8,2-9 32,-1-10-8,0-12-120,1-7-432,-3-9-832</inkml:trace>
  <inkml:trace contextRef="#ctx0" brushRef="#br0" timeOffset="25762.42">5095 4692 18636,'0'0'2063,"0"1"-68,27 104 283,-3-50-2127,3-1 0,1-1 0,27 35-151,30 55 74,-59-99 458,-22-70 812,-9-1-1204,-1 0 0,-1 1 0,-1 0 0,-1 0 0,-1 1 0,-2 0 0,-1 0 0,0 2 0,-3-3-140,13 22-9,5 8 4,0 0 1,0 0-1,0 0 0,1 0 1,-1-1-1,1 1 0,0-1 1,0 0-1,0 0 0,1 0 1,-1 0-1,1 0 0,-1-1 1,1 1-1,0-1 0,0 0 1,0 0-1,1 0 5,1-1 0,1 0 0,-1 0 1,1 0-1,-1 0 0,1-1 0,-1 0 0,1-1 0,-1 0 0,1 0 1,-1 0-1,1 0 0,-1-1 0,0 0 0,0-1 0,0 1 1,0-1-1,0 0 0,-1-1 0,1 1 0,-1-1 0,0 0 0,0 0 1,0-1-1,-1 0 0,1 0 0,-1 0 0,-1 0 0,1 0 1,0-1-1,-1 0 0,0 1 0,-1-1 0,1 0 0,-1-1 0,0 1 1,-1 0-1,0-1 0,0 1 0,0-1 0,0 1 0,-1-1 0,0 1 1,-1-1-1,0-2 0,1 8 1,1-1 1,-1 1-1,0 0 1,0-1-1,0 1 1,0-1 0,-1 1-1,1 0 1,0-1-1,-1 1 1,1-1-1,0 1 1,-1 0-1,0 0 1,1-1-1,-1 1 1,0 0-1,1 0 1,-1 0 0,0-1-1,0 1 1,0 0-1,0 0 1,0 1-1,0-1 1,-1 0-1,1 0 1,0 0-1,0 1 1,0-1-1,-1 1 1,1-1-1,0 1 1,-1-1 0,1 1-1,-1 0 1,1 0-1,0-1 1,-1 1-1,1 0 1,-1 0-1,1 1 1,0-1-1,-1 0 1,1 0-1,-2 1-1,1 4-2,-1-1 0,1 1 0,0 0-1,0 0 1,1 0 0,0 0-1,0 0 1,0 1 0,0-1-1,1 0 1,0 0 0,0 1-1,0-1 1,1 0 0,-1 1-1,1-1 3,0-3 0,28 194 13,-29-195-16,0 1 0,0-1 0,0 1 0,0 0 0,0-1 0,0 1 0,0 0 0,1-1 0,-1 1 0,1-1 1,-1 1-1,1-1 0,-1 1 0,1-1 0,0 1 0,0-1 0,0 1 0,0-1 0,0 0 0,0 0 1,0 1-1,0-1 0,0 0 0,1 0 0,-1 0 0,0 0 0,1-1 0,-1 1 0,1 0 1,-1 0-1,1-1 0,-1 1 0,1-1 0,-1 0 0,1 1 0,0-1 0,-1 0 0,1 0 0,0 0 1,-1 0-1,1 0 0,1 0 3,48-45-1638,-25 0-128</inkml:trace>
  <inkml:trace contextRef="#ctx0" brushRef="#br0" timeOffset="26091.48">5647 4708 17068,'-2'7'356,"-3"12"305,0-1 0,2 1 0,0 0 0,1 0 0,0 0 0,2 0 0,0 0 1,2 0-1,0 0 0,1 0 0,5 17-661,-8-34 23,1 0-1,-1 0 1,1 0 0,0 0-1,0-1 1,0 1 0,0 0 0,0 0-1,0 0 1,0-1 0,0 1-1,1-1 1,-1 1 0,1-1-1,0 1 1,-1-1 0,1 0 0,0 0-1,-1 0 1,1 0 0,0 0-1,0 0 1,0 0 0,0-1-1,0 1 1,0-1 0,0 0 0,0 1-1,0-1 1,0 0 0,0 0-1,1 0 1,-1 0 0,0-1-1,0 1 1,0 0 0,0-1 0,0 0-1,0 1 1,0-1 0,0 0-1,-1 0 1,1 0 0,0 0-1,0 0 1,-1-1 0,1 1-23,7-10 59,0 1 0,-1-1 0,0-1 1,-1 0-1,0 0 0,-1 0 0,-1-1 0,0 1 0,0-1 1,-1-1-1,-1 1 0,0 0 0,-1-1 0,-1 0 1,0 1-1,-1-3-59,1-4 134,-2 1 0,0-1 0,-2 0 0,0 0 0,-1 1 1,-1 0-1,0 0 0,-2 0 0,0 0 0,-1 1 0,-1 1 0,-2-3-134,-4 4 53,11 42-60,4 1 9,1 1 0,2-1 0,1-1 0,0 1 0,2 0 0,1-1 0,2 0 0,0-1 0,8 14-2,-9-29 22,0-1 1,1-1-1,0 1 0,0-1 0,1-1 0,0 0 0,0 0 0,1-1 0,-1 0 0,2-1 1,-1 0-1,0-1 0,1 0 0,9 1-22,1 1 1321</inkml:trace>
  <inkml:trace contextRef="#ctx0" brushRef="#br0" timeOffset="26584.63">5752 5430 16107,'-6'-103'10379,"3"105"-9657,-4 6-671,1 0-1,0 0 1,0 0-1,1 1 1,0 0-1,1 0 1,0 0-1,0 0 1,1 1-1,0-1 1,1 1-1,0 0 1,0 0-1,1 0 0,0 0 1,1 0-1,0 0 1,1 0-1,0 1-50,0-10 3,0 1-1,0-1 1,1 0 0,-1 0-1,0 0 1,0 0-1,1 0 1,-1 0-1,1-1 1,-1 1-1,1 0 1,-1-1 0,1 1-1,-1-1 1,1 1-1,0-1 1,-1 0-1,1 0 1,-1 0-1,1 0 1,0 0 0,-1 0-1,1 0 1,-1 0-1,1-1 1,0 1-1,-1-1 1,1 1-1,0-1-2,4 0 2,36-4-13,-30 2-17,1 1 0,-1 0 1,0 1-1,1 1 1,0 0-1,-1 0 0,1 2 1,-1-1-1,0 2 0,3 0 28,-13-2-6,-1-1 0,1 1 0,-1-1 0,1 1 1,-1 0-1,0 0 0,0-1 0,1 1 0,-1 0 0,0 0 0,0 1 0,0-1 0,0 0 0,0 0 0,0 0 0,0 1 0,0-1 0,-1 0 0,1 1 0,0-1 0,-1 1 0,1-1 0,-1 1 0,0-1 0,1 1 0,-1-1 0,0 1 1,0-1-1,0 1 0,0-1 0,0 1 0,0-1 0,-1 1 0,1-1 0,0 1 0,-1-1 0,1 1 0,-1-1 0,0 1 0,1-1 0,-1 1 6,-39 53 83,-67 43 269,107-98-390,0 0 0,0 1 0,0-1 0,0 1 0,0-1 0,0 1 0,-1-1 1,1 0-1,0 1 0,0-1 0,-1 1 0,1-1 0,0 0 0,-1 0 0,1 1 0,0-1 0,-1 0 0,1 1 0,0-1 0,-1 0 0,1 0 0,-1 0 1,1 1-1,-1-1 0,1 0 0,0 0 0,-1 0 0,1 0 0,-1 0 0,1 0 0,-1 0 0,1 0 0,-1 0 0,1 0 0,0 0 0,-1 0 1,1 0-1,-1 0 0,1 0 0,-1 0 0,1-1 0,-1 1 0,1 0 0,0 0 0,-1-1 0,1 1 0,0 0 0,-1 0 0,1-1 0,0 1 0,-1 0 1,1-1-1,0 1 0,-1 0 0,1-1 0,0 1 0,0-1 0,0 1 0,-1 0 0,1-1 0,0 1 0,0-1 0,0 1 0,0-1 0,0 1 0,0-1 1,0 1-1,0-1 0,0 1 0,0-1 38,5-15-526</inkml:trace>
  <inkml:trace contextRef="#ctx0" brushRef="#br0" timeOffset="26933.58">5961 5085 20596,'-3'-15'2805,"2"22"-1361,1 30-615,0-31-725,0 39 277,3-1 1,1 1 0,3-1-1,1 0 1,14 42-382,15-21 577,-36-64-568,1 1 0,-1-1 1,0 0-1,1 0 1,-1 0-1,1 0 0,-1 0 1,1 0-1,-1 0 0,1 0 1,0 0-1,-1-1 0,1 1 1,0-1-1,0 1 0,-1-1 1,1 0-1,0 0 0,0 0 1,0 0-1,0 0 0,-1 0 1,1 0-1,0 0 1,0-1-1,0 1 0,-1-1 1,1 1-1,0-1 0,-1 0 1,1 0-1,0 0 0,-1 0 1,1 0-1,-1 0 0,0 0 1,1 0-1,-1 0 0,1-1-9,8-11 46,-1 0 0,-1 0 0,1 0 0,-2-1 0,0-1-1,-1 1 1,0-1 0,-1 0 0,-1 0 0,-1 0 0,2-15-46,6-15 41,12-19-18,-23 63-25,1 1 1,0 0-1,0-1 1,-1 1-1,1-1 1,0 1-1,0 0 1,-1 0 0,1 0-1,0-1 1,0 1-1,0 0 1,0 0-1,-1 0 1,1 0-1,0 0 1,0 0-1,0 1 1,0-1 0,-1 0-1,1 0 1,0 1-1,0-1 1,-1 0-1,1 1 1,0-1-1,0 1 1,-1-1-1,1 1 1,0-1 0,-1 1-1,1-1 1,-1 1-1,1-1 1,-1 1-1,1 0 1,-1 0-1,1-1 1,-1 1 0,0 0-1,1 0 1,-1-1-1,0 1 1,0 0-1,1 0 1,-1 0-1,0-1 1,0 1-1,0 0 1,0 0 1,18 49-36,-18-49 37,40 143 37,-40-144-48,0 1-1,0-1 0,0 1 1,0 0-1,0-1 0,0 1 1,0 0-1,0-1 1,0 1-1,0-1 0,1 1 1,-1 0-1,0-1 0,0 1 1,1-1-1,-1 1 1,0-1-1,1 1 0,-1-1 1,0 1-1,1-1 0,-1 1 1,1-1-1,-1 1 1,1-1-1,-1 0 0,1 1 1,-1-1-1,1 0 0,0 0 1,-1 1-1,1-1 1,-1 0-1,1 0 0,0 0 1,-1 0-1,1 0 0,0 1 1,-1-1-1,1 0 1,-1-1-1,1 1 0,0 0 1,-1 0-1,1 0 0,0 0 1,-1 0-1,1-1 1,-1 1-1,1 0 0,-1 0 1,1-1-1,-1 1 0,1-1 12,15-34-2127,-12 4 2681</inkml:trace>
  <inkml:trace contextRef="#ctx0" brushRef="#br0" timeOffset="27723.06">6407 5137 12227,'13'62'12549,"-24"-53"-10618,-20 41-1687,28-22-34,2 0 0,1-1 0,2 1 0,0 0 0,6 25-210,-8-53 3,0 1 0,0 0 0,0-1 0,0 1 0,-1 0 0,1 0 0,0-1-1,0 1 1,0 0 0,0-1 0,1 1 0,-1 0 0,0-1 0,0 1 0,0 0 0,1-1 0,-1 1 0,0 0 0,0-1 0,1 1 0,-1 0 0,1-1 0,-1 1 0,0-1 0,1 1 0,-1-1 0,1 1 0,0-1 0,-1 1 0,1-1 0,-1 0 0,1 1 0,-1-1 0,1 0 0,0 1 0,-1-1 0,1 0 0,0 0 0,-1 0 0,1 0 0,0 0 0,0 1 0,-1-1 0,1 0 0,0 0 0,-1-1 0,1 1 0,0 0 0,-1 0 0,1 0 0,0 0 0,-1-1 0,1 1 0,0 0 0,-1 0 0,1-1 0,0 1 0,-1-1-1,1 1 1,-1-1 0,1 1 0,-1 0 0,1-1 0,-1 0 0,1 1 0,-1-1 0,0 1 0,1-1 0,-1 0 0,0 1-3,23-47 221,-12 7-99,-3 1 0,-1-2-1,-2 1 1,-1-28-122,-3 60 15,5-25 49,-5 33-65,-1-1 1,0 1-1,1 0 1,-1-1-1,1 1 0,-1 0 1,1 0-1,-1-1 1,1 1-1,-1 0 1,1 0-1,-1 0 0,1 0 1,-1 0-1,1 0 1,-1 0-1,1 0 0,-1 0 1,1 0-1,-1 0 1,1 0-1,-1 0 0,1 0 1,-1 0-1,1 0 1,-1 0-1,1 1 0,-1-1 1,1 0-1,-1 0 1,1 1-1,-1-1 0,0 0 1,1 1-1,-1-1 1,0 0-1,1 1 0,-1-1 1,0 0-1,1 1 1,-1-1-1,0 1 1,1-1-1,-1 1 0,0-1 1,0 1-1,0-1 1,0 1-1,0-1 0,1 1 1,-1-1-1,0 1 1,0-1-1,0 1 0,0-1 1,0 1-1,-1 0 1,73 138 19,-72-138-18,1 0 0,-1 0 0,0 0 0,1-1 0,-1 1 0,1 0 0,0 0 0,-1-1 0,1 1 0,-1 0 0,1-1 0,0 1 0,0-1 0,-1 1 0,1-1 0,0 1 0,0-1 0,0 1 0,0-1 0,-1 0 0,1 0 0,0 1 0,0-1 0,0 0 0,0 0 1,0 0-1,0 0 0,0 0 0,0 0 0,0 0 0,-1 0 0,1 0 0,0-1 0,0 1 0,0 0 0,0 0 0,0-1 0,0 1 0,-1-1 0,1 1 0,0-1 0,0 1 0,-1-1 0,1 1 0,0-1 0,-1 0 0,1 1 0,0-1 0,-1 0-1,28-49-24,-20 32-2,4-4-125,-1-1-1,-1 0 1,-2 0 0,0-1 0,-1 0-1,-2-1 1,0 1 0,-2-1 0,-1 0-1,0 0 1,-2 0 0,-2-15 151,-24-126 24,61 308 431,-27-110-388,0-1 1,3 0 0,0-1 0,2-1 0,1 0 0,2 0 0,0-1-1,16 18-67,-11-26 6,-27-27-188,-118-77-215,113 77 365,9 7 58,0-1 1,1 1 0,-1-1-1,0 1 1,0-1-1,0 0 1,1 0-1,-1 0 1,0 1-1,1-2 1,-1 1-1,0 0 1,1 0 0,0 0-1,-1-1 1,1 1-1,0-1 1,0 1-1,-1-1 1,1 1-1,0-1 1,1 0-1,-1 0 1,0 1 0,0-1-1,1 0 1,-1 0-1,1 0 1,0 0-1,-1 0 1,1 0-1,0 1 1,0-1-1,0 0 1,0 0 0,1 0-1,-1 0 1,1 0-1,-1 0 1,1 0-1,-1 1 1,1-1-1,0 0 1,0 0-1,0 1 1,0-1 0,0 1-1,0-1 1,0 1-1,1-1 1,-1 1-1,0 0 1,2-1-27,147-80-479,-109 61-1009</inkml:trace>
  <inkml:trace contextRef="#ctx0" brushRef="#br0" timeOffset="28686.04">7064 4490 20292,'0'-1'101,"0"1"0,0-1 0,-1 0 0,1 1 0,0-1-1,0 1 1,0-1 0,0 1 0,0-1 0,0 0 0,0 1-1,0-1 1,0 1 0,0-1 0,0 0 0,0 1 0,1-1-1,-1 1 1,0-1 0,0 1 0,1-1 0,-1 1 0,0-1-1,1 1 1,-1-1 0,0 1 0,1-1 0,-1 1 0,1 0-1,-1-1 1,1 1 0,-1 0 0,1-1 0,-1 1 0,1 0 0,-1-1-1,1 1 1,-1 0 0,1 0 0,-1 0 0,1 0 0,-1 0-1,1-1 1,0 1 0,-1 0 0,1 0 0,-1 0 0,1 1-1,0-1 1,-1 0 0,1 0 0,-1 0 0,1 0-101,18 31 1427,64 173-947,-62-145-377,2-1 0,2-1-1,3-2 1,15 21-103,-42-76 22,-1 0-1,0 0 0,1 0 1,-1-1-1,0 1 1,0 0-1,1 0 0,-1 0 1,0 0-1,1 0 0,-1 0 1,0 0-1,0 0 1,1 0-1,-1 0 0,0 0 1,1 0-1,-1 0 0,0 0 1,1 0-1,-1 0 0,0 0 1,0 0-1,1 0 1,-1 0-1,0 0 0,1 1 1,-1-1-1,0 0 0,0 0 1,1 0-22,-12-32 478,2 9-396,-2 0 0,-1 0 0,-1 2 1,-1-1-1,-1 2 0,0 0 1,-5-3-83,17 20-19,21 14-104,-8-4 117,0-1 0,1 0-1,-1-1 1,1 0 0,0 0-1,0-1 1,1-1 0,-1 0 0,1 0-1,-1-1 1,9 0 6,-15-2-3,-1 0 0,1 0 1,0 0-1,0 0 0,-1-1 0,1 0 1,-1 0-1,1 0 0,-1-1 0,1 1 1,-1-1-1,0 0 0,1 0 0,-1-1 1,0 1-1,-1-1 0,1 0 0,0 0 1,-1 0-1,1-1 0,-1 1 0,0-1 1,-1 1-1,1-1 0,0 0 0,-1 0 1,0-1-1,0 1 0,0 0 0,1-5 3,-1 5 5,-1-1 0,1 0-1,-1 0 1,0 0 0,0 0-1,-1 0 1,1 0 0,-1 0-1,0 0 1,0 0 0,-1 0-1,0 0 1,1 0 0,-2 0-1,1 1 1,0-1 0,-1 0-1,0 0 1,0 1 0,-1-1-1,1 1 1,-1 0 0,0 0-1,0 0 1,0 0 0,-3-2-5,5 6-3,0 0 1,-1 0 0,1 0-1,0 0 1,0 0-1,0 0 1,-1 0 0,1 1-1,0-1 1,0 0 0,0 1-1,0-1 1,0 1-1,0-1 1,-1 1 0,1 0-1,0-1 1,0 1 0,1 0-1,-1 0 1,0-1-1,0 1 1,0 0 0,0 0-1,1 0 1,-1 0 0,0 0-1,1 0 1,-1 0 0,1 1-1,0-1 1,-1 0-1,1 0 1,0 0 0,-1 0-1,1 1 1,0-1 0,0 0-1,0 0 1,0 0-1,0 1 1,0-1 0,1 0-1,-1 0 1,0 1 2,-1 12-4,1 0 0,0 0 0,1 0-1,1 0 1,0 0 0,0 0 0,2-1 0,0 1 0,0-1 0,1 0 0,7 13 4,-11-25-1,0 0 0,0 1 0,0-1 0,0 0 0,0 1 0,0-1 0,1 0 1,-1 0-1,0 0 0,1 0 0,-1 0 0,1-1 0,-1 1 0,1 0 0,0-1 1,-1 1-1,1-1 0,-1 1 0,1-1 0,0 0 0,-1 0 0,1 0 0,0 0 1,-1 0-1,1 0 0,0 0 0,0 0 0,-1-1 0,1 1 0,-1-1 0,1 1 0,0-1 1,-1 0-1,1 1 0,-1-1 0,0 0 0,1 0 0,-1 0 0,1-1 1,49-47 8,51-98 93,-102 145-102,1 1-1,0 0 1,0-1 0,0 1-1,0 0 1,0 0-1,0 0 1,0 0-1,0 0 1,0 0-1,1 0 1,-1 0 0,0 0-1,1 1 1,-1-1-1,1 0 1,-1 1-1,1-1 1,-1 1 0,1 0-1,-1 0 1,1-1-1,-1 1 1,1 0-1,-1 0 1,1 0-1,-1 0 1,1 1 0,-1-1-1,1 0 1,-1 1-1,1-1 1,-1 1-1,1-1 1,-1 1-1,0 0 1,1 0 0,-1-1-1,0 1 1,1 0-1,-1 0 1,0 0-1,0 0 1,0 1 0,0-1-1,0 0 1,0 0-1,-1 1 1,1-1-1,0 2 2,10 13-4,-11-13 7,1 0 0,0-1 0,0 1 1,0 0-1,0 0 0,0 0 0,0-1 0,1 1 0,0 0 0,-1-1 0,1 0 0,0 1 0,0-1 0,0 0 0,1 0 0,-1 0 0,0 0 0,1 0 0,-1-1 0,1 1 0,0-1 0,-1 0 0,1 1 0,0-1 0,0 0 0,0-1 0,0 1 1,0 0-1,0-1 0,0 0 0,0 0 0,0 0 0,0 0 0,0 0 0,0 0 0,0-1 0,0 0 0,0 1 0,2-2-3,4-8 29,1-1 0,-1 0 0,-1-1 0,0 0 0,0 0 0,-2-1 0,1 0 0,-1 0 0,2-10-29,-3 8 8,1 1 0,1-1 1,0 2-1,1-1 0,0 1 0,1 0 1,10-10-9,-17 22-4,0 0 0,0 0 1,0 1-1,0-1 0,0 1 0,0-1 1,0 1-1,0 0 0,0-1 1,0 1-1,0 0 0,1 1 0,-1-1 1,0 0-1,0 0 0,0 1 1,0 0-1,0-1 0,0 1 0,0 0 1,0 0-1,0 0 0,0 0 1,-1 0-1,1 0 0,0 1 0,-1-1 1,1 0-1,-1 1 0,1 0 1,-1-1-1,0 1 0,1 0 0,-1-1 1,0 1-1,0 0 0,0 0 1,-1 0-1,1 0 0,0 0 0,-1 0 1,1 0-1,-1 0 0,0 1 1,0-1-1,1 0 0,-2 2 4,4 3 7,38 58 9,-40-64-14,1 0 0,-1 1 0,0-1 0,1 0-1,-1 0 1,0 0 0,1-1 0,-1 1 0,1 0 0,0 0 0,-1-1 0,1 1 0,-1-1 0,1 1 0,0-1-1,-1 0 1,1 0 0,0 0 0,0 0 0,-1 0 0,1 0 0,0 0 0,-1 0 0,1-1 0,0 1 0,-1-1 0,1 1-1,0-1 1,-1 0 0,1 1 0,-1-1 0,1 0 0,-1 0 0,0 0 0,1 0 0,-1 0 0,0-1 0,0 1-1,0 0 1,1 0 0,-1-2-2,59-95 62,-51 81-356</inkml:trace>
  <inkml:trace contextRef="#ctx0" brushRef="#br0" timeOffset="29247.7">8446 4249 21645,'36'74'4140,"-18"-40"-3703,-18-34-428,58 88 1379,-56-86-1361,0 0 0,1 0 0,-1 0 1,0-1-1,1 1 0,-1-1 0,1 1 0,0-1 0,-1 0 1,1 0-1,0 0 0,0 0 0,0 0 0,-1-1 0,1 1 0,0-1 1,0 0-1,0 0 0,0 0 0,0 0 0,0-1 0,0 1 0,0-1 1,0 1-1,0-1 0,-1 0 0,1 0 0,0-1 0,-1 1 0,1 0 1,-1-1-1,1 0 0,-1 1 0,1-2-27,11-9 66,-1 0 1,-1-1-1,0-1 0,-1 0 1,-1 0-1,0-1 1,-1-1-1,0 1 0,1-7-66,57-84 257,-67 105-258,0 0 0,1 0 0,-1-1 0,1 1 0,0 0 0,-1 0 0,1 0 1,0 0-1,0 0 0,-1 0 0,1 0 0,0 0 0,0 0 0,0 0 0,0 0 0,1 0 1,-1 1-1,0-1 0,0 0 0,0 1 0,0-1 0,1 1 0,-1-1 0,0 1 0,1 0 1,-1 0-1,0-1 0,1 1 0,-1 0 0,0 0 0,1 0 0,-1 0 0,0 1 0,0-1 1,1 0-1,-1 1 0,0-1 0,1 0 0,-1 1 0,0 0 0,0-1 0,0 1 0,0 0 1,1-1-1,-1 1 0,0 0 0,0 0 0,0 0 0,-1 0 0,1 0 0,0 0 0,0 0 1,0 0-1,-1 0 0,1 0 0,-1 1 0,1-1 0,-1 0 0,1 0 0,-1 1 1,19 54-23,22 35 76,-41-90-53,1 0 1,0 0-1,-1 0 1,1-1 0,0 1-1,0 0 1,0-1-1,0 1 1,-1 0 0,1-1-1,0 1 1,0-1-1,0 0 1,0 1-1,0-1 1,0 0 0,0 1-1,0-1 1,0 0-1,0 0 1,1 0 0,-1 0-1,0 0 1,0 0-1,0 0 1,0-1 0,0 1-1,0 0 1,0 0-1,0-1 1,0 1-1,0-1 1,0 1 0,0-1-1,0 1 1,-1-1-1,1 0 1,0 1 0,0-1-1,0 0 1,-1 0-1,1 1 1,0-1 0,-1 0-1,1 0 1,0 0-1,21-49-147,-19 18-422,-1-2-476</inkml:trace>
  <inkml:trace contextRef="#ctx0" brushRef="#br0" timeOffset="30212.71">9045 3694 18308,'-23'-59'7823,"12"74"-6512,35 130-1018,-15-109-182,-3-14-27,-2 4 22,2 0 0,1 0-1,0 0 1,2-1 0,2 0 0,0 0 0,1-1 0,1-1 0,1 0-1,2-1 1,13 15-106,-29-37 4,0-1 0,0 0-1,0 1 1,0-1 0,0 0-1,0 1 1,0-1 0,0 0 0,1 1-1,-1-1 1,0 0 0,0 1-1,1-1 1,-1 1 0,0-1 0,1 0-1,-1 1 1,0-1 0,1 1-1,-1-1 1,1 1 0,-1-1-1,1 1 1,-1 0 0,1-1 0,-1 1-1,1-1 1,0 1 0,-1 0-1,1 0 1,-1-1 0,1 1 0,0 0-1,-1 0 1,1 0 0,0 0-1,-1-1 1,1 1 0,0 0-1,-1 0 1,1 1 0,0-1 0,-1 0-1,1 0 1,0 0 0,-1 0-1,1 0 1,0 1 0,-1-1 0,1 0-1,-1 1 1,1-1 0,0 0-1,-1 1 1,1-1 0,-1 1 0,1-1-1,-1 1 1,1-1-4,-8-18 38,-1-1 0,-1 1 0,0 1 0,-1-1-1,-1 2 1,-1-1 0,-4-4-38,-1-2 15,7 7-49,24 27-36,13 11 5,-23-20 66,0 0 0,-1 0 0,1 0-1,0-1 1,1 1 0,-1-1 0,0 0 0,0 0 0,0-1 0,1 1 0,-1-1 0,0 0 0,1 0 0,-1 0 0,0-1 0,1 0 0,-1 0 0,0 0 0,0 0 0,0 0 0,0-1 0,0 0 0,0 0 0,0 0 0,0 0 0,-1-1 0,1 1 0,-1-1 0,0 0 0,0 0 0,0 0 0,0 0 0,0-1-1,-1 1 1,1-1 0,-1 0 0,0 1 0,0-1 0,-1 0 0,2-2-1,-3 4 4,0 1 0,0-1-1,0 1 1,0-1-1,0 1 1,0-1 0,-1 1-1,1-1 1,0 1 0,-1-1-1,1 1 1,-1-1 0,1 1-1,-1-1 1,0 1-1,0 0 1,0-1 0,0 1-1,1 0 1,-2 0 0,1 0-1,0 0 1,0 0 0,0 0-1,0 0 1,-1 0-1,1 0 1,0 0 0,-1 1-1,1-1 1,-1 1 0,1-1-1,-2 0-3,2 3-1,0-1 0,0 1 0,0-1 0,1 1 0,-1-1 0,0 1 0,1 0 0,-1-1 0,1 1 0,0 0 0,-1-1 0,1 1 0,0 0 0,0-1 0,0 1 0,0 0 0,1 0 0,-1-1 0,0 1 0,1 0 0,-1-1 0,1 1 0,-1-1 0,1 1-1,0-1 1,0 1 0,0-1 0,0 1 0,0-1 0,0 1 0,0-1 1,2 3-2,0 0 0,0 0 0,0 0 0,0 0 0,1 0-1,0-1 1,-1 0 0,1 0 0,1 0 0,-1 0 0,0 0-1,1-1 1,-1 0 0,1 0 0,0 0 0,0-1 0,-1 1-1,1-1 1,0 0 0,0-1 0,0 1 0,1-1 0,-1 0-1,0 0 1,0-1 0,0 1 0,0-1 0,0 0 0,0 0-1,-1-1 1,1 0 0,0 0 0,-1 0 0,1 0 0,-1-1-1,1 1 1,-1-1 2,17-18 3,-22 8 44,-56-98 38,56 109-94,1 2-11,3-1 1,97 5-68,-93-5 89,1 1 1,0-2-1,-1 1 0,1-1 0,-1 0 0,0 0 1,1-1-1,-1 0 0,-1-1 0,1 1 0,0-1 0,-1-1 1,0 1-1,0-1 0,0 0 0,0 0 0,-1-1 0,0 0 1,0 0-1,0 0 0,-1 0 0,0-1 0,0 0 0,-1 1 1,0-1-1,0-1 0,1-6-2,-4 12 5,0-1 1,-1 1-1,0-1 0,1 1 1,-1 0-1,0-1 0,0 1 1,0 0-1,-1 0 0,1 0 1,0 0-1,-1 0 0,0 0 1,1 0-1,-1 0 0,0 0 1,0 1-1,0-1 0,0 1 1,0 0-1,0-1 0,0 1 1,-1 0-1,1 0 0,0 0 1,-1 1-1,1-1 0,-1 0 1,1 1-1,0 0 0,-1-1 1,1 1-1,-1 0 0,1 1 1,-1-1-1,1 0 0,-1 1 1,1-1-1,-1 1 0,1-1 1,0 1-1,-1 0 0,1 0 1,0 1-1,0-1 0,-1 0 1,1 1-1,0-1 0,1 1 1,-1-1-1,0 1 0,0 0 1,0 1-6,-2 1-22,-1 0 0,1 0 1,0 1-1,0-1 1,1 1-1,-1 0 0,1 1 1,0-1-1,1 0 1,-1 1-1,1 0 0,0-1 1,0 1-1,1 0 1,0 0-1,0 0 0,0 0 1,1 0-1,0 0 1,0 0-1,0 0 0,1 0 1,0 0-1,0 0 1,1 0-1,-1 0 0,1 0 1,1-1-1,-1 1 1,1-1-1,0 1 0,0-1 1,0 0-1,1 0 1,0 0 21,33 8-3823,-16-20-1422</inkml:trace>
  <inkml:trace contextRef="#ctx0" brushRef="#br0" timeOffset="30538.62">9783 3557 22445,'-10'14'394,"0"-1"1,1 2-1,1-1 1,0 1-1,1 1 1,1-1-1,0 1 1,1 0-1,0 1 1,2-1-1,-1 9-394,4-23 11,-1-1-1,1 0 0,0 1 0,0-1 1,0 0-1,0 0 0,1 1 1,-1-1-1,0 0 0,1 0 0,-1 1 1,0-1-1,1 0 0,-1 0 0,1 0 1,0 0-1,-1 0 0,1 0 1,0 0-1,0 0 0,0 0 0,-1 0 1,1 0-1,0 0 0,0 0 0,0-1 1,1 1-1,-1 0 0,0-1 0,0 1 1,0-1-1,0 1 0,1-1 1,-1 0-1,0 1 0,0-1 0,1 0 1,-1 0-1,0 0 0,0 0 0,1 0 1,-1 0-1,0 0 0,0 0 1,1-1-1,-1 1 0,0 0 0,0-1 1,0 1-1,1-1 0,-1 0 0,0 1 1,0-1-1,0 0 0,0 1 0,0-1 1,0 0-1,0 0 0,0 0 1,0 0-11,12-6 8,0 1 1,0 1 0,1 1 0,0 0 0,0 0 0,0 1-1,0 1 1,14 0-9,-26 1-1,0 1-1,-1 0 1,1 0 0,0 0-1,-1-1 1,1 1 0,0 1-1,0-1 1,-1 0-1,1 0 1,0 1 0,-1-1-1,1 1 1,0-1-1,-1 1 1,1 0 0,-1 0-1,1 0 1,-1 0 0,1 0-1,-1 0 1,0 0-1,1 0 1,-1 0 0,0 1-1,0-1 1,0 0-1,0 1 1,0-1 0,0 1-1,0-1 1,-1 1 0,1 0-1,-1-1 1,1 1-1,-1 0 1,1-1 0,-1 1-1,0 0 1,0-1-1,0 1 1,0 0 0,0 0-1,0-1 1,0 1 0,-1 0-1,1-1 1,0 1-1,-1 0 1,0-1 0,1 1-1,-1 0 1,0 0 1,-2 8 3,-1 1-1,1-1 1,-2 0 0,1 0 0,-1-1-1,-1 1 1,0-1 0,0 0 0,0-1-1,-1 1 1,-1-1 0,0-1 0,0 1 0,-1 0-3,8-8-43,1 1 1,-1 0-1,1 0 1,-1-1 0,0 1-1,1-1 1,-1 1-1,0 0 1,1-1 0,-1 1-1,0-1 1,0 0-1,0 1 1,0-1 0,1 0-1,-1 1 1,0-1 0,0 0-1,0 0 1,0 0-1,0 0 1,0 0 0,1 0-1,-1 0 1,0 0-1,0 0 1,0 0 0,0 0-1,0 0 1,0-1-1,0 1 1,1 0 0,-1-1-1,0 1 1,0-1 0,0 1-1,1-1 1,-1 1-1,0-1 1,1 1 0,-1-1-1,0 0 1,1 1-1,-1-1 1,1 0 0,-1 0-1,1 0 1,-1 1-1,1-1 1,0 0 0,-1 0-1,1 0 1,0 0 0,0 1-1,0-1 1,0 0-1,-1 0 1,1 0 0,0 0-1,1 0 1,-1 0-1,0 0 1,0 0 0,0 1-1,1-2 43,1-25-1796</inkml:trace>
  <inkml:trace contextRef="#ctx0" brushRef="#br0" timeOffset="30877.19">9902 3270 16804,'-13'0'5361,"9"18"-3764,7 23-947,4-19-365,1 1 1,1-1-1,1-1 1,1 0-1,1-1 1,1 0-1,7 9-285,48 83 216,-25-17-142,-42-93-172,-108-39-937,87 29 1069,-130-65 597,149 72-601,-1 1 0,1-1 0,-1 0 0,1 0 0,0 1 0,-1-1-1,1 0 1,0 0 0,0 0 0,0 0 0,0-1 0,0 1 0,0 0 0,0 0-1,0-1 1,0 1 0,0 0 0,1-1 0,-1 1 0,1-1 0,-1 1 0,1-1-1,-1 1 1,1-1 0,0 0 0,0 1 0,0-1 0,0 1 0,0-1 0,0 1-1,0-1 1,1 1 0,-1-1 0,0 0 0,1 1 0,-1 0 0,1-1 0,0 1 0,-1-1-1,1 1 1,0 0 0,0-1 0,0 1 0,0 0 0,0 0 0,0 0 0,0 0-1,0 0 1,1 0 0,-1 0 0,0 0 0,1 0-30,125-49 758,-56 27-1109,-23 4-964</inkml:trace>
  <inkml:trace contextRef="#ctx0" brushRef="#br0" timeOffset="31762.92">8146 5232 21349,'0'0'1249,"-4"8"1138,1-3-2286,2 1 0,-1 0 0,1 0 0,0 0 0,0 0 0,0 0-1,1 0 1,0 0 0,0 0 0,0 0 0,1 0 0,0 0 0,0 0 0,2 2-101,-3-5 33,27 66 628,-27-68-647,1 1 0,0-1 0,0 0 0,0 1 0,0-1 0,0 0 0,0 0 0,0 1 0,0-1 0,0 0 0,1 0 0,-1 0 0,0-1 0,1 1 0,-1 0 0,1 0 0,-1-1 0,1 1 0,-1-1 0,1 1 0,-1-1 0,1 0-1,-1 0 1,1 0 0,0 1 0,-1-1 0,1-1 0,-1 1 0,1 0 0,0 0 0,-1-1 0,1 1 0,-1 0 0,1-1 0,-1 0 0,1 1 0,-1-1 0,0 0 0,1 0 0,-1 0 0,0 0 0,1 0 0,0-1-14,9-10 92,1-1 0,-2-1 0,1 0 0,-2 0 0,0-1 1,-1 0-1,0-1 0,-1 1 0,-1-1 0,3-15-92,3-1 41,21-29-3,-31 61-38,0 0 0,0 0 0,0 0 0,0 0 1,0 0-1,0 0 0,0 0 0,0 0 0,0 1 0,0-1 0,0 1 1,0 0-1,0 0 0,0-1 0,-1 1 0,1 0 0,0 1 1,0-1-1,-1 0 0,1 0 0,-1 1 0,1-1 0,-1 1 0,0-1 1,0 1-1,1-1 0,-1 1 0,0 0 0,0 0 0,-1 0 0,1-1 1,0 1-1,-1 0 0,1 0 0,-1 0 0,1 0 0,-1 0 1,0 0-1,0 0 0,0 0 0,0 2 0,3 4 4,6 14 5,-8-15-4,1-1 1,0 0-1,1 1 1,-1-1-1,1 0 1,0-1-1,1 1 1,-1 0-1,1-1 1,1 0-1,-1 0 1,0 0-1,1 0 1,1-1-6,-4-4 8,0 0 0,0 0 1,0-1-1,0 1 0,0-1 1,1 1-1,-1-1 0,0 0 1,-1 0-1,1 0 0,0 0 1,0 0-1,0-1 0,0 1 1,-1 0-1,1-1 0,-1 1 0,1-1 1,-1 0-1,0 1 0,1-1 1,-1 0-1,0 0 0,0 0 1,0 0-1,0 0 0,-1 0 1,1 0-1,-1 0 0,1-2-8,-1 4 3,11-21-51,-2 0 1,0-1-1,-2 0 1,0-1-1,-2 1 0,2-11 48,-9 6-1296,-6 5-478</inkml:trace>
  <inkml:trace contextRef="#ctx0" brushRef="#br0" timeOffset="32035.36">8422 4930 23973,'-1'-8'1528,"1"8"977,0 0-1681,0 0-304,0 0-424,0 0-72,0 0-24,1-1-40,1-1-1184,1 1-848</inkml:trace>
  <inkml:trace contextRef="#ctx0" brushRef="#br0" timeOffset="32527.25">9126 4927 11386,'-12'-57'13470,"10"56"-13327,1-1-1,0 0 1,-1 1 0,0-1 0,1 1-1,-1 0 1,0 0 0,0-1-1,0 1 1,1 0 0,-1 0-1,0 1 1,-1-1 0,1 0-1,0 1 1,0-1 0,0 1 0,0 0-1,0 0 1,0-1 0,-1 1-1,1 1 1,0-1 0,0 0-1,0 1 1,-1-1-143,-2 2 13,0 0-1,1 0 1,-1 1-1,0-1 1,1 1-1,-1 0 0,1 1 1,0-1-1,0 1 1,0-1-1,0 1 1,1 1-1,0-1 1,0 0-1,0 1 1,0-1-1,0 1 1,1 0-1,0 0 1,0 0-1,1 0 1,-1 0-1,1 1 1,0-1-1,0 0 1,1 1-1,0-1 1,0 0-1,0 1 1,0-1-1,1 0 1,0 1-1,0-1 0,1 0 1,-1 0-1,1 0 1,0 0-1,0 0 1,2 2-13,-4-6 6,0 0 1,1 0-1,-1-1 1,1 1-1,-1 0 0,1 0 1,-1 0-1,1 0 1,-1-1-1,1 1 1,0 0-1,-1-1 1,1 1-1,0 0 0,0-1 1,-1 1-1,1-1 1,0 1-1,0-1 1,0 0-1,0 1 0,0-1 1,0 0-1,0 1 1,0-1-1,0 0 1,-1 0-1,1 0 1,0 0-1,0 0 0,0 0 1,0 0-1,0 0 1,0 0-1,0-1 1,0 1-1,0 0 0,0-1 1,0 1-1,0 0 1,-1-1-1,1 1 1,0-1-1,0 0 1,0 1-1,-1-1 0,1 0 1,0 1-1,-1-1 1,1 0-1,0 0-6,32-47 430,-30 42-413,15-29 118,56-75-5,-73 109-131,1 0 0,-1 0 1,0-1-1,1 1 0,-1 0 0,1 0 1,-1 1-1,1-1 0,-1 0 0,1 0 0,-1 1 1,1-1-1,0 1 0,-1-1 0,1 1 0,0 0 1,0 0-1,-1 0 0,1 0 0,0 0 0,0 0 1,-1 0-1,1 0 0,0 1 0,0-1 0,-1 1 1,1-1-1,-1 1 0,1 0 0,0 0 0,-1 0 1,1 0-1,-1 0 0,0 0 0,1 0 0,-1 0 1,0 0-1,0 0 0,0 1 0,1-1 0,-1 1 1,-1-1-1,1 1 0,0-1 0,0 1 1,35 78 0,-34-72 12,-2-7-11,0 0 0,0 0 0,0 0 0,1-1-1,-1 1 1,0 0 0,0 0 0,0 0 0,1 0 0,-1-1 0,0 1 0,1 0-1,-1 0 1,0 0 0,1-1 0,-1 1 0,1 0 0,0-1 0,-1 1 0,1 0-1,-1-1 1,1 1 0,0-1 0,0 1 0,-1-1 0,1 1 0,0-1 0,0 0-1,-1 1 1,1-1 0,0 0 0,0 0 0,0 1 0,0-1 0,-1 0 0,1 0-1,0 0 1,0 0 0,0 0 0,0 0 0,0 0 0,0-1 0,-1 1 0,1 0-1,0 0 1,0-1 0,0 1 0,-1 0 0,1-1 0,0 1 0,0-1 0,-1 1-1,1-1 0,29-40 49,23-107 72,-53 148-123,1-1 0,-1 1 1,0-1-1,0 0 0,1 1 0,-1-1 0,1 1 0,-1-1 0,0 1 1,1-1-1,-1 1 0,1 0 0,-1-1 0,1 1 0,0 0 0,-1-1 1,1 1-1,-1 0 0,1-1 0,-1 1 0,1 0 0,0 0 1,-1 0-1,1 0 0,0 0 0,-1 0 0,1 0 0,0 0 0,-1 0 1,1 0-1,0 0 0,-1 0 0,1 0 0,-1 0 0,1 0 0,0 1 1,-1-1-1,1 0 0,-1 0 0,1 1 0,-1-1 0,1 1 0,-1-1 1,1 0-1,-1 1 0,1-1 0,-1 1 0,1-1 0,-1 1 0,0-1 1,1 1-1,-1-1 0,0 1 0,1 0 0,-1-1 0,0 1 0,0-1 1,0 1-1,1 0 0,-1-1 0,0 1 0,0 0 0,0 0 2,12 43-54,13 45 73,-25-89-52,1 0 0,-1 1 0,1-1 1,0 0-1,-1 1 0,1-1 0,0 0 0,-1 0 0,1 0 0,0 0 0,-1 0 1,1 0-1,0 0 0,-1 0 0,1 0 0,0 0 0,-1 0 0,1 0 0,0 0 1,-1 0-1,1 0 0,0-1 0,-1 1 0,1 0 0,-1-1 0,1 1 0,0 0 1,-1-1-1,1 1 0,-1-1 0,1 1 0,-1-1 0,1 1 0,-1-1 0,0 1 1,1-1-1,-1 1 0,0-1 0,1 0 0,-1 1 0,0-1 0,0 1 0,1-1 0,-1 0 1,0 1-1,0-1 0,0 0 0,0 1 0,0-1 0,0 0 0,0 1 0,0-1 33,4-21-2137</inkml:trace>
  <inkml:trace contextRef="#ctx0" brushRef="#br0" timeOffset="32836.78">9517 4658 20188,'1'2'190,"1"1"0,-1 0 0,1-1-1,0 1 1,0-1 0,0 0 0,0 1 0,0-1-1,0 0 1,1 0 0,-1 0 0,1-1 0,-1 1-1,1-1 1,0 1 0,0-1 0,-1 0 0,1 0-1,0 0 1,0 0 0,0-1 0,0 1 0,0-1-1,0 0 1,0 0 0,0 0 0,1 0 0,-1 0-1,0-1 1,0 1 0,0-1 0,0 0-1,-1 0 1,1 0 0,1-1-190,4-5 83,0-2 0,-1 1 0,0-1 0,0 0 0,-1-1 0,0 0-1,0 0 1,-1 0 0,-1 0 0,0-1 0,0 0 0,-1 0 0,0 0 0,-1 0 0,0 0 0,-1 0-1,0-1 1,-1-10-83,-1 22 9,1 1-1,0-1 0,-1 1 1,1-1-1,-1 1 0,1-1 1,-1 1-1,1-1 1,-1 0-1,1 1 0,-1-1 1,1 0-1,-1 1 0,1-1 1,-1 0-1,0 0 0,1 1 1,-1-1-1,1 0 0,-1 0 1,0 0-1,1 0 0,-1 0 1,0 0-1,1 0 0,-1 0 1,1 0-1,-1 0 0,0 0 1,1-1-1,-1 1 1,1 0-1,-1 0 0,0 0 1,1-1-1,-1 1 0,1 0 1,-1-1-1,1 1 0,-1-1 1,1 1-1,-1 0 0,1-1 1,0 1-1,-1-1 0,1 1 1,-1-1-1,1 0 0,0 1 1,0-1-1,-1 1 0,1-1 1,0 0-1,0 1 0,0-1 1,0 1-1,-1-1 1,1 0-1,0 1 0,0-1 1,0 0-1,1 1 0,-1-1 1,0 1-1,0-1 0,0 0 1,0 0-9,-32 45 193,24-26-176,0 1 1,2 1 0,0 0 0,1-1 0,1 2 0,1-1 0,1 0 0,0 1-1,2-1 1,1 19-18,-1-35 6,0-1-1,0 0 1,1 1 0,-1-1-1,1 1 1,-1-1 0,1 0-1,0 0 1,0 1-1,1-1 1,-1 0 0,1 0-1,-1 0 1,1 0-1,0 0 1,0-1 0,0 1-1,1 0 1,-1-1-1,1 0 1,-1 1 0,1-1-1,0 0 1,0 0-1,-1-1 1,1 1 0,1-1-1,-1 1 1,0-1-1,0 0 1,0 0 0,1 0-1,-1-1 1,1 1 0,-1-1-1,0 0 1,1 0-1,-1 0 1,1 0-6,45-17-107,-28 2-1021</inkml:trace>
  <inkml:trace contextRef="#ctx0" brushRef="#br0" timeOffset="33620.87">10113 4302 21173,'0'0'1672,"-2"4"310,1 3-1869,0 1 1,0 0-1,1-1 1,0 1 0,0 0-1,1-1 1,0 1-1,1-1 1,-1 1 0,1-1-1,1 1 1,-1-1-1,1 0 1,1 0 0,-1-1-1,1 1 1,0 0-1,1-1 1,-1 0 0,1 0-1,1-1 1,4 5-114,-8-8 18,0 0 1,0 0-1,0-1 0,0 1 1,0 0-1,1-1 1,-1 0-1,1 1 0,-1-1 1,1 0-1,-1 0 1,1-1-1,0 1 0,0 0 1,-1-1-1,1 0 1,0 0-1,0 0 0,-1 0 1,1 0-1,0 0 1,0 0-1,-1-1 0,1 0 1,0 1-1,-1-1 0,1 0 1,0-1-1,-1 1 1,1 0-1,-1-1 0,0 1 1,0-1-1,1 1 1,-1-1-1,0 0 0,0 0 1,1-2-19,60-91 438,-57 81-408,-1-1-1,0 0 1,-1 1-1,0-2 1,-2 1-1,1 0 1,-2-1-1,0 0-29,-1 12 8,-5 16-48,2 15 24,2 0-1,1 0 1,1 0-1,1 0 1,2 0-1,2 7 17,-1 0-2,1 10 10,2 1 1,1-1-1,3-1 1,1 1-1,3-2 0,1 0 1,20 34-9,-35-72 7,0-3-3,-1 0 0,0 0 0,0 0 1,0 0-1,0 0 0,0 1 0,0-1 0,0 0 0,0 0 0,0 1 0,-1-1 0,1 1 1,0-1-1,-1 1 0,0-1 0,1 1 0,-1-1 0,0 1 0,1-1 0,-1 1 0,0-1 0,0 1 1,0-1-1,-1 1 0,1 0 0,0-1 0,-1 1 0,1-1 0,-1 1 0,1-1 0,-1 0 1,1 1-1,-1-1 0,0 1 0,0-1 0,0 0 0,0 0 0,0 1 0,0-1 0,0 0 0,0 0 1,0 0-1,-1 0 0,1 0-4,-10 0 4,1-1 1,-1 0-1,0-1 1,1 0-1,-1 0 0,1-1 1,0 0-1,0-1 1,0 0-1,0-1 1,0 0-1,0 0 0,1-1 1,0-1-1,0 1 1,0-2-1,1 1 1,0-1-1,0 0 0,1 0 1,0-1-1,0 0 1,1-1-1,0 0 1,-3-5-5,6 8-192,0 1 1,0-1 0,1 0 0,0 0 0,0 0 0,0 0 0,1 0 0,0 0-1,0-1 1,1 1 0,0 0 0,0-1 0,0 0 191,7-33-1986</inkml:trace>
  <inkml:trace contextRef="#ctx0" brushRef="#br0" timeOffset="33996.43">10647 4118 16299,'-8'9'2030,"5"-7"-1710,0 1 0,0-1 1,1 1-1,-1 0 0,1 0 1,0 0-1,0 0 1,0 0-1,0 0 0,0 0 1,1 1-1,-1-1 1,1 1-1,0-1 0,0 1 1,0 0-1,1-1 1,-1 1-1,1 2-320,1-5 57,0 0 0,1 1-1,-1-1 1,1 0 0,-1 0 0,1 0 0,0 0 0,-1 0 0,1 0-1,0-1 1,-1 1 0,1 0 0,0-1 0,0 0 0,0 1-1,0-1 1,-1 0 0,1 0 0,0 0 0,0 0 0,0 0 0,0 0-1,0-1 1,-1 1 0,1-1 0,0 1 0,0-1 0,0 1-1,-1-1 1,1 0 0,0 0 0,-1 0-57,4-3 62,-1 1 0,1-1 0,-1-1 0,0 1-1,0-1 1,0 1 0,-1-1 0,0 0 0,0 0 0,0 0 0,0-1 0,-1 1 0,0-1-1,0 1 1,-1-1 0,1 0 0,-1 0 0,0 0 0,-1 0 0,0 1 0,1-1 0,-2 0-1,1 0 1,-1 0 0,0 0 0,0 0 0,-2-3-62,3 7 6,-1 1 0,0-1 1,0 1-1,0 0 0,0-1 0,0 1 0,0 0 0,0 0 1,-1 0-1,1 0 0,0 0 0,-1 0 0,1 0 1,-1 0-1,1 0 0,0 1 0,-1-1 0,0 1 1,1-1-1,-1 1 0,1-1 0,-1 1 0,0 0 1,1 0-1,-1 0 0,0 0 0,1 0 0,-1 0 1,1 0-1,-1 1 0,0-1 0,1 1 0,-1-1 0,1 1 1,-1-1-1,1 1 0,-1 0 0,0 1-6,-58 33 77,52-25-69,0 0-1,0 0 0,1 0 1,1 1-1,-1 0 1,2 0-1,0 1 1,0 0-1,1 0 1,0 0-1,1 0 1,0 1-1,1-1 1,1 1-1,0-1 1,1 1-1,0 0 1,1 4-8,-1-14 0,-1-1 1,1 1 0,0-1-1,1 0 1,-1 1 0,0-1-1,1 1 1,-1-1-1,1 0 1,0 0 0,0 1-1,-1-1 1,2 0 0,-1 0-1,0 0 1,0 0 0,1 0-1,-1 0 1,1 0 0,-1 0-1,1-1 1,0 1-1,0-1 1,0 1 0,0-1-1,0 0 1,0 1 0,0-1-1,0 0 1,1 0 0,-1-1-1,0 1 1,1 0 0,-1-1-1,0 0 1,1 1-1,-1-1 1,1 0 0,-1 0-1,0 0 1,1 0 0,-1-1-1,0 1 1,1-1 0,-1 0-1,0 1 1,1-1-1,-1 0 1,0 0 0,1-1-1,71-84-3142,-46 44 768</inkml:trace>
  <inkml:trace contextRef="#ctx0" brushRef="#br0" timeOffset="34381.92">10847 4032 17780,'-21'40'4677,"-1"13"-3581,22-51-1062,-1 0 1,1 0-1,0 0 1,0 0-1,0 0 1,0 0-1,0 0 1,0 0-1,1 0 1,-1 0-1,1 0 1,-1 0-1,1 0 0,0 0 1,0 0-1,0-1 1,0 1-1,0 0 1,0 0-1,0-1 1,0 1-1,1-1 1,-1 1-1,1-1 0,-1 0 1,1 1-1,-1-1 1,1 0-1,0 0 1,0 0-1,0 0 1,-1-1-1,1 1 1,0 0-1,0-1 1,0 1-1,0-1 0,0 0 1,0 0-1,0 1 1,0-1-1,0-1-34,84-29 271,-65 15-185,-1-1-1,-1 0 1,0-2 0,-2 0 0,0-1 0,-1-1 0,-1-1 0,10-17-86,-24 36 248,-99 25 1935,94-23-2123,-1 0 0,1 0 0,-1 0 0,1-1 0,-1 0 0,1 1 1,-1-1-1,1-1 0,0 1 0,-1-1 0,1 0 0,0 0 0,0 0 0,0 0 1,0-1-1,1 1 0,-1-1 0,1 0 0,-1-1 0,1 1 0,0 0 0,0-1 0,1 1 1,-1-1-1,0-2-60,2 4 8,1 1 1,0-1-1,0 0 1,0 1-1,0-1 1,0 0-1,0 0 1,1 1-1,-1-1 1,0 0-1,1 1 1,0-1-1,-1 1 1,1-1-1,0 1 1,0-1-1,-1 1 1,1-1-1,0 1 0,1-1 1,-1 1-1,0 0 1,0 0-1,0 0 1,1 0-1,-1 0 1,1 0-1,-1 0 1,1 0-1,-1 0 1,1 1-1,-1-1 1,2 0-9,58-22 8,-56 22-6,174-65-740,-133 44 1476</inkml:trace>
  <inkml:trace contextRef="#ctx0" brushRef="#br1" timeOffset="171764.14">8952 10244 23221,'-2'9'1144,"-1"6"305,0 7-329,-1 11-656,-2 4-264,-3 9-144,1 3-8,7-6-40,1-2 8,9-13 48,3-4-128,-2-11-1200,-1-6-297</inkml:trace>
  <inkml:trace contextRef="#ctx0" brushRef="#br1" timeOffset="172029.23">8770 10426 23253,'0'0'1096,"0"0"441,0 0-201,25 1-616,-1-5-240,8-2-272,8-3-104,3-2-80,0-1 56,-1 3-832,-7 2 2432</inkml:trace>
  <inkml:trace contextRef="#ctx0" brushRef="#br1" timeOffset="-200693.63">10420 8479 21157,'-14'32'4930,"-18"14"-3451,28-41-1334,-210 190 1002,211-193-1147,0 0-1,1 0 1,-1 1-1,1-1 1,0 1-1,0 0 0,0 0 1,0 0-1,0 0 1,1 0-1,0 0 1,-1 0-1,1 1 1,0-1-1,0 0 1,1 1-1,-1-1 1,1 1-1,-1-1 1,1 1-1,0-1 1,1 0-1,-1 1 1,0-1-1,1 1 1,0-1-1,0 0 0,0 1 1,0-1-1,1 0 1,-1 0-1,1 0 1,0 0-1,0 0 1,0 0-1,0 0 1,0-1-1,1 1 1,4-1-11,0-1 0,0 0 1,0 0-1,0-1 0,1 0 0,-1 0 0,0-1 0,0 0 0,0 0 0,0-1 1,0 1-1,0-2 0,-1 1 0,1-1 0,-1 0 0,1 0 0,-1-1 1,0 0-1,0 0 0,-1 0 0,1-1 0,3-3 11,22-12-480,-10 6-321,-5 5 609</inkml:trace>
  <inkml:trace contextRef="#ctx0" brushRef="#br1" timeOffset="-200212.86">10516 8339 13883,'1'-12'7715,"4"3"-4019,20 2-2316,-3 82-748,-21-73-628,13 72 65,3-2 0,3 0 0,3-2 0,6 7-69,-29-75-27,0-1 0,0 1 1,0-1-1,0 1 0,0-1 1,0 1-1,1-1 0,-1 1 0,1-1 1,-1 1-1,1-1 0,-1 1 1,1-1-1,0 0 0,-1 1 0,1-1 1,0 0-1,0 1 0,0-1 0,0 0 1,0 0-1,0 0 0,1 0 1,-1 0-1,0 0 0,0-1 0,1 1 1,-1 0-1,0-1 0,1 1 1,-1 0-1,1-1 0,-1 0 0,1 1 1,-1-1-1,1 0 0,-1 0 1,1 0-1,-1 0 0,1 0 0,0 0 1,-1 0-1,1-1 0,-1 1 0,1 0 1,-1-1-1,0 1 0,1-1 1,-1 0-1,1 1 0,-1-1 0,0 0 1,0 0-1,1 0 0,-1 0 1,0 0-1,0 0 27,22-78-2761,-17 17 1096</inkml:trace>
  <inkml:trace contextRef="#ctx0" brushRef="#br1" timeOffset="-199907.06">10742 8156 17756,'-2'7'2578,"-3"13"-2304,1 0-1,1 1 1,1-1 0,0 1 0,2 0 0,0 0 0,2 4-274,-1-3 175,-3-8-108,2-1-1,0 0 1,0 0-1,1 1 1,1-1-1,0 0 1,1 0-1,1 0 1,0-1 0,0 1-1,1-1 1,1 0-1,0 0 1,0-1-1,1 1 1,1-2-1,0 1 1,0-1-1,10 9-66,-15-17 39,1-1 0,-1 1 0,1 0 0,0-1 0,-1 0 0,1 0 0,0 0 0,0 0 0,0-1 0,0 0 0,0 1 0,0-1 0,0-1 0,0 1 0,0 0 0,0-1 0,-1 0 0,1 0 0,0 0 0,0-1 0,-1 1 0,1-1 0,-1 0 0,1 1 0,-1-2 0,0 1 0,1 0 0,-1-1 0,-1 0 0,1 1 0,0-1 0,-1 0 0,1-1-39,5-6 186,0 0 1,-1 0-1,0-1 1,0 0-1,-2 0 1,1-1-1,-1 1 1,-1-1-1,2-10-186,-3 16 63,-1 0 1,0-1-1,0 1 0,0-1 1,-1 0-1,0 1 0,0-1 1,-1 0-1,0 0 0,0 0 0,-1 1 1,0-1-1,0 0 0,0 0 1,-1 1-1,0-1 0,0 1 1,-1 0-1,1-1 0,-2 1 1,1 0-1,-1 1 0,1-1 1,-1 1-1,-1-1 0,1 1 0,-1 0 1,0 1-1,0-1 0,-1 1 1,1 0-1,-1 1 0,0-1 1,0 1-1,0 0 0,0 0 1,-1 1-1,-2-1-63,4 2-8,0 1 0,0 0 0,0-1 1,0 2-1,0-1 0,0 1 0,0-1 0,0 1 0,0 1 1,0-1-1,0 1 0,0 0 0,1 0 0,-1 0 1,1 1-1,-1-1 0,-3 4 8,-1 33-2450,15-22-1479</inkml:trace>
  <inkml:trace contextRef="#ctx0" brushRef="#br1" timeOffset="-199626.99">11212 7924 18860,'0'15'1928,"5"12"913,-2 10-1841,0 18-376,1 7-79,-5 10-297,1 0-112,1-5-96,2-6 0,6-16-8,-7-9 0,2-20 24,-4-16-264,0 0-729,0-13-359</inkml:trace>
  <inkml:trace contextRef="#ctx0" brushRef="#br1" timeOffset="-199359.99">10960 7928 21677,'-6'2'175,"0"0"1,1 0 0,-1 1-1,1 0 1,0 0 0,0 0-1,0 0 1,0 1 0,0 0-1,1 0 1,-1 0 0,1 0-1,0 1 1,1 0-1,-1 0 1,1 0 0,0 0-1,0 0 1,1 1 0,-1-1-1,1 2-175,3-4 11,0-1 0,0 1 0,0-1 0,1 1 0,-1-1-1,1 0 1,0 1 0,-1-1 0,1 0 0,0 0 0,0 0-1,0-1 1,1 1 0,-1 0 0,0-1 0,1 1-1,-1-1 1,1 0 0,-1 0 0,1 0 0,0 0 0,-1-1-1,1 1 1,0 0 0,0-1 0,-1 0 0,1 0 0,0 0-1,0 0 1,-1 0 0,1-1 0,0 1 0,0-1 0,-1 0-1,1 1 1,0-1 0,-1 0 0,1-1 0,-1 1 0,1 0-1,-1-1 1,1 0-11,3-2 24,0-1 1,-1 1-1,1-1 0,-1 0 0,0-1 0,0 1 1,0-1-1,-1 0 0,0 0 0,0-1 0,-1 1 1,1-2-25,-3 5 12,0 1 0,0 0 0,0 0 0,0-1 0,-1 1 0,1-1 0,-1 1 0,1-1 0,-1 1 0,0 0 0,0-1 1,0 1-1,0-1 0,0 1 0,-1-1 0,1 1 0,-1-1 0,0 1 0,0 0 0,0-1 0,0 1 0,0 0 0,0 0 1,0 0-1,-1-1 0,1 1 0,-1 1 0,1-1 0,-1 0 0,0 0 0,0 1 0,0-1 0,0 1 0,0-1 1,0 1-1,0 0 0,-2-1-12,1 1 29,0-1-1,0 1 1,-1 0 0,1-1 0,-1 2 0,1-1 0,-1 0 0,1 1-1,-1-1 1,1 1 0,-1 0 0,0 0 0,1 1 0,-1-1-1,1 1 1,-1-1 0,1 1 0,-1 0 0,1 1 0,0-1 0,-1 1-1,1-1 1,0 1 0,0 0 0,0 0 0,0 0 0,0 0 0,1 1-1,-1-1 1,1 1 0,-1 0 0,1 0 0,0 0 0,0 0 0,0 0-1,0 2-28,-2 2-8,0 0-1,1 1 0,0-1 0,0 1 0,0 0 1,1 0-1,0 0 0,1 0 0,0 0 0,0 0 1,1 0-1,0 0 0,0 0 0,1 1 1,1 6 8,7 5-531,4-3-541</inkml:trace>
  <inkml:trace contextRef="#ctx0" brushRef="#br1" timeOffset="-199084.43">11455 8287 17828,'1'3'121,"0"-1"1,0 1-1,0 0 0,0 0 1,1-1-1,-1 1 1,1-1-1,0 1 1,-1-1-1,1 0 0,0 1 1,1-1-1,-1 0 1,0 0-1,1-1 1,-1 1-1,1 0 0,-1-1 1,1 0-1,0 1 1,-1-1-1,1 0 1,0 0-1,0-1 0,0 1 1,0-1-1,0 1 1,0-1-1,0 0 0,0 0 1,0 0-1,0 0 1,0-1-1,0 1 1,-1-1-1,1 0 0,0 0 1,0 0-1,0 0 1,-1 0-1,1-1 1,0 0-122,0-3 191,-1 0-1,1-1 1,-1 1 0,0-1 0,0 0 0,-1 0 0,0 0 0,0 0 0,0 0 0,-1 0 0,0 0 0,0 0 0,0 0 0,-1 0 0,0 0 0,0 0 0,0 1 0,-1-1 0,0 0 0,0 0 0,-1 1 0,1-1 0,-1 1 0,0 0 0,-1 0 0,-1-2-191,3 4 10,0 0 1,0 0-1,-1 0 1,1 0 0,-1 0-1,0 0 1,0 1-1,0 0 1,0-1 0,0 1-1,0 0 1,-1 1 0,1-1-1,-1 0 1,1 1-1,-1 0 1,1 0 0,-1 0-1,0 0 1,0 1-1,1-1 1,-1 1 0,0 0-1,0 0 1,0 1-1,1-1 1,-1 1 0,0-1-1,0 1 1,1 1-1,-1-1 1,1 0 0,-1 1-1,1 0 1,-1-1-1,1 1 1,0 1 0,0-1-1,0 0 1,0 1 0,0 0-1,1-1 1,-1 2-11,-5 23-1367</inkml:trace>
  <inkml:trace contextRef="#ctx0" brushRef="#br1" timeOffset="173828.31">10731 10192 24429,'0'0'1529,"0"0"1359,0 0-2272,0 2-304,0-1-232,0 2-80,-12 45-304,12-48-904</inkml:trace>
  <inkml:trace contextRef="#ctx0" brushRef="#br1" timeOffset="174389.07">11220 9954 20820,'0'0'1417,"0"0"18,0 0-335,0 0-351,0 0-372,-9 15 3194,-43 60-3486,48-65-80,-7 15 0,2 0-1,0 1 1,2 0 0,1 0 0,1 0-1,1 1 1,1 0 0,1 15-5,2-40 0,-1 1-1,1-1 1,0 1 0,0-1 0,1 0 0,-1 1-1,0-1 1,1 1 0,0-1 0,-1 0-1,1 1 1,0-1 0,0 0 0,0 0-1,1 0 1,-1 0 0,0 0 0,1 0-1,-1 0 1,1 0 0,0 0 0,0-1-1,0 1 1,-1-1 0,1 1 0,1-1-1,-1 0 1,0 0 0,0 0 0,0 0 0,1 0-1,-1 0 1,0-1 0,1 1 0,-1-1-1,1 1 1,-1-1 0,0 0 0,1 0-1,-1 0 1,1 0 0,-1-1 0,1 1-1,-1-1 1,0 1 0,1-1 0,-1 0-1,0 0 1,0 0 0,2-1 0,81-65-1214,-62 37-583</inkml:trace>
  <inkml:trace contextRef="#ctx0" brushRef="#br1" timeOffset="174547.19">11157 9697 24533,'0'0'1024,"0"0"521,0 0-689,0-2-440,0 1-344,0-1-1224,0 1 112</inkml:trace>
  <inkml:trace contextRef="#ctx0" brushRef="#br1" timeOffset="174999.78">11369 10357 23357,'6'-10'4694,"14"-17"-3835,3-4-925,83-125 270,-92 138-179,-6 30 3,-51 173 55,40-170-87,0-4 3,0-1 0,1 1 1,1 0-1,0 0 0,0 0 0,1 0 1,0 0-1,1 0 0,0 0 0,1 0 1,2 6 0,-4-16-57,1 0 0,-1-1 0,0 1 1,1-1-1,-1 1 0,1-1 0,-1 1 1,1-1-1,-1 1 0,1-1 0,-1 1 0,1-1 1,0 0-1,-1 1 0,1-1 0,0 0 1,-1 0-1,1 0 0,0 1 0,-1-1 1,1 0-1,0 0 0,-1 0 0,1 0 1,0 0-1,-1 0 0,1 0 0,0 0 1,0 0-1,-1-1 0,1 1 0,0 0 1,-1 0-1,1-1 0,0 1 0,-1 0 1,1-1-1,-1 1 0,1 0 0,-1-1 1,1 1-1,-1-1 0,1 1 0,-1-1 1,1 1-1,-1-1 0,1 1 0,-1-1 1,0 0-1,1 1 0,-1-1 0,0 0 0,0 1 1,1-1-1,-1 0 0,0 1 0,0-1 1,0 0-1,0 1 0,0-1 0,0 0 57,13-21-1880</inkml:trace>
  <inkml:trace contextRef="#ctx0" brushRef="#br1" timeOffset="175386.79">11613 9741 22109,'-1'3'232,"1"0"0,0 1 1,0-1-1,0 0 0,0 0 0,0 0 1,1 0-1,0 0 0,-1 0 0,1 0 1,0 0-1,0 0 0,1 0 0,-1-1 1,1 1-1,-1 0 0,1-1 0,0 1 1,0-1-1,0 0 0,0 1-232,2 0 49,-1 0 1,0 0-1,0 0 0,1 0 0,0-1 0,0 0 0,-1 1 0,1-1 1,0-1-1,1 1 0,-1 0 0,0-1 0,0 0 0,1 0 0,-1-1 1,1 1-1,-1-1 0,0 0 0,1 0 0,-1 0 0,1 0 0,1-1-49,0-2 50,0 0-1,0 0 1,-1 0-1,0-1 1,1 1-1,-1-1 0,0-1 1,-1 1-1,1-1 1,-1 1-1,0-1 1,0 0-1,-1-1 0,1 1 1,-1-1-1,2-5-49,-3 8 19,-1 1 0,0-1-1,1 1 1,-1-1-1,0 1 1,-1-1 0,1 0-1,0 0 1,-1 1 0,0-1-1,1 0 1,-1 0 0,0 0-1,0 0 1,-1 1-1,1-1 1,-1 0 0,1 0-1,-1 1 1,0-1 0,0 0-1,0 1 1,0-1-1,-1 1 1,1-1 0,-1 1-1,1-1 1,-1 1 0,0 0-1,0 0 1,0 0 0,0 0-1,0 0 1,0 1-1,-1-1 1,1 1 0,-1-1-1,-1 0-18,-3 0 6,-1 1-1,1-1 0,-1 1 1,1 1-1,-1-1 1,0 1-1,1 1 0,-1-1 1,0 1-1,1 1 0,-1-1 1,1 1-1,0 1 1,-1-1-1,1 1 0,0 0 1,0 1-1,1 0 0,-1 0 1,1 0-1,0 1 0,0 0 1,0 0-1,1 0 1,0 1-1,0 0 0,0 0 1,1 0-1,0 1 0,0 0 1,0-1-1,1 1 1,0 0-1,0 1 0,1-1 1,0 0-1,0 6-5,-2-4-4,1 0-1,1 0 1,0 1-1,0 0 1,1-1-1,0 1 1,1 0-1,0-1 1,0 1-1,1 0 1,0 0 0,1-1-1,0 1 1,1-1-1,-1 0 1,2 0-1,0 0 1,0 0-1,0 0 1,1-1-1,0 1 1,1-1-1,0-1 1,0 1 0,1-1-1,0 0 1,0-1-1,0 1 1,1-2-1,0 1 1,0-1-1,4 2 5,41 12-397,7-8-942</inkml:trace>
  <inkml:trace contextRef="#ctx0" brushRef="#br1" timeOffset="172537.99">9420 10034 21685,'3'-7'253,"0"0"1,1 0 0,-1 0 0,1 0 0,1 0-1,-1 1 1,1 0 0,0 0 0,1 0-1,-1 0 1,1 1 0,1 0 0,-1 0-1,0 1 1,1 0 0,0 0 0,0 0 0,0 1-1,1 0 1,-1 1 0,1-1 0,-1 1-1,1 1 1,3-1-254,-9 2 4,0 0 0,0 0-1,0 0 1,0 0 0,0 1-1,0-1 1,0 1 0,0-1-1,0 1 1,0 0 0,-1 0-1,1-1 1,0 1 0,0 1-1,-1-1 1,1 0 0,-1 0-1,1 0 1,-1 1 0,1-1-1,-1 1 1,0-1 0,0 1-1,1 0 1,-1-1 0,-1 1 0,1 0-1,0 0 1,0 0 0,-1 0-1,1 0 1,-1 0 0,1-1-1,-1 1 1,0 0 0,0 0-1,0 0 1,0 0 0,0 0-1,0 0 1,-1 1-4,-17 83 77,-126 203 98,116-240-142,6 17 34,67-53 208,-41-13-258,58-9-336,-22-4-990</inkml:trace>
  <inkml:trace contextRef="#ctx0" brushRef="#br1" timeOffset="172785.22">10183 9970 22013,'-3'32'776,"-7"6"176,-5 10-296,-9 10-248,-4 4-192,3 2-176,4-3-8,6-7-16,7-5 0,1-10 8,3-5 56,-5-15-832,-6-10-248</inkml:trace>
  <inkml:trace contextRef="#ctx0" brushRef="#br1" timeOffset="173129.85">9973 9840 20852,'-137'-24'4197,"135"24"-4152,0 0-1,0 0 1,0 0-1,0 0 0,0 0 1,0 1-1,0-1 0,0 1 1,0-1-1,0 1 1,0 0-1,0 0 0,1-1 1,-1 1-1,0 1 1,1-1-1,-1 0 0,0 0 1,1 0-1,-1 1 1,1-1-1,0 1 0,0-1 1,-1 1-1,1 0 0,0 0 1,0-1-1,1 1 1,-1 0-1,0 0 0,0 0 1,1 0-1,0 0 1,-1 0-1,1 0 0,0 0 1,0 0-1,0 1-44,12 79 761,-9-77-752,0 0 1,0-1 0,1 1-1,0-1 1,0 0 0,0 0-1,0 0 1,1-1 0,-1 1-1,1-1 1,0 0 0,0 0-1,0-1 1,0 1 0,1-1-1,-1 0 1,1-1 0,-1 1-1,1-1 1,0 0 0,-1-1-1,1 1 1,0-1 0,0 0-1,-1-1 1,1 1 0,0-1 0,-1 0-1,1-1 1,-1 1 0,1-1-1,-1 0 1,0-1 0,1 1-1,-1-1 1,-1 0 0,1 0-1,0-1 1,-1 1 0,1-1-1,-1 0 1,0 0 0,0-1-10,-2 3 28,-1 0 1,1 0-1,-1 0 1,1-1-1,-1 1 0,0 0 1,0-1-1,0 1 1,0-1-1,0 1 1,0-1-1,-1 0 1,1 1-1,-1-1 1,0 0-1,0 1 1,0-1-1,0 0 1,0 1-1,-1-1 0,1 0 1,-1 1-1,0-1 1,0 1-1,1-1 1,-2 1-1,1-1 1,0 1-1,0 0 1,-1-1-1,1 1 1,-1 0-1,0 0 1,0 0-1,0 0 1,0 1-1,0-1 0,0 0 1,0 1-1,-1-1 1,1 1-1,0 0 1,-1 0-1,1 0 1,-1 0-1,-1 0-28,-7-3 1,0 1 0,0 0 0,0 1 0,0 0-1,0 1 1,0 0 0,-1 1 0,1 0 0,0 1-1,0 0 1,-1 1 0,1 0 0,-7 2-1,16-3-107,0 0-1,0 0 1,-1 1-1,1-1 1,0 0 0,0 1-1,0-1 1,0 1-1,1 0 1,-1-1 0,0 1-1,1 0 1,-1 0-1,1 0 1,0 0 0,-1 0-1,1 1 1,0-1-1,0 0 1,1 1 0,-1-1-1,0 0 1,1 1-1,-1-1 1,1 1 0,0-1-1,0 1 1,0-1-1,0 0 1,0 1 0,1-1-1,0 3 108,7 29-2199</inkml:trace>
  <inkml:trace contextRef="#ctx0" brushRef="#br1" timeOffset="173438.7">10415 10357 23245,'-6'7'183,"0"-1"-1,0 1 1,1 0 0,0 1-1,0 0 1,1-1 0,-1 2 0,2-1-1,-1 0 1,1 1 0,1-1-1,0 1 1,0 0 0,0 0 0,1 0-1,1 0 1,-1 0 0,1 0-1,1 0 1,0 0 0,0 0-1,1-1 1,0 1 0,0 0 0,4 8-183,-5-16 16,-1 0 1,0 0 0,1 1 0,-1-1 0,1 0 0,0 0-1,-1 0 1,1 0 0,0 0 0,0 0 0,0-1-1,0 1 1,0 0 0,-1 0 0,1 0 0,1-1 0,-1 1-1,0-1 1,0 1 0,0-1 0,0 1 0,0-1-1,0 1 1,1-1 0,-1 0 0,0 0 0,0 0 0,1 0-1,-1 0 1,0 0 0,0 0 0,0 0 0,1 0-1,-1 0 1,0-1 0,0 1 0,0-1 0,0 1 0,1 0-1,-1-1 1,0 0 0,0 1 0,0-1 0,0 0 0,0 0-1,0 1 1,0-1 0,-1 0 0,1 0 0,0 0-1,0-1-16,20-61 520,-20 57-526,0 1 1,-1-1-1,0 0 0,0 0 0,0 1 0,-1-1 0,0 0 0,0 0 1,-1 1-1,1-1 0,-1 1 0,0-1 0,0 1 0,-1 0 1,0 0-1,0 0 0,0 0 0,-1 0 0,1 1 0,-1-1 0,0 1 1,0 0-1,-1 0 0,1 1 0,-1-1 0,0 1 6,-7 2-712</inkml:trace>
  <inkml:trace contextRef="#ctx0" brushRef="#br1" timeOffset="-201227.65">9636 9413 11122,'-7'-31'10413,"34"9"-8515,47 1-2721,-53 19 838,1 2 0,-1 1-1,1 0 1,-1 2 0,0 0 0,0 1-1,0 1 1,-1 1 0,12 6-15,67 15 75,14-7-53,0-4-1,55-2-21,-59-2 0,-81-7 4,0-1 1,0-2-1,1-1 0,-1-1 0,0-1 0,1-2-4,0 0 26,0 2 0,0 1 1,1 2-1,-1 0 0,0 2 0,0 1 0,-1 2 0,22 7-26,-22-7 23,46 7-67,-47-13-305</inkml:trace>
  <inkml:trace contextRef="#ctx0" brushRef="#br1" timeOffset="-182446.74">9783 10931 19820,'-8'10'2089,"12"-24"-109,161-298-1566,-97 190-323,5 2 0,6 5 1,5 2-1,53-51-91,-109 136-87,1 1 1,1 2-1,2 1 1,0 1-1,1 2 1,2 1-1,11-4 87,-41 22-857</inkml:trace>
  <inkml:trace contextRef="#ctx0" brushRef="#br1" timeOffset="-182169.46">9816 9373 22221,'-14'4'448,"7"3"-248,7 5-96,9 12-112,7 1 0,19 17-48,14 7 0,25 20-16,12 8 16,24 14 16,6 5 24,17 7 24,5 1 8,-4 0 8,-6-4 8,-20-11 48,-8-9-336</inkml:trace>
  <inkml:trace contextRef="#ctx0" brushRef="#br1" timeOffset="-174920.61">10760 7653 16804,'-523'224'4281,"481"-198"-4242,2 2 1,1 1 0,1 2-1,2 1 1,1 2 0,2 2-1,1 1 1,2 1 0,1 2-1,3 1 1,1 1 0,2 1-1,2 1 1,2 1 0,1 0-1,-5 29-39,15-48 7,0 0 0,2 0-1,0 0 1,2 1 0,1 0 0,1 0-1,2 0 1,0 0 0,2 0 0,1-1-1,1 1 1,1-1 0,2 1-1,0-1 1,2-1 0,1 0 0,0 0-1,2-1 1,1 0 0,1-1-1,1-1 1,1 0 0,1-1 0,1-1-1,0 0-6,15 8-5,1-2 0,1-2 0,1 0 0,1-3 0,1-1 0,1-2-1,0-1 1,1-3 0,1-1 0,0-1 0,1-3 0,0-1 0,1-3 0,-1-1-1,1-2 1,0-2 0,0-2 0,-1-1 0,36-9 5,6-6 5,-1-3 0,0-5-1,-2-2 1,-2-5 0,73-40-5,-106 48-2,-1-1 0,-1-2 0,-1-2 0,-1-2 0,-3-2 0,0-1 1,-2-3-1,-2 0 0,27-40 2,-32 38 11,-2-2 1,-2-1 0,-2-1 0,-2-1-1,-2 0 1,-1-2 0,-3-1 0,-2 0-1,-2 0 1,-2-2 0,2-35-12,-10 45 17,-1 0-1,-3-1 1,0 1 0,-3 0-1,-1 0 1,-3 1-1,0-1 1,-3 2 0,-1 0-1,-10-19-16,14 38 14,0 0 0,-2 1-1,0 0 1,0 1-1,-2 0 1,0 0 0,-1 2-1,-1-1 1,0 2 0,-1 0-1,0 1 1,-1 1-1,-1 0 1,0 1 0,0 1-1,-1 1 1,0 1 0,-1 0-1,0 2 1,-19-5-14,18 8 9,-1 0 0,1 1 0,-1 1-1,0 1 1,0 1 0,1 1 0,-1 0 0,1 2 0,0 1 0,0 1 0,0 0 0,0 1 0,-6 5-9,-67 35-364</inkml:trace>
  <inkml:trace contextRef="#ctx0" brushRef="#br1" timeOffset="-165494.81">9380 12276 17068,'-9'7'7669,"30"4"-6330,19-5-1133,0-1 0,0-2 1,1-2-1,-1-1 0,0-2 0,1-2-206,88-2-365,-114 6-583,-13 0-383</inkml:trace>
  <inkml:trace contextRef="#ctx0" brushRef="#br1" timeOffset="-165291.46">9480 12549 16131,'6'11'2593,"3"-1"488,5-4-1737,9-6-272,2-1-128,6-5-384,3-2-111,-1 5-201,3 2-96,-3 2 8,2 4-408,-5 4-4137</inkml:trace>
  <inkml:trace contextRef="#ctx0" brushRef="#br1" timeOffset="-159920.93">14611 12167 22077,'-43'101'3580,"42"-98"-3531,0-1-1,0 0 0,1 1 1,-1-1-1,1 1 0,0-1 1,0 1-1,0-1 0,0 1 1,0-1-1,0 1 0,1-1 0,-1 1 1,1-1-1,0 1 0,0-1 1,0 0-1,0 1 0,0-1 1,0 0-1,0 0 0,1 0 1,-1 0-1,1 0 0,0 0 0,-1 0 1,1-1-1,0 1 0,0 0 1,0-1-1,0 0 0,0 1 1,1-1-1,-1 0 0,0 0 1,1 0-1,-1-1 0,0 1 0,1 0 1,-1-1-1,1 0 0,-1 1 1,1-1-1,-1 0 0,2 0-48,3-6 34,1 1 0,-1-1 0,-1-1 0,1 1 1,-1-1-1,0 0 0,-1-1 0,0 1 0,0-1 0,0 0 0,-1 0 0,0-1 0,-1 1 0,0-1 0,2-9-34,-1 8 123,-1-2 1,0 1-1,-1 0 0,0-1 0,-1 1 0,0-1 1,-1 1-1,0-1 0,-1-6-123,1 15 27,-1 0 0,1-1-1,-1 1 1,0-1 0,0 1 0,0 0 0,0 0-1,-1 0 1,1 0 0,-1 0 0,0 0-1,0 0 1,0 0 0,0 0 0,0 1-1,-1-1 1,1 1 0,-1 0 0,1 0-1,-1 0 1,0 0 0,0 0 0,0 0 0,0 1-1,0-1 1,-1 1 0,1 0 0,0 0-1,0 0 1,-1 1 0,1-1 0,-1 1-1,0 0-26,-2-1-14,0 1-1,0 1 0,0-1 0,0 1 0,0 0 0,1 0 0,-1 0 0,0 1 0,1 0 0,-1 0 0,1 1 0,0 0 0,0-1 0,0 2 0,0-1 0,0 0 0,0 1 0,1 0 0,0 0 0,0 1 0,0-1 0,0 1 0,1 0 0,0 0 0,0 0 0,0 0 0,1 0 0,-1 1 0,1-1 0,0 1 0,1-1 0,-1 1 0,1 0 0,1 0 0,-1 0 15,10 16-1341,15-4-2763</inkml:trace>
  <inkml:trace contextRef="#ctx0" brushRef="#br1" timeOffset="-159492.09">15109 11960 12067,'0'0'5521,"0"0"1216,2 0-5232,25-4-129,-1 1-640,6 0-224,8 2-192,1-1-88,7 1-120,-3-1-72,-4-1-8,-2 2-24,-15 2-1136,-6 4-824</inkml:trace>
  <inkml:trace contextRef="#ctx0" brushRef="#br1" timeOffset="-161804.6">12686 11959 20324,'11'-15'4310,"-9"48"-2532,-8 107-1214,2-100-409,1 0 0,2-1 0,2 1 1,1 0-1,3 0 0,1-1 0,5 16-155,18 7-23,-28-60-485,-3-6-1088,-6-13-438</inkml:trace>
  <inkml:trace contextRef="#ctx0" brushRef="#br1" timeOffset="-161544.56">12358 12206 16299,'0'0'3201,"0"0"896,19 7-2681,8 1-407,7-2-33,15-3-336,0-3-192,6-6-144,-1-5-128,-2-2-96,-2-2 24,-2 2-1248,-3 2-200</inkml:trace>
  <inkml:trace contextRef="#ctx0" brushRef="#br1" timeOffset="-161008.77">13342 11642 22341,'7'-6'3769,"-8"25"-2417,-18 81-1047,10-62-188,2 1 0,1-1 1,2 1-1,1 0 0,2 1 0,2-1 1,2 0-1,2 2-117,-3-30 24,-3-7-13,1 0 1,0 0 0,0 0-1,1 0 1,-1 0 0,1 0 0,-1 0-1,1 0 1,1 0 0,-1 0-1,0 0 1,1-1 0,0 1-1,0-1 1,0 1 0,0-1-1,1 0 1,-1 1 0,1-1 0,0 0-1,0-1 1,0 1 0,0-1-1,0 1 1,1-1 0,-1 0-1,1 0 1,-1 0 0,1-1-1,0 1 1,0-1 0,-1 0 0,1 0-1,4 0-11,-1-2-89,1 0-1,0-1 0,0 0 1,-1 0-1,1-1 1,-1 0-1,0 0 0,0-1 1,0 0-1,0 0 1,0-1-1,-1 0 0,0 0 1,0 0-1,-1-1 1,1 0-1,-1 0 0,0 0 1,-1-1-1,1 0 1,-1 0-1,-1 0 1,2-4 89,-1 2-853,0 0 1,-1-1 0,0 0 0,-1 1 0,0-1 0,0 0-1,-1 0 1,-1 0 0,0-1 0,0 1 0,0 0 0,-2 0 852,-8-20-4222,0 13 4627,8 15 4429,0 4-3508,1 0-423,-3 8-415,0-1 0,1 0 0,0 1 0,1 0 0,0 0 0,1 0 0,0 0 0,0 0 0,1 0 0,0 0 0,1 5-488,-1 9 328,-1 24 75,-1 3-121,3-1 1,1 0 0,3 1-1,3 8-282,13 0-747,-12-42 1713</inkml:trace>
  <inkml:trace contextRef="#ctx0" brushRef="#br1" timeOffset="-156712.48">13339 11244 19612,'-133'117'5869,"115"-99"-5749,1 2 0,0 0 0,2 0 0,0 2 0,1 0 0,2 1 0,0 0 0,1 0 0,2 1 0,0 1 0,1 0 0,2 0 0,1 0-1,-2 21-119,6 7 2,3 0 0,1 0 0,4 0 0,1-1 0,3 0-1,2 0 1,2-1 0,20 43-2,-19-53-80,1 0 0,2-1 0,3-1 0,0-1 0,3-1 0,1-1 0,1-1 0,2-2 0,2 0 0,0-2 0,29 20 80,-3-10-1330</inkml:trace>
  <inkml:trace contextRef="#ctx0" brushRef="#br1" timeOffset="-160655.61">14284 11800 20540,'-2'10'1265,"-2"7"327,-2 6-632,-6 9-384,-4 3-312,-2 7-232,-1 1-24,4 6 24,3 0 24,4 2 24,4-1 8,2-9 8,-1-7-40,3-15-200,0-17-456,0-2 1465</inkml:trace>
  <inkml:trace contextRef="#ctx0" brushRef="#br1" timeOffset="-160296.87">14006 11592 23757,'-9'7'54,"0"0"1,1 0-1,0 2 1,1-1-1,0 1 0,0 0 1,1 0-1,0 0 0,0 1 1,1 0-1,1 0 0,-1 1 1,2-1-1,-1 1 0,2 0 1,-1 0-1,1 0 1,1 0-1,0 0 0,1 1 1,0 8-55,1-17 25,0 0 0,0 0 0,0 0 0,0 0 0,0 0 0,1 0 0,-1-1 0,1 1 0,-1 0 0,1-1-1,0 1 1,0-1 0,1 1 0,-1-1 0,0 0 0,1 0 0,-1 0 0,1 0 0,0-1 0,-1 1 0,1-1 0,0 0 0,0 1 0,0-1 0,0-1 0,0 1 0,0 0 0,1-1 0,-1 1 0,0-1 0,0 0 0,0 0 0,1 0 0,-1-1 0,0 1 0,0-1 0,0 1 0,0-1 0,0 0 0,0-1 0,0 1 0,0 0 0,0-1 0,-1 1 0,1-1 0,0 0 0,-1 0 0,0 0 0,1 0 0,-1-1 0,0 1 0,0 0 0,0-2-25,5-3 102,-1 0 0,-1-1 1,1 0-1,-1 0 0,-1 0 0,0-1 1,0 0-1,0 0 0,-1 0 0,0 0 1,-1 0-1,0 0 0,-1-1 0,0 1 1,0-1-1,-1-2-102,0 7 48,0 0 1,0 0-1,-1 0 0,1 1 1,-1-1-1,-1 0 0,1 0 1,-1 1-1,1-1 0,-1 1 1,-1-1-1,1 1 0,0 0 1,-1 0-1,0 0 1,0 0-1,0 0 0,-1 1 1,1 0-1,-1-1 0,0 1 1,0 1-1,0-1 0,0 0 1,0 1-1,-1 0 1,1 0-1,-1 0 0,1 1 1,-1-1-1,0 1 0,-3 0-48,2 0-1,0 1-1,-1-1 1,1 1-1,-1 1 0,1-1 1,-1 1-1,1 1 1,0-1-1,0 1 1,0 0-1,0 0 1,0 1-1,0 0 0,0 0 1,1 0-1,-1 1 1,1-1-1,0 1 1,0 1-1,1-1 1,-1 1-1,1-1 0,0 1 1,0 1-1,0-1 1,1 0-1,0 1 1,0 0-1,0 0 0,1 0 1,0 0-1,0 0 1,0 0-1,1 0 1,0 1-1,0-1 1,1 1-1,0-1 0,0 0 1,0 1-1,1 0 2,-1 3-211,1 1 0,1-1 0,-1 0 0,2 0 0,-1 0 0,1 0 0,1 0 0,0 0 0,0-1 0,1 0 0,0 0 0,4 5 211,22 24-2013</inkml:trace>
  <inkml:trace contextRef="#ctx0" brushRef="#br1" timeOffset="-162974.59">11529 11822 22565,'5'3'896,"-4"9"64,-1 9-288,-12 19-416,-4 11-168,-17 23 104,4 8 41,-4 8 119,0-3 32,14-19-152,2-11-72,10-26-96,-2-7-8,8-15-56,1-9-152,0 0-816,-5-30-313,5-9 3170</inkml:trace>
  <inkml:trace contextRef="#ctx0" brushRef="#br1" timeOffset="-162615.21">11389 11583 23485,'-13'2'176,"-1"1"0,1 1 0,0 1 1,0 0-1,0 0 0,0 1 0,1 1 0,0 0 0,1 0 0,-1 2 0,1-1 0,1 1 1,0 1-1,0 0 0,1 0 0,-8 12-176,-43 78 234,58-96-221,1 0 1,0 0-1,0 0 1,0 1-1,0-1 1,0 0-1,1 0 1,0 0-1,0 1 1,0-1 0,1 0-1,-1 0 1,1 0-1,0 0 1,0 0-1,0 0 1,1 0-1,-1 0 1,1 0-1,0 0 1,0-1-1,1 1 1,-1-1-1,1 1 1,-1-1-1,2 1-13,0-3 35,-1 1-1,1-1 1,0 0-1,-1-1 0,1 1 1,0-1-1,-1 1 0,1-1 1,0 0-1,0-1 0,-1 1 1,1-1-1,0 1 1,-1-1-1,1 0 0,0 0 1,-1-1-1,1 1 0,-1-1 1,0 0-1,1 0 1,-1 0-1,0 0 0,0 0 1,-1-1-1,1 1 0,0-1 1,-1 0-1,1 0 1,-1 0-1,0 0 0,0 0 1,0 0-1,-1-1 0,1 0-34,44-99 605,-45 101-593,0-1-1,0 1 1,-1-1 0,1 0 0,-1 1-1,1-1 1,-1 0 0,0 1 0,0-1-1,0 1 1,-1-1 0,1 0 0,-1 1-1,1-1 1,-1 1 0,0-1 0,0 1-1,0-1 1,0 1 0,0 0 0,-1-1-1,1 1 1,-1 0 0,1 0 0,-1 0-1,0 0 1,0 0 0,0 0 0,0 1-1,0-1 1,0 1 0,0-1 0,-1 1-1,1 0 1,0 0 0,-1 0 0,1 0-1,-1 0 1,-1 0-12,-1 1-1,1-1-1,-1 1 1,1 0-1,0 0 1,-1 0-1,1 1 1,-1-1 0,1 1-1,0 0 1,-1 0-1,1 1 1,0-1-1,0 1 1,0 0-1,0 0 1,0 1-1,1-1 1,-1 1-1,1-1 1,-1 1 0,1 0-1,0 1 1,0-1-1,0 0 1,1 1-1,-1 0 1,1-1-1,0 1 1,-1 2 1,-3 5-60,1 1 0,0-1 0,0 2 0,1-1 0,1 0 0,0 1 0,1-1-1,0 1 1,1 10 60,19 86-2355,5-53 504</inkml:trace>
  <inkml:trace contextRef="#ctx0" brushRef="#br1" timeOffset="-162300.8">11703 12371 22629,'-8'137'2911,"8"-135"-2882,0 0 0,0 0 0,0 0 0,0 0 0,1 1 0,-1-1 0,1 0 0,-1 0-1,1 0 1,0 0 0,0 0 0,0 0 0,0 0 0,0 0 0,0-1 0,1 1 0,-1 0 0,1-1 0,-1 1 0,1-1 0,-1 1 0,1-1-1,0 0 1,0 1 0,0-1 0,0 0 0,0 0 0,0-1 0,0 1 0,0 0 0,0-1 0,0 1 0,0-1 0,0 1 0,0-1-1,1 0 1,-1 0 0,0 0 0,0 0 0,0-1 0,0 1 0,1-1 0,-1 1 0,0-1 0,0 0 0,0 1 0,0-1 0,0 0 0,0 0-1,0-1 1,-1 1 0,1 0 0,0-1 0,-1 1 0,1-1-29,7-8 104,-1 0-1,0-1 1,0 0-1,-1-1 1,-1 1-1,0-1 1,0-1-1,-1 1 1,-1-1-1,0 0 1,-1 0-1,0 0 0,-1 0 1,-1-1-1,1-9-103,-2 19 27,0-1-1,0 1 1,0 0-1,-1 0 1,1 0-1,-1 0 1,0 0-1,0 0 0,-1 0 1,1 0-1,-1 1 1,0-1-1,0 0 1,0 1-1,0-1 0,-1 1 1,1 0-1,-1 0 1,0 0-1,0 0 1,0 0-1,0 1 1,-1-1-1,1 1 0,-1 0 1,1 0-1,-1 0 1,0 1-1,1-1 1,-1 1-1,0 0 1,0 0-1,0 0 0,0 0 1,-1 1-1,1 0 1,0 0-1,0 0 1,0 0-1,-1 1-26,0 1-80,1 0-1,0 0 1,-1 1-1,1 0 1,0 0-1,1 0 1,-1 1-1,1-1 1,-1 1 0,1 0-1,0 0 1,0 0-1,1 0 1,-1 0-1,1 0 1,0 1 0,0 0-1,0-1 1,1 1-1,0 0 1,0 0-1,-1 4 81,-1 16-4190</inkml:trace>
  <inkml:trace contextRef="#ctx0" brushRef="#br1" timeOffset="-163487.13">10563 11691 21253,'82'-78'4380,"-81"78"-4355,0 0 0,0 0 0,0 1-1,0-1 1,-1 0 0,1 0 0,0 0-1,0 1 1,0-1 0,-1 0 0,1 1-1,0-1 1,0 1 0,-1-1 0,1 1-1,0-1 1,-1 1 0,1-1 0,-1 1-1,1 0 1,-1-1 0,1 1 0,-1 0 0,1-1-1,-1 1 1,1 0 0,-1 0 0,0-1-1,0 1 1,1 0 0,-1 0 0,0 0-1,0 0 1,0-1 0,0 1 0,0 0-1,0 0 1,0 0 0,0 0 0,0 0-1,0-1 1,0 1 0,-1 0 0,1 0-1,0 0 1,-1-1 0,1 1 0,0 0-1,-1 0 1,1-1 0,-1 1 0,1 0-1,-1-1 1,0 1 0,1-1 0,-1 1-1,0-1 1,1 1 0,-1-1 0,0 1-25,-1 6 36,-99 294 670,97-292-694,0-1 1,1 1-1,0 0 0,0 0 1,1 0-1,0 0 1,1 0-1,0 1 1,1-1-1,-1 0 1,2 1-1,-1-1 1,1 0-1,1 0 1,0 1-1,0-1 1,1 0-1,0-1 0,0 1 1,1 0-1,0-1 1,1 0-1,1 2-12,-3-8-34,1 1 0,-1-1 0,1 0 0,0 0 0,-1 0 0,1-1 0,0 1 0,0-1 0,0 0 0,1 0 0,-1 0 0,0-1 0,0 1-1,0-1 1,1 0 0,-1 0 0,0-1 0,0 1 0,0-1 0,1 0 0,-1 0 0,0 0 0,0-1 0,-1 0 0,1 1 0,0-1 0,0-1 0,-1 1 0,1 0 0,-1-1-1,0 0 1,0 1 0,0-1 0,0-1 0,0 1 0,-1 0 0,3-3 34,22-22-1690</inkml:trace>
  <inkml:trace contextRef="#ctx0" brushRef="#br1" timeOffset="-163224.7">10772 11987 23069,'-13'42'872,"-5"17"344,-1 11-359,-1 19-281,1 2-168,-2-5-328,2-5-56,4-14 48,2-8-64,11-17-1328</inkml:trace>
  <inkml:trace contextRef="#ctx0" brushRef="#br1" timeOffset="176194.61">13335 10350 21933,'-3'12'1184,"3"1"984,9 2-1047,13-2-305,6-2-184,16-7-416,5 1-104,4-5 40,7-2-120,-2-10 1624</inkml:trace>
  <inkml:trace contextRef="#ctx0" brushRef="#br0" timeOffset="-55341.88">28117 8093 20724,'0'0'1331,"0"0"104,-2 5-312,-8 28-921,2 0-1,0 0 1,3 1-1,1 0 1,1 0 0,2 0-1,1 1 1,2 5-202,-2-37 14,0 0 0,1 0 1,-1 0-1,1 0 1,0 0-1,0 1 1,0-1-1,0-1 1,0 1-1,1 0 0,-1 0 1,1 0-1,0-1 1,-1 1-1,1-1 1,1 1-1,-1-1 0,0 0 1,1 0-1,-1 0 1,1 0-1,-1 0 1,1-1-1,0 1 1,0-1-1,-1 0 0,1 0 1,0 0-1,0 0 1,1 0-1,-1 0 1,0-1-1,0 0 0,0 1 1,0-1-1,0 0 1,1-1-1,-1 1 1,0-1-1,2 0-14,6 0-68,0-1 1,-1 0-1,1-1 0,0 0 0,-1-1 1,1 0-1,-1-1 0,0 0 1,7-5 67,12-10-1133</inkml:trace>
  <inkml:trace contextRef="#ctx0" brushRef="#br0" timeOffset="-55187.5">28352 8257 20700,'-5'36'1201,"-2"4"247,-2 7-336,-2 4-264,1 4-271,-2-4-265,6-5-72,5-12-144,2-9 88,3-14-1337</inkml:trace>
  <inkml:trace contextRef="#ctx0" brushRef="#br0" timeOffset="-54814.92">28875 8076 19740,'3'-15'1993,"3"1"95,-4 10-736,3 4-295,-10 15-473,-7 9-224,-9 19-312,-5 7-8,-5 11-8,-1 3 16,3-9 8,3-3-8,9-13 0,2-8-8,8-14-56,7-17-344,0 0-1233</inkml:trace>
  <inkml:trace contextRef="#ctx0" brushRef="#br0" timeOffset="-54473.72">28637 8013 13243,'-12'2'1685,"-104"25"6086,112-25-7706,1-1 0,-1 1 0,1 0 0,0 1 0,0-1 0,0 1 0,0-1 0,0 1 0,0 0 0,1 0 0,-1 0 0,1 0 0,0 0 0,0 1 0,0-1 0,1 1 0,-1 0 0,1-1 0,0 1 0,-1 0 0,2 0 0,-1-1 0,0 1 0,1 0 0,0 0 0,0 0 0,0 0 0,1 3-65,0-2 13,0 0 0,1 0 0,0 1 0,0-1 0,1 0 0,-1-1 1,1 1-1,0 0 0,0-1 0,0 1 0,1-1 0,0 0 0,0 0 0,0-1 1,0 1-1,0-1 0,1 0 0,0 0 0,-1 0 0,1-1 0,0 1 0,1-1 1,-1 0-1,0-1 0,0 1 0,1-1 0,-1 0 0,1-1 0,-1 1 1,1-1-1,-1 0 0,1 0 0,-1-1 0,0 0 0,1 0 0,-1 0 0,1 0 1,-1-1-1,0 0 0,0 0 0,0-1 0,0 1 0,0-1 0,-1 0 1,1 0-1,0-2-13,-2 2 30,-1 0-1,0 0 1,0 0 0,0 0 0,0-1 0,-1 1 0,1-1 0,-1 1 0,0-1 0,0 0-1,0 0 1,-1 1 0,1-1 0,-1 0 0,0 0 0,0 0 0,0 0 0,0 1-1,-1-1 1,0 0 0,0 0 0,0 1 0,0-1 0,0 0 0,-1 1 0,1-1 0,-1 1-1,0 0 1,0-1 0,0 1 0,-1 0 0,1 0 0,-1 1 0,0-1 0,0 0 0,1 1-1,-2 0 1,1 0 0,0-1 0,0 2 0,-1-1 0,1 0 0,-1 1 0,1 0-1,-1-1 1,0 2 0,0-1 0,1 0 0,-1 1-30,3-1-43,0 0 0,0 0 0,0 0 0,-1 1 0,1-1 0,0 0 0,0 1 0,0-1 0,0 1-1,-1 0 1,1-1 0,0 1 0,-1 0 0,1 0 0,0 0 0,0-1 0,-1 1 0,1 1 0,0-1 0,-1 0 0,1 0 0,0 0 0,-1 1 0,1-1 0,0 1 0,0-1 0,0 1 0,-1-1-1,1 1 1,0 0 0,0-1 0,0 1 0,0 0 0,0 0 0,0 0 0,0 0 0,1 0 0,-1 0 0,0 0 0,0 0 0,1 0 0,-1 0 0,0 1 0,1-1 0,0 0 0,-1 1 43,-2 19 2135</inkml:trace>
  <inkml:trace contextRef="#ctx0" brushRef="#br0" timeOffset="-54113.46">28957 8473 15179,'-35'59'8200,"26"13"-6059,9-68-2136,0 0 0,1 0 1,-1 0-1,1-1 0,0 1 1,0 0-1,0 0 0,1 0 1,-1-1-1,1 1 0,0-1 1,0 1-1,0-1 1,1 0-1,-1 0 0,1 0 1,-1 0-1,1 0 0,0-1 1,0 1-1,0-1 0,1 0 1,-1 0-1,1 0 0,-1 0 1,1 0-1,-1-1 0,1 0 1,0 0-1,0 0 0,0 0 1,0 0-1,0-1 0,1 1-4,4-3 59,0 1 1,-1-1 0,1 0 0,-1-1 0,0 1 0,0-2 0,0 1 0,0-1 0,0-1 0,-1 1 0,0-1 0,0 0 0,0-1 0,0 0 0,-1 0 0,0 0 0,0-1-1,-1 0 1,0 0 0,0 0 0,-1-1 0,0 0 0,0 0 0,0 0 0,-1 0 0,-1 0 0,1-1 0,-1 1 0,-1-1 0,1 1 0,-2-1 0,1 0 0,-1-5-61,-1 8-3,-1 1 1,1 0 0,-1 0 0,0 1 0,0-1 0,-1 0-1,1 1 1,-1-1 0,0 1 0,-1 0 0,1 0 0,0 0-1,-1 0 1,0 0 0,0 1 0,0 0 0,-1 0-1,1 0 1,-1 0 0,1 1 0,-1 0 0,0 0 0,0 0-1,0 0 1,0 1 0,0 0 0,0 0 0,0 0 0,-1 1-1,1 0 1,0 0 0,0 0 0,-1 0 0,1 1 0,0 0-1,0 0 1,0 0 0,0 1 0,0 0 0,0 0 0,0 0-1,0 1 1,-1 0 2,-33 22-1501</inkml:trace>
  <inkml:trace contextRef="#ctx0" brushRef="#br0" timeOffset="-53166.62">29239 7771 11514,'0'0'1033,"0"0"2816,17 16-1593,4 5-1408,5 7-112,12 11-152,6 4-95,4 6-153,2 3-16,-5 9-48,-2 4-56,-18 10-104,-11 1-56,-19 7 0,-18 6 0,-21 11-248,-5 5 4017</inkml:trace>
  <inkml:trace contextRef="#ctx0" brushRef="#br0" timeOffset="-70776.17">22680 9074 13907,'-57'27'11008,"56"-26"-10238,1-1-151,3-7 253,153-273-291,-17 43-509,-114 215-76,-13 47-56,-75 468 740,62-464-1070,1-29 1741</inkml:trace>
  <inkml:trace contextRef="#ctx0" brushRef="#br0" timeOffset="-70230.7">23573 8517 18404,'24'-34'5529,"-23"33"-4334,-7 1 233,-3 5-1335,0 1 0,0-1 0,1 2 0,-1-1 0,1 1 0,1 0 0,-1 1 0,1-1 0,1 2 0,-1-1 0,2 1 0,-1 0 0,1 0 0,-4 9-93,3-8 24,-19 29 5,2 1 1,1 2 0,3 0-1,1 1 1,2 1-1,2 0 1,-1 13-30,13-54 6,1 0 1,0-1 0,0 1-1,0 0 1,1 0 0,-1 0 0,0 0-1,1 0 1,0 0 0,0 0-1,0 0 1,0 0 0,0 0-1,1 0 1,-1 0 0,1 0 0,0 0-1,0 0 1,0-1 0,0 1-1,1 0 1,-1 0 0,1-1-1,-1 1 1,1-1 0,0 0 0,0 1-1,0-1 1,0 0 0,0 0-1,1 0 1,-1 0 0,1-1 0,-1 1-1,1-1 1,0 1 0,-1-1-1,1 0 1,0 0 0,0 0-1,0-1-6,11-2 16,-1-2 0,1 0 0,-1 0 0,0-1 0,0-1 0,0 0-1,-1-1 1,0 0 0,0-1 0,0-1-16,-4 4 8,60-46-1304,-54 35-413</inkml:trace>
  <inkml:trace contextRef="#ctx0" brushRef="#br0" timeOffset="-69949.86">23290 8730 15251,'-32'26'9378,"32"-26"-9333,0 1-1,-1 0 1,1-1-1,0 1 1,0 0-1,0 0 1,-1-1 0,1 1-1,0 0 1,0 0-1,0-1 1,0 1-1,0 0 1,0 0-1,0 0 1,1-1-1,-1 1 1,0 0-1,0 0 1,1-1-1,-1 1 1,0 0-1,1-1 1,-1 1-1,0 0 1,1-1-1,-1 1 1,1-1-1,-1 1 1,1-1-1,0 1 1,-1-1 0,1 1-1,-1-1 1,1 1-1,0-1 1,-1 0-1,1 1 1,0-1-1,0 0 1,-1 0-1,1 1 1,0-1-1,0 0 1,-1 0-1,1 0 1,0 0-1,0 0 1,-1 0-1,1 0 1,0 0-1,0 0-44,11 0 53,0 0 0,0-1 0,0 0 0,-1 0 0,1-1 0,0-1 0,-1 0-1,1-1 1,-1 0 0,0-1 0,0 0 0,0 0 0,5-5-53,16-5 51,2-1-35,106-35-17,-94 60-1834,-39 8 1073</inkml:trace>
  <inkml:trace contextRef="#ctx0" brushRef="#br0" timeOffset="-69700.34">23284 8910 14171,'-15'15'2705,"6"4"1648,3 2-3329,9-2-400,3-1-24,9-3-192,3-8 0,6-8 72,4-11-80,8-12-88,4-7-64,0 1-119,-3 4 151,-7 5 2432</inkml:trace>
  <inkml:trace contextRef="#ctx0" brushRef="#br0" timeOffset="-60505.76">24148 8236 11514,'6'-43'8514,"-6"42"-6869,-8 1 1159,4 0-2747,0 1 0,0 0 0,0 0-1,1 0 1,-1 0 0,0 1 0,1-1-1,-1 1 1,1 0 0,-1 0 0,1 0 0,0 0-1,0 1 1,0 0 0,0-1 0,1 1 0,-1 0-1,1 0 1,-1 1-57,-29 37 198,2 0 0,2 2 0,2 0 0,-20 48-198,35-63 34,1 0-1,1 1 1,2 0 0,1 0-1,2 1 1,0 0-1,2 0 1,2 0 0,0 0-1,2 0 1,1 0-1,2 0 1,1-1 0,1 0-1,1 0 1,3 5-34,21 28 46,-13-37-324</inkml:trace>
  <inkml:trace contextRef="#ctx0" brushRef="#br0" timeOffset="-59358.71">24214 8867 12403,'-9'32'9262,"9"-31"-8017,0-1-199,5-3 571,92-125-219,-58 69-1339,0-2-33,2 2 0,3 2 0,33-31-26,-58 76-11,-19 16 9,-20 101 321,13-82-214,-65 230 723,70-202-825,2-50-672,2-1-734</inkml:trace>
  <inkml:trace contextRef="#ctx0" brushRef="#br0" timeOffset="-59106.18">24797 8531 19900,'0'0'1451,"0"0"-144,0 5 399,7 173-134,-2-41-3659,-8-129-2182</inkml:trace>
  <inkml:trace contextRef="#ctx0" brushRef="#br0" timeOffset="-58939.15">24676 8660 22213,'2'8'816,"2"2"8,5 0-304,7 1-264,4-5-104,10-6-64,4-8-16,4-8-24,4-6-32,0-2-960</inkml:trace>
  <inkml:trace contextRef="#ctx0" brushRef="#br0" timeOffset="-58590.79">25203 8300 20788,'0'0'1193,"0"8"1113,-17 160-904,10-140-1321,2-18-58,2 0 0,-1 1-1,1-1 1,1 1 0,0 0 0,0 0 0,1 0 0,1 0 0,0 0 0,0 0-1,1 0 1,0 0 0,1 0 0,0 0 0,1 0 0,1-1 0,-1 1 0,2 0-23,-3-9-12,-1 0 1,1-1-1,0 1 1,0-1-1,0 1 1,0-1 0,0 0-1,0 0 1,0 0-1,0 0 1,1 0-1,-1 0 1,0-1 0,1 1-1,-1-1 1,0 1-1,1-1 1,-1 0-1,1 0 1,-1 0 0,0 0-1,1-1 1,-1 1-1,0-1 1,1 1 0,-1-1-1,0 0 1,1 0-1,-1 0 1,0 0-1,0 0 1,0 0 0,0-1-1,0 1 1,0-1-1,-1 1 1,3-2 11,14-16-1106</inkml:trace>
  <inkml:trace contextRef="#ctx0" brushRef="#br0" timeOffset="-58394.83">25371 8482 17044,'-8'13'2728,"-2"11"457,-3 6-1729,-2 8-552,0 5-247,3-1-353,3-2-88,5-6-136,2-4-32,5-11 16,2-5-120,6-13-857,1-5-479</inkml:trace>
  <inkml:trace contextRef="#ctx0" brushRef="#br0" timeOffset="-58117.48">25817 8404 21373,'-9'15'1248,"-3"6"232,-4 9-512,-5 7-320,0 5-335,-1 2-65,7-4-56,2-1-64,2-11-56,2-1-24,8-12-8,-1-5-80,2-10-616,0 0-281,0-19 1225</inkml:trace>
  <inkml:trace contextRef="#ctx0" brushRef="#br0" timeOffset="-57868.31">25534 8223 21020,'-4'1'223,"0"0"-1,0 1 0,1-1 0,-1 1 0,0 0 1,0 0-1,1 0 0,-1 1 0,1-1 0,0 1 1,0 0-1,0 0 0,0 0 0,0 0 0,0 0 1,1 1-1,-1 1-222,-43 107 602,44-105-568,-1 0 1,1-1-1,0 1 0,1 0 0,0 0 0,0 0 1,0 0-1,1 1 0,0-1 0,0 0 1,1 0-1,0 0 0,0 0 0,1 0 1,-1 0-1,2 0 0,-1-1 0,2 4-34,0-9 27,-1 0 0,1 0-1,-1 0 1,1 0 0,0-1 0,-1 1-1,1-1 1,0 0 0,0 0-1,-1 0 1,1-1 0,0 1 0,0-1-1,-1 0 1,1 0 0,-1 0-1,1 0 1,-1-1 0,1 0 0,-1 1-1,0-1 1,0 0 0,0-1-1,0 1 1,0-1 0,0 1 0,-1-1-1,1 0 1,-1 0 0,2-2-27,4-1 73,-1 0-1,0-1 1,0 0 0,0-1 0,-1 0 0,0 0-1,0 0 1,-1-1 0,0 1 0,0-1 0,-1 0 0,-1-1-1,1 1 1,-1-1 0,-1 0 0,0 1 0,0-1-1,-1 0 1,-1 0 0,1-8-73,-1 17 5,0 0 0,0-1 0,0 1 0,0 0 0,0-1 0,-1 1 0,1-1 0,0 1 0,-1 0 0,1 0 0,-1-1 0,1 1 0,-1 0 0,0 0-1,1-1 1,-1 1 0,0 0 0,0 0 0,0 0 0,0 0 0,0 0 0,0 0 0,0 0 0,0 1 0,0-1 0,0 0 0,-1 1 0,1-1 0,0 0 0,0 1 0,-1 0 0,1-1 0,0 1 0,-1 0 0,1-1 0,-1 1 0,1 0 0,0 0 0,-1 0 0,1 0 0,0 1-1,-1-1 1,1 0 0,0 0 0,-1 1 0,1-1 0,0 1 0,-1-1 0,1 1 0,0 0 0,0-1 0,0 1 0,0 0 0,0 0 0,-1 0 0,1 0 0,1 0 0,-1 0 0,0 0 0,0 0 0,0 1-5,-9 11-35,0 1 0,2 1 0,-1-1 0,2 1 1,0 1-1,1-1 0,0 1 0,1 0 0,1 1 35,-4 52-2539,9-49 804</inkml:trace>
  <inkml:trace contextRef="#ctx0" brushRef="#br0" timeOffset="-57557.06">25853 8666 14531,'-21'52'4972,"-10"54"145,31-104-5083,0 0-1,0-1 1,0 1 0,0 0 0,0-1-1,0 1 1,0 0 0,1 0 0,-1-1-1,1 1 1,-1-1 0,1 1 0,0 0-1,0-1 1,-1 1 0,1-1 0,0 0-1,0 1 1,1-1 0,-1 0 0,0 1-1,0-1 1,0 0 0,1 0 0,-1 0-1,1 0 1,-1 0 0,1-1 0,-1 1-1,1 0 1,-1-1 0,1 1 0,0-1-1,-1 1 1,1-1 0,0 0 0,0 0-1,-1 0 1,1 0 0,0 0 0,0 0-34,69-25 850,-58 17-745,-2-1 0,1 0 0,-1-1 0,0 0-1,-1-1 1,0 0 0,-1-1 0,0 0 0,-1 0 0,0-1 0,-1 0 0,-1 0 0,4-11-105,-9 21 17,0 1 1,0-1-1,-1 1 0,1-1 1,-1 1-1,0-1 1,0 0-1,0 1 0,0-1 1,0 0-1,0 1 0,-1-1 1,1 0-1,-1 1 0,0-1 1,1 1-1,-1-1 1,-1 1-1,1-1 0,0 1 1,-1 0-1,1 0 0,-1 0 1,1-1-1,-1 1 0,0 1 1,0-1-1,0 0 1,0 0-1,0 1 0,0-1 1,-1 1-1,1 0 0,0 0 1,-1 0-1,1 0 0,-1 0 1,0 0-1,1 0 1,-1 1-1,1 0 0,-1-1 1,0 1-1,1 0 0,-1 0 1,0 1-1,1-1 0,-1 0 1,0 1-1,1-1 1,-1 1-1,0 0-17,-1 1-46,-1 0 1,1 1-1,0-1 0,0 1 1,0 0-1,0 0 1,1 0-1,-1 0 0,1 1 1,0-1-1,0 1 1,0 0-1,0 0 0,1 0 1,-2 4 45,3-6-918,1-2 749</inkml:trace>
  <inkml:trace contextRef="#ctx0" brushRef="#br0" timeOffset="-57279.6">26106 8198 21925,'0'14'752,"-2"9"144,-1 3-272,3 12 48,3 2-120,9 4-143,4 1-33,7 0-240,2-1-72,-3 2 0,-2 3-40,-10 8-16,-7 5 8,-12 10 0,-7-1 24,-10-1-1393</inkml:trace>
  <inkml:trace contextRef="#ctx0" brushRef="#br0" timeOffset="-56706.81">26656 8203 17332,'-24'10'5451,"-8"32"-4737,25-30-243,-8 7-357,2-1 1,0 2 0,1 0-1,1 1 1,1 0-1,1 0 1,1 1 0,1 0-1,0 0 1,2 1-1,1 0 1,1 0-1,0 8-114,1-10 15,2 0-1,0 0 0,2 0 0,0 0 0,1-1 0,1 1 0,1-1 0,1 0 0,0 0 1,2 0-1,0-1 0,9 14-14,-14-29-29,-1-1 0,1 1 0,0-1 0,0 1-1,1-1 1,-1 0 0,1 0 0,-1-1 0,1 1 0,0-1 0,0 0 0,0 0 0,1 0 0,-1 0 0,2 0 29,29 4 607</inkml:trace>
  <inkml:trace contextRef="#ctx0" brushRef="#br0" timeOffset="-56207.27">26861 8605 17948,'-16'33'4248,"16"-32"-4189,0-1 0,-1 0 1,1 1-1,0-1 1,0 1-1,-1-1 0,1 0 1,0 1-1,0-1 0,0 1 1,-1-1-1,1 1 0,0-1 1,0 1-1,0-1 0,0 1 1,0-1-1,0 1 0,0-1 1,0 1-1,0-1 0,0 1 1,1-1-1,-1 1 1,0-1-1,0 1 0,0-1 1,1 1-1,-1-1 0,0 1 1,0-1-1,1 0 0,-1 1 1,0-1-1,1 0 0,-1 1 1,0-1-1,1 0 0,-1 1 1,1-1-1,-1 0 0,1 1 1,-1-1-1,0 0 1,1 0-1,-1 0 0,1 0 1,-1 0-1,1 1 0,-1-1 1,1 0-1,-1 0 0,1 0 1,-1 0-1,1 0 0,-1 0 1,1 0-1,-1-1 0,1 1 1,-1 0-1,1 0 0,-1 0 1,1 0-1,-1-1 1,1 1-1,-1 0 0,1-1-59,78-64 1795,-67 52-1660,258-333 317,-237 315-456,-33 31 3,1 0-1,0-1 1,-1 1-1,1 0 1,0 0 0,-1 0-1,1 0 1,0 0-1,0 0 1,-1 0-1,1 0 1,0 0 0,-1 1-1,1-1 1,0 0-1,0 0 1,-1 1-1,1-1 1,-1 0-1,1 1 1,0-1 0,-1 0-1,1 1 1,-1-1-1,1 1 1,-1-1-1,1 1 1,-1-1 0,1 1-1,-1 0 1,1-1-1,-1 1 1,0 0-1,0-1 1,1 1-1,-1 0 1,0-1 0,0 1-1,0 0 1,1-1-1,-1 1 1,0 0-1,0 0 1,0-1 0,0 1-1,0 0 1,-1-1-1,1 1 1,0 0-1,0-1 1,0 1 0,-1 0-1,1 0 2,-23 156-19,13-114 34,-22 144 60,32-187-92,0 1 0,-1-1 0,1 1 1,0 0-1,0-1 0,-1 1 0,1 0 0,0-1 0,0 1 1,0 0-1,0-1 0,0 1 0,0 0 0,0 0 1,0-1-1,0 1 0,0 0 0,0-1 0,1 1 1,-1 0-1,0-1 0,0 1 0,1 0 0,-1-1 1,0 1-1,1-1 0,-1 1 0,1-1 0,-1 1 1,1 0-1,-1-1 0,1 0 0,-1 1 0,1-1 0,-1 1 1,1-1-1,0 0 0,-1 1 0,1-1 0,0 0 1,-1 0-1,1 1 0,0-1 0,-1 0 0,1 0 1,0 0-1,-1 0 0,1 0 0,0 0 0,0 0 1,-1 0-1,1 0 0,0 0 17,11-10-1592</inkml:trace>
  <inkml:trace contextRef="#ctx0" brushRef="#br0" timeOffset="-55913.35">27678 8322 17452,'0'0'2120,"0"0"337,4 21-1097,-10 0-560,-3 4-208,2 7-408,2 3-48,2 7-64,3 1-32,2-4-16,4-2 8,-2-7 0,4-5 0,-5-4 16,0-6-40,-3-15-872,0 0-400</inkml:trace>
  <inkml:trace contextRef="#ctx0" brushRef="#br0" timeOffset="-55651.07">27493 8496 19380,'0'0'1993,"0"0"-177,2 0-808,29 0-264,-3 5-456,7-4-64,6-1-80,11-3-24,-4-4-55,-2 0-1</inkml:trace>
  <inkml:trace contextRef="#ctx0" brushRef="#br0" timeOffset="-49721.36">23998 9326 15459,'112'-12'3966,"52"-35"-4101,-107 29 427,-14 5-263,35-13 24,1 5-1,1 3 0,49-4-52,-112 20 200,0 1 0,-1 1-1,1 0 1,0 1 0,0 1 0,0 1-1,-1 0 1,0 1 0,1 1 0,-1 1-1,-1 0 1,1 1 0,-1 0 0,0 2-1,-1-1 1,0 2 0,-1 0 0,10 9-200,3 8 527,-2 0-28,2-1-1,1-1 0,2-1 1,0-1-1,12 6-498,-39-28 49,-1-6-123,2-17-740,-9 4-477</inkml:trace>
  <inkml:trace contextRef="#ctx0" brushRef="#br0" timeOffset="-49392.86">25207 9386 15395,'0'0'3220,"0"0"-49,1-4-1396,4-7-1622,0 0-1,1 0 1,0 1-1,1-1 1,0 2-1,1-1 1,0 1 0,0 0-1,1 0 1,0 1-1,1 0 1,0 1-1,0 0 1,1 1 0,5-3-153,-6 2-2,-1 1 0,1 1 1,1 0-1,-1 0 1,1 1-1,0 1 0,0-1 1,0 2-1,0 0 1,1 0-1,-1 1 0,0 0 1,1 1-1,-1 0 1,1 1-1,-1 0 0,0 1 1,1 0-1,-1 1 1,0 0-1,0 1 0,-1 0 1,1 1-1,-1 0 1,7 5 1,6 5 26,-19-11 27,0 0 0,1 0 0,0-1 1,0 0-1,0 0 0,0 0 0,0-1 1,0 1-1,1-1 0,-1 0 0,1-1 0,0 0 1,0 1-1,-1-2 0,1 1 0,0-1 1,0 0-1,0 0 0,1 0-53,17-9 224,1-2 1,-1 0-1,-1-1 0,0-1 1,0-1-1,-1-1 0,8-9-224,-8 8 65,53-43-44,-89 67-829,-10 2-889</inkml:trace>
  <inkml:trace contextRef="#ctx0" brushRef="#br0" timeOffset="-46596.55">26541 9173 15843,'2'5'455,"-1"1"-1,1-1 0,0 0 1,0-1-1,0 1 1,1 0-1,0 0 0,0-1 1,0 0-1,0 0 0,1 0 1,-1 0-1,1 0 1,0 0-1,0-1 0,1 1-454,79 22 1633,-63-25-1640,0-2 0,0 0 0,0-1 0,-1-1 0,1-2 0,-1 0 0,15-5 7,114-54 223,62-17-157,-197 78-47,1 0 0,-1 1 0,1 1 0,-1 0 0,1 1 0,0 0 0,-1 1 0,1 1 0,-1 1 0,0 0 0,1 0 0,-1 1 0,-1 1 0,6 3-19,-13-5 57,0 1 0,0 0 0,0 0 1,0 0-1,-1 1 0,1 0 0,-1 0 0,-1 1 0,1-1 0,-1 1 0,0 0 0,0 0 1,0 0-1,-1 1 0,0-1 0,0 1 0,-1 0 0,0 0 0,0 0 0,0 0 0,-1 0 1,0 0-1,-1 0 0,0 1 0,0-1 0,0 0 0,-1 0 0,0 0 0,-1 6-57,-8-18-716,9-16 105</inkml:trace>
  <inkml:trace contextRef="#ctx0" brushRef="#br0" timeOffset="-46063.61">27789 9356 20468,'-2'-4'161,"0"0"-1,0 0 0,0-1 1,0 1-1,1 0 0,-1-1 1,1 0-1,0 1 0,1-1 1,-1 0-1,1 1 0,0-1 1,0 0-1,0 1 0,1-1 0,-1 0 1,1 1-1,1-1 0,-1 1 1,0-1-1,1 1 0,0-1 1,0 1-1,1 0 0,-1 0 1,1 0-1,-1 0 0,1 1 1,1-1-1,-1 1 0,0-1 1,1 1-1,3-2-160,12-9 21,0 0 0,0 2 0,2 0 0,-1 2 0,1 0 0,1 1 1,0 1-1,0 1 0,1 1 0,-1 1 0,1 1 0,1 1 0,-1 1 0,0 1 0,0 1 0,1 1 1,3 2-22,-7-3 8,-1 1 1,0 2-1,0 0 1,0 0 0,0 2-1,0 1 1,-1 0-1,0 1 1,0 1 0,-1 1-1,2 1-8,-13-6 16,-1 0-1,1 0 0,0-1 1,0 0-1,1 0 0,-1-1 1,0 0-1,1 0 0,-1 0 1,1-1-1,0 0 0,0 0 1,-1-1-1,1 0 0,0 0 1,0 0-1,0-1 0,-1 0 1,1 0-1,0-1 0,-1 0 1,1 0-1,-1-1 0,1 0-15,137-121 971,-51 51-752,-84 87-898,-9-4-574</inkml:trace>
  <inkml:trace contextRef="#ctx0" brushRef="#br0" timeOffset="-48878.17">24383 9953 18972,'-12'11'1362,"6"-4"2679,55-91-3004,-18 27-844,3 1 0,2 2 0,43-48-193,-79 101 0,0 0 0,1 0 1,-1 0-1,0 0 0,1 0 1,-1 0-1,1 0 0,0 0 1,-1 0-1,1 0 0,0 0 0,-1 1 1,1-1-1,0 0 0,0 1 1,0-1-1,0 0 0,0 1 1,0-1-1,0 1 0,0-1 0,0 1 1,0 0-1,0-1 0,0 1 1,0 0-1,0 0 0,0 0 0,0-1 1,0 1-1,0 0 0,0 1 1,0-1-1,0 0 0,0 0 1,1 0-1,-1 1 0,0-1 0,0 0 1,0 1-1,0-1 0,0 1 1,-1-1-1,1 1 0,0 0 1,0-1-1,0 1 0,0 0 0,-1 0 1,1-1-1,0 1 0,-1 0 1,1 0-1,0 0 0,-1 0 1,1 0-1,-1 0 0,0 0 0,1 0 1,-1 0-1,0 0 0,1 0 1,-1 0-1,0 0 0,0 0 0,0 0 1,0 1-1,4 75 45,-40 206 161,36-281-933,0-14-507</inkml:trace>
  <inkml:trace contextRef="#ctx0" brushRef="#br0" timeOffset="-48415.71">24758 9648 20572,'0'0'1029,"13"11"1504,20 30-2331,-4-42 17,2-44 5,5-23-94,-27 78-167,-7 35 137,-2-1 1,-2 1-1,-3 0 0,-7 35-100,4-30 238,-24 126 955,32-175-1180,0 0 0,0-1 0,0 1 0,0 0 0,0-1 0,0 1 0,0 0 0,0 0 0,-1-1 0,1 1 0,0 0 0,0-1 0,-1 1 0,1-1 0,0 1 0,-1 0 0,1-1 0,0 1 0,-1-1 0,1 1 0,-1-1 0,1 1 0,-1-1 0,0 1 0,1-1-1,-1 0 1,1 1 0,-1-1 0,0 0 0,1 1 0,-1-1 0,0 0 0,1 0 0,-1 0 0,0 1 0,1-1 0,-1 0 0,0 0 0,1 0 0,-1 0 0,0 0 0,0 0 0,1-1 0,-1 1 0,0 0 0,1 0 0,-1 0 0,0-1 0,1 1 0,-1 0 0,1-1 0,-1 1 0,0 0 0,1-1 0,-1 1-1,1-1 1,-1 1 0,1-1 0,-1 1-13,-26-39 211,23 31-158,3 6-17,-4 0-1505,4 1 2671</inkml:trace>
  <inkml:trace contextRef="#ctx0" brushRef="#br0" timeOffset="-47726.73">25189 9673 13931,'1'-6'1086,"-8"-6"8277,-9 16-9723,-24 9 753,39-13-366,1 0 0,0 0 0,-1 1 0,1-1 0,-1 0 0,1 0-1,0 1 1,-1-1 0,1 0 0,0 1 0,-1-1 0,1 0 0,0 1 0,0-1 0,-1 1 0,1-1-1,0 0 1,0 1 0,0-1 0,-1 1 0,1-1 0,0 1 0,0-1 0,0 1 0,0-1-1,0 1 1,0-1 0,0 1 0,0-1 0,0 1 0,0-1 0,0 0 0,0 1 0,1-1-1,-1 1 1,0-1 0,0 1 0,0-1 0,1 1 0,-1-1 0,0 0 0,0 1 0,1-1 0,-1 0-1,0 1 1,1-1 0,-1 0 0,0 1 0,1-1 0,-1 0 0,1 0 0,-1 1 0,1-1-1,-1 0 1,0 0 0,1 0 0,-1 0 0,1 1 0,-1-1 0,1 0 0,-1 0 0,1 0 0,-1 0-1,1 0 1,-1 0 0,1 0-27,4 1 61,-3 0-46,0 0 0,-1 0 1,1-1-1,0 1 0,0-1 0,0 1 1,0-1-1,0 0 0,0 0 0,0 0 1,0 0-1,0 0 0,0 0 0,0 0 1,0-1-1,0 1 0,0-1 0,0 1 1,0-1-1,0 0 0,-1 0 0,1 0 1,0 0-1,1-1-15,2-2 19,0 0 1,0-1-1,-1 1 0,1-1 0,-1 0 1,0 0-1,-1-1 0,1 1 0,-1-1 1,0 0-1,0 0 0,-1 0 1,0 0-1,0 0 0,0 0 0,-1-1 1,0 1-1,0 0 0,-1-1 0,1-2-19,-1 8 7,0 0-1,0 1 1,0-1-1,0 0 1,0 1-1,0-1 1,0 1-1,-1-1 1,1 0-1,0 1 0,0-1 1,0 1-1,-1-1 1,1 0-1,0 1 1,-1-1-1,1 1 1,0-1-1,-1 1 1,1-1-1,-1 1 1,1-1-1,-1 1 0,1 0 1,-1-1-1,1 1 1,-1 0-1,1-1 1,-1 1-1,1 0 1,-1 0-1,0-1 1,1 1-1,-1 0 0,1 0 1,-1 0-1,0 0 1,1 0-1,-1 0 1,0 0-1,1 0 1,-1 0-1,1 0 1,-1 0-1,0 0 1,1 1-1,-1-1 0,1 0 1,-1 0-1,0 1 1,1-1-1,-1 0 1,1 1-1,-1-1 1,1 0-1,-1 1 1,1-1-1,-1 1 1,1-1-1,0 1 0,-1-1 1,1 1-1,0-1 1,-1 1-1,1-1 1,0 1-7,-31 35 178,-57 114-36,87-149-153,0 0-1,0-1 1,1 1-1,-1 0 1,1 0 0,-1 0-1,1 0 1,-1 0-1,1 0 1,-1 1-1,1-1 1,0 0-1,0 0 1,0 0-1,-1 0 1,1 0 0,0 0-1,0 0 1,1 1-1,-1-1 1,0 0-1,0 0 1,0 0-1,1 0 1,-1 0-1,1 0 1,-1 0-1,1 0 1,-1 0 0,1 0-1,-1 0 1,1 0-1,0 0 1,0 0-1,-1 0 1,1-1-1,0 1 1,0 0-1,0-1 1,0 1 0,0 0-1,0-1 1,0 1-1,0-1 1,0 0-1,0 1 1,0-1-1,0 0 1,0 0-1,1 1 1,-1-1 0,0 0-1,0 0 1,0 0-1,0 0 1,0-1-1,0 1 1,1 0-1,-1 0 1,0-1-1,1 1 12,23-12-1312,7-5-339</inkml:trace>
  <inkml:trace contextRef="#ctx0" brushRef="#br0" timeOffset="-47389.02">25359 9591 19108,'-30'32'5295,"28"-29"-5242,0-1 0,1 1 0,-1 0 0,1 0 0,-1 0 0,1 0-1,0 0 1,0 0 0,0 0 0,1 0 0,-1 1 0,1-1 0,0 0 0,-1 0 0,2 0-1,-1 1 1,0-1 0,0 0 0,2 2-53,-1-4 13,0 0 0,0 0-1,1 0 1,-1-1 0,1 1 0,-1-1-1,1 1 1,-1-1 0,1 0 0,-1 1 0,1-1-1,-1 0 1,1 0 0,-1 0 0,1 0-1,-1 0 1,1 0 0,0-1 0,-1 1-1,1 0 1,-1-1 0,0 1 0,1-1 0,-1 0-1,1 1 1,-1-1 0,0 0 0,1 0-1,-1 0 1,0 0 0,0 0 0,0 0-1,1-1-11,2-2 9,-1 0 1,1 1 0,0 0-1,-1 0 1,2 0 0,-1 0-1,0 0 1,1 1 0,-1 0 0,1 0-1,-1 0 1,1 1 0,0-1-1,0 1 1,0 0 0,0 1-1,0-1 1,0 1 0,0 0 0,0 0-1,0 0 1,0 1 0,0 0-1,0 0 1,0 0 0,-1 1 0,1-1-1,0 1 1,-1 0 0,1 1-1,-1-1 1,0 1 0,1 0-1,-1 0 1,-1 0 0,1 0 0,1 2-11,8 31 112,-13-35 42,0-1 228,-1-4 141,-41-165 1376,48 167-1941,61 16-1594,-41-12-265</inkml:trace>
  <inkml:trace contextRef="#ctx0" brushRef="#br0" timeOffset="-44949.84">27060 9740 14867,'-1'0'171,"0"0"1,0-1-1,0 1 0,0 0 1,0 0-1,0-1 0,0 1 1,0-1-1,0 1 0,0-1 1,0 1-1,0-1 0,0 0 1,0 1-1,0-1 0,0 0 1,1 0-1,-1 0 0,0 0 1,1 1-1,-1-1 0,0 0 1,1 0-1,-1 0 0,1 0 0,-1-1 1,1 1-1,0 0 0,0 0 1,-1 0-1,1 0 0,0 0 1,0 0-1,0 0 0,0-1 1,0 1-1,0 0 0,1 0 1,-1 0-1,0 0 0,0 0 1,1 0-1,-1 0 0,1 0 1,-1 0-1,1 0 0,-1 0 0,1 0 1,0-1-172,42-41 1559,-35 36-1433,1 1-1,0 0 0,1 1 0,-1 0 0,1 1 1,0 0-1,0 0 0,0 1 0,10-1-125,-17 3 12,-1 0 0,1 1 0,0-1 0,0 1 0,0 0 1,0 0-1,0 0 0,0 0 0,0 1 0,-1-1 0,1 1 0,0 0 0,0 0 0,-1 0 0,1 0 0,0 0 0,-1 0 0,1 1 0,-1-1 0,1 1 0,-1 0 0,0 0 0,0 0 0,0 0 0,0 0 0,0 0 0,0 0 0,0 1 0,-1-1 0,1 1 0,-1-1 0,0 1 0,0 0 0,0 0 1,0-1-1,0 1 0,-1 0 0,1 0-12,-1 11 24,0 0 0,-1 0 1,0 0-1,-1 0 0,-1 0 1,0 0-1,-1 0 1,0-1-1,-1 0 0,-1 0 1,0 0-1,-1-1 0,0 1 1,-1-2-1,0 1 1,-1-1-1,0 0 0,-1-1 1,0 0-1,0-1 0,-1 0 1,-6 3-25,16-11 29,16 5-13,94-19-1244,-77 2-2382</inkml:trace>
  <inkml:trace contextRef="#ctx0" brushRef="#br0" timeOffset="-44280.03">27666 9608 20572,'0'0'1115,"-11"13"2773,-8 21-3473,13-12 281,6-17-686,-1 0 0,1 0 1,0 1-1,0-1 1,0 0-1,1 0 0,-1 0 1,1 0-1,1 1 0,-1-1 1,1-1-1,0 1 0,0 0 1,0 0-1,0-1 1,1 1-1,0-1 0,0 0 1,0 0-1,1 0 0,-1 0 1,2 0-11,7 7 1,0 1 1,-1 0-1,-1 0 1,0 1-1,0 1 1,-1 0-1,-1 0 1,-1 0-1,0 1 0,0 0 1,-2 1-1,0-1 1,0 1-1,-2 0 1,0 0-1,-1 0 1,0 1-1,-2-1 1,0 8-2,0-20 18,0 0 0,-1-1 0,0 1-1,0 0 1,0-1 0,0 1 0,0-1 0,-1 0 0,0 1 0,1-1 0,-1 0 0,-1 0 0,1 0 0,0 0 0,-1 0 0,1-1 0,-1 1-1,0-1 1,0 0 0,0 1 0,0-1 0,0-1 0,0 1 0,0 0 0,-1-1 0,1 1 0,-1-1 0,1 0 0,-1-1 0,0 1 0,1 0-1,-1-1 1,0 0 0,1 0 0,-1 0 0,0 0 0,1-1 0,-1 1 0,1-1 0,-1 0 0,0 0 0,1 0 0,0-1 0,-1 1-1,1-1 1,0 0 0,0 0 0,-1 0 0,2 0 0,-1 0 0,0-1 0,0 1-18,-3-2 17,0 0-1,1 0 1,-1-1-1,1 0 1,0 1-1,0-2 1,1 1-1,0-1 1,0 1 0,0-1-1,0 0 1,1-1-1,0 1 1,0 0-1,1-1 1,0 0 0,0 1-1,0-1 1,1 0-1,0 0 1,0 0-1,1 0 1,0 0-1,0 0 1,1 0 0,0 0-1,0 0 1,0 0-1,1 0 1,0 0-1,1-1-16,7-6 5,1 0 0,0 0-1,1 1 1,1 0 0,0 1-1,0 1 1,1 0-1,1 0 1,-1 2 0,2 0-1,-1 1 1,12-5-5,83-54 23,-107 65-21,-1 1-1,1-1 1,-1 0-1,1 0 1,-1 0 0,0 0-1,0 0 1,0-1-1,0 1 1,0-1-1,0 1 1,-1-1 0,1 0-1,-1 0 1,1 0-1,-1 1 1,0-1 0,-1 0-1,1-1 1,0 1-1,-1 0 1,0 0-1,1 0 1,-1 0 0,0 0-1,-1 0 1,1 0-1,-1-1 1,1 1-1,-1 0 1,0 0 0,0 0-1,0 1 1,0-1-1,-1 0 1,1 0-1,-1 1 1,0-2-2,-48-40 128,49 43-176,-1 0-1,1 1 1,0-1-1,0 1 1,-1-1-1,1 1 1,0 0 0,-1-1-1,1 1 1,-1 0-1,1 0 1,0 0-1,-1 0 1,1 0-1,0 0 1,-1 0-1,1 1 1,0-1-1,-1 0 1,1 1-1,0-1 1,-1 1-1,1-1 1,0 1-1,0 0 1,0 0-1,0-1 1,0 1-1,-1 0 1,1 0-1,1 0 1,-1 0 0,0 0-1,0 0 1,0 1-1,1-1 1,-1 0-1,0 0 1,1 0-1,-1 1 1,1-1-1,-1 0 1,1 1-1,0-1 1,0 0-1,-1 2 49,-1 10-1891</inkml:trace>
  <inkml:trace contextRef="#ctx0" brushRef="#br0" timeOffset="-43158.47">28155 9634 11995,'2'-3'638,"-1"0"0,1 0 1,0 0-1,0 0 0,0 0 1,0 0-1,1 0 0,-1 1 1,1-1-1,-1 1 0,1 0 1,0-1-1,0 1 0,0 1 1,0-1-1,1 0 0,2 0-638,-5 1 735,-1 1-166,0 0-74,0 0-77,-12 5 477,-21 8-735,17 5 48,5 17-191,17-23 22,-1-10-31,-1 0 0,1 0 0,0-1 0,-1 0 0,1 0 0,0 0 0,0 0 0,0-1 0,0 0 0,0 0 0,0 0 0,0-1 0,-1 1 0,1-1 0,0-1 0,0 1 0,0 0 0,-1-1 0,2-1-8,-1 1 23,0-1 0,0 0 0,-1 0 0,1-1 0,-1 1 0,0-1 0,0 0 0,0 0 0,0 0 1,-1-1-1,0 1 0,0-1 0,0 0 0,0 0 0,-1 0 0,1 0 0,-2 0 0,1-1 0,0 1 0,-1-1 0,0 1 1,0-1-1,-1 1 0,1-1 0,-1 1 0,-1-1 0,1 0 0,-1 1 0,-1-5-23,2 9 9,0-1-1,-1 1 1,1 0-1,-1 0 1,0-1-1,1 1 1,-1 0-1,0 0 1,0 0-1,0 0 1,0 0-1,0 0 1,0 0 0,0 0-1,0 1 1,0-1-1,0 0 1,0 1-1,-1-1 1,1 0-1,0 1 1,0-1-1,-1 1 1,1 0-1,0 0 1,-1-1-1,1 1 1,0 0-1,-1 0 1,1 0 0,0 0-1,-1 0 1,1 1-1,0-1 1,-1 0-1,1 1 1,0-1-1,-1 1 1,1-1-1,0 1 1,0-1-1,0 1 1,-1 0-1,1 0-8,-46 41 24,41-33-27,0 0 1,0 0-1,1 0 1,0 0-1,1 1 1,0-1-1,1 1 0,0 0 1,1 1-1,-1-1 1,2 0-1,0 1 1,0 9 2,1-18 1,-1-1 0,1 1 1,1 0-1,-1 0 0,0-1 0,0 1 1,1 0-1,-1 0 0,1-1 1,-1 1-1,1 0 0,0-1 1,-1 1-1,1-1 0,0 1 1,0-1-1,0 1 0,0-1 1,1 0-1,-1 1 0,0-1 1,1 0-1,-1 0 0,1 0 0,-1 0 1,1 0-1,-1 0 0,1 0 1,-1-1-1,1 1 0,0-1 1,-1 1-1,1-1 0,0 1 1,0-1-1,0 0 0,-1 0 1,1 0-1,0 0 0,0 0 1,-1 0-1,1-1 0,0 1 0,0 0 1,-1-1-1,2 0-1,77-38 66,80-93-623,-159 131 536,0 0 0,0 0-1,0 0 1,0 1 0,0-1 0,0 0 0,0 1 0,0-1 0,0 1-1,0 0 1,0-1 0,1 1 0,-1 0 0,0-1 0,0 1 0,0 0-1,1 0 1,-1 0 0,0 0 0,0 0 0,0 1 0,1-1 0,-1 0-1,0 0 1,0 1 0,0-1 0,0 1 0,1-1 0,-1 1 0,0-1-1,0 1 1,0 0 0,0 0 0,0-1 0,-1 1 0,1 0 0,0 0-1,0 0 1,0 0 0,-1 0 0,1 0 0,0 0 0,-1 0 0,1 0-1,-1 0 1,0 1 0,1-1 0,-1 0 0,0 0 0,1 0 0,-1 0-1,0 1 1,0-1 0,0 0 0,0 0 0,0 1 0,-1 0 21,11 26 17,21-6 36,-28-19-50,-1-1 0,0-1-1,1 1 1,-1 0 0,1-1 0,-1 1 0,1-1 0,0 0 0,-1 1-1,1-1 1,0-1 0,0 1 0,0 0 0,0-1 0,0 1 0,0-1-1,0 0 1,0 0 0,0 0 0,0-1 0,0 1-3,-5-48 1027,0 42-978,0 0-1,0-1 1,0 2 0,0-1 0,-1 0 0,0 0 0,-1 1 0,1-1-1,-1 1 1,0 0 0,0 0 0,0 1 0,-1-1 0,0 1-1,0 0 1,-3-2-49,-3 8 60,24-2-341,20-3-758,-23 2-463</inkml:trace>
  <inkml:trace contextRef="#ctx0" brushRef="#br0" timeOffset="54878.11">13702 8668 22941,'0'0'948,"0"0"20,7 3 39,16 6-981,0-1 0,1-2-1,-1 0 1,2-2 0,-1 0 0,0-2-1,1-1 1,-1-1 0,1 0 0,10-3-26,49 1 28,-69 2-307,0 1-1,1 0 1,-1 0 0,1 2 0,-1 0 0,0 1 0,0 0 0,10 5 279,-16-4-4601</inkml:trace>
  <inkml:trace contextRef="#ctx0" brushRef="#br0" timeOffset="55141.96">13815 8992 19060,'0'0'1568,"2"0"369,20 4-809,3-11-288,13-5-80,6-6-368,4-3-87,7-4-113,-5 0-112,4 2-56,-2 5 0,-4 13 16,-4 3-48,-5 9-937,-3 5 1386</inkml:trace>
  <inkml:trace contextRef="#ctx0" brushRef="#br0" timeOffset="62650.12">14236 8266 16972,'0'0'1657,"0"0"-210,0 0-377,7-3-242,9-7-627,1-1 1,-2-1-1,0 0 0,0-1 1,-1-1-1,-1 0 1,0-1-1,-1 0 0,-1-1 1,1-2-202,12-13 268,89-133 23,-6-5 0,-8-4 0,-8-5 0,33-98-291,29-42 37,15 7 1,32-25-38,-14 48 28,95-100-28,73-76 97,-257 344-250,-87 105-701</inkml:trace>
  <inkml:trace contextRef="#ctx0" brushRef="#br0" timeOffset="63208.65">14241 7803 21645,'-62'253'3463,"6"-41"-1781,55-211-1665,0 1 1,1-1 0,-1 1 0,1 0 0,0-1-1,0 1 1,-1 0 0,1-1 0,0 1-1,0 0 1,1-1 0,-1 1 0,0 0-1,1-1 1,-1 1 0,0-1 0,1 1-1,0 0 1,-1-1 0,1 1 0,0-1-1,0 0 1,0 1 0,0-1 0,0 0 0,0 1-1,0-1 1,1 0 0,-1 0 0,0 0-1,1 0 1,-1 0 0,0 0 0,1-1-1,-1 1 1,1 0 0,0-1 0,-1 1-1,1-1 1,-1 1 0,1-1 0,0 0-1,-1 0 1,2 0-18,10-2 16,0-1 0,0 0 0,0-1-1,-1-1 1,1 0 0,-1 0 0,-1-2-1,1 1 1,2-3-16,37-18 44,-18 13-59,0 2 1,1 1 0,1 2-1,0 1 1,0 2 0,0 2 0,8 0 14,4 1-739</inkml:trace>
  <inkml:trace contextRef="#ctx0" brushRef="#br0" timeOffset="-204594.98">26232 1006 15275,'-26'31'4126,"25"-30"-4094,0 1 1,1-1-1,0 0 1,-1 0-1,1 0 1,0 1-1,-1-1 1,1 0-1,0 0 0,0 1 1,0-1-1,0 0 1,0 1-1,0-1 1,1 0-1,-1 0 1,0 1-1,1-1 1,-1 0-1,1 0 1,-1 0-1,1 0 1,-1 1-1,1-1 0,0 0 1,0 0-1,-1 0 1,1 0-1,0-1 1,0 1-1,0 0 1,0 0-1,0 0 1,0-1-1,0 1 1,0 0-1,1-1 1,-1 1-1,0-1 0,0 0 1,0 1-1,1-1 1,-1 0-1,0 0 1,2 0-33,291-9 1799,-180 24-1791,130 3-7,-70-40 16,-136 14-16,0 2 0,1 1 0,0 3 0,0 1-1,1 1 1,-1 3 0,38 6-1,-8 4 6,2-3 0,-1-3 0,1-3-1,0-3 1,0-4 0,0-2 0,1-4-6,-59 7 0,40-6 3,0 2 0,1 2-1,0 3 1,0 2 0,0 3-1,52 9-2,44 47-16,-127-48 18,1-1 0,0-1 0,1 0 0,0-2 0,1-2 0,16 3-2,30-4 2,0-4-1,-1-3 1,1-3-1,56-12-1,96-7 21,330 17-20,54-50 30,-558 57-4,0 1 0,0 3 0,0 3 0,-1 1 0,2 3-27,1-1 141,10-1 271,0-4-1,1-1 1,24-4-412,-97 15 1427,-40 44-1703,33-38-698</inkml:trace>
  <inkml:trace contextRef="#ctx0" brushRef="#br0" timeOffset="-177657.1">23501 2083 19012,'-38'-6'1830,"42"-14"-1862,79-22-30,-44 31 56,2 1 0,-1 2 0,1 3 0,0 0 0,0 3 0,1 2 0,-1 1 0,35 6 6,75-1 2,619-36 186,-260 11-72,479 44-116,-613-23 81,-1-17 1,219-41-82,-466 42-3,445-10 108,-333 21 191,169-27-296,156-48 292,-182 41 47,-292 45 2004,-90-8-2019,-1 0-56,0 0 20,0 0 8,-7-2-504,-22-11-776</inkml:trace>
  <inkml:trace contextRef="#ctx0" brushRef="#br0" timeOffset="-144278.75">14996 2172 23901,'0'0'896,"0"0"81,0 0-80,4 2-213,87-12 229,-61 2-835,-4 3-65,0 1 0,0 1 1,0 1-1,0 1 0,0 1 0,1 2 0,-1 1 1,0 0-1,0 2 0,15 6-13,73 15-1174,-102-31-154,-5-4 29</inkml:trace>
  <inkml:trace contextRef="#ctx0" brushRef="#br0" timeOffset="-143985.36">15402 2021 23613,'0'0'820,"0"0"107,5 1-156,204 24 320,-205-24-1093,-1 0-1,1 1 1,-1-1 0,0 1 0,0 0 0,0 0-1,0 0 1,0 1 0,0-1 0,-1 1 0,1-1-1,-1 1 1,1 0 0,-1 0 0,0 0 0,0 0-1,0 0 1,-1 1 0,1-1 0,-1 0 0,0 1-1,0-1 1,0 1 0,0-1 0,-1 1 0,1 0-1,-1-1 1,0 1 0,0 2 2,-22 109 188,8-80-118,-1-1-1,-2 0 1,-1-1 0,-1 0 0,-2-2 0,-17 19-70,19-29-1038,1-8 28</inkml:trace>
  <inkml:trace contextRef="#ctx0" brushRef="#br0" timeOffset="-140654.17">16253 2088 12643,'-16'5'8608,"5"8"-4965,-5 44-3946,15-49 1152,-11 110-39,12-117-801,0-1 1,0 1 0,0 0-1,1 0 1,-1-1 0,0 1 0,0 0-1,0 0 1,0-1 0,1 1-1,-1 0 1,0-1 0,1 1 0,-1 0-1,1-1 1,-1 1 0,1-1-1,-1 1 1,1-1 0,-1 1-1,1-1 1,-1 1 0,1-1 0,-1 1-1,1-1 1,0 0 0,-1 1-1,1-1 1,0 0 0,0 1 0,-1-1-1,1 0 1,0 0 0,-1 0-1,1 0 1,0 0 0,0 0 0,-1 0-1,1 0 1,0 0 0,0 0-1,-1 0 1,1 0 0,0-1 0,0 1-1,-1 0 1,1 0 0,0-1-1,-1 1 1,1 0 0,-1-1-1,1 1 1,0-1 0,-1 1 0,1-1-1,-1 1 1,1-1 0,-1 0-1,1 1 1,-1-1 0,0 1 0,1-1-1,-1 0 1,0 1 0,1-1-1,-1 0 1,0 0-10,38-44 503,-37 44-489,8-13 91,-7 10-79,0-1-1,1 1 1,0 0 0,0-1-1,0 1 1,0 1 0,1-1-1,-1 0 1,1 1 0,0 0-1,0 0 1,0 0 0,1 0-1,-1 0 1,0 1 0,4-1-26,-4 4 4,-1 1 1,0 0-1,0 0 1,0 0 0,0 0-1,0 0 1,0 1 0,-1-1-1,1 1 1,-1 0-1,1 0 1,-1 0 0,0 0-1,0 0 1,-1 0 0,1 1-1,-1-1 1,1 0-1,-1 1 1,0-1 0,-1 1-1,1 0 1,0-1 0,-1 3-5,2-1 6,28 88 83,-29-91-85,1-1 0,-1 0 0,1 0 0,-1-1 0,1 1 0,0 0 0,0 0 0,-1-1 0,1 1 0,0-1 0,0 0 0,0 1 0,0-1 0,0 0 0,-1 0 0,1 0 0,0-1 0,0 1 0,0 0 0,0-1 0,0 1 0,-1-1 0,1 1 0,0-1 0,0 0 0,-1 0 0,1 0 0,-1 0 0,1 0 0,-1 0 0,1 0 0,-1 0 0,1-1 0,-1 1 0,0-1 0,0 1 0,0-1 0,0 1 0,0-1 0,0 1 0,0-1 0,0 0 0,-1 0 0,1 1 0,-1-2-4,1 2 3,76-124 332,-76 125-334,-1-1-1,0 0 1,1 0 0,-1 1 0,0-1 0,1 0-1,-1 0 1,1 1 0,-1-1 0,1 0 0,0 1-1,-1-1 1,1 1 0,0-1 0,-1 1 0,1-1 0,0 1-1,0-1 1,-1 1 0,1 0 0,0-1 0,0 1-1,0 0 1,0 0 0,-1 0 0,1 0 0,0-1-1,0 1 1,0 0 0,0 1 0,0-1 0,-1 0-1,1 0 1,0 0 0,0 0 0,0 1 0,0-1 0,-1 0-1,1 1 1,0-1 0,0 0 0,-1 1 0,1-1-1,0 1 1,-1 0 0,1-1 0,0 1 0,-1-1-1,1 1 1,-1 0 0,1-1 0,-1 1 0,1 0-1,-1 0 1,0-1 0,1 1 0,-1 0 0,0 0-1,1 0 1,14 52-8,-10-19 20,21 66 75,-19-100-533,-19-47-2516,-4 28 861</inkml:trace>
  <inkml:trace contextRef="#ctx0" brushRef="#br0" timeOffset="-140409.38">16453 2092 14195,'-6'-25'3945,"3"7"912,3 3-3097,0 8-551,0 7-241,0 0-600,0 0-192,0 0-576,0 0-1057</inkml:trace>
  <inkml:trace contextRef="#ctx0" brushRef="#br0" timeOffset="-139909.72">16949 2171 17732,'43'-24'6115,"25"31"-3664,-47-2-2326,-17-4-76,1 0 1,-1-1-1,1 1 1,0-1-1,0 0 1,-1 0-1,1-1 0,0 1 1,-1-1-1,1 0 1,-1 0-1,1 0 1,-1-1-1,0 0 1,1 0-1,-1 0 0,0 0 1,0-1-1,0 1 1,0-1-1,-1 0 1,1 0-1,-1-1 0,0 1 1,0-1-1,0 1 1,0-1-1,-1 0 1,1 0-1,-1 0 1,0-1-1,0 1 0,-1 0 1,1-1-1,-1 1 1,0-1-1,0 1 1,-1-1-1,1 0 0,-1 1 1,0-1-1,0 0 1,-1-2-50,-1 5 25,-1-1 1,1 1 0,-1 0 0,0 0-1,1 0 1,-1 0 0,0 0 0,-1 1-1,1-1 1,0 1 0,0 0-1,0 0 1,-1 0 0,1 1 0,-1-1-1,1 1 1,0-1 0,-1 1-1,1 0 1,-1 1 0,1-1 0,-1 1-1,1-1 1,0 1 0,-1 0-1,1 0 1,0 0 0,-2 1-26,-2 1 3,-1 0-1,1 1 1,0 0-1,0 0 1,1 0 0,-1 1-1,1 0 1,0 0-1,0 1 1,1-1 0,-1 1-1,1 1 1,1-1 0,-1 1-1,1-1 1,0 1-1,1 0 1,-1 1 0,0 4-3,-34 150 15,42-82-23,-4-78 6,1 0 1,-1-1-1,0 1 1,1 0 0,-1 0-1,1 0 1,0-1 0,0 1-1,0 0 1,0-1-1,0 1 1,0 0 0,0-1-1,0 1 1,0-1-1,1 0 1,-1 1 0,1-1-1,-1 0 1,1 0-1,-1 0 1,1 0 0,0 0-1,-1 0 1,1-1 0,0 1-1,0-1 1,-1 1-1,1-1 1,0 1 0,0-1-1,0 0 1,0 0-1,0 0 1,0 0 0,0 0-1,-1 0 1,3-1 1,68-37-979,-26 4-317</inkml:trace>
  <inkml:trace contextRef="#ctx0" brushRef="#br0" timeOffset="-138975.54">17515 2003 18636,'-71'78'5156,"-11"57"-1984,80-130-3131,-1 1 0,1-1 0,1 1 0,-1 0 0,1 0-1,0-1 1,0 1 0,0 0 0,1 0 0,0 0 0,0 0-1,1 0 1,0 4-41,0-10 3,0 1 0,0 0-1,0 0 1,0 0 0,0-1 0,0 1-1,0 0 1,0-1 0,0 1 0,1-1-1,-1 0 1,0 1 0,0-1-1,1 0 1,-1 0 0,0 1 0,0-1-1,1 0 1,-1 0 0,0-1 0,0 1-1,1 0 1,-1 0 0,0 0-1,0-1 1,0 1 0,1-1 0,-1 1-1,0-1 1,0 1 0,0-1 0,0 0-1,0 0 1,0 1 0,0-1 0,0 0-1,0 0 1,0 0 0,-1 0-1,1 0 1,0 0 0,0-1-3,17-15 62,-1 0 0,0-1 0,-1-1 0,-1-1 0,-1 0 0,-1 0 0,-1-2 0,0 0 0,-2 0 0,-1-1 0,0 0 0,1-10-62,-44 211 447,15-93-414,-9 33 44,5 0 0,5 1 0,5 10-77,1-17 108,10-115-83,-1-4-26,0 0 0,1 0 0,0 0 0,0 0 0,1 0 0,0 0 0,0-1 0,1 1 1,0 0-1,0-1 0,1 1 0,0-1 0,0 1 0,2-6 1,-1 1-3,8-53-2,3 1 1,2 0-1,4 1 0,2 1 1,3 1-1,3 1 0,2 1 0,3 2 1,16-22 4,-24 54-50,-11 48-79,-22 93 37,5-94 98,2 1 1,0 0 0,1 0-1,2 0 1,0 0 0,4 17-7,-4-38-1,0 0 0,0 0 0,0 0 0,0-1 0,0 1 0,1-1 0,-1 1 0,1-1 0,-1 1 0,1-1 0,0 0 0,0 1 0,-1-1 0,1 0 1,0 0-1,0 0 0,0-1 0,0 1 0,0 0 0,0-1 0,0 1 0,0-1 0,0 0 0,1 0 0,-1 0 0,0 0 0,0 0 0,0 0 0,0 0 0,0-1 0,0 1 0,0-1 0,0 0 0,0 1 0,0-1 0,0 0 1,0 0-1,0 0 0,0 0 0,-1-1 0,1 1 0,-1 0 0,1-1 0,-1 1 0,1-1 0,-1 0 0,0 1 0,1-1 0,-1 0 0,0 0 0,0 0 0,0 0 0,-1 0 1,17-17 30,-1-2-1,-1 0 0,-1 0 1,-1-1-1,-1-1 0,-1 0 1,-2-1-1,0 0 0,-1 0 1,-1-1-1,-1 0 0,2-25-29,-18 161 4,7-22 64,4-89-68,1 0 1,-1 1-1,1-1 0,-1 0 0,1 0 1,-1 0-1,1 0 0,-1 0 0,1 0 1,-1 0-1,1 0 0,-1-1 0,1 1 0,-1-1 1,1 1-1,-1-1 0,0 1 0,1-1 1,-1 0-1,0 0 0,1 1 0,-1-1 1,0 0-1,0 0 0,0 0 0,0-1 0,0 1 1,0 0-1,0 0 0,0 0 0,-1-1 1,1 1-1,0 0 0,-1-1 0,1 0 0,88-165 193,-64 111-104,-15 66-81,-14 120-38,-3-76 32,6 26 20,1-79-42,0 0-1,0-1 1,0 1-1,-1 0 0,1 0 1,0-1-1,0 1 1,1 0-1,-1 0 0,0-1 1,0 1-1,0 0 1,0 0-1,1-1 1,-1 1-1,0 0 0,0-1 1,1 1-1,-1 0 1,1-1-1,-1 1 0,1-1 1,-1 1-1,1 0 1,-1-1-1,1 1 1,-1-1-1,1 0 0,0 1 1,-1-1-1,1 1 1,0-1-1,-1 0 0,1 1 1,0-1-1,-1 0 1,1 0-1,0 0 0,0 0 1,-1 0-1,1 0 1,0 1-1,0-2 1,-1 1-1,1 0 0,0 0 1,0 0-1,-1 0 1,1 0-1,0-1 0,-1 1 1,1 0-1,0-1 1,-1 1-1,1 0 1,0-1-1,-1 1 0,1-1 1,-1 1-1,1-1 1,-1 1-1,1-1 21,13-16-1652</inkml:trace>
  <inkml:trace contextRef="#ctx0" brushRef="#br0" timeOffset="-138557.62">18328 1850 11002,'-12'7'616,"0"2"361,0-3-1,2 6-3025</inkml:trace>
  <inkml:trace contextRef="#ctx0" brushRef="#br0" timeOffset="-137546.57">18334 1765 19492,'-5'-2'4976,"-12"30"-4277,3 15-627,1 0 0,2 1 0,2 0 0,2 0 0,2 1 0,2 0 0,2 0 0,4 40-72,-3-81 24,-1-1 0,1 0 0,0 0 0,0 0-1,1 0 1,-1 1 0,0-1 0,1 0 0,0 0 0,0 0 0,0 0 0,0 0 0,0 0 0,1 0 0,-1 0 0,1-1-1,0 1 1,0-1 0,0 1 0,0-1 0,0 1 0,0-1 0,1 0 0,-1 0 0,1 0 0,0-1 0,-1 1 0,1 0-1,0-1 1,0 0 0,0 0 0,0 0 0,0 0 0,0 0 0,0 0 0,0-1 0,0 0 0,1 1 0,-1-1 0,0 0-1,0-1 1,0 1 0,1-1 0,-1 1 0,0-1 0,1-1-24,10-5 103,-1-2 0,0 0 0,-1 0 0,0-1 0,0-1 0,-1 0 0,-1-1 0,0 0 0,0 0 0,-1-1 0,-1 0 0,0-1-1,-1 0 1,0 0 0,1-6-103,1-56 561,-9 74-408,-2 6-80,-4 11-63,0 0-1,1 0 0,1 1 1,1 0-1,0 0 0,1 0 1,1 0-1,0 1 0,1-1 1,1 10-10,-1-24 1,0-1 0,-1 1-1,1-1 1,0 1 0,-1 0 0,1 0 0,0-1 0,0 1 0,1 0 0,-1-1 0,0 1 0,0 0 0,1-1 0,-1 1 0,1-1 0,0 1 0,-1 0 0,1-1 0,0 1 0,0-1 0,0 0 0,0 1 0,0-1 0,0 0 0,0 0 0,0 1 0,1-1 0,-1 0 0,0 0 0,1 0 0,-1-1 0,1 1 0,-1 0 0,1 0 0,0-1 0,-1 1-1,1-1 1,-1 1 0,1-1 0,0 0 0,-1 0 0,1 0 0,0 0 0,0 0-1,76-91-616,-71 80 368,13-24-1464</inkml:trace>
  <inkml:trace contextRef="#ctx0" brushRef="#br0" timeOffset="-137283.27">18582 1793 23493,'-6'-3'1056,"6"3"289,0 0-785,0 0-488,0 0-1401</inkml:trace>
  <inkml:trace contextRef="#ctx0" brushRef="#br0" timeOffset="-137047.77">18776 1720 22957,'-62'305'3689,"61"-302"-3679,0 0 0,0-1 0,0 1 0,0 0 1,1 0-1,-1 0 0,1 0 0,0 0 0,0 0 0,0 0 1,0 0-1,0 0 0,1 0 0,-1 0 0,1 0 0,0 0 1,0 0-1,0 0 0,0 0 0,1-1 0,-1 1 0,1 0 1,-1-1-1,1 1 0,0-1 0,0 0 0,0 1 0,0-1 0,1 0 1,-1 0-1,0-1 0,1 1 0,0 0 0,-1-1 0,1 0 1,0 1-1,0-1 0,-1 0 0,1 0 0,0-1 0,0 1 1,0-1-1,0 1 0,0-1 0,1 0-10,101-77 11,-104 76-14,1 1 1,-1-1-1,1 1 1,-1-1 0,1 1-1,-1 0 1,1 0-1,-1 0 1,1 0-1,-1 0 1,1 0-1,-1 0 1,1 0 0,-1 1-1,1-1 1,-1 0-1,1 1 1,-1-1-1,1 1 1,-1 0-1,0 0 1,1-1 0,-1 1-1,0 0 1,0 0-1,0 0 1,0 0-1,0 0 1,0 0-1,0 1 1,0-1 0,0 0-1,0 1 1,0-1-1,-1 0 1,1 1-1,-1-1 1,1 1 0,-1-1-1,1 1 1,-1-1-1,0 1 1,0-1-1,0 1 3,8 70-47,-8-52 174,0 0-1,-2 0 1,-1 0-1,0 0 0,-1 0 1,-1 0-1,-1-1 1,-1 0-1,-1 0 1,0 0-1,-2-1 1,-2 2-127,11-18 12,0-1 0,0 1 1,0-1-1,0 1 0,0-1 0,0 0 1,-1 0-1,1 0 0,0 0 0,-1 0 1,1 0-1,-1 0 0,1 0 0,-1 0 1,1-1-1,-1 1 0,0-1 0,1 1 1,-1-1-1,0 1 0,0-1 1,1 0-1,-1 0 0,0 0 0,0 0 1,1 0-1,-1-1 0,0 1 0,1 0 1,-1-1-1,0 1 0,1-1 0,-1 0 1,0 1-1,1-1 0,-1 0 0,1 0 1,-1 0-1,1 0 0,0 0 1,-1 0-1,1-1 0,0 1 0,0 0-12,-46-67-1074,36 38 84,8 3 1684</inkml:trace>
  <inkml:trace contextRef="#ctx0" brushRef="#br0" timeOffset="-136529.52">19247 2006 24109,'-8'12'205,"0"0"0,1 0-1,0 1 1,1 0 0,0 0-1,1 1 1,1-1 0,0 1 0,1 0-1,0 0 1,1 1 0,1-1-1,0 0 1,1 2-205,0-14 2,0-1 0,0 0 0,0 1 1,0-1-1,1 0 0,-1 1 0,0-1 0,0 0 0,1 0 0,-1 1 0,1-1 0,-1 0 0,1 0 1,0 0-1,-1 0 0,1 1 0,0-1 0,0 0 0,0 0 0,0-1 0,0 1 0,0 0 1,0 0-1,0 0 0,0-1 0,0 1 0,0 0 0,0-1 0,1 1 0,-1-1 0,0 1 1,0-1-1,1 0 0,-1 0 0,0 1 0,1-1 0,-1 0 0,0 0 0,1 0 0,-1 0 0,0-1 1,0 1-1,1 0 0,-1 0 0,0-1 0,2 0-2,52-35 103,28-61 164,-81 96-265,0 1 1,0 0-1,-1 0 1,1 0-1,0 0 1,0 0-1,-1 0 1,1 1-1,0-1 1,-1 1-1,1-1 1,0 1-1,-1-1 1,1 1-1,-1 0 1,1 0-1,-1 0 1,1 0-1,-1 0 1,1 0-1,-1 0 1,0 1-1,0-1 1,0 0-1,1 1 1,-1-1-1,-1 0 1,1 1-1,0 0 1,0-1-1,0 1 0,-1-1 1,1 1-1,-1 0 1,0 0-1,1-1 1,-1 1-1,0 0 1,0-1-1,0 1 1,0 0-1,0 0 1,0-1-1,-1 1 1,1 0-1,0 0 1,-1-1-1,0 1-2,6 17 21,-5-16-12,1 0 0,0 1 0,0-1 0,0 0 0,0 0 0,1 1 0,-1-1 0,1 0 0,0-1 0,0 1 0,0 0 0,0 0-1,0-1 1,0 1 0,1-1 0,0 0 0,-1 0 0,1 0 0,0 0 0,0 0 0,0 0 0,0-1 0,0 1 0,0-1 0,1 0 0,-1 0 0,0 0 0,1-1 0,-1 1 0,1-1 0,-1 0 0,0 0 0,1 0 0,-1 0 0,1-1 0,-1 1 0,0-1 0,1 0 0,-1 0 0,3-1-9,73-48 363,-72 43-344,-1 1 0,2 1 1,-1-1-1,1 1 0,-1 1 0,1-1 1,0 1-1,1 1 0,-1-1 0,1 1 0,8-1-19,-14 4 1,1 0 0,-1 1 0,0-1-1,1 1 1,-1 0 0,0 0 0,0 0-1,0 0 1,0 1 0,0-1-1,0 1 1,0 0 0,-1 0 0,1 0-1,-1 0 1,1 0 0,-1 0-1,0 1 1,0-1 0,0 1 0,0 0-1,0 0 1,0-1 0,-1 1 0,1 0-1,-1 0 1,0 1 0,0 0-1,48 53 45,-42-56-44,0 0 0,-1-1-1,1 0 1,0 0 0,0-1 0,-1 1 0,1-1 0,0-1 0,-1 1 0,1-1 0,-1 0-1,0-1 1,1 1 0,-1-1 0,0-1 0,-1 1 0,1-1 0,-1 0 0,2-1-1,14-8 1,-5 4-26,-6 2-117,0 1 0,1 0 0,0 1 0,0 0 1,0 0-1,1 1 0,-1 1 0,1 0 0,0 0 1,0 1-1,10 0 142,-9 5-1014,-5 4-261</inkml:trace>
  <inkml:trace contextRef="#ctx0" brushRef="#br0" timeOffset="-136364.33">19842 1820 25045,'3'4'873,"2"2"295,1-3-528,4 2-416,3-2-224,-1 1 552</inkml:trace>
  <inkml:trace contextRef="#ctx0" brushRef="#br0" timeOffset="-135486.03">20941 2030 16636,'1'-9'8645,"-32"25"-7979,15-3-561,1 0 0,0 2 1,1-1-1,1 2 0,0 0 0,1 0 0,1 1 1,1 1-1,0-1 0,-7 19-105,25-37 64,10-14-17,-14 10-35,0 0-1,1 1 1,0 0 0,0 0 0,0 0 0,0 1 0,0 0 0,1 0-1,0 0 1,-1 1 0,1-1 0,0 1 0,0 1 0,1-1 0,-1 1 0,0 0-1,0 1 1,1-1 0,3 1-12,-7 0 3,1 0 1,0 0-1,-1 0 0,1 0 0,-1 1 1,1-1-1,-1 1 0,1 0 0,-1 0 1,1 1-1,-1-1 0,0 1 0,1-1 1,-1 1-1,0 0 0,0 0 0,0 0 1,-1 1-1,1-1 0,0 1 1,-1-1-1,0 1 0,0 0 0,1 0 1,-2 0-1,1 0 0,0 0 0,-1 1 1,1-1-1,-1 0 0,0 1 0,0-1 1,0 1-1,-1 0 0,1-1 0,-1 1 1,0-1-1,0 1 0,0 0 0,0-1 1,-1 1-1,1-1 0,-1 1 0,0-1 1,0 1-1,0-1 0,-1 1 0,1-1 1,-1 0-1,0 0-3,-9 13 107,-1-1 0,0-1 0,-1 0-1,-1 0 1,0-1 0,-1-1 0,0-1 0,-1 0 0,0-1 0,-1 0 0,0-2 0,0 0 0,-2 0-107,18-7-19,0 0 1,0 0-1,-1 0 1,1 0 0,0 0-1,-1 0 1,1 0 0,-1 0-1,1 0 1,-1-1 0,1 1-1,-1-1 1,0 1 0,1-1-1,-1 0 1,1 1 0,-1-1-1,0 0 1,1 0 0,-1 0-1,0 0 1,1-1 0,-1 1-1,0 0 1,1-1-1,-1 1 1,1-1 0,-1 1-1,1-1 1,-1 0 0,1 0-1,-1 0 1,1 0 0,0 0-1,-1 0 1,1 0 0,0 0-1,0 0 1,0 0 0,0-1-1,0 1 1,0 0 0,0-1-1,0 1 1,0-1 0,1 1-1,-1-1 1,1 0-1,-1 1 1,1-1 0,0 1-1,-1-1 1,1 0 0,0 1-1,0-1 1,0 0 0,0 1-1,1-1 1,-1 0 0,0 1-1,1-1 1,0-1 18,9-26-1563,8-5-315</inkml:trace>
  <inkml:trace contextRef="#ctx0" brushRef="#br0" timeOffset="-135146.67">21114 1872 15131,'0'0'130,"0"1"-1,1-1 1,-1 0-1,0 1 1,1-1-1,-1 0 1,0 1-1,1-1 1,-1 0-1,1 0 1,-1 1-1,0-1 1,1 0-1,-1 0 1,1 0-1,-1 1 1,1-1-1,-1 0 1,0 0-1,1 0 1,-1 0-1,1 0 1,-1 0-1,1 0 1,-1 0-1,1 0 1,-1 0-1,1 0 1,-1-1-1,0 1 1,1 0-1,-1 0 1,1 0-1,-1 0 1,1-1-1,-1 1 1,0 0-1,1 0 1,-1-1-1,0 1 1,1 0-1,-1-1 1,0 1-1,1-1 1,-1 1 0,0 0-1,0-1 1,1 1-1,-1-1 1,0 1-1,0 0 1,0-1-1,0 1 1,0-1-1,0 1 1,0-1-1,1 1 1,-1-1-1,0 1 1,-1-1-1,1 1 1,0 0-1,0-1 1,0 1-1,0-1 1,0 1-1,0-1-129,3 40 1009,-29 129 69,18-138-840,2 1 1,1 1-1,2-1 0,0 1 0,3 12-238,0-44 8,0-1 1,0 1 0,1-1-1,-1 1 1,0-1 0,1 1-1,-1-1 1,0 1 0,1 0-1,-1-1 1,1 1-1,-1-1 1,0 1 0,1 0-1,-1-1 1,1 1 0,-1 0-1,1 0 1,-1-1 0,1 1-1,0 0 1,-1 0 0,1 0-1,-1 0 1,1 0-1,-1 0 1,1 0 0,-1 0-1,1 0 1,0 0 0,-1 0-1,1 0 1,-1 0 0,1 0-1,-1 0 1,1 1 0,-1-1-1,1 0 1,-1 0-1,1 1 1,-1-1 0,1 0-1,-1 1 1,1-1 0,-1 0-1,1 1 1,-1-1 0,0 1-1,1-1 1,-1 1 0,0-1-1,1 1 1,-1-1-1,0 1 1,0-1 0,0 1-1,1-1 1,-1 1 0,0-1-1,0 1 1,0-1 0,0 1-1,0 0 1,0-1 0,0 1-1,0-1 1,0 1-1,0-1 1,0 1 0,-1 0-9,36-43 266,-32 37-234,11-14 40,84-88 166,-97 107-238,0-1 1,0 0-1,0 1 0,0-1 0,0 0 0,0 1 0,0-1 0,0 1 0,1 0 0,-1-1 0,0 1 0,0 0 0,0 0 0,1-1 0,-1 1 0,0 0 1,0 0-1,1 0 0,-1 1 0,0-1 0,0 0 0,0 0 0,1 1 0,-1-1 0,0 1 0,0-1 0,0 1 0,0-1 0,0 1 0,0 0 0,0-1 1,0 1-1,0 0 0,0 0 0,0 0 0,0 0 0,-1 0 0,1 0 0,0 0 0,-1 0 0,1 0 0,0 0 0,-1 0 0,0 0 0,1 0 0,-1 1 1,0-1-1,1 0 0,-1 0 0,0 0 0,0 1 0,0-1 0,0 0 0,0 0 0,0 1 0,0-1 0,-1 0 0,1 0 0,0 0 0,-1 1 0,-6 183 60,11-185-41,21-31-990,-17 5 2422</inkml:trace>
  <inkml:trace contextRef="#ctx0" brushRef="#br0" timeOffset="-134654.83">21603 2095 18900,'-50'-30'6052,"48"29"-5993,-1 0 0,0 0 1,1 0-1,-1 1 0,0-1 0,1 1 0,-1-1 0,0 1 1,0 0-1,1 0 0,-1 0 0,0 0 0,0 1 0,1-1 1,-1 1-1,0-1 0,0 1 0,1 0 0,-1 0 0,1 0 1,-1 1-1,1-1 0,-1 1 0,1-1 0,0 1 0,0 0 1,0 0-1,0-1 0,0 2 0,-1 0-59,-6 12 27,1 1 0,0 0 0,1 0 0,1 0 0,1 1-1,0 0 1,1 0 0,1 1 0,0-1 0,2 1 0,0 0 0,1 3-27,-1-19 4,1-1 1,-1 1 0,1-1-1,0 1 1,0 0 0,-1-1-1,1 1 1,0-1 0,1 1-1,-1 0 1,0-1-1,0 1 1,1-1 0,-1 1-1,1-1 1,-1 1 0,1-1-1,0 1 1,-1-1 0,1 1-1,0-1 1,0 0-1,0 1 1,0-1 0,0 0-1,1 0 1,-1 0 0,0 0-1,0 0 1,1 0 0,-1 0-1,1 0 1,-1-1-1,0 1 1,1 0 0,0-1-1,-1 1 1,1-1 0,-1 0-1,1 1 1,-1-1 0,2 0-6,7-7 45,-1 0 0,1-1-1,-1 0 1,-1-1 0,0 1-1,0-2 1,-1 1 0,0-1-1,0 0 1,0-2-44,14-18 76,-20 28-74,55-62 190,-54 63-189,-1-1 1,1 0 0,0 1 0,0 0 0,0-1-1,0 1 1,-1 0 0,2 0 0,-1 0 0,0 0-1,0 0 1,0 0 0,0 1 0,0-1-1,1 1 1,-1 0 0,0-1 0,1 1 0,-1 0-1,0 0 1,0 0 0,1 1 0,-1-1-1,0 1 1,0-1 0,1 1 0,-1 0 0,0 0-1,0-1 1,0 2 0,0-1 0,0 0 0,0 0-1,1 2-3,-1-1 3,-1 0 0,1 1 0,-1-1-1,1 0 1,-1 1 0,0 0-1,0-1 1,0 1 0,0 0 0,0 0-1,-1-1 1,1 1 0,-1 0 0,0 0-1,0 0 1,0 0 0,0 0 0,-1-1-1,1 1 1,-1 1-3,1-2 23,0-2-5,0 0 8,-39-49 111,30 41-2165,8 8-973</inkml:trace>
  <inkml:trace contextRef="#ctx0" brushRef="#br0" timeOffset="-133918.55">20254 1811 21933,'0'0'112,"1"0"1,-1 0-1,0 1 1,0-1 0,0 0-1,0 0 1,0 0-1,1 0 1,-1 0 0,0 0-1,0 0 1,0 0-1,1 0 1,-1 0 0,0 0-1,0 0 1,0 0-1,1 0 1,-1 0-1,0 0 1,0 0 0,0 0-1,1 0 1,-1 0-1,0 0 1,0 0 0,0 0-1,0 0 1,1 0-1,-1 0 1,0 0 0,0 0-1,0 0 1,0-1-1,1 1 1,-1 0-1,0 0 1,0 0 0,0 0-1,0 0 1,0-1-1,0 1 1,1 0 0,-1 0-1,0 0 1,0-1-113,6 26 261,-6 18-63,12 67-27,-11-109-169,0 0 0,-1 1 1,1-1-1,0 0 0,0 0 0,0 0 0,0 0 1,0 0-1,0-1 0,0 1 0,0 0 1,0 0-1,0-1 0,1 1 0,-1 0 0,0-1 1,0 1-1,1-1 0,-1 0 0,0 1 0,1-1 1,-1 0-1,0 0 0,1 0 0,-1 0 1,0 0-1,1 0 0,-1 0 0,1 0 0,-1-1 1,0 1-1,0-1 0,1 1 0,-1-1 0,0 1 1,0-1-1,1 1 0,-1-1 0,0 0 1,0 0-1,0 0 0,0 0 0,0 0 0,0 0 1,0 0-3,49-47 43,-36 30-117,-1 0 0,-1-2 0,-1 1 0,-1-1 0,0-1 1,-1 0-1,-2-1 0,3-11 74,-6 49-647,-44 218 259,-29 4 923,67-221-492,6-22-793,-2-19-1168,-1-5-2871</inkml:trace>
  <inkml:trace contextRef="#ctx0" brushRef="#br0" timeOffset="-133638.01">20693 1768 22341,'0'-8'1288,"0"8"480,0 0-591,-24 14-545,8 5-272,-2 11-328,3 4-16,0 3-8,0 5 8,6-5 0,-1-4 8,9-11 24,5-5-72,-1-15-736,4-4-368,7-19-641,2-9 1121</inkml:trace>
  <inkml:trace contextRef="#ctx0" brushRef="#br0" timeOffset="-133346.39">20712 1757 14627,'0'13'2404,"1"26"1465,-1-37-3793,0 0 1,0 0 0,0 0-1,0 1 1,1-1-1,-1 0 1,0 0-1,1 0 1,0 0-1,-1 0 1,1 0-1,0 0 1,0 0-1,0 0 1,1-1-1,-1 1 1,0 0-1,1-1 1,-1 1-1,1-1 1,-1 1-1,1-1 1,0 1-1,-1-1 1,1 0 0,0 0-1,0 0 1,0 0-1,0 0 1,0-1-1,0 1 1,0-1-1,0 1 1,0-1-1,0 0 1,0 1-1,1-1 1,-1 0-77,4-2 142,0 0 0,0 1-1,0-2 1,0 1 0,0-1 0,-1 0 0,1 0 0,-1 0 0,0-1 0,0 0 0,0 0 0,-1 0-1,1-1 1,-1 1 0,0-1 0,0 0 0,-1-1 0,1 1 0,-1 0 0,-1-1 0,1 0-1,-1 1 1,1-1 0,-2 0 0,1 0 0,-1-1 0,0 1 0,0 0 0,0 0 0,-1-5-142,-1 10 3,1-1 1,-1 1-1,1 1 1,-1-1-1,0 0 0,0 0 1,1 0-1,-1 0 1,0 0-1,0 1 1,0-1-1,0 0 1,0 1-1,0-1 1,0 0-1,0 1 1,0 0-1,0-1 1,0 1-1,0-1 1,0 1-1,0 0 1,0 0-1,-1 0 0,1 0 1,0 0-1,0 0 1,0 0-1,0 0 1,0 0-1,-1 0 1,1 1-1,0-1 1,0 0-1,0 1 1,0-1-1,0 1 1,0-1-1,0 1 1,0 0-1,0-1 1,0 1-1,0 0 0,1 0 1,-1 0-1,0-1 1,0 1-1,1 0 1,-1 0-1,0 0 1,1 0-1,-1 0 1,1 0-1,0 0 1,-1 1-1,1-1 1,0 0-1,-1 0-3,-17 21 5,0 1-1,2 0 1,0 1-1,2 1 1,1 0-1,1 1 1,1 1-1,-6 19-4,14-39 6,1 0 0,0 0 0,0 0 0,0 0 0,1 0-1,0 0 1,0 0 0,1 1 0,0-1 0,0 0 0,0 1 0,2 3-6,-1-10-20,1 0 1,-1 0-1,1 0 1,-1 0 0,1 0-1,-1-1 1,1 1-1,0 0 1,-1-1-1,1 1 1,0-1-1,0 0 1,-1 1 0,1-1-1,0 0 1,0 0-1,0 0 1,-1-1-1,1 1 1,0 0 0,0 0-1,-1-1 1,1 1-1,0-1 1,-1 0-1,1 0 1,0 1-1,-1-1 1,1 0 0,-1 0-1,1 0 1,-1 0-1,0-1 1,1 1-1,-1 0 1,0-1 0,0 1-1,0-1 1,0 1-1,0-1 20,25-22-644,0-6 2227</inkml:trace>
  <inkml:trace contextRef="#ctx0" brushRef="#br0" timeOffset="-133097.84">21075 1439 17828,'-12'8'1920,"-2"4"385,-1 5-1041,-2 10-408,7 3-72,-5 9-256,2 2-95,2 4-161,1-2-48,4-3-144,1-1-16,1-8-8,1-3-40,1 1 16,-1-6 0,2-2-408,1-6-457,0-15 1650</inkml:trace>
  <inkml:trace contextRef="#ctx0" brushRef="#br0" timeOffset="-132757.52">21170 1621 20220,'-19'17'549,"1"1"-1,0 1 1,1 1-1,2 1 1,0 0-1,0 1 1,2 0-1,1 1 1,1 0-1,-4 15-548,16-39 13,-1 0 0,1 0-1,0 1 1,0-1 0,0 0-1,0 0 1,0 1 0,0-1-1,0 1 1,0-1-1,0 1 1,0-1 0,0 1-1,0 0 1,0 0 0,0-1-1,0 1 1,0 0-1,0 0 1,0 0 0,1 0-1,-1 0 1,0 0 0,0 0-1,0 1 1,0-1 0,0 0-1,0 1 1,0-1-1,0 1 1,0-1 0,0 1-1,0-1 1,0 1 0,0 0-1,0-1 1,0 1-1,-1 0 1,1 0 0,0-1-1,0 1 1,-1 0 0,1 0-1,-1 0 1,1 0-1,-1 0 1,1 0 0,-1 0-1,1 0 1,-1 0 0,0 0-1,0 1 1,1-1 0,-1 0-1,0 0 1,0 0-1,0 0 1,0 0 0,-1 0-1,1 0 1,0 1 0,0-1-1,-1 0 1,1 0-1,0 0 1,-1 0 0,1 0-1,-1 0 1,1 0 0,-1 0-13,19-19 132,0-1 0,-1-1 1,0 0-1,-2-1 0,-1-1 1,-1 0-1,0-1 0,-2-1 1,0 0-1,-2 0 0,-1-1 1,-1 0-1,4-25-132,-11 50 2,-1 0 0,1 0 0,0 0 1,-1 0-1,1 0 0,-1 0 0,1 0 0,0 0 0,-1 0 0,1 0 0,0 0 0,-1 0 1,1-1-1,0 1 0,-1 0 0,1 0 0,0 0 0,0-1 0,-1 1 0,1 0 1,0 0-1,-1-1 0,1 1 0,0 0 0,0 0 0,0-1 0,-1 1 0,1 0 0,0-1 1,0 1-1,0 0 0,0-1 0,0 1 0,0-1-2,-39 156-21,38-59-494,10-78-613</inkml:trace>
  <inkml:trace contextRef="#ctx0" brushRef="#br0" timeOffset="-131613.63">21858 1871 21909,'0'0'811,"0"0"49,-2 4-235,-1 8-500,0 1-1,2-1 0,-1 1 1,2-1-1,-1 1 1,2-1-1,0 1 0,0-1 1,1 1-1,1-1-124,2 34 309,23 190 401,-1-168-832,-25-67-772,-2-1-401</inkml:trace>
  <inkml:trace contextRef="#ctx0" brushRef="#br0" timeOffset="-131429.83">21803 2082 19636,'4'-12'1993,"6"3"143,7 3-664,7 3-631,2 3-305,12 3-360,3 0-88,10-2-824</inkml:trace>
  <inkml:trace contextRef="#ctx0" brushRef="#br0" timeOffset="-130033.29">22253 2016 19068,'10'-50'5171,"-9"48"-4135,-2 7-364,5 440-227,9-293-325,-12-152-110,-1 0-1,0-1 1,1 1-1,-1 0 1,0 0-1,1 0 0,-1-1 1,1 1-1,-1 0 1,0 0-1,1 0 1,-1 0-1,1 0 1,-1 0-1,1 0 0,-1 0 1,0 0-1,1 0 1,-1 0-1,1 0 1,-1 0-1,0 0 1,1 0-1,-1 1 0,1-1 1,-1 0-1,0 0 1,1 0-1,-1 1 1,0-1-1,1 0 1,-1 0-1,0 1 0,1-1 1,-1 0-1,0 1 1,1-1-1,-1 0 1,0 1-1,0-1 1,0 0-1,1 1 0,-1-1 1,0 1-1,0-1 1,0 0-1,0 1 1,0-1-1,0 1 1,0-1-10,8-39 514,-4 16-419,-2 0 0,0 0 0,-1 0 0,-2-1 0,0 1 1,-1 0-1,-2 0 0,0 1 0,-1-1 0,-2 1 0,-1-5-95,6 23 24,2 16-28,0 0 0,2-1 1,-1 1-1,2-1 0,-1 1 0,1-1 1,1 0-1,0 0 0,1-1 0,4 9 4,-7-16-1,0 0 0,0 0 0,0 0-1,0 0 1,0 0 0,1 0-1,0-1 1,-1 1 0,1-1-1,0 0 1,0 0 0,0 0 0,0 0-1,1 0 1,-1-1 0,0 1-1,1-1 1,-1 0 0,1 0 0,0 0-1,-1 0 1,1-1 0,-1 0-1,1 1 1,0-1 0,-1-1-1,1 1 1,0 0 0,-1-1 0,1 0-1,0 0 1,-1 0 0,1 0-1,-1-1 1,2 0 1,1-1 5,1-1 1,-1 0-1,1-1 1,-1 1-1,0-1 0,-1 0 1,1-1-1,-1 1 1,0-1-1,-1 0 0,1-1 1,-1 1-1,0-1 1,-1 1-1,1-1 0,-1 0 1,-1-1-1,1 1 0,-1 0 1,-1-1-1,1 1 1,-1-1-1,-1 1 0,1-1 1,-2-3-6,2 12 0,-1 0-1,0-1 1,0 1 0,0 0-1,0 0 1,0 0 0,0-1 0,0 1-1,0 0 1,0 0 0,0-1-1,-1 1 1,1 0 0,0 0 0,0-1-1,-1 1 1,1 0 0,-1 0-1,1-1 1,0 1 0,-1 0 0,1-1-1,-1 1 1,0-1 0,1 1 0,-1-1-1,1 1 1,-1-1 0,0 1-1,1-1 1,-1 0 0,0 1 0,0-1-1,1 0 1,-1 1 0,0-1-1,0 0 1,0 0 0,1 0 0,-1 0-1,0 0 1,0 0 0,0 0-1,1 0 1,-1 0 0,0 0 0,0 0-1,1 0 1,-1-1 0,0 1 0,0 0-1,1-1 1,-1 1 0,0 0-1,1-1 1,-1 1 0,0-1 0,1 1-1,-1-1 1,0 1 0,1-1-1,-1 0 1,1 1 0,0-1 0,-1 0-1,1 1 1,-1-1 0,-4 22-1,0 1-1,1 0 1,1-1 0,2 1-1,0 1 1,1-1 0,1 0-1,2 10 2,-3-30 1,0 0-1,0 0 0,-1 0 0,2 0 0,-1-1 0,0 1 1,0 0-1,0 0 0,1 0 0,-1 0 0,1-1 0,0 1 1,-1 0-1,1-1 0,0 1 0,0 0 0,0-1 0,0 1 1,0-1-1,1 0 0,-1 1 0,0-1 0,1 0 0,-1 0 0,0 1 1,1-1-1,0 0 0,-1-1 0,1 1 0,0 0 0,-1 0 1,1-1-1,0 1 0,0-1 0,-1 1 0,1-1 0,0 0 1,0 0-1,0 0 0,0 0 0,0 0 0,12-5 7,-1-1 0,0-1-1,0 0 1,-1-1 0,0 0-1,-1-1 1,1-1 0,-2 1 0,1-2-1,0-1-6,23-19 20,-16 14-9,-13 12-9,1-1 0,-1 1 1,1 0-1,0 0 0,1 1 0,-1-1 1,1 1-1,0 1 0,0-1 0,0 1 0,0 1 1,0-1-1,2 1-2,-5 3-1,0 1 1,0 0-1,0 0 1,-1 0-1,1 0 0,0 0 1,-1 1-1,0-1 1,1 1-1,-1 0 1,0 0-1,0 0 0,-1 1 1,1-1-1,-1 1 1,0-1-1,1 1 1,-2 0-1,1 0 0,0 0 1,-1 0-1,0 0 1,0 0-1,0 0 1,0 1-1,-1-1 0,1 0 1,-1 0-1,0 1 1,-1-1-1,1 0 1,-1 1 0,6 24 19,-5-28-17,0 1-1,0-1 1,0 0-1,0 1 1,0-1-1,0 0 1,1 0-1,-1 1 1,0-1-1,1 0 1,-1 0-1,1 1 1,-1-1-1,1 0 1,0 0-1,-1 0 1,1 0-1,0 0 1,0 0-1,0 0 1,0 0-1,-1 0 1,1 0-1,1 0 1,-1-1-1,0 1 1,0 0-1,0-1 1,0 1-1,0-1 1,1 1-1,-1-1 1,0 0-1,0 1 1,1-1-1,-1 0 1,0 0-1,1 0 1,-1 0-1,0 0 1,0 0-1,1 0 1,-1-1-1,0 1 1,1 0-1,-1-1 1,0 1-1,0-1 1,0 1-1,1-1 1,-1 1-1,0-1 1,0 0-1,0 0-1,55-57 161,-50 49-147,1 1 0,0 1 0,0-1 0,0 1 1,1 0-1,0 1 0,0-1 0,1 2 0,-1-1 0,2 1 1,6-2-15,-14 7-2,-1 0 1,1 0 0,0 0-1,0 0 1,0 1 0,0-1-1,0 1 1,0 0 0,-1-1 0,1 1-1,0 0 1,0 0 0,-1 0-1,1 0 1,-1 0 0,1 1 0,-1-1-1,1 0 1,-1 1 0,0-1-1,0 1 1,0-1 0,0 1-1,0 0 1,0-1 0,0 1 0,0 0-1,0 0 1,-1 0 0,1-1-1,-1 1 1,0 0 0,1 0-1,-1 0 1,0 0 0,0 0 0,0 0-1,0 0 1,-1 0 0,1 1 1,2 8 0,3 25-1,-5-29 4,1 0-1,-1-1 0,1 1 0,0-1 1,1 1-1,0-1 0,0 1 1,0-1-1,1 0 0,0 0 0,0 0 1,0 0-1,2 0-2,-2-5 0,0 0 1,0-1-1,0 0 1,1 1-1,-1-1 1,0 0-1,0 0 1,1-1-1,-1 1 1,0-1-1,0 1 1,0-1-1,0 0 1,0 0-1,0 0 1,0-1-1,0 1 0,0-1 1,0 0-1,-1 0 1,1 0-1,-1 0 1,1 0-1,-1 0 1,0-1-1,0 1 1,0-1-1,0 1 1,0-1-1,-1 0 1,1 0-1,0-1 0,2-1 5,93-104 83,-97 108-98,1 1 0,-1-1-1,1 1 1,-1 0 0,1-1 0,-1 1 0,1 0-1,0-1 1,-1 1 0,1 0 0,0 0 0,-1 0-1,1-1 1,-1 1 0,1 0 0,0 0 0,-1 0-1,1 0 1,0 0 0,-1 0 0,1 1 0,0-1-1,-1 0 1,1 0 0,0 0 0,-1 1 0,1-1-1,0 0 1,-1 1 0,1-1 0,-1 0 0,1 1-1,-1-1 1,1 1 0,-1-1 0,1 1 0,-1-1-1,1 1 1,-1-1 0,0 1 0,1-1 0,-1 1-1,0-1 1,0 1 0,1 0 0,-1-1 0,0 1-1,0 0 1,0-1 0,0 1 0,0 0 0,1-1-1,-1 1 1,-1 0 0,1-1 0,0 1 0,0 0-1,0-1 1,0 1 0,0 0 10,-1 47-646,-6-5 1429</inkml:trace>
  <inkml:trace contextRef="#ctx0" brushRef="#br0" timeOffset="-129299.39">23672 2364 18868,'-1'3'1712,"7"135"1497,-6-135-3164,0 0-1,-1 0 0,1 0 1,0 0-1,1 0 1,-1-1-1,1 1 1,-1 0-1,1 0 1,0 0-1,0 0 1,0-1-1,0 1 1,0 0-1,1-1 1,-1 1-1,1-1 0,0 0 1,0 1-1,0-1 1,0 0-1,0 0 1,0 0-1,0-1 1,1 1-1,-1 0 1,1-1-1,-1 1 1,1-1-1,0 0 1,-1 0-1,1 0 0,0 0 1,0-1-1,0 1 1,0-1-1,-1 1 1,4-1-45,62-56 767,-62 49-701,-1 1 0,1 0-1,0 0 1,0 1 0,1 0 0,-1 0 0,1 0 0,0 1 0,0 0 0,1 1 0,0-1 0,-1 1 0,1 1-1,2-1-65,-8 3 1,0 0-1,0 0 1,0 0-1,1 0 0,-1 1 1,0-1-1,0 1 1,0-1-1,0 1 0,0 0 1,0 0-1,0 0 1,0 0-1,0 0 0,-1 0 1,1 0-1,0 1 1,-1-1-1,1 1 0,-1-1 1,1 1-1,-1 0 1,0-1-1,0 1 0,0 0 1,0 0-1,0 0 1,0 0-1,0 0 0,0 0 1,-1 1-1,16 73 28,-15-65-22,16 73 92,-15-84-91,-1 1 1,1-1 0,-1 0 0,1 1 0,0-1 0,-1 0 0,1 0 0,-1 0 0,1 0 0,-1 0 0,1 0 0,0-1 0,-1 1 0,1 0 0,-1-1 0,1 1 0,-1-1 0,0 0 0,1 1 0,-1-1 0,1 0 0,-1 0 0,0 0 0,0 0 0,0 0 0,1 0 0,-1 0 0,0 0 0,0-1-1,-1 1 1,1 0 0,0-1 0,0 1 0,-1 0 0,1-1 0,0 1 0,-1-1 0,1 0-8,24-36 40,-2-1-1,-1-2 0,-3 0 1,7-19-40,-25 56-878,-1 4-628</inkml:trace>
  <inkml:trace contextRef="#ctx0" brushRef="#br0" timeOffset="-128597.86">24038 2253 23077,'-18'8'2711,"43"9"-2659,33-8-3152,25-30-14427,-82 21 17593,0 0 0,0 0 0,0 0 0,0 1 1,0-1-1,0 0 0,-1 0 0,1 1 0,0-1 0,0 0 0,0 1 0,0-1 0,-1 1 0,1-1 0,0 1 0,-1-1 1,1 1-1,0-1 0,-1 1 0,1 0 0,-1 0 0,1-1 0,-1 1 0,1 0 0,-1 0 0,1-1 0,-1 1 0,0 0 1,1 0-1,-1 0 0,0 0 0,0 0 0,0-1 0,0 1 0,0 0 0,0 0 0,0 0 0,0 0 0,0 0 0,0 0 1,0 0-1,0-1 0,-1 1 0,1 0 0,0 0 0,-1 0 0,1 0-66,0 6 291,4 60 3331,-5-36-2407,3 0 0,0 0 0,2 0 0,1-1 0,2 0 0,1 0-1,1 0 1,3 1-1215,-12-28 88,1 0 0,0 0-1,1 0 1,-1 0 0,1 0 0,-1 0-1,1 0 1,0-1 0,0 1-1,0-1 1,0 1 0,0-1-1,1 0 1,-1 0 0,1 0 0,0 0-1,-1 0 1,1-1 0,0 1-1,0-1 1,0 0 0,0 0-1,0 0 1,0 0 0,0 0 0,0-1-1,1 1 1,-1-1 0,0 0-1,0 0 1,1 0 0,-1 0-1,0-1 1,0 1 0,0-1 0,0 0-1,0 0 1,0 0 0,0 0-1,0-1 1,0 1 0,0-1-1,0 1 1,-1-1 0,1 0 0,1-2-88,4-6 131,0 0 0,-1-1 1,0 0-1,-1 0 1,0 0-1,0-1 1,-2 0-1,1 0 0,-2-1 1,1 1-1,-2-1 1,1 0-1,-2 0 0,0 1 1,0-1-1,-2 0 1,1 0-1,-1 0 1,-1 0-1,-1 0 0,0 1 1,0-1-132,3 11 2,0 0 1,0 0-1,0 0 0,-1 1 1,1-1-1,-1 0 0,1 0 1,-1 0-1,0 0 0,1 0 1,-1 1-1,0-1 0,0 0 1,0 1-1,-1-1 0,1 1 1,0-1-1,0 1 0,-1 0 1,1-1-1,-1 1 0,0 0 1,1 0-1,-1 0 0,0 0 1,1 0-1,-1 0 0,0 1 1,0-1-1,0 1 0,0-1 1,1 1-1,-1 0 0,0-1 1,0 1-1,0 0 0,0 0 1,0 0-1,0 1 0,-2-1-2,-13 76-65,17-69 64,-1-4 0,0 0 0,0 1 0,0-1 0,1 1 0,-1-1 0,1 1 1,0-1-1,0 1 0,0-1 0,1 1 0,-1-1 0,1 1 0,0-1 1,0 1-1,0-1 0,0 0 0,1 0 0,-1 1 0,1-1 0,0 0 1,0 0-1,0 0 0,0-1 0,0 1 0,1-1 0,-1 1 0,1-1 1,0 0-1,-1 1 0,1-2 0,0 1 0,1 0 0,-1 0 0,0-1 1,0 0-1,1 0 0,-1 0 0,0 0 0,1 0 1,8-5 5,-1 1 0,0-2-1,0 0 1,0 0 0,0-1 0,-1-1 0,0 1-1,0-2 1,-1 1 0,0-1 0,0-1-1,-1 0 1,0 0 0,-1 0 0,0-1 0,0 0-1,-1-1 1,0 1 0,4-12-5,12-81 100,-22 101-93,-21 35-61,6 19 25,-15 106 49,32-147-141,0-1 1,1 0-1,1 1 1,0-1-1,0 0 1,1-1-1,0 1 1,0-1-1,1 0 1,1 0-1,-1-1 1,1 1-1,1-2 1,0 1-1,0-1 1,0 0-1,1-1 1,0 0 0,0 0-1,6 2 121,6 0-2110</inkml:trace>
  <inkml:trace contextRef="#ctx0" brushRef="#br0" timeOffset="-128222.31">24892 2220 18572,'-14'16'771,"0"0"-1,1 1 1,1 1-1,0 0 1,2 1-1,0 0 1,1 0-1,1 1 1,-5 20-771,24-31 625,114 8-689,22 30 86,-144-45-17,-1 0 1,0 0 0,1-1 0,-1 1-1,0 1 1,0-1 0,0 0 0,0 0-1,-1 1 1,1-1 0,-1 1 0,1-1-1,-1 1 1,0 0 0,0 0 0,0-1-1,0 1 1,-1 0 0,1 0 0,-1 0-1,0 0 1,1 0 0,-1 0 0,-1 0-1,1 0 1,0 0 0,-1 0 0,1-1-1,-1 1 1,0 0 0,0 0 0,0 0-1,-1-1 1,1 1 0,-2 2-6,-1 3 72,-1 0 0,0-1 0,0 1 0,-1-1 0,0 0 0,0-1 0,0 0 0,-1 1 0,0-2 0,-1 1 0,0-1-72,3-1 11,0 0 0,-1-1 0,0 0 0,0 0 0,0 0 0,0-1 0,0 0 0,0 0 0,-1 0 0,1-1 0,-1 0 0,1 0 0,-1-1 0,1 0 0,-1 0 0,1 0 0,-1-1-1,1 0 1,-1 0 0,1-1 0,-1 1 0,1-2 0,0 1 0,0-1 0,0 1 0,0-2 0,1 1-11,-5-17-1176,7-4-326</inkml:trace>
  <inkml:trace contextRef="#ctx0" brushRef="#br0" timeOffset="-127868.92">25185 2036 11666,'-1'11'10474,"-4"17"-7298,-3 21-3764,5-21 736,-2-3-28,1 0 1,2-1-1,0 1 1,2 0-1,0 0 0,2 0 1,1 0-1,1 0 1,1-1-1,1 0 0,5 14-120,60 100 230,-70-136-194,-1-2 18,-13-17 94,-188-174 1237,199 190-1243,2 1-24,7-1-2,130-15-726,-88 7-587</inkml:trace>
  <inkml:trace contextRef="#ctx0" brushRef="#br0" timeOffset="-127146.22">25344 2388 22021,'27'169'3667,"-27"-167"-3636,0 0 0,0 1 0,1-1 0,-1 0 0,0 0 0,1 0 0,-1 0 0,1 0 0,0 1 0,0-1 0,0 0 0,0-1 0,0 1 0,0 0-1,1 0 1,-1 0 0,1-1 0,-1 1 0,1 0 0,-1-1 0,1 0 0,0 1 0,0-1 0,0 0 0,0 0 0,0 0 0,0 0 0,0 0 0,0-1 0,0 1 0,0 0 0,0-1 0,2 0-31,5-3 44,-1 0 1,1-1 0,-1 0-1,1-1 1,-1 1 0,-1-2 0,1 1-1,-1-1 1,0 0 0,0-1-1,-1 0 1,1 0-45,8-8 60,167-165 255,-182 179-315,1 0 1,-1 0-1,1 0 1,-1 0 0,1 0-1,-1 0 1,1 1 0,0-1-1,-1 0 1,1 0-1,0 0 1,0 1 0,-1-1-1,1 0 1,0 1 0,0-1-1,0 1 1,0-1 0,0 1-1,0-1 1,0 1-1,0 0 1,0-1 0,0 1-1,0 0 1,0 0 0,0 0-1,0 0 1,0 0-1,1 0 1,-1 0 0,0 0-1,0 0 1,0 0 0,0 1-1,0-1 1,0 0-1,0 1 1,0-1 0,0 1-1,0-1 1,0 1 0,-1 0-1,1-1 1,0 1-1,0 0 1,0-1 0,-1 1-1,1 0 1,0 0 0,-1 0-1,1 0 1,0 0-1,11 152-15,-1-64 89,-9-89-65,1 1 1,-1-1-1,0 1 1,0-1-1,1 0 1,-1 0-1,0 0 1,0 0 0,1 0-1,-1 0 1,0-1-1,0 1 1,1-1-1,-1 1 1,0-1-1,0 0 1,0 0 0,0 0-1,0 0 1,0 0-1,0-1 1,0 1-1,-1-1 1,1 1-1,0-1 1,-1 1 0,1-1-1,-1 0 1,1-1-10,1 0 16,139-153 303,-142 155-320,0 1 0,1-1 1,-1 0-1,1 0 1,0 0-1,-1 1 0,1-1 1,-1 0-1,1 1 0,0-1 1,0 0-1,-1 1 1,1-1-1,0 1 0,0 0 1,0-1-1,0 1 0,-1-1 1,1 1-1,0 0 1,0 0-1,0 0 0,0-1 1,0 1-1,0 0 0,0 0 1,0 0-1,0 0 0,0 1 1,0-1-1,-1 0 1,1 0-1,0 0 0,0 1 1,0-1-1,0 1 0,0-1 1,0 0-1,-1 1 1,1-1-1,0 1 0,0 0 1,-1-1-1,1 1 0,0 0 1,-1-1-1,1 1 1,-1 0-1,1 0 0,-1-1 1,1 1-1,-1 0 0,0 0 1,1 0-1,-1 0 1,0 0-1,1 0 0,-1 0 1,0 0-1,0-1 0,0 1 1,0 0-1,0 0 0,0 0 1,0 0-1,0 0 1,-1 0-1,1 0 0,0 0 1,-1 0 0,4 22-3,20 67 43,-22-90-38,-1 1 1,1 0-1,0 0 0,0 0 0,0-1 1,0 1-1,0 0 0,0-1 0,1 1 1,-1-1-1,0 0 0,0 1 1,0-1-1,0 0 0,1 1 0,-1-1 1,0 0-1,0 0 0,0 0 0,1 0 1,-1 0-1,0-1 0,0 1 1,0 0-1,1 0 0,-1-1 0,0 1 1,0-1-1,0 1 0,0-1 0,0 1 1,0-1-1,0 0 0,0 1 0,0-1 1,0 0-1,0 0 0,0 0 1,-1 0-1,1 0 0,0 0 0,0 0 1,-1 0-3,32-41 93,-31 39-145,-1 3-344,-3 3-875,-11 11-570</inkml:trace>
  <inkml:trace contextRef="#ctx0" brushRef="#br0" timeOffset="-126370.44">26335 2256 20556,'1'3'1275,"-8"101"2205,7-98-3365,-1 51 853,1-56-947,0 0 0,0 0 0,0 0 1,0 0-1,0 0 0,0 0 1,0 0-1,1 0 0,-1 0 1,0 0-1,1 0 0,-1 0 1,1 0-1,-1 0 0,1 0 1,-1-1-1,1 1 0,0 0 0,-1 0 1,1 0-1,0-1 0,0 1 1,-1 0-1,1-1 0,0 1 1,0-1-1,0 1 0,0-1 1,0 1-1,0-1 0,0 0 1,0 1-1,0-1 0,0 0 0,0 0 1,0 0-1,0 0 0,0 0 1,0 0-1,0 0 0,0 0 1,0 0-1,0 0 0,0-1 1,0 1-1,1-1-21,3-2 25,0 0 0,-1-1 0,1 0 0,-1 0 0,0 0 0,0 0 0,0 0 0,0-1 0,-1 0 0,0 0 0,0 0 0,0 0 0,-1 0 0,1-1 0,-1 1 0,-1-1 0,1 0 0,-1 1 0,0-1 0,0 0 0,-1 0 0,1 0 0,-1 0 0,-1 1 0,1-1 0,-1 0 0,0 0 0,0 0 0,-1 1 0,1-1 0,-1 1 0,-1-1 0,-1-4-25,3 9 0,1 1-1,0-1 0,0 0 0,-1 0 0,1 0 0,-1 1 1,1-1-1,0 0 0,-1 0 0,1 1 0,-1-1 0,0 0 1,1 1-1,-1-1 0,1 1 0,-1-1 0,0 1 0,0-1 1,1 1-1,-1-1 0,0 1 0,0 0 0,0-1 0,1 1 1,-1 0-1,0 0 0,0-1 0,0 1 0,0 0 0,0 0 1,1 0-1,-1 0 0,0 0 0,0 0 0,0 1 0,0-1 1,0 0-1,1 0 0,-1 0 0,0 1 0,0-1 0,0 1 1,1-1-1,-1 0 0,0 1 0,1-1 0,-2 1 1,-22 39-109,17-22 103,1 0 0,0 0-1,1 0 1,1 1 0,0-1-1,2 1 1,0 0 0,1 0 0,1 0-1,1 0 1,3 14 6,-4-31 0,0 0 0,0 0 0,1 0 0,0 0 0,-1 0 0,1-1 0,0 1 0,0 0 0,0 0 0,0-1 0,0 1 0,0 0-1,0-1 1,0 1 0,1-1 0,-1 1 0,1-1 0,-1 0 0,1 0 0,0 0 0,-1 0 0,1 0 0,0 0 0,0 0 0,0 0 0,0-1 0,-1 1 0,1-1 0,0 1 0,0-1 0,0 0 0,0 1 0,0-1 0,0-1 0,0 1 0,0 0 0,0 0-1,0-1 1,0 1 0,0-1 0,0 1 0,0-1 0,1 0 0,78-50 73,-59 29-53,0 0 0,-2-2 1,0 0-1,-2-2 0,-1 0 1,-1-1-1,-1 0 1,-1-1-1,-1-1 0,-2 0 1,-1-1-1,-2 0 0,0-1 1,-2 1-1,1-25-20,-6 48-47,-2 27-123,-3 8 117,-9 236-58,14-246 123,0 0-1,2-1 1,0 1-1,2-1 1,-1 1-1,2-1 1,0-1-1,2 1 1,-1-1 0,2 0-1,0-1 1,1 0-1,9 10-11,-19-25 4,0-1 0,0 1-1,0-1 1,0 1 0,0-1-1,0 1 1,0-1 0,0 0-1,0 1 1,0-1 0,1 1-1,-1-1 1,0 1 0,0-1-1,1 1 1,-1-1 0,0 1-1,1 0 1,-1-1 0,0 1-1,1-1 1,-1 1 0,0 0-1,1-1 1,-1 1-1,1 0 1,-1-1 0,1 1-1,-1 0 1,1 0 0,-1-1-1,1 1 1,-1 0 0,1 0-1,-1 0 1,1 0 0,0 0-1,-1 0 1,1 0 0,-1 0-1,1 0 1,-1 0 0,1 0-1,-1 0 1,1 0 0,-1 0-1,1 1-3,-13-23-3,0 1-1,-2 0 1,0 1-1,-1 1 1,-1 1-1,-1 0 1,-1 1-1,0 0 1,-1 2-1,-7-4 4,-34-32-18,7 1-7,53 41 9,112 13 149,67-8-1189,-133-8-268</inkml:trace>
  <inkml:trace contextRef="#ctx0" brushRef="#br0" timeOffset="-125191.22">27591 2119 17404,'-26'-4'2112,"-6"0"1948,31 11-2987,-3 18-837,-5 23 63,2 1 1,2 0 0,2 1 0,2-1 0,3 12-300,-3-58 15,1 0 0,0 1 0,1-1 0,-1 0 0,0 0 0,1 0 0,0 0 0,-1 0 0,1 0 0,1 0 0,-1 0 0,0-1 0,1 1 0,-1 0 0,1-1 0,0 1 0,0-1 0,0 1 0,0-1 0,0 0 0,0 0 0,1 0 0,-1 0 0,1 0 0,-1-1 0,1 1 0,0-1 0,0 0 0,-1 1 0,4-1-15,2-2 57,-1-1 0,0 0 0,1 0 0,-1-1 0,0 0 0,0 0 0,-1-1 1,1 1-1,-1-2 0,0 1 0,0-1 0,0 0 0,-1 0 0,1 0 0,-1-1 0,0 0 0,0-1-57,-3 5 17,131-181 804,-133 184-817,0 0 0,0-1 0,0 1 0,1 0 0,-1 0 0,0-1 0,1 1 0,-1 0 0,0-1 0,1 1 0,-1 0 0,1-1 0,-1 1 0,1-1 0,-1 1 0,1-1 0,0 1 0,-1-1 0,1 1 0,-1-1 0,1 0 0,0 1 0,0-1 0,-1 0 0,1 1 0,0-1-1,0 0 1,-1 0 0,1 0 0,0 0 0,0 0 0,-1 0 0,1 0 0,0 0 0,0 0 0,-1 0 0,1 0 0,0 0 0,0 0 0,-1-1 0,1 1 0,0 0 0,0-1 0,-1 1 0,1 0 0,0-1 0,-1 1 0,1-1 0,-1 1 0,1-1 0,-1 1 0,1-1 0,-1 0 0,1 1 0,-1-1 0,1 0 0,-1 1-4,-4 185-8,4-184 7,0 0 1,-1 0-1,1 0 0,0 0 1,-1 0-1,1 0 0,0 0 1,0 0-1,0 0 0,0 0 1,0 0-1,0 0 0,1 1 1,-1-1-1,0 0 0,0 0 1,1 0-1,-1 0 0,1 0 1,-1 0-1,1 0 0,-1 0 1,1-1-1,-1 1 0,1 0 1,0 0-1,-1 0 1,1-1-1,0 1 0,0 0 1,0 0-1,0-1 0,0 1 1,0-1-1,0 1 0,0-1 1,0 0-1,0 1 0,0-1 1,0 0-1,0 1 0,0-1 1,0 0-1,0 0 0,0 0 1,0 0-1,0 0 0,0 0 1,0 0-1,0-1 0,1 1 1,43-70-4175,-23 34 2688</inkml:trace>
  <inkml:trace contextRef="#ctx0" brushRef="#br0" timeOffset="-124883.26">28093 2241 18708,'-7'5'4218,"-14"7"-3101,15-10-978,1 0 0,-1 0 0,1 1 0,-1 0-1,1 0 1,0 1 0,0 0 0,0-1 0,0 2 0,1-1-1,0 0 1,0 1 0,0 0 0,0 0 0,1 0 0,0 0-1,0 1 1,0-1 0,0 1 0,1 0 0,0 0 0,1 0-1,-1 0 1,1 2-139,1-6 1,0-1 0,0 1 0,0-1 1,1 1-1,-1-1 0,1 1 0,-1-1 0,1 1 0,-1-1 0,1 0 0,0 0 0,0 1 0,-1-1 0,1 0 0,0 0 1,0 0-1,1 0 0,-1 0 0,0 0 0,0 0 0,0 0 0,1 0 0,-1 0 0,0-1 0,1 1 0,-1-1 0,0 1 1,1-1-1,-1 1 0,1-1 0,-1 0 0,1 0 0,-1 0 0,1 1 0,-1-1 0,1-1 0,-1 1 0,1 0 1,-1 0-1,1-1 0,-1 1 0,0 0 0,1-1 0,-1 0 0,1 1 0,-1-1 0,1 0-1,62-37 47,-56 30-13,0-1 0,-1 0 0,0 0 0,0 0 0,-1-1 0,-1 0 1,0 0-1,0-1 0,-1 0 0,1-2-34,-4 11 53,-11 29-50,-20 142-43,29-167 35,1 0-1,-1 1 1,1-1-1,0 0 1,0 0 0,0 0-1,0 1 1,0-1 0,0 0-1,0 0 1,1 1-1,-1-1 1,1 0 0,-1 0-1,1 0 1,0 0 0,0 0-1,0 0 1,0 0-1,1 0 1,-1 0 0,0 0-1,1-1 1,-1 1 0,1-1-1,0 1 1,-1-1-1,1 1 1,0-1 0,0 0-1,0 0 1,0 0 0,1 1 5,4-3-217,0 0 1,0-1 0,0 0 0,0 0 0,-1-1 0,1 1 0,-1-1 0,0-1-1,1 1 1,-2-1 0,1 0 0,0-1 0,-1 1 0,0-1 0,0 0 0,0 0-1,1-2 217,38-40-2461</inkml:trace>
  <inkml:trace contextRef="#ctx0" brushRef="#br0" timeOffset="-124501.68">28479 2155 18332,'-117'169'7511,"114"-166"-7114,3-3-123,0 0-125,12-13 194,19-10-345,-18 19-6,26 16-15,-28-10 21,0 0 0,0 0 0,0 2 0,-1-1 1,1 1-1,-1 1 0,0 0 0,-1 0 0,1 1 0,-1 0 1,0 1-1,0 0 0,-1 0 0,0 1 0,0 0 1,-1 0-1,4 5 2,-10-9 26,-1 0 0,1 0 1,-1 0-1,0 0 0,0 0 0,0 0 1,0 0-1,-1-1 0,1 1 0,-1 0 1,0 0-1,0 0 0,0-1 1,-1 1-1,1-1 0,-1 1 0,0-1 1,0 1-1,0-1 0,-1 0 0,1 0 1,-1 0-1,0 0 0,0-1 1,0 1-1,0-1 0,0 1 0,0-1 1,0 0-1,-1 0 0,1-1 0,-1 1 1,0-1-1,1 0 0,-1 0 1,0 0-1,0 0 0,0-1 0,0 1 1,0-1-1,1 0 0,-1 0 0,0 0 1,0-1-1,0 1 0,0-1 0,0 0 1,1 0-1,-1-1 0,0 1 1,1-1-1,-1 0 0,0 0-26,-30-44-2167,28 31 485</inkml:trace>
  <inkml:trace contextRef="#ctx0" brushRef="#br0" timeOffset="-123747.26">29317 1976 21165,'-7'36'228,"1"0"1,3 0 0,0 1-1,3-1 1,1 1 0,1-1 0,2 1-1,2-1 1,1-1 0,2 1-1,2-1 1,8 19-229,28 48 291,-47-102-285,0-1 0,0 1 0,0-1 0,0 1 1,0-1-1,0 1 0,0-1 0,0 1 0,0-1 0,0 1 0,0-1 1,0 1-1,0-1 0,0 1 0,0-1 0,0 1 0,1-1 0,-1 1 1,0-1-1,0 1 0,1 0 0,-1-1 0,0 1 0,1-1 0,-1 1 1,0 0-1,1-1 0,-1 1 0,0 0 0,1-1 0,-1 1 0,1 0 1,-1 0-1,1-1 0,-1 1 0,1 0 0,-1 0 0,1 0 0,-1 0 1,1 0-1,-1 0 0,1 0 0,-1 0 0,1 0 0,-1 0 0,1 0 1,-1 0-1,1 0 0,-1 0 0,1 0 0,-1 0 0,0 0 0,1 1 1,-1-1-1,1 0 0,-1 0-6,-4-28 42,-2 0 0,-1 0 0,-2 0 0,0 1 0,-2 1 0,-1-1 0,-1 2-1,-1 0 1,-7-9-42,-18-36 46,24 32 28,14 36 13,9 3 94,122 48-261,-80-40-377,5-4-70</inkml:trace>
  <inkml:trace contextRef="#ctx0" brushRef="#br0" timeOffset="-123438.81">29946 2183 13811,'-78'60'10058,"62"-51"-9803,0 1 0,1 1 0,1 1 0,0 0 0,0 0 0,1 1 0,1 1 0,0 0 0,1 1 0,0 0 0,2 1 0,-1 0 0,2 1 0,-5 12-255,12-27 11,0-1 1,1 1-1,-1-1 0,0 0 0,1 1 1,-1-1-1,1 1 0,0-1 0,-1 1 1,1 0-1,0-1 0,0 1 0,0-1 1,0 1-1,0-1 0,1 1 0,-1-1 1,0 1-1,1-1 0,-1 1 0,1-1 0,-1 1 1,1-1-1,0 1 0,-1-1 0,1 0 1,0 1-1,0-1 0,0 0 0,0 0 1,0 0-1,0 0 0,1 0 0,-1 0 1,0 0-1,1 0 0,-1 0 0,0-1 1,1 1-1,-1 0 0,1-1 0,0 1-11,7-2 12,-1 1-1,1-2 1,-1 1-1,0-1 1,0-1-1,0 0 1,0 0 0,0 0-1,0-1 1,-1 0-1,0 0 1,0-1-1,0 0 1,1-1-12,3-2 27,-1 0 0,1-1 0,-2 0 0,1 0 0,-1-1 0,-1 0 0,0-1 0,0 0 1,-1 0-1,-1-1 0,0 1 0,0-1 0,-1-1 0,-1 1 0,0-1 0,0 0 0,-1 0 0,-1 0 0,0-12-27,-3 20-13,0 1-1,0-1 0,-1 1 0,0-1 0,0 1 0,0 0 0,0 0 0,-1 0 0,0 0 0,0 0 1,0 0-1,0 1 0,0-1 0,-1 1 0,1 0 0,-1 0 0,0 1 0,0-1 0,0 1 1,0-1-1,-1 1 0,1 1 0,-1-1 0,1 1 0,-1-1 0,1 1 0,-1 0 0,0 1 0,0-1 1,1 1-1,-1 0 0,0 0 0,0 1 0,1 0 0,-1-1 0,0 1 0,1 1 0,-1-1 0,1 1 1,-1 0-1,1 0 0,0 0 0,0 0 0,0 1 0,0-1 0,0 1 0,0 0 0,1 1 1,0-1-1,-1 1 14,-5 16-1175</inkml:trace>
  <inkml:trace contextRef="#ctx0" brushRef="#br0" timeOffset="-122364.12">24364 3272 23613,'-7'20'224,"1"0"1,0 1-1,2 0 0,1 0 1,0 1-1,2-1 0,0 1 1,1-1-1,3 16-224,-3-36 16,0 1-1,-1-1 1,1 1-1,0-1 1,0 0-1,0 1 1,0-1-1,0 0 1,1 1-1,-1-1 0,0 0 1,1 1-1,-1-1 1,1 0-1,-1 0 1,1 1-1,0-1 1,-1 0-1,1 0 1,0 0-1,0 0 1,0 0-1,0 0 1,0 0-1,0 0 1,0 0-1,0 0 1,0 0-1,0-1 1,0 1-1,1-1 1,-1 1-1,0-1 1,0 1-1,1-1 1,-1 1-1,0-1 1,1 0-1,-1 0 1,1 0-1,-1 0 1,0 0-1,1 0 1,-1 0-1,0 0 0,1-1 1,-1 1-1,0 0 1,1-1-1,-1 1 1,0-1-1,0 0 1,1 1-1,-1-1 1,0 0-1,0 0 1,0 1-1,0-1 1,0 0-1,0 0 1,0 0-1,0 0 1,-1-1-1,1 1 1,0 0-1,0 0 1,-1-1-16,137-183 839,-136 184-837,-1 0 0,1 0 1,-1 0-1,1 0 0,-1 0 1,1 1-1,0-1 0,-1 0 1,1 0-1,0 1 1,0-1-1,-1 0 0,1 1 1,0-1-1,0 1 0,0-1 1,0 1-1,0-1 1,0 1-1,0-1 0,0 1 1,0 0-1,0 0 0,0 0 1,0 0-1,0-1 1,0 1-1,0 1 0,0-1 1,0 0-1,0 0 0,0 0 1,0 0-1,0 1 0,0-1 1,0 0-1,0 1 1,0-1-1,0 1 0,0-1 1,-1 1-1,1 0 0,0-1 1,0 1-1,0 0 1,-1-1-1,1 1 0,0 0 1,-1 0-1,1 0 0,-1 0 1,1-1-1,-1 1 0,1 0 1,-1 0-1,0 0 1,1 0-1,-1 0 0,0 0 1,0 0-1,0 0 0,0 0 1,0 0-1,0 0 1,0 1-1,0-1 0,0 0-2,23 157 42,-24-157-40,1-1 1,0 1 0,0-1 0,0 1 0,0 0-1,0-1 1,0 1 0,0 0 0,0-1 0,0 1 0,1-1-1,-1 1 1,0 0 0,0-1 0,0 1 0,1-1-1,-1 1 1,0-1 0,1 1 0,-1-1 0,0 1 0,1-1-1,-1 1 1,1-1 0,-1 1 0,1-1 0,-1 0-1,1 1 1,-1-1 0,1 0 0,-1 1 0,1-1 0,-1 0-1,1 0 1,0 0 0,-1 1 0,1-1 0,-1 0-1,1 0 1,0 0 0,-1 0 0,1 0 0,-1 0 0,1 0-1,0 0 1,-1 0 0,1 0 0,-1-1 0,1 1-1,0 0 1,-1 0-3,24-27 232,-23 26-230,37-59 232,-29 43-212,1 1-1,0 1 0,1 0 0,0 0 0,1 1 1,1 0-1,7-4-21,-20 17-2,1 0 1,-1 0 0,1 1-1,-1-1 1,1 0-1,0 1 1,-1-1 0,1 1-1,0-1 1,0 1 0,-1-1-1,1 1 1,0-1-1,0 1 1,0 0 0,0-1-1,0 1 1,-1 0 0,1 0-1,0 0 1,0 0-1,0 0 1,0 0 0,0 0-1,0 0 1,0 0 0,0 0-1,0 0 1,-1 0-1,1 1 1,0-1 0,0 0-1,0 1 1,0-1-1,-1 1 1,1-1 0,0 1-1,0-1 1,-1 1 0,1-1-1,0 1 1,-1 0-1,1-1 1,0 1 0,-1 0-1,1 0 1,-1-1 0,0 1-1,1 0 1,-1 0-1,1 0 1,-1 0 0,0 0-1,0-1 1,0 1 0,1 0-1,-1 0 1,0 0-1,0 0 1,0 0 0,0 0 1,-1 63-108,1-61 109,-10 52 103,-2 19-3687,12-74 1597</inkml:trace>
  <inkml:trace contextRef="#ctx0" brushRef="#br0" timeOffset="-121975.1">25015 3206 14075,'-24'74'7027,"14"-49"-6344,2 0 0,0 0 0,2 1 0,1-1 0,1 1 0,1 2-683,3-27 26,-1 1-1,1-1 0,0 1 1,-1 0-1,1-1 1,0 1-1,0-1 1,0 1-1,0 0 1,1-1-1,-1 1 1,0-1-1,1 1 1,-1 0-1,1-1 0,-1 1 1,1-1-1,0 1 1,-1-1-1,1 0 1,0 1-1,0-1 1,0 0-1,0 0 1,1 1-1,-1-1 0,0 0 1,0 0-1,1 0 1,-1 0-1,0-1 1,1 1-1,-1 0 1,1-1-1,-1 1 1,1-1-1,-1 1 1,1-1-1,0 1 0,-1-1 1,1 0-1,-1 0 1,1 0-1,0 0 1,-1 0-1,1 0 1,-1-1-1,1 1 1,0 0-1,-1-1 1,1 0-1,-1 1 0,1-1-25,74-45 519,-73 44-493,-1 1 0,1-1-1,-1 0 1,0 0-1,1 0 1,-1-1 0,0 1-1,0 0 1,-1-1-1,1 1 1,0-1 0,-1 0-1,1 1 1,-1-1 0,0 0-1,0 0 1,0 0-1,-1 0 1,1 0 0,-1 0-1,1 0 1,-1 0-1,0 0 1,0 0 0,0 0-1,-1 0 1,1 0-1,-1 0 1,0 0 0,1 0-1,-1 0 1,-1 0-1,1 0 1,0 0 0,-1 1-1,1-1 1,-1 1-1,0-1 1,0 1 0,0-1-1,0 1 1,0 0-1,0 0 1,-1 0 0,1 0-26,-1 1 6,1 0 0,-1 0 1,1 0-1,-1 0 1,1 0-1,-1 1 0,1-1 1,-1 1-1,0-1 1,1 1-1,-1 0 0,1 0 1,-1 0-1,0 1 1,1-1-1,-1 1 0,0-1 1,1 1-1,-1 0 1,1 0-1,0 0 0,-1 0 1,1 1-1,0-1 1,-1 0-1,1 1 0,0 0 1,0-1-1,0 2-6,5-5-1019,-1-1-667</inkml:trace>
  <inkml:trace contextRef="#ctx0" brushRef="#br0" timeOffset="-120900.33">25127 3457 15251,'0'0'2073,"0"0"43,4-3-886,161-131 2096,-163 133-3236,0 0-1,0-1 1,0 1 0,0 0 0,-1 0 0,1-1 0,-1 1-1,1-1 1,-1 0 0,1 1 0,-1-1 0,0 0 0,0 0-1,0 0 1,0 0 0,0 0 0,0 0 0,-1 0 0,1 0-1,0 0 1,-1 0 0,0 0 0,0 0 0,1-1 0,-1 1-1,0 0 1,-1 0 0,1 0 0,0 0 0,-1-1 0,1 1-1,-1 0 1,0 0 0,1 0 0,-1 0 0,0 0 0,0 0-1,0 1 1,-1-1 0,1 0 0,0 0 0,-1 1 0,1-1-1,-1 1 1,0-1 0,1 1 0,-1 0 0,0 0 0,0-1-1,0 1-89,-3 0 31,0 0-1,-1 0 1,1 1-1,0 0 0,-1-1 1,1 2-1,-1-1 0,1 1 1,0 0-1,-1 0 0,1 0 1,0 0-1,0 1 1,0 0-1,0 0 0,0 1 1,0 0-1,1-1 0,-1 1 1,1 1-1,0-1 0,0 1 1,0-1-1,0 1 1,-2 4-31,-2 1-2,1 0 1,0 0-1,1 1 1,0-1-1,1 1 1,0 1-1,0-1 1,1 1-1,1 0 1,-1 0-1,0 9 2,6 72-10,-1-89 9,0-1 0,-1 1 0,1-1 0,0 1 0,0-1 1,0 0-1,0 1 0,1-1 0,-1 0 0,1 0 0,-1 0 0,1 0 0,0 0 1,-1 0-1,1-1 0,0 1 0,0-1 0,1 1 0,-1-1 0,0 1 1,0-1-1,1 0 0,-1 0 0,1-1 0,-1 1 0,0 0 0,1-1 0,0 1 1,-1-1-1,1 0 0,-1 0 0,1 0 0,-1 0 0,2 0 1,14-5-90,0 0 0,0-1 0,-1-1 0,1-1 0,-1 0 0,-1-1 1,0-1-1,0-1 0,-1 0 0,0-1 0,4-5 90,30-27-1686,-6-2-352</inkml:trace>
  <inkml:trace contextRef="#ctx0" brushRef="#br0" timeOffset="-120478.87">25506 2910 12299,'-1'-1'8622,"-1"2"-4445,-9 20-4119,5 95 523,9-38-260,4 0 0,3 0 0,3-1-1,22 68-320,-34-141 62,-1-4 12,-31-72 129,21 58-184,-126-180 98,136 193-103,1 0 0,-1 0 1,0-1-1,1 1 0,-1 0 0,0 0 0,1 0 0,0 0 0,-1 0 0,1 0 0,-1 0 1,1 0-1,0 0 0,0 0 0,0 0 0,0 1 0,-1-1 0,1 0 0,0 0 0,0 1 1,0-1-1,1 1 0,-1-1 0,0 1 0,0-1 0,0 1 0,0 0 0,0-1 0,0 1 1,1 0-1,-1 0 0,0 0 0,0 0 0,0 0 0,1 0 0,-1 0 0,0 0 0,0 1 1,0-1-1,0 0 0,1 1 0,-1-1 0,0 1-14,115-14-521,-62-2 1338</inkml:trace>
  <inkml:trace contextRef="#ctx0" brushRef="#br0" timeOffset="-119045.86">26155 2947 18596,'-7'75'3347,"8"-52"-3171,1 172 659,0-19 2979,-26-448-2427,37 281-1439,31 103-45,-1-33 83,-41-77 14,0 0 1,-1 1-1,1-1 1,0-1-1,1 1 0,-1 0 1,0-1-1,0 1 0,1-1 1,-1 1-1,1-1 0,-1 0 1,1 0-1,0 0 1,-1-1-1,1 1 0,0 0 1,0-1-1,-1 0 0,1 0 1,0 0-1,0 0 0,0 0 1,-1-1-1,1 1 1,0-1-1,0 1 0,-1-1 1,1 0-1,-1 0 0,2-1 0,10-8 18,0 0 0,-1-2 0,-1 1 0,1-1 0,-2-1 0,0 0 0,0-1 0,-2 0 0,0-1 0,0 0 0,-1 0 0,5-14-18,-4 12 18,-1 0 0,-1-1 0,0 0-1,-1-1 1,-1 1 0,-1-1 0,-1 0-1,0 0 1,-1 0 0,-2-1 0,1 1-1,-2 0 1,-2-8-18,-10 41-77,-5 156-70,14-127 144,1-23 5,1 0-1,1 0 1,0 0 0,2 0 0,0 0 0,1 0 0,2 0 0,3 15-2,-6-32 1,0 0 0,0-1 1,0 1-1,1 0 0,-1 0 0,1-1 1,-1 1-1,1-1 0,0 1 0,0-1 0,0 0 1,0 0-1,0 0 0,1 0 0,-1 0 0,1 0 1,-1-1-1,1 1 0,0-1 0,-1 0 0,1 0 1,0 0-1,0 0 0,0 0 0,0 0 0,0-1 1,0 0-1,0 1 0,0-1 0,0 0 1,0 0-1,0-1 0,0 1 0,0-1 0,0 1 1,0-1-1,0 0 0,-1 0 0,1-1-1,8-2 8,-1 0 0,0-1 0,0-1 1,-1 0-1,1 0 0,-1-1 0,-1 0 0,1 0 0,-1-1 0,0-1-8,3-3 15,0 0 1,-2-1-1,1 0 0,-2 0 0,0-1 1,0 0-1,-1 0 0,-1-1 0,0 0 0,-1 0 1,-1-1-1,0 1 0,-2-1 0,1-1-15,-12 19-8,-15 105-114,22-96 114,-2 8 9,0 0 0,2 0-1,0 0 1,1 1-1,1-1 1,1 1-1,0-1 1,2 3-1,-2-20 8,-1 1 0,1-1 0,0 0 0,0 0 0,0 0 0,0 0 0,0 0 0,1-1 0,-1 1 0,1 0 0,-1-1 0,1 1 0,0 0 1,-1-1-1,1 0 0,0 1 0,0-1 0,0 0 0,0 0 0,0 0 0,0 0 0,0-1 0,0 1 0,0 0 0,1-1 0,-1 0 0,0 1 0,0-1 0,1 0 0,-1 0 0,0 0 0,0-1 0,1 1 0,-1 0 0,0-1 0,0 0 0,0 1 0,0-1 0,1 0 0,-1 0 0,0 0 0,-1 0 0,1 0 0,0-1 0,0 1 1,0-1-10,36-17 1312</inkml:trace>
  <inkml:trace contextRef="#ctx0" brushRef="#br0" timeOffset="-118468.81">27303 3112 21597,'0'3'1021,"45"140"2113,-45-140-3108,1 0 0,0 0 0,0 1 0,0-1 0,0 0 0,1 0 0,-1 0 0,1-1 0,0 1 0,0 0 0,0 0 0,0-1 0,0 1 0,1-1 0,-1 0 0,1 0 0,0 0 0,-1 0 0,1 0 0,0-1 0,0 1 0,0-1 0,0 0 0,0 1 0,1-2 0,-1 1 0,0 0 0,0 0 0,1-1 0,-1 0 0,0 0 0,1 0 0,-1 0 0,0 0-26,13-5 27,-1-1-1,0-1 0,0 0 1,0 0-1,-1-2 1,-1 0-1,1 0 0,-1-1 1,-1-1-1,0 0 0,0-1 1,-1 0-1,-1-1 0,0 0 1,-1 0-1,0-1 0,6-15-26,8-15 24,-20 62-194,-121 415 893,101-379-514,1 1 0,4 1 1,-5 43-210,17-96-170,0-3-412,0 0-925</inkml:trace>
  <inkml:trace contextRef="#ctx0" brushRef="#br0" timeOffset="-118186.59">27950 3159 14939,'6'-18'2537,"1"3"1144,2 4-2473,-1 8-272,-2 6-288,-5 14-384,-1 7-112,-1 11-64,-5 4 16,1 1-16,2-3 0,0-4-24,2-3-32,1-11 64,1-7-200,-1-12 2297</inkml:trace>
  <inkml:trace contextRef="#ctx0" brushRef="#br0" timeOffset="-117814.57">28203 3184 17260,'0'1'108,"-1"0"1,1 1-1,0-1 1,0 0-1,0 1 1,0-1-1,0 1 1,0-1-1,1 0 0,-1 0 1,0 1-1,1-1 1,-1 0-1,1 1 1,-1-1-1,1 0 1,0 0-1,0 0 1,-1 0-1,1 0 1,0 0-1,0 0 1,0 0-1,0 0 1,0 0-1,0 0 1,0 0-1,0-1 1,1 1-1,-1 0 1,0-1-1,0 1 1,1-1-1,-1 0 1,0 1-1,0-1 0,1 0 1,-1 0-1,0 0 1,1 0-1,-1 0 1,0 0-1,1 0 1,-1 0-1,0 0 1,1-1-1,-1 1 1,0 0-1,1-1 1,-1 1-1,0-1 1,0 0-1,0 1 1,1-1-1,-1 0 1,0 0-1,0 0 1,0 1-1,0-1 1,0 0-1,-1 0 1,1-1-1,0 1 0,0-1-107,10-8 243,0 0 0,0-1 0,-1-1 0,-1 0 0,0 0 0,-1-1 0,0 0 0,-1 0 0,0-1 0,2-6-244,-9 17 25,-3 2-17,-4 4-6,1 1 0,0 0 0,0 1 0,1 0 1,-1-1-1,1 2 0,0-1 0,1 1 0,-1-1 0,1 1 0,0 1 0,0-1 0,1 0 0,0 1 0,0 0 0,0 0 0,1 0 0,0 0 0,1 0 0,-1 0 0,1 3-2,-5 12 44,2 1 1,0 0-1,1 0 0,1 0 0,2 0 0,0 9-44,0-31 7,0 1-1,0 0 1,-1-1 0,1 1-1,1 0 1,-1-1-1,0 1 1,0-1-1,1 1 1,-1 0-1,1-1 1,-1 1-1,1-1 1,-1 1-1,1-1 1,0 1-1,0-1 1,0 0-1,0 1 1,0-1 0,0 0-1,0 0 1,0 0-1,1 0 1,-1 0-1,0 0 1,1 0-1,-1 0 1,1 0-1,-1-1 1,1 1-1,-1 0 1,1-1-1,-1 0 1,1 1-1,0-1 1,-1 0 0,1 0-1,0 0 1,-1 0-1,1 0 1,0 0-7,60-33 314,-52 24-425,-1 0 1,0-1 0,-1 0 0,0-1 0,0 1 0,-1-1 0,-1-1 0,0 1 0,0-1 0,-1 0 0,-1 0 0,0-1 0,0-1 110,3-35-1481</inkml:trace>
  <inkml:trace contextRef="#ctx0" brushRef="#br0" timeOffset="-117548.31">28115 2769 22525,'-6'7'1008,"2"4"168,4 1-696,0 1-168,9-1-264,2-3-32,18-5-392,8-1-600</inkml:trace>
  <inkml:trace contextRef="#ctx0" brushRef="#br0" timeOffset="-117296.75">28628 2730 20252,'-6'-10'1505,"6"10"383,0 0-1336,-10 9-136,10 16-296,-2 8-56,4 13 8,1 6 0,1 13-8,2 1 0,3 1-24,0-3 16,3-9-8,3-5-8,0-11-80,-2-9-760</inkml:trace>
  <inkml:trace contextRef="#ctx0" brushRef="#br0" timeOffset="-117001.65">28941 3031 22437,'-7'-4'420,"7"4"-359,-1-1 0,0 0 0,1 1 0,-1-1 0,0 0 0,0 1 0,0-1 0,0 1 0,0-1 0,0 1 0,0-1 0,0 1 0,0 0 0,0 0 0,0-1 0,0 1 0,0 0 0,0 0 0,0 0 0,0 0 0,0 0 0,0 0 0,0 0 0,0 1 0,0-1 1,0 0-1,0 1 0,0-1 0,0 0 0,0 1 0,0-1 0,1 1 0,-1-1 0,0 1 0,0 0 0,0-1 0,1 1 0,-1 0 0,0 0 0,1-1 0,-1 1 0,0 0 0,1 0 0,-1 0 0,1 0 0,-1 1-61,-5 13 43,0 1 0,0 0-1,2 0 1,0 1 0,1-1-1,1 1 1,0 0 0,1-1-1,1 1 1,0 0 0,2 0-1,2 16-42,-3-31 9,-1 0-1,0-1 0,0 1 1,1 0-1,-1 0 0,1 0 1,-1-1-1,1 1 0,0 0 1,0-1-1,0 1 0,0-1 1,0 1-1,0-1 0,0 1 1,0-1-1,1 0 0,-1 1 1,1-1-1,-1 0 0,1 0 1,-1 0-1,1 0 1,-1 0-1,1-1 0,0 1 1,0 0-1,-1-1 0,1 1 1,0-1-1,0 0 0,0 1 1,-1-1-1,1 0 0,0 0 1,0 0-1,0-1 0,0 1 1,-1 0-1,1-1 0,0 1 1,0-1-1,0 1 0,-1-1 1,2-1-9,68-50 458,-50 29-422,-1 0 1,-1-1 0,-1-1 0,-1-1-1,-1 0 1,-2-1 0,0-1 0,-2 0-1,-1-1 1,-2 0 0,0-1-1,-2 0 1,-2 0 0,0-1 0,-1-27-37,-8 29-1,-5 29-101,-15 45-105,10-3 285,2 1 0,1 0 0,3 0 0,2 1 0,1 0 0,2 1 0,3 14-78,0-51 18,0 0 0,1 0 1,0 0-1,0-1 0,0 1 0,1 0 1,1-1-1,-1 1 0,1-1 1,0 0-1,5 7-18,15 19-160</inkml:trace>
  <inkml:trace contextRef="#ctx0" brushRef="#br0" timeOffset="-116033.37">29884 3035 15507,'-25'-13'7219,"-10"27"-4942,-22 35-1544,6 47-367,50-93-364,0-1 0,0 1 0,0 0 0,0-1 0,1 1 0,0 0 0,-1 0 0,1-1 0,0 1 0,0 0 0,0 0 0,1-1 0,-1 1 0,1 0 0,-1-1 0,1 1 0,0 0 0,0-1 0,0 1 0,1-1 0,-1 1-1,0-1 1,1 0 0,0 0 0,-1 1 0,1-1 0,0 0 0,0-1 0,0 1 0,0 0 0,1 0 0,-1-1 0,0 0 0,1 1 0,-1-1 0,1 0 0,0 0-2,5 0 8,1-1 0,0 0-1,0 0 1,-1-1 0,1-1 0,0 1 0,-1-1-1,1 0 1,-1-1 0,0 0 0,0-1 0,0 1 0,0-2-1,0 1 1,-1-1 0,0 0 0,0 0 0,0-1-1,-1 0 1,0 0 0,0-1 0,1-1-8,6-4 18,-1-2 0,0 1 1,-1-1-1,-1-1 0,0 0 0,-1 0 1,0-1-1,-1 0 0,-1 0 0,-1-1 0,0 0 1,-1 0-1,-1-1 0,-1 1 0,1-5-18,-10-4-9,-9 38-83,6 9 56,2 1 1,0 0-1,2 1 1,0-1-1,2 1 1,0 0-1,1 0 1,2 5 35,14 78-4,-13-104 10,0 0-1,0 0 0,0 0 1,1 0-1,-1 0 0,1 0 1,-1 0-1,1 0 1,0-1-1,-1 1 0,1-1 1,0 1-1,0-1 0,0 0 1,0 0-1,1 0 0,-1 0 1,0 0-1,0 0 0,1 0 1,-1-1-1,0 1 1,1-1-1,-1 0 0,0 0 1,1 0-1,-1 0 0,0 0 1,1 0-1,-1 0 0,1-1 1,-1 1-1,0-1 0,0 0 1,1 0-1,-1 0 1,0 0-1,0 0 0,0 0 1,0-1-1,0 1 0,0 0 1,1-2-6,20-14 67,-1 0 1,0-2 0,-2 0 0,0-1 0,-1-1-1,-1-1 1,-1-1 0,-1 0 0,-1-2-1,-1 1 1,2-9-68,-7 16-8,0-1-1,-1 0 1,-1 0-1,0-1 1,-2 0-1,0 0 1,-1-1-1,-1 0 1,-1 1-1,-1-1 0,-1 0 1,0 0-1,-2-10 9,-17-11-364,19 41 355,-1-1 0,0 1 1,0 0-1,1 0 0,-1 0 0,0-1 0,1 1 1,-1 0-1,0 0 0,0 0 0,1 0 0,-1 0 1,0 1-1,0-1 0,1 0 0,-1 0 1,0 0-1,1 0 0,-1 1 0,0-1 0,1 0 1,-1 1-1,0-1 0,1 1 0,-1-1 0,1 1 1,-1-1-1,1 1 0,-1-1 0,1 1 0,-1-1 1,1 1-1,-1 0 0,1-1 0,0 1 1,-1 0-1,1-1 0,0 1 0,0 0 0,-1-1 1,1 1-1,0 0 0,0 0 0,0-1 0,0 1 1,0 0-1,0-1 0,0 1 0,0 0 1,0 0-1,1-1 0,-1 2 9,-12 34 66,1 0 1,3 1-1,0 0 0,3 0 1,1 1-1,1 0 0,3-1 1,1 1-1,1 0 0,3-1 1,0 1-1,3-1 0,1 0 0,2-1 1,11 26-67,-2-24 20,-12-28-7,-1 1 0,0 0-1,-1 0 1,0 1-1,0 0 1,-2 0 0,1 0-1,-1 1 1,-1-1-1,-1 1 1,1 0 0,-2 0-1,0 0 1,0 0 0,-2 0-1,1 0 1,-1 0-1,-1 0 1,-1 0 0,0-1-1,-2 7-12,4-17 23,0 0 0,0 0 0,-1 0 0,1 0 0,-1 0 0,1 0 0,-1-1 0,0 1 0,0 0 0,1-1 0,-1 1 0,0-1 0,0 0 0,-1 0 0,1 0 0,0 0 0,0 0 0,0 0-1,-1 0 1,1-1 0,0 1 0,-1-1 0,1 0 0,-1 1 0,1-1 0,0 0 0,-1-1 0,1 1 0,-1 0 0,1-1 0,0 1 0,-1-1 0,1 0 0,0 1 0,0-1 0,0-1 0,-1 1 0,1 0 0,0 0 0,0-1 0,1 1 0,-1-1 0,0 1 0,0-1 0,1 0-1,-1 0 1,1 0 0,-1 0 0,1 0 0,0 0 0,0 0 0,0 0 0,0-1 0,0 1 0,1 0-23,-15-20 2,0 0 0,2-1 0,1-1 0,1 0 0,1 0 0,1-1 0,1 0 0,2-1 0,0 0 0,2 0 0,0 0 0,1-23-2,4 40-78,1 0-1,-1 0 1,2 0-1,-1 0 1,1 1 0,1 0-1,-1-1 1,1 1-1,1 1 1,0-1-1,0 0 1,0 1 0,1 0-1,0 1 1,0-1-1,1 1 1,0 0-1,0 0 1,0 1 0,1 0-1,-1 1 1,1-1-1,0 2 1,1-1-1,-1 1 1,1 0-1,-1 1 1,1 0 0,0 0-1,0 1 1,0 0-1,4 0 79,53-7-1687</inkml:trace>
  <inkml:trace contextRef="#ctx0" brushRef="#br0" timeOffset="-115354.34">26228 3919 16299,'23'-73'8060,"-21"70"-6950,-21 77 127,7-23-1217,3 0 1,3 0-1,1 0 1,3 1-1,2 0 0,5 30-20,13-7 57,-18-73-60,1 0 0,-1 0-1,1 0 1,0 0 0,0 0 0,0-1 0,0 1-1,0 0 1,0-1 0,1 1 0,-1 0-1,0-1 1,1 0 0,-1 1 0,1-1 0,-1 0-1,1 0 1,0 0 0,0 0 0,-1 0-1,1 0 1,0 0 0,0-1 0,0 1 0,0-1-1,0 1 1,0-1 0,0 0 0,0 0-1,0 0 1,0 0 0,0 0 0,0 0 0,0 0-1,1-1 4,64-47-1185,-32 7 2844</inkml:trace>
  <inkml:trace contextRef="#ctx0" brushRef="#br0" timeOffset="-114732.99">26567 4106 19140,'-36'38'2138,"-68"95"1687,109-135-3620,107-71 103,-29 12-129,-81 61-178,0 0-1,0 0 1,1 0 0,-1 0 0,0 0-1,0 1 1,1-1 0,-1 1 0,0-1-1,0 1 1,0 0 0,0 0 0,0 0-1,0 0 1,0 0 0,0 0 0,0 1-1,-1-1 1,1 1 0,0-1 0,-1 1-1,1 0 1,-1 0 0,0-1 0,0 1-1,1 0 1,-1 0 0,0 0 0,-1 0-1,1 0 1,0 1 0,0-1 0,-1 0-1,0 0 1,1 0 0,-1 1 0,0-1-1,0 0 1,0 0 0,0 1 0,-1-1-1,1 0 1,-1 1-1,8 22 4,-7-23-3,0 0 0,1 0 0,-1-1 0,1 1 0,-1 0 0,1-1 1,0 1-1,-1 0 0,1-1 0,0 1 0,0-1 0,0 1 0,0-1 0,0 0 0,1 1 0,-1-1 1,0 0-1,1 0 0,-1 0 0,1 0 0,-1 0 0,1 0 0,-1 0 0,1 0 0,-1-1 1,1 1-1,0-1 0,0 1 0,-1-1 0,1 0 0,0 0 0,0 1 0,-1-1 0,1 0 0,0 0 1,0-1-1,-1 1 0,1 0 0,0-1 0,0 1 0,-1-1 0,1 1 0,0-1 0,-1 0 0,1 0 1,-1 0-1,1 0 0,-1 0 0,1 0 0,-1 0 0,0 0 0,1-1-1,124-111 47,6 12 14,-130 100-64,-1 0 0,0 0 0,0 0-1,1 0 1,-1 0 0,1 0 0,-1 1 0,1-1-1,-1 0 1,1 1 0,0-1 0,-1 1-1,1-1 1,0 1 0,-1 0 0,1 0 0,0 0-1,-1 0 1,1 0 0,0 0 0,0 0 0,-1 0-1,1 1 1,-1-1 0,1 1 0,0-1 0,-1 1-1,1 0 1,-1 0 0,1-1 0,-1 1-1,1 0 1,-1 0 0,0 0 0,0 1 0,1-1-1,-1 0 1,0 0 0,0 1 0,0-1 0,0 1-1,0-1 1,-1 1 0,1-1 0,0 1 0,-1-1-1,1 1 1,-1 0 0,1-1 0,-1 1-1,0 0 1,0-1 0,0 1 0,0 1 3,-35 198 53,28-166 70,2 0-1,1 0 0,2 0 0,2 1 1,0-1-1,3 0 0,2 10-122,10 33 60,-15-79-46,0 1 0,-1-1 0,1 1 0,0-1-1,-1 1 1,1-1 0,-1 1 0,1-1-1,0 1 1,-1 0 0,1-1 0,-1 1 0,1 0-1,-1-1 1,1 1 0,-1 0 0,1 0 0,-1-1-1,0 1 1,1 0 0,-1 0 0,1 0-1,-1 0 1,0 0 0,1 0 0,-1 0 0,1 0-1,-1 0 1,0 0 0,1 0 0,-1 0 0,1 0-1,-1 0 1,1 1 0,-1-1 0,1 0-1,-1 0 1,0 1 0,1-1 0,-1 0 0,1 1-1,0-1 1,-1 0 0,1 1 0,-1-1 0,1 1-1,0-1 1,-1 1 0,1-1 0,0 1 0,-1-1-1,1 1 1,0-1 0,0 1 0,-1-1-1,1 1 1,0 0 0,0-1 0,0 1 0,0-1-1,0 1 1,0 0 0,0-1 0,0 1 0,0-1-1,0 1 1,0 0 0,1 0-14,-14-21 77,1 0 0,1-1 0,0 0 1,2-1-1,1 0 0,1 0 0,0 0 0,2-1 0,1 0 0,0-1 1,2 1-1,1 0 0,1-15-77,0 34-17,0 0 0,0 0 1,0-1-1,1 1 0,0 0 1,0 0-1,0 0 0,0 0 0,0 0 1,1 1-1,0-1 0,0 0 1,0 1-1,0-1 0,1 1 0,-1-1 1,1 1-1,0 0 0,0 0 1,0 1-1,0-1 0,0 0 0,1 1 1,-1 0-1,1 0 0,-1 0 1,1 0-1,0 1 0,0-1 0,0 1 1,0 0-1,0 0 17,23-4-894,2 0-652</inkml:trace>
  <inkml:trace contextRef="#ctx0" brushRef="#br0" timeOffset="-113600.07">27687 3762 19468,'-11'-2'7115,"-8"44"-7091,16 247 225,3-265-180,0-3-6,0 0 1,1 1 0,1-1-1,1 0 1,0 0-1,2 0 1,3 8-64,-7-30 19,-1 1 1,0-1-1,1 1 1,-1 0-1,0-1 1,1 1 0,-1-1-1,1 1 1,-1 0-1,1-1 1,-1 1-1,1 0 1,-1 0-1,1-1 1,-1 1-1,1 0 1,-1 0-1,1 0 1,-1-1-1,1 1 1,0 0-1,-1 0 1,1 0-1,-1 0 1,1 0-1,0 0 1,-1 1-1,1-1 1,-1 0 0,1 0-1,-1 0 1,1 0-1,-1 1 1,1-1-1,-1 0 1,1 0-1,-1 1 1,1-1-1,-1 0 1,1 1-1,-1-1 1,1 1-1,-1-1 1,0 1-1,1-1 1,-1 1-1,0-1 1,0 1-1,1-1 1,-1 1 0,0-1-1,0 1 1,1-1-1,-1 1 1,0-1-1,0 1-19,7-55 595,-6 36-577,0 1 0,-2 0 0,0 0 0,-1-1-1,-1 1 1,-1 0 0,0 1 0,-1-1 0,-1 1 0,0 0 0,-1 0-1,-1 0 1,-7-9-18,12 21-38,3 8 27,-1 0 0,2 1 0,-1-1 1,0 0-1,1 1 0,-1-1 0,1 0 1,1 0-1,-1 0 0,0 0 0,1 0 1,0 0-1,0 0 0,0 0 0,0-1 1,1 1-1,1 1 11,-1-1-2,0 0 0,1-1 0,-1 1 0,1-1 0,0 1 0,0-1 0,0-1 0,1 1 0,-1 0 0,1-1 0,0 0 0,-1 0 0,1 0 0,0-1 0,0 0 0,0 0 0,0 0 0,0 0 0,0-1 0,0 0 0,0 0 0,1 0 0,-1-1 0,0 1 0,0-1 0,0-1 0,0 1 0,-1-1 1,1 1-1,0-1 0,0-1 2,8-2 2,0-1 1,0 0 0,0-1-1,-1 0 1,0-1 0,-1 0-1,0-1 1,0 0 0,-1-1-1,0-1 1,0 1 0,-1-1-1,-1-1 1,0 0 0,0 0-1,3-9-2,-10 19 1,1-1-1,-1 0 1,0 1 0,0-1-1,0 0 1,0 0-1,-1 0 1,1 0-1,-1 0 1,0 1 0,0-1-1,0 0 1,0 0-1,0 0 1,-1 0-1,1 0 1,-1 0 0,0 0-1,0 1 1,0-1-1,0 0 1,0 1 0,-1-2-1,-28 25-142,16 3 120,2 1-1,1 0 0,1 1 0,1 0 1,2 0-1,0 1 0,2-1 1,-1 12 22,3 21 11,3-58-10,-1 0 1,1 0 0,0 0-1,0 0 1,0 0-1,0 0 1,0 0-1,0 0 1,0 0-1,0 0 1,1 0-1,-1 0 1,0 0-1,1 0 1,-1 0-1,0 0 1,1 0 0,-1 0-1,1-1 1,0 1-1,-1 0 1,1 0-1,-1 0 1,1-1-1,0 1 1,0 0-1,0-1 1,-1 1-1,1-1 1,0 1-1,0-1 1,0 1 0,0-1-1,0 1 1,0-1-1,0 0 1,0 0-1,0 1 1,0-1-1,0 0 1,0 0-1,0 0 1,0 0-1,0 0 1,0 0-1,0-1 1,0 1 0,0 0-1,0 0 1,0-1-1,0 1-1,100-83 147,-51 34-111,-41 40-34,1 1 0,1-1 0,-1 2 0,1-1 0,1 2 0,-1-1 0,1 1 0,0 1 0,1 0 0,-1 1 0,1 1 0,0 0 0,0 0 0,13 0-2,-22 4-6,-1 1 1,1-1 0,-1 1-1,1 0 1,-1 0 0,0 0-1,0 1 1,0-1-1,0 1 1,0 0 0,0 0-1,-1 0 1,1 0 0,-1 0-1,0 0 1,0 1-1,0-1 1,-1 1 0,1-1-1,-1 1 1,0 0-1,0-1 1,0 1 0,0 0-1,-1 0 1,1 0 0,-1 0-1,0 0 1,0 0-1,-1-1 1,1 1 0,-1 2 5,5 27 4,-4-31-3,0-1 0,-1 0 0,1 0 0,0 0 1,0 0-1,-1 0 0,1 0 0,0 0 0,0 0 0,0 0 1,0 0-1,0 0 0,0 0 0,1 0 0,-1 0 1,0 0-1,0 0 0,1 0 0,-1 0 0,1 0 0,-1-1 1,1 1-1,-1 0 0,1 0 0,-1 0 0,1 0 1,0-1-1,-1 1 0,1 0 0,0-1 0,0 1 0,0 0 1,0-1-1,-1 1 0,1-1 0,0 1 0,0-1 1,0 0-1,0 1 0,0-1 0,0 0 0,0 0 1,0 0-1,0 0 0,0 1 0,0-1 0,0-1 0,0 1 1,0 0-1,0 0 0,0 0 0,0 0 0,0-1 1,0 1-1,0-1 0,0 1 0,0 0 0,0-1 0,0 0 1,0 1-1,0-1-1,51-62 93,-49 56-91,1 0 0,0 1-1,1-1 1,-1 1 0,1 0-1,1 0 1,-1 0 0,1 0-1,0 1 1,0 0 0,0 1 0,1-1-1,0 1 1,-1 0 0,2 1-1,-1 0 1,0 0 0,1 0-1,-1 1 1,1 0 0,0 1 0,0-1-2,-5 3-4,0-1 0,0 1 0,0 0 1,0 0-1,0 0 0,0 1 0,-1-1 1,1 1-1,-1-1 0,1 1 1,-1 0-1,1 0 0,-1 0 0,0 0 1,0 0-1,0 0 0,0 1 1,0-1-1,-1 1 0,1-1 0,-1 1 1,0 0-1,1 0 0,-1 0 1,0-1-1,-1 1 0,1 0 0,0 0 1,-1 0-1,0 0 0,0 0 0,0 0 1,0 0-1,0 0 0,-1 2 4,18 52 5,-16-56-2,0 0 0,0-1 0,1 1 0,-1-1 0,0 1 0,0-1 0,1 1-1,-1-1 1,0 0 0,1 0 0,-1 0 0,0 0 0,1 0 0,-1 0 0,0 0 0,0 0 0,1 0-1,-1-1 1,0 1 0,1 0 0,-1-1 0,0 1 0,0-1 0,0 0 0,1 1 0,-1-1 0,0 0 0,0 1-1,0-1 1,0 0 0,0 0 0,0 0 0,-1 0 0,1 0 0,0 0 0,0 0 0,-1-1-3,1 1 3,46-48 102,-39 39-99,0 0-1,0 0 1,1 1 0,0 1 0,1-1 0,0 2 0,0-1 0,1 1 0,0 1 0,0 0 0,1 0 0,3 0-6,-13 5-3,-1 1 0,1-1 0,0 1 1,0-1-1,0 1 0,1 0 0,-1 0 0,0 0 0,0 0 0,0 0 1,0 0-1,0 1 0,0-1 0,0 1 0,0-1 0,0 1 0,-1 0 1,1 0-1,0 0 0,0 0 0,0 0 0,-1 0 0,1 0 1,-1 1-1,1-1 0,-1 1 0,1-1 0,-1 1 0,0-1 0,1 1 1,-1 0-1,0-1 0,0 1 0,-1 0 0,1 0 0,0 0 0,0 0 3,11 76-50,-12-77 53,-1-1 0,1 1 0,0-1 1,0 1-1,0-1 0,-1 1 0,1-1 0,0 1 0,0-1 1,0 1-1,0-1 0,0 1 0,0-1 0,0 1 0,0-1 1,0 1-1,0-1 0,0 1 0,1-1 0,-1 1 0,0-1 1,0 1-1,0-1 0,1 1 0,-1-1 0,0 1 0,1-1 1,-1 1-1,0-1 0,1 1 0,-1-1 0,0 0 0,1 1 1,-1-1-1,1 0 0,-1 0 0,1 1 0,-1-1 0,1 0 1,-1 0-1,1 1 0,-1-1 0,1 0 0,-1 0 0,1 0 1,-1 0-1,1 0 0,-1 0 0,1 0 0,0 0 0,-1 0 1,1 0-1,-1 0 0,1 0 0,-1 0 0,1-1 0,-1 1 1,1 0-1,-1 0 0,1-1 0,-1 1 0,1 0 0,-1-1-3,24-23-1404,-24 24 1379,1-1-3397</inkml:trace>
  <inkml:trace contextRef="#ctx0" brushRef="#br0" timeOffset="-112931.35">29298 3911 21020,'-5'14'304,"1"-4"-135,1 1 1,0 0-1,0 0 0,1 0 0,0 1 1,1-1-1,0 0 0,1 1 1,1-1-1,-1 1 0,2 0-169,-2-10 27,1-1 0,-1 1-1,1 0 1,-1 0 0,1-1-1,0 1 1,0 0-1,0-1 1,0 1 0,0-1-1,0 1 1,0-1 0,0 0-1,1 1 1,-1-1 0,0 0-1,1 0 1,-1 0 0,1 0-1,-1 0 1,1 0 0,0 0-1,-1-1 1,1 1 0,0-1-1,0 1 1,-1-1-1,1 1 1,0-1 0,0 0-1,0 0 1,-1 0 0,1 0-1,0 0 1,0-1 0,0 1-1,-1 0 1,1-1 0,1 0-27,65-34 566,-8-17-223,74-47-75,-133 99-268,-1-1-1,1 0 1,0 1 0,0-1 0,0 1 0,0-1 0,0 1 0,0-1-1,1 1 1,-1 0 0,0-1 0,0 1 0,0 0 0,0 0 0,0 0 0,0 0-1,0 0 1,1 0 0,-1 0 0,0 0 0,0 1 0,0-1 0,0 0-1,0 1 1,0-1 0,0 1 0,0-1 0,0 1 0,0-1 0,0 1-1,0 0 1,0-1 0,0 1 0,-1 0 0,1 0 0,0 0 0,0-1-1,-1 1 1,1 0 0,-1 0 0,1 0 0,-1 0 0,1 0 0,-1 0-1,1 1 1,-1-1 0,0 0 0,0 0 0,0 0 0,0 61 2,-1-52 20,-2 48 221,5-58-229,-1 0 1,0 1-1,0-1 0,0 0 1,0 0-1,1 0 0,-1 0 1,0 0-1,0 0 0,0 0 1,0 0-1,1 0 1,-1-1-1,0 1 0,0 0 1,0-1-1,0 1 0,0-1 1,0 1-1,0-1 0,0 0 1,0 1-1,0-1 1,0 0-1,0 0 0,0 1 1,0-1-1,-1 0 0,1 0 1,0 0-1,-1 0 0,1 0 1,-1 0-1,1-1-14,0 1 19,13-14 96,-11 10-107,1-1-1,-1 1 0,1 1 1,0-1-1,1 1 1,-1-1-1,1 1 1,-1 0-1,1 1 1,0-1-1,1 1 1,-1 0-1,1 1 1,-1-1-1,1 1 1,0 0-1,0 0 1,0 1-1,0-1 0,0 1 1,0 1-1,0-1 1,0 1-1,2 1-7,-5 1-34,-1 0 0,0 1-1,0-1 1,0 1 0,0 0-1,-1-1 1,1 1 0,-1 0-1,1 0 1,-1 0 0,0 0-1,0 0 1,-1 1 0,1-1-1,0 0 1,-1 0 0,0 0-1,0 1 1,0-1 0,0 0-1,-1 0 1,1 1-1,-1-1 1,0 0 0,0 0-1,0 0 1,0 0 0,-1 1 34,1-2 1215</inkml:trace>
  <inkml:trace contextRef="#ctx0" brushRef="#br0" timeOffset="-112659.99">29745 3572 22021,'-3'21'656,"-1"-2"152,4 5-688,6 0-40,7-6-288,6-4-464</inkml:trace>
  <inkml:trace contextRef="#ctx0" brushRef="#br0" timeOffset="-112384.27">30159 3908 21765,'29'-45'3665,"2"-4"-3410,-31 47-253,0 1-1,0 0 1,0-1-1,0 1 1,0 0-1,0-1 0,0 1 1,-1 0-1,1-1 1,-1 1-1,1 0 1,-1 0-1,1-1 0,-1 1 1,1 0-1,-1 0 1,0 0-1,0 0 0,0 0 1,0 0-1,0 0 1,0 0-1,0 0 1,0 0-1,0 1 0,0-1 1,0 0-1,0 1 1,-1-1-1,1 1 1,0-1-1,0 1 0,-1-1 1,1 1-1,0 0 1,-1 0-1,1 0 1,0 0-1,-1 0 0,1 0 1,0 0-1,-1 0-1,-60 4 63,53 1-28,0 0 0,1 1 0,0 1 0,0-1 0,1 1 0,0 1 0,0-1 0,1 1 0,0 0 0,0 1 0,1-1 0,0 1 0,0 0 0,1 1 0,0-1 0,1 1 0,0-1 0,0 1 0,1 0 0,0 0 0,1 0 0,0 6-35,0-13 18,0 0 1,0 0 0,0 1-1,1-1 1,-1 1 0,1-1-1,0 0 1,0 1 0,0-1-1,0 1 1,0-1 0,1 0-1,0 1 1,-1-1 0,1 0-1,0 0 1,1 1 0,-1-1-1,1 0 1,-1 0 0,1 0-1,0 0 1,0-1 0,0 1-1,1-1 1,-1 1 0,0-1-1,1 0 1,0 1 0,-1-1-1,1-1 1,0 1 0,0 0 0,0-1-1,0 1 1,1-1 0,-1 0-1,0 0 1,0 0 0,1-1-1,-1 1 1,1-1 0,0 0-19,74-30-417,-36 6-597</inkml:trace>
  <inkml:trace contextRef="#ctx0" brushRef="#br0" timeOffset="-111031.08">29952 3823 19460,'2'-5'885,"-2"5"-803,-1-1 1,1 0-1,0 1 1,0-1-1,-1 0 1,1 0-1,0 1 1,0-1-1,0 0 1,0 0-1,0 1 1,0-1-1,0 0 1,0 1-1,0-1 0,1 0 1,-1 0-1,0 1 1,0-1-1,1 0 1,-1 1-1,0-1 1,1 0-1,-1 1 1,1-1-1,-1 1 1,1-1-1,-1 1 1,1-1-1,-1 1 0,1-1 1,-1 1-1,1-1 1,0 1-1,-1 0 1,1-1-1,0 1 1,-1 0-1,1-1 1,0 1-1,-1 0 1,1 0-1,0 0 1,0 0-1,-1 0 0,1 0 1,0 0-1,-1 0 1,1 0-1,0 0 1,0 0-1,-1 0 1,1 1-1,0-1 1,-1 0-1,1 0 1,0 1-1,-1-1-82,84 338 1492,-84-336-1435,0 0 0,0-1 0,1 1-1,-1 0 1,1-1 0,-1 1 0,1 0-1,0-1 1,0 1 0,-1-1 0,1 1-1,0-1 1,1 0 0,-1 1 0,0-1-1,0 0 1,0 0 0,1 0 0,-1 0-1,1 0 1,-1 0 0,1 0 0,-1 0-1,1 0 1,-1-1 0,1 1 0,0-1-1,-1 1 1,1-1 0,0 0 0,-1 1-1,1-1 1,0 0 0,0 0 0,-1 0-1,2-1-56,5-6 120,1-1 1,-1-1-1,0 1 0,-1-1 0,0-1 0,-1 1 0,1-1 0,-2 0 0,1-2-120,7-10 73,1 1-56,-1-1 1,-1 0-1,0-1 1,-2 0-1,-1-1 1,-1 0-1,-1 0 1,-1-1-1,-1 0 1,-1 0-1,-2 0 0,0-1-17,-8 29-1783,5-1 2850</inkml:trace>
  <inkml:trace contextRef="#ctx0" brushRef="#br0" timeOffset="-110654.55">30487 3930 20188,'0'0'1615,"4"-1"8,78-49 1741,-71 40-3320,0 0 0,0-1 0,-1-1 0,-1 1 0,0-2 0,0 1 0,-1-1 0,-1 0 0,0-2-44,-5 14 15,-1-1 0,0 0 0,0 1 0,1-1 1,-1 0-1,-1 0 0,1 0 0,0 0 0,0 0 0,-1 0 1,1 0-1,-1 0 0,1 0 0,-1-1 0,0 1 0,0 0 0,0 0 1,0 0-1,0 0 0,-1 0 0,1 0 0,-1-1 0,1 1 1,-1 0-1,0 0 0,1 0 0,-1 0 0,0 1 0,-1-1 1,1 0-1,0 0 0,0 0 0,-1 1 0,1-1 0,-1 1 0,1-1 1,-1 1-1,0 0 0,0 0 0,1-1 0,-1 1 0,0 0 1,0 1-1,0-1 0,0 0 0,0 1 0,0-1 0,0 1 1,-1-1-1,1 1 0,0 0 0,-1 0-15,-6 6 15,0 1 0,0 0 0,1 0 0,-1 1 1,2 0-1,-1 1 0,1-1 0,1 1 0,0 1 0,0-1 0,1 1 0,0 0 0,0 0 1,1 1-1,-2 8-15,-18 70 139,24-87-135,-1 1 0,1 0 0,-1-1 1,1 1-1,0 0 0,0-1 0,0 1 0,0 0 0,1-1 0,-1 1 1,1 0-1,0-1 0,0 1 0,-1-1 0,1 1 0,1-1 1,-1 1-1,0-1 0,1 0 0,-1 0 0,1 1 0,0-1 1,0 0-1,0-1 0,0 1 0,0 0 0,0 0 0,0-1 0,0 1 1,1-1-1,1 1-4,53-8-331,-21-7-513</inkml:trace>
  <inkml:trace contextRef="#ctx0" brushRef="#br0" timeOffset="-110328.17">30832 3692 26718,'-130'125'1340,"128"-123"-1304,86-16 140,-65 14-178,-1 1-1,0 0 0,1 1 1,-1 1-1,0 1 1,0 1-1,-1 0 1,1 1-1,15 8 3,-31-13 0,0 0-1,-1 0 0,1 0 1,-1 0-1,1 0 0,-1 0 0,0 0 1,1 1-1,-1-1 0,0 0 1,0 1-1,0-1 0,0 1 0,0-1 1,0 1-1,0 0 0,-1-1 1,1 1-1,0 0 0,-1 0 0,0 0 1,1-1-1,-1 1 0,0 0 1,0 0-1,0 0 0,0-1 0,0 1 1,0 0-1,-1 0 0,1 0 1,-1-1-1,1 1 0,-1 0 0,0 0 1,1-1-1,-1 1 0,0-1 1,0 1-1,0 0 0,0-1 0,-1 1 1,-58 55 30,54-52 3,-2-1-1,1 0 0,0 0 0,-1-1 0,1 0 0,-1 0 1,0-1-1,0 0 0,0 0 0,0-1 0,-1 0 1,1-1-1,0 0 0,0 0 0,-7-1-32,-11-8 1356</inkml:trace>
  <inkml:trace contextRef="#ctx0" brushRef="#br0" timeOffset="-109659.18">31085 3276 23077,'-3'38'186,"2"0"1,2 0-1,1 0 1,2 0 0,1 0-1,2-1 1,10 28-187,-15-57 24,12 51 142,-1 0 0,-3 0 0,-3 1 0,-2 0 0,-3 10-166,-9-30 1190,-2-53 90,-106-394-89,114 402-1219,8 13-44,-4-3 42,0 1-1,1-1 1,0 1 0,0-1-1,1-1 1,-1 1 0,1 0 0,0-1-1,1 0 1,-1 0 0,0-1-1,1 0 1,0 1 0,0-2-1,0 1 1,0-1 0,0 0-1,1 0 1,-1-1 0,1 0-1,-1 0 1,1 0 0,-1-1-1,1 0 1,-1 0 0,1-1-1,-1 0 1,1 0 0,-1 0-1,1-1 1,-1 0 0,0 0-1,0 0 1,0-1 0,1-1 30,13-13-1570,-2-2-288</inkml:trace>
  <inkml:trace contextRef="#ctx0" brushRef="#br0" timeOffset="-109051.97">31323 3627 22957,'-1'22'373,"0"-5"-127,0 0-1,0 0 0,2-1 1,0 1-1,1 0 1,1 0-1,0-1 0,1 0 1,1 0-246,-5-14 12,1-1 0,0 1 1,-1-1-1,1 1 0,0-1 0,0 1 1,0-1-1,0 0 0,0 0 0,0 1 1,0-1-1,0 0 0,0 0 0,1 0 1,-1 0-1,0 0 0,1-1 1,-1 1-1,1 0 0,-1-1 0,1 1 1,-1-1-1,1 1 0,-1-1 0,1 0 1,0 1-1,-1-1 0,1 0 0,0 0 1,-1 0-1,1 0 0,-1-1 0,1 1 1,0 0-1,-1-1 0,1 1 1,-1-1-1,1 1 0,-1-1 0,1 0 1,-1 0-1,0 0 0,1 1 0,-1-1 1,0-1-13,63-54 155,-56 47-115,22-23 10,-2-1 1,-2-1 0,-1-2-1,-1-1 1,12-27-51,-25 51-29,-19 42-67,-12 163 346,20-188-229,-1-4-8,1 1 0,0-1-1,-1 1 1,1 0 0,0-1 0,-1 1 0,1 0 0,0 0 0,0-1-1,0 1 1,-1 0 0,1-1 0,0 1 0,0 0 0,0 0 0,0 0-1,0-1 1,1 1 0,-1 0 0,0-1 0,0 1 0,0 0-1,1 0 1,-1-1 0,0 1 0,1 0 0,-1-1 0,0 1 0,1-1-1,-1 1 1,1 0 0,-1-1 0,1 1 0,-1-1 0,1 1-1,0-1 1,-1 1 0,1-1 0,0 0 0,-1 1 0,1-1 0,0 0-1,-1 0 1,1 1 0,0-1 0,0 0 0,-1 0 0,1 0 0,0 0-1,0 0 1,-1 0 0,1 0 0,0 0 0,0 0 0,-1 0-1,1 0-11,13-11 44,0 0 1,-1-1 0,-1 0 0,0-1 0,-1 0-1,0-1 1,3-6-46,10-11 42,74-89 40,-97 120-85,0 1 1,-1-1 0,1 0 0,0 0 0,-1 0-1,1 0 1,0 0 0,-1 1 0,1-1 0,0 0-1,-1 0 1,1 1 0,-1-1 0,1 1 0,-1-1-1,1 0 1,0 1 0,-1-1 0,0 1 0,1-1-1,-1 1 1,1 0 0,-1-1 0,0 1-1,1-1 1,-1 1 0,0 0 0,1-1 0,-1 1-1,0 0 1,0-1 0,0 1 0,0 0 0,0-1-1,0 1 1,0 0 0,0-1 0,0 1 0,0 0-1,0-1 1,0 1 0,0 0 0,0-1 0,-1 1-1,1 0 1,0-1 0,-1 1 0,1 0 0,0-1-1,-1 1 1,1-1 0,-1 1 2,1 1-8,-20 173-35,21-175 46,-1-1 0,0 1 0,0-1 0,1 1 0,-1 0-1,1-1 1,-1 1 0,0 0 0,1-1 0,-1 1 0,1 0 0,-1 0-1,0-1 1,1 1 0,-1 0 0,1 0 0,-1 0 0,1 0 0,-1 0 0,1 0-1,-1-1 1,1 1 0,-1 0 0,1 0 0,-1 1 0,1-1 0,-1 0-1,1 0 1,-1 0 0,1 0 0,-1 0 0,1 0 0,-1 1 0,1-1-1,-1 0 1,0 0 0,1 1 0,-1-1 0,1 0 0,-1 1 0,0-1 0,1 0-1,-1 1 1,0-1 0,1 1 0,-1-1 0,0 0 0,0 1 0,1-1-1,-1 1 1,0-1 0,0 1 0,0-1 0,0 1 0,0-1 0,1 1-1,-1-1 1,0 1 0,0-1 0,0 1 0,0-1 0,-1 1 0,1-1-1,0 1 1,0-1 0,0 1 0,0-1-3,28-33 155,94-142 61,-97 155-234,-12 42-68,-32 227 194,19-249 1384</inkml:trace>
  <inkml:trace contextRef="#ctx0" brushRef="#br0" timeOffset="-107914.18">32189 3532 25485,'32'-49'1310,"-31"48"-1310,1 0 0,-1 0-1,0 0 1,0 0 0,0 0-1,0 0 1,0-1 0,0 1 0,-1 0-1,1 0 1,0-1 0,-1 1-1,1 0 1,0-1 0,-1 1 0,0 0-1,1-1 1,-1 1 0,0-1 0,0 1-1,0-1 1,0 1 0,0-1-1,0 1 1,0-1 0,0 1 0,0 0-1,-1-1 1,1 1 0,-1-1 0,1 1-1,-1 0 1,0-1 0,1 1-1,-1 0 1,0 0 0,0-1 0,0 1-1,0 0 1,0 0 0,0 0-1,0 0 1,0 0 0,0 0 0,-1 1-1,1-1 1,0 0 0,0 0 0,-1 1-1,1-1 1,-1 1 0,1 0-1,0-1 1,-1 1 0,1 0 0,-1 0-1,1 0 1,-1 0 0,-6 2 1,1 1 0,0 0 0,0 0 0,0 1 0,0 0 0,0 0 0,1 0 1,0 1-1,0 0 0,0 1 0,1-1 0,-1 1 0,1 0 0,1 0 0,-1 1 0,1-1 0,0 1 0,1 0 0,-1 0 0,1 0 0,1 1 0,-1-1 0,1 1 0,0 3-1,-2-3 30,1 1 0,0 0 0,1 0-1,0 0 1,0 0 0,1 0 0,0 0-1,0 1 1,1-1 0,0 0 0,1 0 0,0 1-1,0-1 1,1 0 0,1 0 0,-1 0-1,1 0 1,1-1 0,2 5-30,-2-11 12,1 1 1,-1-1-1,1 0 1,0-1-1,0 1 1,0-1-1,0 0 1,0 0-1,0-1 1,0 1-1,0-1 1,1 0-1,-1-1 1,0 1-1,0-1 0,0 0 1,0 0-1,0-1 1,0 1-1,-1-1 1,1 0-1,0-1 1,-1 1-1,1-1 1,-1 0-1,0 0 1,0 0-1,0 0 1,-1-1-1,1 0 1,2-2-13,21-18 31,-1-1 1,-1 0 0,-2-2 0,0-1 0,-2-1-1,10-18-31,-8 30-37,-22 55-95,-5 88 121,4-125 15,0 0 0,0-1 0,0 1 1,0 0-1,0 0 0,0 0 0,0 0 0,1 0 0,-1 0 0,0 0 0,0-1 0,1 1 0,-1 0 0,0 0 0,1 0 0,-1 0 0,1-1 0,-1 1 0,1 0 0,-1-1 1,1 1-1,0 0 0,-1-1 0,1 1 0,0-1 0,0 1 0,-1-1 0,1 1 0,0-1 0,0 1 0,0-1 0,-1 0 0,1 1 0,0-1 0,0 0 0,0 0 1,0 0-1,0 0 0,0 0 0,0 0 0,-1 0 0,1 0 0,0 0 0,0 0 0,0 0 0,0-1 0,0 1 0,0 0 0,-1-1 0,1 1 0,0 0 0,0-1 0,0 1 1,-1-1-1,1 1 0,0-1 0,-1 0 0,2 0-4,39-42 142,72-121-510,-105 155 22,-6 8-21,3 17 126,-4-15 244,-1 0 1,0-1-1,1 1 0,-1 0 1,1 0-1,0-1 0,-1 1 1,1 0-1,-1-1 0,1 1 1,0 0-1,0-1 0,-1 1 1,1-1-1,0 1 0,0-1 1,0 0-1,0 1 0,-1-1 1,1 0-1,0 1 0,0-1 1,0 0-1,0 0 0,0 0 1,0 0-1,0 0 0,0 0 1,0 0-1,0 0 0,0 0 1,-1-1-1,1 1 0,0 0 1,0 0-1,0-1 0,0 1 1,0-1-1,-1 1 0,1-1 1,0 1-1,0-1 0,-1 1 1,1-1-1,0 0 0,-1 1 1,1-1-1,-1 0 0,1 0 1,-1 1-1,1-1 0,-1 0 1,1 0-1,-1 0 0,0 0 1,1 0-4,12-16 15,0 0 1,-2-1 0,0 0 0,0-1-1,-2 0 1,0 0 0,-2-1 0,0 0-1,-1-1 1,-1 1 0,-1-1-1,-1 0 1,-1-1 0,0-12-16,-17-80-479,-3 82-94,1 49 103,11 18 436,1 1-1,2-1 0,1 1 1,2 0-1,3 12 35,-2-13 44,1 1 98,2 0-1,1 0 1,2 0 0,1-1 0,2 0-1,1-1 1,12 24-142,-24-36 246,-28-39 28,16 7-128,0-1 0,1-1-1,0 0 1,1-1 0,0 0 0,1 0-1,1-1 1,0-1 0,1 1 0,-5-14-146,12 26 15,0 0 0,0 0 0,0-1 0,0 1 0,1 0 0,-1-1 0,1 1 0,0-1 0,-1 1 0,1 0 0,0-1 0,0 1 0,1-1 0,-1 1 0,1-1 0,-1 1 0,1 0 0,0-1 0,-1 1 0,1 0 0,0 0 1,1 0-1,-1 0 0,0-1 0,1 2 0,-1-1 0,1 0 0,-1 0 0,1 0 0,0 1 0,0-1 0,0 1 0,0-1 0,0 1 0,0 0 0,0 0 0,0 0 0,1 0 0,0 0-15,96-20 42,-6 6-1021,-68 4 835</inkml:trace>
  <inkml:trace contextRef="#ctx0" brushRef="#br0" timeOffset="-107633.98">32994 2889 26758,'3'40'320,"4"1"-128,-1 5-88,7 1-32,-2 2-456,2-2-993</inkml:trace>
  <inkml:trace contextRef="#ctx0" brushRef="#br0" timeOffset="-107350.36">33058 3624 27086,'0'0'48</inkml:trace>
  <inkml:trace contextRef="#ctx0" brushRef="#br0" timeOffset="-20433.59">23471 2266 17612,'-1'0'20,"1"0"1,-1 0 0,0 0 0,0-1-1,0 1 1,0 0 0,0-1 0,0 1-1,0-1 1,0 1 0,1-1-1,-1 1 1,0-1 0,0 1 0,1-1-1,-1 0 1,0 0 0,1 1-1,-1-1 1,0 0 0,1 0 0,-1 0-1,1 1 1,0-1 0,-1 0-1,1 0 1,0 0 0,-1 0 0,1 0-1,0 0 1,0 0 0,0 0 0,0 0-1,0 0 1,0 0 0,0 0-1,0 0 1,0 0 0,0 0 0,1 0-1,-1 1 1,0-1 0,1 0-1,-1 0 1,1 0 0,-1 0 0,1 0-1,0 0-20,26-43-422,-19 36 490,1 1 1,1 0-1,0 0 0,-1 1 1,2 0-1,-1 1 1,1 0-1,0 1 0,0 0 1,0 0-1,1 1 1,-1 1-1,1 0 0,-1 0 1,1 2-1,0-1 0,0 1 1,6 1-69,64-8 215,104-33 24,78-10 396,-94 46-210,0 8-1,9 8-424,-85-6 65,-17-2-41,1-4-1,0-3 1,0-4 0,-1-2 0,73-21-24,-142 29 2,70-21 78,0 4 1,1 3-1,1 3 1,0 4-1,0 4 1,69 5-81,230 27 239,-315-30-227,0-2 1,0-3 0,-1-2-1,46-14-12,-34 1 149,1 4 0,1 3-1,0 4 1,1 3-1,0 4 1,0 2 0,7 5-149,-3 7 30,0-4 1,0-3 0,0-4-1,1-4 1,-1-3 0,18-6-31,-69 6 14,58-15 10,1 3 0,1 5-1,1 3 1,-1 4-1,1 4 1,1 5 0,4 3-24,-58 2 35,0-3 0,0-1 0,0-1 1,0-3-1,33-5-35,-71 6-9,1 0 1,0 1-1,0-1 0,-1 0 1,1 0-1,0 1 0,0-1 1,0 1-1,0 0 0,0 0 1,0-1-1,0 1 1,0 0-1,0 1 0,0-1 1,0 0-1,0 0 0,0 1 1,-1-1-1,1 1 0,0 0 1,0 0-1,0-1 1,0 1-1,-1 0 0,1 1 1,-1-1-1,1 0 0,-1 0 1,1 1-1,-1-1 0,1 1 1,-1-1-1,0 1 1,0-1-1,0 1 0,0 0 1,0-1-1,0 1 0,0 2 9,-5 13 2147</inkml:trace>
  <inkml:trace contextRef="#ctx0" brushRef="#br0" timeOffset="39494.01">31755 182 24293,'-18'2'-336,"1"1"-1,0 0 0,0 2 1,0 0-1,0 0 1,1 2-1,0 0 1,0 1-1,1 0 0,-6 5 337,-59 27-24,-14-7 155,-2-5 0,0-3-1,-2-5 1,-1-4 0,0-4-1,-79-2-130,-201-25 1351,88-2-1099,-294 3-333,-190-51-116,546 49 132,-245-13 19,-39 20 46,-502 42-40,-751-70-714,1610 31 870,-1111-31 59,159-2-100,-629 30 96,1508 5-139,-1290-52-277,200-41 315,669 82 0,0 29 1,-185 45-71,668-43-5,2 7 1,0 7-1,2 7 0,2 8 0,-60 28 5,131-42 25,1 4 1,2 4-1,2 3 0,1 4 0,3 4 0,2 3 1,2 4-1,3 3 0,-16 19-25,74-62-3,0 0 1,1 1 0,1 0-1,1 1 1,1 1-1,1 0 1,0 0-1,1 1 1,1 1-1,2-1 1,0 1 0,1 1-1,1-1 1,1 1-1,1 0 1,1 0-1,1 0 1,1 0-1,2 0 1,0 0 0,1 0-1,1 0 1,1-1-1,6 17 3,-1-16-10,0-1 0,2 0 0,0-1 0,1-1 0,1 0 0,1-1 0,1 0 0,1-1 0,0-1 0,1 0 0,1-2 0,1 0 0,0-1 0,0-1 0,4 0 10,111 57-244,4-6 1,2-6 0,143 37 243,-272-91 4,191 50-13,2-8 1,1-10-1,173 7 9,136 22 10,177 75-173,109 17 133,-106-44 4,-431-56 25,509 89 4,-10-77-20,3-34 0,106-35 17,-44-35-22,121-49 22,-607 51-12,914-113 8,26-73-20,65 13 38,-899 145 5,317-90-19,-361 56 32,109 1-32,-40 53 53,-446 37-21,-1-2 0,0 0 0,-1-2 1,0 0-1,0-2 0,0-1 0,-2-1 0,1-1 0,-1 0 0,-1-2 0,-1-1 0,15-14-32,13-16 73,-2-1-1,-2-2 1,-2-3-1,16-27-72,-48 63 11,20-26 118,-1 0 1,-3-2-1,20-44-129,-23-36 650,-19 69-677,7-14-156,-6 47 167,-1-1 0,0-1 1,-2 1-1,-1-1 1,-1 1-1,-1-1 0,0 0 1,-2 1-1,-1-1 1,-1 1-1,-1 0 0,-1 0 1,-1 0-1,-2-3 16,3 17 2,-1 0 0,1 1-1,-2-1 1,1 1-1,-1 1 1,0-1 0,0 1-1,-1 1 1,0 0 0,0 0-1,-1 1 1,0 0 0,0 0-1,0 1 1,-10-2-2,-166-29-660,60 26 2</inkml:trace>
  <inkml:trace contextRef="#ctx0" brushRef="#br0" timeOffset="64119.05">15804 3684 22669,'5'-28'2118,"-4"26"-1353,0 5-362,65 290 49,-41-234-323,-24-59-114,0 1-1,0-1 1,0 0-1,0 1 1,0-1-1,0 0 1,1 0-1,-1 0 1,0 0 0,0 0-1,0 0 1,0 0-1,1 0 1,-1-1-1,0 1 1,0 0-1,0-1 1,0 1-1,0-1 1,0 1-1,0-1 1,0 1-1,0-1 1,0 0-1,0 1 1,0-1-1,-1 0 1,1 0-1,0 0 1,0 0-1,-1 0 1,1 0-1,0 0 1,-1 0 0,1 0-1,-1 0 1,0 0-1,1 0 1,-1 0-1,0 0 1,1 0-1,-1 0 1,0-1-1,0 1 1,0 0-1,0 0 1,0-1-15,1 0 35,127-288 1172,-96 250-1069,-31 39-138,-1 1 1,1 0-1,0 0 1,0-1-1,0 1 1,-1 0 0,1 0-1,0 0 1,0-1-1,0 1 1,0 0-1,-1 0 1,1 0-1,0 1 1,0-1-1,0 0 1,-1 0-1,1 0 1,0 1-1,0-1 1,0 0-1,-1 1 1,1-1-1,0 1 1,0-1-1,-1 0 1,1 1 0,-1 0-1,1-1 1,0 1-1,-1-1 1,1 1-1,-1 0 1,1-1-1,-1 1 1,1 0-1,-1 0 1,0-1-1,1 1 1,-1 0-1,0 0 1,0 0-1,0 0 1,0-1-1,1 1 1,-1 0-1,0 0 1,0 0 0,0 0-1,-1-1 1,1 1-1,0 0 0,8 39-10,-2 0 0,-2 1 0,-2-1-1,-2 30 11,2 33 97,13-115-748,-6-20-793,-4-8-378</inkml:trace>
  <inkml:trace contextRef="#ctx0" brushRef="#br0" timeOffset="64434.35">16329 3742 18428,'0'0'2308,"0"0"-159,0 0-1098,2 6-319,50 118-643,-52-122-58,1-1-1,-1 0 0,1 0 1,0 0-1,0 0 0,-1 1 1,1-1-1,0 0 0,0 0 1,0-1-1,0 1 0,0 0 1,0 0-1,1 0 0,-1-1 1,0 1-1,0-1 0,0 1 1,1-1-1,-1 1 0,0-1 1,1 0-1,-1 1 0,0-1 1,1 0-1,-1 0 0,0 0 1,1 0-1,-1 0 0,0 0 0,1-1 1,-1 1-1,0 0 0,1-1 1,-1 1-1,0-1 0,0 1 1,1-1-1,-1 0 0,0 1 1,0-1-1,0 0 0,0 0 1,0 0-1,0 0 0,0 0 1,0 0-1,0 0 0,0 0-30,29-62 1488,-26 52-1369,-1 0-1,-1-1 1,0 1 0,-1 0-1,0-1 1,0 1-1,-1-1 1,-1 1 0,0-1-1,-1 1 1,0 0-1,0 0 1,-1 0 0,-1 0-1,-2-5-118,5 14-1,-1 0-1,0 0 0,1 1 0,-1-1 1,0 0-1,0 1 0,0-1 0,0 1 1,0 0-1,0 0 0,0 0 1,0 0-1,0 0 0,-1 0 0,1 0 1,0 1-1,-1-1 0,1 1 0,-1 0 1,1 0-1,0 0 0,-1 0 1,1 0-1,-1 0 0,1 0 0,0 1 1,-1-1-1,1 1 0,0 0 0,-1 0 1,1 0-1,0 0 0,0 0 1,0 0-1,0 1 0,0-1 0,0 1 1,0-1-1,1 1 0,-1 0 0,0-1 1,1 1-1,-1 0 0,1 0 1,0 0-1,0 0 0,0 1 0,0-1 1,0 0-1,0 0 0,0 1 0,1-1 1,-1 0-1,1 2 2,-18 52-1319,14-26-397</inkml:trace>
  <inkml:trace contextRef="#ctx0" brushRef="#br0" timeOffset="65098.53">16887 3627 17020,'0'-2'179,"-1"1"1,1-1-1,0 1 1,-1-1 0,1 1-1,-1-1 1,0 1-1,1-1 1,-1 1 0,0-1-1,0 1 1,0 0-1,0-1 1,0 1 0,0 0-1,-1 0 1,1 0 0,0 0-1,0 0 1,-1 0-1,1 0 1,-1 0 0,1 1-1,-1-1 1,1 1-1,-1-1 1,1 1 0,-1-1-1,1 1 1,-1 0-1,0 0 1,1 0 0,-1 0-1,0 0 1,1 0-1,-1 0 1,1 0 0,-1 1-1,0-1 1,1 0-1,-1 1 1,1 0 0,-1-1-1,1 1 1,0 0-1,-1 0 1,1 0 0,0 0-1,-2 0-179,-5 11 125,0-1-1,1 1 1,0 0 0,1 1-1,0-1 1,1 1-1,0 0 1,1 1 0,1-1-1,0 1 1,1-1-1,0 1 1,1 0 0,1 4-125,6 29 252,-6-47-248,0 1 0,0 0 0,0-1 0,1 1 0,-1 0 0,0-1-1,0 1 1,1 0 0,-1-1 0,0 1 0,1-1 0,-1 1 0,0-1 0,1 1 0,-1-1 0,1 1 0,-1-1 0,1 1 0,-1-1 0,1 1-1,0-1 1,-1 0 0,1 1 0,-1-1 0,1 0 0,0 0 0,-1 1 0,1-1 0,0 0 0,-1 0 0,1 0 0,0 0 0,-1 0 0,1 0 0,0 0-1,-1 0 1,1 0 0,0 0 0,-1 0 0,1 0 0,0-1 0,-1 1 0,1 0 0,0 0 0,-1-1 0,1 1 0,-1-1 0,1 1 0,-1 0 0,1-1-1,0 1 1,-1-1 0,0 1 0,1-1 0,-1 1 0,1-1 0,-1 1 0,0-1 0,1 0 0,-1 1 0,0-1 0,1 0-4,109-173 209,-109 173-210,0-1 1,0 0-1,1 1 0,-1-1 0,1 1 0,-1 0 1,1-1-1,-1 1 0,1 0 0,0 0 1,0 0-1,-1 0 0,1 0 0,0 0 1,0 1-1,0-1 0,0 1 0,0-1 1,0 1-1,0 0 0,0 0 0,0-1 1,0 1-1,0 1 0,0-1 0,0 0 1,0 0-1,0 1 0,0-1 0,0 1 0,0 0 1,0 0-1,0 0 0,-1 0 0,1 0 1,0 0-1,0 0 0,-1 0 0,1 0 1,-1 1-1,1-1 0,-1 1 0,0 0 1,53 79-87,-48-69 95,-1-3-8,-5-6 2,0-1 0,0 1 0,1-1 0,-1 0-1,1 1 1,0-1 0,-1 0 0,1 0 0,0 1 0,0-1 0,0 0-1,1 0 1,-1 0 0,1 0 0,-1 0 0,1-1 0,-1 1 0,1 0-1,0-1 1,0 1 0,0-1 0,0 0 0,0 1 0,0-1 0,0 0-1,0 0 1,0 0 0,1-1 0,-1 1 0,0-1 0,1 1 0,-1-1-1,0 0 1,1 1 0,-1-1 0,1 0 0,-1-1 0,0 1 0,1 0-1,-1-1 1,0 1 0,1-1 0,0 0-2,4-10 31,0 1 0,-1-1-1,0 0 1,-1 0 0,0-1 0,-1 1-1,0-1 1,-1 0 0,0 0 0,-1-1-1,0 1 1,-1 0 0,-1-1 0,0 1-1,-1-10-30,-7-74 154,-2 115-225,10-15 8,-1 0-1,1 0 0,-1 0 1,1 0-1,0 1 0,1-1 1,-1 0-1,1 0 1,0 0-1,0 0 0,0 0 1,0 0-1,1-1 0,-1 1 1,1 0-1,0-1 0,0 1 1,1-1-1,-1 0 1,1 1-1,0-1 0,-1 0 1,1-1-1,0 1 0,1 0 1,-1-1-1,0 0 1,1 0-1,0 0 0,-1 0 1,3 0 63,9-5 1420</inkml:trace>
  <inkml:trace contextRef="#ctx0" brushRef="#br0" timeOffset="65454.65">17245 3269 20532,'1'18'876,"1"0"-1,1 1 1,0-1-1,2 0 1,0 0 0,0-1-1,2 1 1,5 8-876,-10-19 10,0-1 1,1 0-1,0 0 1,0 0-1,1-1 1,-1 1-1,1-1 1,0 0 0,1 0-1,-1 0 1,1 0-1,0-1 1,0 0-1,1 0 1,-1 0 0,1 0-1,0-1 1,0 0-1,0-1 1,0 1-1,0-1 1,0 0-1,1-1 1,-1 1 0,3-1-11,-2-1 10,-4-1-9,-1 0 0,1 0 0,-1 1 0,1 0 0,-1-1 0,1 1 0,-1 0 0,1 0 0,-1 0 1,1 0-1,-1 1 0,1-1 0,-1 1 0,1-1 0,-1 1 0,0 0 0,1 0 0,-1 0 0,0 0 0,0 1 0,0-1 0,0 1 0,0-1 0,0 1 0,0-1 0,0 1 0,0 0 0,-1 0 0,1 0 0,-1 0 0,0 0 0,1 1 0,-1-1 0,0 0 0,0 0 0,0 1 0,-1-1 0,1 1-1,0 2 29,1 0-1,-1-1 1,-1 1 0,1 0-1,-1-1 1,0 1 0,0 0-1,0 0 1,-1-1 0,1 1-1,-1 0 1,0-1 0,-1 1 0,1-1-1,-1 1 1,0-1 0,0 1-1,0-1 1,-1 0 0,1 0-1,-1 0 1,0-1 0,0 1-1,0-1 1,-1 1 0,1-1-1,-1 0 1,0 0 0,0-1 0,0 1-1,0-1 1,0 0 0,-1 0-1,1 0 1,-1-1 0,1 1-1,-1-1 1,0 0 0,1 0-1,-1-1 1,0 0 0,0 1-1,1-2 1,-1 1 0,0 0 0,0-1-1,1 0 1,-1 0 0,1 0-1,-1-1 1,0 0-29,4 2-34,0-1-1,0 1 1,0 0-1,0-1 1,0 0-1,0 1 1,0-1 0,0 0-1,0 1 1,0-1-1,0 0 1,0 0-1,1 0 1,-1 0 0,0 0-1,0 0 1,1 0-1,-1 0 1,1 0 0,-1 0-1,1 0 1,-1 0-1,1 0 1,0-1-1,0 1 1,-1 0 0,1 0-1,0 0 1,0-1-1,0 1 1,0 0 0,1 0-1,-1 0 1,0-1-1,0 1 1,1 0-1,-1 0 1,0 0 0,1 0-1,0 0 1,-1 0-1,1 0 1,-1 0 0,1 0-1,0 0 1,0 0-1,0 0 35,14-6-1865</inkml:trace>
  <inkml:trace contextRef="#ctx0" brushRef="#br0" timeOffset="65746.27">17660 3420 24013,'0'0'1136,"0"2"569,3 29-529,-1-1-640,-1 4-152,1 5-176,2 2-56,4-7-40,-1-5-48,3-8-40,1-7-24,-1-8-48,-1-4-120,-4-11-840,1-6-928</inkml:trace>
  <inkml:trace contextRef="#ctx0" brushRef="#br0" timeOffset="66226.74">17834 3025 22677,'6'140'4190,"40"180"-2667,-35-268-1390,2 0-1,3-1 1,1-1 0,5 5-133,-9-60 292,-6-66-61,-7 48-222,2 1 0,1 0 1,1-1-1,1 2 0,1-1 1,0 0-1,2 1 0,1 1 1,2-4-10,-11 22-7,1-1 1,0 1 0,0 0 0,1-1 0,-1 1 0,0 0-1,1 0 1,-1 0 0,1 0 0,0 0 0,-1 1 0,1-1 0,0 0-1,0 1 1,0 0 0,1-1 0,-1 1 0,0 0 0,0 0-1,1 0 1,-1 0 0,0 0 0,1 1 0,-1-1 0,1 1-1,-1-1 1,1 1 0,-1 0 0,1 0 0,-1 0 0,1 1-1,-1-1 1,1 1 0,-1-1 0,1 1 0,-1 0 0,1-1-1,-1 1 1,0 1 0,0-1 0,1 0 0,-1 0 0,0 1-1,0-1 1,1 2 6,3 8-17,-1-1 0,-1 1 0,1 0-1,-2 0 1,1 0 0,-2 1 0,1-1 0,-2 1-1,1-1 1,-2 1 0,1 0 0,-2-1 0,1 1-1,-2 0 1,0-1 0,0 1 0,-2 4 17,1 5 32,3-17 36,3-19 159,-2-171 130,-1 183-369,20 22-26,-17-16 41,-1-1 0,1 1 0,0 0 0,0-1 0,1 0 0,-1 0 0,0 0 0,1 0 0,0 0 0,-1-1 0,1 0 0,0 1 0,-1-1 0,1-1 0,0 1 0,0 0 0,0-1 0,0 0 0,0 0 0,0 0 0,0-1 0,0 1 0,-1-1 0,1 0 0,0 0 0,0 0 0,0 0 0,-1-1 0,1 0 0,-1 1 0,1-1 0,2-3-3,5-2-128,-1-1 0,0-1-1,-1 0 1,0 0 0,0-1 0,-1 0 0,0 0-1,-1-1 1,3-4 128,3-8-1816</inkml:trace>
  <inkml:trace contextRef="#ctx0" brushRef="#br0" timeOffset="66943.73">18481 3300 22565,'0'-1'75,"-1"0"0,1 0 0,-1 0 0,0 0 0,1 1 0,-1-1 0,0 0 0,0 0 0,1 1 0,-1-1 1,0 0-1,0 1 0,0-1 0,0 1 0,0-1 0,0 1 0,0 0 0,0-1 0,0 1 0,0 0 0,0 0 0,0 0 0,0-1 0,0 1 0,0 0 0,-1 0 1,1 1-1,0-1 0,0 0 0,0 0 0,0 0 0,0 1 0,0-1 0,0 1 0,0-1 0,0 1 0,0-1 0,0 1 0,1-1 0,-1 1 0,0 0 1,0-1-1,0 1 0,1 0 0,-1 0 0,0 0 0,1 0 0,-1 0 0,1-1 0,-1 1 0,1 1-75,-23 53 533,20-48-480,1 0 0,0 0 1,0 0-1,1 0 0,0 0 1,0 0-1,0 1 1,1-1-1,0 0 0,1 0 1,0 1-1,0-1 0,0 0 1,1 0-1,0 0 0,0 0 1,1 0-1,0-1 0,0 1 1,0-1-1,1 0 0,0 0 1,0 0-1,4 4-53,-4-10 18,0 1 0,1-1 0,-1 0 0,0 0 0,0-1 0,0 1 0,0-1 0,0 0 0,0 0 0,0 0 0,0-1 0,0 1 0,0-1 0,0 0 0,-1 0 0,1 0 0,-1 0 0,1-1 0,-1 0 1,0 1-1,0-1 0,0 0 0,-1-1 0,1 1 0,-1 0 0,0-1 0,1 1 0,-1-1 0,-1 0 0,1 0 0,-1 0-18,9-8 19,0-1 0,-2-1 0,1 0 1,-2 0-1,0 0 0,-1-1 0,0 0 1,-1 0-1,-1 0 0,0-1 0,-1 1 1,0-11-20,-8 32-132,0 14 111,1-1 1,0 1 0,2 0 0,0 0 0,1 0-1,2 0 1,0 0 0,2 14 20,-2-26 14,1 1-1,0-1 0,0 0 1,0 0-1,1 0 1,0 0-1,1 0 0,0-1 1,0 0-1,0 1 1,1-2-1,0 1 0,1 0 1,0-1-1,0 0 1,0 0-1,0-1 0,1 0 1,4 3-14,-2 1 0,1 0-1,-1 0 1,-1 1 0,0 1-1,0 0 1,-1 0 0,-1 0-1,0 1 1,0 0 0,-1 0-1,-1 0 1,0 1 0,0-1-1,-1 1 1,-1 0 0,0 0-1,-1 0 1,-1 0 0,0 0-1,0 0 1,-1 0 0,-1 0-1,0 0 1,-1 0 0,-3 8 0,-24 62 141,29-83-129,0 1 0,0-1 0,-1 1 0,1-1 0,0 0 0,0 0 0,-1 1 0,1-1 0,0 0 0,0 0-1,-1 0 1,1 0 0,0-1 0,0 1 0,-1 0 0,1 0 0,0-1 0,0 1 0,-1-1 0,1 1 0,0-1 0,0 0 0,0 1 0,0-1-1,0 0 1,0 0 0,0 1 0,0-1 0,0 0 0,0 0 0,1 0 0,-1 0 0,0 0 0,1 0 0,-1-1 0,0 1 0,1 0 0,0 0-1,-1 0 1,1-1 0,0 1-12,-2-1 7,-4-9-3,-1 0 0,2 0 1,-1-1-1,2 1 0,0-1 0,0-1 0,1 1 0,0 0 0,1-1 0,1 1 0,0-1 0,0 0 0,1 0 0,1 1 0,0-1 0,1 1 1,1-1-1,0 1 0,0 0 0,1-1 0,1 2 0,4-11-4,15-25 6,2 2 1,1 0 0,3 2-1,33-38-6,-39 50 0,-13 17 1,0 2 1,-1 0 1,-1-1 0,0 1-1,-1-2 1,0 1 0,-1-1-1,-1 0 1,0-1-1,-1 1 1,3-13-3,-8 26 1,1 0-1,-1 0 1,0 0 0,0 0-1,0 0 1,0 0 0,0 0-1,0 0 1,0 0 0,0-1-1,0 1 1,0 0 0,0 0-1,-1 0 1,1 0-1,0 0 1,-1 0 0,1 0-1,-1 0 1,1 0 0,-1 1-1,0-1 1,1 0 0,-1 0-1,0 0 1,0 1 0,1-1-1,-1 0 1,0 0 0,0 1-1,0-1 1,0 1 0,0-1-1,0 1 1,0 0 0,0-1-1,0 1 1,0 0 0,0-1-1,0 1 1,0 0 0,0 0-1,0 0 1,0 0-1,0 0 1,0 0 0,-1 0-1,1 1 1,0-1 0,0 0-1,0 1 1,0-1 0,0 0-1,0 1 1,0 0-1,-7 2 0,0 0 1,0 1-1,0 0 1,0 0-1,1 1 0,-1 0 1,1 0-1,1 0 1,-1 1-1,1 1 0,0-1 1,0 1-1,1 0 1,0 0-1,0 0 1,0 1-1,1 0 0,1 0 1,-1 0-1,1 0 1,0 0-1,1 1 0,-1 6 0,3-12 0,0 0-1,0 0 0,1 0 1,-1 0-1,1 0 0,0 0 0,0 0 1,0 0-1,0 0 0,0 0 1,0-1-1,1 1 0,0 0 0,-1-1 1,1 1-1,0-1 0,0 0 1,0 0-1,1 1 0,-1-1 1,0-1-1,1 1 0,0 0 0,-1-1 1,1 1-1,0-1 0,0 0 1,-1 0-1,1 0 0,0 0 0,1 0 1,98 10 1,-74-14-312,-7-4-957</inkml:trace>
  <inkml:trace contextRef="#ctx0" brushRef="#br0" timeOffset="67208.52">17537 3273 25381,'10'-27'1041,"-2"9"431,-8 18-696,0 0-496,0 0-200,0 0-48,0 0 8,1 26-1200,4-7 1024</inkml:trace>
  <inkml:trace contextRef="#ctx0" brushRef="#br0" timeOffset="67877.3">16812 4402 23237,'0'-2'487,"-2"-1"-171,-5 2 3133,3 1-3396,1 0 1,-1 0 0,1 1 0,0 0 0,-1-1 0,1 1 0,0 0 0,-1 0-1,1 1 1,0-1 0,0 1 0,0-1 0,0 1 0,1 0 0,-1 0 0,0 1-1,1-1 1,-1 0 0,1 1 0,-2 2-54,-5 11 8,0 0-1,2 0 1,0 1-1,1 1 1,0-1-1,1 1 1,1 0-1,1 0 1,1 0-1,0 0 1,1 0-1,1 1 1,1-1-1,1 2-7,19 80 10,-20-98-36,0 0-1,0 1 1,0-1-1,0 0 1,1 0-1,-1 0 1,1 0 0,-1-1-1,1 1 1,0 0-1,-1-1 1,1 1-1,0-1 1,0 1-1,0-1 1,1 0 0,-1 0-1,0 0 1,0 0-1,1 0 1,-1-1-1,0 1 1,1-1 0,-1 1-1,0-1 1,1 0-1,-1 0 1,1 0-1,-1 0 1,0-1-1,1 1 1,-1-1 0,1 1-1,-1-1 1,0 0-1,0 0 1,1 0-1,-1 0 1,1-1 26,39-24-1136,7-20-85</inkml:trace>
  <inkml:trace contextRef="#ctx0" brushRef="#br0" timeOffset="68511.78">17204 4464 17828,'0'-1'191,"1"-1"0,-1 0 0,0 0 1,1 0-1,-1 0 0,0 1 0,0-1 0,0 0 1,0 0-1,-1 0 0,1 0 0,0 0 0,-1 1 1,1-1-1,-1 0 0,0 0 0,1 1 1,-1-1-1,0 0 0,0 1 0,0-1 0,0 1 1,-1-1-1,1 1 0,0 0 0,-1-1 0,1 1 1,0 0-1,-1 0 0,0 0 0,1 0 0,-1 0 1,0 0-1,1 1 0,-1-1 0,0 0 0,0 1 1,1-1-1,-1 1 0,0 0 0,0 0 0,0 0 1,0 0-1,0 0 0,1 0 0,-1 0 0,0 0 1,0 1-1,0-1 0,0 1 0,0 0-191,-2 4 36,-1 0 0,1 0 0,1 0 0,-1 1 0,1 0 0,-1 0 0,2 0 0,-1 0 0,1 1 0,0-1-1,0 0 1,0 1 0,1 0 0,0-1 0,1 1 0,0 0 0,0 5-36,-1-6 11,0 0 1,0 0-1,1 0 0,0 0 1,0 0-1,1 0 0,0 0 1,0 0-1,0-1 0,0 1 1,1 0-1,0 0 0,1-1 1,-1 1-1,1-1 0,0 0 1,0 0-1,0 0 0,1 0 1,3 4-12,-4-9 9,1 1 0,-1-1 0,0 0 0,0 0 0,0 0 0,0 0 0,0-1 0,0 1 0,0-1 0,0 1 0,0-1 0,0 0 1,0-1-1,0 1 0,-1 0 0,1-1 0,0 1 0,-1-1 0,1 0 0,-1 0 0,0 0 0,1 0 0,-1 0 0,0-1 0,0 1 0,-1-1 0,1 1 0,0-1 0,-1 0 1,0 1-1,1-1 0,-1 0 0,0 0 0,0-1-9,87-165 271,-88 167-272,1 1 0,-1 0 0,1-1 0,-1 1 0,1 0 0,0 0 0,-1-1 0,1 1 0,0 0 0,0 0 0,0 0 1,0 0-1,0 0 0,0 0 0,0 0 0,0 1 0,1-1 0,-1 0 0,0 1 0,0-1 0,1 0 0,-1 1 0,0 0 1,1-1-1,-1 1 0,0 0 0,1-1 0,-1 1 0,1 0 0,-1 0 0,0 0 0,1 1 0,-1-1 0,1 0 0,-1 0 0,0 1 1,1-1-1,-1 1 0,0-1 0,1 1 0,-1-1 0,0 1 0,0 0 0,0 0 0,1 0 0,-1-1 0,0 1 0,0 0 1,0 0-1,-1 1 0,1-1 0,0 0 0,0 0 0,0 0 0,-1 1 0,1-1 0,-1 0 0,1 0 0,-1 1 0,1-1 1,-1 1 0,46 186-126,-46-186 128,1-1 0,-1 0 0,1 1 0,0-1 0,-1 0 1,1 0-1,0 0 0,0 0 0,0 0 0,0 0 0,0 0 0,0 0 0,0 0 0,0 0 0,1 0 0,-1-1 0,0 1 0,0 0 0,1-1 0,-1 1 1,0-1-1,1 0 0,-1 1 0,1-1 0,-1 0 0,0 0 0,1 0 0,-1 0 0,1 0 0,-1 0 0,1 0 0,-1 0 0,0-1 0,1 1 0,-1-1 0,0 1 1,1-1-1,-1 1 0,0-1 0,0 0 0,1 1 0,-1-1 0,0 0 0,0 0 0,0 0 0,0 0 0,0 0 0,0 0 0,0 0 0,0-1-2,50-62 92,-47 58-80,116-163 172,-120 167-186,1 1 1,0 0-1,0 0 0,0 0 1,1-1-1,-1 1 0,0 0 1,0 0-1,1 0 1,-1 1-1,0-1 0,1 0 1,-1 0-1,1 1 0,-1-1 1,1 1-1,-1-1 0,1 1 1,-1 0-1,1 0 0,0-1 1,-1 1-1,1 0 1,-1 0-1,1 1 0,0-1 1,-1 0-1,1 0 0,-1 1 1,1-1-1,-1 1 0,1 0 1,-1-1-1,1 1 0,-1 0 1,0 0-1,1 0 1,-1 0-1,0 0 0,0 0 1,0 0-1,0 0 0,0 0 1,0 0-1,0 1 0,0-1 1,0 1-1,0-1 1,-1 0-1,1 1 0,0-1 1,-1 2 1,26 110-683,-26-113 617,1 1 0,-1 0 1,0 0-1,0 0 0,1 0 0,-1 0 1,0-1-1,1 1 0,-1 0 1,1 0-1,-1-1 0,1 1 0,-1 0 1,1 0-1,0-1 0,-1 1 1,1-1-1,0 1 0,-1-1 0,1 1 1,0-1-1,0 1 0,0-1 1,-1 0-1,1 1 0,0-1 0,0 0 1,0 0-1,0 1 0,0-1 1,0 0-1,-1 0 0,1 0 0,0 0 1,0 0-1,0 0 0,0-1 1,0 1-1,0 0 0,0 0 66,22-9-2011</inkml:trace>
  <inkml:trace contextRef="#ctx0" brushRef="#br0" timeOffset="69025.03">17958 4217 20852,'-3'7'2566,"-3"8"-2220,0 1 0,1 0 0,0 1 0,2-1 0,0 1 0,0-1 0,2 1 0,0 0 0,1 0 0,1 0 0,0-1 0,2 6-346,-3-21 9,0 1 1,0-1-1,0 0 1,1 1-1,-1-1 0,0 0 1,1 1-1,-1-1 1,0 0-1,1 0 0,0 1 1,-1-1-1,1 0 1,0 0-1,-1 0 1,1 0-1,0 0 0,0 0 1,0 0-1,0 0 1,0 0-1,0 0 0,0-1 1,0 1-1,0 0 1,1-1-1,-1 1 1,0-1-1,0 1 0,1-1 1,-1 1-1,0-1 1,1 0-1,-1 0 0,0 0 1,1 0-1,-1 0 1,0 0-1,1 0 1,-1 0-1,0 0 0,1-1 1,-1 1-1,0 0 1,0-1-1,1 1 0,-1-1 1,0 0-1,0 1 1,1-1-10,54-47 160,-41 28-93,-1 0 0,0 0 0,-2-2 1,0 1-1,-1-2 0,-2 1 1,0-2-1,-1 1 0,-2-1 0,0 0 1,-2 0-1,0 0 0,-2-1 0,0 0 1,-2 1-1,-1-8-67,-2 24-60,1 40 7,2-21 38,-3 28 1,0-18 27,1 0 0,1 1 0,1-1-1,1 0 1,1 0 0,1 0-1,0 0 1,2 0 0,0-1-1,2 4-12,-5-21 7,-1 0-1,0-1 0,0 1 0,1 0 1,0 0-1,0-1 0,-1 1 1,1-1-1,1 0 0,-1 0 1,0 1-1,1-1 0,-1-1 1,1 1-1,-1 0 0,1-1 1,0 1-1,0-1 0,-1 0 0,1 0 1,0 0-1,0 0 0,0 0 1,0-1-1,1 1 0,-1-1 1,0 0-1,0 0 0,0 0 1,0 0-1,0-1 0,0 1 1,0-1-1,0 0 0,0 0 0,0 0 1,0 0-1,2-2-6,3 0 11,-1-1 0,0-1-1,-1 1 1,1-1 0,-1 0 0,0-1 0,0 0-1,0 0 1,-1 0 0,0 0 0,0-1-1,-1 0 1,0 0 0,2-3-11,19-95 93,-25 102-101,2 17-57,0 6 45,-3-14 21,1 1 0,0-1 1,0 0-1,0 0 0,0 0 0,1 0 0,0 0 1,1 0-1,-1 0 0,1 0 0,0-1 0,0 1 1,1 0-1,0-1 0,0 0 0,0 1 0,1-1 0,-1-1 1,1 1-1,0 0 0,1-1 0,-1 0 0,1 0 1,0 0-1,0-1 0,0 0 0,0 1 0,5 1-1,-6-6-37,0 0-1,-1 0 0,1 0 0,0-1 0,-1 1 0,1-1 1,-1 0-1,0 0 0,0 0 0,1 0 0,-1 0 0,0-1 1,-1 1-1,1-1 0,0 0 0,-1 0 0,0 0 0,1 0 1,-1-1-1,-1 1 0,1 0 0,0-1 0,-1 1 0,0-1 1,1 0-1,-2 1 0,1-1 0,0 0 0,-1 0 0,1 0 38,0 1-137,10-32-1703</inkml:trace>
  <inkml:trace contextRef="#ctx0" brushRef="#br0" timeOffset="69663.83">18510 3800 22533,'0'0'1039,"1"1"182,29 98 1403,-29-91-2511,6 29 82,1 1 1,2-1-1,2-1 1,1 0-1,17 33-195,24 42 268,-53-112-248,0 1-1,0-1 1,-1 1-1,1-1 0,-1 1 1,1-1-1,0 1 0,-1-1 1,1 0-1,-1 1 0,1-1 1,-1 0-1,0 0 0,1 1 1,-1-1-1,0 0 0,1 0 1,-1 0-1,0 1 1,0-1-1,0 0 0,0 0 1,0 0-1,0 0 0,0 1 1,0-1-1,0 0 0,0 0 1,0 0-1,-1 0 0,1 1 1,0-1-1,0 0 0,-1 0 1,1 1-1,-1-1 1,1 0-1,-1 0 0,1 1 1,-1-1-1,1 1 0,-1-1 1,0 0-20,-76-136 165,80 144-173,1 0 0,-1 0 0,1 0 0,1-1 0,-1 0-1,1 0 1,0 0 0,1 0 0,-1-1 0,1 0 0,0 0 0,0 0 0,1-1 0,-1 0 0,1 0 0,0-1 0,0 1-1,0-2 1,1 1 0,-1-1 0,1 0 0,-1 0 0,1-1 0,0 0 0,-1-1 0,1 0 0,0 0 0,0 0-1,-1-1 1,5-1 8,-3 0 7,0-1 0,-1 0-1,1-1 1,-1 0 0,0 0 0,0-1-1,-1 0 1,1 0 0,-1-1 0,0 0-1,-1 0 1,1 0 0,-1-1-1,-1 0 1,1 0 0,-1-1 0,0 0-1,-1 0 1,0 0 0,0 0 0,-1 0-1,0-1 1,0 0 0,0 0-7,-2-8 14,-5 55-36,3 0 0,0 1-1,3-1 1,3 22 22,-5-58 4,0 0-1,0 0 1,0 0-1,0 0 1,0 0 0,0 0-1,0 1 1,1-1-1,-1 0 1,1 0 0,-1 0-1,1 0 1,0-1-1,0 1 1,0 0 0,0 0-1,0 0 1,0-1-1,1 1 1,-1 0 0,0-1-1,1 1 1,-1-1-1,1 0 1,0 0 0,-1 1-1,1-1 1,0 0-1,0 0 1,0-1 0,0 1-1,0 0 1,0 0-1,0-1 1,0 0 0,0 1-1,0-1 1,0 0-1,0 0 1,0 0 0,0 0-1,0 0 1,0 0-1,0-1 1,0 1 0,0-1-1,0 0 1,0 1-1,0-1 1,0 0-4,8-8 16,0 0-1,-1-1 0,0 0 1,-1 0-1,0-1 1,-1 0-1,0 0 1,-1 0-1,0-1 1,-1 0-1,0-1 1,-1 1-1,0-1 1,-1 0-1,1-5-15,-3 12-30,0 0 0,-1 0 0,1 0 0,-1 0 0,-1 0 0,1 0 0,-1 0-1,0 1 1,0-1 0,-1 0 0,1 0 0,-1 1 0,-1-1 0,1 1 0,-1 0 0,0-1 0,0 1 0,0 1 0,-1-1-1,0 0 1,0 1 0,0 0 0,0 0 0,-1 0 0,1 0 0,-1 1 0,0-1 30,2 3-251,3 1 2,0 0 3,0 0 38,0 0 35,-15-4-2548,-25-2 13</inkml:trace>
  <inkml:trace contextRef="#ctx0" brushRef="#br0" timeOffset="70297.09">19323 3991 11650,'-8'-40'12363,"-21"37"-9653,25 4-2632,0 0 0,0 1 1,0 0-1,0 0 0,0 0 0,0 0 0,1 1 1,-1 0-1,1-1 0,0 1 0,0 0 0,0 1 1,0-1-1,0 0 0,1 1 0,0 0 0,-1 0 0,1-1 1,0 1-1,1 0 0,-1 0 0,1 1 0,0-1 1,0 2-79,-7 106 230,8-111-220,-1 1-1,1-1 1,1 0-1,-1 0 1,0 1-1,0-1 1,0 0-1,1 1 1,-1-1 0,0 0-1,1 0 1,0 0-1,-1 1 1,1-1-1,0 0 1,-1 0-1,1 0 1,0 0-1,0 0 1,0 0-1,0 0 1,0 0 0,0-1-1,0 1 1,0 0-1,0-1 1,0 1-1,0 0 1,1-1-1,-1 1 1,0-1-1,0 0 1,1 1-1,-1-1 1,0 0-1,0 0 1,1 0 0,-1 0-1,0 0 1,1 0-1,-1 0 1,0 0-1,1-1 1,-1 1-1,0 0 1,0-1-1,1 1 1,-1-1-1,0 0 1,0 1 0,0-1-1,0 0 1,1 0-10,12-8 27,0 0 0,-1-2 0,0 1 0,-1-1 0,0-1 1,-1 0-1,0-1 0,-1-1-27,93-82 136,-101 96-138,0 0 0,0 0 0,-1 1 0,1-1 0,0 0 0,0 0 0,-1 1 0,1 0 0,0-1 0,0 1 0,-1 0 0,1-1 0,-1 1 0,1 0 0,-1 0 0,1 0 0,-1 1 0,1-1 0,-1 0 0,0 1 0,0-1 0,0 0 0,0 1 0,0-1 0,0 1 0,0 0 0,0-1 0,0 1 0,-1 0-1,1-1 1,-1 1 0,1 0 0,-1 0 0,0-1 0,0 1 0,0 0 0,0 0 0,0 0 0,0-1 0,0 1 0,-1 0 0,1 0 0,0 0 0,-1-1 0,0 1 0,1 0 0,-1 0 2,1 6-2,10 37 28,-10-44-24,0 0 0,1-1-1,-1 1 1,1 0 0,-1-1 0,1 1-1,0 0 1,-1-1 0,1 1 0,0 0 0,-1-1-1,1 1 1,0-1 0,0 0 0,-1 1-1,1-1 1,0 0 0,0 1 0,0-1 0,0 0-1,0 0 1,-1 0 0,1 1 0,0-1-1,0 0 1,0 0 0,0 0 0,0-1 0,0 1-1,-1 0 1,1 0 0,0 0 0,0-1-1,0 1 1,0 0 0,-1-1 0,1 1-1,0-1 1,0 1 0,-1-1 0,1 1 0,0-1-1,-1 1 1,1-1 0,0 0 0,-1 1-1,1-1 1,-1 0 0,1 0-2,48-59 135,-45 52-130,1 0 1,1 1 0,-1-1-1,1 1 1,0 1-1,1-1 1,-1 1-1,1 0 1,1 1 0,-1 0-1,2-1-5,-5 6-6,0 0 1,0 0-1,0 0 0,0 1 1,0-1-1,0 1 0,0 0 0,0 1 1,-1-1-1,1 1 0,0-1 1,-1 1-1,1 0 0,-1 0 1,0 1-1,1-1 0,-1 1 1,0-1-1,-1 1 0,1 0 0,0 0 1,-1 1-1,0-1 0,1 0 1,-1 1-1,-1-1 0,1 1 1,0 0-1,-1-1 0,0 1 0,0 0 1,0 0-1,0 0 0,-1 1 6,15 24 25,5-23-185,-13-15-382</inkml:trace>
  <inkml:trace contextRef="#ctx0" brushRef="#br0" timeOffset="71201.33">19985 3394 18260,'-3'-8'2480,"3"8"609,0-1-1289,0-1-415,0 2-361,0 0-592,16 13-200,-4 13-192,3 2-16,3 5-8,1-1 0,-1 1 48,-1 1-224,-1 2-1312,-1 0 1856</inkml:trace>
  <inkml:trace contextRef="#ctx0" brushRef="#br0" timeOffset="71466.01">20195 4052 23853,'-3'15'1416,"-2"-1"745,4-7-1177,1-7-248,0 0-480,0 0-144,7-18-168,-2-1-376,-2-3-208</inkml:trace>
  <inkml:trace contextRef="#ctx0" brushRef="#br0" timeOffset="75280.93">18092 5144 21933,'5'-10'4835,"3"16"-3830,6 20-1111,11 63 295,46 118-88,-71-208-100,0 0 0,0-1 1,0 1-1,1 0 1,-1 0-1,1 0 0,-1 0 1,1 0-1,-1-1 1,1 1-1,-1 0 0,1 0 1,0 0-1,0 0 1,0 1-1,0-1 0,-1 0 1,1 0-1,0 0 1,0 1-1,0-1 0,1 0 1,-1 1-1,0-1 0,0 1 1,0 0-1,0-1 1,0 1-1,1 0 0,-1-1 1,0 1-1,0 0 1,1 0-1,-1 0 0,0 0 1,0 0-1,0 1 1,1-1-1,-1 0 0,0 0 1,0 1-1,0-1 1,1 1-1,-1-1 0,0 1 1,0 0-1,0-1 1,0 1-1,0 0 0,0-1 1,0 1-1,-1 0 1,1 0-1,0 0 0,0 0 1,-1 0-1,1 0 1,0 0-1,-1 0 0,1 0 1,-1 1-1,1-1 0,-1 0 1,0 0-1,1 1-1,60-229 343,-37 182-243,-23 45-99,0-1-1,0 1 1,0 0 0,0-1-1,0 1 1,0 0 0,0 0-1,0 0 1,0 0 0,0 0-1,0 0 1,0 0 0,0 0-1,0 0 1,0 0 0,0 1 0,0-1-1,0 0 1,0 1 0,0-1-1,0 0 1,-1 1 0,1-1-1,0 1 1,0 0 0,0-1-1,-1 1 1,1 0 0,0-1-1,-1 1 1,1 0 0,0 0 0,-1 0-1,1 0 1,-1-1 0,1 1-1,-1 0 1,0 0 0,1 0-1,-1 0 1,0 0 0,0 0-1,0 0 1,1 0 0,-1 0-1,84 266 102,-78-249-586,-5-28 1863</inkml:trace>
  <inkml:trace contextRef="#ctx0" brushRef="#br0" timeOffset="75640.73">18621 5193 20788,'-3'3'149,"0"0"-1,0 0 0,0 0 0,1 1 0,-1-1 0,1 1 0,0-1 0,0 1 0,0 0 0,1 0 0,-1 0 0,1 0 0,0 0 0,0 0 1,0 0-1,1 0 0,-1 1 0,1-1 0,0 0 0,0 0 0,1 0 0,-1 1 0,1-1 0,0 0 0,0 0 0,0 0 0,1 0 1,-1 0-1,1 0 0,0 0 0,0-1 0,2 3-148,-2-2 1,-1-1 0,1 0 0,0 0 1,1 0-1,-1 0 0,1 0 0,-1 0 0,1-1 1,0 1-1,0-1 0,0 0 0,0 0 1,0 0-1,0 0 0,1 0 0,-1-1 0,0 1 1,1-1-1,0 0 0,-1 0 0,1-1 0,0 1 1,-1-1-1,1 1 0,0-1 0,-1 0 0,1-1 1,0 1-1,0-1 0,-1 1 0,1-1 0,0 0 1,-1-1-1,1 1 0,-1 0 0,0-1 1,1 0-1,-1 0 0,0 0 0,0 0 0,0 0 1,0-1-1,2-2-1,2-6 175,0 0 1,-1 0 0,0-1-1,0 0 1,-1 0-1,-1 0 1,0 0 0,-1-1-1,0 0 1,-1 0-1,0 0 1,-1 0-1,-1 0 1,0 0 0,0 0-1,-2 0 1,1 0-1,-4-8-175,-30-31 993,34 51-983,0 1 0,0-1 0,-1 1-1,1-1 1,0 1 0,0-1 0,0 1 0,-1-1 0,1 1 0,0 0 0,-1 0 0,1 0 0,0 0 0,0 0 0,-1 0 0,1 0 0,0 0 0,-1 0 0,1 0 0,0 1 0,0-1-1,-1 1 1,1-1 0,0 1 0,0-1 0,0 1 0,0 0 0,0-1 0,0 1 0,0 0 0,0 0 0,0 0 0,0 0 0,0 0 0,0 0 0,0 0 0,1 0 0,-1 0 0,1 0-1,-1 1 1,0-1 0,1 0 0,0 0 0,-1 1 0,1-1 0,0 0-10,-3 7-10,0 1-1,0-1 0,1 1 1,0 0-1,1-1 1,0 1-1,0 0 1,1 0-1,0 0 0,1 0 1,0-1-1,0 1 1,2 5 10,13-8-1674,-5-17 62</inkml:trace>
  <inkml:trace contextRef="#ctx0" brushRef="#br0" timeOffset="76895.38">19197 4763 20460,'-27'-74'6937,"26"75"-6889,0 0 0,0-1 0,-1 1 1,1 0-1,0 0 0,0 0 1,0-1-1,1 1 0,-1 0 1,0 0-1,0 1 0,0-1 1,1 0-1,-1 0 0,1 0 1,-1 0-1,1 0 0,-1 1 1,1-1-1,-1 0 0,1 1 1,0-1-1,0 0 0,0 0 1,0 1-1,0-1 0,0 0 1,0 1-1,0-1 0,1 1-48,1 36 18,1 0-1,3 0 1,1-1 0,1 0-1,7 14-17,-6-17 10,-9-33-10,5 25 8,0 0 1,2-1 0,1 0-1,1 0 1,1-1 0,1 0-1,1 0 1,1-2 0,1 1-1,2-2 1,0 0 0,14 14-9,-30-35 5,0 1 1,0-1-1,0 1 1,0-1-1,1 1 1,-1-1-1,0 1 1,1-1-1,-1 1 1,0-1-1,1 1 1,-1-1-1,0 0 1,1 1 0,-1-1-1,1 0 1,-1 1-1,1-1 1,-1 0-1,0 0 1,1 1-1,-1-1 1,1 0-1,-1 0 1,1 0-1,0 0 1,-1 0 0,1 1-1,-1-1 1,1 0-1,-1 0 1,1 0-1,-1-1 1,1 1-1,-1 0 1,1 0-1,-1 0 1,1 0-1,-1 0 1,1-1-1,-1 1 1,1 0 0,-1 0-1,1-1 1,-1 1-1,1 0 1,-1-1-1,0 1 1,1 0-1,-1-1 1,1 1-1,-1-1 1,0 1-1,0-1 1,1 1 0,-1-1-1,0 1 1,0-1-1,1 1 1,-1-1-6,-3-38 320,2 35-328,-7-40 91,3 26-75,1-1-1,1 0 1,1 1-1,1-1 1,0 0 0,2 0-1,0 0 1,2-8-8,-3 26-4,0 0 1,0 0 0,0 0-1,0-1 1,0 1 0,0 0-1,1 0 1,-1 0 0,0 0-1,1 0 1,-1 0-1,1 0 1,-1 0 0,1 0-1,-1 1 1,1-1 0,0 0-1,-1 0 1,1 0 0,0 0-1,0 1 1,0-1 0,-1 0-1,1 1 1,0-1 0,0 1-1,0-1 1,0 1-1,0 0 1,0-1 0,0 1-1,0 0 1,0-1 0,0 1-1,1 0 1,-1 0 0,0 0-1,0 0 1,0 0 0,0 0-1,0 1 1,0-1 0,0 0-1,0 0 1,0 1-1,0-1 1,0 0 0,0 1-1,0 0 1,0-1 0,0 1-1,0-1 1,0 1 0,-1 0-1,1-1 1,0 1 0,0 0-1,-1 0 1,1 0-1,-1 0 1,1 0 0,0 0-1,-1 0 1,0 0 0,1 0-1,-1 0 1,0 0 0,1 0-1,-1 0 1,0 1 3,1 0 2,0 1-1,-1 0 1,1-1-1,-1 1 1,0 0-1,1-1 1,-1 1 0,0 0-1,-1 0 1,1-1-1,0 1 1,-1 0 0,0 0-1,0-1 1,1 1-1,-2-1 1,1 1-1,0-1 1,0 1 0,-1-1-1,1 0 1,-1 0-1,0 1 1,0-1-1,1 0 1,-1-1 0,-1 1-2,-16-37 2,12-114 37,9 136-46,3 14-79,55 85 59,-59-84 26,1 0 1,0-1-1,0 1 1,0 0-1,0-1 0,0 0 1,1 1-1,-1-1 0,0 0 1,1 0-1,-1 0 1,1 0-1,-1 0 0,1-1 1,-1 1-1,1-1 1,-1 0-1,1 0 0,0 0 1,-1 0-1,1 0 1,-1 0-1,1-1 0,-1 1 1,1-1-1,-1 0 1,1 1-1,-1-1 0,1 0 1,-1-1-1,0 1 0,0 0 1,1-1-1,-1 1 1,71-60 21,-5-35 44,-67 95-59,-16-15 28,15 17-35,-1-1-1,0 1 1,1 0-1,-1-1 0,1 1 1,-1 0-1,1 0 0,-1 0 1,1 0-1,-1-1 1,1 1-1,0 0 0,0 0 1,-1 0-1,1 0 1,0 0-1,0 0 0,0 0 1,0 0-1,0 0 0,0 0 1,0 0-1,0 0 1,1 0-1,-1 0 0,0 0 1,0 0-1,1-1 1,-1 1-1,1 0 0,-1 0 1,1 0-1,-1 0 0,1-1 1,-1 1-1,1 0 1,0-1-1,-1 1 0,1 0 1,0-1-1,0 1 1,0-1-1,-1 1 0,2 0 2,33 50 1,-33-47-2,0-1-1,1 0 1,-1 1 0,0-1 0,1 0 0,0-1 0,0 1 0,0 0 0,0-1-1,0 0 1,0 1 0,1-1 0,-1 0 0,1-1 0,-1 1 0,1-1 0,0 0 0,-1 1-1,1-2 1,0 1 0,0 0 0,0-1 0,0 0 0,0 0 0,0 0 0,0 0-1,-1 0 1,1-1 0,0 0 0,0 0 0,0 0 0,0 0 0,-1-1 0,1 1 0,-1-1-1,1 0 1,-1 0 0,0 0 0,1 0 0,-1-1 0,0 0 0,-1 1 0,1-1 1,4-9 10,0 0 1,-1-1 0,0 1-1,-1-1 1,-1 0 0,0 0-1,0-1 1,-2 1 0,1-1-1,-2 0 1,0-11-11,0 23 1,-1 0 0,0-1 0,1 1 0,-1 0 0,-1-1 0,1 1 1,0 0-1,0-1 0,-1 1 0,1 0 0,-1 0 0,0-1 0,0 1 0,0 0 0,0 0 0,0 0 0,0 0 0,-1 0 0,1 0 1,-1 1-1,1-1 0,-1 0 0,1 1 0,-1-1 0,0 1 0,0-1 0,0 1 0,0 0 0,0 0 0,0 0 0,-2-1-1,-11 55-24,15-47 18,-1 3 4,0 1 0,1-1 1,0 0-1,0 1 0,1-1 1,1 0-1,-1 0 0,1 0 1,1 0-1,0 0 1,0 0-1,1 0 0,0-1 1,0 0-1,1 0 0,0 0 1,0 0-1,1-1 0,0 0 1,1 0-1,2 2 2,-5-8 0,0 0 0,0 0-1,0-1 1,1 1 0,-1-1 0,0 0-1,1 0 1,-1 0 0,0-1 0,0 1-1,1-1 1,-1 0 0,0 0 0,0-1 0,0 1-1,0-1 1,0 0 0,0 0 0,-1 0-1,1-1 1,-1 1 0,1-1 0,-1 0-1,0 0 1,0 0 0,0 0 0,0 0 0,-1-1-1,1 0 1,14-15 0</inkml:trace>
  <inkml:trace contextRef="#ctx0" brushRef="#br0" timeOffset="78158.75">20442 4360 18652,'-7'-3'7718,"-16"44"-7018,20-28-648,1 1 1,1 0 0,0-1-1,1 1 1,0 0-1,1-1 1,0 1-1,2-1 1,-1 1 0,1-1-1,1 0 1,1 0-1,0 0 1,0 0 0,1-1-1,1 0 1,0 0-1,1-1 1,0 0-1,0 0 1,9 7-53,-15-16 2,0 0 0,0-1-1,0 1 1,0-1 0,0 1 0,0-1-1,1 0 1,-1 0 0,0 0 0,1 0-1,-1 0 1,1-1 0,-1 1 0,1-1-1,-1 0 1,1 1 0,-1-1 0,1 0-1,-1-1 1,1 1 0,-1 0 0,1-1-1,-1 1 1,1-1 0,-1 0 0,1 0-1,-1 0 1,0 0 0,1 0 0,-1 0-1,0-1 1,0 1 0,0-1 0,0 1-1,0-1 1,-1 0 0,1 0 0,0 0-1,-1 0 1,1 0 0,-1 0 0,0 0-1,0-1 1,0 1 0,0 0 0,0-1-1,0 1 1,0-2-2,11-67 155,-15 57-134,2 12-46,11 39-69,-6-24 91,-3-8 3,-1-1 0,1 0 1,0 1-1,0-1 0,1 0 0,-1 0 0,1 0 0,0 0 1,0 0-1,1 0 0,-1 0 0,1-1 0,0 1 0,0-1 1,0 0-1,0 1 0,0-2 0,1 1 0,-1 0 0,3 1 0,-3-5 0,-1 0 0,1 1 0,-1-1 0,0 0-1,1-1 1,-1 1 0,0 0 0,0-1 0,1 1 0,-1-1-1,0 1 1,-1-1 0,1 0 0,0 0 0,0 0-1,-1 0 1,1 0 0,-1 0 0,0-1 0,0 1-1,1 0 1,-1-1 0,0-2 0,0 4 0,56-133 78,-57 134-79,1-1 0,-1 1 0,0-1 0,0 1-1,0-1 1,0 1 0,1-1 0,-1 1 0,0-1 0,0 1 0,1-1 0,-1 1 0,0-1 0,1 1 0,-1 0 0,0-1 0,1 1 0,-1 0 0,1-1 0,-1 1 0,1 0-1,-1 0 1,1-1 0,-1 1 0,1 0 0,-1 0 0,1 0 0,-1 0 0,1-1 0,-1 1 0,1 0 0,-1 0 0,1 0 0,-1 0 0,1 0 0,-1 0 0,1 1 0,-1-1 0,1 0-1,-1 0 1,1 0 0,-1 0 0,1 1 0,-1-1 0,1 0 0,-1 0 0,1 1 0,-1-1 0,0 0 0,1 1 0,-1-1 0,1 0 0,-1 1 0,0-1 0,0 1 0,1-1 0,-1 1-1,0-1 1,1 1 0,-1-1 0,0 1 0,0-1 0,0 1 0,0-1 0,0 1 0,0-1 1,19 45-57,-16-36 53,1 3 4,42 69 23,-45-81-15,0 0 0,0 0 0,1 1 0,-1-1 0,0 0 0,0 0 0,1 0 0,-1 0 0,0 0 0,0-1 1,0 1-1,1 0 0,-1-1 0,0 1 0,0 0 0,0-1 0,0 1 0,0-1 0,0 0 0,0 1 0,0-1 0,0 0 0,0 0 1,0 0-1,0 1 0,0-1 0,0 0 0,-1 0 0,1 0 0,0 0 0,-1-1 0,1 1 0,-1 0 0,1 0 0,-1 0 1,0 0-1,1 0 0,-1-1 0,0 1 0,0 0 0,0-1-8,2-1 15,62-175 327,-63 178-367,0-1 0,-1 1 0,1 0 0,-1-1 0,1 1 0,0 0 0,-1 0 0,1 0 0,0-1 0,-1 1 0,1 0 0,0 0 0,-1 0 0,1 0 0,0 0 0,-1 0 1,1 1-1,0-1 0,-1 0 0,1 0 0,0 0 0,-1 1 0,1-1 0,-1 0 0,1 0 0,0 1 0,-1-1 0,1 1 0,-1-1 0,1 0 0,-1 1 0,1-1 0,-1 1 0,0-1 0,1 1 0,-1 0 0,0-1 0,1 1 0,-1-1 0,0 1 0,1 0 1,-1-1-1,0 1 0,0 0 0,0-1 0,0 1 0,0 0 0,0-1 0,0 1 0,0 0 0,0-1 0,0 1 0,0 0 0,0-1 0,0 1 0,0-1 0,-1 1 0,1 0 0,0-1 0,-1 1 25,5 31-1609</inkml:trace>
  <inkml:trace contextRef="#ctx0" brushRef="#br0" timeOffset="78691.26">21315 4273 21301,'-6'4'316,"-99"86"3373,101-86-3624,1 0-1,0 1 1,0-1 0,0 1-1,1 0 1,0 0 0,-1 0-1,2 0 1,-1 0 0,1 1-1,-1-1 1,1 0 0,1 1-1,-1-1 1,1 1 0,0-1-1,0 1 1,1-1 0,0 0-1,-1 1 1,2-1-1,-1 0 1,1 1 0,0-1-65,-2-3 3,0 0 0,1 0 0,-1 0 1,1 0-1,-1 0 0,1 0 0,0 0 0,0 0 1,0-1-1,0 1 0,0 0 0,0-1 0,0 1 1,1 0-1,-1-1 0,0 0 0,1 1 0,-1-1 1,1 0-1,0 0 0,-1 0 0,1 0 0,0 0 1,0 0-1,0 0 0,0 0 0,0-1 1,-1 1-1,1-1 0,0 0 0,0 1 0,0-1 1,0 0-1,0 0 0,0 0 0,0-1 0,0 1 1,0 0-1,0-1 0,0 1 0,0-1 0,0 0 1,0 1-1,0-1 0,0 0 0,-1 0 0,2-1-3,8-10 17,-1-1-1,0 0 1,-1-1-1,0 0 1,-1 0-1,0-1 1,-1 0-1,-1 0 0,-1-1 1,0 1-1,-1-1 1,0-2-17,4-6 20,-2-1 1,0 0-1,-2-1 1,0 1-1,-2-1 1,-1 1-1,-1-1 1,-1 0-1,-1 1 1,-1-1-1,-2 1 1,0 0 0,-5-10-21,-21-15 88,31 49-84,-1 1 0,1-1 0,-1 0 0,1 0 0,-1 0 0,0 1-1,1-1 1,-1 0 0,0 1 0,1-1 0,-1 1 0,0-1 0,0 1-1,0-1 1,0 1 0,1-1 0,-1 1 0,0 0 0,0-1 0,0 1 0,0 0-1,0 0 1,0 0 0,0 0 0,0 0 0,0 0 0,0 0 0,0 0 0,0 0-1,0 0 1,1 0 0,-1 1 0,0-1 0,0 0 0,0 1 0,0-1 0,0 1-1,0-1 1,1 1 0,-1-1 0,0 1 0,0-1 0,1 1 0,-1 0-1,0-1 1,1 1 0,-1 0 0,1 0 0,-1 0 0,1-1 0,-1 1 0,1 0-1,0 0 1,-1 0 0,1 0 0,0 0 0,0 0-4,-10 22 17,1 1 1,1-1-1,1 1 0,2 1 1,0-1-1,1 2-17,10-19 16,1-8-18,0 0 0,-1 1 0,1 0 0,0 0 0,0 0 1,-1 1-1,1 0 0,0 1 0,-1-1 0,1 1 0,-1 1 0,0-1 0,0 1 0,0 0 0,0 0 0,0 1 1,-1-1-1,1 1 0,-1 1 0,0-1 0,3 4 2,2 4 1,-1 0 0,-1 1 0,0 0 0,0 0-1,-1 0 1,-1 1 0,0 0 0,-1 0 0,-1 1 0,0 0 0,-1-1 0,1 16-1,-4-26-275</inkml:trace>
  <inkml:trace contextRef="#ctx0" brushRef="#br0" timeOffset="79095.76">21565 3591 21245,'0'2'1408,"10"28"1048,-5 4-1567,-1 6-113,2 15-208,0 6-184,1 3-144,4 0-24,2-14-80,0-8-64,4-17 64,-2-5-784</inkml:trace>
  <inkml:trace contextRef="#ctx0" brushRef="#br0" timeOffset="79300.74">21914 4423 24269,'-1'13'1312,"-4"1"761,4-6-1345,-5-5-232,0-7-320,-5-8-368</inkml:trace>
  <inkml:trace contextRef="#ctx0" brushRef="#br0" timeOffset="87381.92">29723 1296 18612,'-123'-9'4488,"-122"-58"-5641,202 53 1265,-1 2 0,-1 1 0,0 3-1,0 1 1,0 3 0,-1 1 0,0 2-1,1 3 1,-1 1 0,-17 5-112,-147 26-91,67-9-545,0-6 0,-29-5 636,-28-17-1575,-147-21 1575,23 0 201,63 12 1022,0-12-1,-125-32-1222,223 22-194,21 2 115,-2 7 0,-1 6 0,-42 4 79,19 16 259,1 8 0,0 7 1,-84 23-260,170-23-100,1 3 0,1 4 0,1 3 0,1 4 0,2 3 0,1 3 0,2 4 1,2 2-1,-29 25 100,4 2 14,1-3-61,4 4 0,-81 81 47,165-147-2,1 0 1,-1 1-1,1 0 1,0 0 0,0 1-1,1-1 1,0 1-1,0 0 1,0 1 0,1-1-1,0 0 1,0 1-1,0 0 1,1-1-1,0 1 1,0 0 0,1 0-1,0 1 1,0-1-1,1 0 1,0 0-1,0 0 1,0 0 0,1 1-1,0-1 1,1 0-1,0 0 1,0 0-1,0-1 1,4 8 1,8 4-15,2-1 1,1 0-1,0-1 1,1 0-1,0-2 0,1 0 1,1-1-1,0-1 0,1-1 1,0 0-1,11 2 15,-7-1-32,31 14-63,1-4-1,1-1 1,1-4 0,0-2 0,1-2 0,1-3 0,0-3 0,61-1 95,44-7-41,0-7 0,115-24 41,709-99 51,-350 41-49,40-36-2,-445 75 6,-18-1 4,3 11-1,1 8 1,130 2-10,-223 29 40,39 1 43,0-7-1,0-8 1,25-11-83,-182 25-1,69-12 47,-1-3 0,-1-4 0,-1-3 0,44-21-46,-106 39 22,-1 0-1,0 0 1,0-1 0,-1-1 0,0 0 0,0-1 0,0 0 0,-2-1 0,1 0 0,-1-1 0,0 0 0,-1-1 0,-1 0 0,0 0-1,0-1 1,2-6-22,-9 16 25,0-1 0,-1 1 0,1 0-1,-1 0 1,0 0 0,0 0 0,0 0 0,0 0-1,0-1 1,-1 1 0,1 0 0,-1 0-1,0 0 1,0 0 0,0 0 0,-1 0-1,1 0 1,0 1 0,-1-1 0,0 0 0,0 1-1,0-1 1,0 1 0,0 0 0,0 0-1,-1-1 1,1 1 0,-1 1 0,1-1-1,-1 0 1,0 1 0,0-1 0,1 1-1,-1 0 1,0 0 0,-3-1-25,-115-23-317,36 18-240</inkml:trace>
  <inkml:trace contextRef="#ctx0" brushRef="#br1" timeOffset="158976.8">22566 8227 17732,'0'0'1368,"7"15"88,17 7-663,19 16-505,11 12-32,20 19-64,8 5-80,10 12-80,3 6 16,3 2-24,-3-2 8,-11-5 0,-4-9 0,-9-6 0,4-1 8,2-2-400,-5-2-296</inkml:trace>
  <inkml:trace contextRef="#ctx0" brushRef="#br1" timeOffset="175947.43">13265 10077 10738,'-4'3'1929,"4"9"7161,9 3-7594,10 9-328,3 0-176,17-2-375,1-4-105,12-6-152,5-3-152,1-5-152,0-1-16,-9-1-408,-8-1-472,-20 2-401</inkml:trace>
  <inkml:trace contextRef="#ctx0" brushRef="#br1" timeOffset="177596.51">14299 10426 15179,'7'36'7596,"16"-30"-5595,40-53-1148,-14-6-729,-3-1-1,-2-3 0,-2-1 0,-3-2 0,-3-2 0,12-31-123,-13 33 143,-35 59-142,1 1 0,-1 0 0,1 0 0,-1 0 0,0-1 0,1 1 0,-1 0 0,1 0 0,-1 0 0,1 0-1,-1 0 1,1 0 0,-1 0 0,1 0 0,-1 0 0,0 0 0,1 0 0,-1 0 0,1 0 0,-1 0 0,1 1 0,-1-1 0,0 0 0,1 0 0,-1 1 0,1-1 0,-1 0 0,0 0 0,1 1 0,-1-1 0,0 0-1,1 1 1,-1-1 0,0 0 0,1 1 0,-1-1 0,0 1 0,0-1 0,0 0 0,1 1 0,-1-1 0,0 1 0,0-1 0,0 1 0,0-1 0,0 1 0,0-1 0,0 0 0,0 1 0,0-1 0,0 1 0,0-1 0,0 1-1,0-1 1,0 1 0,-1-1-1,-9 138 138,4-79-134,2 1 0,3 0 0,2 0 0,5 20-4,3-45-246,2-11-404</inkml:trace>
  <inkml:trace contextRef="#ctx0" brushRef="#br1" timeOffset="177831.26">15217 10006 22397,'5'16'840,"-5"13"-144,0 6-176,-7 16-288,-2 4-152,5-3-40,2-1-16,5-10 8,-1-7-16,7-8 0,-6-7-256,-3-19 3369</inkml:trace>
  <inkml:trace contextRef="#ctx0" brushRef="#br1" timeOffset="178019.93">14977 10278 21717,'0'0'1424,"0"0"824,31-1-1375,-5-2-57,11-3-360,3-2-208,7-3-128,1-1-64,6-2-72,2-1-384,-2 6 1952</inkml:trace>
  <inkml:trace contextRef="#ctx0" brushRef="#br1" timeOffset="178346.95">15820 9911 20988,'82'28'6041,"-14"-7"-5127,-66-20-900,1 0 0,-1 1 0,0 0 0,1-1-1,-1 1 1,0 0 0,0 0 0,0 0 0,0 0 0,0 1-1,-1-1 1,1 1 0,-1-1 0,1 1 0,-1-1 0,0 1-1,0 0 1,0-1 0,-1 1 0,1 0 0,0 0-1,-1 0 1,0 0 0,0-1 0,0 1 0,0 0 0,0 0-1,0 0 1,-1 0 0,0 0 0,1-1 0,-1 1 0,0 0-1,0 0 1,-1-1-14,-49 93 127,49-92-125,-10 13 12,0 1 0,1 0-1,1 1 1,0 1 0,2-1 0,0 1 0,-3 14-14,10-32 0,1 1 0,0-1 0,-1 1 0,1-1 0,0 0 1,-1 1-1,1-1 0,0 1 0,0-1 0,0 1 0,1-1 0,-1 0 1,0 1-1,0-1 0,1 1 0,-1-1 0,1 0 0,-1 1 0,1-1 1,-1 0-1,1 0 0,0 1 0,0-1 0,0 0 0,0 0 0,0 0 1,0 0-1,0 0 0,0 0 0,0 0 0,0 0 0,0 0 0,1-1 1,-1 1-1,0 0 0,1-1 0,-1 1 0,0-1 0,1 0 0,-1 1 1,0-1-1,1 0 0,-1 0 0,1 0 0,-1 0 0,1 0 0,0 0 0,70-17-1336,-32-3-974</inkml:trace>
  <inkml:trace contextRef="#ctx0" brushRef="#br1" timeOffset="178580.02">16793 9796 20812,'9'0'1305,"-3"8"743,-6 10-1048,-9 16-480,-4 8-143,-11 11-305,0 5-32,0 0-8,3-1 8,10-8-24,-4-6 16,9-9 40,-3-7-240,3-14-969,6-13 1257</inkml:trace>
  <inkml:trace contextRef="#ctx0" brushRef="#br1" timeOffset="178902.68">16589 9646 21525,'-7'7'233,"0"1"0,1 0 1,0 0-1,0 0 1,0 1-1,1 0 0,1 0 1,0 0-1,0 1 0,0-1 1,1 1-1,1 0 1,0 0-1,0 0 0,1 0 1,0 0-1,0 1 1,1-1-1,1 0 0,0 0 1,0 0-1,3 10-233,-3-18 33,1 0 0,-1 0 1,0 0-1,1 0 0,-1 0 0,1 0 0,0 0 0,-1 0 0,1-1 1,0 1-1,0-1 0,0 1 0,0-1 0,1 0 0,-1 0 1,0 0-1,0 0 0,1 0 0,-1 0 0,1-1 0,-1 1 1,0-1-1,1 1 0,-1-1 0,1 0 0,-1 0 0,1 0 1,-1-1-1,1 1 0,-1-1 0,1 1 0,-1-1 0,0 0 1,1 1-1,-1-2-33,78-44 286,-74 41-263,1 1 0,-1-1 0,0 0 1,0 0-1,0-1 0,-1 0 0,0 0 0,0 0 0,-1-1 0,1 1 1,-1-1-1,-1 0 0,0-1 0,0 1 0,0 0 0,0-1 0,0-7-23,-4 13 13,0 0-1,-1 0 1,1 0-1,-1 0 0,1 0 1,-1 0-1,0 0 1,0 0-1,1 0 0,-1 1 1,-1-1-1,1 1 1,0-1-1,0 1 0,0 0 1,-1 0-1,1 0 0,-1 0 1,1 1-1,-1-1 1,1 1-1,-1-1 0,1 1 1,-1 0-1,1 0 1,-1 0-1,1 0 0,-1 0 1,0 1-1,1-1 1,-1 1-1,1 0 0,0-1 1,-1 1-1,1 0 1,0 1-1,-1-1 0,1 0 1,0 1-1,0-1 1,-1 1-13,-6 3-6,-1 1 0,1-1 1,0 2-1,1-1 1,-1 1-1,1 1 1,1-1-1,0 1 1,0 1-1,0-1 0,1 1 1,0 0-1,0 1 1,2-1-1,-1 1 1,1 0-1,0 0 0,1 1 1,0-1-1,1 1 1,0-1-1,0 1 1,1 2 5,1-5-231,0 1 1,0 0-1,1 0 1,0 0-1,1-1 1,0 1-1,0 0 1,1-1-1,0 0 1,0 1-1,4 5 231,14 13-1787</inkml:trace>
  <inkml:trace contextRef="#ctx0" brushRef="#br1" timeOffset="179212.75">17098 10199 18780,'-34'107'7582,"34"-106"-7559,0 0 0,0 0 0,0-1 0,0 1 0,-1 0 0,1 0 0,1 0 1,-1 0-1,0-1 0,0 1 0,0 0 0,0 0 0,0 0 0,1 0 0,-1-1 1,0 1-1,1 0 0,-1 0 0,1-1 0,-1 1 0,1 0 0,-1-1 0,1 1 0,-1 0 1,1-1-1,0 1 0,-1-1 0,1 1 0,0-1 0,-1 1 0,1-1 0,0 1 1,0-1-1,0 0 0,-1 0 0,1 1 0,0-1 0,0 0 0,0 0 0,0 0 0,-1 0 1,1 0-1,0 0 0,0 0 0,0 0 0,0 0 0,0 0 0,-1 0 0,1-1 1,0 1-1,0 0 0,0-1 0,-1 1 0,1 0 0,0-1-23,40-28 713,-31 20-628,-2-1-1,1 0 1,-2-1-1,1 0 1,-1 0-1,-1-1 1,0 0-1,-1 0 1,0 0-1,-1-1 1,0 1-1,-1-1 1,0-4-85,-2 15 7,-1 0 0,0 1-1,0-1 1,0 0 0,0 0 0,0 1 0,-1-1 0,1 0 0,0 0-1,-1 1 1,1-1 0,-1 0 0,0 1 0,1-1 0,-1 1-1,0-1 1,0 0 0,0 1 0,0 0 0,0-1 0,-1 1 0,1 0-1,0 0 1,-1-1 0,1 1 0,-1 0 0,1 0 0,-1 1-1,1-1 1,-1 0 0,1 0 0,-1 1 0,0-1 0,0 1-1,1-1 1,-1 1 0,0 0 0,0 0 0,1 0 0,-1 0-7,-69 20 67,66-15-151,0 0-1,1-1 1,-1 1-1,1 1 1,0-1 0,1 1-1,-1-1 1,1 1-1,0 0 1,1 0-1,-1 1 1,1-1-1,1 0 1,-1 1-1,1-1 1,0 1-1,0-1 1,1 6 84,4 12-1828</inkml:trace>
  <inkml:trace contextRef="#ctx0" brushRef="#br1" timeOffset="179506.91">17690 9889 25125,'0'0'1017,"-6"22"359,0 2-608,-4 13-632,-2 6-72,4 5-16,4-1-8,7-2-8,3-5 0,7-7-24,2-8 40,-2-9-224,2-7-624,-7-10 2120</inkml:trace>
  <inkml:trace contextRef="#ctx0" brushRef="#br1" timeOffset="179769.98">17503 10064 23629,'9'12'872,"8"-2"112,6 1-127,12-8-217,7-3-200,6-11-280,1-3 24,6-6-744,-3-2-856</inkml:trace>
  <inkml:trace contextRef="#ctx0" brushRef="#br1" timeOffset="180316.48">18273 9776 19492,'0'-2'115,"0"0"-1,0 0 1,0 0 0,0 1-1,1-1 1,-1 0 0,1 1-1,-1-1 1,1 0 0,0 1-1,-1-1 1,1 0-1,0 1 1,0-1 0,0 1-1,0-1 1,0 1 0,0 0-1,1 0 1,-1-1 0,0 1-1,1 0 1,-1 0-1,1 0 1,-1 0 0,1 0-1,-1 1 1,1-1 0,0 0-1,-1 1 1,1 0-1,0-1 1,0 1 0,-1 0-1,1-1 1,0 1 0,1 0-115,6-3 382,8-4 137,-1 1 0,1 1 0,0 0 0,0 2 1,1-1-1,-1 2 0,7 0-519,-24 2 367,-44-2 614,24-6-1380,18 9-998</inkml:trace>
  <inkml:trace contextRef="#ctx0" brushRef="#br1" timeOffset="181202.78">15957 9575 19276,'13'-39'5093,"-12"38"-4126,-1 1-239,-3 25-367,0 0 0,-1 0-1,-2 0 1,0-1 0,-2 0-1,-3 7-360,-7 22 217,-27 77 13,-28 114-76,72-243-146,-1 1 1,1 0 0,0 0-1,1 0 1,-1 0 0,0 0-1,0 0 1,1 0-1,-1 0 1,1 0 0,0 1-1,0-1 1,0 0-1,0 0 1,0 0 0,0 0-1,0 1 1,1-1 0,-1 0-1,1 0 1,-1 0-1,1 0 1,0 0 0,0 0-1,0 0 1,0 0-1,0-1 1,0 1 0,1 0-1,-1 0 1,1-1 0,-1 1-1,1-1 1,-1 0-1,1 1 1,0-1 0,0 0-1,0 0 1,-1 0-1,1 0 1,0 0 0,0 0-1,1-1 1,-1 1 0,0-1-1,0 1 1,0-1-1,0 0 1,0 0 0,1 0-9,10-5 47,1-1 1,-1-1-1,0 0 1,-1 0 0,1-2-1,-1 1 1,-1-2 0,0 1-1,9-12-47,9-4 48,139-119-1043,-154 125 1940</inkml:trace>
  <inkml:trace contextRef="#ctx0" brushRef="#br1" timeOffset="181466.71">16204 9706 19972,'-15'40'1913,"-6"6"775,4 10-1808,-3 7-55,4 5-217,1 7-160,0-1-144,3 2-56,0-6-48,2-5-40,2-10-88,1-7-16,7-14-144,7-9-672</inkml:trace>
  <inkml:trace contextRef="#ctx0" brushRef="#br1" timeOffset="183599.62">18337 9552 22365,'21'-38'2970,"-20"36"-2255,-1 2-85,3 8 424,-1 9-990,-2 1 0,0 0 0,-1 0 0,-1-1 0,-1 1 0,0-1 1,-1 0-1,-1 0 0,-1 0 0,0 0 0,-8 13-64,3 1 52,3-12-4,1 0 0,1 1 0,1-1 0,0 1 0,2 0 0,0 0 0,1 1 0,1 10-48,1-29 10,0-1 0,0 0 0,0 1 0,-1-1 0,1 0 0,1 1 0,-1-1 0,0 0 0,0 1 0,0-1-1,1 0 1,-1 1 0,1-1 0,-1 0 0,1 0 0,-1 1 0,1-1 0,0 0 0,-1 0 0,1 0-1,0 0 1,0 0 0,0 0 0,0 0 0,0 0 0,0 0 0,0-1 0,0 1 0,0 0 0,1-1 0,-1 1-1,0-1 1,0 1 0,0-1 0,1 1 0,-1-1 0,0 0 0,1 0 0,-1 0 0,0 0 0,1 0-1,-1 0 1,0 0 0,1 0 0,-1 0 0,0 0 0,1-1 0,-1 1 0,0-1 0,0 1 0,1-1 0,-1 1-1,0-1 1,0 0 0,0 1 0,0-1 0,0 0 0,0 0 0,0 0 0,0 0 0,1-1-10,64-72 42,1 0-3108,-46 54 2127</inkml:trace>
  <inkml:trace contextRef="#ctx0" brushRef="#br1" timeOffset="183858.08">18511 9771 19548,'0'0'2417,"0"0"23,0 2-951,-15 27-273,11 0-704,-2 5-248,3 13-160,1 5-40,-4 5-32,5 1-16,-1-4-16,2-4 8,2-8 64,1-5-176,-2-19-1200,-1-18 3424</inkml:trace>
  <inkml:trace contextRef="#ctx0" brushRef="#br1" timeOffset="184088.97">19027 9627 16371,'11'0'2353,"-3"3"336,-3 7-1201,-5 11-416,0 6-216,-10 11-344,-2 9-95,-5 5-25,-4 3 48,5 0-56,-2-2-72,3-4-152,1-7-88,-1-8-8,3-9-80,3-11-840,-2-7-417</inkml:trace>
  <inkml:trace contextRef="#ctx0" brushRef="#br1" timeOffset="184427.62">18829 9471 23293,'-4'-2'92,"-1"1"1,0 1-1,0-1 0,0 1 1,0-1-1,1 1 0,-1 1 1,0-1-1,0 1 0,0 0 1,0 0-1,1 0 0,-1 0 1,1 1-1,-1 0 0,1 0 1,-1 0-1,1 1 0,0 0 1,0-1-1,0 1 0,0 1 1,1-1-1,-1 0 0,1 1 1,0 0-1,0 0 0,0 0 1,1 0-1,-1 0 0,1 0 1,0 1-1,0-1 0,0 4-92,-2 0 23,0 0 0,1-1 0,0 2-1,1-1 1,0 0 0,0 0-1,1 1 1,0-1 0,0 0 0,1 1-1,0-1 1,1 1 0,-1 0-23,1-6 28,-1 0-1,1 0 1,0 0 0,0 0-1,0-1 1,0 1 0,0 0-1,0 0 1,1-1 0,-1 1-1,1-1 1,0 1 0,0-1-1,0 1 1,0-1 0,0 0 0,0 0-1,1 0 1,-1 0 0,1-1-1,-1 1 1,1-1 0,0 1-1,0-1 1,0 0 0,-1 0-1,1 0 1,0-1 0,0 1-1,0-1 1,0 1 0,0-1 0,0 0-1,0 0 1,1 0 0,1-1-28,6-2 35,0 0 1,0-1 0,-1-1 0,1 1-1,-1-2 1,0 1 0,-1-1-1,0-1 1,0 0 0,0 0 0,0 0-1,-1-1 1,-1-1 0,1 1 0,-1-1-1,-1-1 1,0 1 0,0-1-1,0-1-35,-4 8 29,0 1 0,0-1 0,0 1 0,0-1 0,-1 0 0,1 0 0,-1 0 0,0 0 0,0 0 0,0 0 0,0 0 0,0-1 0,-1 1 0,1 0 0,-1 0 0,0-1 0,0 1 0,0 0 0,-1-1 0,1 1 0,-1 0 0,1 0 0,-1 0 0,0 0 0,-1-1 0,1 1 0,0 0 0,-1 1 0,0-1 0,1 0 0,-1 0 0,0 1 0,0-1 0,-1 1 0,0-1-29,-2 1 5,1 1-1,-1 0 1,0 0-1,0 0 1,0 1-1,1 0 0,-1 0 1,0 0-1,0 0 1,0 1-1,1 0 1,-1 0-1,0 0 1,1 1-1,-1-1 1,1 1-1,-1 0 0,1 0 1,0 1-1,0-1 1,0 1-1,0 0 1,0 0-1,1 1 1,-1-1-1,1 1 1,0-1-6,-7 8-79,2 0-1,-1 0 0,1 1 1,1-1-1,0 2 0,1-1 1,0 1-1,-3 12 81,4-12-408,1 0 1,1 1-1,0 0 1,1 0-1,0-1 1,2 1-1,-1 1 1,2-1 0,-1 0-1,2-1 1,0 3 407,12 25-2150</inkml:trace>
  <inkml:trace contextRef="#ctx0" brushRef="#br1" timeOffset="184784.2">19270 10031 20724,'-4'7'214,"0"-1"-1,1 1 0,-1-1 1,2 1-1,-1 0 0,1 0 1,0 1-1,0-1 0,1 0 1,0 1-1,1-1 0,-1 0 0,1 1 1,1-1-1,-1 1 0,1-1 1,1 0-1,-1 1 0,1-1 1,1 1-214,-2-7 38,0 0-1,0 0 1,0 0 0,0 0 0,0 0 0,0 0 0,0 0-1,0-1 1,0 1 0,0 0 0,1-1 0,-1 1 0,0-1 0,0 1-1,1-1 1,-1 0 0,0 1 0,1-1 0,-1 0 0,1 0 0,-1 0-1,0 0 1,1 0 0,-1 0 0,0 0 0,1-1 0,-1 1 0,0 0-1,1-1 1,-1 1 0,0-1 0,0 0 0,1 1 0,-1-1 0,0 0-1,0 0 1,0 1 0,0-1 0,0 0 0,0-1-38,40-41 804,-32 28-676,-1-1 1,0 0 0,-1-1-1,0 0 1,-1 0 0,-1 0-1,-1-1 1,-1 1 0,0-1-1,-1 0 1,-1 0 0,-1-10-129,0 25 15,1 0-1,-1 1 1,0-1 0,0 0-1,0 0 1,0 1 0,0-1-1,-1 0 1,1 1 0,-1-1-1,0 0 1,0 1 0,0-1-1,0 1 1,0-1 0,-1 1-1,1 0 1,-1 0 0,1-1-1,-1 1 1,0 0 0,0 0-1,0 0 1,0 1 0,0-1-1,0 0 1,0 1 0,-1 0-1,1-1 1,-1 1 0,1 0-1,-1 0 1,1 0 0,-1 1-1,0-1 1,1 0 0,-1 1-1,0 0 1,1 0 0,-1 0-1,0 0 1,0 0 0,1 0-1,-1 1 1,0-1 0,1 1-1,-1 0 1,1 0 0,-3 1-15,-1 2-83,0 0 0,1 1 0,0-1 0,-1 1 1,2 0-1,-1 1 0,1-1 0,-1 1 0,2 0 0,-1 0 1,1 1-1,-1-1 0,2 1 0,-1-1 0,1 1 0,0 0 1,0 0-1,1 0 0,0 3 83,-2 23-1912</inkml:trace>
  <inkml:trace contextRef="#ctx0" brushRef="#br1" timeOffset="185298.68">19868 9735 21813,'7'-3'1408,"0"5"352,-5 16-759,-2 7-145,0 15-472,-3 5-176,1 8-128,1 1-32,1-1-32,7-2-8,2-8 16,5-3-16,1-13 8,-1-6 8,-3-15-136,-4-6-440,-7-8 392</inkml:trace>
  <inkml:trace contextRef="#ctx0" brushRef="#br1" timeOffset="185544.02">19701 9892 20004,'0'0'1729,"0"0"-153,19-3-512,2 7-240,9-4-496,4-1-120,8-10-47,-4 1-25,10-2-88,-2 0 120,3 5-905,0-2 3490</inkml:trace>
  <inkml:trace contextRef="#ctx0" brushRef="#br1" timeOffset="185814.81">20486 9389 22765,'0'7'3021,"-37"143"-974,29-131-2001,1 1 1,1 0-1,1 0 1,1 0-1,0 0 1,2 1-1,0 0 1,1 7-47,1-25 8,0 0 0,1 0 0,-1 0 0,0 0 0,1 0 0,0 0 0,0 0 0,0 0 0,0-1 0,0 1 0,0 0 0,1 0 0,-1-1 0,1 1 1,0-1-1,0 1 0,0-1 0,0 0 0,0 0 0,0 0 0,1 0 0,-1 0 0,0-1 0,1 1 0,0-1 0,-1 1 0,1-1 0,0 0 0,0 0 0,0 0 0,0 0 0,0-1 0,0 1 1,0-1-1,0 0 0,0 0 0,0 0 0,0 0 0,0 0 0,0-1 0,0 1 0,0-1 0,0 0 0,0 0 0,-1 0 0,1 0 0,0-1 0,-1 1 0,1-1 0,0 1 0,0-2-8,88-67-2017,-68 46 120</inkml:trace>
  <inkml:trace contextRef="#ctx0" brushRef="#br1" timeOffset="186101.75">20592 9646 18892,'-8'21'2064,"4"4"217,-5 4-721,8 3-551,-5 4-273,7 0-424,7 1-104,-1-4-136,3-2 48,-1-7-608,0-8-673</inkml:trace>
  <inkml:trace contextRef="#ctx0" brushRef="#br1" timeOffset="186365.21">21154 9634 17452,'0'0'1999,"6"-6"6028,2 1-6467,-89 172-1302,17-25-188,59-136-2344,1-29 1644</inkml:trace>
  <inkml:trace contextRef="#ctx0" brushRef="#br1" timeOffset="186630.48">21029 9325 22341,'-6'-1'367,"0"1"0,0 0 0,0 0 0,0 0 0,0 1 0,1 0 0,-1 0 0,0 1 1,0-1-1,0 1 0,1 1 0,-1-1 0,-3 3-367,3-2 34,1 1-1,0-1 1,0 1 0,0 0-1,0 0 1,1 0 0,-1 1 0,1 0-1,0 0 1,1 0 0,-1 0 0,1 0-1,0 1 1,0 0 0,1-1-1,0 1 1,0 0 0,0 0 0,1 0-1,-1 3-33,2-7 15,-1 0-1,1 0 0,0 0 1,0 0-1,0 0 0,0 0 1,0 0-1,0 0 0,1 0 1,-1 0-1,1 0 1,-1 0-1,1 0 0,0 0 1,0-1-1,0 1 0,0 0 1,0 0-1,0-1 0,0 1 1,0 0-1,1-1 0,-1 0 1,1 1-1,-1-1 0,1 0 1,0 0-1,-1 1 1,1-1-1,0 0 0,0-1 1,0 1-1,0 0 0,-1-1 1,1 1-1,0-1 0,0 1 1,0-1-1,0 0 0,0 0 1,1 0-1,-1 0 0,0 0 1,0 0-1,0-1 1,0 1-1,0-1 0,-1 1 1,1-1-1,0 0 0,0 0 1,0 0-1,0 0 0,-1 0 1,1 0-1,0 0 0,-1 0 1,1-1-1,0 0-14,5-4 46,-1 0 1,0 0-1,-1-1 0,1 0 0,-1 0 1,-1 0-1,1 0 0,-1-1 0,0 0 1,-1 0-1,0 0 0,0 0 0,-1 0 1,0 0-1,0-1 0,-1 1 0,0-1 1,0 0-1,-1-7-46,-1 14 3,0 1 0,0-1-1,-1 0 1,1 0 0,0 1 0,0-1 0,-1 1 0,1-1-1,-1 1 1,0-1 0,1 1 0,-1 0 0,0 0 0,1 0-1,-1 0 1,0 0 0,0 0 0,0 1 0,0-1 0,0 1-1,0-1 1,0 1 0,0-1 0,0 1 0,0 0 0,-1 0-1,1 0 1,0 1 0,0-1 0,0 0 0,0 1 0,0-1-1,0 1 1,0 0 0,0-1 0,0 1 0,1 0 0,-1 0-1,0 1 1,0-1 0,1 0 0,-1 0 0,1 1 0,-1-1-1,1 1 1,-1 0 0,1-1 0,-1 2-3,-7 8-169,0-1 0,1 1 0,0 0 0,1 1 0,0-1 0,1 2 0,1-1 0,0 0 0,0 1 0,1 0 0,1 0 0,0 1 0,1-1 0,0 1 0,1-1 0,0 1 0,2-1 0,-1 1 0,2-1 0,-1 1 0,2-1 0,2 7 169,7 31-1910</inkml:trace>
  <inkml:trace contextRef="#ctx0" brushRef="#br1" timeOffset="186971.63">21434 9773 21637,'-67'173'3999,"55"-130"-3591,18-45 667,5-10-969,-1 1-1,0-1 1,0 0 0,-1-1-1,-1 0 1,0-1-1,0 0 1,-2 0 0,0 0-1,0-1 1,-2 0 0,1 0-1,-2-1 1,0 1-1,-1-1-105,-1 12 11,0 0 0,0 0 0,0 0-1,-1 0 1,1 0 0,-1 0-1,0 0 1,0 0 0,-1 0 0,1 0-1,-1 0 1,0 0 0,0 0-1,0 0 1,0 0 0,-1 1 0,1-1-1,-1 0 1,0 1 0,-1-1-1,1 1 1,0 0 0,-1 0-1,0 0 1,1 0 0,-1 0 0,-1 0-1,1 1 1,0 0 0,-1-1-1,1 1 1,-1 0 0,1 1 0,-2-1-11,-1 0-1,1 1 0,-1 0 1,0 0-1,1 1 0,-1 0 1,0 0-1,1 0 1,-1 0-1,1 1 0,-1 0 1,0 1-1,1-1 0,0 1 1,-1 0-1,1 0 1,0 0-1,0 1 0,0 0 1,0 0-1,1 0 1,-1 1-1,1-1 0,-3 4 1,-43 73-2742,40-51 2229</inkml:trace>
  <inkml:trace contextRef="#ctx0" brushRef="#br1" timeOffset="187233.26">21514 9301 19276,'7'12'1624,"5"1"73,2 2-305,5 2-184,3 2-311,1 3-201,1 7-56,-4 8-240,0 6-120,-14 12-160,-6 3-48,-20 16-56,-12 5 8,-19 12 16,-13 8-16,-15 4-856,-9-5-664</inkml:trace>
  <inkml:trace contextRef="#ctx0" brushRef="#br1" timeOffset="187712.86">20421 9072 14963,'-82'40'7211,"68"-27"-6965,0 0-1,1 2 1,1-1 0,1 2-1,0 0 1,1 0 0,0 0-1,2 2 1,0-1 0,-4 13-246,-4 20 47,1 1 1,3 1 0,2 0-1,2 0 1,3 1 0,2 0-1,2 0 1,6 49-48,-2-74-31,0 0 0,2-1 0,1 0 0,2 0 0,0-1 0,2 0 0,0 0 0,2-1 0,1-1 0,1 0 0,1 0-1,1-2 1,1 0 0,1-1 0,0 0 0,2-2 0,1 0 0,0-1 31,50 21-856</inkml:trace>
  <inkml:trace contextRef="#ctx0" brushRef="#br1" timeOffset="188384.76">21755 8812 23069,'7'-7'294,"3"-7"-50,1 1 1,1 0-1,0 1 0,1 1 1,0 0-1,0 1 1,1 0-1,1 1 1,0 0-1,0 1 0,0 1 1,1 1-1,15-4-244,-30 9 19,1 0 0,0 1-1,0-1 1,-1 1 0,1-1 0,0 1-1,0 0 1,-1 0 0,1 0-1,0 0 1,0 0 0,0 0-1,-1 0 1,1 1 0,0-1 0,0 1-1,-1-1 1,1 1 0,0 0-1,-1-1 1,1 1 0,0 0-1,-1 0 1,0 0 0,1 0 0,-1 0-1,1 1 1,-1-1 0,0 0-1,0 1 1,0-1 0,0 1-1,0-1 1,0 1 0,0 0 0,0-1-1,-1 1 1,1 0 0,-1-1-1,1 1 1,-1 0 0,0 0-1,1-1 1,-1 1 0,0 1-19,-4 15 69,-1 0-1,-1 0 1,0-1 0,-1 0 0,-1-1 0,0 1 0,-2-1-1,1-1 1,-2 0 0,-7 7-69,-6 14 27,8-12-14,4-9-4,1 0 0,1 1 0,0 1 0,2 0-1,-1 0 1,2 0 0,0 1 0,2 1-1,-1-1 1,1 8-9,4-24 3,1-1 0,-1 1 1,1 0-1,0 0 0,0 0 0,-1 0 1,1 0-1,0-1 0,1 1 0,-1 0 1,0 0-1,1 0 0,-1 0 0,1 0 1,-1-1-1,1 1 0,0 0 0,-1 0 1,1-1-1,0 1 0,0-1 0,1 1 1,-1-1-1,0 1 0,0-1 0,1 0 1,-1 1-1,1-1 0,-1 0 0,1 0 1,-1 0-1,1 0 0,0 0 0,0-1 0,-1 1 1,1 0-1,0-1 0,0 1 0,0-1 1,0 0-1,-1 0 0,1 0 0,0 0 1,0 0-1,0 0 0,0 0 0,0 0 1,0-1-1,-1 1 0,1-1 0,1 0-3,139-29-42,-88 20-761</inkml:trace>
  <inkml:trace contextRef="#ctx0" brushRef="#br1" timeOffset="189162.41">14162 9591 21141,'-5'-24'1008,"4"11"456,4 7-336,7 16-576,11 17-224,10 22-248,8 12-7,15 18-17,10 4 16,11 10-48,4 6 0,6 16-16,-6 2 8,-5 4-64,-5-4-553</inkml:trace>
  <inkml:trace contextRef="#ctx0" brushRef="#br1" timeOffset="-197719.07">20174 8785 18916,'-4'-45'4093,"7"41"-4067,0 0 1,0 1 0,0-1 0,0 1-1,1 0 1,-1 0 0,1 0 0,0 0-1,0 1 1,0-1 0,0 1 0,0 0-1,0 0 1,1 1 0,-1-1 0,0 1-1,1 0 1,0 0 0,-1 1 0,1-1-1,3 1-26,143 7-73,-129-3 87,-1-2 1,1 0-1,0-1 1,0-1 0,0-1-1,0-1 1,0 0-1,-1-2 1,1-1 0,-1-1-1,0 0 1,3-3-15,13-11 57,-28 14-54,0 0-1,0 1 1,0 1 0,1-1-1,-1 2 1,1-1 0,0 1-1,0 1 1,1 0 0,-1 0-1,0 1 1,1 0 0,0 1-3,99 26 131,-102-22-92,0 0 0,1 0 1,0-1-1,-1 0 0,1 0 0,0-1 0,0-1 1,1 1-1,-1-1 0,0-1 0,0 0 1,1 0-1,-1-1 0,0 0 0,0-1 1,0 1-1,0-2 0,0 1 0,0-2 1,-1 1-1,1-1 0,-1 0 0,5-3-39,-2-5 106,0-1 0,0 0 0,-1 0 0,0-1 0,-2-1 0,1 0 0,-2 0 0,0 0 0,1-5-106,27-52 185,-35 72-188,-1 1 0,1 0 0,-1-1 0,1 1-1,0-1 1,0 1 0,-1 0 0,1-1 0,0 1 0,0-1-1,0 1 1,0 0 0,0-1 0,0 1 0,0 0 0,0-1-1,0 1 1,0 0 0,0-1 0,0 1 0,0 0 0,0-1-1,1 1 1,-1-1 0,0 1 0,0 0 0,1-1 0,-1 1 0,0-1-1,1 1 1,-1-1 0,1 1 0,-1-1 0,1 1 0,-1-1-1,1 1 1,-1-1 0,1 0 0,-1 1 0,1-1 0,-1 0-1,1 1 1,0-1 0,-1 0 0,1 0 0,0 0 0,-1 0-1,1 1 1,0-1 0,-1 0 0,1 0 0,0 0 0,-1 0-1,1-1 1,-1 1 0,1 0 0,0 0 0,-1 0 0,1 0-1,0-1 1,-1 1 0,1 0 0,-1-1 0,1 1 0,-1 0 0,1-1-1,0 1 1,-1 0 0,0-1 0,1 1 3,3 35-367,1 5-360</inkml:trace>
  <inkml:trace contextRef="#ctx0" brushRef="#br1" timeOffset="-197047.99">20564 7811 21557,'0'0'1009,"0"0"342,-1 5-831,-4 23-392,-1 0-1,-1 0 0,-1 0 1,-2-1-1,0-1 0,-2 1 1,-1-2-1,-1 0 0,-1 0 1,-2-2-1,0 0 1,-9 9-128,-72 70 1472,139-119-1357,-18 5-174,-1 0-43,0 1 1,0 1-1,1 0 0,0 2 0,1 1 0,0 1 0,0 1 1,0 1-1,13-1 102,0 6-1517</inkml:trace>
  <inkml:trace contextRef="#ctx0" brushRef="#br1" timeOffset="-196661.48">20816 8064 20668,'0'1'140,"-5"21"2189,11-23 22,68-193-1547,0-107-532,-68 349 58,28 255-278,-27-284-760,1-12-485</inkml:trace>
  <inkml:trace contextRef="#ctx0" brushRef="#br1" timeOffset="-196395.94">21138 7629 19684,'-2'41'872,"0"-11"-193,1 1 1,2 0-1,1 0 0,1 0 0,1-1 0,6 17-679,-10-46 27,1 1 1,-1-1 0,1 1-1,0-1 1,0 0 0,0 1-1,0-1 1,0 0 0,0 0-1,0 1 1,0-1 0,0 0-1,1 0 1,-1 0 0,0-1-1,1 1 1,-1 0 0,0 0-1,1-1 1,-1 1 0,1-1 0,-1 1-1,1-1 1,0 0 0,-1 1-1,1-1 1,-1 0 0,1 0-1,-1 0 1,1 0 0,0-1-1,-1 1 1,1 0 0,-1-1-1,1 1 1,-1-1 0,1 1-1,-1-1 1,1 0 0,-1 1-1,0-1 1,1 0 0,-1 0-1,0 0 1,0 0 0,1 0-1,-1 0 1,0-1 0,0 1 0,0 0-1,-1-1 1,1 1 0,0 0-1,0-1 1,-1 1 0,1-1-1,-1 1 1,1-1 0,-1 1-1,0-1 1,1-1-28,12-20 122,-1-2 1,-1 1-1,-1-1 1,-2-1-1,0 0 1,-1 0-1,-2 0 0,-1-1 1,-1 0-1,0-12-122,-2 35 17,-1 0 0,1-1 1,0 1-1,-1 0 0,0 0 0,0 0 0,0 0 0,-1-1 0,1 1 0,-1 0 0,0 0 1,0 0-1,0 0 0,-1 0 0,0 0 0,1 1 0,-1-1 0,0 0 0,-1 1 0,1 0 0,-1-1 1,1 1-1,-1 0 0,0 0 0,0 0 0,-1 1 0,1-1 0,0 1 0,-3-2-17,1 6-6,0 0 0,0 0-1,0 0 1,0 1 0,1-1-1,-1 1 1,1 0 0,0 1 0,0-1-1,0 1 1,0 0 0,1-1-1,-1 2 1,1-1 0,0 0-1,0 1 1,1-1 0,-1 1 0,1 0-1,0 0 1,0 0 0,-1 5 6,-12 31-319,5-4 1831</inkml:trace>
  <inkml:trace contextRef="#ctx0" brushRef="#br1" timeOffset="-196086.72">21578 7362 21781,'4'-15'1320,"-4"15"384,0 0-423,0 21-553,-5 13-312,-6 22-376,-1 7-16,-3 13 8,-1 0-8,4-11 16,0-6-24,5-23-40,1-14-520,3-22-857,0-13 1401</inkml:trace>
  <inkml:trace contextRef="#ctx0" brushRef="#br1" timeOffset="-195664.16">21371 7366 20148,'-13'14'820,"-44"65"2468,58-77-3245,0 0 0,0 1 1,0-1-1,0 0 0,1 0 1,-1 0-1,1 0 0,-1 0 0,1-1 1,0 1-1,0 0 0,0-1 1,0 1-1,0-1 0,0 0 0,0 0 1,0 0-1,1 0 0,-1 0 0,0 0 1,1 0-1,-1-1 0,1 1 1,-1-1-1,0 0 0,1 1 0,-1-1 1,1 0-1,-1-1 0,1 1 1,-1 0-1,1-1 0,0 0-43,-1 0 20,1 0 0,-1 0 0,1-1 0,-1 1 0,0-1 0,0 0 0,0 0 0,0 0 0,0 0 0,0 0 0,0 0 0,-1 0 0,1 0 0,-1-1 0,0 1 0,1-1 0,-1 1 0,0-1 0,-1 1 0,1-1 0,0 0 0,-1 1 0,1-1 0,-1 0 0,0 0 0,0 1 0,0-1 0,0 0 0,0 0 0,-1 1 0,1-1 0,-1 0-1,0 1 1,0-1 0,0 0 0,0 1 0,0-1 0,-1 1 0,1 0 0,-1-1 0,1 1 0,-1 0 0,0 0 0,0 0 0,0 0 0,0 0 0,0 1 0,0-1 0,-1 0 0,1 1 0,0 0 0,-1 0 0,1-1 0,-1 2 0,0-1-20,0-2 16,0 2 0,0-1 1,0 0-1,0 1 0,-1-1 0,1 1 0,0 0 0,-1 0 1,1 0-1,-1 0 0,1 1 0,-1 0 0,0-1 1,1 1-1,-1 1 0,1-1 0,-1 0 0,1 1 0,-1 0 1,1 0-1,-1 0 0,1 0 0,0 0 0,-1 1 0,1-1 1,0 1-1,0 0 0,0 0 0,0 0 0,0 1 1,1-1-1,-1 1 0,1-1 0,0 1 0,-1 0 0,1 0 1,0 0-1,1 0 0,-1 0 0,0 0 0,1 0 1,0 1-1,0-1 0,0 1 0,0-1 0,0 1 0,1-1 1,-1 1-1,1-1 0,0 1 0,0 0 0,1-1 0,-1 1 1,1 0-17,20 76 20,-18-81-1146,-1-1 2221</inkml:trace>
  <inkml:trace contextRef="#ctx0" brushRef="#br1" timeOffset="-195319.93">21704 7620 18772,'-46'40'6802,"7"43"-5645,39-82-1150,-1 0-1,1 0 1,-1 0 0,1 0-1,0 0 1,-1-1-1,1 1 1,0 0 0,0 0-1,0 0 1,0 0 0,0 0-1,0 0 1,0 0-1,0 0 1,0 0 0,0 0-1,0 0 1,1-1-1,-1 1 1,0 0 0,1 0-1,-1 0 1,1 0 0,-1 0-1,1-1 1,-1 1-1,1 0 1,-1 0 0,1-1-1,0 1 1,-1 0 0,1-1-1,0 1 1,0-1-1,-1 1 1,1-1 0,0 1-1,0-1 1,0 0 0,0 1-1,0-1 1,0 0-1,-1 0 1,1 1 0,0-1-1,0 0 1,0 0 0,0 0-1,0 0 1,0 0-1,0-1-6,46-25 119,-38 15-51,-1-1 1,0 0 0,-1 0-1,0-1 1,-1 0 0,-1 0-1,0 0 1,0-1-1,-2 1 1,1-1 0,-2-1-1,0 1 1,0-3-69,-2 16 3,0 0 0,1 0-1,-1 1 1,0-1 0,0 0 0,0 0 0,0 0-1,0 0 1,0 1 0,0-1 0,0 0 0,0 0-1,0 0 1,0 0 0,-1 1 0,1-1 0,0 0-1,0 0 1,-1 0 0,1 1 0,-1-1 0,1 0-1,0 1 1,-1-1 0,0 0 0,1 1 0,-1-1-1,1 1 1,-1-1 0,0 0 0,1 1 0,-1 0-1,0-1 1,0 1 0,1-1 0,-1 1 0,0 0 0,0 0-1,1-1 1,-1 1 0,0 0 0,0 0 0,0 0-1,0 0 1,1 0 0,-1 0 0,0 0 0,0 0-1,0 0 1,0 0 0,1 1 0,-1-1 0,0 0-1,0 1 1,0-1 0,1 0 0,-1 1 0,0-1-1,1 1 1,-1-1 0,0 1 0,1-1-3,-45 37-494,26-7 398</inkml:trace>
  <inkml:trace contextRef="#ctx0" brushRef="#br1" timeOffset="-186098.88">18370 10482 19348,'4'5'292,"1"-1"0,0 1 0,0-1-1,0 0 1,0 0 0,1-1 0,-1 1-1,1-1 1,0-1 0,0 1 0,0-1 0,0 0-1,1 0 1,-1-1 0,6 1-292,23 0 335,1-2 0,-1-1 0,0-2-1,1-2 1,-2 0 0,1-3 0,-1-1 0,13-6-335,149-28 218,-183 41-208,0 2 0,0 0 0,1 0 0,-1 1 0,0 1 0,0 0 0,0 1 0,0 0 0,0 1 0,9 4-10,-20-7-650,-2-1-473</inkml:trace>
  <inkml:trace contextRef="#ctx0" brushRef="#br1" timeOffset="-183739.58">20297 10550 19172,'4'1'58,"-1"0"0,1-1-1,0 0 1,-1 0 0,1 0 0,-1 0-1,1-1 1,-1 0 0,1 1 0,-1-1 0,0 0-1,1-1 1,-1 1 0,0 0 0,0-1-1,1 0 1,-1 0 0,-1 0 0,1 0-1,0 0 1,0-1 0,-1 1 0,1-1 0,-1 0-1,0 1 1,1-3-58,-2 4 36,112-156 1140,264-550 734,-188 373-1620,123-151-290,-223 372 223,-58 95-115,-26 46 12,-14-4 1933</inkml:trace>
  <inkml:trace contextRef="#ctx0" brushRef="#br1" timeOffset="-183370.14">20271 8773 18988,'13'50'2410,"32"42"-2417,4-2-1,4-2 1,4-3 0,4-2-1,3-3 1,51 48 7,-67-73 4,39 42 19,5-4 1,4-3 0,46 30-24,-47-45-168</inkml:trace>
  <inkml:trace contextRef="#ctx0" brushRef="#br1" timeOffset="-176009.87">21227 7134 17164,'-635'100'5821,"560"-93"-5610,25-3-54,0 1-1,0 3 1,1 2 0,1 2 0,-7 4-157,38-8 26,2 0 0,-1 1 0,1 0 0,0 1 0,1 1 0,0 0 0,1 1 0,1 0 0,-1 1 0,2 1 0,0 0 0,1 0-1,0 1 1,1 1 0,1-1 0,0 1 0,-4 14-26,2-2-1,1-1-1,1 1 1,1 1-1,2-1 0,1 1 1,1 0-1,2 0 0,0 0 1,3 0-1,2 15 2,7 3-10,3-1-1,2 0 0,1-2 1,3 0-1,2-1 0,1-1 1,2-1-1,2-1 0,2-1 1,11 10 10,-24-26-3,2-1 1,0-1-1,1-1 1,0-1 0,2 0-1,1-1 1,0-2 0,1 0-1,0-1 1,1-1 0,1-2-1,1 0 1,-1-2 0,2-1-1,-1-1 1,1-1 0,9 1 2,-1-5-6,0-1 0,0-1 0,0-3 0,-1 0 0,1-2 0,0-2 1,-1-1-1,-1-2 0,1-1 0,-1-1 0,-1-2 0,0-2 1,17-10 4,53-36 11,-3-3-1,-3-5 0,29-31-9,-27 23 27,78-53 5,-68 53 4,-3-5 0,23-28-36,-111 95 11,1-1-1,-2-1 0,0-1 1,-1 0-1,-1-1 1,-1 0-1,0-1 1,-2-1-1,0 0 0,-1 0 1,-2-1-1,0 0 1,-1-1-1,-1 1 0,-1-1 1,-1-1-1,-1 1 1,-2 0-1,0-1 0,-1 1 1,-2-7-11,1 14 12,-1-1 1,-1 1-1,0 0 0,-1 0 1,-1 0-1,0 1 1,-2-1-1,1 1 0,-2 1 1,0-1-1,-1 1 1,0 1-1,-1-1 0,0 2 1,-1-1-1,-1 2 1,0-1-1,-1 2 0,0-1 1,0 2-1,-1 0 1,0 0-1,-1 2 0,1-1 1,-2 2-1,1 0 1,-1 1-1,0 1 0,0 0 1,0 1-1,0 1 1,-1 0-1,1 1 0,-16 1-12,-11 9-28,1 2-1,0 2 1,1 1-1,0 2 1,2 2-1,0 2 1,0 2-1,2 1 1,-11 10 28,-11 4-192,-51 28-1217,4-8-2167</inkml:trace>
  <inkml:trace contextRef="#ctx0" brushRef="#br1" timeOffset="-164307.95">15852 10781 15819,'37'22'3537,"-12"-18"-3311,0-2 0,1 0-1,-1-2 1,0-1 0,1 0-1,-1-2 1,0-1 0,0-1-1,-1-1 1,1-2 0,0 0-226,-14 5 59,50-14 253,11-6-148,1 3 0,0 3 0,2 4 0,-1 2-1,1 4 1,1 4 0,-1 2 0,2 4-164,-68-2-3,0-1 1,-1 2-1,1-1 0,-1 1 0,1 0 1,-1 1-1,0 0 0,0 0 0,0 1 1,0 0-1,0 1 0,-1-1 0,0 1 1,0 1-1,0-1 0,-1 1 0,0 0 1,5 7 2,-2 9-451</inkml:trace>
  <inkml:trace contextRef="#ctx0" brushRef="#br1" timeOffset="-144265">9387 13724 23693,'-5'0'720,"5"0"64,0 0-207,25-4-153,3 1-152,17-2-240,2 1-32,8-3 0,2-5-16,-2 0 16,1 0 32,-2 4-64,-5 5-424,-10 8-945,-10 2-3240</inkml:trace>
  <inkml:trace contextRef="#ctx0" brushRef="#br1" timeOffset="-144018.07">9585 13989 18692,'12'0'1616,"6"-1"385,12-13-921,5-4-136,15-4-272,3-3-288,14 4-248,3 5-128,-3 7-760</inkml:trace>
  <inkml:trace contextRef="#ctx0" brushRef="#br1" timeOffset="-143532.61">11035 13372 16059,'1'-11'1570,"-1"10"-1404,1-1 0,0 1 0,-1-1 1,0 1-1,1-1 0,-1 1 0,0-1 0,0 1 0,1-1 0,-1 1 0,0-1 0,-1 1 0,1-1 0,0 1 0,0-1 0,-1 1 0,1-1 1,0 1-1,-1-1 0,0 1 0,1 0 0,-1-1 0,0 1 0,0 0 0,0 0 0,0-1 0,0 1 0,0 0 0,0 0 0,0 0 0,0 0 1,0 0-1,-1 0 0,1 0 0,0 1 0,-1-1 0,1 0 0,0 1 0,-1-1 0,1 1 0,-1 0 0,1-1 0,-1 1 0,1 0 0,-1 0 1,1 0-1,-1 0 0,1 0 0,-1 0 0,1 0 0,-1 1-166,-11 1 80,-1 2 0,1 0 0,1 0 0,-1 1 1,1 1-1,-1 0 0,2 1 0,-1 0 0,1 1 0,0 0 0,0 1 0,1 0 1,1 0-1,-1 1 0,1 0 0,1 1 0,0 0 0,1 1 0,0-1 0,0 1 1,2 1-1,-1-1 0,1 1 0,-2 10-80,4-7-4,0 0 1,2 0-1,-1 1 1,2-1-1,0 1 0,1-1 1,1 1-1,0-1 1,1 0-1,1 0 0,1 0 1,1 3 3,-3-11-2,1 0 1,-1 0-1,1 0 1,0 0-1,1-1 1,0 0-1,0 0 1,0 0-1,1-1 1,0 0-1,1 0 1,-1 0-1,1-1 1,0 0 0,0 0-1,1-1 1,-1 0-1,1 0 1,0 0-1,0-1 1,1-1-1,-1 1 1,0-1-1,2-1 2,-1 0 14,0-1-1,0 0 1,0-1 0,-1 1-1,1-2 1,0 0-1,0 0 1,-1 0-1,1-1 1,-1 0 0,1-1-1,-1 0 1,0 0-1,-1-1 1,1 1-1,-1-2 1,0 1 0,0-1-1,-1 0 1,1-1-1,-2 0 1,1 1-1,-1-2 1,0 1 0,0-1-1,0 0 1,-1 0-1,-1 0 1,0 0-1,0-1 1,0 1 0,-1-1-1,0 0 1,0-1-14,-2 7 11,0 1 1,0-1 0,0 0 0,0 0-1,-1 1 1,1-1 0,0 0-1,-1 1 1,0-1 0,0 0 0,0 1-1,0-1 1,0 1 0,0 0-1,-1-1 1,1 1 0,-1 0 0,0 0-1,0 0 1,1 0 0,-1 0-1,0 0 1,-1 0 0,1 1 0,0-1-1,0 1 1,-1-1 0,1 1-1,-1 0 1,1 0 0,-1 0 0,0 0-1,1 1 1,-1-1 0,0 1-1,1 0 1,-1-1 0,0 1 0,0 0-1,0 1-11,-4-1-168,0 0-1,0 1 0,1 0 0,-1 0 1,0 0-1,1 1 0,-1 0 1,1 1-1,-1-1 0,1 1 1,0 1-1,0-1 0,0 1 1,1 0-1,-6 4 169,-7 17-1466</inkml:trace>
  <inkml:trace contextRef="#ctx0" brushRef="#br1" timeOffset="-142526.67">12083 13546 16900,'-17'82'4440,"10"-60"-4031,2 1-1,0-1 0,1 1 1,2 0-1,0 0 1,2 0-1,0 0 0,2 0 1,0 0-1,5 16-408,-7-38 25,0 0-1,0 1 0,0-1 1,1 0-1,-1 1 1,0-1-1,1 0 0,-1 1 1,1-1-1,0 0 1,-1 0-1,1 0 1,0 0-1,0 1 0,0-1 1,0 0-1,0 0 1,0-1-1,0 1 1,0 0-1,0 0 0,0 0 1,0-1-1,0 1 1,1-1-1,-1 1 0,0-1 1,1 1-1,-1-1 1,0 0-1,1 1 1,-1-1-1,0 0 0,1 0 1,-1 0-1,0 0 1,1 0-1,-1 0 1,0-1-1,1 1 0,-1 0 1,0-1-1,1 1 1,-1-1-1,0 1 0,0-1 1,1 0-1,-1 1 1,0-1-1,0 0 1,0 0-1,0 0 0,0 0 1,0 0-1,0 0 1,-1 0-1,1 0 1,0 0-1,0-1 0,-1 1 1,1 0-25,9-11 110,0 0 0,-1 0 1,0-1-1,-1-1 0,0 1 1,-1-1-1,-1 0 0,0-1 0,-1 1 1,-1-1-1,0 0 0,-1-1 1,-1 1-1,0-1 0,-1 1 1,0-1-1,-2-8-110,1 21 8,1 0 0,-1 0 1,0 1-1,0-1 0,-1 0 0,1 1 1,-1-1-1,1 0 0,-1 1 0,0-1 1,0 0-1,0 1 0,0-1 0,0 1 1,-1 0-1,1-1 0,-1 1 1,0 0-1,1 0 0,-1 0 0,0 0 1,0 0-1,0 0 0,0 1 0,-1-1 1,1 1-1,0-1 0,-1 1 0,1 0 1,-1 0-1,0 0 0,1 0 0,-1 1 1,1-1-1,-1 1 0,0-1 0,0 1 1,1 0-1,-1 0 0,0 0 1,-1 1-9,-2 0-28,1 1 1,0 0-1,0 0 0,0 0 1,0 0-1,1 1 1,-1 0-1,1 0 1,-1 0-1,1 1 1,0 0-1,0-1 1,1 1-1,-1 1 1,1-1-1,0 0 1,0 1-1,0 0 1,1-1-1,-1 1 1,1 0-1,0 0 0,1 0 1,-1 1-1,0 3 28,3 28-1153</inkml:trace>
  <inkml:trace contextRef="#ctx0" brushRef="#br1" timeOffset="-143192.84">11799 13336 18164,'8'-7'3145,"1"4"551,-6 13-2623,-3 11-241,-3 25-512,-9 12-168,-2 15-112,-3 6-8,-1-6 8,1-8 8,5-14-16,0-7 8,4-17 16,-2-9 24,-4-14-1056,-3-14-545</inkml:trace>
  <inkml:trace contextRef="#ctx0" brushRef="#br1" timeOffset="-142869.13">11565 13184 19868,'-92'-17'3953,"89"17"-3928,0 0 0,1 1 0,-1-1 0,1 1 0,-1 0 0,0 0 0,1 0 0,0 0 0,-1 0 0,1 1 0,0-1 0,-1 1 0,1-1 0,0 1 0,0 0 0,1 0 0,-1 0 0,0 0 0,0 0 0,1 0 0,-1 1 1,1-1-1,0 0 0,0 1 0,0-1 0,0 1 0,0-1 0,1 1 0,-1 0 0,1-1 0,-1 1 0,1 0 0,0-1 0,0 1-25,1 13 11,1-1 1,0 0-1,1 1 0,0-1 1,2 0-1,0-1 0,0 1 1,1-1-1,1 0 0,0-1 1,1 1-1,5 4-11,-12-15 12,0 0-1,0 0 1,0-1 0,1 1-1,-1-1 1,1 1 0,-1-1-1,1 0 1,0 1 0,0-1-1,0 0 1,0 0-1,0 0 1,0-1 0,1 1-1,-1 0 1,0-1 0,1 0-1,0 1 1,-1-1 0,1 0-1,0 0 1,-1-1 0,1 1-1,0-1 1,0 1 0,0-1-1,0 0 1,-1 0 0,1 0-1,0 0 1,0 0 0,0-1-1,0 1 1,-1-1 0,1 0-1,0 0 1,0 0 0,-1 0-1,1-1 1,-1 1 0,1-1-1,-1 1 1,0-1-1,1 0 1,-1 0 0,0 0-1,0 0 1,0 0 0,1-2-12,2-5 107,-1 1-1,0 0 1,0-1 0,-1 0 0,0 0-1,-1 0 1,0 0 0,0 0 0,-1 0 0,0-1-1,-1 1 1,0-1 0,0 1 0,-1 0-1,-1-4-106,2 7 43,-1 1-1,0-1 0,0 1 0,-1-1 1,1 1-1,-1-1 0,0 1 0,-1 0 0,1 0 1,-1 0-1,0 1 0,-1-1 0,1 1 0,-1-1 1,1 1-1,-1 0 0,-1 1 0,1-1 1,0 1-1,-1-1 0,0 1 0,0 1 0,0-1 1,0 1-1,0-1 0,0 2-42,1-1-8,0 1-1,0-1 1,-1 1-1,1 1 1,0-1-1,0 0 1,0 1 0,-1 0-1,1 0 1,0 0-1,0 1 1,-1 0-1,1-1 1,0 1 0,0 1-1,0-1 1,0 1-1,0-1 1,0 1-1,1 0 1,-1 0 0,0 1-1,1-1 1,0 1-1,-1 1 9,-1 4-163,1 1 0,1 1 0,-1-1-1,2 0 1,-1 1 0,1-1 0,1 1-1,0 0 1,0 0 0,1-1 0,0 1-1,0 0 1,1 0 0,1 0 0,0 2 163,9 56-1690</inkml:trace>
  <inkml:trace contextRef="#ctx0" brushRef="#br1" timeOffset="-139129">14839 13186 17756,'1'-9'572,"-1"-1"0,0 1-1,0 0 1,0-1 0,-1 1 0,-1 0 0,0 0 0,0 0 0,-1 0 0,0 0-1,0 0 1,-1 1 0,0-1 0,-1 1 0,1 0 0,-5-4-572,8 11 25,0 0-1,0 0 1,0 0 0,0 0 0,-1 0-1,1 0 1,0 0 0,-1 0 0,1 0-1,0 1 1,-1-1 0,1 1 0,-1-1-1,1 1 1,-1-1 0,1 1 0,-1 0 0,0 0-1,1 0 1,-1 0 0,1 0 0,-1 0-1,1 0 1,-1 0 0,0 1 0,1-1-1,-1 1 1,1-1 0,-1 1 0,1-1-1,0 1 1,-1 0 0,1 0 0,0 0 0,-1 0-1,1 0 1,0 0 0,0 0 0,0 0-1,0 0 1,0 1 0,0-1 0,0 1-25,-31 64-41,27-28 44,2 0-1,1 0 1,2 0-1,2 0 1,2 0 0,1 0-1,1 0 1,6 10-3,-11-39 0,11 61 10,3-1 0,3 0 0,3-1 0,3-2 0,4 4-10,-19-62 94,-10-26 14,-13-27-2,-2 0-1,-2 0 0,-1 2 1,-3 0-1,-13-18-105,-8-2-8,43 74-60,9 4 57,0 0 0,0-1 0,1 0 0,1-1 0,1 0 0,0 0 0,0-2 0,1 1 0,1-1 0,0-1 0,11 6 11,-20-14-2,-1-1 1,0 1-1,0-1 0,0 0 1,1-1-1,-1 1 1,0-1-1,1 0 0,-1 0 1,0 0-1,1 0 0,-1-1 1,0 0-1,1 0 1,-1 0-1,0 0 0,0-1 1,0 1-1,0-1 1,0 0-1,0 0 0,0-1 1,-1 1-1,1-1 1,-1 0-1,0 0 0,0 0 1,0 0-1,0-1 1,0 1-1,0-3 2,8-7 4,-2-2 1,1 0-1,-2 0 1,0 0-1,-1-1 1,-1 0-1,2-8-4,17-124 84,-8 181-120,-8-4 20,-6-16 16,1-1 1,0 0-1,0 0 1,1 0-1,1 0 1,0-1-1,0 0 1,1 0-1,1-1 0,0 1 1,0-2-1,7 7 0,-14-15 4,1 0 0,-1-1 0,0 1-1,1 0 1,-1-1 0,1 1 0,-1 0-1,1-1 1,-1 0 0,1 1 0,-1-1-1,1 0 1,-1 0 0,1 0 0,0 0-1,-1 0 1,1 0 0,-1-1 0,1 1-1,-1 0 1,1-1 0,-1 1 0,1-1-1,-1 1 1,1-1 0,-1 0 0,0 0-1,1 0 1,-1 0 0,0 0 0,0 0-1,1 0 1,-1 0 0,0 0 0,0 0-1,0-1 1,-1 1 0,1-1-4,30-56 212,-31 57-210,52-131 267,-52 130-269,1 0 0,0 1 0,-1-1-1,1 0 1,0 1 0,0-1 0,0 1 0,0-1 0,0 1 0,0-1 0,1 1-1,-1 0 1,0 0 0,1-1 0,-1 1 0,1 0 0,-1 0 0,1 0 0,-1 1-1,1-1 1,0 0 0,-1 1 0,1-1 0,0 1 0,0-1 0,0 1 0,-1 0 0,1 0-1,0 0 1,0 0 0,0 0 0,-1 0 0,1 0 0,0 1 0,0-1 0,0 0-1,-1 1 1,1 0 0,0-1 0,-1 1 0,1 0 0,0 0 0,-1 0 0,1 0-1,-1 0 1,1 1 0,53 67-51,31 107 44,-86-175 9,0 0 0,0-1 0,1 1 0,-1 0 0,0 0 0,0-1 0,0 1 0,1 0 0,-1 0 0,0-1 0,1 1 1,-1 0-1,1-1 0,-1 1 0,0-1 0,1 1 0,0-1 0,-1 1 0,1-1 0,-1 1 0,1-1 0,0 1 0,-1-1 0,1 1 0,0-1 0,-1 0 0,1 0 0,0 1 0,-1-1 0,1 0 1,0 0-1,0 0 0,-1 0 0,1 0 0,0 0 0,0 0 0,-1 0 0,1 0 0,0 0 0,0 0 0,-1 0 0,1 0 0,0-1 0,0 1 0,-1 0 0,1-1 0,0 1 0,-1 0 0,1-1 1,0 1-1,-1-1 0,1 1 0,-1-1 0,1 1 0,-1-1 0,1 1 0,-1-1 0,1 0 0,-1 1 0,0-1 0,1 0-2,10-49 106,-12-17-498,-5 38-1010</inkml:trace>
  <inkml:trace contextRef="#ctx0" brushRef="#br1" timeOffset="-138881.94">15450 13247 22917,'-1'-7'1416,"1"7"649,0 0-729,0 0-872,0 0-216,0 0-664,1 1-536,39 17-873,-15-12-151</inkml:trace>
  <inkml:trace contextRef="#ctx0" brushRef="#br1" timeOffset="-140718.7">13067 13632 23277,'0'0'1112,"0"0"257,0 0-241,24-10-560,-3 10-304,13 3-184,5-3-32,11 0-32,2-3-8,9-2 8,2 2 0,-5 3-8,-2 0 0,-10 2 16,-2-1 48,-10-2-760,-3-5-848</inkml:trace>
  <inkml:trace contextRef="#ctx0" brushRef="#br1" timeOffset="-140471.15">13577 13335 22997,'0'0'1008,"0"0"280,2 0-431,31-6-441,-7 9-192,9 7-200,2 4-8,3 5-16,3 3 0,-6 9 0,2 4-16,-14 15 0,-7 7-16,-12 10-40,-10 0 48,-17-3 48,-6-2-296,-7-5-2505</inkml:trace>
  <inkml:trace contextRef="#ctx0" brushRef="#br1" timeOffset="-158900.92">15831 11690 20180,'-1'-1'124,"0"-1"-1,1 1 0,-1 0 0,0-1 1,1 1-1,-1 0 0,1-1 1,0 1-1,-1-1 0,1 1 0,0-1 1,0 1-1,0-1 0,0 1 1,0-1-1,0 1 0,0-1 0,1 1 1,-1 0-1,0-1 0,1 1 1,-1-1-1,1 1 0,0 0 0,-1 0 1,1-1-1,0 1 0,0 0 1,0 0-1,0 0 0,0 0 0,0 0 1,0 0-1,0 0 0,0 0 1,1 0-1,-1 0 0,0 1 0,0-1 1,1 0-1,-1 1 0,1-1 0,-1 1 1,0 0-1,2-1-123,66-23 515,31 13 363,-98 11-866,1 0-1,-1 0 1,1 1-1,-1-1 1,0 1-1,1-1 1,-1 1-1,0 0 1,1 0-1,-1 0 1,0 0-1,0 1 1,0-1-1,0 1 1,0-1-1,0 1 1,0 0-1,0-1 1,-1 1-1,1 0 1,-1 0-1,1 0 1,-1 0-1,0 1 1,0-1-1,0 0 0,0 1 1,0-1-1,-1 0 1,1 1-1,0-1 1,-1 1-1,0-1 1,0 1-1,0-1 1,0 1-1,0-1 1,0 1-12,-5 23 29,-1 0-1,-1-1 1,-2 0 0,0 0 0,-1-1-1,-2-1 1,0 1 0,-2-2 0,0 0-1,-9 9-28,22-30 1,-127 167 287,129-168-283,0 0 0,0 0-1,-1 0 1,1 0 0,0 0 0,0 0-1,0 0 1,0 1 0,0-1 0,-1 0 0,1 0-1,0 1 1,0-1 0,-1 0 0,1 1 0,0-1-1,0 1 1,-1-1 0,1 1 0,0-1-1,-1 1 1,1 0 0,-1-1 0,1 1 0,-1 0-1,1-1 1,-1 1 0,1 0 0,-1 0-1,0-1 1,1 1 0,-1 0 0,0 0 0,0 0-1,1-1 1,-1 1 0,0 0 0,0 0-1,0 0 1,0 0 0,0 0 0,0-1 0,0 1-1,-1 0 1,1 0 0,0 0 0,0 0 0,-1-1-1,1 1 1,0 0 0,-1 0 0,1-1-1,-1 1 1,1 0 0,-1-1 0,1 1 0,-1 0-1,0-1 1,1 1 0,-1-1 0,0 1-1,1-1 1,-1 1 0,0-1 0,0 0 0,1 1-1,-1-1 1,0 0 0,0 1 0,0-1-5,169-25-143,-125 20-964,1-1-659</inkml:trace>
  <inkml:trace contextRef="#ctx0" brushRef="#br1" timeOffset="-158635.5">16873 11709 12931,'-10'24'2440,"-3"6"1873,-2 2-2408,-5 6-689,3 2-112,-4 0-176,0 3-256,3-4-263,5-5-169,4-7-144,4-13-48,5-14-1121,0 0 2434</inkml:trace>
  <inkml:trace contextRef="#ctx0" brushRef="#br1" timeOffset="-158307.51">16558 11388 21573,'-15'5'319,"1"1"0,0 0 1,0 1-1,0 0 0,1 2 1,0-1-1,0 2 0,1-1 1,0 2-1,1 0 1,0 0-1,1 1 0,0 0 1,1 1-1,-3 5-319,11-16 11,-1-1 0,1 0 0,0 1 0,0-1 0,0 1 0,0-1 0,1 1 1,-1 0-1,0-1 0,1 1 0,-1 0 0,1-1 0,0 1 0,-1 0 0,1 0 0,0-1 0,0 1 0,0 0 0,0 0 0,0-1 0,1 1 1,-1 0-1,0 0 0,1-1 0,-1 1 0,1 0 0,0-1 0,0 1 0,-1 0 0,1-1 0,0 1 0,0-1 0,1 0 0,-1 1 0,0-1 1,0 0-1,1 0 0,-1 0 0,0 1 0,1-2 0,-1 1 0,1 0 0,0 0-11,8 0 18,-1-1 0,1-1 0,0 0 0,0 0 0,-1-1 1,1 0-1,-1 0 0,0-1 0,1-1 0,-1 0 0,-1 0 0,1 0 0,0-1 0,-1 0 0,0-1 0,-1 0 0,1 0 0,1-3-18,-3 5 20,0-1-1,0 0 0,-1 0 0,1-1 1,-1 1-1,0-1 0,-1 0 0,0-1 1,0 1-1,0-1 0,0 0 1,-1 0-1,-1 0 0,1 0 0,-1 0 1,0-2-20,-2 7 17,0 0 0,0 1 1,0-1-1,0 1 1,0-1-1,-1 1 1,1-1-1,-1 1 1,1-1-1,-1 1 1,1-1-1,-1 1 1,0 0-1,0-1 1,0 1-1,0 0 0,0 0 1,0-1-1,0 1 1,0 0-1,0 0 1,-1 0-1,1 0 1,0 1-1,-1-1 1,1 0-1,-1 0 1,1 1-1,0-1 0,-1 1 1,0-1-1,1 1 1,-1 0-1,1 0 1,-1 0-1,1-1 1,-1 1-1,1 1 1,-2-1-18,-62 14 277,58-10-346,0 0 0,0 1 0,1 0 0,-1 0 0,1 0 0,1 1 0,-1-1 0,1 1 0,0 1 0,0-1 0,0 1 0,1 0 0,0 0 0,1 0 0,0 0 0,0 1 0,0 0 0,1-1 0,0 1 0,0 0 0,1 0 0,0 0 0,1 0 0,0 0 0,0 0 0,0 0 0,1 0 69,6 39-1579</inkml:trace>
  <inkml:trace contextRef="#ctx0" brushRef="#br1" timeOffset="-157967.6">17236 11943 21157,'-6'-4'129,"-1"1"1,0 1 0,0-1 0,0 1 0,0 1 0,0-1 0,0 1 0,0 0 0,-1 1 0,1 0 0,0 0 0,-1 0 0,1 1 0,0 0 0,0 1 0,0-1 0,0 1 0,0 1 0,0-1 0,0 1-1,1 1 1,-1-1 0,1 1 0,0 0 0,0 0 0,0 1 0,1 0 0,0 0 0,0 0 0,0 0 0,0 1 0,1 0 0,0 0 0,-1 2-130,1-1 30,0 1 0,1-1 0,0 1 1,0 0-1,1 0 0,0 0 0,0 0 0,1 0 0,0 0 1,0 1-1,1-1 0,0 0 0,1 0 0,0 1 1,0-1-1,0 0 0,1 0 0,1 0 0,-1 0-30,1-5 15,1 0-1,-1 0 0,0-1 0,1 1 1,-1-1-1,1 0 0,0 0 0,0 0 1,-1-1-1,1 1 0,1-1 0,-1 0 1,0 0-1,0 0 0,0-1 0,0 1 1,1-1-1,-1 0 0,0 0 1,0-1-1,1 1 0,-1-1 0,0 0 1,0 0-1,0 0 0,0-1 0,0 1 1,0-1-1,0 0 0,-1 0 0,1 0 1,0-1-1,-1 1 0,0-1 0,0 0 1,2-2-15,8-4 29,-2 0 0,0-1 0,0 0 0,0-1 1,-1 0-1,-1 0 0,0-1 0,-1 0 0,0-1 1,0 0-1,-2 0 0,0-1 0,0 1 0,-1-1 0,-1-1 1,0 1-1,-1 0 0,0-1 0,-2 0 0,0 0 1,0 0-1,-1 1 0,-1-1 0,0 0 0,-1 0 1,-2-1-30,3 10-54,-1 0 1,0 0 0,0 0 0,-1 0-1,0 1 1,0-1 0,0 1-1,-1 0 1,0 0 0,0 0 0,0 0-1,-1 0 1,1 1 0,-1 0 0,-4-2 53,-37-21 1768</inkml:trace>
  <inkml:trace contextRef="#ctx0" brushRef="#br1" timeOffset="-157397">17355 11272 20332,'12'0'1265,"9"1"151,3 4-200,10 10-248,3 7-263,3 12-313,-1 8-64,-9 13-208,-3 7-72,-15 10-40,-5 5 8,-12 11-8,-8 5 8,-17 13-16,-8 7 0,-19-3 80,-4-7-336</inkml:trace>
  <inkml:trace contextRef="#ctx0" brushRef="#br1" timeOffset="-130485.88">16701 14368 12331,'-6'-54'11365,"5"49"-11132,-1 0 0,1 0 0,-1 0 0,0 0 0,0 1 0,-1-1-1,1 0 1,-1 1 0,0 0 0,0-1 0,0 1 0,-1 0 0,0 1 0,1-1 0,-1 1 0,-1-1 0,1 1 0,0 0 0,-1 1 0,1-1 0,-1 1 0,-3-1-233,6 2 22,-1 0 0,1 1 1,-1-1-1,1 1 0,-1 0 0,1 0 0,-1-1 1,0 2-1,1-1 0,-1 0 0,1 0 1,-1 1-1,1 0 0,-1-1 0,1 1 1,0 0-1,-1 0 0,1 0 0,0 1 0,0-1 1,-1 0-1,1 1 0,0 0 0,0-1 1,1 1-1,-1 0 0,0 0 0,1 0 1,-1 0-1,1 0 0,-1 0 0,1 0 0,0 1 1,0-1-1,0 1 0,0-1 0,0 2-22,-17 95-82,17-92 81,1 0-1,-1-1 1,1 1 0,1-1 0,-1 1-1,1-1 1,0 1 0,1-1 0,0 1-1,0-1 1,0 0 0,0 0-1,1 0 1,0 0 0,1 0 0,-1-1-1,1 1 1,0-1 0,0 0 0,1 0-1,1 1 2,-2-6 0,1 0-1,-1-1 0,0 0 0,0 0 1,0 0-1,0 0 0,0 0 1,-1-1-1,1 0 0,0 1 0,-1-1 1,1-1-1,-1 1 0,1-1 1,-1 1-1,0-1 0,0 0 1,0 0-1,-1 0 0,1 0 0,-1-1 1,0 1-1,1-1 0,-2 1 1,1-1-1,0 0 0,-1 0 0,1 0 1,-1 0-1,0-4 1,7-12 10,-1-1-1,-1 0 1,0 0 0,-2 0-1,-1-1 1,0 0 0,-2 1-1,0-8-9,-1 0 12,9 35-44,22 92-73,14 28 126,-45-125-19,1 0 0,-1 0 0,1-1 0,-1 1 0,1 0 0,-1 0 0,1-1 0,0 1 0,-1 0 0,1-1 0,0 1 0,-1-1 0,1 1 0,0-1 0,0 1 0,0-1 0,0 1 0,-1-1 0,1 0 0,0 0 0,0 1 0,0-1 0,0 0 0,0 0 0,0 0 0,0 0 0,0 0 0,0 0 0,-1 0 0,1 0 0,0 0 0,0-1 0,0 1 0,0 0 0,0-1 0,0 1 0,0 0-1,-1-1 1,1 1 0,0-1 0,0 1 0,-1-1 0,1 0 0,0 1 0,-1-1 0,1 0 0,0 1 0,-1-1 0,1 0 0,-1 0 0,0 0 0,1 0-2,25-49 103,-24 47-99,21-61 83,36-67-9,-58 129-79,0 0 0,0 1 0,0-1-1,0 1 1,0-1 0,0 1 0,0-1 0,0 1 0,1 0 0,-1 0 0,1-1-1,-1 1 1,1 0 0,-1 0 0,1 1 0,-1-1 0,1 0 0,0 0-1,0 1 1,-1-1 0,1 1 0,0 0 0,0-1 0,-1 1 0,1 0-1,0 0 1,0 0 0,0 0 0,0 0 0,-1 1 0,1-1 0,0 1-1,0-1 1,-1 1 0,1-1 0,0 1 0,-1 0 0,1 0 0,0 0 0,-1 0-1,1 0 1,-1 0 0,0 0 0,1 1 0,-1-1 0,0 0 0,0 1-1,1 0 2,114 214-80,-116-215 82,1 1 0,-1-1-1,1 0 1,0 0 0,-1 0-1,1 0 1,0 0 0,0 0-1,0 0 1,0 0-1,0 0 1,0 0 0,0-1-1,0 1 1,0 0 0,0-1-1,1 1 1,-1-1 0,0 1-1,0-1 1,0 0 0,1 1-1,-1-1 1,0 0 0,1 0-1,-1 0 1,0 0 0,1 0-1,-1 0 1,0 0-1,0 0 1,1-1 0,-1 1-1,0 0 1,0-1 0,1 1-1,-1-1 1,0 0 0,0 1-1,0-1 1,0 0 0,0 0-1,0 1 1,0-1 0,0 0-1,0 0 1,0 0-1,0 0 1,-1 0 0,1 0-1,0-1 1,-1 1 0,1 0-1,-1 0 1,1-1-2,9-20 38,0-1 0,-2 0 0,0-1 0,-2 0 0,-1 0 0,0 0 0,-2-2-38,11-46 43,-14 69-42,0 1-1,0 0-1,-1 1 0,1-1 0,0 1 1,0-1-1,0 0 0,1 1 1,-1-1-1,0 0 0,1 1 1,-1-1-1,1 1 0,-1-1 1,1 1-1,-1-1 0,1 1 1,0-1-1,0 1 0,0 0 1,0-1-1,0 1 0,0 0 0,0 0 1,1 0-1,-1 0 0,0 0 1,1 0-1,-1 0 0,0 0 1,1 0-1,-1 1 0,1-1 1,-1 1-1,1-1 0,0 1 1,-1 0-1,1-1 0,-1 1 0,1 0 1,0 0 0,42 78-126,-40-67 117,29 97-407,-26-87 1233</inkml:trace>
  <inkml:trace contextRef="#ctx0" brushRef="#br1" timeOffset="-136598.77">17980 12835 20260,'0'0'1525,"-3"5"194,1 4-1527,-1 1 0,1 0 0,1 0 0,0 0 0,0 0 0,1 1 0,0-1 0,1 0 0,0 0 0,1 0 0,0 0 1,0 0-1,2 1-192,-1 7 118,28 127 850,-32-143-952,1-1 1,0 1-1,0-1 1,0 1-1,1-1 0,-1 1 1,0-1-1,1 0 0,-1 1 1,0-1-1,1 1 0,0-1 1,-1 0-1,1 0 0,0 1 1,0-1-1,-1 0 0,1 0 1,0 0-1,0 0 0,0 0 1,1 0-1,-1 0 0,0 0 1,0 0-1,0 0 0,1-1 1,-1 1-1,0 0 1,1-1-1,-1 0 0,1 1 1,-1-1-1,0 0 0,1 1 1,-1-1-1,1 0 0,-1 0 1,1 0-1,-1 0 0,1 0 1,-1-1-1,0 1 0,1 0 1,-1-1-1,1 1 0,-1-1 1,0 1-1,1-1 0,-1 0 1,0 0-1,0 1 1,1-1-1,-1 0 0,0 0 1,0 0-1,0 0 0,0 0 1,0 0-1,0-1 0,-1 1 1,1-1-17,66-175 992,-51 124-904,-5 17-56,36-78 23,-46 113-56,1 1 0,-1-1 0,0 1 0,0-1 0,1 1 1,-1-1-1,0 1 0,1 0 0,-1 0 0,0 0 0,0 0 1,1 0-1,-1 0 0,0 0 0,1 0 0,-1 0 0,0 1 1,1-1-1,-1 0 0,0 1 0,0-1 0,1 1 0,-1 0 1,0-1-1,0 1 0,0 0 0,0 0 0,0-1 0,0 1 1,0 0-1,0 0 0,0 0 0,0 0 0,-1 0 1,1 1-1,0-1 0,-1 0 0,1 0 0,-1 0 0,1 1 1,-1-1-1,1 0 0,-1 0 0,0 1 0,0-1 0,0 0 1,0 1-1,0-1 0,0 0 0,0 1 0,0-1 0,0 0 1,-1 2 0,58 203-24,-57-204 26,0 0 0,0 0 0,0 0 0,0-1 0,0 1 0,0 0 0,1 0 0,-1-1 1,1 1-1,0 0 0,-1 0 0,1-1 0,0 1 0,0-1 0,0 1 0,0-1 0,0 1 1,0-1-1,0 0 0,0 1 0,1-1 0,-1 0 0,1 0 0,-1 0 0,1 0 0,-1 0 1,1 0-1,-1 0 0,1-1 0,0 1 0,0 0 0,-1-1 0,1 0 0,0 1 0,0-1 1,-1 0-1,1 0 0,0 0 0,0 0 0,0 0 0,-1 0 0,1-1 0,0 1-2,5-6 19,-1-1 0,1 0 0,-1 0 0,-1-1 0,0 0 0,0 0 0,0 0 0,-1 0 0,0-1 0,0 1 0,-1-1-1,-1 0 1,1-1-19,2-4 24,58-193 114,-63 207-139,0 1 1,0-1-1,1 1 0,-1-1 0,0 1 0,0-1 0,1 1 0,-1-1 0,1 0 0,-1 1 0,0-1 0,1 1 0,-1-1 1,1 0-1,-1 1 0,1-1 0,-1 0 0,1 0 0,-1 1 0,1-1 0,-1 0 0,1 0 0,0 0 0,-1 0 0,1 0 1,-1 1-1,1-1 0,0 0 0,-1 0 0,1-1 0,-1 1 0,1 0 0,-1 0 0,1 0 0,-1 0 0,1 0 0,0-1 1,-1 1-1,1 0 0,-1 0 0,1-1 0,-1 1 0,1 0 0,-1-1 0,0 1 0,1-1 0,-1 1 0,1 0 0,-1-1 1,0 1-1,1-1 0,-1 1 0,0-1 0,0 1 0,1-1 0,-1 0 0,0 1 0,0-1 0,0 1 0,0-1 0,0 1 1,0-1-1,0 1 0,0-1 0,0 0 1,12 51-62,-11-46 58,28 232-343,-11-206-1382,-1-32-171</inkml:trace>
  <inkml:trace contextRef="#ctx0" brushRef="#br1" timeOffset="-136177.18">18764 12712 22965,'-8'36'1358,"3"-17"-969,1 1 1,0-1 0,2 1 0,0 0 0,1 0 0,2 19-390,0-38 9,-1 0 0,1 0 1,0-1-1,-1 1 0,1 0 1,0-1-1,0 1 0,0 0 1,-1-1-1,1 1 0,0-1 0,0 0 1,0 1-1,0-1 0,0 0 1,0 1-1,0-1 0,0 0 1,0 0-1,0 0 0,0 0 1,0 0-1,0 0 0,0 0 1,0 0-1,0 0 0,0 0 0,0-1 1,0 1-1,0 0 0,0-1 1,0 1-1,0 0 0,0-1 1,-1 0-1,1 1-9,12-3 70,79 13 122,-93-18 926,-4-6-968,0 1 1,-1-1 0,-1 2 0,0-1-1,-1 1 1,0 0 0,-1 0 0,0 1-1,-1 0-150,-34-50 39,42 59-54,41 19-64,-33-15-28,1 1 0,-1-1 0,1 0 0,0 0 0,0-1-1,0 0 1,-1 0 0,1-1 0,0 0 0,0 0 0,0 0 0,0-1-1,0 0 1,0-1 0,0 1 0,-1-1 0,1-1 0,-1 1 0,1-1-1,-1 0 1,0-1 0,0 1 0,0-1 0,-1 0 0,1-1 0,-1 1-1,0-1 1,0 0 0,-1 0 0,1-1 0,-1 1 0,0-1 107,19-32-2037</inkml:trace>
  <inkml:trace contextRef="#ctx0" brushRef="#br1" timeOffset="-135884.51">18948 12191 20060,'11'130'4925,"-4"-65"-4277,-7-42-471,1-1-1,1 1 0,1-1 0,1 0 0,0 0 0,2 0 0,1-1 0,0 1 0,2-2 0,0 1 0,2-1 0,0-1 0,1 0 0,1 0 0,4 3-176,24 16 261,-21-92 481,28-228-294,-9 167-451,-33 113-594,-11 21-363,-5 13-802,-2 9-324</inkml:trace>
  <inkml:trace contextRef="#ctx0" brushRef="#br1" timeOffset="-135635.62">19235 12725 16203,'17'6'2785,"1"1"-224,2-1-1681,7 3-208,-7 2-528,-3-2-88,-5-9-424,-1-3-288,-2-21-1897,0-5-4944</inkml:trace>
  <inkml:trace contextRef="#ctx0" brushRef="#br1" timeOffset="-135088.35">19409 12475 9914,'0'0'1707,"1"3"1977,4 39 1759,23 20-2016,-28-61-3375,1-1 1,0 1 0,-1 0-1,1-1 1,0 1 0,0-1-1,-1 1 1,1-1 0,0 0 0,0 1-1,0-1 1,0 0 0,-1 0-1,1 1 1,0-1 0,0 0 0,0 0-1,0 0 1,0 0 0,0 0-1,0 0 1,0 0 0,-1-1 0,1 1-1,0 0 1,0 0 0,0-1-1,0 1 1,0 0 0,-1-1 0,1 1-1,0-1 1,0 1 0,-1-1-1,1 0 1,0 1 0,-1-1 0,1 1-1,0-1 1,-1 0 0,1 0-1,-1 1 1,0-1 0,1 0 0,-1 0-1,1 0 1,-1 0 0,0 1-1,0-2-52,11-45 1576,-11 45-1560,0 0 0,1 1 0,-1-1 1,0 0-1,-1 0 0,1 0 0,0 0 1,-1 0-1,1 0 0,-1 0 0,1 0 1,-1 0-1,0 1 0,0-1 0,0 0 1,0 0-1,0 1 0,0-1 0,0 1 1,-1-1-1,1 1 0,0 0 0,-1-1 1,1 1-1,-1 0 0,0 0 0,1 0 1,-1 0-1,0 0 0,0 0 0,0 1 1,1-1-1,-1 1 0,0-1 0,0 1 1,0-1-1,0 1 0,0 0 0,0 0 1,0 0-1,0 0 0,0 1 0,0-1 1,-2 1-17,2 3-5,0 0 1,0 0-1,0 1 1,0-1-1,1 0 1,-1 1-1,1 0 1,0-1 0,1 1-1,-1 0 1,1-1-1,0 1 1,0 0-1,0 0 1,1 3 4,0 3-5,-2 8 9,1 1 0,1 0 0,0-1 0,2 1 0,1-1 0,0 0 0,1 0 0,1 0 1,1-1-1,0 0 0,6 9-4,-12-26 2,-1 0 0,1 1-1,0-1 1,0 0 0,0 0 0,-1 0 0,1 0 0,0 0 0,1 0 0,-1 0-1,0 0 1,0 0 0,0-1 0,0 1 0,1 0 0,-1-1 0,0 1 0,1-1-1,-1 1 1,0-1 0,1 0 0,-1 0 0,1 1 0,-1-1 0,1 0 0,-1 0-1,0 0 1,1-1 0,-1 1 0,1 0 0,-1 0 0,0-1 0,1 1 0,-1-1-1,0 1 1,1-1 0,-1 0 0,0 1 0,0-1 0,0 0 0,1 0 0,-1 0-1,0 0 1,0 0 0,0-1-2,39-58 207,-22 18-134,-2-1 1,-2-1 0,-2 0 0,-2-1-1,-1 0 1,-3-1 0,-2 0-1,-1 0 1,-3 1 0,-2-1 0,-1 0-1,-3 0 1,-1 1 0,-6-12-74,0 39-108,10 58 4,6 27 94,4 0 1,3 0 0,2-1-1,5 6 10,-13-56 3,1 0 0,1-1 1,0 1-1,1-1 0,0 0 0,2-1 0,-1 0 0,2 0 0,0-1 0,1 0 0,2 2-3,-56-64-76,-36-56-95,78 102 188,1 3 21,0 0 8,3 2-2,-2-2-45,5 3-16,0 0 1,1-1-1,-1 1 1,0-1-1,1-1 1,-1 1-1,1-1 1,-1 0-1,1-1 1,0 1-1,-1-1 1,1-1-1,0 1 1,-1-1-1,1 0 1,-1-1-1,1 0 1,-1 0-1,0 0 1,1 0-1,1-2 17,15-13-1179,3-2-826</inkml:trace>
  <inkml:trace contextRef="#ctx0" brushRef="#br1" timeOffset="-134780.79">20034 12246 22813,'-38'87'5285,"1"9"-4745,38-95-540,0 0-1,1 0 1,-1 1-1,1-1 1,-1 0-1,1-1 0,0 1 1,-1 0-1,1 0 1,0-1-1,0 1 1,-1-1-1,1 1 1,0-1-1,0 0 1,0 0-1,0 0 1,-1 0-1,1 0 1,0 0-1,0 0 1,0 0-1,0-1 1,-1 1-1,1-1 1,0 0-1,0 1 1,-1-1-1,1 0 0,-1 0 1,1 0-1,0 0 1,-1 0-1,0 0 1,1-1-1,-1 1 1,0 0-1,1-1 1,6-2-25,12-5-55,-15 6 0,0-1 0,1 2 0,-1-1 0,1 1 0,0-1 0,0 1 0,0 1 0,0-1 0,0 1 0,0 1 1,0-1-1,0 1 0,1 0 0,-1 0 0,6 1 80,-10 1 8,0 1-1,0-1 1,0 1 0,0 0-1,0-1 1,-1 1 0,1 0-1,-1 0 1,1 0 0,-1 0-1,0 0 1,-1 0 0,1 0-1,0 1 1,-1-1 0,0 0-1,1 0 1,-1 1 0,-1-1-1,1 0 1,0 0 0,-1 1-1,0-1 1,1 0 0,-1 0 0,-1 0-1,1 0 1,0 0 0,-2 2-8,-3 13 138,-1-1 0,-1 0 1,0 0-1,-1 0 0,-1-1 1,-1-1-1,0 0 0,-1 0 1,0-1-1,-1 0 0,-11 8-138,23-21-13,0 0 0,-1 0 0,1 0 0,0 0 0,0 0 0,0 0 0,-1 0-1,1 0 1,-1-1 0,1 1 0,0 0 0,-1-1 0,1 1 0,-1-1 0,0 0 0,1 1 0,-1-1 0,1 0 0,-1 0-1,1 0 1,-1 0 0,1 0 0,-1 0 0,0-1 0,1 1 0,-1 0 0,0-1 13,-7-8-1067</inkml:trace>
  <inkml:trace contextRef="#ctx0" brushRef="#br1" timeOffset="-128755.85">19180 13497 23485,'-4'31'471,"1"0"-1,1 0 1,2 1 0,1-1-1,1 0 1,2 0-1,1 0 1,1 0 0,2-1-1,5 11-470,-13-40 23,0 1-4,0 0 0,0 0 0,0 0 0,1 1-1,-1-1 1,0 0 0,1 0 0,0 0 0,-1 0 0,1 0 0,0 0 0,0 0-1,0-1 1,0 1 0,0 0 0,1 0 0,-1-1 0,0 1 0,1-1 0,-1 1-1,1-1 1,0 0 0,-1 1 0,1-1 0,0 0 0,0 0 0,0 0 0,0 0 0,0-1-1,0 1 1,0 0 0,1-1-19,-2-3 15,1 0 0,-1 0 0,1-1 0,-1 1 0,0 0 0,0-1 0,-1 1 0,1 0 0,0-1 1,-1 1-1,0-1 0,0 0 0,0 1 0,-1-1 0,1 1 0,-1 0 0,0-1 0,1 1 0,-2-2-15,1-3 36,-66-163 190,60 143-244,25 27-18,14 28-17,-27-22 51,0 0 1,0 0-1,0-1 1,0 0-1,1 0 1,0 0-1,0-1 0,0 0 1,0 0-1,1-1 1,-1 1-1,1-1 1,-1-1-1,2 1 2,1-2 0,1 0 1,0 0-1,0-1 1,0 0-1,-1 0 1,1-1-1,0-1 1,-1 0-1,0 0 1,0-1-1,0 0 1,0 0-1,0-1 1,-1 0-1,0-1 1,0 0-1,-1 0 1,1-1-1,-1 0 1,-1 0-1,4-4 0,1-2 8,0 0 0,-1-1 0,-1 0 0,0-1 0,-1 0 0,0-1 0,-1 1 0,-1-1-1,0-1 1,-2 1 0,3-17-8,-6 27 3,0 4-1,0-1 0,0 1 1,-1-1-1,1 0 0,-1 1 0,0-1 0,0 0 1,0 0-1,0 1 0,0-1 0,-1 0 1,1 1-1,-1-1 0,1 0 0,-1 1 0,0-1 1,0 1-1,-1-1 0,1 1 0,0-1 1,-1 1-3,0 2-1,0 1 1,0-1 0,0 1-1,0 0 1,0 0 0,0 0 0,0 0-1,1 0 1,-1 0 0,0 1-1,1-1 1,-1 0 0,1 1 0,-1 0-1,1-1 1,0 1 0,0 0-1,-1-1 1,1 1 0,0 0 0,1 0-1,-1 0 1,0 0 0,1 0-1,-1 0 1,1 0 0,-1 0 0,1 1 0,-9 29-2,2 0 1,2 1 0,0-1 0,2 1 0,2 0 0,1 0 0,4 24 1,-4-57 0,-1 5 1,1 1 0,-1-1 0,1 0 0,1 1 0,-1-1 0,1 0 0,0 1 0,0-1 0,1 0 0,-1 0 0,1 0 0,0 0 0,1 0 0,-1 0 0,1-1 0,0 1 0,0-1 0,0 0 0,1 0 0,-1 0 1,1 0-1,0-1 0,3 3-1,-3-8-121,1 1 1,-1-1-1,1 0 0,-1 0 1,0 0-1,0-1 1,0 0-1,0 0 1,-1 0-1,1 0 1,-1 0-1,0-1 1,1 1-1,-2-1 0,1 0 1,0 0-1,-1 0 1,0 0-1,0 0 1,0-1-1,1-2 121,0 2-374,18-35-1691</inkml:trace>
  <inkml:trace contextRef="#ctx0" brushRef="#br1" timeOffset="-128086.82">19851 13483 9730,'0'0'2853,"0"0"3375,0 0-3386,-3 3-1678,-66 86 2684,65-80-3748,0 0 0,0 0 0,1 0 0,0 1 0,1 0 0,0-1 0,0 1 0,1 0 0,1 0 0,-1-1 0,1 1 0,1 0 0,0 0 0,1 0 0,0-1 0,2 9-100,-4-16 3,1-1 0,-1 1 0,0-1 0,1 1 0,-1 0 0,1-1 0,0 1 0,-1-1 0,1 1 0,0-1 0,0 0 0,0 1 1,0-1-1,0 0 0,0 0 0,1 1 0,-1-1 0,0 0 0,1 0 0,-1 0 0,0-1 0,1 1 0,-1 0 0,1 0 0,-1-1 0,1 1 0,0-1 0,-1 1 1,1-1-1,0 0 0,-1 0 0,1 0 0,0 0 0,-1 0 0,1 0 0,0 0 0,-1 0 0,1-1 0,-1 1 0,1-1 0,0 1 0,0-1-3,51-49 78,-42 32-38,-1-2-1,-1 1 1,0-1-1,-2 0 1,0-1-1,-1 0 1,-1 0-1,-1-1 1,-1 1-1,-1-1 1,-1 1-1,-1-1 1,-1-11-40,-6 8 72,6 32-87,1 30-3,2-1-1,2 0 1,1 0 0,2 0-1,3 9 19,17 23 52,-26-66-65,-1-1 0,1 0-1,0 0 1,-1 0 0,1 0 0,0 0-1,0 0 1,0 0 0,0 0-1,0 0 1,0-1 0,0 1 0,0 0-1,0 0 1,0-1 0,0 1-1,0-1 1,1 1 0,-1-1 0,0 0-1,0 1 1,0-1 0,1 0-1,-1 0 1,0 0 0,1 0 0,-1 0-1,0 0 1,0 0 0,1 0-1,-1 0 1,0-1 0,0 1-1,1-1 1,-1 1 0,0-1 0,0 1-1,0-1 1,0 1 0,0-1-1,0 0 1,0 0 0,0 0 0,0 0-1,0 1 1,0-1 0,0 0-1,0 0 1,-1-1 0,1 1 0,0 0-1,-1 0 1,1 0 0,-1-1 13,11-16-767,-1-1 0,-2 0 0,0 0 0,0-1 0,-2 0 0,3-18 767,5-11-1078,59-176-603,-62 208 2857,-17 51 474,-33 168 1735,40-202-3374,-1-1 1,1 0-1,0 1 0,-1-1 1,1 1-1,0-1 0,-1 0 1,1 1-1,0 0 0,0-1 0,0 1 1,-1-1-1,1 1 0,0 0 1,0 0-1,0 0 0,0-1 0,0 1 1,0 0-1,0 0 0,-1 0 1,1 0-1,0 0 0,0 0 1,0 1-1,0-1 0,0 0 0,0 0 1,-1 1-1,1-1 0,0 1 1,0-1-1,0 0 0,-1 1 1,1-1-1,0 1 0,0 0 0,-1-1 1,1 1-1,-1 0 0,1-1 1,0 1-1,-1 0 0,1 0 0,-1-1 1,0 1-1,1 0 0,-1 0 1,0 0-1,1 0 0,-1-1 1,0 1-1,0 0 0,0 0 0,0 0 1,0 0-1,0 0 0,0 0 1,0 0-1,0-1 0,0 1 1,0 0-1,-1 0 0,1 0 0,0 0 1,-1 0-1,1-1 0,0 1-11,112-59 176,-108 56-178,-1 1 1,1 0 0,0 1 0,-1-1 0,1 1 0,-1 0 0,1 0 0,0 0 0,-1 0-1,1 0 1,0 1 0,-1 0 0,1-1 0,-1 1 0,1 1 0,-1-1 0,0 0 0,1 1 0,-1 0-1,0 0 1,0 0 0,0 0 0,0 0 0,-1 1 0,1-1 0,0 1 0,-1-1 0,0 1-1,0 0 1,0 0 0,0 0 0,0 1 0,1 1 1,-2 1 31,1 0 0,-1 0 0,0 0 0,0 0 0,-1 0 0,0 0 0,0 0 0,0 1 0,-1-1 0,1 0 0,-2 0 0,1 0-1,-1 0 1,0-1 0,0 1 0,0 0 0,-1-1 0,0 1 0,0-1 0,0 0 0,-1 0 0,0 0 0,0 0 0,0-1 0,0 0 0,-1 0 0,0 0 0,0 0 0,0-1 0,0 1 0,0-1 0,-1-1 0,1 1 0,-1-1 0,0 0 0,0 0 0,-1 0-31,5-2-106,-1 0 1,1 0 0,0 0-1,0 0 1,0-1 0,0 1 0,0-1-1,0 1 1,0-1 0,0 0 0,0 1-1,0-1 1,0 0 0,0 0-1,0-1 1,0 1 0,1 0 0,-1-1-1,0 1 1,1-1 0,-1 1 0,1-1-1,0 0 1,0 1 0,-1-1-1,1 0 1,0 0 0,0 0 0,1 0-1,-1 0 1,0 0 0,1 0 0,-1-2 104,2-14-1619</inkml:trace>
  <inkml:trace contextRef="#ctx0" brushRef="#br1" timeOffset="-127695.27">20553 13305 21525,'0'0'4531,"12"-1"-2633,-4-1-1859,-1 1 0,1-1 1,-1-1-1,1 1 0,-1-1 0,0-1 1,0 1-1,0-1 0,0-1 0,-1 1 1,1-1-1,-1 0 0,-1 0 0,3-3-39,-2 2 25,-1 0-1,0 0 0,-1 0 0,0-1 0,0 0 0,0 0 0,0 0 1,-1 0-1,-1 0 0,1-1 0,-1 1 0,0-1 0,-1 0 0,0 1 1,0-1-1,0 0 0,-1 0 0,-1 0 0,0-5-24,-1 11 12,0 0 0,-1 0 1,1 1-1,-1-1 0,1 1 0,-1-1 0,0 1 0,0 0 0,1 0 0,-1 0 0,0 1 1,0-1-1,0 1 0,0-1 0,0 1 0,0 0 0,0 0 0,0 0 0,0 1 1,0-1-1,0 1 0,0 0 0,1-1 0,-1 1 0,0 0 0,0 1 0,1-1 0,-1 0 1,0 1-1,1 0 0,0-1 0,-1 1 0,1 0 0,0 0 0,-2 3-12,-5 4 2,0 2-1,1-1 0,0 1 1,0 0-1,2 1 0,-1 0 1,1 0-1,1 0 0,0 1 1,1-1-1,0 1 0,1 0 1,1 0-1,0 1 0,1-1 1,0 0-1,1 1 0,0-1 1,1 1-1,2 7-1,25 98-7,-26-115 0,-1-1-1,1 0 0,0 1 1,1-1-1,-1 0 0,0 0 1,1-1-1,0 1 0,0 0 1,0-1-1,0 1 0,0-1 0,0 0 1,0 0-1,1-1 0,-1 1 1,1 0-1,-1-1 0,1 0 1,0 0-1,0 0 0,-1-1 0,1 1 1,0-1-1,0 0 0,0 0 1,-1 0-1,1 0 0,0-1 1,3 0 7,42-17-766,1-10-758</inkml:trace>
  <inkml:trace contextRef="#ctx0" brushRef="#br1" timeOffset="-129848.91">17840 13943 20612,'-2'-30'2244,"2"20"-471,1 21 1343,3 13-3053,1 0-1,1 0 1,1-1 0,1 0 0,1-1 0,3 4-63,37 52 94,-48-77-86,1 1 1,-1-1-1,1 1 1,-1-1-1,1 0 1,0 1-1,-1-1 1,1 0-1,0 0 1,0 0-1,0-1 0,0 1 1,0 0-1,0-1 1,0 1-1,0-1 1,0 1-1,0-1 1,0 0-1,0 0 1,0 0-1,0 0 1,0-1-1,0 1 1,0 0-1,0-1 0,0 1 1,0-1-1,0 0 1,0 0-1,0 0 1,0 0-1,0 0 1,-1 0-1,1 0 1,0-1-1,-1 1 1,1 0-1,-1-1 0,0 1 1,1-1-1,-1 0-8,12-15 83,-1-1-1,-1 0 0,-1 0 0,0-1 1,-1 0-1,-1-1 0,-1-2-82,27-58 170,-34 79-170,1 0 0,-1 0 1,0-1-1,0 1 0,1 0 1,-1 0-1,1 0 0,-1 0 0,1 0 1,-1 0-1,1-1 0,0 1 0,0 1 1,-1-1-1,1 0 0,0 0 0,0 0 1,0 0-1,0 1 0,0-1 0,0 0 1,0 1-1,0-1 0,0 1 0,0-1 1,1 1-1,-1-1 0,0 1 1,0 0-1,0 0 0,1-1 0,-1 1 1,0 0-1,0 0 0,1 0 0,-1 1 1,0-1-1,0 0 0,0 0 0,1 1 1,-1-1-1,0 0 0,0 1 0,0-1 1,0 1-1,0 0 0,0-1 0,0 1 1,0 0-1,0 0 0,0 0 0,65 116-94,-42-63 91,-23-53 4,36 55 19,-36-55-17,-1 0-1,1-1 0,0 1 1,0 0-1,0 0 1,0 0-1,1-1 1,-1 1-1,0-1 0,0 1 1,0-1-1,0 1 1,1-1-1,-1 0 0,0 1 1,0-1-1,1 0 1,-1 0-1,0 0 0,0 0 1,1 0-1,-1 0 1,0-1-1,1 1 1,-1 0-1,0-1 0,0 1 1,0 0-1,1-1 1,-1 0-1,0 1 0,0-1 1,0 0-1,0 1 1,0-1-1,0 0 0,0 0 1,0 0-1,0 0 1,-1 0-1,1 0 1,0 0-1,-1 0 0,1 0 1,0 0-1,-1 0 1,1-2-3,58-146 337,-36 78-238,25-34-74,-48 105-33,0-1 0,1 1 0,-1 0 0,1-1 0,-1 1 0,1 0 0,-1-1 0,1 1 0,0 0 0,-1 0 0,1 0 0,-1-1-1,1 1 1,0 0 0,-1 0 0,1 0 0,-1 0 0,1 0 0,0 0 0,-1 0 0,1 0 0,-1 0 0,1 1 0,0-1 0,-1 0 0,1 0 0,-1 0 0,1 1 0,-1-1 0,1 0 0,-1 1 0,1-1 0,-1 0 0,1 1 0,-1-1 0,1 1-1,-1-1 1,1 0 0,-1 1 0,0-1 0,1 1 0,-1 0 0,0-1 0,0 1 0,1-1 0,-1 1 0,0-1 0,0 1 0,0 0 0,0-1 0,0 1 0,1-1 0,-1 1 0,0 0 0,0-1 0,-1 1 0,1-1 0,0 1 0,0 0-1,0 0 9,9 45-1159,-9-44 1023,5 37-1565</inkml:trace>
  <inkml:trace contextRef="#ctx0" brushRef="#br1" timeOffset="-129580.08">18270 13518 22653,'0'10'1064,"3"3"656,2 2-1391,0 0-1,3-4-1289</inkml:trace>
  <inkml:trace contextRef="#ctx0" brushRef="#br1" timeOffset="-129303.03">18874 13657 17732,'0'0'2083,"0"0"231,-7 4 1042,-8 7-3003,0 1 0,1 0 0,0 1 0,0 1 0,2 0 1,0 1-1,0 0 0,2 1 0,0 0 0,-7 14-353,15-26 4,1-1 1,-1 0-1,0 1 0,1-1 1,-1 1-1,1 0 1,0-1-1,1 1 1,-1 0-1,0 0 1,1 0-1,0-1 1,0 1-1,0 0 1,0 0-1,1 0 1,0-1-1,0 1 1,0 0-1,0-1 1,0 1-1,0 0 1,1-1-1,0 0 1,0 1-1,0-1 1,0 0-1,0 0 1,1 0-1,0 0 1,-1-1-1,1 1 1,0-1-1,0 1 1,0-1-1,0 0 1,1 0-1,-1 0 1,1-1-1,-1 1 1,1-1-1,-1 0 1,1 0-1,0 0 1,0 0-1,-1-1 1,1 0-1,0 1 1,4-2-5,3-2-195,0 0 0,0-2 1,0 1-1,0-1 1,0-1-1,-1 0 1,0 0-1,0-1 1,1-2 194,28-20-311</inkml:trace>
  <inkml:trace contextRef="#ctx0" brushRef="#br1" timeOffset="-134125.79">20663 12255 12195,'-2'38'11399,"6"-33"-11120,0 1 0,0-1 0,1 1 0,0-1-1,0 0 1,0-1 0,0 1 0,1-1 0,-1 0 0,1-1-1,0 1 1,0-1 0,3 1-279,-6-3 28,0 0 1,0 0-1,0-1 0,0 1 1,0 0-1,0-1 0,0 0 1,0 0-1,0 0 0,0 0 1,0 0-1,0 0 0,0-1 1,0 0-1,0 0 0,0 1 1,0-2-1,0 1 0,0 0 1,0 0-1,-1-1 0,1 0 1,-1 0-1,1 1 0,-1-1 1,0-1-1,1 1 0,-1 0 0,0 0 1,0-1-1,-1 1 0,2-4-28,35-94 771,-44-16 192,5 114-953,1-1 0,-1 1 0,0-1 0,0 1 0,0 0 0,0-1 0,0 1 0,-1 0 0,1 0 0,-1 0 0,1 0 0,-1 0 0,0 0 0,0 0 0,0 0 0,0 1 0,0-1 0,0 1 0,0-1 0,0 1 0,-1 0 0,1 0 0,-1 0 0,1 0 0,-1 1 0,1-1 0,-1 1 0,1-1 0,-1 1 0,1 0 0,-1 0 0,1 0 0,-1 0 0,0 0 0,1 1 0,-1-1 0,1 1 0,-1 0 0,1-1 0,-1 1 0,1 0 0,0 1 0,-1-1-10,-8 8 0,1-1-1,0 2 1,1-1-1,0 1 0,0 1 1,1 0-1,0 0 1,1 0-1,1 1 1,0 0-1,0 0 1,1 1-1,1 0 1,0 0-1,0 0 1,1 0-1,1 0 1,1 1-1,0-1 0,0 6 1,-2-1-2,1-1 0,0 1 0,2 0 0,0-1 0,1 1 0,0-1 0,2 1 0,0-1 0,1 1 0,4 9 2,-8-25-10,0-1 0,0 0 0,1 0 0,-1 0-1,1 0 1,-1 1 0,1-1 0,0 0 0,-1 0-1,1 0 1,0 0 0,0 0 0,0 0 0,-1-1-1,1 1 1,0 0 0,0 0 0,0-1 0,1 1-1,-1 0 1,0-1 0,0 1 0,0-1 0,0 1-1,0-1 1,1 0 0,-1 0 0,0 1-1,0-1 1,1 0 0,-1 0 0,0 0 0,0 0-1,0 0 1,1-1 0,-1 1 0,0 0 0,0-1-1,1 1 1,-1 0 0,0-1 0,0 0 0,0 1-1,0-1 1,0 1 0,0-1 0,0 0 0,0 0-1,0 0 11,19-23-1067,4-7-850</inkml:trace>
  <inkml:trace contextRef="#ctx0" brushRef="#br1" timeOffset="-133874.82">21129 12047 20956,'-2'46'1641,"-2"4"855,-10 17-1583,-2 3-81,-9 2-536,0-7-192,5-14-72,7-11-16,7-21-56,6-19-248,0 0-928,-18-27 447</inkml:trace>
  <inkml:trace contextRef="#ctx0" brushRef="#br1" timeOffset="-133594.26">20876 12140 14051,'0'0'5497,"0"0"336,0 0-4688,13 15-313,10-3-648,5 2-144,12-4-40,9 0 16,-1-5-8,2-2 40,-1-3-480,-5-3-1008</inkml:trace>
  <inkml:trace contextRef="#ctx0" brushRef="#br1" timeOffset="-133133.58">21300 11977 11803,'8'41'7686,"0"0"-4207,27 76-2159,151 291 555,-175-378-1159,-21-42 399,-8-20-1062,1-1 1,2-1-1,1 0 0,2-1 1,1-1-1,2 1 0,1-2 1,2 1-1,2-1 0,1 0 1,2 0-1,1 0 0,2 0 1,2-6-54,-2 34-3,0 0 1,0 0 0,1 0-1,0 0 1,0 0 0,1 1-1,1 0 1,-1 0 0,1 0-1,0 0 1,4-3 2,-7 8-3,1 1-1,0-1 1,0 1 0,0-1-1,0 1 1,0 0 0,0 0-1,0 1 1,1-1 0,-1 1-1,1-1 1,-1 1 0,1 0 0,0 1-1,-1-1 1,1 0 0,0 1-1,0 0 1,-1 0 0,1 0-1,0 0 1,0 1 0,-1 0-1,1-1 1,0 1 0,-1 0-1,1 1 1,2 0 3,-3 0-2,0-1-1,0 0 1,1 1 0,-1 0-1,-1 0 1,1-1-1,0 2 1,0-1 0,-1 0-1,1 1 1,-1-1-1,0 1 1,0 0 0,0-1-1,0 1 1,0 0-1,0 0 1,-1 1 0,1-1-1,-1 0 1,0 0-1,0 1 1,-1-1 0,1 0-1,0 1 1,-1-1 0,0 1-1,0-1 1,0 1-1,0-1 1,-1 1 2,0 6 16,-1-1 1,-1 1-1,1 0 0,-2-1 1,1 1-1,-1-1 0,-1 0 1,1-1-1,-1 1 0,-3 2-16,3-3 17,0 0-1,0 0 1,-1-1-1,0 0 1,0 0-1,-1 0 1,0-1-1,0 0 1,-1 0-1,1-1 1,-1 0-1,0 0 1,-1-1-1,1 0 1,-1 0-1,0-1 1,-7 2-17,-29-26-882,34 0 10</inkml:trace>
  <inkml:trace contextRef="#ctx0" brushRef="#br1" timeOffset="-132131.26">21819 11944 15347,'-7'21'8960,"33"-7"-6224,-18-17-2662,0 0 0,0-1 0,-1 0 0,1 0 1,-1-1-1,0 0 0,0 0 0,-1-1 0,1 0 0,-1 0 0,-1 0 0,1-1 0,-1 0 0,0 0 0,-1 0 0,0-1 0,0 0 1,0 1-1,-1-1 0,1-4-74,-4 12 0,5-7 37,-1 0 1,0 0-1,-1-1 0,0 0 1,0 1-1,0-1 0,-1 0 1,0 0-1,-1 0 0,0-1 1,0 1-1,0 0 0,-1-1 1,-1 1-1,1 0 0,-1 0 1,-1 0-1,0-1-37,0 7 10,0 0 0,-1 1 0,1 0 0,-1-1 0,1 1-1,-1 0 1,0 0 0,1 1 0,-1-1 0,0 0 0,0 1 0,0 0 0,1 0 0,-1-1 0,0 2 0,0-1 0,0 0 0,1 0 0,-1 1 0,0 0-1,0 0 1,1-1 0,-1 1 0,0 1 0,1-1 0,-1 0 0,1 1 0,0-1 0,-1 1 0,1 0 0,0 0 0,0 0 0,0 0 0,0 0 0,1 0-1,-1 0 1,0 1 0,0 1-10,-11 14 1,0 1-1,1 0 1,2 1-1,0 0 1,1 1-1,1 0 1,0 0-1,2 1 1,1 0-1,0 0 1,2 0-1,1 1 1,0 6-1,4 29 1,-2-57-1,0 1 0,0-1 0,0 0 1,0 1-1,1-1 0,-1 0 0,0 0 0,1 1 0,-1-1 0,1 0 0,-1 0 0,1 1 0,0-1 1,-1 0-1,1 0 0,0 0 0,0 0 0,0 0 0,0 0 0,0 0 0,0-1 0,0 1 1,0 0-1,0 0 0,0-1 0,0 1 0,1-1 0,-1 1 0,0-1 0,0 1 0,1-1 1,-1 0-1,0 1 0,1-1 0,-1 0 0,0 0 0,1 0 0,-1 0 0,1-1 0,9-3-101,-1-1 0,0-1 1,-1 0-1,1 0 0,-1-1 0,-1 0 0,1 0 0,-1-1 0,0 0 0,-1-1 0,1 0 101,13-13-647,17-17 344</inkml:trace>
  <inkml:trace contextRef="#ctx0" brushRef="#br1" timeOffset="-131870.25">22218 11574 22725,'-15'3'1256,"-3"4"553,-7 8-985,-5 9-128,2 13-440,-1 8-192,8 8-40,5 1-8,15-7 0,4-5 0,11-12 8,6-8 16,2-16-24,3-6 8,2-19-136,0-10-360,0-14-1008,2-9-169</inkml:trace>
  <inkml:trace contextRef="#ctx0" brushRef="#br1" timeOffset="-131546.06">22314 11156 21813,'0'0'58,"0"0"1,0 1-1,-1-1 1,1 0 0,0 0-1,0 1 1,-1-1-1,1 0 1,0 0 0,0 0-1,-1 0 1,1 1-1,0-1 1,-1 0 0,1 0-1,0 0 1,-1 0-1,1 0 1,0 0 0,-1 0-1,1 0 1,0 0-1,-1 0 1,1 0 0,0 0-1,-1 0 1,1 0-1,0 0 1,-1 0 0,1 0-1,0 0 1,0 0-1,-1-1 1,1 1 0,0 0-1,-1 0 1,1 0-1,0-1 1,0 1 0,-1 0-1,1 0 1,0-1-1,0 1 1,0 0 0,-1 0-1,1-1 1,0 1-1,0 0 1,0-1 0,0 1-1,0 0 1,-1 0-1,1-1 1,0 1 0,0-1-59,-7 33 755,4-4-603,1 0 1,1 0-1,2 0 0,1-1 1,0 1-1,2 0 0,2-1 1,0 0-1,2 0 1,1 0-1,1-1 0,9 17-152,6 2 101,-17-32-83,0 0-1,-1 0 0,0 0 1,-1 1-1,-1 0 0,0 1 1,-1-1-1,0 1 1,-1 0-1,0 9-17,-10-23-52,-9-6 28,0-1 1,0-1-1,1-1 0,-1 0 0,2-1 1,0 0-1,0-1 0,0-1 1,1 0-1,1-1 0,0 0 1,1-1-1,0 0 0,1-1 1,0 0-1,1-1 0,-6-13 24,13 26 39,0 0 0,-1-1 0,1 1 0,0-1 0,0 1 0,1-1 0,-1 0 0,1 0 0,-1 0 0,1 0 0,0 0 0,0 0 1,0 0-1,0 0 0,1 0 0,-1 0 0,1-1 0,0 1 0,0 0 0,0 0 0,0 0 0,1-1 0,-1 1 0,1 0 0,0 0 0,0 0 0,0 0 0,0 0 0,0 0 0,1 0 0,-1 0 0,1 0 0,0 1 0,0-1 0,0 1 0,0-1 0,0 1 0,1 0 0,-1 0 0,1 0 0,-1 0 0,3-1-39,139-32 179,-61 20-306,-34 2-973</inkml:trace>
  <inkml:trace contextRef="#ctx0" brushRef="#br1" timeOffset="-138477.54">15939 13332 18772,'0'0'1634,"-4"-6"1814,1 2-3315,1 1 1,-1 0-1,0 0 0,1 0 0,-1 0 0,-1 0 0,1 1 0,0-1 0,-1 1 0,1 0 0,-1 0 0,0 0 0,1 1 0,-1-1 0,0 1 0,0 0 0,0 0 0,0 0 0,0 0 0,0 1 0,-1 0 0,1 0 0,0 0 0,0 0 0,0 1 0,0-1 0,0 1 0,0 0 1,0 1-1,0-1 0,0 0 0,0 1 0,1 0 0,-1 0 0,1 0 0,-1 1 0,-1 1-133,-1 7 5,1 1 0,1-1 0,0 1 0,1 0 1,0 0-1,1 0 0,0 0 0,1 1 0,0-1 0,1 1 1,0-1-1,1 0 0,1 1 0,0-1 0,0 0-5,-1-4-1,0-1 0,0 1 0,0-1 0,1 1 1,0-1-1,0 0 0,1 0 0,0 0 0,0 0 0,1 0 0,0-1 0,0 1 0,0-1 0,1 0 0,0-1 1,3 4-1,-4-8 2,-1 0 0,1 0 0,-1 0 0,1-1 0,-1 1-1,1-1 1,-1 0 0,1 0 0,0-1 0,-1 1 0,1-1 0,-1 1-1,1-1 1,-1 0 0,1 0 0,-1-1 0,0 1 0,0-1-1,0 0 1,0 1 0,0-1 0,0-1 0,0 1 0,0 0-1,-1-1 1,1 1 0,-1-1 0,0 0 0,0 0 0,0 0-1,0 0 1,0 0 0,0 0 0,-1-1 0,0 1 0,0 0-1,0-1 1,0 1 0,0-1 0,-1 0-1,11-21 41,-2 0 0,-2-1 0,0 1 1,-1-1-1,-2-1 0,0 1 0,-2-1 0,-1-25-41,-5 93-41,5 7 31,-2-26 10,2-1 0,0 1-1,1 0 1,1-1 0,1 1 0,5 12 0,-9-33 1,0-1 0,0 1 0,0 0 0,0 0 0,0 0 0,1-1 0,-1 1 0,0 0-1,0 0 1,1-1 0,-1 1 0,0 0 0,1-1 0,-1 1 0,1 0 0,-1-1 0,1 1 0,-1-1 0,1 1-1,-1-1 1,1 1 0,0-1 0,-1 1 0,1-1 0,0 0 0,-1 1 0,1-1 0,0 0 0,0 1 0,-1-1 0,1 0-1,0 0 1,0 0 0,-1 0 0,1 0 0,0 0 0,0 0 0,0 0 0,-1 0 0,1 0 0,0 0 0,0 0-1,-1-1 1,1 1 0,0 0 0,0-1 0,-1 1 0,1 0 0,0-1 0,-1 1 0,1-1 0,-1 1 0,1-1-1,0 1 1,-1-1 0,1 1 0,-1-1 0,1 0 0,-1 1 0,0-1 0,1 0-1,27-46 90,-4-16-8,-19 46-67,1 0 0,1 0 0,0 1 0,2 0 0,-1 1 1,2-1-1,4-4-15,-12 18-3,-1 0 1,0 0 0,1 0 0,0 1-1,-1-1 1,1 0 0,0 1-1,0-1 1,0 1 0,0-1 0,0 1-1,0 0 1,0 0 0,0 0 0,1 0-1,-1 0 1,0 1 0,0-1 0,1 1-1,-1-1 1,1 1 0,-1 0-1,0 0 1,1 0 0,-1 0 0,1 1-1,-1-1 1,0 1 0,1-1 0,-1 1-1,0 0 1,1 0 0,-1 0-1,0 0 1,0 0 0,0 0 0,0 0-1,0 1 1,0-1 0,0 1 0,-1 0-1,1-1 1,0 1 0,-1 0 0,0 0-1,1 0 1,-1 1 2,9 14-8,-1 0-1,-2 0 1,1 0 0,-2 1-1,0 1 1,-2-1 0,1 5 8,23 69-30,-27-89-382,0-6-330,2-13 389</inkml:trace>
  <inkml:trace contextRef="#ctx0" brushRef="#br1" timeOffset="-138210.89">16592 13186 21557,'-34'-24'5648,"-8"33"-4210,-23 48-1562,59-44 135,1-1 0,0 1 0,1 0 0,1 1-1,0-1 1,1 1 0,0-1 0,1 1 0,0 0 0,1-1-1,1 1 1,0 0 0,1-1 0,1 1 0,0-1-1,1 1 1,0-1 0,1-1 0,0 1-11,-4-9-6,0-1 1,0 1-1,0-1 1,0 0-1,1 1 1,0-1 0,-1 0-1,1 0 1,0 0-1,0 0 1,1 0-1,-1 0 1,1-1-1,-1 1 1,1-1-1,0 0 1,0 1 0,0-1-1,0-1 1,0 1-1,1 0 1,-1-1-1,1 0 1,-1 1-1,1-1 1,-1-1-1,1 1 1,-1 0-1,1-1 1,0 0 0,-1 0-1,1 0 1,-1 0-1,1-1 1,0 1-1,-1-1 1,1 0-1,-1 0 1,1 0-1,-1-1 1,0 1-1,3-2 6,64-50-2128,-34 19 654</inkml:trace>
  <inkml:trace contextRef="#ctx0" brushRef="#br1" timeOffset="-137933.03">16796 13202 12763,'0'0'5041,"0"0"1120,3 27-5137,-1-6-368,1 9-271,2 5-113,3 6 56,4 2 24,3-2-80,1-6-40,2-13-152,0-7-32,-5-15 24,1-12-192,-4-19-960,-3-8-401</inkml:trace>
  <inkml:trace contextRef="#ctx0" brushRef="#br1" timeOffset="-137684.61">16792 12984 24997,'-3'13'905,"-2"6"375,5 5-520,0 0-560,0-3-144,6-6-24,-1-3 24,5-9-336,3-5-736,2-4-40</inkml:trace>
  <inkml:trace contextRef="#ctx0" brushRef="#br1" timeOffset="-137357.9">17134 13144 23757,'-11'15'827,"4"-7"-658,0-1-1,0 1 0,1 1 1,0-1-1,1 1 0,0 0 1,0 0-1,1 0 0,0 1 1,1 0-1,0 0 0,0 0 1,1 0-1,0 0 0,1 0 1,0 0-1,1 11-168,0-20 4,0 0 0,0 1 0,0-1-1,1 0 1,-1 0 0,0 1 0,1-1 0,-1 0 0,0 0 0,1 0 0,0 0 0,-1 0 0,1 0 0,0 0-1,-1 0 1,1 0 0,0 0 0,0 0 0,0 0 0,0 0 0,0 0 0,0-1 0,0 1 0,0 0 0,0-1-1,0 1 1,0-1 0,0 1 0,0-1 0,1 0 0,-1 1 0,0-1 0,0 0 0,0 0 0,1 0-1,-1 0 1,0 0 0,0 0 0,1 0 0,-1 0 0,0-1 0,0 1 0,0 0 0,1-1 0,-1 1 0,1-1-4,42-38 119,-32 17-80,-1-1 0,-1 1 0,-1-2 0,0 1 0,-2-1 0,-1 0 0,2-23-39,0 10 59,-4 157 23,-4-117-81,-1 6 11,1 1-1,0-1 0,1 1 1,0-1-1,0 1 0,1-1 1,0 0-1,1 0 1,0 0-1,1 0 0,-1 0 1,2-1-1,-1 1 0,1-1 1,0 0-1,1 0 0,0-1 1,5 5-12,-6-11 13,0 0 0,-1 0 0,1-1 1,0 0-1,-1 0 0,1 0 1,0 0-1,0-1 0,-1 0 0,1 0 1,-1 0-1,1-1 0,-1 1 0,1-1 1,-1 0-1,0 0 0,0-1 0,0 1 1,0-1-1,0 0 0,-1 0 0,1 0 1,-1-1-1,0 1 0,0-1 0,0 1 1,0-1-1,0 0 0,-1-1 0,0 1 1,0 0-1,0 0 0,-1-1 0,1 0-13,11-21 57,-1 0-1,-1-1 0,-1 0 0,-1-1 0,-2 0 0,-1 0 0,-1-1 0,-1 1 0,-2-1 0,-1 0 1,-1 0-1,-1 0 0,-2 1 0,-1-1 0,-1 0 0,-9-26-56,-27-22 1,39 76-3,1 1 0,-1-1-1,1 1 1,-1 0-1,1 0 1,-1 0 0,1 0-1,-1 0 1,0 0 0,1 0-1,-1 0 1,1 1 0,-1-1-1,1 1 1,-1-1-1,1 1 1,0-1 0,-1 1-1,1 0 1,-1 0 0,1 0-1,0 0 1,0 0-1,0 0 1,0 0 0,0 0-1,0 0 1,0 0 0,0 1-1,0-1 1,0 0-1,0 1 1,1-1 0,-1 1-1,1-1 1,-1 1 0,1-1-1,-1 1 1,1-1 0,0 1-1,0-1 1,0 1-1,0-1 1,0 1 0,0 0 2,-6 24-1,0 1 0,2-1-1,1 1 1,1-1 0,1 1 0,1 0 0,1 0 0,2-1 0,1 1 0,4 12 1,-7-33-5,1 1 0,0-1 0,0 1 0,1-1 0,0 0 0,0 0 0,0 0 0,1 0 0,0-1 0,0 0-1,0 1 1,1-1 0,-1-1 0,1 1 0,0-1 0,1 0 0,-1 0 0,1 0 0,0-1 0,0 0 0,0 0 0,0 0 0,0-1 0,1 0 0,-1 0 0,1-1 0,0 0 0,3 1 5,24-1-450</inkml:trace>
  <inkml:trace contextRef="#ctx0" brushRef="#br1" timeOffset="-126733.7">21376 13167 16684,'1'-3'187,"0"1"-1,0-1 1,-1 1 0,1-1 0,-1 1 0,1-1 0,-1 1 0,0-1 0,0 1 0,0-1 0,0 0 0,0 1 0,0-1 0,-1 1 0,0-1 0,1 1 0,-1-1-1,0 1 1,0-1 0,0 1 0,0 0 0,-1-1 0,1 1 0,-1 0 0,1 0 0,-1 0 0,0 0 0,0 1 0,0-1 0,0 0 0,0 1 0,0-1 0,0 1-1,0 0 1,-1-1 0,1 1 0,-1 0 0,1 1 0,0-1 0,-1 0 0,0 1 0,1-1 0,-1 1 0,1 0 0,-1 0 0,-2 0-187,-1 3 95,0 1 0,0 0-1,0 0 1,0 1 0,1 0 0,0 0 0,0 0 0,0 0 0,1 1 0,-1 0 0,1 0-1,0 0 1,1 0 0,0 1 0,0-1 0,0 1 0,1 0 0,0 0 0,0 0 0,1 0-1,0 0 1,0 0 0,0 1 0,1-1 0,0 0 0,1 0 0,0 1 0,0-1 0,0 0-1,1 0 1,0 0 0,0 0 0,3 3-95,-5-9 1,0 0 0,0 0-1,1 0 1,-1 0 0,0 0 0,1-1 0,-1 1-1,1 0 1,-1 0 0,1 0 0,-1-1-1,1 1 1,-1 0 0,1-1 0,0 1 0,-1 0-1,1-1 1,0 1 0,0-1 0,0 1 0,-1-1-1,1 0 1,0 1 0,0-1 0,0 0-1,0 1 1,0-1 0,0 0 0,0 0 0,-1 0-1,1 0 1,0 0 0,0 0 0,0 0 0,0 0-1,0 0 1,0 0 0,0-1 0,0 1-1,0 0 1,-1-1 0,1 1 0,0-1 0,0 1-1,0-1 1,-1 1 0,1-1 0,0 1 0,0-1-1,-1 0 0,29-41 65,-19 17-24,-1-1-1,-2 1 1,0-2 0,-1 1-1,-2-1 1,-1 1-1,-1-1 1,-1 0 0,-2-21-41,5 36-4,5 48-80,-5-22 70,4 16-22,-4-14 33,1 1 0,0 0 0,1-1 0,1 0 0,0 0 0,1-1 0,7 10 3,-14-23 0,0-1 1,0 0-1,0 0 1,-1 1-1,1-1 1,0 0-1,1 0 0,-1 0 1,0 0-1,0 0 1,0 0-1,0-1 1,1 1-1,-1 0 1,0-1-1,1 1 1,-1 0-1,1-1 0,-1 0 1,1 1-1,-1-1 1,1 0-1,-1 0 1,0 0-1,1 0 1,-1 0-1,1 0 0,-1 0 1,1 0-1,-1-1 1,1 1-1,-1 0 1,1-1-1,-1 0 1,0 1-1,1-1 1,-1 0-1,0 1 0,1-1 1,-1 0-1,0 0 1,0 0-1,0 0 1,0 0-1,0-1 1,0 1-1,0 0 1,0 0-1,-1 0 0,1-1 1,0 1-1,-1-1 1,1 1-1,11-25 60,-2 0 0,-1 0 0,0-1 0,-2 0 0,-2 0 0,0-1 0,-1 0 0,-2 1 0,-1-9-60,1 11 46,-1-1-1,-1 1 1,-1 0 0,-2-1 0,0 1 0,-2 0-1,0 0 1,-2 1 0,-4-8-46,-2 21-62,11 35-8,49 341-127,-43-327 213,1-1 1,3 1 0,0-1 0,3-1-1,1 0 1,1 0 0,3-1 0,0-1-1,6 5-16,51 79 66,-74-118-64,0-1 1,1 1 0,-1-1 0,1 1 0,-1 0 0,0 0 0,1-1-1,-1 1 1,1 0 0,-1 0 0,0 0 0,1 0 0,-1 0-1,0 0 1,1 0 0,-1 0 0,0 0 0,1 0 0,-1 0-1,0 0 1,1 0 0,-1 0 0,0 1 0,1-1 0,-1 0 0,0 0-1,1 1 1,-1-1 0,1 0 0,-1 1 0,1-1 0,-1 1-1,1-1 1,-1 1 0,1-1 0,-1 1 0,1-1 0,0 1-1,-1-1 1,1 1 0,0 0 0,-1-1 0,1 1 0,0 0 0,0-1-1,0 1 1,0 0 0,-1-1 0,1 1 0,0 0 0,0-1-1,0 1 1,0 0 0,1-1 0,-1 1 0,0 0 0,0-1-1,0 1 1,0-1 0,1 1 0,-1 0 0,0-1 0,1 1 0,-1-1-1,0 1 1,1 0 0,-1-1 0,1 1 0,-1-1-3,-41-31 198,27 18-181,2-1 0,0 0-1,1-1 1,0 0 0,1 0-1,1-1 1,0-1 0,2 0-1,0 0 1,0 0 0,2-1-1,0 0 1,1 0 0,1 0-1,0 0 1,2-1 0,0 1-1,1-1 1,1 1 0,0-2-17,3 9-43,0 1 0,0 0 0,1 0 0,0 0 1,1 1-1,0 0 0,1 0 0,-1 0 0,2 1 0,-1 0 1,1 0-1,0 1 0,1 0 0,0 1 0,0 0 0,0 0 1,8-3 42,35-22-1502</inkml:trace>
  <inkml:trace contextRef="#ctx0" brushRef="#br1" timeOffset="-125924.4">18407 14864 11106,'-4'-56'13589,"-29"37"-10281,26 20-3267,-1 0 0,1 1 0,0 0 0,0 0 0,0 1 0,0 0 0,0 0 0,0 1 0,1 0-1,0 0 1,0 0 0,0 1 0,0 0 0,0 0 0,1 0 0,0 1 0,0 0 0,1 0 0,0 0 0,0 0-1,0 1 1,1 0 0,0 0 0,0 0 0,0 0 0,1 0 0,0 0 0,1 0 0,0 1 0,0-1 0,0 4-41,-1-1 3,-1 0 1,2 0 0,0 0 0,0 0-1,1 0 1,0 0 0,0 0 0,1 0 0,1 0-1,-1 0 1,2 0 0,2 6-4,-4-15 0,0 0 0,0 0 0,0 0 0,1 0 1,-1-1-1,0 1 0,1-1 0,-1 1 0,0-1 0,1 1 0,-1-1 0,1 0 1,-1 1-1,1-1 0,-1 0 0,1 0 0,-1 0 0,1 0 0,-1 0 1,1-1-1,-1 1 0,0 0 0,1-1 0,-1 1 0,1-1 0,-1 1 0,0-1 1,1 0-1,-1 0 0,0 1 0,0-1 0,0 0 0,0 0 0,0 0 0,0 0 1,0 0-1,0-1 0,0 1 0,0 0 0,0 0 0,-1-1 0,1 1 0,0 0 1,0-2-1,14-11 9,-9 10-12,1-1 0,-1 1 0,1-1 0,0 2 0,1-1 0,-1 1 0,1 0 0,-1 1 0,1 0 0,0 0 0,0 0 0,0 1 0,0 1 1,0-1-1,0 1 0,0 0 0,0 1 0,0 0 0,-1 0 0,1 1 0,0 0 0,0 0 0,-1 1 0,1 0 0,-1 0 0,0 1 0,0 0 0,0 0 1,-1 1-1,1 0 0,-1 0 0,0 0 0,0 1 0,-1 0 0,0 0 0,0 0 0,0 1 0,-1-1 0,0 1 0,0 0 0,0 0 0,-1 1 0,0-1 1,-1 1-1,0 1 3,-1 0 20,-1 0 1,-1 0-1,0 0 1,0 0-1,0 0 1,-1 0-1,-1 0 1,0 0-1,0-1 1,0 1-1,-1-1 1,0 0-1,-1 0 1,0-1-1,0 1 1,-1-1-1,0 0 1,0 0-1,0-1 1,-1 0-1,0 0 1,0 0-1,-1-1 1,0 0-1,0-1 1,0 1-1,0-2 1,0 1 0,-1-1-1,0 0 1,0-1-1,1 0 1,-1 0-1,-7-1-20,12-1-63,0-1 0,0 0-1,0 0 1,0-1 0,0 1-1,0-1 1,0 1 0,1-1 0,-1 0-1,1-1 1,0 1 0,-1-1 0,1 1-1,0-1 1,0 0 0,1 0 0,-1 0-1,1-1 1,-1 1 0,1-1 0,0 1-1,0-1 1,1 0 0,-1 0 0,1 1-1,0-1 1,0 0 0,0 0-1,0 0 1,1-1 0,-1 1 0,1 0-1,0 0 1,1 0 0,-1 0 0,1 0-1,-1 0 1,1 0 0,2-4 63,5-39-832</inkml:trace>
  <inkml:trace contextRef="#ctx0" brushRef="#br1" timeOffset="-125551.22">18569 14452 17140,'3'20'4769,"9"9"-3427,-6-16-796,151 440 3734,-123-370-3654,-34-84-621,0 1 0,0-1-1,0 1 1,0-1-1,1 1 1,-1-1-1,0 1 1,0-1 0,1 1-1,-1-1 1,1 1-1,-1-1 1,0 1 0,1-1-1,-1 1 1,1 0-1,-1-1 1,1 1-1,-1 0 1,1-1 0,-1 1-1,1 0 1,-1 0-1,1 0 1,-1-1-1,1 1 1,0 0 0,-1 0-1,1 0 1,-1 0-1,1 0 1,0 0-1,-1 0 1,1 0 0,-1 0-1,1 0 1,-1 1-1,1-1 1,0 0 0,-1 0-1,1 0 1,-1 1-1,1-1 1,-1 0-1,1 1 1,-1-1 0,1 0-1,-1 1 1,1-1-1,-1 1 1,0-1-1,1 0 1,-1 1 0,0-1-1,1 1 1,-1-1-1,0 1 1,0 0-1,1-1 1,-1 1 0,0-1-1,0 1 1,0-1-1,0 1 1,0 0-1,0-1 1,0 1 0,0-1-1,0 1 1,0 0-5,11-52 70,-10 44-48,30-252 178,-19 210-167,-11 48-34,-1 1 0,1-1 0,-1 1 0,1-1 0,0 1 0,-1-1 1,1 1-1,-1-1 0,1 1 0,0-1 0,-1 1 0,1 0 0,0 0 1,0-1-1,-1 1 0,1 0 0,0 0 0,0 0 0,-1 0 1,1 0-1,0 0 0,0 0 0,-1 0 0,1 0 0,0 0 0,0 0 1,-1 0-1,1 1 0,0-1 0,0 0 0,-1 1 0,1-1 0,0 0 1,-1 1-1,1-1 0,-1 1 0,1-1 0,0 1 0,-1-1 0,1 1 1,-1-1-1,1 1 0,-1-1 0,0 1 0,1 0 0,-1-1 0,0 1 1,1 0-1,-1 0 0,0-1 0,0 1 0,1 0 0,-1 0 0,0-1 1,0 1-1,0 0 0,0 0 0,0-1 0,0 1 1,20 38-34,-2 0 0,-1 1 1,-3 0-1,10 39 34,19 53 37,-43-131-37,0 0 1,0 0 0,-1 0 0,1 0 0,0 0 0,0 0 0,0 0 0,1 0 0,-1 0 1,0 0-1,0 0 0,0 0 0,1 0 0,-1 0 0,1 0 0,-1 0 0,1 0 0,-1 0 0,1 0 0,-1 0 0,1 0 0,0 0 0,-1-1 0,1 1 0,0 0 0,0-1 0,0 1 1,-1 0-1,1-1 0,0 1 0,0-1 0,0 1 0,0-1 0,0 0 0,0 1 0,0-1 0,0 0 0,0 0 0,0 0 0,0 0 0,0 0 0,0 0 0,1 0 0,-1 0 1,0 0-1,0 0-1,4-60-773,-2 16 1936</inkml:trace>
  <inkml:trace contextRef="#ctx0" brushRef="#br1" timeOffset="-124791.02">19325 14696 19708,'0'0'2203,"0"0"-82,-9 4 1382,7-1-3489,0 0 0,0 0 0,0 0-1,1 0 1,-1 0 0,1 0 0,-1 1-1,1-1 1,0 0 0,0 1 0,1-1 0,-1 1-1,1-1 1,0 1 0,-1-1 0,2 1-1,-1-1 1,0 1 0,1-1 0,-1 1 0,2 2-14,29 99 306,-30-104-299,0 0 0,0 1 0,0-1-1,1 0 1,-1 0 0,0-1 0,1 1-1,-1 0 1,1 0 0,-1-1 0,1 1-1,-1 0 1,1-1 0,-1 0 0,1 1-1,0-1 1,-1 0 0,1 0 0,0 0-1,-1 0 1,1 0 0,0 0 0,-1-1-1,1 1 1,-1 0 0,1-1 0,0 1-1,-1-1 1,1 0 0,-1 1 0,0-1-1,1 0 1,-1 0 0,1 0-7,55-41 71,-44 32-58,-4 3-9,-6 3-4,1 0 1,0 1 0,0 0-1,0-1 1,0 2-1,1-1 1,-1 0 0,1 1-1,0 0 1,-1 0-1,1 0 1,0 0 0,0 1-1,0 0 1,0 0-1,1 0 1,-1 1 0,0 0-1,0 0 1,1 0-1,5 8 72,-76-163 16,64 155-89,1-1 0,0 0-1,0 1 1,-1-1 0,1 0 0,0 1 0,0-1 0,0 0 0,0 1 0,0-1-1,0 0 1,0 1 0,0-1 0,0 0 0,0 1 0,1-1 0,-1 0 0,0 1-1,0-1 1,0 0 0,1 1 0,-1-1 0,0 1 0,1-1 0,-1 0 0,1 1 0,-1-1-1,1 1 1,-1-1 0,1 1 0,-1 0 0,1-1 0,-1 1 0,1-1 0,0 1-1,-1 0 1,1 0 0,0-1 0,-1 1 0,1 0 0,0 0 0,-1 0 0,1 0-1,0-1 1,-1 1 0,1 0 0,0 0 0,-1 0 0,1 1 0,0-1 0,-1 0-1,1 0 1,0 0 0,-1 0 0,1 1 0,0-1 0,-1 0 0,1 1 0,-1-1 0,1 0-1,0 1 1,-1-1 0,1 1 0,-1-1 0,1 1 0,-1-1 0,0 1 0,1 0 1,17 3-19,-11-6 11,-1 0 0,1-1-1,-1 0 1,1 0 0,-1 0 0,0-1-1,0 0 1,0 0 0,-1 0 0,1-1-1,-1 0 1,0 0 0,-1-1 0,1 1-1,-1-1 1,0 0 0,0 0 0,-1 0-1,0 0 1,0-1 0,2-6 8,-5 13 0,10-18 15,0 0 0,-2-1 0,0 0 0,-1 0-1,0-1 1,-2 0 0,-1 0 0,0 0 0,-1-1 0,-2 1 0,0-1 0,-1 1 0,-1-1 0,0 1 0,-2-1 0,-1 1 0,0 0 0,-1 0 0,-2 0-15,7 20 2,0-1 1,1 1-1,-1-1 1,-1 0-1,1 1 0,0-1 1,0 1-1,0-1 1,0 1-1,0-1 1,0 1-1,-1-1 1,1 0-1,0 1 0,0 0 1,-1-1-1,1 1 1,0-1-1,-1 1 1,1-1-1,-1 1 0,1 0 1,-1-1-1,1 1 1,0-1-1,-1 1 1,1 0-1,-1 0 1,1-1-1,-1 1 0,1 0 1,-1 0-1,0 0 1,1 0-1,-1 0 1,1-1-1,-1 1 1,1 0-1,-1 0 0,0 0 1,1 0-1,-1 1 1,1-1-1,-1 0 1,1 0-1,-1 0 1,1 0-1,-1 1 0,1-1 1,-1 0-1,1 0 1,-1 1-1,1-1-2,11 149-117,-7-123 109,0 21 52,2 0 0,3 0 0,1 0 0,3-1 1,1-1-1,2 0 0,3-1 0,12 21-44,30-7 95,-60-58-92,1 1-1,-1 0 1,1-1 0,-1 1-1,1 0 1,0-1 0,-1 0 0,1 1-1,0-1 1,-1 0 0,1 0-1,0 0 1,0 0 0,-1 0-1,1-1 1,0 1 0,-1 0-1,1-1 1,0 1 0,-1-1 0,1 0-1,-1 1 1,1-1 0,-1 0-1,1 0 1,-1 0 0,1 0-1,-1 0 1,0 0 0,0 0-1,0-1 1,0 1 0,1 0 0,-2-1-1,1 1 1,0-1 0,0 1-1,0-1 1,-1 1 0,1-1-1,-1 0 1,1 1 0,-1-1 0,0 0-1,1 1 1,-1-3-3,1-2 0,0-1 0,0 0-1,-1 0 1,1 1 0,-2-1 0,1 0 0,-1 0 0,0 1 0,0-1-1,-1 0 1,0 1 0,0-1 0,0 1 0,-1 0 0,0 0 0,0 0-1,-1 0 1,0 0 0,0 1 0,0-1 0,-3-2 0,-5-5-54,-1 0 0,0 0 1,-1 1-1,0 1 0,-1 0 1,0 1-1,-11-5 54,-107-34-68,130 49 148,3 0 44,16-14-137,0 2 0,0 0 0,1 1 0,1 1 1,0 0-1,0 1 0,1 1 0,0 1 0,0 1 0,12-2 13,2-1-1419</inkml:trace>
  <inkml:trace contextRef="#ctx0" brushRef="#br1" timeOffset="-123748.77">20250 14016 22125,'2'5'1729,"42"176"2535,20 128-3116,-63-306-1132,0 1-1,0 0 1,0 0-1,1-1 0,-1 1 1,1 0-1,-1-1 0,1 1 0,0-1 1,1 0-1,-1 1 0,1-1 0,-1 0 1,1 0-1,0-1 0,0 1 0,1 0-15,-3-4 4,0 0-1,0 1 0,0-1 0,0 0 1,0-1-1,0 1 0,0 0 0,0 0 1,-1 0-1,1 0 0,0-1 0,-1 1 1,1 0-1,-1 0 0,0-1 0,1 1 1,-1-1-1,0 1 0,0 0 0,0-1 1,0 1-1,0 0 0,0-1 0,0 1 1,0-1-1,0 1 0,-1 0 0,1-1 1,-1 1-1,1 0 0,-1-1 0,1 1 1,-1 0-1,0 0-3,-6-21 15,-1 0-1,-1 1 1,-2 0-1,0 0 1,0 1-1,-2 1 1,-1 0-1,0 1 1,-2-1-15,-20-28 18,46 60-33,1-2 0,0 1 0,1-2-1,0 1 1,0-2 0,1 1 0,0-2-1,1 0 1,5 2 15,-14-8 0,0-1 0,0 1 0,0-1 0,0-1-1,0 1 1,0-1 0,0 0 0,0 0 0,0 0 0,0-1 0,0 1 0,0-1 0,0-1 0,0 1-1,0-1 1,-1 1 0,1-2 0,0 1 0,-1 0 0,0-1 0,1 0 0,-1 0 0,0 0 0,-1 0-1,1-1 1,0 1 0,0-2 0,76-116 34,-51 24 19,-29 98-53,0-1 0,-1 1 0,1 0 0,-1 0 0,1 0 0,0-1 0,-1 1 0,1 0 0,-1 0 0,0-1 0,1 1 0,-1 0 0,0-1 0,1 1 0,-1-1 0,0 1 0,0-1 0,1 1 0,-1-1 0,0 0 0,0 1 0,0-1 0,0 0 0,1 1 1,-1-1-1,0 0 0,0 0 0,0 0 0,0 0 0,0 0 0,0 0 0,0 0 0,1 0 0,-1-1 0,0 1 0,0 0 0,0 0 0,0-1 0,0 1 0,1 0 0,-1-1 0,0 1 0,0-1 0,1 1 0,-1-1 0,0 1 0,1-1 0,-1 0 0,0 1 0,1-1 0,-1 0 0,1 0 0,-1 1 0,1-1 0,-1 0 0,1 0 0,0 0 0,-1 0 0,1 1 0,0-1 0,0 0 0,0 0 0,0 0 0,0 0 0,0 0 0,0 0 0,0 0 0,0 0 0,-39 128-38,37-121 39,0-1 0,0 1 1,0-1-1,1 1 0,-1-1 1,2 1-1,-1 0 0,0 0 1,1 0-1,0-1 0,1 1 1,-1 0-1,1 0 0,0-1 1,1 1-1,-1 0 0,1-1 1,0 0-1,0 1 0,1-1 1,0 0-1,0 0 0,1 1-1,7 3-1,1 0-1,0 0 0,0-2 0,1 1 0,0-2 1,0 0-1,0 0 0,1-1 0,10 2 2,-18-8 1,-1 1 0,0-1 0,0-1 0,0 1 0,0-1 0,0 0 0,0 0 0,-1 0 0,1 0-1,0-1 1,-1 0 0,0 0 0,0 0 0,0-1 0,0 1 0,0-1 0,-1 0 0,1 0 0,-1 0 0,0-1 0,-1 1-1,1-1 1,-1 0 0,1 1 0,-2-1 0,1 0 0,0 0 0,-1 0 0,0 0 0,0-1 0,0 1 0,-1 0-1,0-2 0,16-37 22,-16 43-21,0 0-2,0-1 1,0 1-1,0 0 1,0-1-1,0 1 0,0 0 1,1-1-1,-1 1 1,0 0-1,1-1 1,-1 1-1,1 0 0,-1 0 1,1 0-1,0-1 1,-1 1-1,1 0 1,0 0-1,0 0 1,0 0-1,0 0 0,0 0 1,0 1-1,0-1 1,0 0-1,0 0 1,0 1-1,0-1 0,0 0 1,1 1-1,-1-1 1,0 1-1,0 0 1,1-1-1,-1 1 1,0 0-1,1 0 0,-1 0 1,0 0-1,1 0 1,-1 0-1,0 0 1,1 0-1,-1 1 1,0-1-1,0 1 0,1-1 1,-1 0-1,0 1 1,0 0-1,0-1 1,1 1-1,-1 0 1,69 127-48,-68-127 48,-1 0 1,0 0-1,0 0 1,0-1-1,0 1 1,1 0-1,-1-1 1,0 1-1,1-1 1,-1 1-1,0-1 1,1 0-1,-1 1 0,1-1 1,-1 0-1,1 0 1,-1 0-1,0 0 1,1 0-1,-1 0 1,1-1-1,-1 1 1,0 0-1,1-1 0,-1 1 1,1-1-1,-1 0 1,0 1-1,0-1 1,1 0-1,-1 0 1,0 1-1,0-1 1,0 0-1,0 0 1,0 0-1,0-1 0,0 1 1,0 0-1,-1 0 1,1-1-1,37-59 34,-31 49-23,67-114 37,-74 124-49,1 1 0,-1-1 0,1 0-1,0 1 1,0-1 0,-1 1 0,1 0 0,0-1 0,0 1 0,0 0 0,0-1-1,1 1 1,-1 0 0,0 0 0,0 0 0,1 0 0,-1 0 0,1 0-1,-1 0 1,1 1 0,-1-1 0,1 0 0,-1 1 0,1-1 0,0 1-1,-1 0 1,1-1 0,0 1 0,-1 0 0,1 0 0,0 0 0,-1 0-1,1 1 1,0-1 0,-1 0 0,1 1 0,-1-1 0,1 1 0,0-1-1,-1 1 1,2 0 1,80 126-65,-81-125 66,-1-1 0,1 0 0,0-1-1,-1 1 1,1 0 0,0 0 0,0-1 0,-1 1 0,1-1-1,0 1 1,0-1 0,0 0 0,0 0 0,-1 1 0,1-1-1,0-1 1,0 1 0,0 0 0,0 0 0,0-1 0,-1 1-1,1-1 1,0 0 0,0 1 0,-1-1 0,1 0 0,0 0-1,-1 0 1,1 0 0,-1 0 0,1-1 0,-1 1 0,0 0-1,1-1 1,-1 1 0,0-1 0,0 1 0,1-2-1,41-66 63,-24 27-37,-15 30-23,1 0 0,0 1-1,1-1 1,0 1 0,1 0 0,0 1 0,0 0 0,9-9-3,-14 19-2,0-1-1,1 0 1,-1 0-1,0 1 1,0 0-1,1-1 1,-1 1-1,0 0 1,1 0-1,-1 0 1,0 1-1,1-1 1,-1 0-1,0 1 1,1-1-1,-1 1 1,0 0-1,0 0 1,0 0-1,0 0 1,0 0 0,0 1-1,0-1 1,0 0-1,0 1 1,-1-1-1,1 1 1,0 0-1,-1 0 1,1 0-1,-1 0 1,0-1-1,0 2 1,0-1-1,0 0 1,0 0-1,0 0 1,0 0-1,-1 1 1,1-1-1,-1 0 1,0 1 0,1 1 2,0-1-2,68 136 14,-68-140-11,-1 1 1,0-1-1,0 0 0,0 0 1,0 0-1,1 0 0,-1 1 1,0-1-1,1 0 0,-1 0 1,1 1-1,-1-1 0,1 0 1,-1 1-1,1-1 0,-1 0 1,1 1-1,0-1 0,-1 1 1,1-1-1,0 1 0,-1-1 1,1 1-1,0 0 0,0-1 1,-1 1-1,1 0 0,0 0 1,0-1-1,0 1 0,-1 0 1,1 0-1,0 0 0,0 0 1,0 0-1,0 0 0,0 0 1,-1 0-1,1 1 0,0-1 1,0 0-1,0 0 0,-1 1 1,1-1-1,0 0 0,0 1 1,-1-1-1,1 1 0,0-1 1,-1 1-1,1-1 0,0 1 1,-1-1-1,1 1 0,-1 0 1,1-1-1,-1 1 0,1 0 1,-1 0-1,0-1 0,1 1 1,-1 0-1,0 0 0,0 0 1,1-1-1,-1 2-1,1-25 794</inkml:trace>
  <inkml:trace contextRef="#ctx0" brushRef="#br1" timeOffset="-123172.51">21933 13803 21501,'-11'4'4592,"7"37"-3679,51 136 228,-47-176-1127,0 0 1,0 0-1,0 0 0,1 0 0,-1 0 0,0 0 0,1 0 0,-1 0 0,1 0 1,-1 0-1,1 0 0,-1 0 0,1 0 0,-1 0 0,1-1 0,0 1 1,0 0-1,-1 0 0,1-1 0,0 1 0,0-1 0,0 1 0,0-1 0,0 1 1,0-1-1,0 1 0,0-1 0,0 0 0,0 1 0,0-1 0,0 0 0,0 0 1,0 0-1,0 0 0,0 0 0,0 0 0,0 0 0,0 0 0,0 0 0,0-1 1,0 1-1,0 0 0,0-1 0,0 1 0,0 0 0,0-1 0,0 1 0,0-1 1,0 0-1,-1 1 0,1-1 0,0 0 0,0 1 0,0-2-14,41-92 391,-40 84-379,1 1 1,0-1 0,0 1 0,1-1-1,1 1 1,-1 0 0,1 0-1,1 1 1,0 0 0,4-6-13,-8 14-2,0 0 0,0 0 1,0 0-1,0 0 1,0 0-1,-1 0 1,1 0-1,0 0 0,0 1 1,0-1-1,0 1 1,-1 0-1,1-1 1,0 1-1,0 0 0,-1 0 1,1 0-1,-1 0 1,1 0-1,-1 1 1,1-1-1,-1 0 0,0 1 1,0-1-1,1 0 1,-1 1-1,0 0 0,0-1 1,-1 1-1,1 0 1,0-1-1,0 1 1,-1 0-1,1 0 0,-1 0 1,0 0-1,1-1 1,-1 1-1,0 0 1,0 0-1,0 0 0,-1 0 1,1 1 1,2 2-6,45 135 2,-46-139 6,-1-1-1,1 1 1,-1-1-1,1 0 1,0 1-1,-1-1 0,1 0 1,0 1-1,-1-1 1,1 0-1,0 0 1,0 0-1,-1 1 1,1-1-1,0 0 1,0 0-1,-1 0 1,1 0-1,0 0 0,0-1 1,-1 1-1,1 0 1,0 0-1,0 0 1,-1-1-1,1 1 1,0 0-1,-1-1 1,1 1-1,0 0 1,-1-1-1,1 1 0,-1-1 1,1 1-1,-1-1 1,1 1-1,-1-1 1,1 0-1,-1 1 1,1-1-1,-1 0 1,0 1-1,1-1 1,-1 0-1,0 1 0,0-1 1,1 0-1,-1 0 1,0 1-1,0-1 1,0 0-1,0 0 1,0 1-1,0-1 1,0 0-1,0 0 1,0 1-1,-1-1 0,1 0 1,0 0-1,0 1 1,-1-1-1,1 0-1,12-215-809,-14 180 1878</inkml:trace>
  <inkml:trace contextRef="#ctx0" brushRef="#br1" timeOffset="-122525.13">22267 13231 21669,'0'2'1556,"4"38"1629,13 19-2892,-6-23-20,107 423 1398,-104-421-1504,-9-51-87,-7-2-59,0-1-1,-1 1 0,-1 0 1,0 0-1,-1 1 1,-1-1-1,0 1 0,-1 0 1,-1 1-1,-1-3-20,-4-8 19,13 24-20,1 0 0,-1 0 0,0 0 0,1 0 0,-1 0 0,0-1-1,1 1 1,-1 0 0,0 0 0,0 0 0,1 0 0,-1-1 0,0 1 0,0 0 0,1 0 0,-1 0 0,0-1 0,0 1 0,0 0 0,1-1 0,-1 1-1,0 0 1,0 0 0,0-1 0,0 1 0,0 0 0,0-1 0,0 1 0,0 0 0,0-1 0,0 1 0,0 0 0,0-1 0,0 1 0,0 0 0,0-1 0,0 1-1,0 0 1,0-1 0,0 1 0,0 0 1,26 23-73,-24-20 70,1 1 1,-1-1 0,1 0 0,-1 0 0,1 0 0,0 0 0,0-1 0,0 1 0,1-1 0,-1 0 0,1 1 0,-1-2 0,1 1-1,0 0 1,-1-1 0,1 1 0,0-1 0,0 0 0,0-1 0,0 1 0,0-1 0,0 1 0,0-1 0,0 0 0,0-1 0,0 1-1,0-1 1,0 0 0,0 0 0,0 0 0,0 0 0,0-1 0,-1 1 0,3-2 2,0-4 13,-1-1-1,1 0 1,-1 0 0,-1 0-1,0 0 1,0-1 0,0 1-1,-1-1 1,0 0 0,-1 0 0,0 0-1,-1 0 1,0-1 0,0 1-1,-1 0 1,0-1 0,0 1-1,-1 0 1,0 0 0,-1-1-1,0 1 1,-1 0 0,0 1 0,0-1-1,-2-2-12,5 12 0,0 0 0,0 0 0,0 0-1,0 0 1,0 0 0,-1 0 0,1 0-1,0 0 1,-1 0 0,1 0 0,-1 0-1,1 0 1,-1 0 0,1 0 0,-1-1-1,0 1 1,1 0 0,-1 0 0,0-1 0,0 1-1,1-1 1,-1 1 0,0 0 0,0-1-1,0 0 1,0 1 0,0-1 0,0 1-1,0-1 1,0 0 0,0 0 0,0 0-1,0 1 1,0-1 0,0 0 0,0 0 0,0 0-1,0 0 1,0-1 0,0 1 0,0 0-1,0 0 1,0-1 0,0 1 0,1 0-1,-1-1 1,0 1 0,0-1 0,0 1-1,0-1 1,0 0 0,1 1 0,-1-1-1,0 0 1,1 0 0,-1 1 0,0-1 0,1 0-1,-1 0 1,1 0 0,-1 0 0,1 0 0,-1 19-11,1 0 1,1 0 0,1-1-1,0 1 1,1-1 0,1 0-1,0 1 1,2-2 0,0 1 0,1-1-1,1 2 11,-8-17 0,0 0 1,1 1-1,-1-1 0,1 1 0,-1-1 0,1 0 1,0 1-1,-1-1 0,1 0 0,0 0 0,0 1 0,0-1 1,0 0-1,0 0 0,0 0 0,0 0 0,0 0 1,1 0-1,-1-1 0,0 1 0,0 0 0,1-1 1,-1 1-1,1-1 0,-1 1 0,0-1 0,1 1 0,-1-1 1,1 0-1,-1 0 0,1 0 0,-1 0 0,1 0 1,-1 0-1,1 0 0,-1-1 0,0 1 0,1 0 1,-1-1-1,1 1 0,-1-1 0,0 1 0,1-1 0,-1 0 1,0 0-1,0 1 0,1-1 0,-1 0 0,0 0 1,0-1-1,7-6 10,0-1 1,0 0-1,-1 0 1,-1-1-1,1 0 1,-2 0-1,1-1 1,-1 0-1,0-2-10,15-29 18,-19 40-5,-11-7 223,9 5-231,1 1 0,-1 0 0,1 0 0,0 0 0,0 0 0,0 0 0,1 0 0,-1 0 0,1 0 0,0 0 0,-1 0 0,1 0 0,1 0 0,-1 0 0,0 0 0,1 1 0,-1-1 0,1 0 0,0 1 0,0-1 0,0 1 0,0 0 0,0 0 1,0 0-1,1 0 0,-1 0 0,1 0 0,0 1 0,-1-1 0,2 0-5,39-35-1711,-27 18-260</inkml:trace>
  <inkml:trace contextRef="#ctx0" brushRef="#br1" timeOffset="-122082.76">22921 13251 18164,'1'2'660,"-1"1"-460,-7 0 4995,-12 2-4591,15-5-465,0 0 0,0 1 1,0-1-1,0 1 1,0 0-1,0 1 1,1-1-1,-1 1 0,0-1 1,1 1-1,-1 0 1,1 0-1,-1 1 0,1-1 1,0 1-1,0-1 1,0 1-1,0 0 1,1 0-1,-1 0 0,1 1 1,0-1-1,0 1 1,-1 1-140,5 68 360,-1-72-349,0 0 1,0-1-1,0 1 1,1-1-1,-1 1 1,0-1-1,1 1 1,-1-1-1,1 0 0,-1 0 1,0 1-1,1-1 1,-1 0-1,1 0 1,-1-1-1,0 1 1,1 0-1,-1 0 1,0-1-1,1 1 1,-1-1-1,0 1 1,1-1-1,-1 1 0,0-1 1,0 0-1,0 0 1,1 0-1,-1 1 1,0-1-1,0 0 1,0 0-1,0 0 1,-1-1-1,1 1 1,0 0-1,0 0 1,-1 0-1,1-1 0,0 0-10,11-11 22,-1 0 1,0-1-1,-1 0 1,0-1-1,-1 0 1,-1-1-1,-1 0 1,0 0 0,5-15-24,-13 31 0,1 0 0,-1 1 0,1-1 0,-1 1 0,1-1 0,-1 1 1,0-1-1,1 0 0,-1 0 0,1 1 0,-1-1 0,0 0 0,1 0 1,-1 0-1,0 1 0,1-1 0,-1 0 0,0 0 0,1 0 0,-1 0 0,0 0 1,1 0-1,-1-1 0,0 1 0,1 0 0,-1 0 0,0 0 0,1-1 1,-1 1-1,1 0 0,-1-1 0,0 1 0,1 0 0,-1-1 0,1 1 1,-1-1-1,1 1 0,-1-1 0,1 1 0,0-1 0,-1 1 0,1-1 1,0 1-1,-1-1 0,1 0 0,0 1 0,-1-1 0,1 1 0,0-1 1,0 0-1,0 1 0,0-1 0,0 0 0,0 1 0,0-1 0,0 0 0,0 1 1,0-1-1,0 0 0,0 1 0,0-1 0,0 0 0,1 1 0,-1-1 1,0 0-1,1 1 0,-1-1 0,0 1 0,1-1 0,-42 33 55,33-20-45,0 1 0,1 0 0,0 0 0,1 0 0,0 0 0,1 1 0,1 0 0,0 0 0,1 1 0,1-1 1,0 0-1,1 1 0,0 0 0,1-1 0,1 1 0,2 12-10,-3-26-4,0 1 0,0-1-1,1 1 1,-1-1 0,0 1 0,1-1 0,-1 1-1,1-1 1,-1 1 0,1-1 0,0 1 0,0-1-1,-1 0 1,1 1 0,0-1 0,0 0 0,0 0 0,1 0-1,-1 0 1,0 0 0,0 0 0,1 0 0,-1 0-1,0 0 1,1 0 0,-1-1 0,1 1 0,-1-1-1,1 1 1,-1-1 0,1 1 0,-1-1 0,1 0 0,-1 0-1,1 0 1,-1 0 0,1 0 0,0 0 0,-1 0-1,1-1 1,-1 1 0,1 0 0,-1-1 0,1 1-1,-1-1 1,1 0 0,-1 0 0,0 1 0,1-1-1,-1 0 1,0 0 0,0 0 0,1 0 0,-1 0 0,0-1-1,0 1 1,0 0 0,0 0 0,-1-1 0,1 1-1,0 0 1,0-1 0,-1 1 0,1-2 4,20-23-979,3-5-761</inkml:trace>
  <inkml:trace contextRef="#ctx0" brushRef="#br1" timeOffset="-121435.71">23095 13076 23653,'-24'22'3845,"2"27"-3334,16-36-337,5-9-163,-3 4 6,0 0 1,0 1-1,1 0 1,1 0-1,0 0 1,0 0-1,0 0 1,1 0-1,0 1 1,1 6-18,2-14 2,-1 0 0,1-1 0,-1 1 0,1-1 0,0 1 0,-1-1 0,1 0 0,0 0 0,0 0 0,0 0 1,0 0-1,0 0 0,0 0 0,0 0 0,1-1 0,-1 1 0,0-1 0,0 0 0,0 0 0,1 0 0,-1 0 0,0 0 0,0 0 0,0 0 0,1-1 1,-1 1-1,0-1 0,0 0 0,0 1 0,0-1 0,0 0 0,0 0 0,0-1 0,0 1 0,0 0 0,-1 0 0,1-1 0,1-1-2,0 1-3,0-1-1,0 1 0,0 0 0,0 0 0,0 0 0,1 0 1,-1 1-1,1-1 0,0 1 0,-1 0 0,1 0 0,0 0 1,0 0-1,-1 1 0,1 0 0,0 0 0,0 0 0,0 0 1,0 0-1,0 1 0,-1-1 0,1 1 0,0 0 0,0 1 1,-1-1-1,1 0 0,-1 1 0,1 0 0,-1 0 1,0 0-1,0 0 0,0 1 0,0-1 0,0 1 0,0 0 1,-1-1-1,1 1 0,-1 1 0,1 0 4,-2 8-15,0 1 0,-1-1 1,0 0-1,-1 1 0,0-1 0,-1 0 0,0 0 1,-1 1-1,-1-2 0,0 1 0,0 0 0,-1-1 1,-1 0-1,0 0 0,0 0 0,-1-1 1,0 0-1,-1 0 0,0-1 0,-1 0 0,0 0 15,8-8-5,1 0-1,0-1 0,-1 1 0,1 0 0,0-1 0,-1 1 1,1 0-1,-1-1 0,1 1 0,-1 0 0,1-1 1,-1 1-1,0-1 0,1 1 0,-1-1 0,0 1 1,0-1-1,1 0 0,-1 1 0,0-1 0,0 0 1,1 0-1,-1 1 0,0-1 0,0 0 0,0 0 1,1 0-1,-1 0 0,0 0 0,0 0 0,0 0 1,1 0-1,-1 0 0,0-1 0,0 1 0,0 0 0,1 0 1,-1-1-1,0 1 0,0-1 0,1 1 0,-1 0 1,0-1-1,1 1 0,-1-1 0,1 0 0,-1 1 1,0-1-1,1 1 0,0-1 0,-1 0 0,1 1 1,-1-1-1,1 0 0,0 0 0,-1 1 0,1-1 1,0 0-1,0 0 0,-1 0 0,1 1 0,0-1 6,-2-56-1151,52-335-4953,-42 63 6863,9 542 4569,-13-185-5209,1-1-1,1 1 0,2-1 0,0-1 0,2 1 0,1-2 1,1 1-1,1-2 0,2 0 0,0 0 0,13 15-118,-20-31-220,-16-17-9,-21-23-201,1 7 175,9 8 419,0 0 0,1-2 1,1 0-1,1 0 0,-12-20-164,27 37 28,0 1 0,1 0 1,-1-1-1,0 1 0,0 0 0,1-1 0,-1 1 1,1-1-1,-1 1 0,1-1 0,0 1 1,-1-1-1,1 0 0,0 1 0,0-1 1,0 1-1,0-1 0,0 1 0,1-1 0,-1 0 1,0 1-1,1-1 0,-1 1 0,1-1 1,0 1-1,-1 0 0,1-1 0,0 1 1,0 0-1,0-1 0,0 1 0,0 0 0,0 0 1,0 0-1,0 0 0,1 0 0,-1 0 1,0 0-1,1 0 0,-1 0 0,0 1 1,1-1-1,-1 1-28,75-19 251,-57 16-248,58-12-491,-44 8-444</inkml:trace>
  <inkml:trace contextRef="#ctx0" brushRef="#br1" timeOffset="-120097.74">21178 14966 25141,'0'0'1339,"2"2"178,9 8-1370,-1 0 1,0 1 0,-1 1 0,-1-1 0,0 1 0,0 1 0,-1-1-1,5 13-147,-2-5 62,107 260 4,-99-229-13,-9-50 56,-10-17-91,0 1 0,-1 0 0,-1 0 0,0 0 0,-1 0 0,-1 1 0,0-1 0,-2-3-18,-3-9 16,-18-49 67,-4 2-1,-3 0 1,-5 0-83,22 40 32,18 34-33,0 1 0,1-1 0,-1 0-1,1 1 1,-1-1 0,0 0 0,1 1 0,-1-1-1,1 0 1,-1 0 0,1 1 0,-1-1 0,1 0-1,-1 0 1,1 0 0,-1 1 0,1-1 0,-1 0 0,1 0-1,-1 0 1,1 0 0,-1 0 0,1 0 0,-1 0-1,1 0 1,-1-1 0,1 1 0,-1 0 0,1 0-1,-1 0 1,1 0 0,-1-1 0,1 1 0,-1 0 0,1-1-1,-1 1 1,0 0 0,1-1 0,-1 1 0,1 0-1,-1-1 1,0 1 0,1-1 0,-1 1 0,0 0 0,0-1-1,1 1 1,-1-1 0,0 1 0,0-1 0,0 1-1,0-1 1,0 1 0,1-1 1,61 62-99,45 32-334,-102-92 215,0 0 1,0 0-1,1 0 0,-1 0 1,0-1-1,1 0 0,-1 0 1,0 0-1,1-1 0,-1 0 1,0 0-1,0 0 0,1-1 1,-1 0-1,0 0 0,-1 0 1,1 0-1,0-1 1,-1 0-1,1 0 0,-1 0 1,0 0-1,0-1 0,0 0 1,0 0-1,-1 0 0,1 0 1,-1 0-1,0-1 0,-1 1 1,1-1-1,-1 0 0,0 0 1,0 0-1,0 0 0,-1 0 1,1 0-1,-1 0 0,0-2 218,18-71-5149,-11-60 750,-7 107 4954,-29 87 8093,4 42-6325,18-67-1894,2 0-1,2 0 0,0 0 1,3 1-1,0-1 1,2 0-1,1 0 1,3 7-429,5-5 405,-12-33-395,0 1 0,0-1-1,0 1 1,0 0 0,1-1 0,-1 1 0,0-1 0,0 1 0,1-1 0,-1 1 0,0-1 0,1 0-1,-1 1 1,0-1 0,1 1 0,-1-1 0,1 0 0,-1 1 0,1-1 0,-1 0 0,0 1 0,1-1 0,-1 0-1,1 0 1,0 1 0,-1-1 0,1 0 0,-1 0 0,1 0 0,-1 0 0,1 0 0,-1 0 0,1 0 0,0 0-1,-1 0 1,1 0 0,-1 0 0,1 0 0,-1 0 0,1 0 0,-1-1 0,1 1 0,-1 0 0,1 0-1,-1-1 1,1 1 0,-1 0 0,1-1 0,-1 1 0,1 0 0,-1-1 0,0 1 0,1-1 0,-1 1 0,0-1-1,1 1 1,-1-1 0,0 1 0,0-1-10,5-9 40,-1 0 0,0 0-1,-1-1 1,0 0 0,-1 0 0,0 0 0,0 0-1,-2 0 1,1-8-40,0 3 33,2-19 48,-1 0-1,-2 0 1,-2 0 0,-1 0-1,-1 1 1,-2-1 0,-2 1-1,-2-3-80,29 92-15,2 0-1,2-2 1,2-1-1,3-1 1,13 17 15,-41-67 1,1 1-1,-1-1 1,0 0 0,1 0-1,-1 1 1,1-1-1,-1 0 1,1 0 0,0 0-1,0 0 1,-1 0 0,1 0-1,0 0 1,0 0 0,0 0-1,0 0 1,0 0-1,0-1 1,0 1 0,0 0-1,0-1 1,1 1 0,-1 0-1,0-1 1,0 0 0,0 1-1,1-1 1,-1 0-1,0 0 1,1 1 0,-1-1-1,0 0 1,1 0 0,-1-1-1,0 1 1,0 0 0,1 0-1,-1-1 1,0 1-1,0 0 1,1-1 0,-1 1-1,0-1 1,0 0 0,0 1-1,0-1 1,0 0-1,0 0 1,0 0 0,0 0-1,0 0 1,0 0 0,0 0-1,-1 0 1,1 0 0,0 0-1,-1 0 1,1 0-1,0 0 1,-1-1 0,0 1-1,1 0 1,-1-1-1,8-33 190,-1-1 1,-2 0-1,-1 0 0,-2 0 1,-2 0-1,-1 0 0,-5-29-190,5 35 63,-2 0 0,0 1 0,-2-1 0,-2 1 0,0 0 0,-2 0 0,-1 1 0,-2 0 0,0 1 0,-2 0 0,-1 1 0,-9-11-63,9 21-37,14 23-60,20 38-90,-13-32 179,22 64-41,-4 0 0,-3 2 1,10 78 48,-13-64 7,-15-82-4,-2-2 3,0 0 0,1 0-1,0 0 1,0 0-1,1 0 1,1-1-1,-1 1 1,1-1-1,1 0 1,0 0-1,0-1 1,5 8-6,-9-15 0,-1 1 1,0-1 0,1 1-1,-1-1 1,1 1 0,-1-1-1,0 1 1,1-1 0,-1 1-1,1-1 1,-1 1 0,1-1-1,0 0 1,-1 1-1,1-1 1,-1 0 0,1 0-1,0 1 1,-1-1 0,1 0-1,-1 0 1,1 0 0,0 0-1,-1 0 1,1 0 0,0 0-1,-1 0 1,1 0 0,0 0-1,-1 0 1,1 0 0,-1-1-1,1 1 1,0 0-1,-1 0 1,1-1 0,-1 1-1,1 0 1,-1-1 0,1 1-1,0 0 1,-1-1 0,0 1-1,1-1 1,-1 1 0,1-1-1,-1 1 1,0-1 0,1 1-1,-1-1 1,0 1 0,1-1-1,-1 0 1,0 1-1,0-1 1,0 0 0,1 1-1,-1-1 1,0 1 0,0-1-1,0 0 1,0 1 0,0-1-1,0 0 0,-2-45 59,-7 3-18,-3 2 0,-2-1 0,-1 2 0,-8-14-41,-2-6 21,30 56-81,75 77-48,-76-69 108,0 1-1,1-1 0,0-1 1,-1 1-1,1-1 1,1 1-1,-1-1 1,0-1-1,1 1 1,0-1-1,-1 0 1,1 0-1,0-1 1,0 0-1,0 0 0,0 0 1,0 0-1,0-1 1,0 0-1,0-1 1,0 1-1,0-1 1,0 0-1,0-1 1,0 1-1,0-1 0,-1 0 1,1-1-1,-1 0 1,1 1-1,-1-2 1,1 1 0,0-6 3,1-1 0,-1 0 1,-1 0-1,0 0 0,0-1 1,-1 1-1,0-1 0,-1 0 0,0 0 1,-1-1-1,0 1 0,-1 0 1,0-1-1,0 1 0,-2-1 1,1 1-1,-2-1 0,1 1 0,-4-10-3,-35-39 54,39 59-54,0 0-1,0-1 0,0 1 0,0 0 0,-1 1 0,1-1 1,0 0-1,0 0 0,-1 0 0,1 1 0,0-1 0,-1 1 0,1-1 1,0 1-1,-1-1 0,1 1 0,-1 0 0,1 0 0,0 0 0,-1 0 1,1 0-1,-1 0 0,1 0 0,-1 0 0,1 0 0,-1 1 1,1-1-1,0 0 0,-1 1 0,1 0 0,0-1 0,-1 1 0,1 0 1,0-1-1,0 1 0,0 0 0,-1 0 0,1 0 0,0 0 1,0 0-1,0 0 0,1 1 0,-1-1 0,0 0 0,0 0 0,1 1 1,-1-1-1,0 1 1,-2 9-9,0 0 0,1 0 1,0 1-1,1-1 0,0 0 0,1 1 1,0-1-1,1 0 0,0 1 1,1-1-1,2 9 9,-3-15-2,3 26 0,1-1 0,2-1 0,1 1 0,1-1 0,2 0 0,0-1 0,13 20 2,-23-45-10,0-1 0,0 1 0,1 0 0,-1 0 0,1-1 1,0 1-1,-1-1 0,1 1 0,1-1 0,-1 0 0,0 0 0,0 0 0,1 0 1,-1 0-1,1 0 0,0-1 0,-1 1 0,1-1 0,0 0 0,0 0 0,0 0 1,0 0-1,0 0 0,0-1 0,0 1 0,0-1 0,0 0 0,0 0 1,0 0-1,0 0 0,0 0 0,0-1 0,0 1 0,0-1 0,0 0 0,0 0 1,0 0-1,0-1 0,0 1 0,1-2 10,21-18-1243</inkml:trace>
  <inkml:trace contextRef="#ctx0" brushRef="#br1" timeOffset="169870.13">8070 10271 21181,'3'12'1280,"-3"4"488,-2 12-904,2 4-215,-3 6-385,3 2-120,3-2-88,3-3-24,0-6-8,0-6 32,0-9-809,-6-14-439</inkml:trace>
  <inkml:trace contextRef="#ctx0" brushRef="#br1" timeOffset="170057.65">7998 9961 20956,'0'0'1601,"0"0"919,0 2-1215,11 29-569,-2-17-312,-5-4-296,1-4-512,-5-6-2569</inkml:trace>
  <inkml:trace contextRef="#ctx0" brushRef="#br1" timeOffset="170660.96">8165 10768 8042,'0'0'1816,"0"0"1411,0 0 1791,0 0-1672,0 0-1397,0 0-480,0 0-296,3-2-241,5-3-826,-1-1-1,0 0 1,0 0-1,-1-1 1,0 0-1,0 0 1,0 0-1,-1-1 1,0 1-1,0-1 0,-1-1 1,0 1-1,2-7-105,5-8 86,86-175 78,-80 180-193,-15 54-62,-18 79 34,1 72 92,26-161-1539,-4-31-222</inkml:trace>
  <inkml:trace contextRef="#ctx0" brushRef="#br1" timeOffset="171172.78">8330 10063 22621,'-4'60'3571,"5"-59"-3524,-1 0 0,0 0 0,0 0 0,1 0 0,-1 0 1,1 0-1,-1 0 0,1 0 0,-1 0 0,1 0 0,0 0 0,-1 0 0,1-1 1,0 1-1,0 0 0,0 0 0,-1-1 0,1 1 0,0-1 0,0 1 0,0 0 1,0-1-1,0 0 0,0 1 0,0-1 0,0 0 0,0 1 0,1-1 0,-1 0 0,0 0 1,0 0-1,0 0 0,0 0 0,0 0 0,0 0 0,0 0 0,0-1 0,0 1 1,0 0-1,1-1 0,-1 1 0,0 0 0,0-1 0,-1 0 0,1 1 0,0-1 1,0 1-1,0-1 0,0 0 0,0 0 0,-1 1 0,2-2-47,7-5 26,0 0-1,0-1 1,0 0-1,-1-1 1,-1 0-1,1 0 0,-1 0 1,-1-1-1,0 0 1,0-1-1,-1 1 1,0-1-1,-1 0 1,0 0-1,-1 0 1,0-1-1,-1 1 1,0-1-1,-1-2-25,0 12 3,0-1 1,0 0-1,-1 1 0,0-1 1,1 0-1,-1 1 0,0-1 0,0 0 1,0 1-1,-1-1 0,1 0 0,-1 1 1,1-1-1,-1 0 0,0 1 0,0-1 1,0 1-1,0-1 0,-1 1 0,1 0 1,-1-1-1,1 1 0,-1 0 0,0 0 1,0 0-1,0 0 0,0 1 0,0-1 1,0 0-1,0 1 0,-1 0 0,1-1 1,-1 1-1,1 0 0,-1 0 1,1 0-1,-1 0 0,1 1 0,-1-1 1,0 1-1,1 0 0,-1 0 0,0 0 1,0 0-1,1 0 0,-1 0 0,0 1 1,1-1-1,-1 1 0,0 0 0,1 0 1,-2 0-4,-7 5 0,1 0 1,-1 1 0,1 0 0,1 1-1,0-1 1,0 2 0,0 0 0,1 0-1,0 0 1,1 1 0,0 0 0,0 1-1,1-1 1,1 1 0,0 0 0,0 1 0,1-1-1,0 1 1,1 0 0,1 0 0,-2 11-1,3-10 1,1 0 0,-1 0 0,2 0 0,0-1 0,1 1 0,0 0 0,1-1 0,0 1 0,1-1 1,0 0-1,3 4-1,-5-11-7,0 0 0,1 0 0,-1 0 0,1 0 0,1-1 0,-1 0 0,0 1 0,1-1 0,0-1 0,0 1 1,0 0-1,1-1 0,-1 0 0,1 0 0,0 0 0,-1-1 0,1 1 0,0-1 0,1 0 0,-1-1 0,0 1 0,0-1 1,1 0-1,-1-1 0,1 1 0,-1-1 0,2 0 7,27-6-658,2-6-759</inkml:trace>
  <inkml:trace contextRef="#ctx0" brushRef="#br2" timeOffset="149030.09">3908 10747 26678,'-18'1'496,"3"-1"-256,3 0-152,6-6-256,3-7-360,6-6-1009</inkml:trace>
  <inkml:trace contextRef="#ctx0" brushRef="#br0" timeOffset="16851.05">5964 8278 22917,'0'0'1680,"0"0"1097,0 0-1809,0 0-320,0 0-424,1 0-144,1 0-32,-1 0-32,0 0-1056,1 0 280</inkml:trace>
  <inkml:trace contextRef="#ctx0" brushRef="#br0" timeOffset="-34073.96">1128 9371 14747,'-42'36'10376,"43"-41"-9564,3-8-690,1-1 0,0 1 1,1 0-1,1 1 0,0-1 0,0 2 1,1-1-1,1 1 0,0 0 0,0 0 1,3 0-123,15-22 135,19-30-39,-4-2-1,-3-1 1,3-13-96,-26 66 27,-9 40-15,-5 13 14,-1 0 0,-2-1 1,-2 1-1,-2-1 0,-7 28-26,-10 131 178,22-195-177,0-3-198</inkml:trace>
  <inkml:trace contextRef="#ctx0" brushRef="#br0" timeOffset="-33654.23">1830 8944 15155,'45'-67'9626,"-44"66"-8251,-1 1-221,-23 52 53,-31 41-1074,37-70-109,2 2 1,0 0-1,2 0 0,1 1 1,1 1-1,1 0 1,1 0-1,1 1 0,2 0 1,1 1-1,-2 28-24,7-56 5,-1 1 0,1 0 0,0 0-1,0-1 1,0 1 0,0 0 0,0 0 0,0 0 0,0-1-1,0 1 1,1 0 0,-1 0 0,1-1 0,-1 1 0,1 0-1,0-1 1,0 1 0,-1 0 0,1-1 0,0 1 0,1-1-1,-1 0 1,0 1 0,0-1 0,0 0 0,1 0 0,-1 0-1,1 1 1,-1-2 0,1 1 0,-1 0 0,1 0 0,0 0-1,-1-1 1,1 1 0,0-1 0,0 1 0,-1-1-1,1 0 1,0 0 0,0 1 0,0-1 0,-1-1 0,1 1-1,0 0 1,0 0 0,0-1 0,-1 1 0,1-1 0,1 0-5,10-5-161,0 0 1,-1-1-1,1-1 1,-2 0-1,1-1 1,-1 0 0,0 0-1,-1-2 1,0 1-1,5-8 161,6-9-1958</inkml:trace>
  <inkml:trace contextRef="#ctx0" brushRef="#br0" timeOffset="-33404.67">1567 9152 24141,'0'9'872,"4"-1"233,2-1-89,12-5-296,4-4-184,8-7-208,4-4-104,4-6-160,0-2-24,-5 4-8,-5 4 40,-10 9-304,-5 2-296,-8 9-1296,-4 5 639</inkml:trace>
  <inkml:trace contextRef="#ctx0" brushRef="#br0" timeOffset="-33124.96">1564 9251 22125,'-9'7'1040,"9"0"320,-2 1-344,11-1-423,9-1-185,6-4-288,4-2-64,8-2-40,0-4 32,-1-1-664,-2-1-561</inkml:trace>
  <inkml:trace contextRef="#ctx0" brushRef="#br0" timeOffset="-32799.96">2190 8764 16371,'-18'-18'7984,"2"29"-7746,6 1-188,1 0 0,0 1 0,0 0 0,2 1-1,-1-1 1,2 1 0,0 1 0,-2 5-50,-5 14 208,0 0 0,2 1 0,2 1 0,1 0 0,2 0 0,1 0 0,2 1 0,2 0 0,1-1 0,2 1 0,1 0 1,3 7-209,-5-38 18,0 0 0,0 0 0,0 0 0,1 0 0,0-1 1,0 1-1,1 0 0,0-1 0,-1 0 0,2 1 0,-1-1 1,1 0-1,-1-1 0,1 1 0,1-1 0,-1 0 0,1 0 1,-1 0-1,1 0 0,0-1 0,1 0 0,-1 0 0,0 0 1,1-1-1,0 1 0,-1-1 0,1-1 0,0 1 0,3-1-18,22-1-305</inkml:trace>
  <inkml:trace contextRef="#ctx0" brushRef="#br0" timeOffset="-31899.84">2272 9239 15107,'0'0'2734,"-1"1"3565,7 5-4300,-1-7-1923,1 0 0,-1-1 0,0 1 0,0-1 0,0 0 0,-1-1 0,1 1 0,0-1 1,-1 0-1,1 0 0,-1 0 0,0 0 0,0-1 0,0 0 0,-1 0 0,1 0 0,-1 0 0,0-1 0,0 1 0,-1-1 0,1 1 0,-1-1 0,0 0 1,0 0-1,0-2-76,7-8 45,152-277 194,-142 266-218,-18 26-21,-1 0 0,1 0-1,-1-1 1,0 1 0,1 0-1,-1 0 1,1 0 0,-1 0-1,1 0 1,-1 0 0,1 0-1,-1 0 1,1 0 0,-1 0-1,0 0 1,1 0 0,-1 0-1,1 0 1,-1 1 0,1-1-1,-1 0 1,1 0 0,-1 0-1,0 1 1,1-1 0,-1 0-1,0 1 1,1-1 0,-1 0-1,0 1 1,1-1 0,-1 0-1,0 1 1,1-1 0,-1 0-1,0 1 1,0-1-1,0 1 1,0-1 0,1 1-1,-1-1 1,0 1 0,0-1-1,0 0 1,0 1 0,0-1-1,0 1 1,0-1 0,0 1-1,0-1 1,0 1 0,0-1-1,0 1 1,-1-1 0,1 0-1,0 1 1,0-1 0,0 1-1,-1-1 1,1 1 0,1 39 10,-2 0 0,-2 0 1,-1 0-1,-3 0 0,-2 4-10,-9 69 54,12-51-72,6-62-942,0 0-760</inkml:trace>
  <inkml:trace contextRef="#ctx0" brushRef="#br0" timeOffset="-31401.09">2901 8892 18636,'2'-6'7713,"-1"13"-6095,-1 19-1819,-24 119 537,22-121-306,1 0 0,1 0 0,2 0 0,0 0 0,1 0-1,2 0 1,5 18-30,-9-40-54,-1-2-413,-1-4-977,0-13-369</inkml:trace>
  <inkml:trace contextRef="#ctx0" brushRef="#br0" timeOffset="-31133.25">2717 9053 19540,'-2'7'1809,"2"1"495,3-2-1096,9-3-368,1 0 9,13-3-153,2-2-208,5-5-248,4-2-104,0-3-80,-1 0 8,-1 4-1256,-9 5 2848</inkml:trace>
  <inkml:trace contextRef="#ctx0" brushRef="#br0" timeOffset="-30562.02">3166 8886 21709,'0'0'1017,"0"0"14,3-2-225,145-65 610,-141 65-1390,85-15 704,-90 19-695,0 0 0,-1-1 0,1 1 0,0 0 0,0 0-1,-1 0 1,1 0 0,-1 0 0,0 0 0,0 1 0,0-1 0,0 0 0,0 1 0,0-1 0,0 1-1,-1-1 1,1 1 0,-1-1 0,0 1 0,0-1 0,0 1 0,0-1 0,0 1 0,0-1 0,-1 1 0,0-1-1,1 1 1,-1-1 0,0 1 0,0-1 0,0 0 0,0 1 0,0-1 0,-1 0 0,0 1-35,-144 290 1012,145-291-1006,0-1 1,0 0-1,1 0 0,-1 1 1,0-1-1,1 0 0,-1 1 1,1-1-1,-1 0 0,1 1 1,0-1-1,-1 1 0,1-1 1,0 1-1,0-1 0,0 1 1,0-1-1,1 0 0,-1 1 1,0-1-1,1 1 1,-1-1-1,0 1 0,1-1 1,0 0-1,-1 1 0,1-1 1,0 0-1,0 0 0,-1 0 1,1 1-1,0-1 0,0 0 1,0 0-1,1 0 0,-1 0 1,0-1-1,0 1 0,0 0 1,1 0-1,-1-1 1,0 1-1,1-1 0,-1 1 1,1-1-1,0 1-6,81-16-1752,-45-2-168</inkml:trace>
  <inkml:trace contextRef="#ctx0" brushRef="#br0" timeOffset="-30294.65">3899 8746 23533,'-4'26'880,"-7"5"160,-2 5-271,-5 7-273,-1 0-184,2 0-160,1 0 0,4-7-56,0-2-40,2-9-40,-1-4 8,1-5 0,-2-5 32,3-8-584,3-5-648</inkml:trace>
  <inkml:trace contextRef="#ctx0" brushRef="#br0" timeOffset="-29996.94">3655 8602 22125,'-2'1'94,"-3"-2"37,0 1-1,0 0 1,0 1-1,0-1 1,0 1-1,0 0 1,1 0-1,-1 1 1,0-1-1,1 1 1,-1 0 0,1 0-1,0 1 1,-1-1-1,1 1 1,0 0-1,1 0 1,-1 0-1,0 1 1,1-1-1,0 1 1,0 0-1,0 0 1,0 0-1,1 0 1,-1 1-1,1-1 1,0 1 0,0-1-1,1 1 1,-1 2-131,1-1 36,1-1 1,0 1-1,0 0 1,0-1-1,1 1 1,-1-1 0,1 1-1,1-1 1,-1 1-1,1-1 1,0 0 0,0 1-1,1-1 1,-1 0-1,1 0 1,0-1-1,0 1 1,1-1 0,0 1-1,0-1 1,0 0-1,0-1 1,0 1-1,1-1 1,-1 1 0,1-2-1,0 1 1,0 0-1,0-1 1,0 0-1,1 0 1,-1 0 0,1-1-1,-1 0 1,1 0-1,-1 0 1,1-1-1,-1 0 1,1 0 0,0 0-37,0-2 34,0 0 1,0 0 0,0 0 0,0-1 0,-1 0 0,1 0-1,-1-1 1,0 1 0,0-1 0,0 0 0,0-1-1,-1 1 1,1-1 0,-1 0 0,0 0 0,-1 0 0,1 0-1,-1-1 1,0 0 0,-1 1 0,1-1 0,-1 0 0,0 0-1,-1-1 1,1 1 0,-1 0 0,0 0 0,-1-1-1,0 1 1,0 0 0,0-1 0,0 1 0,-1 0 0,0-1-1,-1 1 1,0-1-35,1 5-3,0 0 1,0 1-1,0-1 0,0 0 0,-1 1 0,1-1 1,-1 1-1,1 0 0,-1-1 0,1 1 0,-1 0 1,0 0-1,0 0 0,1 0 0,-1 0 0,0 0 1,0 1-1,0-1 0,0 1 0,0-1 0,0 1 1,0 0-1,0 0 0,0-1 0,0 2 0,0-1 1,0 0-1,0 0 0,0 1 0,0-1 0,0 1 1,0-1-1,0 1 0,0 0 0,0 0 0,1 0 0,-1 0 1,0 0-1,1 0 0,-1 0 0,0 0 0,1 1 1,0-1-1,-1 1 0,1-1 0,0 1 0,0 0 1,-1-1-1,1 1 0,1 0 0,-1 0 0,0 0 1,0 0-1,1 0 0,-1 0 0,1 0 0,-1 0 1,1 0-1,0 0 3,-3 7-228,1 1 0,0-1 0,0 1 0,1 0 0,1 0 0,-1-1 0,2 1 0,-1 0 0,1 0 0,1-1 0,0 1 0,0-1 0,1 1 0,0-1 0,4 8 228,10 18-1952</inkml:trace>
  <inkml:trace contextRef="#ctx0" brushRef="#br0" timeOffset="-29656.35">4115 8990 17020,'-54'79'8597,"23"-44"-6568,11-5-759,19-28-930,1-2-118,0 0-56,2-5-21,4-10-109,-1 1-1,0-1 1,-1-1 0,-1 1-1,0-1 1,-1 1 0,-1-1-1,-1 0 1,0 0 0,-1 1-1,0-1 1,-2-5-36,3 20-3,-1-1 0,1 1-1,0 0 1,-1-1 0,1 1-1,-1 0 1,0-1 0,1 1-1,-1 0 1,0 0 0,0 0 0,0-1-1,0 1 1,0 0 0,0 0-1,0 0 1,0 1 0,0-1-1,-1 0 1,1 0 0,0 1 0,0-1-1,-1 0 1,1 1 0,0-1-1,-1 1 1,1 0 0,-1-1 0,1 1-1,-1 0 1,1 0 0,0 0-1,-1 0 1,1 0 0,-1 0-1,1 1 1,-1-1 0,1 0 0,0 1-1,-1-1 1,1 1 0,0-1-1,-1 1 1,1 0 0,0-1-1,0 1 1,0 0 0,-1 0 0,1 0-1,0 0 1,0 0 0,0 0-1,0 0 1,1 1 0,-1-1 0,0 0-1,0 0 1,1 1 0,-1-1-1,1 0 1,-1 1 0,1-1-1,0 0 1,-1 1 0,1-1 0,0 1-1,0-1 1,0 1 0,0-1-1,0 1 4,-12 72-99,12-72 13,0-1 0,0 1 0,0 0 0,0-1-1,0 1 1,0 0 0,0-1 0,1 1 0,-1 0 0,1-1 0,-1 1 0,1 0 0,-1-1 0,1 1 0,0-1 0,0 1 0,0-1-1,0 0 1,0 1 0,0-1 0,0 0 0,0 0 0,0 0 0,1 1 0,-1-1 0,0-1 0,1 1 0,-1 0 0,1 0-1,-1 0 1,1-1 0,0 1 0,-1-1 0,1 1 0,-1-1 0,1 0 0,0 0 0,-1 1 0,1-1 0,0 0 0,0-1 86,19-2-1969</inkml:trace>
  <inkml:trace contextRef="#ctx0" brushRef="#br0" timeOffset="-29392.4">4185 8529 20700,'0'-2'131,"1"0"-1,0 0 0,0 0 0,0 0 0,0 0 0,0 0 0,0 0 0,1 0 0,-1 0 0,1 1 0,-1-1 1,1 1-1,-1-1 0,1 1 0,0-1 0,0 1 0,0 0 0,0 0 0,0 0 0,0 0 0,0 0 0,0 0 1,0 1-1,1-1 0,-1 1 0,0-1 0,0 1 0,0 0 0,1 0 0,-1 0 0,0 0 0,0 1 0,1-1 1,-1 0-1,0 1 0,0 0 0,0-1 0,1 1 0,-1 0 0,0 0 0,0 0 0,1 1-130,6 4 58,-1-1 0,0 1 1,0 1-1,0-1 0,-1 1 0,0 1 0,-1-1 0,1 1 0,-2 0 0,1 1 0,-1-1 1,0 1-1,-1 0 0,0 0 0,0 1 0,-1-1 0,0 1 0,-1 0 0,0 0 0,0 1-58,2 14 101,-2 0-1,0 1 0,-2-1 0,-1 0 0,0 1 0,-2-1 0,-4 14-100,2-12 30,-2 0 0,-1 0 0,-1-1-1,-1 0 1,-1 0 0,-2-1 0,0-1 0,-1 0-1,-2-1 1,0-1 0,-2 0 0,-9 8-30,-17 5-907</inkml:trace>
  <inkml:trace contextRef="#ctx0" brushRef="#br0" timeOffset="14901.24">4778 8424 18356,'0'0'1202,"-7"3"1109,-15 15-1855,0 0 0,1 2 1,1 0-1,1 2 0,1 0 1,1 0-1,1 2 0,0 0 1,2 1-1,1 1 0,2 0 1,-6 18-457,4-16 27,2 1 0,2 1 1,0 0-1,2 0 0,2 0 1,0 1-1,2 0 1,1 0-1,2 0 0,1 0 1,1 0-1,2-1 1,2 3-28,-6-29-34,1 1 1,0 0 0,0 0-1,0-1 1,1 1 0,0 0 0,-1-1-1,2 0 1,-1 1 0,0-1-1,1 0 1,0 0 0,0 0-1,0-1 1,1 1 0,-1-1 0,1 1-1,0-1 1,0-1 0,0 1-1,0 0 1,0-1 0,0 0 0,1 0-1,-1 0 1,1 0 0,0-1-1,1 0 34,16-2-1419</inkml:trace>
  <inkml:trace contextRef="#ctx0" brushRef="#br0" timeOffset="15432.78">4786 9078 17972,'-4'28'6901,"4"-27"-6846,0 0 0,0 0 0,0-1 0,0 1 0,1 0 0,-1 0 1,0 0-1,0-1 0,1 1 0,-1 0 0,1 0 0,-1-1 0,0 1 1,1 0-1,0-1 0,-1 1 0,1-1 0,-1 1 0,1-1 0,0 1 0,-1-1 1,1 1-1,0-1 0,-1 1 0,1-1 0,0 0 0,0 1 0,-1-1 1,1 0-1,0 0 0,0 0 0,0 1 0,0-1 0,-1 0 0,1 0 1,0 0-1,0-1 0,0 1 0,-1 0 0,1 0 0,0 0 0,0 0 1,0-1-1,-1 1 0,1 0 0,0-1 0,0 1 0,0-1-55,11-7 39,0-1-1,-1 0 1,0-1-1,0-1 1,-1 1-1,-1-2 1,0 1-1,0-1 1,6-11-39,-1 2 20,179-291 107,-187 301-124,-3 5-3,0 0 0,0 0 0,1 0 0,0 1 1,0-1-1,0 1 0,1 0 0,-1 0 0,1 0 0,1 1 1,-1-1-1,0 1 0,4-1 0,-8 5-2,1 1-1,-1 0 1,0 0 0,0 0 0,0 0-1,0 0 1,0 0 0,0 0 0,0 0-1,0 0 1,-1 1 0,1-1-1,0 0 1,-1 0 0,1 1 0,-1-1-1,1 1 1,-1-1 0,0 0 0,0 1-1,1-1 1,-1 1 0,0-1-1,0 0 1,0 1 0,-1-1 0,1 1-1,0-1 1,0 0 0,-1 1 0,1-1-1,-1 1 3,1 0 0,-62 351 340,49-159-106,13-192-492,0-2-1045</inkml:trace>
  <inkml:trace contextRef="#ctx0" brushRef="#br0" timeOffset="15916.42">5552 8679 24005,'-6'6'2747,"-18"144"-1569,22-132-1153,-3 22 109,1 0 1,2 0-1,2 0 0,2 0 0,6 37-134,3-17 141,-10-57-167,-1-3-210,-1-4-691,-1-16-693</inkml:trace>
  <inkml:trace contextRef="#ctx0" brushRef="#br0" timeOffset="16193.53">5367 8928 19500,'0'0'1817,"0"0"255,0 0-360,0 0-327,0 0-177,24-6-584,-3-2-104,4-5-208,6-5-96,-3-1-136,7 1-40,-3 6-40,-5 2 40,3 10-344,-6 4-768</inkml:trace>
  <inkml:trace contextRef="#ctx0" brushRef="#br0" timeOffset="16580.77">6038 8673 18812,'10'-4'1776,"-8"3"109,-2 1-341,0 0-334,-2 18 435,-62 138-319,62-149-1293,-1 3 25,-1 0-1,2-1 0,-1 1 1,1 0-1,1 0 0,-1 1 1,2-1-1,-1 0 1,2 0-1,-1 0 0,1 0 1,1 1-1,0-1 0,0-1 1,2 3-58,-3-11 12,-1 0 0,1 0 0,0 0 0,-1 0 0,1 0 1,0 0-1,0 0 0,0 0 0,0 0 0,0-1 1,0 1-1,0 0 0,0-1 0,0 1 0,0-1 0,1 1 1,-1-1-1,0 0 0,0 1 0,0-1 0,1 0 0,-1 0 1,0 0-1,0 0 0,0 0 0,1 0 0,-1 0 1,0 0-1,0 0 0,1-1 0,-1 1 0,0 0 0,0-1 1,0 1-1,0-1 0,0 0 0,0 1 0,0-1 1,0 0-1,0 1 0,0-1 0,0 0 0,0 0 0,0 0 1,0 0-1,-1 0 0,1 0 0,0 0 0,-1 0 1,1-1-13,38-57-185,-37 57 150,18-38-760</inkml:trace>
  <inkml:trace contextRef="#ctx0" brushRef="#br0" timeOffset="17576.9">6148 9228 18212,'-28'59'8143,"51"-66"-6615,149-218-656,-146 210-860,-23 53-33,-22 114-276,19-149-1146</inkml:trace>
  <inkml:trace contextRef="#ctx0" brushRef="#br0" timeOffset="18075.24">6315 8620 19956,'0'0'1927,"0"0"194,0 0-632,6 3-43,-2-1-1425,0-1 1,0 0-1,0 0 1,0 0-1,0 0 1,0 0-1,0-1 0,1 0 1,-1 0-1,0 0 1,0 0-1,0-1 0,1 0 1,-1 0-1,0 0 1,0 0-1,0-1 0,0 1 1,-1-1-1,2 0-21,1-2 25,0-1-1,0 1 0,0-1 1,-1 0-1,0 0 0,0-1 1,0 1-1,0-1 0,-1-1 1,0 1-1,-1 0 0,1-1 1,-1 0-1,0 1 0,-1-1 1,1-1-1,-2 1 1,1 0-1,-1 0 0,0-1 1,0 1-1,-1-1 0,0 1-24,0 6 9,0 0 0,0 0 0,-1 1-1,1-1 1,0 0 0,0 0 0,-1 0 0,1 1-1,-1-1 1,1 0 0,-1 0 0,1 1 0,-1-1-1,1 0 1,-1 1 0,1-1 0,-1 0-1,0 1 1,1-1 0,-1 1 0,0 0 0,0-1-1,1 1 1,-1-1 0,0 1 0,0 0 0,0 0-1,0-1 1,1 1 0,-1 0 0,0 0 0,0 0-1,0 0 1,0 0 0,0 0 0,0 0-1,1 0 1,-1 0 0,0 1 0,0-1 0,0 0-1,0 0 1,1 1 0,-1-1 0,0 1 0,0-1-1,1 1 1,-1-1 0,0 1-9,-38 28 84,13-3-48,2 2 0,0 0 0,2 2 0,1 0 0,1 2-36,17-27 24,0 0-1,0 1 0,0-1 1,1 0-1,-1 1 1,1-1-1,0 1 0,1 0 1,0 0-1,0 0 1,0 0-1,0 0 1,1 0-1,0 0 0,0-1 1,1 4-24,1-7 7,0 0 0,0 0 0,0 0 1,0-1-1,1 1 0,-1 0 0,0-1 0,1 0 0,-1 1 1,1-1-1,-1 0 0,1 0 0,0-1 0,-1 1 0,1 0 1,0-1-1,0 0 0,0 0 0,-1 1 0,1-2 1,0 1-1,0 0 0,-1 0 0,1-1 0,0 0 0,0 1 1,-1-1-1,1 0 0,-1-1 0,1 1-7,0 1 2,144-48-842,-121 34-720</inkml:trace>
  <inkml:trace contextRef="#ctx0" brushRef="#br0" timeOffset="18594.83">6822 8372 21205,'0'0'996,"0"0"203,8 4 1229,-2 0-2371,1 0 1,-2 0-1,1 1 0,0 0 1,-1 0-1,0 0 0,0 1 0,-1-1 1,1 1-1,-1 0 0,0 1 0,-1-1 1,0 1-1,0-1 0,0 1 0,1 6-57,3 25 106,-2 1 1,-2-1-1,-2 1 0,-1-1 0,-5 39-106,4-56 63,1-20-60,-1 51 152,-3 1 1,-1-1 0,-3 0-1,-2 0 1,-2-1-1,-3 0 1,-9 18-156,22-63-90,-1 0-1,0 0 1,-1-1 0,1 0-1,-1 1 1,0-1 0,0-1-1,-1 1 1,0-1 0,1 1-1,-1-1 1,-1-1-1,1 1 1,-1-1 0,1 0-1,-1 0 1,0 0 0,0-1-1,0 0 1,0 0 0,0-1-1,-1 0 1,1 0 0,-2 0 90,-26 0-3289</inkml:trace>
  <inkml:trace contextRef="#ctx0" brushRef="#br0" timeOffset="22823.6">5245 6738 17452,'-9'-151'6422,"9"148"-5937,4 3-447,-1 1 0,0 0 1,0-1-1,0 1 0,1 1 1,-1-1-1,0 0 0,0 1 1,0-1-1,-1 1 1,1 0-1,0 0 0,-1 0 1,1 1-1,-1-1 0,0 0 1,1 1-1,-1 0 1,0-1-1,-1 1 0,2 2-38,11 13 88,50 54-31,-4 3-1,-3 3 0,21 40-56,71 157 224,16 69-224,-133-272-181,-4 1-1,-2 1 0,7 43 182,-26-87-1111,1-6-169</inkml:trace>
  <inkml:trace contextRef="#ctx0" brushRef="#br0" timeOffset="23130.94">5830 7891 17780,'74'82'6163,"21"50"-5195,32 44 325,-127-175-1266,1 0 0,-1 0 0,1-1 0,0 1 0,-1 0 0,1 0 0,0-1 0,-1 1 0,1 0 0,0-1 0,0 1 0,0-1 0,-1 1 0,1-1 0,0 1 0,0-1 0,0 0 0,0 1 0,0-1 0,0 0 0,0 0 0,0 0 0,0 0 0,0 0 0,0 0 0,0 0 0,0 0 0,0 0 0,0 0 0,0 0 0,0-1 0,0 1 0,-1 0 0,1-1 0,0 1 0,0 0 0,0-1 0,0 0 0,0 1 0,-1-1 0,1 1 0,0-1 0,-1 0 0,1 1 0,0-1 0,-1 0 0,1 0 0,-1 0 0,1 0 0,-1 1 0,1-1 0,-1 0 0,0 0 0,1 0 0,-1 0 0,0 0 0,0 0 0,0 0 0,1 0 0,-1 0 0,0 0-27,34-166 770,24-93-937,-46 213-689</inkml:trace>
  <inkml:trace contextRef="#ctx0" brushRef="#br1" timeOffset="154800.99">2032 8013 21317,'2'-9'904,"1"3"360,1 6-520,1 12-448,-5 7-72,0 5-560,-3-1-616</inkml:trace>
  <inkml:trace contextRef="#ctx0" brushRef="#br1" timeOffset="155780.43">1344 8949 5185,'-112'-180'-2141,"-22"-105"9236,53 107-1107,32 96-1688,47 79-3420,2 3-292,0 5-225,2 10-328,1 0 0,1 0 0,0 0 0,1 0 0,0-1 0,1 1 0,1-2 1,1 1-1,0-1 0,4 5-35,-12-18 1,128 198 276,8-6-1,17 5-276,21 29 111,1 23-111,119 211-14,-232-370-516,-8-10-299</inkml:trace>
  <inkml:trace contextRef="#ctx0" brushRef="#br1" timeOffset="167188.9">4753 10900 20172,'0'0'1229,"0"0"-40,0-3-133,55-121 995,-37 87-1941,-1-2-43,1 1-1,3 1 0,1 0 1,1 2-1,24-28-66,-46 63 0,-1-1 1,0 0-1,0 0 1,1 0-1,-1 0 1,0 0-1,1 0 1,-1 0-1,1 0 1,0 0-1,-1 1 1,1-1-1,-1 0 1,1 0-1,0 1 0,0-1 1,-1 1-1,1-1 1,0 0-1,0 1 1,0-1-1,0 1 1,0 0-1,0-1 1,0 1-1,-1 0 1,1 0-1,0-1 1,0 1-1,0 0 1,0 0-1,0 0 1,0 0-1,0 0 0,0 0 1,0 1-1,0-1 1,0 0-1,0 0 1,0 1-1,0-1 1,0 0-1,0 1 1,0-1-1,0 1 1,-1-1-1,1 1 1,0 0-1,0-1 1,-1 1-1,1 0 0,0 0 1,-1-1-1,1 1 1,-1 0-1,1 0 1,-1 0-1,1 0 1,-1 0-1,1-1 1,-1 1-1,0 1 0,7 32 35,-2-1 0,-1 1-1,-2 0 1,-1 0-1,-3 15-34,4 68 11,15-5-575,-10-93-411</inkml:trace>
  <inkml:trace contextRef="#ctx0" brushRef="#br1" timeOffset="168090.56">6106 10423 23757,'77'-8'3001,"-71"8"-2989,0 1 1,0 0-1,1 0 0,-1 1 1,-1 0-1,1 0 1,0 0-1,0 1 0,-1 0 1,1 0-1,-1 0 1,0 1-1,0-1 0,0 1 1,-1 0-1,1 1 1,-1-1-1,0 1 0,0 0 1,-1 0-1,1 0 0,-1 1 1,0-1-1,-1 1 1,1-1-1,-1 1 0,1 5-12,-2 7 56,-1 0-1,-1 0 0,-1 0 1,0-1-1,-2 1 0,0-1 0,0 0 1,-2 0-1,0 0 0,-1 0 0,-1-1 1,0-1-1,-1 1 0,-1-1 1,0-1-1,-1 0 0,-1 0 0,-4 3-55,14-16 3,0 1-1,0 0 0,1 0 0,-1 0 1,1 0-1,-1 0 0,1 0 0,-1 0 1,1 0-1,0 1 0,0-1 1,0 0-1,1 1 0,-1-1 0,0 1 1,1-1-1,0 0 0,-1 1 0,1 0 1,0-1-1,0 1 0,1-1 0,-1 1 1,0-1-1,1 1 0,-1-1 1,1 0-1,0 1 0,0-1 0,0 0 1,0 1-1,0-1 0,1 0 0,-1 0 1,1 0-1,-1 0 0,1 0 0,0 0 1,0-1-1,1 2-2,41 11-1628,-14-13 99</inkml:trace>
  <inkml:trace contextRef="#ctx0" brushRef="#br1" timeOffset="168342.5">6869 10439 19868,'12'3'1160,"-4"7"-223,-5 8-153,-11 12-144,-2 7-136,-7 9 16,3 3 24,-4 3-104,-3-1-63,8-8-209,1-3-80,3-9-40,4-5-8,-4-13-232,9-13-353,0 0-791,-15-24 312</inkml:trace>
  <inkml:trace contextRef="#ctx0" brushRef="#br1" timeOffset="168632.37">6619 10308 21397,'-5'0'246,"-1"0"1,1 1 0,-1 0 0,1 0 0,0 0 0,-1 0-1,1 1 1,0 0 0,0 0 0,0 0 0,0 1 0,0 0-1,1-1 1,-1 2 0,1-1 0,-1 1-247,2-1 48,0 0 1,0 0-1,0 1 0,1-1 1,0 1-1,-1-1 1,1 1-1,0 0 0,1 0 1,-1 0-1,1 0 1,0 0-1,0 0 0,0 0 1,0 0-1,1 1 0,-1-1 1,1 0-1,0 0 1,1 1-1,-1-1 0,1 0 1,0 0-1,0 0 0,0 0 1,0 0-1,1 0 1,0 0-1,-1 0 0,2 0 1,-1 0-49,1 0 25,0 1-1,0-1 1,0 0 0,0 0 0,1 0-1,-1 0 1,1-1 0,0 0 0,0 0-1,1 0 1,-1 0 0,1 0 0,-1-1-1,1 0 1,0 0 0,0 0 0,0-1-1,0 1 1,0-1 0,0 0 0,0-1-1,0 1 1,1-1 0,-1 0 0,0-1-1,0 1 1,0-1 0,0 0 0,1 0 0,-1 0-1,-1-1 1,1 0 0,3-1-25,0 0 56,0 0 0,-1-1 0,1 0 0,-1 0 0,0-1 0,0 0 0,0 0 0,-1-1 0,0 0 0,0 0 0,0 0 0,-1-1 0,1 0 0,-2 0 0,1 0 0,-1 0 0,0-1 0,-1 1 0,0-1 0,1-5-56,-3 11 16,-1 0-1,1-1 1,-1 1-1,0-1 0,0 1 1,0-1-1,0 1 1,0-1-1,-1 1 1,1-1-1,-1 1 0,0 0 1,1-1-1,-1 1 1,0 0-1,-1 0 0,1 0 1,0-1-1,0 1 1,-1 0-1,0 0 0,1 1 1,-1-1-1,0 0 1,0 1-1,0-1 0,0 1 1,0-1-1,0 1 1,0 0-1,0 0 0,0 0 1,-1 0-1,1 0 1,0 1-1,-1-1 0,1 1 1,-1-1-1,1 1 1,-1 0-16,-101 6-84,101-4-1,-1-1 0,1 1 1,0 0-1,0 0 1,0 0-1,0 1 1,0-1-1,0 1 1,0-1-1,1 1 1,0 0-1,-1 0 0,1 0 1,0 0-1,0 1 1,1-1-1,-1 0 1,1 1-1,-1-1 1,1 1-1,0 0 0,1-1 1,-1 1-1,1 0 1,-1-1-1,1 1 1,0 0-1,0 0 1,1-1-1,0 5 85,5 21-1926</inkml:trace>
  <inkml:trace contextRef="#ctx0" brushRef="#br1" timeOffset="168986.63">7186 10780 21109,'-19'62'4381,"16"-53"-4214,1 0 0,1 0 0,-1 0 0,1 0 0,1 0 0,0 0 0,0 0 0,0 0 0,1 0 0,1 0 0,0 0 0,0-1 0,0 1 0,1 0 0,4 6-167,-6-12 24,1-1-1,-1 0 1,1 0 0,-1 0-1,1 0 1,0 0-1,0 0 1,0 0-1,0-1 1,0 1 0,0-1-1,0 1 1,1-1-1,-1 0 1,1 0-1,-1 0 1,1 0 0,-1 0-1,1-1 1,-1 1-1,1-1 1,-1 1 0,1-1-1,0 0 1,-1 0-1,1 0 1,0-1-1,-1 1 1,1-1 0,-1 1-1,1-1 1,-1 0-1,1 0 1,1-1-24,3-1 36,-1 0 0,1-1 0,-1 1 0,0-1 0,-1 0 0,1-1 0,-1 0 0,0 0 0,0 0 0,0 0 0,0-1 0,1-2-36,-3 4 20,0-1 0,0 1 0,0-1 0,0 1 0,-1-1 0,0 0 1,0 0-1,0 0 0,-1 0 0,1 0 0,-1 0 0,0-1 0,-1 1 0,1 0 0,-1 0 0,0-1 0,-1 1 1,1 0-1,-1-1 0,0 1 0,0 0 0,-1 0 0,1 0 0,-1 0 0,0 0 0,-1 0 0,1 0 0,-1 1 1,0-1-1,0 1 0,0 0 0,-1 0 0,1 0 0,-1 0 0,0 1 0,0-1 0,0 1 0,-1 0 0,1 0 1,-1 1-1,0-1 0,0 1 0,0 0 0,0 1 0,0-1 0,-1 0-20,3 2-64,-1 0-1,1 0 1,-1 0-1,1 0 1,-1 0-1,1 0 1,0 1-1,-1 0 1,1 0 0,0 0-1,-1 0 1,1 0-1,0 1 1,0-1-1,0 1 1,0 0-1,0 0 1,1 0-1,-1 0 1,1 1-1,-1-1 1,1 0 0,0 1-1,0 0 1,0 0-1,0 0 1,0 0-1,0 0 1,1 0-1,0 0 1,-1 0-1,1 0 1,0 2 64,-5 21-1852</inkml:trace>
  <inkml:trace contextRef="#ctx0" brushRef="#br1" timeOffset="169455">7552 10503 19668,'7'6'2145,"-1"3"31,-4 9-832,-4 4-303,2 8-537,0 1-216,0 3-216,2 2-24,2-3-24,4-2-8,1-6 0,-2-4 32,2-8-360,0-5-488,-6-10 672</inkml:trace>
  <inkml:trace contextRef="#ctx0" brushRef="#br1" timeOffset="169700.82">7360 10644 21885,'0'0'1144,"0"0"344,0 0-368,20-1-375,5-5-169,6-3-256,5-2-128,7 1-160,1-2 8,6 2-696,-3-2-737</inkml:trace>
  <inkml:trace contextRef="#ctx0" brushRef="#br1" timeOffset="167454.69">5574 10567 20068,'-3'36'1097,"0"2"-441,-3 4-88,3 5-240,-1 0-184,6 0-112,6-5-8,1-8 0,0-6 16,-5-13-32,-1-3-304,-3-12-1369</inkml:trace>
  <inkml:trace contextRef="#ctx0" brushRef="#br1" timeOffset="167703.01">5354 10714 18708,'0'0'2192,"21"-1"297,-5 4-1377,6 1-192,1 2-311,0-2-185,7 1-224,1-1-72,5-4-32,0 0-224,2-7-1121</inkml:trace>
  <inkml:trace contextRef="#ctx0" brushRef="#br1" timeOffset="190018.76">4421 10161 11771,'0'0'1848,"0"0"3465,15-3-3705,3 13-447,10 13-129,8 6-104,14 22-264,8 8-136,14 19-288,2 6-64,8 12-72,0 6-24,3 5 8,4 0-248,2-7-1240</inkml:trace>
  <inkml:trace contextRef="#ctx0" brushRef="#br1" timeOffset="-170101.26">7670 12169 26414,'-9'32'720,"-3"14"-512,3 1-80,3 0-40,3 1-8,4-1-8,7-1 8,2-2 0,4-4-24,-1-5-8,2-5-8,-3-12-8,1-6 8,2-14 8,1-3 0,5-16-224,-1-12-520,-1-16-160</inkml:trace>
  <inkml:trace contextRef="#ctx0" brushRef="#br1" timeOffset="-169916.79">7635 11742 24869,'-18'-3'993,"1"1"519,3 7-936,7 1-160,2 4-320,2-1-72,3-3-8,0-6-16,0 0-152,2 0-656</inkml:trace>
  <inkml:trace contextRef="#ctx0" brushRef="#br1" timeOffset="-169385.92">7912 13022 21877,'1'3'135,"0"-1"1,-1 0 0,1 0 0,1 0-1,-1 0 1,0 0 0,0 0 0,1 0-1,-1 0 1,1-1 0,0 1 0,-1 0 0,1-1-1,0 1 1,0-1 0,0 0 0,0 0-1,0 0 1,0 0 0,1 0 0,-1 0-1,0 0 1,0-1 0,1 1 0,-1-1-1,0 0 1,1 1 0,-1-1 0,0 0-1,1 0 1,-1-1 0,0 1 0,1 0-1,-1-1 1,0 0 0,1 1 0,-1-1-1,0 0 1,0 0 0,0 0 0,0 0-1,0-1 1,0 1 0,0-1 0,0 1 0,-1-1-1,1 1 1,0-1 0,-1 0-136,10-13 87,0 0-1,-2 0 1,0-1 0,0 0 0,-2-1 0,0 0-1,-1 0 1,0-1 0,-2 1 0,0-1 0,1-16-87,-4 28 12,36-280 112,-28 316-250,32 367 144,-13-303-389,-19-88-899,-4-6-515</inkml:trace>
  <inkml:trace contextRef="#ctx0" brushRef="#br1" timeOffset="-168374.82">8093 11940 18708,'0'0'1904,"-1"0"1655,10 7-2318,-6-6-1178,0 0 0,0 0 0,0 0-1,0 0 1,1 0 0,-1-1 0,0 0 0,0 1 0,1-1-1,-1 0 1,0 0 0,0-1 0,1 1 0,-1-1 0,0 0-1,0 1 1,0-1 0,0-1 0,0 1 0,0 0 0,0-1-1,0 0 1,0 1 0,-1-1 0,1 0 0,1-2-63,9-8 51,0 0 0,-1-1 0,0 0 0,-1-1 0,-1 0 1,0-1-1,-1 0 0,0-1 0,-2 0 0,0 0 0,0-1 0,-2 1 0,0-1 0,0-1 1,-1-3-52,-3 19 13,0-1 0,0 1 1,-1-1-1,1 0 0,0 1 0,-1-1 1,0 0-1,1 0 0,-1 1 1,0-1-1,0 0 0,-1 0 1,1 1-1,-1-1 0,1 0 1,-1 1-1,0-1 0,0 0 1,0 1-1,0-1 0,0 1 0,-1 0 1,1-1-1,-1 1 0,0 0 1,1 0-1,-1 0 0,0 0 1,0 0-1,0 0 0,-1 1 1,1-1-1,0 1 0,-1-1 0,1 1 1,-1 0-1,1 0 0,-1 0 1,1 0-1,-1 0 0,0 1 1,1-1-1,-1 1 0,0 0 1,0 0-1,1 0 0,-1 0 0,0 0 1,0 1-1,0-1-13,-8 6 2,1 0-1,0 1 1,0 0 0,1 1-1,0 0 1,0 0 0,0 1-1,1 0 1,1 0 0,0 1-1,0 0 1,1 0 0,0 1-1,0 0 1,2 0 0,-1 0-1,1 0 1,1 1 0,0 0-1,1 0 1,0 0 0,0 0-1,2 0 1,-1 5-2,0-4-2,1 0 0,0 0 0,0 0 0,2 0 0,-1 0 0,2 0 0,0 0 0,0-1 0,1 1 0,0-1 0,5 7 2,-7-15-1,0 1 1,1 0-1,0-1 1,0 0-1,0 0 1,1 0-1,0 0 1,-1 0-1,1-1 1,0 0-1,1 0 1,-1 0-1,0 0 1,1 0-1,0-1 1,-1 0-1,1 0 1,0 0-1,0-1 1,0 0-1,1 0 0,-1 0 1,0 0-1,0-1 1,0 0-1,1 0 1,-1 0-1,0-1 1,3 0 0,58-17-319,-37 9-573</inkml:trace>
  <inkml:trace contextRef="#ctx0" brushRef="#br1" timeOffset="-155464.65">6097 11352 20628,'3'4'130,"-1"1"0,1-1 0,0 0 0,0-1 0,1 1 0,-1-1 0,1 1 0,-1-1 0,1 0 0,0 0 0,0-1 0,1 1-1,-1-1 1,1 0 0,-1 0 0,1 0 0,-1-1 0,1 1 0,0-1 0,0 0 0,0-1 0,-1 1 0,1-1 0,0 0 0,0 0-1,1-1-129,255-4 1755,-157-2-1637,440 4 150,-501 3-230,0-3 0,0-1 0,0-2 0,-1-2-1,0-2 1,-1-1 0,11-6-38,17-10 82,-66 26-54,-24-7 52,-107 7 28,-306 2 186,388-4-278,1 1 0,-1 3 0,0 2 0,0 1 0,0 3 0,1 2 0,1 1 0,-4 4-16,8 0 3,25-7 23,0-1-1,0-1 0,0 0 1,-1-2-1,0 1 0,0-2 1,0 0-1,0-1 0,-7-1-25,48-6-5,168 5-226,286-16-1732,-362 6-1332</inkml:trace>
  <inkml:trace contextRef="#ctx0" brushRef="#br1" timeOffset="-106395.22">6719 9902 14051,'-131'-26'6336,"119"25"-6106,-1 1 0,1 1 0,-1 0 0,1 1 0,-1 0 0,1 1 0,0 0 0,0 1 0,-8 4-230,-3 0 44,1 2 0,1 1 0,0 1 1,1 0-1,0 2 0,0 0 0,2 1 0,0 1 1,1 1-1,0 0 0,2 1 0,0 1 0,1 1 0,0 0 1,2 0-1,1 1 0,0 1 0,2 0 0,0 0 1,2 1-1,0 0 0,0 9-44,1 38-7,2 0-1,4 1 1,3-1 0,3 0-1,3 0 1,16 55 7,-15-69-16,3-2 0,2 1 0,2-2 0,3 0 1,2-1-1,3-2 0,1 0 0,3-2 0,1 0 0,3-3 0,15 16 16,-19-35 3,1 0-1,1-2 0,1-2 1,0-1-1,2-1 1,1-2-1,0-1 0,1-2 1,1-2-1,0-1 0,1-1 1,0-3-1,0-1 1,27 1-3,-41-4 0,-1-1 0,1-2 1,-1 0-1,1-1 0,-1-2 1,1 0-1,-1-2 0,0 0 1,0-2-1,0 0 0,-1-2 1,0 0-1,0-1 0,-1-2 1,0 0-1,-1-1 0,0-1 1,-1-1-1,-1 0 0,7-8 0,-4-6 23,-1-1-1,-1 0 0,-2-1 1,-1-1-1,-2-1 0,0 0 1,-3-1-1,0 0 1,-2-1-1,-2 0 0,-1 0 1,-2-1-1,0-28-22,3-13 122,-4-1 0,-3 1 0,-3-1-1,-4 1 1,-3 0 0,-3 1 0,-3 0 0,-4 2 0,-3 0-1,-3 1 1,-12-18-122,18 51 57,-1 0 1,-2 1-1,-1 1 0,-2 1 0,-2 2 0,-1 1 0,-2 0-57,16 18-10,-1 0 0,0 2-1,-1 0 1,-1 0 0,0 2-1,0 0 1,-1 1 0,-1 1 0,0 1-1,0 0 1,0 2 0,-1 0-1,0 2 1,0 0 0,-8 0 10,14 4-113,0 0 0,-1 0-1,1 2 1,0 0 0,0 1 0,0 0 0,0 1 0,1 1 0,-1 0 0,1 1 0,1 0 0,-1 1 0,1 1 0,-6 4 113,-78 60-1403</inkml:trace>
  <inkml:trace contextRef="#ctx0" brushRef="#br1" timeOffset="-105144.27">16137 9105 18044,'-3'-3'244,"-3"-2"-17,0 0-1,0 0 0,0 0 0,0 1 1,-1 0-1,0 0 0,0 0 0,0 1 1,0 0-1,0 1 0,-1-1 0,1 1 1,-1 1-1,0 0 0,1 0 0,-1 0 1,0 1-1,0 0 0,1 0 0,-1 1 1,-1 0-227,-6 5 44,0-1 1,1 2-1,0 0 1,0 0-1,0 1 1,1 1-1,0 0 1,1 1-1,0 1 1,0 0-1,1 0 1,1 1-1,0 0 1,0 1-1,2 0 1,-1 1-1,2 0 0,0 0 1,0 0-1,1 1 1,1 0-1,0 2-44,-8 44-2,2 1 0,3 0 0,2 0 0,3 1 0,3 0 0,3 0 0,2-1 0,9 32 2,-2-9-11,4 0-1,4 0 0,4-2 1,3-1-1,3-1 0,5-2 1,2-1-1,4-2 0,36 49 12,-60-99-7,2 0 0,0-2 0,2 0 0,1-2 1,0 0-1,2-1 0,0-2 0,1 0 0,1-2 0,1 0 0,15 5 7,-13-11-4,0-1 0,0-1 0,1-2 0,0 0 0,0-3 0,0 0 0,1-2 0,-1-1 0,1-2 0,-1-1 0,1-1 0,-1-2 0,0 0 0,0-3 0,-1 0 0,0-2 0,0-1 0,-1-1 0,-1-1 0,0-2 0,-1-1 0,0-1 0,-2-1 0,21-18 4,-4-1 6,-2-2 1,-2-1-1,-1-2 0,-2-1 1,-2-2-1,-2-1 1,-2-2-1,-2 0 0,-2-2 1,14-46-7,-13 23 21,-4-1 1,-2-1-1,-4-1 1,-4 0 0,-2-1-1,-4 1 1,-4-42-22,-3 62 29,-1 0 1,-3 0-1,-3 1 0,-1 0 1,-4 0-1,-1 2 1,-3 0-1,-3 0 1,-1 2-1,-3 1 0,-2 1 1,-2 1-1,-2 1 1,-2 2-1,-2 2 1,-3-1-30,23 25-16,-2 0 0,0 1 1,-1 1-1,-1 1 1,0 0-1,-1 2 1,-1 0-1,0 1 1,-1 1-1,0 1 1,-1 1-1,0 1 1,-1 1-1,0 1 0,0 2 1,0 0-1,-1 1 1,1 1-1,-1 2 1,-8 0 15,8 6-289,0 1 0,1 1 0,0 1 0,0 1 0,0 1 0,1 1 0,-21 13 289,-60 48-4153</inkml:trace>
  <inkml:trace contextRef="#ctx0" brushRef="#br1" timeOffset="-90578.78">6441 13147 17116,'-2'-7'2632,"2"-2"393,8-4-1961,5-2-240,13-6-320,6 0-176,17-6-208,8-1-32,10-3-56,-2-2-15,-2 5-9,-4 3 8,-7 2 72,-4 2-297,-8 1-815,-9-1-80</inkml:trace>
  <inkml:trace contextRef="#ctx0" brushRef="#br1" timeOffset="-90313.64">6816 12523 22725,'1'-8'928,"4"1"200,7-1-416,8 5-359,6-1-209,6 4-144,3 3 0,-7 6-16,-1 4 8,-3 9 0,-2 8 16,-3 12-8,-1 11-8,-5 16 24,-1 4 0,-6 4 24,-1-4 56,-5-8-969</inkml:trace>
  <inkml:trace contextRef="#ctx0" brushRef="#br1" timeOffset="-88415.52">3490 12819 19276,'-9'-15'3737,"10"23"-1079,16 32-1705,164 302-470,5 43-25,-177-374 26,-14-34 96,-49-130 109,31 98-659,2-1 0,2-1-1,3-1 1,3 0 0,2-1-1,3 0 1,2-1 0,2-34-30,4 88-10,-1 0 0,1 0 0,1 0 0,-1 0 0,1 0 0,0 0 0,0 0 0,1 0 0,-1 0 1,2 1-1,-1-1 0,0 1 0,1-1 0,0 1 0,0 0 0,1 0 0,-1 0 0,1 0 0,0 1 1,1 0-1,-1 0 0,1 0 0,-1 0 0,1 1 0,0-1 0,1 1 0,-1 0 0,0 1 0,1-1 0,0 1 1,-1 1-1,1-1 0,0 1 0,0 0 0,1 0 10,-3 2-4,0 0 0,0 1 1,0 0-1,0 0 0,0 0 0,0 0 1,-1 1-1,1-1 0,-1 1 0,0 0 1,0 0-1,0 0 0,0 1 0,0-1 1,-1 1-1,1-1 0,-1 1 0,0 0 1,0 0-1,0 0 0,-1 0 0,1 0 1,-1 0-1,0 0 0,-1 1 0,1-1 1,0 0-1,-1 1 0,0-1 0,0 1 1,-1-1-1,1 0 0,-1 0 0,0 1 1,0-1-1,0 0 0,-1 0 0,1 0 1,-1 0-1,0 0 0,0 0 0,-1 0 1,1 0 3,-3 2 5,0 1 1,0-1-1,0 0 1,0 0-1,-1 0 1,0-1-1,0 0 1,-1 0-1,1 0 1,-1-1-1,0 0 1,-1 0-1,1-1 1,0 0-1,-1 0 1,0-1-1,1 0 1,-1-1-1,0 1 1,0-1-1,0-1 1,-6 1-6,10-1-576,5 2-958,3 7-568</inkml:trace>
  <inkml:trace contextRef="#ctx0" brushRef="#br1" timeOffset="-87948.86">4095 12633 19068,'0'-1'210,"-1"0"-1,1 0 1,-1 0 0,1 0-1,-1 0 1,0 0 0,1 0-1,-1 0 1,0 0 0,0 0-1,0 1 1,0-1 0,0 0-1,0 1 1,0-1 0,0 0-1,0 1 1,0 0 0,0-1-1,0 1 1,0-1 0,0 1-1,0 0 1,-1 0 0,1 0-1,0 0 1,0 0 0,0 0-1,0 0 1,0 0 0,-1 0-1,1 0 1,0 1-210,-52 32 1731,49-23-1733,1 0 1,1 0-1,0 0 1,0 0-1,1 1 1,0-1-1,1 0 0,0 1 1,1-1-1,0 0 1,1 1-1,0-1 1,0 0-1,1 0 1,0 0-1,1-1 0,0 1 1,5 7 1,-4-4-2,-4-7 3,1-1 0,0 0-1,0 1 1,1-1-1,-1 0 1,1-1 0,0 1-1,0 0 1,1-1 0,-1 1-1,1-1 1,0 0 0,4 3-1,-6-7 9,-1 1 1,0-1-1,0 0 1,1 1-1,-1-1 1,0 0-1,1 0 1,-1 0 0,0 0-1,1 0 1,-1 0-1,0-1 1,0 1-1,1 0 1,-1-1-1,0 1 1,0-1 0,1 1-1,-1-1 1,0 0-1,0 1 1,0-1-1,0 0 1,0 0-1,0 0 1,0 1 0,0-1-1,0 0 1,0-1-1,-1 1 1,1 0-1,0 0 1,-1 0 0,1 0-1,-1 0 1,1-1-1,-1 1 1,1 0-1,-1-1 1,0 0-10,18-58 384,20-92 59,-38 150-445,1 0 0,0 0 0,0 0 0,0 0 0,0 0 0,0 0 0,1 0-1,-1 0 1,0 0 0,1 0 0,0 1 0,-1-1 0,1 1 0,0-1 0,0 1 0,-1 0 0,1-1-1,0 1 1,1 0 0,-1 0 0,0 1 0,0-1 0,0 0 0,0 1 0,1-1 0,-1 1 0,0 0-1,1 0 1,-1 0 0,0 0 0,0 0 0,1 0 0,-1 0 0,0 1 0,1-1 0,-1 1 0,0 0 0,0 0-1,0 0 1,0 0 0,0 0 0,0 0 0,0 0 0,0 1 0,0-1 0,-1 1 0,1-1 0,0 1-1,-1 0 3,8 10 1,0 0-1,-2 1 0,1 0 0,-2 1 0,0-1 0,0 1 0,-2 1 0,1 3 0,13 30 62,-9-63 462,-10-2-431,-1 0-1,0 1 1,-1-1-1,-1 1 1,-1 0 0,0 0-1,-1 0 1,-1 1-1,0 0 1,-7-11-93,-45-65 149,111 118-378,-47-23 165,1 0 1,0 0 0,0-1-1,0 0 1,0 0 0,1-1-1,-1 1 1,1-2 0,0 1-1,-1-1 1,1 0 0,0 0-1,0 0 1,0-1 0,0 0-1,2-1 64,16-7-1360</inkml:trace>
  <inkml:trace contextRef="#ctx0" brushRef="#br1" timeOffset="-86925.9">4653 12460 20004,'-57'-29'6681,"55"29"-6621,0 0-1,0 0 1,0 0 0,0 0-1,0 1 1,-1-1 0,1 1-1,0-1 1,0 1 0,0 0-1,0 0 1,1 0 0,-1 0-1,0 0 1,0 0 0,1 1-1,-1-1 1,0 0 0,1 1-1,-1-1 1,1 1 0,0 0-1,0 0 1,-1-1 0,1 1-1,0 0 1,0 0 0,1 0-1,-1 1-59,-1 4-1,0 0 0,1 0 0,0 0-1,1 0 1,-1 0 0,1 0-1,1 0 1,-1 1 0,1-1 0,1 0-1,-1 0 1,1-1 0,0 1 0,1 0-1,0-1 1,0 1 0,0-1-1,1 0 1,0 0 0,0 0 0,0 0-1,2 1 2,-5-6 2,-1 0-1,1 0 1,0-1-1,0 1 0,-1 0 1,1 0-1,0 0 1,0 0-1,0-1 0,0 1 1,0 0-1,0-1 0,0 1 1,0-1-1,1 0 1,-1 1-1,0-1 0,0 0 1,0 1-1,0-1 1,1 0-1,-1 0 0,0 0 1,0 0-1,0 0 1,1 0-1,-1 0 0,0-1 1,0 1-1,0 0 1,0-1-1,1 1 0,-1-1 1,0 1-1,0-1 0,0 0 1,0 1-1,0-1 1,0 0-1,0 1 0,-1-1 1,1 0-1,0 0 1,0 0-1,0 0 0,-1 0 1,1 0-1,-1 0 1,1 0-1,-1 0 0,1 0 1,-1-1-2,23-62 201,-3-21-8,-19 85-194,-1-1 0,1 1 0,0-1 0,0 0-1,-1 1 1,1-1 0,0 1 0,0 0 0,0-1 0,-1 1 0,1 0 0,0-1-1,0 1 1,0 0 0,0 0 0,0 0 0,0 0 0,-1 0 0,1 0-1,0 0 1,0 0 0,0 0 0,0 0 0,0 0 0,0 1 0,-1-1 0,1 0-1,0 0 1,0 1 0,0-1 0,0 1 0,-1-1 0,1 1 0,0-1-1,-1 1 1,1 0 0,0-1 0,-1 1 0,1 0 0,-1-1 0,1 1 0,0 1 1,1-1-2,103 115-9,-103-116 16,0 0 0,0 0-1,-1 0 1,1 0 0,0 0-1,0 0 1,0 0 0,0-1 0,-1 1-1,1-1 1,0 1 0,-1-1 0,1 0-1,0 1 1,-1-1 0,1 0-1,-1 0 1,1 0 0,-1-1 0,1 1-1,-1 0 1,0 0 0,0-1-1,1 1 1,-1-1 0,0 1 0,0-1-1,-1 1 1,1-1 0,0 1-1,0-1 1,-1 0 0,1 0 0,-1 1-1,1-1 1,-1 0 0,0 0 0,0 0-1,0 1 1,0-1 0,0 0-1,0 0 1,0 0 0,-1 1 0,1-1-1,-1-1-4,2 1 10,34-196 331,-34 199-342,-1 1-1,0-1 1,1 0-1,-1 0 1,1 0-1,-1 0 0,1 0 1,0 0-1,0 0 1,-1 0-1,1 0 1,0 0-1,0 0 1,0-1-1,0 1 1,0 0-1,0-1 0,0 1 1,0 0-1,0-1 1,0 1-1,0-1 1,0 0-1,0 1 1,1-1-1,-1 0 1,0 0-1,0 0 0,0 0 1,1 0-1,-1 0 1,0 0-1,0 0 1,0 0-1,1 0 1,-1-1-1,0 1 0,0 0 1,0-1-1,0 1 1,0-1-1,0 1 1,0-1-1,0 0 1,0 0-1,0 1 1,0-1-1,0 0 0,0 0 1,0 0-1,-1 0 1,1 0-1,0 0 1,-1 0-1,1 0 1,-1 0-1,1 0 1,-1 0-1,1 0 0,-1 0 1,0-1-1,0 1 1,1 0-1,-1 0 1,0 0-1,0-1 1,0 1-1,0 0 1,-1-1 1,91 147 12,-89-145-11,-1 1 1,1 0 0,-1-1-1,1 1 1,-1-1-1,1 1 1,0-1 0,-1 1-1,1-1 1,0 0 0,-1 1-1,1-1 1,0 0 0,0 0-1,-1 1 1,1-1-1,0 0 1,0 0 0,-1 0-1,1 0 1,0 0 0,0 0-1,-1 0 1,1 0 0,0 0-1,0 0 1,0-1-1,-1 1 1,1 0 0,0 0-1,-1-1 1,1 1 0,0-1-1,-1 1 1,1 0 0,0-1-1,-1 1 1,1-1-1,-1 1 1,1-1 0,-1 0-1,1 1 1,-1-1 0,1 0-1,-1 1 1,1-1 0,-1 0-1,0 1 1,0-1 0,1 0-1,-1 0 1,0 1-1,0-1 1,0 0 0,0 0-1,0 1 1,0-1 0,0 0-2,10-53 194,-9 52-183,7-90 177,-8 92-189,0-1 1,0 1-1,-1-1 0,1 1 1,0 0-1,0-1 1,0 1-1,0-1 1,0 1-1,0-1 1,0 1-1,0-1 0,0 1 1,0-1-1,0 1 1,0-1-1,1 1 1,-1-1-1,0 1 1,0 0-1,0-1 0,0 1 1,1-1-1,-1 1 1,0 0-1,1-1 1,-1 1-1,0-1 0,1 1 1,-1 0-1,0 0 1,1-1-1,-1 1 1,1 0-1,-1 0 1,0-1-1,1 1 0,-1 0 1,1 0-1,-1 0 1,1 0-1,-1-1 1,1 1-1,-1 0 1,1 0-1,-1 0 0,1 0 1,-1 0-1,0 0 1,1 1-1,-1-1 1,1 0-1,-1 0 1,1 0-1,-1 0 0,1 0 1,-1 1-1,1-1 1,-1 0-1,0 0 1,1 1-1,-1-1 1,0 0-1,1 1 0,-1-1 1,0 0-1,1 1 1,-1-1 0,20 32-54,58 130 46,-63-156-409,-16-30-1107,-8-4-441</inkml:trace>
  <inkml:trace contextRef="#ctx0" brushRef="#br1" timeOffset="-86057.58">5203 12271 20004,'3'4'243,"-2"-1"-111,0 0-1,0 0 1,1 0 0,-1 0-1,1 0 1,0 0 0,0-1-1,0 1 1,0-1 0,0 1-1,0-1 1,1 0 0,-1 0-1,1 0 1,0 0 0,-1 0-1,1-1 1,0 1 0,0-1-1,0 0 1,0 1 0,0-1-1,1-1 1,-1 1 0,0 0-1,0-1 1,1 0 0,-1 0-1,0 0 1,0 0 0,1 0-1,-1-1 1,1 1-132,2-6 81,-1 0 1,1-1-1,-1 1 0,0-1 0,-1 0 1,0 0-1,0 0 0,0-1 1,-1 1-1,0-1 0,0 0 0,-1 0 1,0 0-1,-1 0 0,0 0 1,0-1-1,-1 1 0,0 0 0,0 0 1,0-1-1,-2 1 0,1-2-81,1 5 65,0 0-1,0 0 0,-1 0 1,1 0-1,-1 0 0,0 0 1,0 0-1,-1 0 1,1 0-1,-1 0 0,0 1 1,-1-1-1,1 1 0,-1 0 1,0-1-1,0 1 0,0 0 1,0 1-1,-1-1 1,0 1-1,0-1 0,0 1 1,-3-2-65,5 6 12,0 0 1,0 0 0,0 1-1,0-1 1,0 0 0,0 1-1,0 0 1,1-1 0,-1 1-1,1 0 1,-1 0 0,1 0-1,0 0 1,0 0 0,0 0-1,0 0 1,0 0 0,0 1-1,0-1 1,1 0 0,-1 0-1,1 1 1,0-1 0,-1 0-1,1 1 1,0-1 0,1 1-1,-1-1 1,0 0 0,1 1-1,-1-1 1,1 2-13,1 23 5,0-1 0,1 1 0,2-1-1,1 0 1,1 0 0,0-1 0,3 0 0,4 10-5,-13-32 1,-1 0 0,1 0 0,-1 0 1,1 0-1,0 0 0,1 0 0,-1 0 0,0-1 1,1 1-1,-1 0 0,1-1 0,0 1 0,0-1 1,0 0-1,0 1 0,0-1 0,1 0 0,-1 0 1,1-1-1,-1 1 0,1 0 0,-1-1 0,1 0 1,0 1-1,0-1 0,0 0 0,0 0 1,0-1-1,0 1 0,0-1 0,0 1 0,0-1 1,0 0-1,0 0 0,0-1 0,0 1 0,0 0 1,0-1-1,0 0 0,0 0 0,0 0 0,2-1-1,2-6 20,-2 0 0,1-1 0,-1 0 1,-1 0-1,1 0 0,-2-1 0,1 0 0,-1 1 0,-1-1 0,1 0 0,-2 0 0,1 0 0,-1-7-20,1 3 27,3-14 45,0 0 0,-2-1 0,0 1-1,-3-1 1,0 0 0,-2 1 0,0-1-1,-3 1 1,0 0 0,-1 0 0,-2 1-1,-1-1 1,-1 2 0,-2-1 0,-6-10-72,-35-41 74,52 78-75,1 0-1,0-1 1,0 1-1,-1 0 0,1 0 1,0-1-1,-1 1 0,1 0 1,0 0-1,-1 0 1,1-1-1,0 1 0,-1 0 1,1 0-1,0 0 1,-1 0-1,1 0 0,0 0 1,-1 0-1,1 0 0,-1 0 1,1 0-1,0 0 1,-1 0-1,1 0 0,0 0 1,-1 0-1,1 0 1,-1 0-1,1 0 0,0 1 1,-1-1-1,1 0 1,0 0-1,0 0 0,-1 1 1,1-1-1,0 0 0,-1 0 1,1 1-1,0-1 1,0 0-1,-1 1 0,1-1 1,0 0-1,0 1 1,0-1-1,0 0 0,-1 1 1,1-1-1,0 0 0,0 1 1,0-1-1,0 1 1,0-1-1,0 0 0,0 1 1,0-1-1,0 0 1,0 1-1,0-1 0,0 1 1,0-1-1,1 0 1,-1 1-1,0-1 0,0 0 2,41 135-94,68 52 113,-44-84-9,14 42-9,-79-133 7,-16-40 0,-41-171 0,56 198-10,0-1-1,0 0 1,0 1-1,0-1 1,0 0 0,1 0-1,-1 0 1,1 0-1,-1 0 1,1 0-1,-1 0 1,1 0-1,0 0 1,0 0-1,0 0 1,0 0-1,1 0 1,-1 0-1,0 0 1,1 0-1,-1 0 1,1 0-1,0 0 1,0 1 0,0-1-1,0 0 1,0 0-1,0 1 1,0-1-1,0 1 1,1-1-1,-1 1 1,0-1-1,1 1 1,0 0-1,-1-1 1,1 1-1,0 0 1,-1 0-1,1 1 1,0-1-1,0 0 1,0 0 0,0 1-1,0-1 1,0 1-1,0 0 1,1-1 2,32 11-79,-35-11 78,0 1 0,-1 0 0,1-1 0,0 1 0,0 0 0,0-1 1,-1 1-1,1 0 0,0-1 0,0 1 0,0-1 0,0 1 0,0 0 0,0-1 0,0 1 0,0-1 0,0 1 1,0-1-1,0 1 0,0 0 0,0-1 0,0 1 0,0 0 0,1-1 0,-1 1 0,0-1 0,0 1 0,0 0 1,1-1-1,-1 1 0,0 0 0,0-1 0,1 1 0,-1 0 0,0 0 0,1-1 0,-1 1 0,0 0 0,1 0 1,-1-1-1,0 1 0,1 0 0,-1 0 0,0 0 0,1 0 0,-1 0 0,1-1 0,-1 1 0,0 0 0,1 0 1,-1 0-1,1 0 0,-1 0 0,0 0 0,1 0 0,-1 1 0,1-1 0,-1 0 0,0 0 0,1 0 0,-1 0 1,1 0-1,-1 1 1,-2-4 2,0 1 1,0 0 0,0 0 0,0 0 0,0 0-1,0 1 1,-1-1 0,1 1 0,-1-1 0,1 1-1,-1 0 1,0 0 0,0 0 0,1 0 0,-1 0-1,0 1 1,0-1 0,0 1 0,0 0 0,-1-1-3,3 3-3,0-1 1,0 1 0,0-1 0,0 1 0,0 0 0,0-1-1,0 1 1,1 0 0,-1-1 0,0 1 0,1 0-1,0 0 1,-1-1 0,1 1 0,0 0 0,0 0-1,0 0 1,0 0 0,0 0 0,1-1 0,-1 1 0,0 0-1,1 0 1,0-1 0,0 3 2,-1 0-4,1 1-1,0-1 1,0 0-1,0 1 1,0-1 0,1 0-1,0 0 1,-1 0 0,2 0-1,-1 0 1,0 0 0,1-1-1,-1 1 1,1-1-1,0 0 1,0 0 0,1 0-1,-1 0 1,1 0 0,-1-1-1,1 1 1,0-1 0,0 0-1,0 0 1,0 0-1,0-1 1,0 0 0,1 0-1,-1 0 1,0 0 0,1 0-1,-1-1 1,1 0-1,-1 0 1,1 0 0,-1 0-1,0-1 1,1 0 0,-1 0-1,1 0 5,78-63-36,-75 56 39,0 0 1,0 0 0,1 1 0,0 0 0,0 1-1,1 0 1,0 0 0,0 1 0,0 0 0,1 1-4,14 6 12,-32 10 236,4-12-211,-1 0 1,1-1 0,-1 0 0,1 1 0,-1-1 0,1 0-1,0-1 1,-1 1 0,1-1 0,0 1 0,0-1-1,0 0 1,0 0 0,1 0 0,-1 0 0,0-1-1,1 1 1,0-1 0,-3-2-38,1 0 35,-8-5 1,1 0-1,0-1 1,1 0-1,0-1 1,1 0-1,1 0 1,0-1-1,-6-12-35,14 23-43,0 0 1,0 0-1,0 1 0,0-1 0,0 0 1,1 0-1,-1 1 0,1-1 1,-1 0-1,1 1 0,0-1 0,-1 0 1,1 1-1,0-1 0,0 1 0,0-1 1,0 1-1,1 0 0,-1-1 0,0 1 1,0 0-1,1 0 0,-1 0 0,1 0 1,-1 0-1,1 0 0,-1 0 0,1 1 1,0-1-1,-1 0 0,1 1 1,0-1-1,-1 1 0,1 0 0,0 0 1,0-1-1,-1 1 0,1 0 0,0 1 1,0-1-1,0 0 43,7-2-778,20-6-1692</inkml:trace>
  <inkml:trace contextRef="#ctx0" brushRef="#br1" timeOffset="-85388.42">4290 13689 23757,'0'-1'82,"-1"0"-1,1 0 0,-1 0 1,1 0-1,0 0 1,-1 0-1,1 0 1,0-1-1,0 1 1,0 0-1,0 0 1,0 0-1,0 0 1,0 0-1,0 0 1,1 0-1,-1 0 1,0 0-1,0 0 1,1 0-1,-1 0 0,1 0 1,-1 0-1,1 0 1,-1 0-1,1 0 1,0 0-1,0 0 1,-1 1-1,1-1 1,0 0-1,0 0 1,0 1-1,0-1 1,-1 1-1,1-1 1,0 1-1,0-1 0,0 1 1,0-1-1,1 1 1,-1 0-1,0 0 1,0-1-1,0 1 1,0 0-1,0 0 1,0 0-1,0 0 1,0 1-1,0-1 1,0 0-1,0 0 1,0 0-1,1 1-81,28 21 77,22 5 13,-49-29-85,0 0 1,0 0 0,0 0 0,-1 0-1,1-1 1,-1 1 0,0-1 0,1 1-1,-1-1 1,0 0 0,0 0 0,-1 0-1,1 0 1,-1-1 0,1 1-1,-1 0 1,0-1 0,0 1 0,-1 0-1,1-1 1,-1 1 0,1-3-6,-1 2 4,37-238 146,-37 242-150,-1-2-1,1 1-1,-1 0 1,1-1 0,0 1-1,-1-1 1,1 1 0,0 0 0,0-1-1,0 1 1,0-1 0,0 1-1,1 0 1,-1-1 0,0 1 0,1-1-1,-1 1 1,1 0 0,-1-1-1,1 1 1,-1 0 0,1 0 0,0-1-1,0 1 1,0 0 0,0 0 0,0 0-1,0 0 1,0 0 0,0 0-1,0 0 1,0 1 0,0-1 0,1 0-1,-1 0 1,0 1 0,1-1-1,-1 1 1,0-1 0,1 1 0,-1 0-1,1 0 1,-1-1 0,0 1-1,1 0 1,-1 0 0,1 0 0,-1 1-1,0-1 1,1 0 0,-1 0-1,2 1 2,63 86-173,-51-61 150,3 6 16,-14-22 14,0 0-1,2 0 1,-1-1-1,1 0 1,0 0-1,1 0 1,0-1-1,1 0 1,0 0-1,0-1 1,0 0-1,6 3-6,-13-9 4,1-1 1,0 0-1,-1 0 0,1 0 1,-1 0-1,1-1 0,0 1 1,-1 0-1,1-1 1,-1 1-1,1-1 0,0 1 1,-1-1-1,0 0 0,1 0 1,-1 0-1,1 0 0,-1 0 1,0 0-1,0 0 0,1 0 1,-1 0-1,0 0 0,0-1 1,0 1-1,-1-1 0,1 1 1,0 0-1,0-1 0,-1 1 1,1-1-1,-1 0 0,1 1 1,-1-1-1,0 1 0,1-1 1,-1 0-1,0 1 0,0-1 1,0 0-1,0 1 0,-1-1 1,1 0-5,0-19 58,0 0 1,-1 0 0,-1 0 0,-1 0-1,-1 1 1,-1-1 0,0 1-1,-2 0 1,-4-8-59,5 16-356,10 28-367,23 53-1675,-15-28 3728</inkml:trace>
  <inkml:trace contextRef="#ctx0" brushRef="#br1" timeOffset="-85138.34">4393 13147 23653,'-3'-6'1440,"-5"-1"545,2 1-609,6 6-760,0 0-336,0 0-240,0 0-96,0 0-1544</inkml:trace>
  <inkml:trace contextRef="#ctx0" brushRef="#br1" timeOffset="-84421.59">4965 12795 23533,'7'0'3280,"23"48"-2768,30 75-468,-27-53 206,3-1-1,2-2 1,47 61-250,-47-90 171,-32-54 339,-16-7-325,-2-1-1,0 2 0,-2 0 0,0 0 0,-1 2 0,-1 0 0,-12-12-184,4 5 101,-23-33-10,61 47-279,42 28 82,-49-14 104,-1 0 0,1-1-1,-1 0 1,1 0-1,0-1 1,-1 0-1,1 0 1,-1 0-1,1-1 1,-1 0 0,0-1-1,0 1 1,0-1-1,0 0 1,0 0-1,0-1 1,-1 0-1,0 0 1,0 0-1,0-1 1,0 1 0,-1-1-1,0 0 1,1-1-1,-2 1 1,1-1-1,-1 1 1,0-1-1,0 0 1,-1 0 0,1-1-1,-1 1 1,-1 0-1,1-1 1,-1 0-1,0-5 3,2 1 11,-2 0-1,1-1 1,-1 0-1,-1 1 1,0-1-1,-1 1 1,0-1-1,0 1 1,-2-1-1,1 1 1,-1 0-1,-1 0 0,0 0 1,-1 0-1,0 1 1,0 0-1,-1 0 1,0 0-1,-1 0 1,-5-4-11,11 12-1,0 1 1,1 0 0,-1 0 0,0 0-1,0 0 1,0 1 0,0-1-1,0 0 1,0 0 0,0 0-1,0 1 1,0-1 0,0 0 0,0 1-1,0-1 1,0 1 0,-1 0-1,1-1 1,0 1 0,0 0-1,0 0 1,-1 0 0,1-1 0,0 1-1,-1 1 1,1-1 0,0 0-1,0 0 1,-1 0 0,1 1-1,0-1 1,0 0 0,0 1-1,0-1 1,-1 1 0,1 0 0,0-1-1,0 1 1,0 0 0,0 0-1,0-1 1,0 1 0,1 0-1,-1 0 1,0 0 0,0 0 0,1 0-1,-1 0 1,0 1 0,1-1-1,-1 0 1,1 0 0,-1 1 0,0 13-15,1 1 0,1 0 0,0 0 0,0-1 1,2 1-1,0-1 0,1 1 0,0-1 0,1 0 0,1-1 15,-1 1-5,3 14 3,2-1 0,0 0 0,2-1 0,1 0-1,1-1 1,2 0 0,0-1 0,2-1-1,6 6 3,-22-27 0,-1-1 0,1 1-1,-1-1 1,1 0 0,0 1-1,0-1 1,0 0 0,0 0 0,0 0-1,1-1 1,-1 1 0,0 0-1,1-1 1,-1 0 0,1 1-1,0-1 1,-1 0 0,1 0-1,0-1 1,0 1 0,0 0-1,0-1 1,0 0 0,-1 0-1,1 0 1,0 0 0,0 0-1,0 0 1,0-1 0,0 1 0,0-1-1,-1 0 1,1 0 0,0 0-1,-1 0 1,1-1 0,-1 1-1,1-1 1,-1 1 0,1-1-1,-1 0 1,1-1 0,2-6 14,-1-1-1,0 0 0,0 0 1,-1 0-1,-1-1 1,0 1-1,0-1 1,-1 1-1,0-1 1,0 0-1,-2 1 1,1-1-1,-1 0 1,-1 1-1,0-1 0,0 1 1,-1 0-1,0 0 1,-1 0-1,0 0 1,-4-5-14,-15-17 56,22 31-56,1 1 0,0 0 1,-1 0-1,1-1 0,-1 1 0,1 0 0,-1-1 1,1 1-1,-1 0 0,1 0 0,-1 0 0,1 0 1,-1 0-1,1 0 0,-1-1 0,1 1 0,-1 0 1,1 0-1,-1 1 0,1-1 0,-1 0 1,1 0-1,-1 0 0,1 0 0,-1 0 0,1 0 1,-1 1-1,1-1 0,-1 0 0,1 1 0,-1-1 1,1 0-1,-1 0 0,1 1 0,0-1 0,-1 1 1,1-1-1,0 0 0,-1 1 0,1-1 1,0 1-1,0-1 0,-1 1 0,1-1 0,0 1 1,0-1-1,0 1 0,0-1 0,0 1 0,-1-1 1,1 1-1,0-1 0,0 1 0,0-1 0,0 1 1,1-1-1,-1 1 0,0-1 0,0 1 1,0-1-1,0 1 0,0-1 0,1 1 0,-1-1 1,0 1-1,0-1 0,1 1 0,-1-1 0,0 1 0,1 12-7,0 1 0,1-1 0,0 0 0,1 1-1,1-1 1,0 0 0,0-1 0,1 1 0,1-1-1,0 0 1,1 0 0,0 0 0,1-1 0,0-1-1,1 1 8,-6-8-23,-1-1-1,1 0 0,0 1 0,0-1 0,0 0 1,0-1-1,0 1 0,0-1 0,0 1 0,0-1 1,1 0-1,-1 0 0,0 0 0,1-1 1,-1 1-1,1-1 0,-1 0 0,1 0 0,-1 0 1,1 0-1,-1-1 0,1 1 0,-1-1 0,0 0 1,1 0-1,-1 0 0,0 0 0,0-1 0,0 1 1,0-1-1,0 0 0,0 0 0,0 0 0,0 0 1,-1-1-1,1 1 0,-1-1 0,1-1 24,16-16-1560</inkml:trace>
  <inkml:trace contextRef="#ctx0" brushRef="#br1" timeOffset="-83334.54">5885 12488 22157,'0'0'1303,"0"0"177,-7 13 1429,5-10-2888,1 0-5,0 0 1,-1 0 0,1 0 0,1 0 0,-1 0-1,0 1 1,1-1 0,-1 0 0,1 1 0,0-1-1,0 0 1,0 1 0,1-1 0,-1 0-1,1 0 1,0 1 0,0-1 0,0 0 0,2 3-17,117 224 546,-92-163-406,-15-33-85,2-1 0,1 0 0,1-1-1,17 23-54,0-23 114,-33-33-92,0 0 1,0 0-1,0 1 1,0-1-1,-1 0 1,1 0-1,0 0 1,0 0-1,-1 0 1,1 0-1,0 0 1,-1 0-1,1-1 1,-1 1-1,0 0 1,1 0-1,-1 0 1,0-1-1,0 1 1,0 0-1,0 0 1,0 0-1,0-1 1,0 1-1,0 0 1,0 0-1,0-1 1,-1 1 0,1 0-1,0 0 1,-1 0-1,1 0 1,-1 0-1,0-1-22,-5-20 78,-1 0 1,-2 1-1,0 0 0,-1 0 1,-1 1-1,-1 0 1,-1 1-1,-1 1 0,0 0 1,-1 0-1,-1 2 0,-17-14-78,30 26-46,6 18-98,65 55 33,-66-67 110,1-1 0,-1 1 0,0-1-1,1 1 1,-1-1 0,1 0 0,-1 0-1,1 0 1,-1 0 0,1-1-1,0 1 1,-1-1 0,1 1 0,0-1-1,0 0 1,0 0 0,-1 0 0,1 0-1,0-1 1,0 1 0,-1-1-1,1 0 1,0 1 0,-1-1 0,1-1-1,-1 1 1,1 0 0,-1 0 0,0-1-1,1 0 1,-1 1 0,0-1-1,0 0 1,1-1 1,4-8 7,0-1 0,-1 1-1,0-1 1,-1 0 0,-1-1-1,0 1 1,0-1 0,-1 0-1,-1 0 1,0 0 0,-1 0-1,0 0 1,-1 0 0,0 0-1,-1 0 1,-1-1 0,0 2-1,-1-4-6,2 11 8,-1 0-1,1 1 0,-1-1 1,0 0-1,0 1 1,0-1-1,-1 1 0,1 0 1,-1 0-1,0 0 0,0 0 1,-1 0-1,1 1 1,-1-1-1,0 0-7,3 5-3,0-1 1,0 0-1,0 0 1,1 1-1,-1-1 0,0 1 1,0-1-1,1 0 1,-1 1-1,0 0 0,1-1 1,-1 1-1,0-1 1,1 1-1,-1 0 0,1-1 1,-1 1-1,1 0 1,-1-1-1,1 1 0,0 0 1,-1 0-1,1 0 1,0-1-1,0 1 0,0 0 1,-1 0-1,1 0 1,0 0-1,0-1 0,0 1 1,0 0-1,0 0 1,0 0-1,1 0 0,-1 0 1,0-1-1,0 1 1,1 0-1,-1 0 0,0 0 1,1-1-1,-1 1 1,1 0-1,-1-1 1,1 2 1,-1-2 0,5 21-12,0-1 0,1 0 0,2 0 0,0 0 0,0-1 0,2-1 0,1 1 0,0-2 0,1 1 0,2 0 13,-14-17 0,1 1 0,0-1-1,0 1 1,0-1 0,0 0 0,0 1-1,0-1 1,0 0 0,1 0 0,-1 0-1,0 0 1,1 0 0,-1 0-1,1 0 1,-1 0 0,1-1 0,-1 1-1,1 0 1,-1-1 0,1 1 0,0-1-1,-1 0 1,1 0 0,0 1 0,-1-1-1,1 0 1,0 0 0,-1-1-1,1 1 1,0 0 0,-1-1 0,1 1-1,-1-1 1,1 1 0,0-1 0,-1 1-1,1-1 1,-1 0 0,0 0-1,1 0 1,-1 0 0,0 0 0,1 0-1,-1 0 1,0-1 0,0 1 0,0 0-1,0-2 1,28-75 25,-27 65-14,-1-1 0,0 1 0,-1-1 0,-1 1 0,0 0 0,0-1 0,-1 1 0,-1 0 0,0 0 0,-1 0 0,-1 1 0,0-1 0,0 1 0,-1 0 0,-1 1 0,-2-5-11,11 34-142,9 6 98,-6-12 39,1 1-1,-1-1 1,2 0 0,0-1-1,0 0 1,1 0-1,0 0 1,1-1 0,9 8 5,-16-17 0,-1 0 1,0 0 0,1 0 0,-1-1 0,1 1-1,0 0 1,-1-1 0,1 1 0,-1-1 0,1 0-1,0 0 1,-1 1 0,1-1 0,0 0 0,-1 0 0,1-1-1,0 1 1,-1 0 0,1-1 0,0 1 0,-1 0-1,1-1 1,-1 0 0,1 1 0,-1-1 0,1 0 0,-1 0-1,0 0 1,1 0 0,-1 0 0,0 0 0,0 0-1,1 0 1,-1-1 0,0 1 0,0 0 0,-1-1 0,1 1-1,0-1 1,0 1 0,-1-1 0,1 1 0,-1-1-1,1 0 0,26-77 73,-26 75-68,0-1 1,13-38 18,-14 43-25,1-1-1,-1 1 1,0-1-1,0 0 1,1 1-1,-1-1 1,1 1-1,-1-1 1,0 1-1,1-1 1,-1 1-1,1-1 1,-1 1 0,1-1-1,0 1 1,-1 0-1,1-1 1,-1 1-1,1 0 1,0 0-1,-1-1 1,1 1-1,0 0 1,-1 0-1,1 0 1,0 0-1,-1 0 1,1 0 0,0 0-1,-1 0 1,1 0-1,0 0 1,-1 0-1,1 0 1,-1 1-1,1-1 1,0 0-1,-1 0 1,1 1-1,0-1 1,-1 0 0,1 1-1,-1-1 1,1 0-1,-1 1 1,1-1-1,-1 1 1,1-1-1,-1 1 1,0-1-1,1 1 1,-1 0-1,0-1 1,1 1-1,-1-1 1,0 1 0,1 0 1,59 89-36,-59-90 39,0 0 0,0 0 0,0-1 0,-1 1 0,1 0 0,0-1 0,0 1 0,0-1 0,-1 1 0,1-1 0,0 1 0,-1-1 0,1 1 0,0-1 0,-1 0 0,1 1 0,-1-1 0,1 0 0,-1 0 0,1 1 0,-1-1 1,1 0-1,-1 0 0,0 0 0,0 0 0,1 0 0,-1 1 0,0-1 0,0 0 0,0 0 0,0 0 0,0 0 0,0 0 0,0 0 0,0 0 0,0 1 0,-1-1 0,1 0 0,0 0 0,0 0 0,-1 0 0,1 0 0,-1 1 0,1-1 1,-1 0-1,1 0 0,-1 1 0,1-1 0,-1 0 0,0 1 0,1-1 0,-1 1 0,0-1-3,-105-145-735,105 144-565,1 1-715</inkml:trace>
  <inkml:trace contextRef="#ctx0" brushRef="#br1" timeOffset="-82186.09">6411 11965 20108,'3'5'2613,"106"199"2066,-25-38-3314,54 43-516,-128-206-262,-21-28-203,1 10-338,0 0 1,-1 1-1,-1 1 0,0 0 0,-1 0 0,-1 1 1,0 1-1,0 1 0,-1 0 0,0 0 0,-1 1 1,0 1-1,-1 1 0,-5-1-46,22 7-2,0 1-1,-1 0 1,1-1 0,0 1 0,-1-1-1,1 1 1,0 0 0,-1 0-1,1-1 1,-1 1 0,1 0-1,-1 0 1,1-1 0,-1 1 0,1 0-1,-1 0 1,1 0 0,-1 0-1,1 0 1,-1 0 0,1 0-1,-1 0 1,1 0 0,-1 0 0,1 0-1,-1 0 1,1 0 0,-1 0-1,1 0 1,-1 1 0,1-1 0,-1 0-1,1 0 1,-1 1 0,1-1-1,0 0 1,-1 0 0,1 1-1,-1-1 1,1 0 0,0 1 0,-1-1-1,1 1 1,0-1 0,-1 1-1,1-1 1,0 0 0,0 1-1,0-1 1,-1 1 0,1-1 0,0 1-1,0-1 1,0 1 0,0-1-1,0 1 1,0-1 0,0 1 0,0-1-1,0 1 1,0 0 2,17 28-115,-10-22 106,0-1-1,0 0 1,1 0-1,0 0 1,0-1-1,0 0 0,1 0 1,-1-1-1,1 0 1,0-1-1,10 2 10,-16-4 0,0 0-1,0 0 0,0 0 1,1-1-1,-1 1 0,0-1 1,1 0-1,-1 0 0,0-1 1,1 1-1,-1 0 0,0-1 1,0 0-1,1 0 0,-1 0 0,0 0 1,0-1-1,0 1 0,0-1 1,-1 1-1,1-1 0,0 0 1,-1 0-1,1 0 0,-1-1 1,1 1-1,-1-1 0,0 1 1,0-1-1,0 0 0,-1 0 1,1 0-1,-1 0 0,1 0 1,-1 0-1,0 0 1,2-10 9,0 0-1,-1 0 1,-1 0-1,0 0 1,-1 0-1,0 0 1,-1 0 0,0 0-1,-1 0 1,-1 0-1,0 1 1,0-1 0,-2 1-1,1 0 1,-2 0-1,1 0 1,-2 1 0,-1-3-9,25 88-216,-14-60 209,1 1 0,1-1 1,0 1-1,1-1 0,1-1 1,0 1-1,0-1 0,2 0 1,5 6 6,-14-18 0,1 0 0,-1 0 0,1 0 0,-1-1 0,1 1 0,0 0 0,-1 0 1,1 0-1,0-1 0,-1 1 0,1 0 0,0-1 0,0 1 0,0-1 0,0 1 0,-1-1 1,1 1-1,0-1 0,0 0 0,0 1 0,0-1 0,0 0 0,0 0 0,0 0 0,0 0 1,0 0-1,0 0 0,0 0 0,0 0 0,0 0 0,0 0 0,0 0 0,0-1 1,0 1-1,0 0 0,0-1 0,0 1 0,0-1 0,0 1 0,0-1 0,-1 1 0,1-1 1,0 0-1,0 1 0,-1-1 0,1 0 0,0 0 0,-1 1 0,1-2 0,15-49 43,-21-213 83,12 259-172,4 26 2,-10-19 41,19 54-64,-16-41 62,1-1 0,0 0 0,1-1 0,0 1 0,1-1 0,1 0 0,0-1 0,0 0 0,7 7 5,-14-18 1,-1 0 0,1 0 0,0 0 0,0 0 1,-1 0-1,1 0 0,0-1 0,0 1 0,0 0 0,0 0 0,0-1 1,0 1-1,0 0 0,0-1 0,0 1 0,0-1 0,1 0 0,-1 1 0,0-1 1,0 0-1,0 0 0,1 1 0,-1-1 0,0 0 0,0 0 0,0 0 1,1-1-1,-1 1 0,0 0 0,0 0 0,0-1 0,1 1 0,-1 0 0,0-1 1,0 1-1,0-1 0,0 0 0,0 1 0,0-1 0,0 0 0,0 0 1,0 1-1,0-1 0,0 0 0,0-1-1,14-52 138,-26-25-10,10 76-118,-7 4-42,8-1 30,0-1 0,1 1 0,-1 0 1,0 0-1,0 0 0,0 0 1,1-1-1,-1 1 0,0 0 1,0 0-1,0 0 0,1-1 0,-1 1 1,0 0-1,0 0 0,0-1 1,0 1-1,0 0 0,0-1 0,0 1 1,1 0-1,-1 0 0,0-1 1,0 1-1,0 0 0,0-1 1,0 1-1,0 0 0,0 0 0,-1-1 1,1 1-1,0 0 0,0-1 1,0 1-1,0 0 0,0 0 1,0-1-1,0 1 0,-1 0 0,1 0 1,0-1-1,0 1 0,0 0 2,156-102-245,-153 95 244,0 1 0,-1-1 0,0 0 0,0 0 0,0 0 0,-1 0 0,0 0 0,-1 0 0,1 0 0,-1 0 0,-1-1 0,1 1 0,-1 0 1,0 0-1,-1 0 0,0 0 0,0 0 0,-1 1 0,1-1 0,-1 0 0,-1 1 0,-2-5 1,3 3-7,2 6-6,1 2-6,-2 6-46,-2 12 59,2-1 1,0 1 0,1 0 0,1-1 0,1 1 0,0 0 0,1-1 0,1 1 0,1-1-1,0 0 1,1 0 0,5 10 5,-9-24 3,-1 0 0,1 0 0,0 0 0,0 0 0,0 0 0,0 0 0,1-1 0,-1 1 0,1 0 1,0-1-1,0 1 0,0-1 0,0 0 0,0 1 0,0-1 0,0 0 0,1 0 0,-1-1 0,1 1 0,0 0 0,-1-1 0,1 0 0,0 1 0,0-1 0,0 0 0,0-1 0,0 1 0,0 0 0,0-1-3,74-39 37,-63 28-54,20-12-234</inkml:trace>
  <inkml:trace contextRef="#ctx0" brushRef="#br1" timeOffset="-80381.81">17741 11252 9530,'-30'28'6925,"-3"-8"-3479,28-18-3280,0 0-1,0 0 1,0 0-1,0 0 1,-1-1 0,1 0-1,-1 0 1,1-1-1,-1 0 1,1 1 0,-1-2-1,1 1 1,0-1-1,-1 0 1,1 0 0,-1 0-1,1-1 1,0 0-1,0 0 1,-1 0-166,-178-95 1612,103 70-1719,-2 4-1,-1 3 1,-18 1 107,-74-17 405,-116-45 509,-41-28-914,247 80-23,-35-8-41,-1 5 0,-2 5 0,-1 6 0,-1 5 0,-30 4 64,-938-10 88,-557-39 30,1464 62 36,-1 8-1,2 9 0,0 8 0,1 8 0,-174 56-153,-434 180 145,747-255-148,1 2 0,0 2 0,1 2-1,2 2 1,0 2 0,1 1 0,2 2-1,0 2 1,-26 28 3,36-21-22,1 1-1,1 1 1,2 1 0,2 2-1,2 0 1,2 1 0,2 1-1,1 1 1,3 0 0,1 1 0,3 0-1,1 1 1,3 0 0,2 0-1,2 37 23,1-52-18,1 1 0,2-1-1,1 1 1,2-1 0,1-1-1,2 1 1,1-1 0,1 0 0,1-1-1,2-1 1,11 18 18,39 46-39,4-2 0,4-4 0,22 17 39,-27-43-25,2-4 0,3-2 1,2-4-1,2-3 1,3-3-1,1-4 1,2-3-1,2-4 1,1-3-1,65 13 25,-21-11-30,1-5 0,1-5 0,1-7 0,0-5 0,122-6 30,165-24 54,86-27-54,-250 20 23,7 2-16,559-59 27,1-35-34,694-227 3,-1391 316-7,-1-6 0,-2-5 0,-2-5 1,-2-6-1,-2-4 0,-3-6 0,12-13 4,-98 56 8,0-1 1,-1-2-1,-1 0 0,-1-2 1,-1 0-1,-1-1 0,-1-2 1,-2 0-1,0-1 0,-2-1 0,0-1 1,-3 0-1,0-1 0,-2 0 1,-1-1-1,-1-1 0,-2 0 1,0-7-9,-10 9 43,0 0 0,-3 1 0,0 0 0,-2 0 0,-1 0 0,-1 1 0,-2 0 0,-1 1 0,-1 0 0,-1 1 0,-1 0 0,-1 1 0,-1 1 0,-2 1 0,0 0 0,-2 2-43,-12-15 41,-2 2 0,-2 1 1,-1 2-1,-1 2 0,-2 2 1,0 1-1,-2 2 0,-1 2 1,0 2-1,-2 2 0,-45-12-41,-110-27-1247,92 29 3228</inkml:trace>
  <inkml:trace contextRef="#ctx0" brushRef="#br1" timeOffset="-79507.58">13399 10653 17900,'0'0'2124,"0"0"182,3-2-1304,41-39-631,-2-1 0,-1-3 0,30-43-371,-12 15 108,259-299 6,41-4-96,0 48 6,14 17-1,74-28-23,274-192 359,-595 442 574,4 5 1,24-5-934,-138 80 49,-8 4-25,0 0 0,0 0-1,1 1 1,0 0-1,0 0 1,0 1 0,0 0-1,1 1 1,-1 0 0,1 0-1,6 0-23,-8 18-361,-17 1-395</inkml:trace>
  <inkml:trace contextRef="#ctx0" brushRef="#br1" timeOffset="-78995.66">13668 9909 18780,'-5'-1'5423,"-12"13"-4886,-49 87-169,20-24-145,3 1 0,4 2 1,2 1-1,5 2 0,3 1 0,-2 22-223,24-50 126,7-53-122,0 0 0,0 0 0,0 0 1,0 0-1,0 0 0,0 0 0,0-1 1,0 1-1,0 0 0,1 0 0,-1 0 0,0 0 1,0 0-1,1 0 0,-1-1 0,1 1 1,-1 0-1,1 0 0,-1-1 0,1 1 1,-1 0-1,1-1 0,0 1 0,-1 0 1,1-1-1,0 1 0,0-1 0,-1 1 1,1-1-1,0 0 0,0 1 0,0-1 1,0 0-1,0 1 0,-1-1 0,1 0 0,0 0 1,0 0-1,0 0 0,0 0 0,0 0 1,0 0-1,0 0 0,0 0 0,-1 0 1,1-1-1,0 1 0,0 0 0,0-1-4,11-4 17,0 0 0,-1-2-1,0 1 1,0-2 0,-1 1-1,0-1 1,0-1 0,-1 0-1,0 0 1,7-10-17,9-8 35,5-5-36,1 1 0,1 1 0,1 2 0,2 1 1,1 2-1,0 1 0,2 2 0,8-1 1,54-10-644,2 8-474</inkml:trace>
  <inkml:trace contextRef="#ctx0" brushRef="#br1" timeOffset="-78108.71">16841 6966 20188,'11'35'1938,"38"156"-665,24 67 77,-33-182 643,-38-76-1948,0 1 1,-1-1-1,1 0 1,-1 0 0,1 0-1,-1 0 1,1 0-1,-1 0 1,1 0 0,-1 0-1,1-1 1,-1 1-1,1 0 1,-1-1 0,1 1-1,-1-1 1,1 0-1,-1 0 1,0 1-1,1-1 1,-1 0 0,0 0-1,0 0 1,0 0-1,0 0 1,0-1 0,0 1-1,0 0 1,0 0-1,0-1 1,0 1 0,-1 0-1,1-1 1,0 1-1,-1-1 1,1 1-1,-1-1 1,0 0-46,28-55 189,-2 0 0,-3-2 0,-3-1 0,-2 0 0,-3-2 0,0-14-189,18-139-8,-47 231-2215,1 16-1469</inkml:trace>
  <inkml:trace contextRef="#ctx0" brushRef="#br1" timeOffset="-77594.6">17161 7263 22277,'8'3'3619,"-5"-1"-3588,0 1 0,0-1 0,0 1-1,0 0 1,0-1 0,-1 1 0,1 1 0,-1-1-1,1 0 1,-1 0 0,0 1 0,-1-1 0,1 1-1,-1 0 1,1-1 0,-1 1 0,0 0 0,-1 0-1,1 0 1,-1 0 0,1 2-31,27 134 165,-28-139-163,1-1-1,-1 1 1,0-1-1,0 1 1,0-1-1,1 1 1,-1-1-1,0 0 1,1 1 0,-1-1-1,0 0 1,1 1-1,-1-1 1,0 0-1,1 1 1,-1-1-1,1 0 1,-1 1-1,1-1 1,-1 0-1,0 0 1,1 0-1,-1 0 1,1 1-1,-1-1 1,1 0-1,-1 0 1,1 0-1,-1 0 1,1 0-1,-1 0 1,1 0-1,-1 0 1,1 0-1,-1-1 1,1 1-1,-1 0 1,1 0-1,-1 0 1,1 0-1,-1-1 1,0 1-1,1 0 1,-1-1-1,1 1 1,-1 0 0,0 0-1,1-1 1,-1 1-1,0-1 1,1 1-1,-1 0 1,0-1-1,0 1 1,1-1-1,-1 1 1,0-1-1,0 1 1,0-1-1,0 1 1,1-1-1,-1 1 1,0-1-1,0 1-1,18-41 107,-15 34-87,66-152 843,-69 159-858,1-1-1,-1 0 0,0 1 0,0-1 0,0 1 1,1-1-1,-1 1 0,0-1 0,1 1 1,-1-1-1,0 1 0,1-1 0,-1 1 1,0 0-1,1-1 0,-1 1 0,1 0 0,-1-1 1,1 1-1,-1 0 0,1-1 0,-1 1 1,1 0-1,-1 0 0,1 0 0,0-1 0,-1 1 1,1 0-1,-1 0 0,1 0 0,-1 0 1,1 0-1,0 0 0,-1 0 0,1 0 1,-1 0-1,1 0 0,-1 1 0,1-1 0,0 0 1,-1 0-1,1 0 0,-1 1 0,1-1 1,-1 0-1,1 1 0,-1-1 0,0 0 1,1 1-1,-1-1 0,1 1 0,-1-1 0,0 1 1,1-1-1,-1 1 0,0-1 0,1 1 1,-1-1-1,0 1 0,0-1 0,0 1 1,1-1-1,-1 1-4,19 44-77,-16-37 89,6 19-12,-7-20 3,0 0 1,0 0-1,0 0 0,1-1 0,0 1 0,0 0 0,1-1 0,0 0 0,0 0 0,0 0 0,1 0 0,2 1-3,-6-7 3,0 1-1,0-1 1,0 0 0,0 0 0,1 0-1,-1 0 1,0 0 0,0 0 0,0-1-1,0 1 1,0 0 0,0 0 0,0-1-1,0 1 1,0-1 0,0 1 0,0-1-1,0 1 1,0-1 0,0 0 0,0 1-1,-1-1 1,1 0 0,0 0 0,0 0-1,-1 0 1,1 1 0,0-1 0,-1 0-1,1 0 1,-1 0 0,0 0 0,1-1-3,13-24 91,-2-2 0,-1 1 1,0-2-1,-3 1 0,0-1 0,2-20-91,12-40 189,-12 75-114,-3 35-94,16 226-44,-9-211 79,-14-36-27,1 1 1,-1-1-1,1 0 1,-1 0-1,1 0 1,0 0-1,-1 0 1,1 1-1,0-1 1,-1 0-1,1 0 1,-1-1-1,1 1 1,0 0-1,-1 0 1,1 0-1,0 0 1,-1 0-1,1-1 1,-1 1-1,1 0 1,-1-1 0,1 1-1,-1 0 1,1-1-1,-1 1 1,1 0-1,-1-1 1,1 1-1,-1-1 1,0 1-1,1-1 1,-1 1-1,0-1 1,1 0-1,-1 1 1,0-1-1,0 1 1,1-1-1,-1 1 1,0-1-1,0 0 1,0 1-1,0-1 1,0 0-1,0 1 1,0-1-1,0 1 1,0-1-1,0 0 1,0 1-1,0-1 1,-1 1-1,1-2 11,8-34-1219,-1-9-612</inkml:trace>
  <inkml:trace contextRef="#ctx0" brushRef="#br1" timeOffset="-76878.08">17732 7115 14555,'-9'169'9768,"9"-167"-9741,0 0 0,-1 0 1,1 0-1,0 0 1,1 0-1,-1 0 1,0 0-1,1 0 0,-1 0 1,1 0-1,-1-1 1,1 1-1,0 0 1,0 0-1,0-1 0,0 1 1,0 0-1,0-1 1,0 1-1,1-1 1,-1 1-1,0-1 1,1 0-1,-1 0 0,1 1 1,0-1-1,-1 0 1,1 0-1,0-1 1,0 1-1,-1 0 0,1-1 1,0 1-1,0-1 1,0 1-1,0-1 1,0 0-1,0 0 0,0 0 1,0 0-1,0 0 1,0 0-1,0 0 1,0-1-1,-1 1 1,1-1-1,0 0 0,0 1 1,0-1-1,-1 0 1,1 0-1,0 0 1,-1 0-1,1 0 0,0-1 1,-1 1-1,0 0 1,1-1-1,-1 1 1,0-1-1,0 1 0,0-1 1,1 0-28,5-12 189,-1-1 1,0 1-1,-1-1 1,0-1-1,-1 1 0,-1-1 1,1-12-190,3-5 96,25-115 212,-31 147-306,-2 1 0,1-1 0,0 0 0,0 0 0,0 0 0,0 0 0,0 0 0,0 0 0,0 0 0,0 0 0,0 1 0,1-1 0,-1 0 0,0 0 0,0 0 0,1 0 0,-1 0 0,1 1 0,-1-1 0,1 0 0,-1 0 0,1 1 0,-1-1 0,1 0 0,0 1 0,-1-1 0,1 1 0,0-1 0,-1 0 0,1 1 0,0 0 0,0-1 0,0 1 0,0-1 0,-1 1 0,1 0 0,0 0 0,0 0 0,0-1 0,0 1 0,0 0 0,0 0 0,0 0 0,-1 0 0,1 0 0,0 1 0,0-1 0,0 0 0,0 0 0,0 0 0,0 1 0,-1-1 0,1 1 0,0-1-2,8 13-5,-1 0 1,-1 0 0,0 0-1,-1 1 1,0 0 0,-1 0-1,-1 1 1,0 0 0,-1-1-1,0 1 1,-1 6 4,12 48 33,-14-69-32,0 0 0,0 1-1,0-1 1,0 1 0,-1-1 0,1 1 0,0-1-1,0 1 1,0-1 0,0 0 0,0 1-1,1-1 1,-1 1 0,0-1 0,0 1 0,0-1-1,0 0 1,0 1 0,0-1 0,1 1 0,-1-1-1,0 0 1,0 1 0,1-1 0,-1 0 0,0 1-1,1-1 1,-1 0 0,0 1 0,1-1 0,-1 0-1,0 0 1,1 1 0,-1-1 0,1 0 0,-1 0-1,0 0 1,1 0 0,-1 0 0,1 1 0,-1-1-1,1 0 1,-1 0 0,0 0 0,1 0 0,-1 0-1,1 0 1,-1 0 0,1-1 0,-1 1-1,0 0 1,1 0 0,-1 0 0,1 0 0,-1 0-1,1-1 1,-1 1 0,0 0 0,1 0 0,-1-1-1,0 1 1,1 0 0,-1-1 0,0 1 0,0 0-1,1-1 1,-1 1 0,0 0 0,1-1-1,17-33 10,-16 30-8,66-199 84,-68 204-88,0-1 0,0 0 1,0 1-1,1-1 0,-1 1 0,0-1 0,1 0 0,-1 1 0,0-1 0,1 0 0,-1 1 0,1-1 0,-1 0 1,0 0-1,1 1 0,-1-1 0,1 0 0,-1 0 0,1 0 0,-1 0 0,1 1 0,-1-1 0,0 0 0,1 0 1,-1 0-1,1 0 0,-1 0 0,1 0 0,-1 0 0,1 0 0,-1-1 0,1 1 0,-1 0 0,1 0 0,-1 0 0,1 0 1,-1-1-1,0 1 0,1 0 0,-1 0 0,1-1 0,-1 1 0,0 0 0,1-1 0,-1 1 0,0 0 0,1-1 1,-1 1-1,0-1 0,0 1 0,1 0 0,-1-1 0,0 1 2,15 43-62,-14-37 61,1 1-1,0 0 1,0-1-1,0 1 0,1-1 1,0 0-1,0 0 1,1 0-1,-1 0 1,1 0-1,1-1 1,-1 0-1,1 0 0,0 0 1,0 0-1,4 2 2,-4-7 7,-1 0 0,1 0 0,0-1 0,-1 1 0,1-1 0,0-1 0,-1 1 0,1-1 0,-1 1 0,0-1 0,1 0 0,-1-1 0,0 1 0,0-1 0,-1 0 0,1 0 0,0 0 0,-1 0 0,0-1 0,0 1 0,0-1-1,0 0 1,-1 0 0,1 0 0,-1 0 0,0 0 0,1-4-7,8-7 115,-2 0 0,0-1 0,-1 1 0,0-2 0,-1 1 0,-1-1 0,-1 0 1,3-16-116,-7 29 34,-3 20-62,14 35 32,-12-50-1,0 0-1,0 0 0,1 0 0,-1 0 1,1 0-1,-1 0 0,1 0 0,-1 0 0,1 0 1,-1-1-1,1 1 0,0 0 0,-1 0 1,1-1-1,0 1 0,0 0 0,-1-1 1,1 1-1,0 0 0,0-1 0,0 0 0,0 1 1,0-1-1,0 1 0,0-1 0,0 0 1,0 0-1,0 0 0,0 1 0,0-1 0,0 0 1,0 0-1,0-1 0,0 1 0,0 0 1,0 0-1,0 0 0,0-1 0,0 1 1,0 0-1,0-1 0,0 1 0,0-1 0,0 1 1,0-1-1,-1 1 0,1-1 0,0 0 1,0 0-3,3-2 29,0 0 0,0-1 0,-1 0 1,1 0-1,-1 0 0,0 0 1,0 0-1,0-1 0,-1 1 0,0-1 1,0 0-1,0 0 0,0 0 1,-1 0-1,1 0 0,-1 0 0,-1 0 1,1 0-1,-1-1 0,0 1 1,0 0-1,0 0 0,-1 0 0,1-1 1,-2 1-1,1 0 0,0 0 0,-1 0 1,0 0-1,0 1 0,0-1 1,-1 0-1,0 1 0,1 0 0,-2-1 1,1 1-1,0 0 0,-1 1 1,0-1-1,0 1 0,0-1 0,0 1 1,0 0-1,-1 1 0,1-1 1,-1 1-1,0 0 0,0 0-29,4 1-49,0 1 0,0 0 1,0 0-1,0 0 0,0-1 0,0 1 0,0 0 0,0 0 0,-1 0 1,1 1-1,0-1 0,0 0 0,0 0 0,0 1 0,0-1 0,0 0 0,0 1 1,0-1-1,0 1 0,0-1 0,0 1 0,1 0 0,-1-1 0,0 1 1,0 0-1,0 0 0,1-1 0,-1 1 0,0 0 0,1 0 0,-1 0 1,1 0-1,-1 0 0,1 0 0,0 0 0,-1 0 0,1 0 0,0 0 0,-1 0 1,1 0-1,0 0 0,0 0 0,0 0 0,0 0 0,0 0 0,0 1 1,1-1-1,-1 0 0,0 0 0,0 0 0,1 0 0,-1 0 0,1 0 1,-1 0-1,1 0 0,-1 0 0,1-1 0,-1 1 0,1 0 0,0 0 0,0 0 50,11 24-2369</inkml:trace>
  <inkml:trace contextRef="#ctx0" brushRef="#br1" timeOffset="-76536.62">18582 6707 19708,'23'85'5959,"-3"-9"-4366,-19-75-1576,-1 0-1,1 0 0,-1 0 0,1 0 0,0 0 0,-1 0 0,1-1 0,0 1 0,0 0 0,0 0 0,-1-1 0,1 1 0,0 0 0,0-1 0,0 1 0,0-1 0,0 1 0,0-1 0,0 0 0,0 0 0,1 1 0,-1-1 0,0 0 0,0 0 1,0 0-1,0 0 0,0 0 0,0 0 0,0 0 0,0 0 0,1-1 0,-1 1 0,0 0 0,0-1 0,0 1 0,0-1 0,0 1 0,0-1 0,0 1 0,0-1 0,-1 0 0,1 1 0,1-2-16,37-33 227,93-153 299,-132 189-525,-1-1 0,1 1-1,0 0 1,0 0-1,-1 0 1,1 0-1,0 0 1,0 0 0,0 0-1,0 0 1,0 0-1,0 0 1,0 0-1,0 0 1,1-1-1,-1 1 1,0 0 0,1 0-1,-1 0 1,0 0-1,1 0 1,-1-1-1,1 1 1,-1 0-1,1 0 1,0-1 0,-1 1-1,1 0 1,0-1-1,-1 1 1,1 0-1,0-1 1,0 1 0,0-1-1,-1 0 1,1 1-1,0-1 1,0 0-1,0 1 1,0-1-1,0 0 1,0 0 0,0 0-1,0 0 1,0 0-1,0 0 1,-1 0-1,1 0 1,0 0-1,0 0 1,0 0 0,0 0-1,0-1 1,0 1-1,0-1 1,0 1-1,-1 0 1,1-1 0,0 1-1,0-1 1,-1 0-1,1 1 1,0-1-1,0 0 1,-1 1-1,1-1 1,-1 0 0,1 1-1,0-2 0,6 42-7,26 61 51,-33-100-73,0-1-1,0 1 1,0-1-1,0 1 0,0-1 1,0 0-1,1 1 0,-1-1 1,0 1-1,0-1 1,0 0-1,1 1 0,-1-1 1,0 0-1,1 1 0,-1-1 1,0 0-1,1 1 0,-1-1 1,0 0-1,1 0 1,-1 0-1,1 1 0,-1-1 1,0 0-1,1 0 0,-1 0 1,1 0-1,-1 0 1,1 0-1,-1 1 0,1-1 1,-1 0-1,0 0 0,1 0 1,-1-1-1,1 1 0,-1 0 1,1 0-1,-1 0 1,0 0-1,1 0 0,-1 0 1,1-1-1,-1 1 0,0 0 1,1 0-1,-1-1 1,1 1-1,-1 0 0,0-1 1,0 1-1,1 0 0,-1-1 1,0 1-1,1 0 0,-1-1 1,0 1-1,0-1 1,0 1-1,1 0 0,-1-1 1,0 1-1,0-1 30,-2-13-3238</inkml:trace>
  <inkml:trace contextRef="#ctx0" brushRef="#br1" timeOffset="-75938.81">17880 7769 17188,'0'0'4008,"2"6"-2042,78 283 755,-14-58-1801,-33-190-548,-32-41-354,0-1-1,0 1 1,0 0-1,0-1 1,0 1-1,0-1 1,0 1-1,0-1 1,0 0-1,0 1 0,-1-1 1,1 0-1,0 1 1,-1-1-1,1 0 1,0 0-1,-1 0 1,1 0-1,-1 0 1,1 0-1,-1 1 1,1-1-1,-1 0 1,0 0-1,0 0 1,1 0-1,-1-1 1,0 1-1,0 0 1,0 0-1,0 0 1,0 0-1,0 0 1,0 0-1,-1 0 1,1 0-18,1-6 98,4-58 227,-2-1 0,-3 0-1,-3 1 1,-4-5-325,-2-136 244,9 202-245,-1-1-7,0 1 0,0-1 0,1 0 0,0 0 0,0 1 0,0-1 0,0 0 0,1 1 0,0-1 0,0 0 0,0 1 0,1-1 0,-1 1 0,1-1 0,0 1 0,0 0 0,1 0 0,-1 0 0,1 0 0,0 0 0,0 1 0,0-1 0,1 1 0,-1 0 0,2-2 8,-1 6-37,0 0 0,0 1 0,0-1 0,0 1 0,0-1 0,-1 1 0,1 0 0,-1 0 0,1 1 0,-1-1 0,0 1 0,0 0 0,0-1 0,0 1 0,-1 1 0,1-1 0,-1 0 0,0 1 0,0-1 0,0 1 0,0-1 0,0 1 0,0 3 37,1 1-7,0 0 0,0 0 0,-1 1-1,0-1 1,-1 1 0,0 0 0,0-1 0,-1 1 0,0 0-1,0 0 1,-1-1 0,0 1 0,-1 0 0,0-1 0,0 1-1,-1-1 1,0 0 0,0 0 0,-1 0 0,0 0 0,0 0 0,-1-1-1,0 0 1,0 0 0,-1 0 0,0-1 0,-3 3 7,7-7-65,0-1-1,1 0 1,-1 0 0,0 1 0,0-1 0,0 0 0,0-1 0,0 1 0,0 0 0,0 0 0,0-1-1,0 0 1,0 1 0,0-1 0,0 0 0,-1 0 0,1 0 0,0 0 0,0 0 0,0 0 0,0-1 0,0 1-1,0-1 1,0 0 0,0 1 0,0-1 0,-2-1 65,-9-10-1774</inkml:trace>
  <inkml:trace contextRef="#ctx0" brushRef="#br1" timeOffset="-75516.67">18344 7531 19724,'-13'-1'4533,"0"25"-3343,8-2-1079,1 0-1,1 0 1,2 1 0,0-1 0,1 1 0,1-1 0,1 1-1,1-1 1,4 13-111,12 7 523,-18-41-500,0-1 0,0 1 0,-1-1 0,1 0 0,0 1 0,0-1 0,0 0 0,0 0 0,0 0 0,0 1 0,0-1 0,0 0 0,-1 0 0,1 0 0,0-1 0,0 1 0,0 0 0,0 0 0,0 0 0,0-1 0,0 1 0,-1 0 0,1-1 0,0 1 0,0-1 0,0 1 0,-1-1 0,1 1 0,0-1 0,-1 1 0,1-1 0,0 0 0,-1 1 0,1-1 0,-1 0 0,1 0 0,-1 1 0,1-1 0,-1 0 0,0 0 0,1 0 0,-1 0 0,0 0 0,0 0 0,1 1 0,-1-2-23,94-215 1091,-92 214-1090,32-27-24,-33 32 21,0-1-1,0 1 1,0 0-1,0-1 1,-1 1 0,1 0-1,0-1 1,-1 1-1,0 0 1,1 0-1,-1-1 1,0 1-1,0 0 1,0 0 0,0 0-1,0-1 1,0 1-1,-1 0 1,1 0-1,-1-1 1,1 1-1,-1 0 1,1-1-1,-1 1 1,0 0 2,0 1 1,-7 27 51,7-28-18,-6-18 118,4 3-102,1-1-1,1 0 1,0 1 0,1-1 0,0 0 0,1 0 0,1 0 0,0 1 0,2-6-50,-3 17-10,1 0 0,-1 0 0,1 0 0,0 0 1,0 1-1,0-1 0,0 1 0,1-1 0,-1 1 0,0 0 0,0-1 0,1 1 1,-1 0-1,1 1 0,-1-1 0,1 0 0,-1 1 0,1-1 0,0 1 0,-1 0 0,1 0 1,0 0-1,-1 0 0,1 0 0,-1 1 0,1-1 0,0 1 0,-1 0 0,1-1 1,-1 1-1,3 2 10,17 0-545,9-3-738,1-3-651</inkml:trace>
  <inkml:trace contextRef="#ctx0" brushRef="#br1" timeOffset="-75102.06">18823 7281 17260,'-34'25'6627,"10"42"-5645,21-55-902,1 1 0,1-1 0,0 1 0,0-1 0,2 1 0,-1-1 0,2 0-1,-1 1 1,2-1 0,0 0 0,3 10-80,-5-20 12,-1-1 0,0 0 0,0 0 0,1 0 0,-1 0 0,1 0 0,-1 1 0,1-1 0,0 0 0,-1 0 0,1 0 0,0 0 0,0-1 0,-1 1-1,1 0 1,0 0 0,0 0 0,0-1 0,0 1 0,0 0 0,0-1 0,0 1 0,0-1 0,1 1 0,-1-1 0,0 0 0,0 1 0,0-1 0,0 0 0,1 0 0,-1 0 0,0 0 0,0 0 0,0 0 0,1 0-1,-1 0 1,0-1 0,0 1 0,0 0 0,0-1 0,1 1 0,-1-1 0,0 1 0,0-1 0,0 1 0,0-1 0,0 0 0,0 0 0,0 1 0,0-2-12,37-51 629,-33 42-549,0 0 0,-1 0 0,-1-1 0,0 1 0,-1-1 0,0 0 0,0 0 0,-1 0-1,-1 0 1,0 0 0,-1 0 0,0 0 0,-1 1 0,0-1 0,-2-4-80,5 53-196,48 174 119,-50-210 85,1 0 1,0 1 0,0-1 0,0 0 0,0 1 0,0-1 0,0 0 0,0 1-1,0-1 1,1 1 0,-1-1 0,0 0 0,1 0 0,-1 1 0,1-1-1,0 0 1,-1 0 0,1 1 0,0-1 0,0 0 0,0 0 0,0 0 0,0 0-1,0 0 1,0 0 0,0 0 0,0-1 0,0 1 0,0 0 0,0-1 0,1 1-1,-1-1 1,0 1 0,0-1 0,1 1 0,-1-1 0,0 0 0,1 0-1,-1 1 1,1-1 0,-1 0 0,0 0 0,1-1 0,-1 1 0,0 0 0,1 0-1,-1-1 1,0 1 0,1 0 0,-1-1 0,0 0 0,0 1 0,1-1-1,-1 0-8,3-5 48,-1 0-1,-1 0 1,1 0-1,-1-1 0,0 1 1,0 0-1,-1-1 1,0 0-1,0 1 1,-1-1-1,1 0 0,-2 1 1,1-1-1,-1 0 1,0 1-1,0-1 0,0 1 1,-1-1-48,0-3 1,2 8-33,0 2-58,0 0-62,0 0-154,0 0-430,0 0-830,0 0-333</inkml:trace>
  <inkml:trace contextRef="#ctx0" brushRef="#br1" timeOffset="-73582.39">19096 7243 17876,'18'-40'7833,"-2"70"-5507,19 133-1607,-34-162-709,0 0 0,0-1 0,0 1 0,0-1 1,0 1-1,0-1 0,1 1 0,-1-1 0,0 0 0,0 1 0,1-1 0,-1 0 0,0 0 0,0 0 0,1 0 0,-1 0 0,0 0 1,1 0-1,-1-1 0,0 1 0,0 0 0,1-1 0,-1 1 0,0-1 0,0 1 0,0-1 0,0 0 0,0 1 0,0-1 1,0 0-1,0 0 0,0 0 0,0 0 0,0 1 0,0-1 0,0-1 0,-1 1 0,1 0 0,0 0 0,-1 0 0,1 0 0,-1 0 1,0-1-1,1 1 0,-1 0 0,0 0 0,1-1 0,-1 1 0,0 0 0,0 0 0,0-1 0,0 0-10,28-145 541,-21 80-443,-7 64-115,3 7-19,64 150-40,-66-153 77,-1 1 0,1-1 0,-1 0 0,1 0 0,-1 0 0,1 1 0,0-1 0,0 0 0,0 0 0,0 0 0,0 0 0,0 0 0,0-1 0,0 1 0,0 0 0,0 0 0,0-1 0,0 1 0,0 0 0,1-1 0,-1 1 0,0-1 0,1 0 0,-1 1 0,0-1 0,0 0 0,1 0 0,-1 0 0,0 0 0,1 0 0,-1 0 0,0 0 0,1-1 0,-1 1 0,0 0 0,1-1 0,-1 1 1,0-1-1,0 1 0,1-1 0,-1 1 0,0-1 0,0 0 0,0 0 0,0 0 0,0 0 0,0 0-1,8-11 24,0 0 1,-1-1 0,-1-1 0,0 1 0,-1-1-1,0-1 1,-2 1 0,1-1 0,-1 1 0,-1-1-1,-1 0 1,1-15-25,5-32-17,1 77-81,3 34 48,-11-42 48,0 0 0,0 0 0,1 0 0,0-1 1,0 1-1,0 0 0,1-1 0,0 0 0,0 1 1,1-1-1,-1 0 0,1-1 0,1 1 0,-1-1 2,-1-4 0,0-1-1,-1 0 0,1 1 0,-1-1 0,1 0 0,0-1 1,-1 1-1,1 0 0,0-1 0,-1 0 0,1 1 0,-1-1 1,1 0-1,-1 0 0,1-1 0,-1 1 0,0 0 0,0-1 1,0 1-1,0-1 0,0 0 0,0 0 0,0 0 0,0 0 1,0 0-1,-1 0 0,1 0 0,-1 0 0,0-1 1,0 1-1,0-1 0,0 1 0,0-1 0,0 1 0,-1-1 1,1 1-1,-1-2 1,9-19-124,-1 0 0,-1-1 0,-1 0 0,-1 0 0,-1 0 1,-2-1-1,0 1 0,-2-12 124,3 60-45,0 0 0,2 0-1,0-1 1,2 0 0,0 0 0,2 0 0,8 16 45,-16-37 2,0 0 1,1 0 0,-1 0-1,0 0 1,1 0-1,-1-1 1,1 1 0,-1 0-1,1-1 1,0 1-1,-1-1 1,1 0 0,0 1-1,0-1 1,0 0-1,0 0 1,1 0 0,-1 0-1,0-1 1,0 1-1,0-1 1,1 1 0,-1-1-1,0 0 1,0 0-1,1 0 1,-1 0 0,0 0-1,1 0 1,-1-1-1,0 1 1,0-1 0,0 0-1,1 1 1,-1-1-1,0 0 1,0 0 0,0 0-1,0-1 1,0 1-1,1-1-2,6-8 49,1-1-1,-2 0 1,1 0-1,-1 0 1,-1-1-1,0 0 1,-1-1-1,0 1 1,-1-1-1,-1-1 1,0 1-1,0 0 0,-1-1 1,-1 0-1,-1 0 1,1 0-1,-2-6-48,1 10 9,2-23 5,-2-1 1,-1 1 0,-2 0 0,-1 0 0,-2 0 0,-1 0-1,-1 1 1,-2 0 0,-3-4-15,6 16-20,5 16-20,1 4 8,3 4 11,73 188-58,-33-26 82,-42-165 1,-1 1 1,0-1-1,0 0 1,1 0-1,-1 0 1,0 1 0,1-1-1,-1 0 1,1 0-1,0 0 1,-1 0-1,1 0 1,0 0-1,0 0 1,-1 0 0,1 0-1,0 0 1,0 0-1,0-1 1,0 1-1,0 0 1,0-1 0,0 1-1,1-1 1,-1 1-1,0-1 1,0 1-1,0-1 1,1 0-1,-1 0 1,0 1 0,0-1-1,0 0 1,1 0-1,-1 0 1,0 0-1,0-1 1,1 1-1,-1 0 1,0 0 0,0-1-1,0 1 1,1-1-1,-1 1 1,0-1-1,0 1 1,0-1 0,0 0-1,0 0 1,0 1-1,0-1 1,0 0-1,0 0 1,-1 0-1,1 0 1,0 0 0,0 0-5,37-64 313,-36 54-298,0 0 0,-1 0 0,0 0 0,0 0 0,-1 0 1,-1-1-1,1 1 0,-2 0 0,0 0 0,-2-6-15,4 15-18,0 2-19,0 4-8,31 100-35,-27-103 80,-1 1 0,0 0 1,1-1-1,-1 0 0,1 0 1,-1 0-1,1 0 0,-1-1 0,1 1 1,0-1-1,-1 0 0,1 0 1,0 0-1,-1-1 0,1 1 0,0-1 1,-1 0-1,1 0 0,-1 0 1,1-1-1,-1 1 0,0-1 1,0 0-1,1 1 0,-1-2 0,0 1 1,-1 0-1,1 0 0,2-3 0,13-5 5,-14 8-5,11-6-2,1 1 0,-1 0 0,1 1 0,1 1 1,-1 0-1,1 1 0,12-1 2,-28 5-1,9-5 114,-19-7-96,-21-90 140,-3 20-66,32 79-122,2 6-25,4 1-192,-1 0 0,1 0 0,0 0-1,0-1 1,1 0 0,-1 0-1,1 0 1,0-1 0,-1 1-1,1-1 1,0-1 0,0 1-1,0-1 1,1 0 0,-1 0-1,0-1 1,0 0 0,0 0-1,1 0 1,-1-1 0,0 0-1,0 0 1,0-1 0,0 0-1,0 0 1,0 0 0,0 0 0,-1-1-1,1 0 1,-1-1 248,4 0-347,0-1 0,0 0-1,-1-1 1,0 0 0,0 0 0,-1 0 0,1-1-1,-2-1 1,1 1 0,-1-1 0,0 0 0,2-4 347,15-70 2590,-23 83-2509,0 0 1,0 0 0,0-1-1,0 1 1,0 0 0,0 0-1,-1 0 1,1 0 0,0-1 0,0 1-1,-1 0 1,1 0 0,0-1-1,-1 1 1,1 0 0,-1-1 0,1 1-1,-1 0 1,1-1 0,-1 1-1,1 0 1,-1-1 0,0 1-1,1-1 1,-1 1 0,0-1 0,1 0-1,-1 1 1,0-1 0,0 0-1,0 1 1,1-1 0,-1 0 0,0 0-1,0 0 1,0 0 0,1 0-1,-1 0 1,0 0 0,0 0-1,0 0 1,0 0 0,1 0 0,-1 0-1,0-1 1,0 1 0,0 0-1,1 0 1,-1-1 0,0 1-1,1-1 1,-1 1 0,0-1 0,1 1-1,-1-1 1,0 1 0,1-1-1,-1 0 1,1 1 0,-1-1 0,1 0-1,-1 1 1,1-1 0,0 0-1,-1 0 1,1 1 0,0-1-1,-1 0-81,-3 9 45,0 1-1,0 0 0,1 0 0,0 0 0,1 1 1,0-1-1,0 1 0,1-1 0,0 1 0,1 0 1,0-1-1,0 1 0,1 0 0,1-1-44,-2-8 3,0 0 0,0 0 0,0 0 0,0 0 0,0 0 0,0 0-1,1 0 1,-1 0 0,0 0 0,1 0 0,-1 0 0,0 0 0,1 0 0,-1 0-1,1-1 1,0 1 0,-1 0 0,1 0 0,0-1 0,-1 1 0,1 0 0,0-1 0,0 1-1,0-1 1,0 1 0,-1-1 0,1 1 0,0-1 0,0 1 0,0-1 0,0 0 0,0 0-1,0 1 1,0-1 0,0 0 0,0 0 0,0 0 0,0 0 0,0 0 0,0-1-1,0 1 1,0 0 0,0 0 0,0 0 0,0-1 0,0 1 0,0-1 0,0 1 0,0-1-3,22-5 28,-14 2-27,1 1 0,0 0 1,0 0-1,1 1 0,-1 1 0,0-1 0,1 2 1,-1 0-1,1 0 0,-1 0 0,1 2 0,1 0-1,-10-2 0,-1 1 0,0-1 0,1 1 0,-1 0-1,1 0 1,-1-1 0,0 1 0,0 0 0,1 0-1,-1 0 1,0 1 0,0-1 0,0 0 0,0 0 0,0 1-1,0-1 1,-1 0 0,1 1 0,0-1 0,-1 1 0,1-1-1,-1 1 1,1-1 0,-1 1 0,0-1 0,1 1-1,-1-1 1,0 1 0,0 0 0,0-1 0,-1 1 0,1-1-1,0 1 1,0-1 0,-1 1 0,1-1 0,-1 1-1,0-1 1,1 1 0,-1-1 0,0 1 0,0-1 0,0 0-1,0 1 1,-45 55 56,-13-25-308,28-24-977</inkml:trace>
  <inkml:trace contextRef="#ctx0" brushRef="#br1" timeOffset="-72804.37">20866 5947 19748,'2'-19'5218,"19"46"-3672,99 235-208,-78-184-965,-25-51-296,-2 1 0,-1 0 0,-1 1 0,-1 1-1,4 21-76,-16-44 167,-6-21-105,-9-24-8,-101-184-149,153 244-338,-27-20 309,0 0 0,0 0 0,-1-1 0,1 0-1,0 0 1,0-1 0,0-1 0,0 0 0,0 0 0,0-1 0,0 0 0,-1-1-1,1 0 1,-1 0 0,0-1 0,1 0 0,-2-1 0,1 0 0,-1 0 0,1-1-1,-2 0 1,1 0 0,-1-1 0,0 0 0,0-1 0,0 1 0,2-6 124,-8 11 35,1 1 0,-1 0 0,0-1 0,0 1 0,0-1 0,-1 0 0,1 1-1,0-1 1,0 0 0,-1 1 0,1-1 0,-1 0 0,0 0 0,1 0 0,-1 1 0,0-1 0,0 0 0,0 0 0,-1 0 0,1 1 0,0-1 0,0 0 0,-1 0 0,1 1 0,-1-1 0,0 0 0,0 0 0,1 1 0,-1-1 0,0 1 0,0-1 0,0 1 0,-1-1 0,1 1 0,0 0 0,0 0 0,-1-1 0,1 1 0,-1 0 0,1 0 0,-1 0 0,0 1 0,1-1 0,-1 0 0,0 0 0,1 1 0,-1-1-1,0 1 1,0 0 0,1 0 0,-1-1 0,0 1 0,0 0-35,-2 2 31,0 1 0,0-1 0,0 0-1,1 1 1,-1 0 0,1 0 0,0 0 0,0 1-1,0-1 1,0 0 0,0 1 0,1 0-1,0 0 1,-1 0 0,1 0 0,1 0 0,-1 0-1,1 0 1,0 1 0,0-1 0,0 1-1,0-1 1,1 0 0,-1 1 0,1-1-1,1 1 1,-1-1 0,0 1 0,2 1-31,-3-5 9,0 3 7,1 0 0,-1 0 1,0 0-1,1 0 0,0 0 0,0 0 0,0 0 1,0 0-1,1-1 0,-1 1 0,1 0 1,0 0-1,0 0 0,1 0 0,-1-1 0,1 1 1,0-1-1,0 1 0,0-1 0,0 0 0,0 1 1,1-1-1,-1-1 0,1 1 0,0 0 1,0 0-1,0-1 0,0 0 0,1 0 0,-1 0 1,1 0-1,-1 0 0,1 0 0,0-1 1,-1 0-1,1 0 0,0 0 0,0 0 0,0-1 1,0 1-1,0-1 0,0 0 0,0 0 0,2-1-16,1-3 57,1 0 0,-1-1 0,-1 0 0,1 0 0,-1-1 0,0 0 0,0 0 0,-1 0 0,1-1 0,-1 0 0,-1 0 0,1 0 0,-1 0 0,-1-1 0,1 0 0,-1 1-1,-1-1 1,1-1 0,-1 1 0,0-8-57,-1 10 2,0 0 0,0 0-1,0 0 1,-1 0 0,0 0 0,-1 0-1,1 0 1,-1 0 0,0 0 0,-1 0-1,0 0 1,1 0 0,-2 0-1,1 1 1,-1-1 0,0 1 0,0-1-1,0 1 1,-1 0 0,0 1-1,0-1 1,0 0 0,0 1 0,-1 0-1,0 0 1,0 1 0,0-1 0,0 1-1,0 0 1,-1 0 0,-4-1-2,9 4-18,0-1 1,0 1-1,0 0 1,0 0-1,0 0 1,1 0-1,-1 0 1,0 1-1,0-1 1,0 0-1,0 0 1,0 0 0,1 1-1,-1-1 1,0 1-1,0-1 1,0 0-1,1 1 1,-1-1-1,0 1 1,1 0-1,-1-1 1,0 1-1,1-1 1,-1 1-1,1 0 1,-1 0-1,1-1 1,-1 1-1,1 0 1,-1 0 0,1 0-1,0-1 1,0 1-1,-1 0 1,1 0-1,0 0 1,0 0-1,0 0 1,0 0-1,0-1 1,0 1-1,0 0 1,0 0-1,0 0 1,1 0-1,-1 0 1,0 0-1,0-1 1,1 2 17,18 42-3048,-2-31 1015</inkml:trace>
  <inkml:trace contextRef="#ctx0" brushRef="#br1" timeOffset="-72401.13">21685 5732 19068,'-52'36'5832,"3"53"-4817,48-88-959,-6 12 88,1-1 0,1 1-1,0 0 1,1 0 0,0 0 0,1 1 0,0-1 0,1 1-1,1 0 1,0-1 0,1 1 0,0 0 0,1 0 0,1 3-144,-1-15 10,-1 0 1,1 0 0,0-1-1,0 1 1,0 0 0,0-1 0,0 1-1,0-1 1,0 1 0,0-1-1,1 0 1,-1 0 0,0 1 0,1-1-1,-1 0 1,1 0 0,0 0-1,-1-1 1,1 1 0,0 0-1,-1 0 1,1-1 0,0 1 0,0-1-1,0 0 1,-1 0 0,1 1-1,0-1 1,0 0 0,0 0-1,0-1 1,0 1 0,-1 0 0,1-1-1,0 1 1,0-1 0,-1 1-1,1-1 1,0 0 0,-1 0 0,1 0-1,0 0 1,-1 0 0,1-1-11,64-52 159,-54 37-133,0 0 0,-2-1 0,0 0 0,0 0 0,-2-1 0,0 0 0,-2-1 0,0 0 0,-1 0 1,-1 0-1,-1-1 0,0 1 0,-2-1 0,0 1 0,-2-1 0,0 0 0,-1 1 0,-1-1 0,-1 1 0,-3-8-26,-33-49 5,39 77-8,1-1-1,-1 1 1,0 0 0,1-1 0,-1 1 0,0 0-1,1-1 1,-1 1 0,0 0 0,0 0-1,1 0 1,-1 0 0,0-1 0,0 1-1,1 0 1,-1 0 0,0 1 0,0-1-1,1 0 1,-1 0 0,0 0 0,0 0 0,1 1-1,-1-1 1,0 0 0,1 1 0,-1-1-1,0 0 1,1 1 0,-1-1 0,1 1-1,-1-1 1,1 1 0,-1-1 0,1 1 0,-1-1-1,1 1 1,-1 0 0,1-1 0,0 1-1,-1 0 1,1-1 0,0 1 0,-1 0-1,1 0 1,0-1 0,0 1 0,0 0 0,0 0-1,0-1 1,0 1 0,0 0 0,0 0-1,0-1 1,0 1 0,0 0 0,0 0-1,1-1 1,-1 1 0,0 0 0,0-1-1,1 1 1,-1 0 0,1-1 0,-1 1 0,1 0-1,-1-1 4,0 1 0,-1 20-5,0 0 0,1-1 0,1 1 0,2 0 0,0-1 1,0 1-1,2-1 0,1 0 0,0 0 0,2-1 0,0 0 0,1 0 1,1-1-1,1 0 0,0-1 0,5 6 5,20-5-825,-17-19-478</inkml:trace>
  <inkml:trace contextRef="#ctx0" brushRef="#br1" timeOffset="-71747.67">22075 5574 20828,'-5'3'3912,"-1"1"-3801,1 0-1,0 0 1,0 1 0,1 0-1,-1 0 1,1 0-1,0 1 1,1-1 0,-1 1-1,1 0 1,0 0 0,0 0-1,1 0 1,0 0 0,0 1-1,1-1 1,-1 1 0,1 0-1,1-1 1,-1 1 0,1 0-1,0-1 1,1 1 0,0 0-1,0-1 1,0 1-1,1-1 1,0 1 0,0-1-1,0 0 1,1 0 0,3 5-111,-5-9 8,0-1 1,0 1-1,1-1 1,-1 0-1,0 0 1,1 1-1,0-1 1,-1 0-1,1 0 1,-1 0 0,1-1-1,0 1 1,0 0-1,-1 0 1,1-1-1,0 0 1,0 1-1,0-1 1,0 0-1,0 0 1,0 0-1,0 0 1,-1 0-1,1 0 1,0 0 0,0-1-1,0 1 1,0-1-1,0 1 1,-1-1-1,1 0 1,0 0-1,-1 0 1,1 0-1,0 0 1,-1 0-1,1 0 1,-1 0-1,0-1 1,1 1-1,-1-1 1,0 1-9,50-69 198,-48 65-190,-1-1 1,0 1 0,0-1-1,0 0 1,0 0-1,-1 1 1,0-1 0,0 0-1,-1 0 1,0 0 0,0 0-1,0 0 1,-1 0-1,0 0 1,0 0 0,0 0-1,-1 0 1,0 0-1,0 1 1,0-1 0,-1 1-1,-2-5-8,5 11-1,1 0-1,-1-1 0,0 1 1,0 0-1,0-1 0,0 1 1,0-1-1,0 1 0,0 0 1,-1-1-1,1 1 0,0 0 1,0-1-1,0 1 1,0-1-1,-1 1 0,1-1 1,0 1-1,-1 0 0,1-1 1,0 1-1,-1-1 0,1 0 1,-1 1-1,1-1 0,-1 1 1,1-1-1,-1 1 0,1-1 1,-1 0-1,1 0 1,-1 1-1,0-1 0,1 0 1,-1 0-1,1 1 0,-1-1 1,0 0-1,1 0 0,-1 0 1,1 0-1,-1 0 0,0 0 1,1 0-1,-1 0 0,0 0 1,1-1-1,-1 1 1,1 0-1,-1 0 0,0 0 1,1-1-1,-1 1 0,1 0 1,-1-1-1,1 1 0,-1 0 1,1-1-1,-1 1 0,1-1 1,-1 1-1,1-1 0,0 1 1,-1-1-1,1 1 1,0-1-1,-1 0 2,-4 54-73,4-50 76,1 1 0,-1-1 0,1 0 0,0 0 0,0 1-1,0-1 1,0 0 0,0 1 0,1-1 0,-1 0 0,1 0-1,0 1 1,0-1 0,0 0 0,1 0 0,-1 0 0,1 0-1,-1-1 1,1 1 0,0 0 0,0 0 0,0-1 0,1 0-1,-1 1 1,0-1 0,1 0 0,0 0 0,-1 0 0,1 0-1,0-1 1,0 1 0,0-1 0,0 0 0,0 0 0,0 0-1,1 0 1,-1 0 0,0-1 0,0 1 0,1-1 0,0 0-3,5-5 10,-1 0 1,0 0-1,0 0 1,-1-1-1,1-1 1,-1 1-1,0-1 1,-1 0-1,0-1 1,0 1-1,-1-1 1,1-1-1,-2 1 1,1-1-1,-1 1 1,-1-1-1,0 0 1,2-8-11,14-62 8,-18 76-63,7 10-151,70 143 29,46 62 180,-114-192-5,33 90-28,-42-106 32,0 0 0,0 0-1,-1 1 1,0-1 0,0 1-1,0-1 1,-1 0 0,1 1-1,-1-1 1,0 0 0,0 0 0,-1 0-1,1 1 1,-1-1 0,0 0-1,0-1 1,0 1 0,0 0 0,-1-1-1,0 1 1,1-1 0,-1 0-1,-1 0 1,1 0 0,-1 0-2,2 0 30,-1-1 0,0 1 0,0-1 1,0 0-1,-1 0 0,1 0 0,0 0 0,-1-1 1,1 1-1,-1-1 0,0 0 0,1 0 0,-1-1 1,0 1-1,1-1 0,-1 1 0,0-1 1,0 0-1,0-1 0,1 1 0,-1-1 0,0 1 1,1-1-1,-1 0 0,0-1 0,1 1 0,-1 0 1,1-1-1,0 0 0,-1 0 0,1 0 0,0 0 1,0-1-1,0 1 0,1-1 0,-1 1 0,1-1 1,-1 0-1,1 0 0,-1-2-30,-6-7 37,0-1 0,1 0-1,1-1 1,0 0 0,1 0 0,0 0 0,2-1-1,-1 1 1,2-1 0,0 0 0,0 0-1,2-1 1,0 1 0,0 0 0,2-1 0,0 1-1,2-14-36,6-19-250,2-1-1,3 1 0,1 1 1,21-43 250,-18 47-659,4 3 1496</inkml:trace>
  <inkml:trace contextRef="#ctx0" brushRef="#br1" timeOffset="-71479.85">22534 4732 25557,'-3'13'521,"2"7"-1,2 5-96,4 8-136,4 3-104,3 7-152,-2 4 56,6 11-792,-1 6-585</inkml:trace>
  <inkml:trace contextRef="#ctx0" brushRef="#br1" timeOffset="-71307.89">22789 5540 19252,'10'19'2417,"1"0"847,-3-2-1119,1-5-665,-1-6-480,-8-6-728,0 0-128,0-2-144,0 1 8,-2-1-1448</inkml:trace>
  <inkml:trace contextRef="#ctx0" brushRef="#br1" timeOffset="-38383.85">24965 9001 19260,'-9'-3'2512,"22"-2"-2012,28-5-513,280-12 391,215-23 742,-429 38-1360,-84 6-320</inkml:trace>
  <inkml:trace contextRef="#ctx0" brushRef="#br1" timeOffset="-36967.73">3267 9252 22213,'15'13'664,"3"7"216,7 10-816,0 4-16,15 4-32,5 1-40,13-2-40,9-3-72,1-4-128,-1-12-88,-4-6-240,-5-8-64,-6-13 776</inkml:trace>
  <inkml:trace contextRef="#ctx0" brushRef="#br1" timeOffset="-29250.74">11073 14171 17260,'0'0'1243,"1"1"2428,20 13-3103,35 15-108,28-18-231,1-4-1,1-4 0,-1-4 0,1-3 1,-1-4-1,30-9-228,231-90 59,-335 103-56,-3-1 0,0 1 0,1 0 0,-1 1 0,1 0 1,0 0-1,0 1 0,0 0 0,0 0 0,1 1 0,-1 0 0,0 1 1,1 0-1,-1 0 0,0 1 0,1 1 0,-1-1 0,0 1 0,0 1 1,0 0-1,-1 0 0,2 1-3,2 26-183,-15-21-601</inkml:trace>
  <inkml:trace contextRef="#ctx0" brushRef="#br1" timeOffset="-14754.44">544 15154 19900,'5'1'6290,"10"-1"-6234,2 0 0,8 2-48,8 1-8,13 0-8,6 0 0,9-3 8,-6 0 0,0-2 104,-6-1-424,-9 6-889,-3 0 2434</inkml:trace>
  <inkml:trace contextRef="#ctx0" brushRef="#br1" timeOffset="-14470.49">697 15441 22909,'1'4'992,"7"-1"296,7-3-311,7-4-313,3-5-184,8-5-304,3-2-96,4-2-64,4-3 16,-1 9-400,-5 7-784</inkml:trace>
  <inkml:trace contextRef="#ctx0" brushRef="#br1" timeOffset="-14208.46">1066 14926 19628,'37'20'2043,"-28"-17"-1865,1 0-1,-1 1 1,0 1-1,0-1 1,0 1-1,-1 1 1,0-1-1,0 1 1,0 1 0,-1-1-1,0 2 1,0-1-1,-1 1 1,0-1-1,0 2 1,-1-1-1,0 1 1,0 0-1,-1 0 1,0 0 0,-1 0-1,0 1 1,0-1-1,0 5-177,-4 23 169,-2 0-1,-1-1 0,-2 1 0,-2-1 1,-1-1-1,-1 1 0,-2-1 1,-2-1-1,-4 5-168,-29 89-1200,37-97-482</inkml:trace>
  <inkml:trace contextRef="#ctx0" brushRef="#br1" timeOffset="-12153.12">1714 14715 15347,'-20'-22'9173,"12"39"-8104,2 31-899,1 0 0,3 1 0,2-1 0,5 29-170,-4-49 33,0 11-9,2 0 1,2-1-1,1 1 0,2-1 1,1-1-1,9 19-24,-17-52 164,-2-39 177,-2 0 0,-1 0 0,-2 1-1,-2 0 1,-1 0 0,-3-3-341,2 6 9,1-1 0,2-1-1,1 1 1,2-1 0,0 0 0,2-21-9,12 15-46,-10 39 43,1-1 0,-1 1 0,1-1 0,-1 1 1,1-1-1,-1 1 0,1 0 0,0-1 1,-1 1-1,1 0 0,0 0 0,-1-1 1,1 1-1,-1 0 0,1 0 0,0 0 0,-1 0 1,1 0-1,0 0 0,-1 0 0,1 0 1,0 0-1,-1 0 0,1 0 0,0 0 0,-1 1 1,1-1-1,0 0 0,-1 0 0,1 1 1,-1-1-1,1 0 0,0 1 0,-1-1 1,1 1-1,-1-1 0,1 1 0,-1-1 0,0 1 1,1-1-1,-1 1 0,1-1 0,-1 1 1,0-1-1,1 1 0,-1 0 0,0-1 1,0 1-1,0 0 0,1-1 0,-1 1 0,0 0 3,7 9-23,60 67-24,-65-76 48,-1 1 0,1-1-1,1 1 1,-1-1 0,0 0 0,0 0 0,0 0 0,1 0 0,-1 0 0,0 0 0,1-1 0,-1 1 0,1-1 0,-1 1 0,1-1 0,-1 0 0,1 0 0,-1 0 0,1 0 0,-1-1 0,1 1 0,-1-1 0,1 0 0,-1 1 0,0-1 0,1 0 0,-1 0 0,0-1 0,0 1 0,0 0 0,0-1 0,0 1 0,0-1 0,0 0 0,0 1 0,-1-1 0,1 0 0,0 0-1,7-12 52,-1-1 0,0 0 0,-1 0 0,0 0 0,-2-1 0,1 0 0,-2 0-1,0-1 1,-1 1 0,-1-1 0,-1 0 0,0 1 0,-1-1 0,-1-10-52,12 60 31,25 176-133,14 45 96,-49-251 6,40 68 28,-40-70-58,0-1 1,0 1 0,0-1-1,0 1 1,-1-1 0,1 0-1,0 1 1,0-1 0,0 0 0,0 0-1,0 0 1,0 0 0,0 0-1,0 1 1,0-2 0,0 1 0,0 0-1,0 0 1,0 0 0,0 0-1,0-1 1,0 1 0,0 0-1,0-1 1,0 1 0,-1-1 0,1 1-1,0-1 1,0 1 0,0-1-1,-1 0 1,1 1 0,0-1 0,-1 0-1,1 0 1,-1 1 0,1-1-1,0 0 1,-1 0 0,0 0-1,1 0 1,-1 0 0,0 0 0,1 0-1,-1 1 1,0-1 0,0 0-1,0 0 1,0 0 0,0 0-1,0 0 1,0 0 0,0 0 0,0 0-1,0 0 1,0 0 0,-1 0-1,1 0 1,0 0 0,-1-1 29,-2-27-2009</inkml:trace>
  <inkml:trace contextRef="#ctx0" brushRef="#br1" timeOffset="-11681.2">2218 15038 11771,'-7'-55'10549,"-16"-21"-4987,22 74-5163,-2 7-111,-2 12-268,1 0 1,0 0-1,1 0 1,1 0-1,0 0 0,1 1 1,1-1-1,1 0 1,1 7-21,-1-8 14,-1-8-11,17 75 42,-16-82-42,0-1-1,0 1 0,0-1 0,0 0 0,0 1 0,0-1 0,0 0 0,0 0 0,1 0 1,-1 0-1,0 0 0,0 0 0,0 0 0,0 0 0,0 0 0,0 0 0,0-1 0,0 1 1,0 0-1,0-1 0,0 1 0,0-1 0,0 1 0,0-1 0,0 0 0,0 1 0,0-1 1,0 0-1,-1 0 0,1 1 0,0-1 0,-1 0 0,1 0 0,0 0 0,-1 0 0,1 0 1,-1 0-1,1 0 0,-1 0 0,0 0 0,1 0 0,-1 0 0,0 0-2,6-8 12,0 4-11,-1-1-1,1 1 1,0 0-1,0 0 1,1 1-1,-1 0 0,1 0 1,0 0-1,0 1 1,0 0-1,1 1 1,-1-1-1,0 1 1,1 1-1,0-1 1,0 1-1,-1 1 1,1-1-1,0 2 1,4-1-1,-7 1-1,-5-1 4,0 0 1,0 0 0,-1 0-1,1-1 1,0 1-1,0 0 1,0 0-1,0-1 1,0 1-1,0 0 1,-1 0-1,1-1 1,0 1 0,0 0-1,0 0 1,0-1-1,0 1 1,0 0-1,0 0 1,0-1-1,0 1 1,0 0-1,0 0 1,1-1 0,-1 1-1,0 0 1,0 0-1,0-1 1,0 1-1,0 0 1,0 0-1,0-1 1,1 1-1,-1 0 1,0 0 0,0 0-1,0 0 1,1-1-1,-1 1 1,0 0-1,0 0 1,0 0-1,1 0 1,-1 0-1,0-1 1,0 1 0,1 0-1,-1 0 1,0 0-1,0 0 1,1 0-1,-1 0 1,0 0-1,0 0 1,1 0-1,-1 0-3,-1-3 11,-12-22 152,-1 1 1,-1 0-1,0 1 1,-2 1 0,-18-19-164,29 34 8,13-4-136,83 19-1611,-49-20 104,-2-11 444</inkml:trace>
  <inkml:trace contextRef="#ctx0" brushRef="#br1" timeOffset="-11157.65">2526 14511 18284,'-29'-31'4327,"28"31"-4271,0 1-1,0-1 0,0 1 0,0-1 1,0 1-1,0 0 0,1 0 0,-1-1 0,0 1 1,0 0-1,0 0 0,1 0 0,-1 0 1,0-1-1,1 1 0,-1 0 0,1 0 0,-1 1 1,1-1-1,0 0 0,-1 0 0,1 0 0,0 0 1,0 0-1,0 0 0,0 0 0,0 0 1,0 0-1,0 1 0,0-1 0,0 0 0,0 0 1,1 0-1,-1 0 0,0 0 0,1 0 0,-1 0 1,1 0-1,-1 0 0,1 1-55,-1 0 61,55 375 1189,-51-356-1106,2 0 0,0 1 0,1-2 1,1 1-1,1-1 0,1 0 0,1-1 0,0-1 0,1 1 1,2-1-145,18 35 81,-32-51-46,0-2 10,-1-4 3,-7-16-97,2 0 0,1 0 0,0 0 0,1-1 0,1 1 0,1-1 0,1 0 0,1 0 1,1 0-1,1 0 0,0 0 0,2 1 0,3-14 49,-7 34-18,0-1 0,-1 0 0,1 1 0,0-1 0,-1 0 0,1 1 0,0-1 0,0 0 0,0 1 1,0-1-1,0 0 0,0 0 0,0 1 0,0-1 0,0 0 0,0 0 0,0 1 0,0-1 0,0 0 0,0 0 0,1 1 0,-1-1 0,0 0 1,1 1-1,-1-1 0,0 0 0,1 1 0,-1-1 0,1 1 0,-1-1 0,1 1 0,-1-1 0,1 1 0,-1-1 0,1 1 0,0-1 0,-1 1 0,1 0 1,0-1-1,-1 1 0,1 0 0,0 0 0,0-1 0,-1 1 0,1 0 0,0 0 0,-1 0 0,1 0 0,0 0 0,0 0 0,-1 0 0,1 0 1,0 0-1,0 0 0,-1 1 0,1-1 0,0 0 0,-1 0 0,1 1 0,0-1 0,-1 0 0,1 1 0,0 0 18,24 73-113,-24-73 128,1 42-692,0-29 657,-1 9 18,2 0 0,1 0 0,0 0 0,2 0 0,1-1 0,1 0 0,5 12 2,-13-33 6,1 1 0,-1-1 1,0 0-1,1 1 0,-1-1 1,1 0-1,-1 0 0,1 1 1,-1-1-1,1 0 0,0 0 1,0 0-1,0 0 0,-1 1 1,1-1-1,0-1 1,0 1-1,1 0 0,-1 0 1,0 0-1,0 0 0,0-1 1,0 1-1,1-1 0,-1 1 1,0-1-1,1 1 0,-1-1 1,0 0-1,1 1 0,-1-1 1,0 0-1,1 0 0,-1 0 1,1 0-1,-1 0 0,0-1 1,1 1-1,-1 0 0,0-1 1,1 1-1,-1 0 0,0-1 1,0 0-1,1 1 0,-1-1 1,0 0-1,0 0 0,0 1 1,0-1-1,0 0 0,0 0 1,1-1-7,11-12-386</inkml:trace>
  <inkml:trace contextRef="#ctx0" brushRef="#br1" timeOffset="-10413.64">2810 15014 11835,'37'13'4586,"56"-3"-775,-90-10-3617,1 0-1,-1-1 0,1 1 1,-1-1-1,1 0 1,-1 0-1,1 0 0,-1 0 1,0-1-1,1 1 1,-1-1-1,0 0 0,0 0 1,0 0-1,-1-1 1,1 1-1,0-1 0,-1 1 1,0-1-1,1 0 0,-1 0 1,0 0-1,0 0 1,-1 0-1,1 0 0,-1 0 1,1-3-194,3-98 1713,-5 102-1706,1 1 0,-1-1 0,1 1 0,-1-1 0,0 0 0,0 1 0,0-1 1,0 0-1,0 1 0,0-1 0,-1 1 0,1-1 0,0 0 0,-1 1 0,1-1 0,-1 1 0,0-1 0,1 1 0,-1-1 0,0 1 0,0 0 0,0-1 0,0 1 0,0 0 0,0 0 0,0 0 0,-1 0 0,1 0 0,0 0 0,-1 0 1,1 0-1,0 0 0,-1 0 0,1 1 0,-1-1 0,1 1 0,-1-1 0,0 1 0,1 0 0,-1-1 0,1 1 0,-1 0 0,0 0 0,1 0 0,-1 0 0,-1 1-7,-3 7 4,-1 0-1,2 1 1,-1 0 0,1 0-1,0 1 1,1-1 0,0 1-1,1 0 1,0 0-1,1 0 1,0 0 0,0 1-1,1-1 1,0 1-4,-1 7 4,0 0 0,2 0 1,0 0-1,1 0 0,1 0 0,0 0 0,1-1 1,1 1-1,1-1 0,1 0 0,0 0 0,1 0 1,3 3-5,-9-18 2,0-1 1,0 1 0,0 0 0,0-1 0,0 1-1,0-1 1,0 0 0,1 1 0,-1-1 0,0 0 0,1 0-1,-1 1 1,1-1 0,0-1 0,-1 1 0,1 0-1,0 0 1,0 0 0,-1-1 0,1 1 0,0-1 0,0 0-1,0 1 1,0-1 0,0 0 0,-1 0 0,1 0-1,0 0 1,0-1 0,0 1 0,0 0 0,0-1 0,-1 1-1,1-1 1,0 0 0,0 1 0,-1-1 0,1 0-1,0 0 1,-1 0 0,1 0 0,0-1-3,50-61 139,-37 30-109,-2 0 1,-1 0-1,-1-1 0,-2-1 0,-2 1 1,-1-1-1,-1-1 0,-2 1 1,-2-1-1,-1 1 0,-2-1 0,-1 0 1,-2 1-1,-6-21-30,-6-95 60,16 146-67,2 7-13,20 125-62,-13-73 80,3 0 0,2 0-1,2-2 1,3 0 0,2 0 0,2-2 0,3-1 0,1 0 0,8 5 2,44 43 41,-84-114 38,-160-180 93,63 52-52,121 134-53,33 25-101,30-15-198,-31-10-1049</inkml:trace>
  <inkml:trace contextRef="#ctx0" brushRef="#br1" timeOffset="-9820.65">3865 14905 20916,'0'0'1535,"-1"0"1833,12-7-1867,11-1-1226,-12 6-201,0-2 1,-1 1-1,1-1 1,-1 0-1,0-1 1,0 0-1,-1-1 1,1 0-1,-1 0 0,5-6-74,-9 8 38,0-1-1,-1 0 1,1 1-1,-1-1 1,0-1-1,-1 1 1,1 0-1,-1-1 1,0 1-1,0-1 1,-1 0-1,1 0 1,-1 0-1,-1 1 1,1-1-1,-1 0 1,0 0-1,0 0 1,-1 0-1,0 0 1,0 0-1,0 0 1,-1 1-1,1-1 1,-2 1-1,1-1 1,0 1-1,-1-1 1,0 1-1,0 0 1,-1 0-1,1 1 1,-4-4-38,4 7 5,0 0 0,0 0-1,0 0 1,0 0 0,0 1 0,0-1 0,0 1-1,-1 0 1,1 0 0,0 0 0,0 0 0,0 1-1,0-1 1,-1 1 0,1-1 0,0 1-1,0 0 1,0 1 0,1-1 0,-1 0 0,0 1-1,0 0 1,1-1 0,-1 1 0,1 0 0,-1 0-1,1 1 1,0-1 0,0 0 0,0 1 0,0-1-1,0 2-4,-48 92-20,45-75 16,2 0-1,-1 0 0,2 0 0,1 0 0,1 0 0,0 0 1,2 0-1,0 0 0,2 0 0,0 0 0,1-1 1,1 1-1,3 2 5,-9-19-6,1 0 0,0-1 0,0 1 0,0-1 0,1 1 0,-1-1 0,1 0 0,0 1 1,0-1-1,0 0 0,0 0 0,0 0 0,1-1 0,-1 1 0,1 0 0,0-1 0,0 0 0,0 1 1,0-1-1,0-1 0,1 1 0,-1 0 0,0-1 0,1 1 0,-1-1 0,1 0 0,0 0 0,-1-1 1,1 1-1,0-1 0,-1 0 0,1 0 0,0 0 0,0 0 0,-1 0 0,1-1 0,0 0 0,-1 0 0,1 0 1,2-1 5,22-22-665,-3-7-452</inkml:trace>
  <inkml:trace contextRef="#ctx0" brushRef="#br1" timeOffset="-9559.4">4356 14630 21541,'0'0'1296,"0"2"376,-2 27-720,-1-2-279,0 12-241,-1 7-56,-4 12-96,2 1-48,-4-1-104,0-1-32,1-14-48,0-9 8,-2-14 32,-1-8-8,-7-14-968,-3-7-745</inkml:trace>
  <inkml:trace contextRef="#ctx0" brushRef="#br1" timeOffset="-9369.94">4121 14843 19068,'18'0'2393,"4"1"-161,6 7-768,0 4-295,13 8-449,-1 3-200,0-2-312,3-1-112,-6-6 64,0-5-232,1-3-1488,-1-5-2017</inkml:trace>
  <inkml:trace contextRef="#ctx0" brushRef="#br1" timeOffset="-8955.51">4626 14652 19316,'2'4'1982,"27"122"843,-19-73-2736,35 130 2905,53 133-2994,-79-275 164,-16-63-3,-40-153 207,-5-49-214,41 216-159,1 0 0,0-1 1,0 1-1,0 0 0,1 0 0,0 0 1,1 0-1,0 0 0,0 1 1,1-1-1,0 0 0,0 1 1,1 0-1,0 0 0,0 0 0,0 0 1,1 1-1,0-1 0,4-3 5,-7 9-5,-1 0-1,1 0 1,-1 0 0,1 0-1,0 1 1,-1-1-1,1 0 1,0 1 0,0-1-1,0 1 1,-1-1-1,1 1 1,0 0-1,0 0 1,0 0 0,0 0-1,0 0 1,0 0-1,-1 0 1,1 1 0,0-1-1,0 1 1,0-1-1,-1 1 1,1 0-1,0 0 1,-1 0 0,1 0-1,0 0 1,-1 0-1,0 0 1,1 0 0,-1 1-1,1-1 1,-1 0-1,0 1 1,0-1-1,0 1 1,0 0 0,0-1-1,0 1 1,0 0 5,28 76 39,-27-74-16,-1 0-1,0 1 0,0-1 1,-1 0-1,1 0 0,-1 0 1,0 1-1,0-1 0,0 0 1,0 0-1,-1 1 0,0-1 1,0 0-1,0 0 0,0 0 1,-1 0-1,1 0 0,-1 0 1,0-1-1,0 1 0,-1 0 1,1-1-1,-1 0 0,0 1 1,0-1-1,0 0 0,0-1 1,0 1-1,0 0 0,-1-1 1,0 0-1,1 0 0,-1 0 1,0 0-1,0 0 0,-1-1-22,-3 0-129,1 0-1,-1-1 0,0 0 0,1 0 0,-1-1 0,1 0 0,-1-1 0,1 1 0,-1-1 0,1-1 0,0 1 0,0-1 0,0-1 0,-1 0 130,-5-9 494</inkml:trace>
  <inkml:trace contextRef="#ctx0" brushRef="#br1" timeOffset="-8507.82">5096 14746 21813,'10'-15'6854,"6"10"-6770,-10 5-73,-1-1 1,1 0-1,-1 0 1,1-1 0,-1 0-1,0 0 1,0 0 0,0-1-1,0 1 1,0-1-1,0 0 1,0-1 0,-1 1-1,0-1 1,0 0-1,0 0 1,0 0 0,0 0-1,-1-1 1,0 0 0,0 0-1,1-2-11,-3 5 11,0 0 0,0 0-1,0 0 1,0 0 0,-1 0 0,1 0-1,-1 0 1,1-1 0,-1 1 0,0 0-1,0-1 1,0 1 0,0 0-1,0 0 1,0-1 0,-1 1 0,1 0-1,-1 0 1,0 0 0,1-1 0,-1 1-1,0 0 1,0 0 0,0 0 0,-1 0-1,1 0 1,0 1 0,-1-1 0,1 0-1,-1 1 1,0-1 0,1 1-1,-1-1 1,0 1 0,0 0 0,0 0-1,0 0 1,0 0 0,0 0 0,0 0-1,-1 0 1,1 1 0,0-1 0,0 1-1,0 0 1,-1-1 0,1 1 0,0 0-1,-1 0 1,1 1 0,0-1-1,0 0 1,-1 1 0,1-1 0,0 1-1,0 0 1,0 0 0,0 0 0,-1 0-11,-5 7 2,1 0 0,0 0 0,0 1 0,1-1 0,0 2 0,1-1 0,0 0 0,0 1 0,1 0 0,0 0 0,1 1 0,0-1 0,0 1 0,2-1 0,-1 1 0,1 0 0,1-1 0,-1 1 0,2 6-2,-1-10 0,-3 14-2,1-1-1,1 1 0,1 0 1,1 0-1,1-1 0,1 1 1,0-1-1,2 0 0,2 6 3,-7-24-7,0-1 0,1 1-1,-1 0 1,1 0 0,0-1 0,-1 1-1,1 0 1,0-1 0,0 1-1,0-1 1,0 1 0,1-1 0,-1 0-1,0 1 1,0-1 0,1 0-1,-1 0 1,1 0 0,-1 0-1,1 0 1,0 0 0,-1 0 0,1 0-1,0-1 1,-1 1 0,1-1-1,0 1 1,0-1 0,0 0-1,-1 0 1,1 0 0,0 0 0,0 0-1,0 0 1,0 0 0,-1 0-1,1-1 1,0 1 0,0-1 0,-1 1-1,1-1 1,0 0 0,-1 0-1,1 0 1,0 0 0,-1 0-1,1 0 1,-1 0 0,2-1 7,54-63-2155,-24 16 90</inkml:trace>
  <inkml:trace contextRef="#ctx0" brushRef="#br1" timeOffset="-8243.65">5465 14600 19308,'0'17'2505,"-3"2"183,-9 11-1159,-2 3-153,-6 4-792,-1 3-200,4-1-240,-1-4-48,12-5-56,3-5-16,6-10-24,10-3 0,2-7 40,-6-5-32,12-11-504,-2-10-688,6-16-2209</inkml:trace>
  <inkml:trace contextRef="#ctx0" brushRef="#br1" timeOffset="-7932.08">5626 14206 23557,'-4'-17'1388,"-5"20"1054,6 113-2147,6-86-298,3 56 41,4 0 0,4-1 0,4-1 0,3 0 0,19 46-38,9-39 146,-49-91-139,-1 0-1,1-1 0,0 1 0,-1 0 1,1 0-1,0-1 0,-1 1 1,1 0-1,0-1 0,0 1 0,-1 0 1,1-1-1,0 1 0,0-1 0,0 1 1,0 0-1,-1-1 0,1 1 1,0-1-1,0 1 0,0 0 0,0-1 1,0 1-1,0-1 0,0 1 0,0-1 1,0 1-1,0 0 0,0-1 1,1 1-1,-1-1 0,0 1 0,0 0 1,0-1-1,0 1 0,1-1 1,-1 1-1,0 0 0,0-1 0,1 1 1,-1 0-1,0-1 0,1 1 0,-1 0 1,0 0-1,1-1 0,-1 1 1,0 0-1,1 0 0,-1 0 0,1 0 1,-1-1-1,0 1 0,1 0 0,-1 0 1,1 0-1,-1 0 0,1 0 1,-1 0-1,0 0 0,1 0-6,-119-270 1086,113 253-1170,18 47-71,-4-10 132,-8-17 23,-1 0 0,1 1-1,0-1 1,1 1 0,-1-1-1,1 0 1,-1 0 0,1 0-1,0 0 1,0 0 0,0 0-1,1-1 1,-1 1 0,1-1 0,-1 1-1,1-1 1,0 0 0,0 0-1,0 0 1,0 0 0,0-1-1,0 1 1,0-1 0,1 0-1,-1 0 1,1 0 0,-1 0-1,0-1 1,1 1 0,-1-1-1,1 0 1,0 0 0,-1 0-1,1 0 1,-1-1 0,1 0 0,-1 1-1,2-2 1,1-2-160,0-1-1,0-1 1,-1 1-1,1-1 1,-1 0-1,0 0 1,-1 0-1,1-1 0,-1 1 1,-1-1-1,1 0 1,-1-1-1,0 1 1,-1 0-1,0-1 1,1-5 160,6-23-1125</inkml:trace>
  <inkml:trace contextRef="#ctx0" brushRef="#br1" timeOffset="-7575.81">6048 14513 16636,'-4'-4'6734,"-3"4"-4046,-12 8-2833,18-7 835,-8 5-560,0 0-1,0 1 1,1 1 0,0-1-1,1 1 1,0 0 0,0 1 0,0 0-1,1 0 1,1 1 0,-1-1-1,2 1 1,-1 0 0,1 0-1,1 1 1,0-1 0,1 1 0,-1 0-1,2 0 1,0 3-130,0-12 3,1 0 0,-1 0 0,1 0 0,0 1 0,0-1 0,0 0 0,0 0 0,0 0 0,0 1 0,1-1 0,-1 0 0,1 0 0,0 0 0,-1 0 0,1 0 0,0 0 0,0 0 0,0 0 0,0 0 0,1 0 1,-1-1-1,1 1 0,-1 0 0,1-1 0,-1 1 0,1-1 0,0 0 0,0 1 0,-1-1 0,1 0 0,0 0 0,0 0 0,0 0 0,0-1 0,1 1 0,-1 0 0,0-1 0,0 0 0,0 1 0,0-1 0,1 0 0,-1 0 0,0 0 0,0 0 0,0-1 0,1 1 0,-1-1 0,0 1 0,0-1 0,0 0 0,0 0 0,0 0 0,0 0 0,0 0 1,0 0-1,0 0 0,-1-1 0,1 1 0,0-1-3,17-12 8,-11 8-11,-1 0 0,1 1 0,0-1 0,0 2 0,1-1 0,0 1 0,-1 0 0,1 1 0,1 0 0,-1 0 0,0 1 0,5 0 3,-12 2-7,0 0 1,0 1 0,0-1-1,0 0 1,0 1 0,0 0-1,0-1 1,0 1 0,0 0-1,-1 0 1,1 0 0,0 0-1,0 0 1,-1 1 0,1-1-1,-1 0 1,1 1 0,-1-1-1,0 1 1,1 0 0,-1-1 0,0 1-1,0 0 1,0 0 0,-1 0-1,1 0 1,0 0 0,0-1-1,-1 1 1,0 0 0,1 1-1,-1-1 1,0 0 0,0 1 6,-2 75-67,-1-61 46,-2 1 0,0-1-1,-1 0 1,-1 0 0,0 0-1,-1-1 1,-1 0 0,-5 6 21,-4-4-1226</inkml:trace>
  <inkml:trace contextRef="#ctx0" brushRef="#br1" timeOffset="-6233.9">6791 14641 6809,'-3'-30'6254,"-2"21"5784,-4 5-11083,4 3-832,4 0-94,-1 0 0,0 0-1,0 0 1,0 0-1,-1 0 1,1 1-1,0-1 1,0 1 0,0 0-1,0 0 1,0 0-1,-1 0 1,1 0-1,0 0 1,0 0 0,0 1-1,0-1 1,0 1-1,0-1 1,0 1-1,0 0 1,0 0 0,0 0-1,0 0 1,-2 1-29,-1 8 11,-1 0 1,1 1-1,1 0 1,0-1-1,0 1 1,1 1-1,1-1 0,0 0 1,0 1-1,1-1 1,1 1-1,-1-1 1,2 1-1,0-1 1,2 10-12,-3-13 8,0 0-1,1 0 1,0 0 0,1 0 0,-1-1 0,1 1 0,1-1 0,-1 1-1,2-1 1,-1 0 0,1 0 0,0 0 0,0 0 0,0-1 0,1 0-1,0 0 1,1 0 0,2 2-8,-6-8 8,1 0-1,0 0 0,0 0 1,0 0-1,-1-1 1,1 1-1,0-1 1,-1 0-1,1 0 1,-1 0-1,1 0 0,0 0 1,-1 0-1,0-1 1,1 1-1,-1-1 1,0 0-1,0 0 1,0 0-1,0 0 0,0 0 1,-1 0-1,1 0 1,0 0-1,-1-1 1,0 1-1,1-1 1,-1 1-1,0-1 0,-1 1 1,1-1-1,0 0 1,-1 1-1,1-1 1,-1 0-1,0 0 1,0 0-1,0 1 0,0-1-7,1-1 14,7-18 121,-2-1 0,0 0 1,-1 0-1,-1 0 0,-2 0 0,0-1 0,-1 0 0,-2 1 0,-1-8-135,9 36 51,86 303-78,-92-306 33,-1-1-1,0 1 1,0-1-1,0 1 1,1 0-1,-1-1 1,1 1-1,-1-1 1,1 1-1,0-1 1,0 1-1,-1-1 1,1 1-1,0-1 1,0 0-1,0 0 1,1 1-1,-1-1 1,0 0-1,0 0 1,1 0-1,-1 0 1,0 0-1,1-1 1,-1 1-1,1 0 1,-1-1-1,1 1 1,-1-1-1,1 1 1,0-1-1,-1 0 1,1 0-1,0 1 1,-1-1-1,1 0 1,-1-1-1,1 1 1,0 0-1,-1 0 1,1-1-1,0 1 1,-1-1-1,1 1 1,-1-1-1,1 0 1,-1 1-1,0-1 1,1 0-1,-1 0 1,0 0-1,1 0 1,-1 0-1,0-1 1,0 1-1,0 0 1,0 0-1,0-1 1,0 1-1,0-1 1,-1 1-1,1-1 1,0 1-1,-1-1 1,1 1-1,-1-2-5,8-18 119,-1-1 0,-1-1 0,-1 1 0,-1-1 0,-1 0-1,-1-14-118,7-40 157,-8 77-157,-1 1-1,1-1 1,-1 0 0,1 0 0,-1 1 0,1-1-1,-1 0 1,1 0 0,-1 0 0,1 0 0,-1 1-1,1-1 1,-1 0 0,1 0 0,-1 0 0,1 0-1,0 0 1,-1 0 0,1-1 0,-1 1 0,1 0 0,-1 0-1,1 0 1,-1 0 0,1-1 0,-1 1 0,1 0-1,-1 0 1,0-1 0,1 1 0,-1 0 0,1-1-1,-1 1 1,0 0 0,1-1 0,-1 1 0,0-1-1,1 1 1,-1-1 0,0 1 0,0-1 0,1 1 0,-1-1-1,0 1 1,0-1 0,0 1 0,0-1 0,0 1-1,1-1 1,-1 1 0,0-1 0,0 1 0,-1-1-1,1 1 1,0-1 0,0 0 0,0 1 0,18 46-61,38 140 30,-56-185 32,0 0 0,0 0 0,0 0-1,0 0 1,0 0 0,1 0 0,-1 0 0,0 0 0,1 0 0,-1 0-1,0 0 1,1 0 0,-1 0 0,1 0 0,0 0 0,-1 0 0,1-1-1,0 1 1,-1 0 0,1-1 0,0 1 0,0 0 0,0-1 0,-1 1-1,1-1 1,0 1 0,0-1 0,0 1 0,0-1 0,0 0 0,0 1-1,0-1 1,0 0 0,0 0 0,0 0 0,0 0 0,0 0 0,0 0-1,0 0 1,0 0 0,0 0 0,0 0 0,0-1 0,0 1 0,0 0-1,0-1 1,0 1 0,0-1 0,0 1 0,0-1 0,0 1 0,0-1-1,-1 0 1,1 1 0,0-1 0,0 0-1,6-14 23,0 0 0,0-1-1,-2 0 1,0-1 0,-1 1-1,0-1 1,-1-6-23,16-57 82,-19 80-81,-1-1-2,1-1 0,0 0 0,0 1 0,1-1 0,-1 1 0,0-1 1,0 1-1,1-1 0,-1 1 0,1-1 0,-1 1 0,1-1 0,0 1 1,-1-1-1,1 1 0,0 0 0,0 0 0,0-1 0,0 1 1,0 0-1,0 0 0,1 0 0,-1 0 0,0 0 0,0 0 0,1 0 1,-1 1-1,1-1 0,-1 0 0,1 1 0,-1-1 0,1 1 0,-1-1 1,1 1-1,-1 0 0,1 0 0,-1 0 0,1 0 0,0 0 1,-1 0-1,1 0 0,-1 0 0,1 1 0,0-1 1,43 82-94,-38-62 88,34 86-279,-34-96-764,-3-9-868</inkml:trace>
  <inkml:trace contextRef="#ctx0" brushRef="#br1" timeOffset="6748.34">7882 14562 21861,'0'0'1273,"0"0"90,-2 4-359,-8 130-197,11-111-747,-1-4-16,0-1 71,0 0-1,0 0 1,2 0-1,0 0 0,2 0 1,-1 0-1,2-1 1,1 1-1,0-1 1,3 3-115,-9-18 17,0-1 0,1 0 1,-1 1-1,1-1 0,0 0 1,-1 0-1,1 1 1,0-1-1,0 0 0,0 0 1,0 0-1,0 0 1,0 0-1,0 0 0,0 0 1,0 0-1,0 0 1,1-1-1,-1 1 0,0-1 1,0 1-1,1 0 1,-1-1-1,1 0 0,-1 1 1,0-1-1,1 0 0,-1 0 1,1 0-1,-1 0 1,0 0-1,1 0 0,-1 0 1,1 0-1,-1-1 1,0 1-1,1 0 0,-1-1 1,1 1-1,-1-1 1,0 0-1,0 1 0,1-1 1,-1 0-1,0 0 0,0 0 1,0 0-1,0 0 1,0 0-1,0 0 0,0-1-17,103-196 651,-104 197-652,0 0 0,1 0-1,-1 0 1,1 0 0,0 0 0,-1 0 0,1 1-1,-1-1 1,1 0 0,0 0 0,0 1-1,0-1 1,-1 0 0,1 1 0,0-1-1,0 1 1,0-1 0,0 1 0,0-1-1,0 1 1,0 0 0,0-1 0,0 1-1,0 0 1,0 0 0,0 0 0,0 0-1,0 0 1,0 0 0,0 0 0,0 0-1,0 0 1,0 1 0,0-1 0,0 0-1,0 1 1,0-1 0,0 1 0,0-1 0,0 1-1,0-1 1,0 1 0,0-1 0,-1 1-1,1 0 1,0 0 0,0-1 0,-1 1-1,1 0 1,0 0 0,-1 0 0,1 0-1,-1 0 1,0 0 0,1 0 0,-1 0-1,1 0 1,-1 0 1,48 73-40,-45-74 43,0-1-1,1 0 1,-1 1 0,0-1-1,-1 0 1,1 0-1,0-1 1,0 1 0,0-1-1,-1 1 1,1-1-1,-1 0 1,1 0-1,-1 0 1,0 0 0,0 0-1,0-1 1,0 1-1,0-1 1,0 1 0,-1-1-1,1 0 1,-1 1-1,0-1 1,1 0 0,-1 0-1,-1 0 1,1 0-1,0 0 1,-1 0 0,0 0-1,1-2-2,1-2 4,-2 6-4,0 0-1,0 0 1,0 0 0,0 1 0,1-1-1,-1 0 1,0 0 0,0 0 0,1 1-1,-1-1 1,0 0 0,1 0 0,-1 1-1,1-1 1,-1 0 0,0 1 0,1-1-1,0 0 1,-1 1 0,1-1 0,-1 1-1,1-1 1,0 1 0,-1-1 0,1 1-1,0 0 1,0-1 0,-1 1 0,1 0-1,0 0 1,0-1 0,-1 1 0,1 0-1,0 0 1,0 0 0,0 0-1,0 0 1,-1 0 0,1 0 0,0 0-1,0 0 1,0 0 0,-1 1 0,1-1-1,0 0 1,0 1 0,-1-1 0,1 0-1,0 1 1,0-1 0,-1 1 0,1-1-1,-1 1 1,1-1 0,0 1 0,26 43-57,31 160 16,-56-201 89,-2-3-95,-13-28-1453,-4-5 1536</inkml:trace>
  <inkml:trace contextRef="#ctx0" brushRef="#br1" timeOffset="6996.63">8254 14484 20260,'0'0'1953,"0"0"967,0 2-1959,0-1-217,2 1-272,-1 1-408,1 0-1520</inkml:trace>
  <inkml:trace contextRef="#ctx0" brushRef="#br1" timeOffset="7232.39">8809 14682 11418,'0'0'3133,"0"1"3519,-1-9-5433,-16-66 3692,13 73-4831,1 0 0,-1 1 0,1 0 1,-1-1-1,0 1 0,1 0 0,-1 1 1,1-1-1,-1 1 0,1-1 0,-1 1 1,1 0-1,-1 0 0,1 1 0,0-1 1,0 1-1,-1-1 0,1 1 1,0 0-1,1 1 0,-1-1 0,0 0 1,0 1-1,1-1 0,0 1 0,-1 0 1,0 2-81,-6 3 1,1-1 1,0 1-1,1 0 1,0 1-1,0 0 1,1 0-1,0 0 1,1 1-1,0-1 1,0 1-1,1 1 1,0-1 0,1 1-1,0-1 1,1 1-1,0 0 1,1 0-1,0 0 1,1 0-1,0 0 1,0 0-1,2 0 1,-1 0-1,1 0 1,1 0-1,0-1 1,0 1-1,1-1 1,0 0 0,1 0-1,0 0 1,1 0-1,0-1 1,7 8-2,-9-13-89,1-1 0,-1 0 0,1 0 0,0 0 1,0-1-1,0 1 0,1-1 0,-1 0 0,0-1 0,1 1 1,0-1-1,-1 0 0,1-1 0,-1 1 0,1-1 0,0 0 1,-1-1-1,1 1 0,0-1 0,-1 0 0,1-1 0,-1 1 1,1-1-1,-1 0 0,0 0 0,0-1 0,0 1 0,0-1 1,0-1-1,-1 1 0,1 0 0,-1-1 0,4-4 89,36-23-1991</inkml:trace>
  <inkml:trace contextRef="#ctx0" brushRef="#br1" timeOffset="7819.98">9105 14538 22045,'-17'38'3467,"8"28"-2959,8-50-241,-1 2-162,0 0 1,1 0-1,1 0 1,1 0-1,0 1 1,2-1-1,0 0 1,1-1-1,0 1 1,2-1-1,0 0 1,7 14-106,37 60 176,-50-89-47,0-2 91,-2-3 88,-11-19-133,1-1 0,1 1 0,1-2 0,0 0 0,2 0-1,1-1 1,1-2-175,5 23-13,16 12-48,63 71-5,-72-76 66,1 0 1,-1-1-1,1 0 0,-1-1 0,1 1 0,0-1 0,0 0 1,0-1-1,-1 0 0,1 0 0,0 0 0,0-1 0,0 0 1,0 0-1,-1-1 0,1 1 0,-1-2 0,1 1 0,-1-1 1,0 0-1,0 0 0,0-1 0,0 1 0,-1-1 0,1-1 0,-1 1 1,1-2-1,11-9 1,-2-1 0,0 0 1,-1 0-1,-1-2 0,0 0 0,-1 0 1,-1-1-1,-1-2-1,13-49 42,-23 68-41,1 0 1,-1 1-1,0-1 1,0 0-1,0 0 1,0 1-1,0-1 1,0 0-1,0 0 1,0 1-1,-1-1 0,1 0 1,-1 1-1,1-1 1,-1 0-1,0 1 1,0-1-1,1 1 1,-1-1-1,0 1 1,0-1-1,-1 1 0,1 0 1,0 0-1,0-1 1,-1 1-1,1 0 1,0 0-1,-1 0 1,1 0-1,-1 1 0,0-1 1,1 0-1,-1 1 1,1-1-1,-1 1 1,0-1-1,0 1 1,0 0-2,-1 0-1,1 0 0,0 0 0,0 0 0,0 1 0,0-1 0,0 1 0,0 0 0,0-1 0,0 1 0,1 0 0,-1 0 0,0 0 0,0 0 0,1 1 0,-1-1 0,0 0 0,1 1 0,0-1 0,-1 1 0,1 0 0,0-1 0,0 1 0,-1 0 0,2 0 0,-1 0 0,0-1 0,0 1 0,0 0 0,1 0 0,-1 0 0,1 0 0,0 1 0,-1-1 0,1 1 1,-6 73-56,6-58 52,0 0 0,1-1 0,1 1-1,1-1 1,0 1 0,2-1 0,0 0-1,0 0 1,2-1 0,0 1 0,3 2 4,-9-17-52,0 0 1,0 0 0,0 0 0,0 0 0,1 0-1,-1 0 1,1 0 0,-1 0 0,1-1 0,0 1-1,0-1 1,0 1 0,0-1 0,0 0-1,0 0 1,0 0 0,0 0 0,0 0 0,0 0-1,1 0 1,-1-1 0,0 1 0,0-1 0,1 0-1,-1 0 1,1 1 0,-1-2 0,0 1-1,1 0 1,-1 0 0,0-1 0,1 1 0,-1-1-1,0 0 1,0 0 0,0 0 0,1 0 0,-1 0-1,0 0 1,1-1 51,23-22 1223</inkml:trace>
  <inkml:trace contextRef="#ctx0" brushRef="#br1" timeOffset="8197.5">9779 14572 20652,'-70'40'4802,"66"-34"-4757,-1 0 1,1 0-1,0 1 1,1-1-1,-1 1 0,1 0 1,1 0-1,-1 0 1,1 0-1,0 1 0,1-1 1,0 1-1,0-1 1,0 6-46,0-7 14,0-1-1,0 1 1,1-1 0,-1 1 0,1 0 0,0-1 0,1 1 0,0 0 0,0-1 0,0 1 0,0-1 0,1 1 0,0-1 0,0 0-1,0 0 1,1 1 0,-1-2 0,1 1 0,1 0 0,-1-1 0,1 1 0,-1-1 0,1 0 0,1 0 0,2 2-14,-2-7 18,0 0 0,0-1 0,0 0 0,0 0 0,0-1 0,-1 1 0,1-1 0,-1 0 0,0 0 0,0-1 1,0 1-1,0-1 0,-1 0 0,1 0 0,-1 0 0,0 0 0,0-1 0,-1 1 0,1-1 0,-1 1 0,0-1 0,0 0 0,-1 0 1,1 0-1,0-4-18,-2 9 1,10-24 172,-1 0 0,-1-1-1,-1 0 1,-1 0 0,-1-1 0,-2 1 0,1-16-173,-4 37 121,2 7-62,35 125-129,-26-71 60,-5-30 8,-4-13 6,0 0 1,1-1-1,0 1 1,1-1-1,1 1 1,0-2-1,1 1 1,0 0-1,1-1 0,1 0 1,0-1-1,0 0 1,8 9-5,-13-20-6,0 1 1,0 0-1,0 0 1,-1-1-1,1 0 0,0 1 1,0-1-1,0 0 1,0-1-1,0 1 1,0 0-1,0-1 1,0 0-1,-1 1 1,1-1-1,0 0 0,0-1 1,-1 1-1,1 0 1,-1-1-1,1 1 1,-1-1-1,0 0 1,1 0-1,-1 0 1,0 0-1,0 0 1,0 0-1,-1-1 0,1 1 1,-1-1-1,1 1 1,-1-1-1,0 0 1,0 1-1,0-1 1,0 0-1,0 0 1,-1 0-1,1 1 0,-1-1 1,0 0-1,1 0 1,-1 0-1,-1-1 6,35-120-2770,-26 54 730</inkml:trace>
  <inkml:trace contextRef="#ctx0" brushRef="#br1" timeOffset="8583.47">10158 14572 19972,'-9'34'2253,"2"-10"2140,9-14-4099,1-2-293,0 0-1,0 0 0,1 0 0,0 0 1,1 0-1,-1-1 0,1 0 0,1 0 1,-1 0-1,1-1 0,1 0 0,-1 0 1,1 0-1,0-1 0,0 0 0,0 0 1,1-1-1,0 0 0,0 0 0,0-1 1,0 0-1,1 0 0,-4-3 5,0 1-1,0 0 1,0 0 0,0 0 0,-1 1 0,1 0-1,0 0 1,-1 0 0,1 0 0,-1 1 0,1-1-1,-1 1 1,0 0 0,0 1 0,-1-1 0,1 1 0,-1-1-1,1 1 1,-1 0 0,0 0 0,-1 1 0,1-1-1,-1 1 1,0-1 0,0 1 0,0 0 0,0-1-1,-1 3-4,2 5 117,-1-1-1,0 1 0,-1-1 1,0 1-1,-1-1 0,-1 1 1,0 0-1,0-1 0,-1 1 1,-1-1-1,1 0 0,-2 0 0,0 0 1,-3 6-117,6-15 9,0 0 1,0 0 0,0 0-1,0 0 1,-1 0-1,1-1 1,0 1-1,-1 0 1,0-1 0,1 1-1,-1-1 1,0 0-1,0 1 1,0-1 0,0 0-1,0 0 1,0 0-1,0-1 1,0 1-1,0 0 1,-1-1 0,1 1-1,0-1 1,0 0-1,-1 0 1,1 0 0,0 0-1,0 0 1,-1 0-1,1 0 1,0-1-1,0 0 1,0 1 0,0-1-1,-1 0 1,1 0-1,0 0 1,0 0 0,0 0-1,1 0 1,-1-1-1,-1 0-9,-4-3-204,1 0 0,1 0 1,-1-1-1,1 1 0,-1-1 0,2-1 0,-1 1 0,1-1 0,0 1 0,0-1 0,1 0 0,-1-1 204,-1-26-1967,7 0-321</inkml:trace>
  <inkml:trace contextRef="#ctx0" brushRef="#br1" timeOffset="8865.6">10488 14749 15843,'104'-18'7149,"-97"16"-7019,0-1 0,-1 1 0,1-1 0,-1 0 0,0-1 0,0 1-1,0-1 1,0-1 0,-1 1 0,0-1 0,0 0 0,0 0-1,0 0 1,-1-1 0,0 1 0,0-1 0,0 0 0,-1 0 0,0-1-1,2-6-129,12-84 1667,-17 96-1645,0 0 0,0 0 1,0 0-1,-1 0 0,1 1 0,0-1 0,0 0 0,-1 0 0,1 0 0,0 1 0,-1-1 0,1 0 0,0 0 0,-1 1 0,1-1 0,-1 0 0,1 1 0,-1-1 0,0 0 0,1 1 0,-1-1 0,0 1 0,1-1 0,-1 1 0,0-1 0,0 1 0,1 0 0,-1-1 0,0 1 0,0 0 0,0 0 0,0 0 0,1-1 0,-1 1 0,0 0 0,0 0 0,0 0 0,0 0 0,0 0 0,1 1 0,-1-1 0,0 0 0,0 0 0,0 0 0,0 1 0,1-1 0,-1 1 0,0-1 0,0 0 0,1 1 0,-1-1 0,0 1 0,1-1 0,-1 1 0,1 0 0,-1-1 0,0 1 0,1 0-22,-45 34 182,45-35-171,-10 10-4,2 0 0,0 1 1,0 0-1,1 0 0,0 1 0,1 0 0,0 0 1,1 1-1,0-1 0,1 1 0,0 0 0,1 0 0,1 0 1,0 1-1,1-1 0,0 1 0,1-1 0,1 1 0,0-1 1,1 0-1,0 1 0,1-1 0,0 0 0,1 0 0,1-1 1,0 1-1,1-1 0,0 0 0,5 6-7,-8-14-25,1 0-1,-1 0 1,1-1 0,0 1-1,1-1 1,-1 0-1,0-1 1,1 1 0,-1-1-1,1 0 1,0 0 0,0 0-1,0 0 1,0-1-1,0 0 1,0 0 0,1 0-1,-1-1 1,0 0-1,0 0 1,0 0 0,1-1-1,-1 1 1,0-1-1,0-1 1,4 0 25,30-9-1436</inkml:trace>
  <inkml:trace contextRef="#ctx0" brushRef="#br1" timeOffset="9733.62">11302 14737 17660,'0'-7'593,"-10"-80"6397,8 87-6907,1-1 0,-1 1 0,0 0 0,1 0 0,-1 0 0,1 0 1,-1 0-1,0 0 0,1 0 0,-1 1 0,1-1 0,-1 1 0,1-1 0,-1 1 0,1-1 1,-1 1-1,1 0 0,0 0 0,-1 0 0,1 0 0,0 0 0,-1 0 0,1 0 0,0 0 1,0 0-1,0 0 0,0 1 0,0-1 0,1 0 0,-1 1 0,0-1 0,0 1 0,1-1 1,-1 1-1,1-1 0,0 1 0,-1-1 0,1 1 0,0 0 0,0-1 0,0 1-83,-3 4 108,-3 4-90,1 0 0,0 0 0,1 1 0,0 0 0,0 0 0,1 0 0,1 0 1,0 0-1,0 1 0,1-1 0,1 1 0,0-1 0,0 1 0,1-1 0,2 10-18,-3-20 0,0 0 1,0 0-1,1 0 1,-1 1-1,0-1 1,1 0-1,-1 0 1,1 0-1,-1 0 1,1 0-1,-1 0 1,1 0-1,0 0 1,0 0-1,-1 0 1,1 0-1,0 0 1,0 0-1,0-1 1,0 1-1,0 0 1,0-1-1,0 1 1,0-1-1,0 1 1,1-1-1,-1 1 1,0-1-1,0 0 1,0 1-1,0-1 1,1 0-1,-1 0 1,0 0 0,0 0-1,1 0 1,-1 0-1,0-1 1,0 1-1,0 0 1,0 0-1,1-1 1,-1 1-1,0-1 1,0 1-1,0-1 1,0 0-1,0 1 1,0-1-1,0 0 1,0 0-1,0 1 1,0-2-1,44-51 46,-30 23-23,-1 0 0,-1-1 0,-2 0 0,-2-1-1,0 0 1,-2-1 0,-2 0 0,2-32-23,-7 65-1,0 0 1,1 0-1,-1 1 1,1-1-1,-1 0 1,0 0-1,1 0 1,-1 0-1,1 0 1,-1 0-1,1 0 1,-1 0-1,0 0 1,1 0-1,-1 0 1,1 0-1,-1 0 1,1 0-1,-1-1 1,0 1-1,1 0 1,-1 0-1,0 0 1,1 0-1,-1-1 1,1 1-1,-1 0 1,0-1-1,0 1 1,1 0-1,-1 0 1,0-1 0,14 67-71,3 0 1,3-2-1,17 37 71,-37-99 1,1 1 0,-1 0 1,1-1-1,-1 1 0,1-1 0,0 1 1,0-1-1,0 1 0,1-1 1,-1 0-1,1 0 0,-1 1 0,1-1 1,0 0-1,-1 0 0,1-1 0,0 1 1,0 0-1,1 0 0,-1-1 1,0 0-1,0 1 0,1-1 0,-1 0 1,1 0-1,-1 0 0,1 0 0,-1-1 1,1 1-1,0-1 0,-1 0 0,1 1 1,0-1-1,-1 0 0,1-1 1,0 1-1,-1 0 0,1-1 0,-1 1 1,1-1-1,1 0-1,6-10 18,0 0 1,0-1-1,-1 0 1,-1-1-1,0 0 1,-1 0-1,0 0 1,-1-1-1,0 0 1,-1 0-1,-1-1 1,0 0-1,-1 1 1,-1-1-1,1-10-18,0 5 22,0 0 0,-1 0-1,-1 0 1,-1 0 0,0 0 0,-2 0-1,0 0 1,-2 0 0,0 1 0,-4-10-22,4 33-104,24 208-155,-18-180 254,-2-5 10,1 0 1,0 0-1,2 0 0,2 0 0,0 0 0,2 0 1,0-1-1,2 0 0,1-1 0,1 0 0,2 0 1,0-2-1,1 1 0,14 16-5,-2-16 15,-21-21-11,0 1 0,0 0 0,0 0 0,-1 0 0,1 0 0,-1 1 0,0 0 0,-1 0 0,1 0 0,-1 0 0,0 1 0,0-1 0,-1 1 0,1-1 0,-1 1 0,-1 0 0,2 6-4,-3-11 5,0 0 0,0 0 0,1 0 0,-1 0 0,-1 0 0,1 0 0,0 0 0,0 0 0,0 0 0,0 0 0,-1 0 0,1 0 0,0 0 0,-1-1 0,1 1 0,-1 0 0,1 0 0,-1 0 0,0 0 0,1-1 0,-1 1 0,0 0 0,1 0 0,-1-1 0,0 1 0,0-1 0,0 1 0,1-1 0,-1 1 0,0-1 0,0 1 0,0-1 0,0 0 0,0 0 0,0 1 0,0-1 0,0 0 0,0 0 0,0 0 0,0 0 0,0 0 0,0 0 0,0 0 0,0 0 0,0-1 1,0 1-1,0 0-5,-47-23 220,37 16-213,0-1 1,1 0-1,0-1 0,0 0 1,1 0-1,0-1 1,1 0-1,0-1 1,0 0-1,2 0 1,-1-1-1,1 1 0,1-1 1,0-1-1,1 1 1,0-1-1,0 1 1,2-1-1,-2-13-7,5 23-49,0 0-1,0 0 1,0 0-1,0 0 1,0 0 0,1 0-1,-1 0 1,1 0-1,0 0 1,0 1 0,0-1-1,0 1 1,0-1-1,1 1 1,-1 0 0,1 0-1,-1 0 1,1 0-1,0 0 1,0 1 0,0-1-1,0 1 1,0 0 0,3-1 48,23-9-1388</inkml:trace>
  <inkml:trace contextRef="#ctx0" brushRef="#br1" timeOffset="24731.18">12151 14339 21709,'5'8'6004,"23"42"-5984,-8 4 17,-2 1 1,-3 1 0,-1 0 0,2 40-38,0-8 75,-13-74-16,21 49 505,-22-65-532,0 0-1,-1 1 1,1-1-1,-1 0 1,1 0-1,-1 0 1,1-1-1,-1 1 1,0 0-1,0 0 1,0-1-1,-1 1 1,1 0-1,0-1 1,-1 1-1,1-1 1,-1 1-1,0-1 1,0 1-1,0-1 1,0 1 0,-1-1-33,2 2 16,14-182 518,20-120-346,-19 257-531,-16 45-120,0 1-668,0 0-652,0 0-281</inkml:trace>
  <inkml:trace contextRef="#ctx0" brushRef="#br1" timeOffset="24996.13">12402 14624 13147,'23'28'4681,"2"2"416,5 1-3441,-3-1-447,-1 0-609,4-2-208,-9-8-320,-3-4-16,-8-12-248,-10-4-480,0 0-849</inkml:trace>
  <inkml:trace contextRef="#ctx0" brushRef="#br1" timeOffset="25675.14">12627 14618 11851,'52'2'10547,"18"-34"-7369,-68 31-3133,1 0 0,-1 0 0,0 0 0,0 0 0,0 0 0,0 0 0,0-1 0,0 1 0,0-1 0,-1 1 0,1-1 0,0 0 0,-1 0 0,1 0 0,-1 0-1,0 0 1,0 0 0,0 0 0,0 0 0,0 0 0,0 0 0,0-1 0,-1 1 0,1 0 0,-1-1 0,0 1 0,1 0 0,-1-1 0,0 1 0,-1 0 0,1-1 0,0 1 0,-1 0 0,1-1 0,-1 1 0,0 0 0,1 0 0,-1-1-1,0 1 1,0 0 0,-1 0 0,1 0 0,0 0 0,-1 0 0,1 1 0,-1-1 0,0 0 0,1 1 0,-1-1 0,0 1 0,0-1 0,0 1 0,0 0 0,0 0 0,0 0 0,-1 0 0,1 0 0,0 1 0,-2-1-45,1 0 10,1 1 0,-1 0 1,0 0-1,1 0 0,-1 0 1,0 0-1,1 0 1,-1 1-1,0-1 0,1 1 1,-1 0-1,1 0 0,-1 0 1,1 0-1,-1 0 0,1 1 1,0-1-1,0 1 1,0-1-1,-1 1 0,2 0 1,-1 0-1,0 0 0,0 0 1,0 0-1,1 0 0,0 0 1,-1 1-1,1-1 0,0 1 1,0-1-1,0 1 1,0-1-1,0 1 0,1-1 1,-1 1-1,1 0 0,0-1 1,0 1-11,3 108-38,14-60 26,-17-50 13,1 0-1,-1 0 1,0 0-1,1 0 1,-1 0-1,1-1 1,-1 1-1,1 0 1,-1 0-1,1 0 1,0 0-1,-1-1 1,1 1-1,0 0 1,0-1-1,-1 1 1,1-1-1,0 1 1,0-1-1,0 1 1,0-1 0,0 1-1,0-1 1,0 0-1,0 1 1,-1-1-1,1 0 1,0 0-1,0 0 1,0 0-1,0 0 1,0 0-1,0 0 1,0 0-1,0 0 1,0-1-1,0 1 1,0 0-1,0-1 1,0 1-1,0 0 1,0-1-1,0 1 1,0-1-1,-1 1 1,1-1-1,1 0 0,5-9 10,0 1-1,-1-1 1,0-1-1,0 1 1,-1-1-1,0 0 1,-1 0-1,-1-1 0,1 1 1,-2-1-1,0 1 1,0-2-10,3-6 20,17-112 80,-19 131-131,4 8 19,-1 1-1,0-1 1,0 1 0,-1 0 0,-1 0-1,1 1 1,-1-1 0,-1 1-1,0 0 1,0 0 0,-1 0-1,0 1 13,4 14-5,42 127 5,-48-152 1,0 1 1,0 0-1,0 0 0,0 0 1,0-1-1,0 1 1,0 0-1,0 0 0,0-1 1,0 1-1,0 0 1,1 0-1,-1 0 0,0-1 1,1 1-1,-1 0 1,1-1-1,-1 1 1,0 0-1,1-1 0,0 1 1,-1-1-1,1 1 1,-1-1-1,1 1 0,0-1 1,-1 1-1,1-1 1,0 1-1,-1-1 0,1 0 1,0 0-1,0 1 1,-1-1-1,1 0 0,0 0 1,0 0-1,-1 0 1,1 0-1,0 0 0,0 0 1,0 0-1,-1 0 1,1 0-1,0 0 0,0 0 1,-1 0-1,1-1 1,0 1-1,0 0 1,-1-1-1,1 1 0,0-1 1,-1 1-1,1 0 1,0-1-1,-1 1 0,1-1-1,16-46 174,11-160 207,-28 207-382,0-1 0,0 1-1,0-1 1,0 0 0,0 1 0,0-1 0,0 1 0,0-1 0,0 1-1,0-1 1,1 0 0,-1 1 0,0-1 0,0 1 0,1-1-1,-1 1 1,0-1 0,1 1 0,-1-1 0,0 1 0,1 0 0,-1-1-1,1 1 1,-1-1 0,1 1 0,-1 0 0,1 0 0,-1-1-1,1 1 1,-1 0 0,1 0 0,-1-1 0,1 1 0,-1 0 0,1 0-1,0 0 1,-1 0 0,1 0 0,-1 0 0,1 0 0,0 0-1,-1 0 1,1 0 0,-1 0 0,1 0 0,-1 1 0,1-1 0,-1 0-1,1 0 1,0 0 0,-1 1 0,1-1 0,-1 0 0,1 1-1,-1-1 1,0 1 0,1-1 0,-1 0 0,1 1 0,-1-1 0,0 1-1,1-1 1,-1 1 0,0-1 0,0 1 0,1-1 0,-1 1 1,24 39-76,-23-39 76,26 64-14,-2 1-1,-3 1 1,-3 0 0,-1 13 14,4 8 15,-8-9 92,-20-76 25,-2-4-102,1-1 0,0 0 0,0 0 0,0-1 0,0 0 0,1 0 0,-1 0 0,1-1 0,0 0 0,0 0 0,0-1 0,0 1 0,0-2-30,-17-11 59,-73-54 56,96 69-120,0 0 0,0 1 0,0-1 0,0 0 1,0 0-1,1 0 0,-1 0 0,0 0 0,1 0 0,0 0 0,-1 0 0,1 1 0,0-1 0,0 0 1,0 1-1,0-1 0,0 0 0,0 1 0,0-1 0,1 1 0,-1 0 0,1-1 0,-1 1 0,1 0 1,-1 0-1,1 0 0,0 0 0,-1 0 0,2 0 5,10-12-185,8-15-656,1-9-790</inkml:trace>
  <inkml:trace contextRef="#ctx0" brushRef="#br1" timeOffset="26360.14">13393 14531 21973,'0'0'1112,"2"3"110,83 139 1222,-85-141-2440,0 0 1,0 0-1,0 0 1,0 0-1,0 0 1,1 0-1,-1 0 0,0 0 1,0 0-1,1 0 1,-1 0-1,0 0 0,1 0 1,-1 0-1,1 0 1,-1 0-1,1 0 1,0-1-1,-1 1 0,1 0 1,0 0-1,0-1 1,-1 1-1,1 0 0,0-1 1,0 1-1,0-1 1,0 1-1,0-1 0,0 1 1,0-1-1,0 0 1,0 0-1,0 1 1,0-1-1,0 0 0,0 0 1,0 0-1,0 0 1,0 0-1,0 0 0,0 0 1,0 0-1,0-1 1,0 1-1,0 0 1,0-1-1,0 1 0,0-1 1,0 1-1,0-1 1,0 1-1,0-1 0,-1 1 1,1-1-1,0 0 1,0 0-1,0 0-4,19-61 202,22-35-63,-41 96-140,0 0-1,0 0 0,0 0 0,0 0 1,0 0-1,0 0 0,0 0 0,1 0 0,-1 1 1,0-1-1,0 0 0,1 1 0,-1-1 0,0 1 1,1 0-1,-1-1 0,0 1 0,1 0 0,-1 0 1,0 0-1,1 0 0,-1 0 0,1 0 0,-1 0 1,0 0-1,1 0 0,-1 1 0,1-1 0,-1 1 1,0-1-1,0 1 0,1-1 0,-1 1 0,0 0 1,0 0-1,0-1 0,0 1 0,1 0 0,-1 0 1,0 0-1,-1 0 0,1 1 0,0-1 0,0 0 1,0 0-1,0 1 2,32 58-44,15 68 297,-47-128-236,-1 1 1,1-1-1,0 0 0,0 0 0,0 0 1,0 0-1,0 0 0,-1-1 0,1 1 1,0 0-1,0 0 0,0-1 0,0 1 1,-1 0-1,1-1 0,0 1 0,0 0 0,-1-1 1,1 1-1,0-1 0,-1 0 0,1 1 1,0-1-1,-1 0 0,1 1 0,-1-1 1,1 0-1,-1 1 0,1-1 0,-1 0 1,0 0-1,1 0 0,-1 1 0,0-1 0,0 0 1,0 0-1,1 0 0,-1 0 0,0 1 1,0-1-1,0 0 0,0 0 0,-1 0 1,1 0-1,0 0 0,0 1 0,0-1 1,-1 0-1,1 0 0,0 0 0,-1 0 0,1 1 1,-1-2-18,14-155 536,-7 132-2333,-4 29-2326</inkml:trace>
  <inkml:trace contextRef="#ctx0" brushRef="#br1" timeOffset="27254.16">13821 14157 21629,'1'30'358,"2"-1"1,0 1-1,2-1 1,2 0-1,0-1 0,2 0 1,1 0-1,1 0 1,8 12-359,38 117 2792,-20-8-1734,-36-145-1005,0-15-29,0 0 0,-1 0 0,0 1 0,0-1 1,-2 0-1,1 1 0,-1-1 0,-1 1 0,1 0 0,-2-1 0,-1-2-24,-8-31 30,13 44-31,0-1 0,0 1 0,0 0 0,0-1 0,-1 1 0,1-1 0,0 1 1,0-1-1,0 1 0,0-1 0,0 1 0,0-1 0,0 1 0,0-1 0,0 1 0,1 0 0,-1-1 0,0 1 1,0-1-1,0 1 0,0-1 0,1 1 0,-1 0 0,0-1 0,0 1 0,1-1 0,-1 1 0,0 0 0,1-1 1,-1 1-1,0 0 0,1 0 0,-1-1 0,1 1 0,-1 0 0,0 0 0,1-1 0,-1 1 0,1 0 0,-1 0 0,1 0 1,-1 0-1,1 0 0,-1 0 0,0 0 0,1 0 0,-1 0 0,1 0 0,-1 0 0,1 0 0,-1 0 0,1 0 1,-1 0-1,1 0 0,-1 0 0,0 1 0,1-1 0,-1 0 0,1 0 0,-1 1 0,1-1 1,37 17-59,-24-10 42,-9-5 16,1 0 1,-1-1-1,0 1 1,1-1-1,-1 0 1,1-1-1,-1 1 0,1-1 1,0 0-1,-1 0 1,1-1-1,-1 0 1,1 0-1,-1 0 1,0 0-1,1-1 0,-1 0 1,0 0-1,0-1 1,0 1-1,0-1 1,-1 0-1,1 0 1,-1-1-1,0 1 0,1-1 1,-2 0-1,1 0 1,0-1-1,-1 1 1,0-1-1,0 1 1,0-1-1,-1 0 0,1 0 1,-1 0-1,0-1 1,-1 1-1,1 0 1,-1-1-1,0-4 1,1 6 4,-1 0-1,0-1 1,0 1 0,0-1-1,-1 1 1,0-1 0,0 1-1,0-1 1,0 1 0,-1-1-1,1 1 1,-1-1 0,0 1-1,-1 0 1,1-1 0,-1 1-1,1 0 1,-1 0 0,-2-2-4,-5 27-59,9 10 41,1 0 0,1 0 0,2-1 0,1 1 0,1-1 0,2 0 0,2 2 18,20 35 11,-29-67-9,0 1 1,0-1-1,0 1 0,0-1 0,0 1 0,0-1 0,0 0 1,1 1-1,-1-1 0,0 0 0,0 0 0,0 0 1,0 0-1,0 0 0,0 0 0,1 0 0,-1 0 1,0-1-1,0 1 0,0 0 0,0-1 0,0 1 0,0 0 1,0-1-1,0 0 0,0 1 0,0-1 0,0 0 1,0 1-1,0-1 0,0 0 0,-1 0 0,1 0 1,0 1-1,-1-1 0,1 0 0,0 0 0,-1 0 0,1 0 1,-1 0-1,0 0 0,1-1 0,-1 1 0,0 0 1,1 0-1,-1 0 0,0 0 0,0 0 0,0 0 1,0-1-3,38-153 176,-29 144-138,1 1 0,1 0 0,-1 1 1,2 0-1,-1 1 0,1 0 0,0 1 1,1 0-1,0 1 0,3-1-38,18-12-38,-41 12 40,-29-27 17,31 36-67,28 73-63,-10-49 105,36 103-5,-50-128-12,1-1-1,0 1 1,0 0 0,0 0 0,1-1 0,-1 1-1,0 0 1,0 0 0,0-1 0,0 1 0,1 0-1,-1 0 1,0-1 0,1 1 0,-1 0-1,1-1 1,-1 1 0,0 0 0,1-1 0,0 1-1,-1-1 1,1 1 0,-1-1 0,1 1 0,0-1-1,-1 1 1,1-1 0,0 0 0,-1 1-1,1-1 1,0 0 0,0 0 0,-1 1 0,1-1-1,0 0 1,0 0 0,-1 0 0,1 0 0,0 0-1,0 0 1,-1 0 0,1 0 0,0 0-1,0 0 1,0-1 0,-1 1 0,1 0 0,0 0-1,-1-1 1,1 1 0,0-1 0,-1 1 0,1 0-1,0-1 24,4-16-1777</inkml:trace>
  <inkml:trace contextRef="#ctx0" brushRef="#br1" timeOffset="27562.04">14659 14331 22789,'-24'260'3641,"26"-226"-3343,-2-35-292,0 1 1,1 0-1,-1-1 0,0 1 0,1 0 0,-1 0 0,0-1 0,1 1 0,-1 0 0,0 0 0,1-1 0,-1 1 1,0 0-1,1 0 0,-1 0 0,1 0 0,-1 0 0,0 0 0,1 0 0,-1 0 0,1 0 0,-1 0 0,0 0 1,1 0-1,-1 0 0,1 0 0,-1 0 0,0 0 0,1 0 0,-1 0 0,1 0 0,-1 1 0,0-1 0,1 0 1,-1 0-1,0 0 0,1 1 0,-1-1 0,0 0 0,1 0 0,-1 1 0,0-1 0,0 0 0,1 1 0,-1-1 1,0 0-1,0 1 0,1-1 0,-1 1 0,0-1 0,0 0 0,0 1 0,0-1 0,0 1 0,0-1 0,0 0 0,0 1 1,0-1-1,0 1 0,0-1 0,0 1 0,0-1 0,0 0 0,0 1 0,0-1 0,0 1 0,-1-1 0,1 0 1,0 1-7,20-32 188,-17 26-128,65-82 341,-65 84-400,-1 0-1,1 1 1,0-1-1,0 1 1,1-1-1,-1 1 1,0 0-1,1 0 1,0 1-1,-1-1 1,1 1-1,0 0 1,-1 0-1,1 0 1,0 0-1,0 1 1,0-1-1,0 1 1,0 0-1,0 0 1,0 1-1,0-1 1,0 1-1,-1 0 1,1 0-1,2 1 0,-1 3-2,0 0-1,-1 0 0,0 1 1,0-1-1,0 1 0,-1 0 1,0 0-1,0 0 0,0 1 1,-1-1-1,0 1 0,0-1 1,-1 1-1,1 0 0,-2 0 1,1-1-1,-1 1 0,0 0 1,0 0-1,-1 0 0,0 0 1,-1 5 2,2 0 78,-1 1 0,0-1 0,-1 0 0,0-1 0,-1 1 0,0 0 0,-1-1 0,0 1 0,0-1 0,-2 0 0,-3 7-78,7-18-14,0 1-1,1 0 0,-1-1 0,0 1 0,1-1 0,-1 0 0,0 0 0,1 1 0,-1-1 1,0 0-1,0-1 0,1 1 0,-1 0 0,0 0 0,1-1 0,-1 1 0,0-1 0,1 1 0,-1-1 1,0 0-1,1 1 0,-1-1 0,1 0 0,-1 0 0,1 0 0,0 0 0,-1-1 0,1 1 1,0 0-1,0-1 0,0 1 0,0 0 0,0-1 0,0 1 0,0-1 0,1 1 0,-1-1 1,0 0-1,1 1 0,-1-1 0,1 0 0,0 1 0,0-1 0,-1 0 0,1 0 0,0 1 1,0-1-1,1-2 15,-13-40-1202,6-12 905</inkml:trace>
  <inkml:trace contextRef="#ctx0" brushRef="#br1" timeOffset="27904.26">14830 14078 21245,'-2'34'1092,"2"-1"0,1 1 0,2-1 0,1 1 0,4 11-1092,-3-18 131,2-1 0,1 0-1,1-1 1,1 1 0,1-2 0,1 1 0,2-2 0,0 0 0,1 0 0,15 15-131,-6-15 40,-22-21 16,-3-7 9,-7-10-42,0-1 0,-1 2 0,-1-1-1,0 1 1,-1 0 0,0 1 0,-1 0-1,-1 1 1,-8-6-23,-29-31 18,37 34-10,44 25 0,-25-7-58,0-1 0,0 0 0,0 0 0,0-1 0,0 0 1,0 0-1,0 0 0,1-1 0,-1 0 0,0 0 0,0 0 0,1-1 0,-1 0 0,0 0 0,0-1 0,0 1 0,0-1 1,0-1-1,0 1 0,-1-1 0,5-3 50,17-13-632</inkml:trace>
  <inkml:trace contextRef="#ctx0" brushRef="#br1" timeOffset="28449.04">13995 15158 13523,'7'-16'8482,"6"13"-4624,30 35-2247,-29-8-1563,-2 1-1,0 0 1,-2 1 0,0 0 0,-2 0 0,-1 1-1,-2 1 1,0-1 0,0 14-48,0-9 23,23 93 100,-28-125-119,0 0 0,0 0 0,0-1 0,0 1 0,0 0 0,0 0 0,0-1 0,0 1 0,0 0 0,0 0-1,0-1 1,0 1 0,0 0 0,0 0 0,0-1 0,0 1 0,0 0 0,0 0 0,1-1 0,-1 1 0,0 0 0,0 0 0,0 0 0,0-1 0,0 1 0,1 0 0,-1 0 0,0 0 0,0 0 0,0-1-1,1 1 1,-1 0 0,0 0 0,0 0 0,1 0 0,-1 0 0,0 0 0,0 0 0,1 0 0,-1 0 0,0 0 0,0 0 0,1 0 0,-1 0 0,0 0 0,0 0 0,1 0 0,-1 0 0,0 0 0,0 0-1,1 0 1,-1 0 0,0 0-4,-44-223 831,3 33-269,63 203-608,59 98-27,-80-110 7,-1 0-1,1 0 1,0-1 0,0 1 0,-1 0-1,1 0 1,0-1 0,0 1 0,0 0-1,0-1 1,0 1 0,0-1-1,0 1 1,0-1 0,1 0 0,-1 0-1,0 1 1,0-1 0,0 0 0,0 0-1,0 0 1,0 0 0,1 0-1,-1 0 1,0 0 0,0-1 0,0 1-1,0 0 1,0 0 0,0-1 0,0 1-1,0-1 1,0 1 0,0-1-1,0 0 1,0 1 0,0-1 0,0 0-1,0 0 67,14-15-2071</inkml:trace>
  <inkml:trace contextRef="#ctx0" brushRef="#br1" timeOffset="28792.83">14517 15173 11963,'-23'40'7399,"2"1"-3439,13-25-3837,2 0-1,0 0 1,1 0-1,0 1 1,1 0 0,1 0-1,1 0 1,0 0-1,1 1 1,1-1 0,1 2-123,11 22 9,-11-41-6,-1 1-1,0 0 1,1-1-1,-1 1 0,1-1 1,-1 1-1,1-1 1,-1 1-1,1-1 1,-1 1-1,1-1 0,-1 0 1,1 1-1,0-1 1,-1 0-1,1 1 1,0-1-1,-1 0 0,1 0 1,0 0-1,-1 0 1,1 1-1,0-1 0,-1 0 1,1 0-1,0 0 1,0 0-1,-1-1 1,1 1-1,0 0 0,-1 0 1,1 0-1,0-1 1,-1 1-1,1 0 1,0 0-1,-1-1 0,1 1 1,-1-1-1,1 1 1,-1 0-1,1-1 0,-1 1 1,1-1-1,-1 1 1,1-1-1,-1 0 1,1 1-1,-1-1 0,0 1 1,1-1-1,-1 0 1,0 1-1,0-1 1,0 0-1,1 1-2,6-15 79,-1 0 0,0 0 0,-1-1-1,-1 0 1,0 1 0,-1-1 0,0-1 0,-2 1 0,0 0-1,-1-6-78,1 16 29,-3-143 450,10 149-488,45 110-76,29 105 927,-60-182-295,-21-33-541,-1 0-1,1 0 1,0 1 0,-1-1-1,1 0 1,0 0 0,-1 0-1,1 0 1,-1 0-1,1 0 1,0 0 0,-1 0-1,1 0 1,0-1 0,-1 1-1,1 0 1,-1 0-1,1-1 1,0 1 0,-1 0-1,1 0 1,-1-1-1,1 1 1,-1-1 0,1 1-1,-1 0 1,0-1 0,1 1-1,-1-1 1,1 1-1,-1-1 1,0 1 0,1-1-1,-1 0 1,0 1 0,0-1-1,1 1 1,-1-1-1,0 0 1,0 1 0,0-1-1,0 1 1,0-1 0,0 0-1,0 1 1,0-1-1,0 0 1,0 1 0,0-1-1,0 1 1,-1-1-1,1 0 1,0 1 0,0-1-1,-1 1 1,1-1-6,2-75-1062,-5 27-505</inkml:trace>
  <inkml:trace contextRef="#ctx0" brushRef="#br1" timeOffset="29256.79">14715 14887 22205,'-11'0'3016,"18"24"-2238,42 107 260,-6 2 0,-3 9-1038,-6-29 650,-25-120-490,-8-1-142,-1-1 0,0 0 0,0 1 0,-1-1 0,-1 0 0,1 1 0,-1 0 0,0-1 0,-1 1 0,-4-8-18,5 9 11,-5-14 2,-1 1 0,-1 0 0,-1 0 0,-1 1 0,0 0 1,-2 1-1,0 1 0,-1 0 0,-14-14-13,81 97-176,22 19 150,-74-84 28,1 0 0,-1 0 1,1-1-1,-1 1 1,1-1-1,-1 1 0,1-1 1,-1 1-1,1-1 1,-1 0-1,1 0 0,0 0 1,-1 0-1,1 0 1,-1 0-1,1 0 0,0 0 1,-1-1-1,1 1 1,-1-1-1,1 1 0,-1-1 1,1 1-1,-1-1 1,1 0-1,-1 0 0,0 0 1,0 0-1,1 0 1,-1 0-1,0 0 0,0 0 1,0-1-1,0 1 1,0 0-1,0 0 0,0-1 1,-1 1-1,1-1 1,0 1-1,-1-1-2,25-68 59,-24 64-59,9-49-247,-10 53-49,0 2-263,0 0-414,0 0-660,0 0-195</inkml:trace>
  <inkml:trace contextRef="#ctx0" brushRef="#br1" timeOffset="29770.28">14990 15192 20700,'0'2'4321,"15"4"-3566,-10-5-728,-3 0-13,0-1-1,0 1 1,0-1 0,0 0 0,0 0 0,1 0-1,-1 0 1,0 0 0,0 0 0,0 0 0,0-1 0,0 1-1,0-1 1,0 1 0,0-1 0,0 0 0,0 0-1,0 0 1,0 0 0,0 0 0,-1-1 0,1 1 0,0 0-1,-1-1 1,1 1 0,-1-1 0,1 1 0,0-3-14,4-8 178,1-1 0,-2-1 0,0 1-1,-1-1 1,0 0 0,-1 0 0,0-1 0,-2 1 0,1 0 0,-2-1 0,0-12-178,0 25 7,-1 0 0,1 1 0,0-1 0,-1 0-1,1 1 1,-1-1 0,0 0 0,1 1 0,-1-1 0,0 1-1,0-1 1,0 1 0,0 0 0,0-1 0,0 1 0,-1 0-1,1 0 1,0 0 0,-1 0 0,1 0 0,-1 0 0,1 0-1,-1 0 1,1 0 0,-1 1 0,1-1 0,-1 1 0,0-1-1,1 1 1,-1 0 0,0-1 0,0 1 0,1 0 0,-1 0-1,0 0 1,1 1 0,-1-1 0,0 0 0,1 1 0,-1-1-1,0 1 1,1-1 0,-1 1 0,0 0 0,1-1 0,-1 1-1,1 0 1,0 0 0,-1 0 0,1 0 0,0 1 0,0-1-1,-1 0 1,1 0 0,0 1 0,0-1 0,0 1-1,1-1 1,-1 1 0,0-1 0,0 1 0,1-1 0,-1 1-1,1 0 1,0-1 0,-1 2-7,-6 20-4,2 1 0,0-1 0,1 1-1,2 0 1,0 0 0,2 0 0,0 0 0,2 0-1,4 22 5,-5-34 1,2 21 5,-3-17 4,1-1 0,0 1 0,2 0 0,0 0 0,0-1-1,2 0 1,-1 1 0,7 11-10,-10-26-1,-1-1 0,0 1 1,0-1-1,0 1 0,0-1 0,1 1 0,-1-1 0,0 1 0,1-1 1,-1 1-1,0-1 0,1 1 0,-1-1 0,1 1 0,-1-1 0,0 0 1,1 1-1,-1-1 0,1 0 0,-1 1 0,1-1 0,-1 0 1,1 0-1,-1 0 0,1 1 0,0-1 0,-1 0 0,1 0 0,-1 0 1,1 0-1,-1 0 0,1 0 0,0 0 0,-1 0 0,1 0 0,-1 0 1,1 0-1,-1-1 0,1 1 0,-1 0 0,1 0 0,-1 0 1,1-1-1,-1 1 0,1 0 0,-1-1 0,1 1 0,-1 0 0,1-1 1,-1 1-1,1-1 0,-1 1 0,0-1 0,1 1 0,-1 0 0,0-1 1,0 0-1,1 1 0,-1-1 0,0 1 0,0-1 0,0 1 0,0-1 2,16-42-627,-14 38 454,31-111-3375,-8 45 392</inkml:trace>
  <inkml:trace contextRef="#ctx0" brushRef="#br1" timeOffset="30109.59">15288 14965 12499,'-10'44'9412,"4"64"-7599,6-108-1796,0 1 0,0 0 1,0-1-1,1 1 1,-1 0-1,0-1 0,0 1 1,1-1-1,-1 1 0,0-1 1,1 1-1,-1-1 0,0 1 1,1-1-1,-1 1 1,1-1-1,-1 1 0,1-1 1,-1 1-1,1-1 0,-1 0 1,1 1-1,-1-1 0,1 0 1,0 0-1,-1 1 0,1-1 1,-1 0-1,1 0 1,0 0-1,-1 0 0,1 0 1,0 0-1,-1 0 0,1 0 1,0 0-1,-1 0 0,1 0 1,-1 0-1,1 0 1,0-1-1,-1 1 0,1 0 1,-1 0-1,1-1 0,0 1 1,-1 0-1,1-1 0,-1 1 1,1 0-1,-1-1 1,1 1-1,-1-1 0,0 1 1,1-1-1,-1 1 0,0-1 1,1 0-1,-1 1 0,0-1 1,1 1-1,-1-1 0,0 1 1,0-2-18,13-6 120,-5 4-119,0 2 0,0-1-1,0 1 1,0 1 0,0-1 0,1 1 0,-1 1 0,1 0 0,-1 0 0,0 0 0,1 1 0,1 1-1,-7-2 26,1 1 1,-1 0-1,0-1 1,0 1-1,1 1 1,-1-1-1,0 0 1,0 1-1,0 0 1,-1 0-1,1 0 1,0 0-1,-1 0 1,1 0-1,-1 1 1,1-1-1,-1 1 1,0 0-1,0-1 0,-1 1 1,1 0-1,0 0 1,-1 0-1,0 0 1,0 1-1,0-1 1,0 0-1,0 0 1,-1 1-1,1-1 1,-1 2-27,0 5 224,0 0 0,-1 0 0,-1 1 0,1-1 0,-2-1 0,1 1 0,-1 0 0,-1-1 0,0 1 0,0-1 0,-1 0 0,0 0 0,-6 7-224,9-12 35,-1 1 1,0-1-1,-1-1 1,1 1 0,-1 0-1,1-1 1,-1 1-1,0-1 1,0 0 0,-1-1-1,1 1 1,-1-1-1,1 1 1,-1-1-1,0-1 1,1 1 0,-1-1-1,0 0 1,0 0-1,0 0 1,0-1 0,0 1-1,-1-1 1,1 0-1,0-1 1,0 1 0,-4-2-36,8 2-40,-1-1 1,1 1 0,0-1-1,-1 1 1,1-1 0,-1 0-1,1 1 1,0-1 0,0 0-1,-1 0 1,1 0 0,0 0 0,0 0-1,0 0 1,0 0 0,0 0-1,0 0 1,0-1 0,1 1-1,-1 0 1,0 0 0,1-1-1,-1 1 1,1-1 0,-1 1-1,1-1 1,0 1 0,-1 0-1,1-2 40,6-5-1641</inkml:trace>
  <inkml:trace contextRef="#ctx0" brushRef="#br1" timeOffset="64326.32">12036 15979 15987,'-5'0'9184,"-5"33"-8100,-43 260 1320,52-287-2394,0 0 0,1 0 0,-1 0 0,1 0-1,0 0 1,0 0 0,1 1 0,0-2-1,0 1 1,1 0 0,-1 0 0,1 0 0,0 0-1,1-1 1,0 0 0,-1 1 0,2-1-1,-1 0 1,1 0 0,-1 0 0,3 1-10,-4-6 16,0 0 1,0 0-1,0 0 0,1 0 1,-1 0-1,0 0 1,0-1-1,0 1 0,1-1 1,-1 1-1,0-1 1,0 0-1,0 0 0,0 0 1,0 0-1,0 0 1,0 0-1,-1-1 0,1 1 1,0-1-1,-1 1 1,1-1-1,-1 0 0,1 1 1,-1-1-1,1-1-16,7-5 71,5-6-79,2 0-1,0 1 0,1 1 1,0 0-1,1 1 0,0 1 1,0 1-1,1 1 0,0 0 1,12-2 8,2 5-926</inkml:trace>
  <inkml:trace contextRef="#ctx0" brushRef="#br1" timeOffset="64639.6">12356 16073 18668,'0'0'1970,"9"1"1617,-3 1-3515,0-1-1,-1 1 1,1 0-1,-1 1 1,1-1 0,-1 1-1,0 0 1,0 1-1,0-1 1,-1 1-1,1 0 1,-1 0 0,0 0-1,0 1 1,2 2-72,0 6 107,-1 0 0,0 0 0,-1 0 0,-1 1 0,0-1 0,-1 1 0,0-1 0,-1 1 0,-1 0 0,0 0 0,-1 0 0,0-1 1,-1 1-1,-1 0 0,0-1 0,-1 0 0,0 1 0,-1-2 0,-1 1 0,0 0 0,0-1 0,-1 0 0,-1-1 0,0 0 0,-8 9-107,-2 4 1207</inkml:trace>
  <inkml:trace contextRef="#ctx0" brushRef="#br1" timeOffset="65647">12962 16195 21997,'-30'46'3257,"27"41"-2876,3-84-341,1 17-26,1-1 1,1 1 0,0-1-1,1 0 1,1 0 0,1-1 0,1 1-1,4 7-14,-11-24 11,1-1-1,0 1 1,-1-1 0,1 1-1,0 0 1,-1-1-1,1 0 1,0 1 0,0-1-1,0 1 1,1-1-1,-1 0 1,0 0 0,0 0-1,1 1 1,-1-1-1,0 0 1,1-1-1,-1 1 1,1 0 0,-1 0-1,1-1 1,0 1-1,-1-1 1,1 1 0,0-1-1,-1 0 1,1 0-1,0 1 1,0-1 0,-1 0-1,1-1 1,0 1-1,-1 0 1,1 0 0,0-1-1,-1 1 1,1-1-1,0 1 1,-1-1 0,1 0-1,-1 0 1,1 0-1,-1 0 1,0 0 0,1 0-1,-1 0 1,0 0-1,1 0 1,-1-1 0,0 1-1,0 0 1,0-1-1,0 1 1,0-1-11,9-18 136,-1 1 0,-1-1 0,-1-1 1,0 0-1,-2 0 0,0 0 0,-1 0 0,-2-1 0,0 0 1,-1-16-137,0 30 10,-1 5-30,36 55-133,-16-12 155,-13-23 2,0-1 0,1 0-1,1 0 1,0-1 0,2 0-1,-1-1 1,2 0 0,11 11-4,-22-24 9,0 0 1,0 0-1,0-1 0,0 1 1,0 0-1,0-1 0,1 1 1,-1-1-1,0 1 0,0-1 1,0 1-1,0-1 0,1 0 1,-1 1-1,0-1 0,0 0 1,1 0-1,-1 0 0,0 0 1,1 0-1,-1 0 1,0-1-1,0 1 0,1 0 1,-1 0-1,0-1 0,0 1 1,0-1-1,0 0 0,1 1 1,-1-1-1,0 0 0,0 1 1,0-1-1,0 0 0,-1 0 1,1 0-1,0 0 0,0 0 1,0 0-1,-1 0 0,1 0 1,0 0-1,-1 0 1,1 0-1,-1-1 0,0 1 1,1 0-1,-1 0 0,0-1 1,0 1-10,16-72 652,-15 71-634,1-12 54,0 0-1,-1 0 1,0 0 0,-1 0 0,0 0 0,-2-1 0,1 1 0,-2 0-1,0 0 1,0 1 0,-1-1 0,-1 1 0,-1 0 0,0 0-1,-5-9-71,11 22 2,0 1-1,0-1 1,0 1 0,0-1-1,0 0 1,-1 1-1,1-1 1,0 1-1,0-1 1,0 0-1,0 1 1,-1-1-1,1 1 1,0-1 0,0 0-1,-1 1 1,1-1-1,0 0 1,-1 0-1,1 1 1,0-1-1,-1 0 1,1 0-1,0 1 1,-1-1-1,1 0 1,-1 0 0,1 0-1,0 0 1,-1 0-1,1 1 1,-1-1-1,1 0 1,0 0-1,-1 0 1,1 0-1,-1 0 1,1 0 0,-1 0-1,1-1 1,0 1-1,-1 0 1,1 0-1,-1 0 1,1 0-1,0 0 1,-1-1-1,1 1 1,0 0 0,-1 0-1,1-1 1,0 1-1,-1 0 1,1 0-1,0-1 1,-1 1-1,1 0 1,0-1-1,0 1 1,-1 0-1,1-1 1,0 1 0,0-1-1,0 1 1,0 0-1,0-1 1,-1 0-2,2 33 30,-1-29-30,1 0 0,-1 0 1,1 0-1,0 0 0,0 0 1,0 0-1,1-1 0,-1 1 0,1 0 1,-1-1-1,1 1 0,0-1 1,0 0-1,0 1 0,0-1 0,0 0 1,0 0-1,3 1 0,16-50 84,-12-84 3,4 189-438,-4 31-2575,-12-71 676</inkml:trace>
  <inkml:trace contextRef="#ctx0" brushRef="#br1" timeOffset="66082.21">13399 16070 11090,'0'0'2529,"0"0"5505,0 0-6282,4 27-760,4 4-320,4 16-416,0 6-96,0 5-88,-2 5-8,5-2 32,-2-5-7,-1-13 7,-3-11 0,-5-15-48,-4-16-16,0-1-521,6-7-327,-9-21 2153</inkml:trace>
  <inkml:trace contextRef="#ctx0" brushRef="#br1" timeOffset="66767.3">13531 15836 11186,'-1'-2'1565,"-2"4"11027,4 9-13322,5 88 3903,27 24-3302,-21-82 103,7 32 28,4-1 0,2-1 0,9 8-2,-35-78 0,1-1 1,0 1 0,0 0-1,0-1 1,0 1 0,0 0-1,0-1 1,0 1 0,0-1-1,0 1 1,0 0 0,1-1-1,-1 1 1,0-1 0,0 1-1,1-1 1,-1 1 0,0-1-1,0 1 1,1 0 0,-1-1 0,1 0-1,-1 1 1,0-1 0,1 1-1,-1-1 1,1 1 0,-1-1-1,1 0 1,-1 0 0,1 1-1,0-1 1,-1 0 0,1 0-1,-1 1 1,1-1 0,0 0-1,-1 0 1,1 0 0,-1 0-1,1 0 1,0 0 0,-1 0-1,1 0 1,-1 0 0,1 0 0,0 0-1,-1 0 1,1-1 0,-1 1-1,1 0 1,-1 0 0,1-1-1,0 1 1,-1 0 0,1-1-1,-1 1 1,1 0 0,-1-1-1,0 1 0,12-40 96,-4-38-4,-2 1 0,-4-1 1,-3 0-1,-8-40-92,8 102 5,0 1 0,-1 0 1,-1 0-1,-1 0 0,0 0 0,-1 0 0,-1 1 0,0 0 1,-3-5-6,8 18-1,0-1 1,1 1-1,-1 0 0,0 0 1,1 0-1,-1 0 1,0 0-1,0 0 0,0 0 1,0 0-1,0 0 1,0 0-1,0 1 0,0-1 1,0 0-1,0 1 1,-1-1-1,1 1 1,0-1-1,0 1 0,-1 0 1,1-1-1,0 1 1,0 0-1,-1 0 0,1 0 1,0 0-1,-1 0 1,1 0-1,0 0 1,-1 0-1,1 1 0,0-1 1,0 1-1,-1-1 1,1 1-1,0-1 0,0 1 1,0-1-1,0 1 1,0 0-1,0 0 0,0 0 1,0-1-1,0 1 1,0 0-1,0 0 1,0 0-1,0 0 0,1 1 1,-1-1-1,1 0 1,-1 0-1,0 0 0,1 1 1,0-1-1,-1 0 1,1 0-1,0 1 1,0-1-1,0 0 0,0 1 1,0-1-1,0 0 1,0 1-1,0-1 1,-3 23-5,2-1 0,0 1 0,2 0 0,0-1 0,2 1-1,1-1 1,0 0 0,2 0 0,1 0 0,0-1 0,5 9 5,-10-26 0,0 1-1,0 0 1,1-1-1,-1 0 1,1 1 0,1-1-1,-1 0 1,1 0 0,0-1-1,0 1 1,0-1-1,0 0 1,1 0 0,0 0-1,-1-1 1,2 0 0,-1 0-1,0 0 1,0 0-1,1-1 1,3 1 0,5 2 0,-3-2 1,-1 0-1,1 0 0,-1 0 1,0 2-1,0-1 0,-1 1 1,1 1-1,-1-1 0,-1 2 1,1-1-1,-1 1 0,0 0 1,0 1-1,-1 0 0,6 8 0,-13-15-13,1 0-1,-1-1 1,1 1-1,-1 0 1,0 0-1,1 0 1,-1 0-1,0 0 0,0 0 1,0 0-1,0 0 1,0-1-1,0 1 1,0 0-1,0 0 1,0 0-1,0 0 1,-1 0-1,1 0 1,0 0-1,-1 0 0,1-1 1,0 1-1,-1 0 1,1 0-1,-1 0 1,1-1-1,-1 1 1,0 0-1,1-1 1,-1 1-1,0 0 1,1-1-1,-1 1 0,0-1 1,0 1-1,0-1 1,1 1-1,-1-1 1,0 0-1,0 1 1,0-1-1,0 0 1,0 0-1,0 0 1,0 0 13,-19 3-1279</inkml:trace>
  <inkml:trace contextRef="#ctx0" brushRef="#br1" timeOffset="66922.15">13363 15720 21557,'0'0'1064,"0"2"616,14 29-1312,-8-10-160,10 4-1216,3 6-1648</inkml:trace>
  <inkml:trace contextRef="#ctx0" brushRef="#br1" timeOffset="67253.29">13925 16228 18164,'52'101'6399,"-52"-100"-6387,1 0 1,-1-1 0,0 1 0,0 0-1,1-1 1,-1 1 0,1 0 0,-1-1-1,0 1 1,1 0 0,-1-1 0,1 1-1,-1-1 1,1 1 0,0-1-1,-1 1 1,1-1 0,0 0 0,-1 1-1,1-1 1,0 1 0,-1-1 0,1 0-1,0 0 1,-1 0 0,1 1 0,0-1-1,0 0 1,-1 0 0,1 0 0,0 0-1,0 0 1,0 0 0,-1 0 0,1-1-1,0 1 1,-1 0 0,1 0 0,0 0-1,0-1 1,-1 1 0,1 0 0,0-1-1,-1 1 1,1-1 0,-1 1 0,1-1-1,0 1 1,-1-1 0,1 1 0,-1-1-1,1 0 1,-1 1 0,0-1-1,1 0 1,-1 1 0,0-1 0,1 0-1,-1 1 1,0-1 0,0 0 0,0 0-1,1 1 1,-1-1 0,0 0 0,0 0-13,11-57 375,-10 53-310,-1 5-56,15-68 302,-15 66-312,1 1 1,-1-1 0,0 1 0,1-1 0,0 1 0,-1-1 0,1 1 0,0-1 0,0 1-1,0-1 1,0 1 0,0 0 0,0 0 0,0 0 0,0-1 0,1 1 0,-1 0-1,0 0 1,1 1 0,-1-1 0,0 0 0,1 0 0,-1 1 0,1-1 0,0 1 0,-1-1-1,1 1 1,-1 0 0,1-1 0,0 1 0,-1 0 0,1 0 0,0 0 0,-1 0-1,1 1 1,-1-1 0,1 0 0,0 1 0,-1-1 0,2 1 0,4 4-5,0 1 0,0-1 0,0 2 0,-1-1 1,0 0-1,0 1 0,-1 0 0,0 1 0,0-1 0,0 1 0,2 6 5,6 9 22,-2-5 5,-9-13-10,0 0-1,0-1 0,1 1 0,0-1 0,0 0 1,0 0-1,0 0 0,0 0 0,1 0 1,0-1-1,0 1 0,0-1 0,0 0 1,3 1-17,9-37 416,-14-33-2175,-5 49-1955</inkml:trace>
  <inkml:trace contextRef="#ctx0" brushRef="#br1" timeOffset="67406.55">14114 15967 22589,'0'0'1496,"0"0"785,0 0-1065,0 2-944,0-1-168,18 35-208,-4-26-752</inkml:trace>
  <inkml:trace contextRef="#ctx0" brushRef="#br1" timeOffset="68140.56">14501 15951 18428,'1'-52'4876,"0"51"-4818,-1 0 0,1 1 0,0-1 0,0 1 0,-1 0 0,1-1 0,0 1 0,0 0 0,0-1 0,-1 1 0,1 0 0,0 0 0,0 0 0,0-1 1,0 1-1,0 0 0,-1 0 0,1 0 0,0 1 0,0-1 0,0 0 0,0 0 0,0 0 0,-1 1 0,1-1 0,0 0 0,0 1 0,0-1 0,-1 0 0,1 1 1,0-1-1,-1 1 0,1 0 0,0-1 0,-1 1 0,1 0 0,-1-1 0,1 1 0,-1 0 0,1-1 0,-1 1 0,1 0 0,-1 0 0,0 0 0,1-1 0,-1 1 0,0 0 1,0 0-1,0 0 0,1 0 0,-1 0 0,0-1 0,0 1 0,0 0 0,-1 0 0,1 0-58,21 46 232,-2 1 0,-3 1 0,11 48-232,25 76 326,-51-170-318,0 1 1,0 1-1,1-1 1,-1 0 0,1 0 0,0 0-1,0 0 1,0 0 0,0 0-1,1-1 1,0 1 0,-1-1 0,1 0-1,1 1 1,-1-1 0,0-1-1,1 1 1,-1 0 0,2 0-9,-3-5 20,0 1 0,0-1 1,-1 0-1,1 0 0,-1 0 1,0 0-1,0 0 0,1 0 0,-1 0 1,0 0-1,-1 0 0,1 0 1,0-1-1,-1 1 0,1 0 0,-1 0 1,1-1-1,-1 1 0,0 0 1,0-1-1,0 1 0,-1 0 0,1-1 1,-1 1-1,1 0 0,-1-1 0,0 1 1,1 0-1,-2-2-20,-8-39 127,-1 0 0,-2 1 0,-2 0 1,-17-33-128,-4-10-62,48 116 27,-9-18 22,0-1-1,2 1 1,-1-1 0,2 0-1,0 0 1,0 0 0,1-1-1,0 0 1,1 0 0,0-1-1,1 0 1,0 0 0,10 7 13,-15-16 0,-1 0 0,0-1 1,0 1-1,1-1 1,-1 0-1,0 0 0,1-1 1,-1 1-1,0-1 0,1 1 1,-1-1-1,0 0 1,0 0-1,0-1 0,0 1 1,0-1-1,0 1 0,0-1 1,-1 0-1,1 0 0,0 0 1,-1 0-1,0-1 1,1 1-1,-1-1 0,0 1 1,0-1-1,-1 0 0,1 0 1,0 0-1,-1 0 1,0 0-1,1 0 0,-1 0 1,-1 0-1,1 0 0,0-1 1,-1 1-1,0 0 0,1-1 0,5-17 24,0 0-1,-2 0 0,0-1 1,-1 1-1,-1-1 0,-1 0 1,-1 1-1,-1-1 0,-1 0 1,-1 1-1,-1-1 1,-3-9-24,-15-5 82,22 35-81,-1 1 0,1 0 0,-1-1 0,1 1 0,-1 0 0,1-1 0,-1 1 0,0 0 0,1 0-1,-1-1 1,1 1 0,-1 0 0,0 0 0,1 0 0,-1 0 0,0 0 0,1 0 0,-1 0 0,0 0 0,1 0 0,-1 0-1,1 1 1,-1-1 0,0 0 0,1 0 0,-1 0 0,1 1 0,-1-1 0,0 0 0,1 1 0,-1-1 0,1 1 0,-1-1-1,1 0 1,0 1 0,-1-1 0,1 1 0,-1-1 0,1 1 0,0 0 0,-1-1 0,1 1 0,0-1 0,0 1 0,-1-1-1,1 1 1,0 0 0,0-1 0,0 1 0,0 0 0,0-1 0,0 1 0,0 0 0,0-1 0,0 1 0,0-1 0,0 1-1,0 0 1,0-1 0,1 1 0,-1 0-1,-3 31-11,2 0 0,1 1 1,1-1-1,2 0 0,1 0 0,5 19 11,-8-49 0,1 18 5,2 0 0,0 0 0,1 0 0,1-1 1,0 0-1,2 0 0,7 11-5,-15-28 1,0-1 1,1 0-1,0 0 1,-1 0 0,1 0-1,0 0 1,-1 1-1,1-1 1,0-1-1,0 1 1,0 0-1,0 0 1,0 0-1,0 0 1,0-1-1,0 1 1,0 0 0,0-1-1,0 1 1,1-1-1,-1 1 1,0-1-1,0 0 1,0 1-1,1-1 1,-1 0-1,0 0 1,1 0-1,-1 0 1,0 0 0,0 0-1,1 0 1,-1-1-1,0 1 1,0 0-1,1-1 1,-1 1-1,0-1 1,0 1-1,0-1 1,0 0-1,1 0-1,31-46 195,-26 30-156,-1-1 1,0 0-1,-2 0 1,0-1 0,-1 1-1,0-1 1,-2 0-1,0 1 1,-1-1 0,-3-17-40,6 105-119,-1-62 115,0 13 7,1 1-1,0-1 0,2 0 1,1 0-1,0 0 0,2-1 1,0 0-1,1 0 0,8 11-2,-16-28-7,0-1 1,0 1-1,0-1 0,1 0 0,-1 1 0,0-1 1,1 0-1,-1 0 0,1 0 0,0 0 0,-1 0 1,1 0-1,0 0 0,0 0 0,0-1 0,-1 1 1,1-1-1,0 1 0,0-1 0,0 0 0,0 0 0,0 0 1,0 0-1,0 0 0,0 0 0,-1 0 0,1-1 1,0 1-1,0-1 0,0 1 0,0-1 0,-1 0 1,1 0-1,0 0 0,-1 0 0,1 0 0,0 0 1,-1 0-1,1 0 0,-1-1 0,0 1 0,1 0 0,-1-1 1,0 1-1,0-1 0,0 0 0,1-1 7,8-20-832</inkml:trace>
  <inkml:trace contextRef="#ctx0" brushRef="#br1" timeOffset="71808.44">15438 15802 10738,'0'-1'-47,"-21"-42"10442,20 41-8805,1 2-341,2 70 1449,9 5-2349,4-2 0,3 0 0,6 5-349,-22-69 12,-1-6-6,-1 0-1,1 1 0,0-1 1,0 0-1,0 0 0,0 0 1,0 0-1,1 0 0,-1 0 0,1 0 1,0 0-1,0-1 0,0 1 1,0-1-1,0 1 0,1-1 1,-1 0-1,1 0 0,2 2-5,13-36 258,-8-16-25,-8 34-202,0 0-1,0 0 0,2 1 0,0-1 0,0 1 0,1 0 0,1 0 0,0 1 0,0-1 0,2 1 0,-1 1 0,3-3-30,-8 13-4,0-1 0,0 1 0,0-1-1,0 1 1,1 0 0,-1 0 0,0 0-1,1 0 1,-1 0 0,0 0 0,1 0-1,-1 1 1,1 0 0,0-1 0,-1 1-1,1 0 1,-1 0 0,1 0-1,-1 1 1,1-1 0,-1 0 0,1 1-1,-1 0 1,1 0 0,-1 0 0,0 0-1,1 0 1,-1 0 0,0 0 0,0 1-1,0-1 1,0 1 0,0-1-1,1 2 6,55 66-57,-48-54 111,-2 1 0,0 0-1,-1 1 1,-1 0-1,0 0 1,-1 0-1,-1 1 1,-1-1 0,-1 1-1,0 0 1,-1 0-1,-1 15-54,0-31 23,0 1 0,1 0 1,-1-1-1,-1 1 0,1 0 0,0-1 0,-1 1 0,1-1 0,-1 1 0,0 0 0,0-1 0,0 1 0,0-1 1,0 0-1,-1 1 0,1-1 0,-1 0 0,1 0 0,-1 0 0,0 0 0,0 0 0,0 0 0,0-1 1,0 1-1,0 0 0,0-1 0,-1 0 0,1 1 0,0-1 0,-1 0 0,1 0 0,-1-1 0,0 1 1,1 0-1,-1-1 0,0 0 0,1 1 0,-1-1 0,0 0 0,1-1 0,-1 1 0,1 0 0,-1-1 0,0 1 1,1-1-1,-1 0 0,1 0-23,-16-5 25,1 0 1,0-2-1,0 0 1,1-1-1,0 0 1,1-2-1,0 0 1,0 0-1,-11-13-25,49 40-1856,2 3-383</inkml:trace>
  <inkml:trace contextRef="#ctx0" brushRef="#br1" timeOffset="72225.66">15908 15893 21165,'6'28'394,"6"35"541,3-1 1,3-1-1,13 28-935,10-24 964,-40-65-937,1 0 0,-1 0 0,0 0 0,1 0-1,-1 0 1,0 0 0,1 0 0,-1 0 0,0-1-1,1 1 1,-1 0 0,0-1 0,0 1-1,1-1 1,-1 0 0,0 1 0,0-1 0,0 0-1,0 1 1,0-1 0,0 0 0,0 0 0,0 0-1,0 0 1,0 0 0,0 0 0,-1 0-1,1-1 1,0 1 0,-1 0 0,1 0 0,-1-1-1,1 1 1,-1 0 0,0 0 0,1-1 0,-1 1-1,0 0 1,0-1 0,0 1 0,0 0 0,0-1-1,0 1 1,-1 0 0,1-1 0,0 0-27,5-60 460,-1-1 1,-4 1-1,-2 0 1,-5-15-461,7 68 7,9-17-106,14 61-7,68 196 330,-90-232-218,-1 1 1,0-1-1,0 1 0,0-1 0,0 1 0,0-1 1,1 1-1,-1-1 0,0 1 0,0-1 1,1 1-1,-1-1 0,0 1 0,1 0 1,-1-1-1,0 1 0,1 0 0,-1-1 0,0 1 1,1 0-1,-1-1 0,1 1 0,-1 0 1,1 0-1,-1-1 0,1 1 0,-1 0 1,1 0-1,-1 0 0,1 0 0,-1 0 0,1 0 1,-1 0-1,1 0 0,-1 0 0,1 0 1,-1 0-1,1 0 0,-1 0 0,1 0 1,-1 0-1,1 1 0,-1-1 0,1 0 0,-1 0 1,1 1-1,-1-1 0,1 0 0,-1 0 1,0 1-1,1-1 0,-1 1 0,0-1 1,1 0-1,-1 1 0,0-1 0,1 1 0,-1-1 1,0 1-1,0-1 0,1 0 0,-1 1 1,0-1-1,0 1-6,14-105 251,-2 95-2123,-5 20-2427</inkml:trace>
  <inkml:trace contextRef="#ctx0" brushRef="#br1" timeOffset="72678.96">16262 15880 11402,'0'0'1019,"0"0"962,0 0-474,0 0 17,0 0 266,0 0 57,7 6 3011,3 8-4504,-1 1 0,-1 0 0,0 0 0,-1 1 1,0 0-1,-2 0 0,0 1 0,1 6-354,15 43 53,17 22-10,-34-87-1009,1-14 1697</inkml:trace>
  <inkml:trace contextRef="#ctx0" brushRef="#br1" timeOffset="72947.26">16201 15557 23533,'0'21'928,"3"8"104,2 7-471,2 7-353,2 0-128,-2-10-120,2-8-472,-1-20-881,-1-10 33</inkml:trace>
  <inkml:trace contextRef="#ctx0" brushRef="#br1" timeOffset="73197.59">16536 15842 20068,'-17'64'3982,"16"-62"-3912,0-1 0,1 1 0,-1-1 0,0 0 0,0 1 0,0-1 0,0 0 0,0 0 0,0 0 0,0 0 0,-1 0 0,1 0 0,0 0 0,-1 0 0,1 0 0,0-1 0,-1 1 0,1 0 0,-1-1 0,1 0-1,-1 1 1,1-1 0,-1 0 0,1 1 0,-1-1 0,0 0 0,1 0 0,-1 0 0,1-1 0,-1 1 0,1 0 0,-1 0 0,1-1 0,-1 1 0,1-1 0,-1 0 0,1 1 0,-1-1 0,0-1-70,1 2 10,0 0-1,0 0 1,1 0-1,-1 0 1,0 0 0,0-1-1,0 1 1,1 0 0,-1 0-1,0-1 1,0 1-1,1-1 1,-1 1 0,0-1-1,1 1 1,-1-1-1,0 1 1,1-1 0,-1 0-1,1 1 1,-1-1-1,1 0 1,-1 1 0,1-1-1,0 0 1,-1 0-1,1 1 1,0-1 0,-1 0-1,1 0 1,0 0-1,0 1 1,0-1 0,0 0-1,0 0 1,0 0-1,0 0 1,0 0 0,0 1-1,0-1 1,1 0-1,-1 0 1,0 0 0,0 1-1,1-1 1,-1 0 0,1 0-1,-1 1 1,0-1-1,1 0 1,-1 1 0,1-1-1,0 0 1,-1 1-1,1-1 1,0 1 0,-1-1-1,1 1 1,0-1-1,-1 1 1,1 0 0,0-1-1,0 1 1,-1 0-1,1 0 1,0-1 0,0 1-1,0 0 1,0 0-10,8 1-10,-1 1 0,0 0 0,-1 0-1,1 0 1,0 1 0,0 1 0,-1-1 0,0 1 0,0 0 0,0 1 0,0 0 0,-1 0 0,0 0-1,0 1 1,0 0 0,-1 0 0,1 0 0,-1 1 0,-1 0 0,0 0 0,4 7 10,-6-8 68,1 0-1,-2 0 1,1 0 0,-1 0-1,0 1 1,0-1 0,0 0 0,-1 1-1,0-1 1,0 1 0,-1-1 0,0 0-1,0 1 1,0-1 0,-1 0-1,0 0 1,0 0 0,-1 0 0,1 0-1,-1 0 1,-1-1 0,1 1-1,-2 0-67,4-5-21,1 0 0,-1 1 0,0-1 0,1 0 0,-1-1 0,0 1 0,0 0 0,0 0 0,0 0 0,0 0 0,0-1 0,0 1 0,0 0 0,0-1 0,0 1 0,0-1 0,0 1 0,0-1 0,-1 0 0,1 1 0,0-1 0,0 0 0,-1 0 0,1 0 0,0 0 0,0 0 0,-1 0 0,1 0 0,0-1 0,0 1 0,0 0 0,-1 0 0,1-1 0,0 1-1,0-1 1,0 1 0,0-1 0,0 0 0,0 1 0,0-1 0,0 0 0,0 0 0,0 0 0,0 0 0,0 0 0,1 0 0,-1 0 0,0 0 0,1 0 0,-1 0 0,1 0 0,-1 0 0,1 0 0,-1 0 0,1-1 0,0 1 21,-1-16-1780</inkml:trace>
  <inkml:trace contextRef="#ctx0" brushRef="#br1" timeOffset="73742.87">16711 15868 20492,'15'57'4001,"26"26"-2939,-22-49-723,-16-26-283,42 48 382,-43-57-412,-1 1 1,1-1-1,0 0 0,-1 0 0,1 0 0,-1 0 0,0 0 1,1 0-1,-1 0 0,0 0 0,0-1 0,0 1 0,1 0 0,-1-1 1,-1 1-1,1-1 0,0 1 0,0-1 0,0 1 0,-1-1 1,1 0-1,-1 1 0,0-1 0,1 0 0,-1 1 0,0-1 0,0 0 1,0 1-1,0-1 0,0-1-26,1-1 71,23-118 855,-23 121-929,0 1-1,1-1 1,-1 1-1,1 0 1,-1-1-1,0 1 1,1 0-1,-1 0 1,1 0-1,-1 0 1,0 0-1,1 1 1,-1-1 0,1 0-1,-1 1 1,0-1-1,1 1 1,-1-1-1,0 1 1,0-1-1,1 1 1,-1 0-1,0 0 1,0 0-1,0 0 1,0 0-1,0 0 1,0 0 0,0 0-1,0 0 1,0 0-1,-1 0 1,1 1-1,0-1 1,-1 0-1,1 0 1,-1 1-1,1-1 1,-1 1 3,0-1-1,35 54-38,48 54 105,-82-108-61,-1 0 0,1 0 1,0-1-1,-1 1 0,1 0 0,0 0 1,0-1-1,0 1 0,-1 0 0,1-1 1,0 1-1,0-1 0,0 1 1,0-1-1,0 0 0,0 1 0,0-1 1,0 0-1,0 0 0,0 1 1,0-1-1,0 0 0,0 0 0,1 0 1,-1 0-1,0-1 0,0 1 1,0 0-1,0 0 0,0-1 0,0 1 1,0 0-1,0-1 0,0 1 1,0-1-1,-1 1 0,1-1 0,0 0 1,0 1-1,0-1 0,0 0 1,-1 1-1,1-1 0,0 0 0,-1 0 1,1 0-1,-1 0 0,1 0 1,-1 0-1,1 0 0,-1 0-5,4-116 565,-5 21-471,1 95-99,1 0 0,0 1 0,-1-1 0,1 0 0,0 0-1,0 1 1,0-1 0,0 1 0,0-1 0,0 1 0,0-1 0,0 1 0,0-1 0,0 1 0,0 0 0,0 0 0,0 0 0,0-1 0,0 1 0,0 0 0,0 0 0,0 0 0,0 1-1,0-1 1,0 0 0,0 0 0,0 0 0,1 1 0,-1-1 0,0 1 0,-1-1 0,1 1 0,0-1 0,0 1 0,0-1 0,0 1 0,0 0 0,0 0 0,-1-1 0,1 1-1,0 0 1,-1 0 0,1 0 0,-1 0 0,1 0 0,-1 0 0,1-1 0,-1 1 0,1 1 0,-1-1 0,0 0 0,0 0 0,1 0 0,-1 0 0,0 0 0,0 0 0,0 0-1,0 0 6,62 105-26,-62-106 27,0 0 1,-1-1 0,1 1-1,0 0 1,0-1 0,0 1-1,-1-1 1,1 1-1,0 0 1,0-1 0,0 1-1,0-1 1,0 1 0,0 0-1,0-1 1,0 1-1,0-1 1,0 1 0,0 0-1,0-1 1,0 1 0,0-1-1,0 1 1,0 0-1,1-1 1,-1 1 0,0-1-1,0 1 1,0 0 0,1-1-1,-1 1 1,0 0-1,0-1 1,1 1 0,-1 0-1,0 0 1,1-1 0,-1 1-1,0 0 1,1 0-1,-1-1 1,0 1 0,1 0-1,-1 0 1,1 0 0,-1 0-1,0 0 1,1 0 0,-1 0-1,1 0 1,-1-1-1,0 1 1,1 1 0,-1-1-1,1 0 1,-1 0 0,1 0-1,-1 0 1,0 0-1,1 0 1,-1 0 0,1 1-2,-1-5 17,-2-17 56,0 0 0,-1 1 0,-1-1 0,-1 1 0,-1 0 0,0 0-1,-2 0 1,-7-13-73,46 90-168,34 166 180,-66-221-15,1-1-1,0 1 1,0-1 0,0 0-1,0 1 1,0-1-1,0 1 1,0-1-1,0 0 1,1 1-1,-1-1 1,0 0 0,1 1-1,-1-1 1,1 0-1,0 0 1,-1 1-1,1-1 1,0 0 0,0 0-1,0 0 1,0 0-1,0 0 1,0 0-1,0 0 1,0 0 0,0 0-1,0-1 1,0 1-1,1 0 1,-1-1-1,0 1 1,1-1 0,-1 1-1,0-1 1,1 1-1,-1-1 1,0 0-1,1 0 1,-1 0-1,1 0 1,-1 0 0,0 0-1,1 0 1,-1 0-1,0-1 1,2 1 3,5-19-706,2-5-555</inkml:trace>
  <inkml:trace contextRef="#ctx0" brushRef="#br1" timeOffset="74114.69">17482 15722 21445,'-19'82'4187,"24"59"-3808,-5-138-310,12-21 118,2-26-7,-13 38-176,-1 0 1,2 1 0,-1-1-1,1 0 1,0 1 0,0-1 0,1 1-1,-1-1 1,1 1 0,0 0-1,1 0 1,-1 0 0,1 1 0,0-1-1,0 1 1,1 0 0,-1 0 0,1 0-1,0 1 1,0-1 0,2 0-5,-5 3-6,1 0 0,-1 1 0,1-1 0,-1 0 0,0 1 0,1 0 0,-1-1 0,1 1 0,-1 0 0,1 0 0,-1 1 0,1-1 0,-1 0 0,1 1 0,-1 0 0,0-1 0,1 1 0,-1 0 0,0 0 0,1 0 0,-1 1 0,0-1 0,0 0 0,0 1 0,0-1 0,0 1 0,-1 0 0,1 0 0,0 0 0,-1 0 0,1 0 0,-1 0 0,0 0 0,0 0 0,0 0 0,0 1 0,0-1 0,0 2 6,17 97 869,-18-95-793,0 1 0,0-1-1,0 0 1,-1 0 0,0 0 0,0 0-1,0 0 1,-1-1 0,0 1 0,0 0-1,-1-1 1,0 1 0,1-1 0,-2 0 0,1 0-1,-1 0 1,1 0 0,-1-1 0,-1 1-1,1-1 1,-1 0 0,1 0 0,-1-1-1,0 1 1,-1-1 0,-3 2-76,7-5-64,0 0 0,0 1 0,-1-1 0,1 0-1,0 0 1,0-1 0,0 1 0,0 0 0,0-1 0,0 1 0,0-1 0,0 0 0,0 0 0,0 0-1,0 0 1,0 0 0,0 0 0,1 0 0,-1 0 0,0-1 0,1 1 0,-1-1 0,1 1 0,-1-1-1,1 0 1,0 1 0,0-1 0,0 0 0,0 0 0,0 0 0,0 0 0,0-1 64,-6-21-2013</inkml:trace>
  <inkml:trace contextRef="#ctx0" brushRef="#br1" timeOffset="74427.75">17809 15662 23717,'-18'172'2774,"23"-113"-2559,11-63-67,-8 0-134,71-28 17,-77 32-32,0-1 0,-1 1 0,1 0 0,0-1 0,0 1 0,0 0 0,0 0 0,0 0 0,0 0 0,0 1 0,0-1 0,0 1 0,0-1 1,-1 1-1,1-1 0,0 1 0,0 0 0,-1 0 0,1 0 0,0 0 0,-1 0 0,1 0 0,-1 0 0,1 1 0,-1-1 0,0 1 0,1-1 0,-1 1 0,0-1 0,0 1 0,0 0 0,0-1 0,0 1 0,-1 0 0,1 0 0,-1 0 0,1-1 1,-1 1-1,1 0 0,-1 0 0,0 0 0,0 0 0,0 2 1,0 5 52,0 0-1,0 0 1,-1 0 0,0 0 0,-1 0 0,0 0-1,0 0 1,-1-1 0,0 1 0,-1-1 0,1 0-1,-2 0 1,1 0 0,-1 0 0,0-1 0,-1 0 0,0 0-1,0 0 1,0-1 0,-4 3-52,-10-1-730,3-7 500</inkml:trace>
  <inkml:trace contextRef="#ctx0" brushRef="#br1" timeOffset="75006.69">18599 15723 23965,'-63'34'3442,"58"-29"-3395,0 1 0,0 0 0,1 0 0,-1 0 0,1 0 1,1 1-1,-1 0 0,1 0 0,0 0 0,1 0 0,0 0 0,0 0 0,0 2-47,-1 7 27,1 1 0,1 0-1,0 0 1,1 0 0,1 0-1,0 0 1,2 0 0,0 0-1,0-1 1,2 1 0,0-1-1,1 0 1,3 6-27,-8-20-34,0 0 0,-1 0 0,1 0 0,0 0 0,0 0 0,0-1 0,0 1 0,1 0 0,-1-1 0,0 1 0,1 0 0,-1-1 0,1 0 0,-1 1 0,1-1 0,0 0 0,0 0 0,-1 0 0,1 0 0,0 0 0,0 0 1,0 0-1,0-1 0,0 1 0,0-1 0,0 0 0,0 1 0,0-1 0,0 0 0,0 0 0,1 0 0,-1 0 0,0-1 0,0 1 0,0-1 0,0 1 0,0-1 0,0 1 0,0-1 0,0 0 0,-1 0 0,1 0 0,0 0 0,0-1 0,-1 1 0,1 0 0,-1-1 0,2 0 34,22-22-1658</inkml:trace>
  <inkml:trace contextRef="#ctx0" brushRef="#br1" timeOffset="75441.51">18777 15662 22541,'1'47'896,"1"-1"1,2 1-1,3-1 1,3 9-897,-10-54 4,0 1 1,0-1-1,-1 1 0,1-1 1,1 0-1,-1 1 0,0-1 1,0 1-1,0-1 1,1 1-1,-1-1 0,1 0 1,-1 1-1,1-1 0,0 0 1,-1 1-1,1-1 0,0 0 1,0 0-1,0 0 0,0 0 1,0 0-1,0 0 1,0 0-1,0 0 0,0 0 1,1 0-1,-1-1 0,0 1 1,1 0-1,-1-1 0,0 1 1,1-1-1,-1 1 1,0-1-1,1 0 0,1 0-4,16-104 310,-9-19-65,-10 122-247,1 1-1,-1-1 1,0 0 0,1 0-1,-1 1 1,0-1-1,1 0 1,-1 1 0,1-1-1,-1 1 1,1-1 0,0 1-1,-1-1 1,1 1-1,0-1 1,-1 1 0,1-1-1,0 1 1,-1 0 0,1-1-1,0 1 1,0 0-1,-1 0 1,1-1 0,0 1-1,0 0 1,-1 0 0,1 0-1,0 0 1,0 0-1,0 0 1,-1 0 0,1 1-1,0-1 1,0 0 0,0 0-1,-1 0 1,1 1-1,0-1 1,-1 0 0,1 1-1,0-1 1,-1 1 0,1-1-1,0 1 1,-1-1-1,1 1 1,-1-1 0,1 1-1,-1 0 1,1-1 0,-1 1-1,1 0 1,-1-1-1,0 1 1,1 0 0,-1 0-1,0-1 1,0 1 0,0 0-1,1 0 1,-1 0-1,0-1 1,0 2 2,21 30 6,-2 2 0,-1 0-1,-1 1 1,-2 1 0,-2 1 0,2 10-6,9 21 369,29 75 1249,-52-143-1612,-1 1 1,0 0 0,0-1 0,0 1-1,0 0 1,0-1 0,0 1-1,0-1 1,0 1 0,0 0-1,0-1 1,-1 1 0,1 0-1,0-1 1,0 1 0,-1-1 0,1 1-1,0 0 1,-1-1 0,1 1-1,0-1 1,-1 1 0,1-1-1,-1 1 1,1-1 0,-1 1-1,1-1 1,-1 0 0,1 1-1,-1-1 1,1 0 0,-1 1 0,0-1-1,1 0 1,-1 0 0,1 0-1,-1 1 1,0-1 0,1 0-1,-1 0 1,0 0 0,1 0-1,-1 0 1,0 0 0,1 0 0,-1 0-1,0-1 1,1 1 0,-1 0-1,1 0 1,-1 0 0,0-1-1,1 1 1,-1 0 0,1-1-1,-1 1 1,1 0 0,-1-1-1,1 1 1,-1-1 0,1 1 0,-1-1-7,-23-2 54,0 10 91,23-6-137,-1 0 0,1 0 0,0 0 0,-1 0 0,1 0 0,-1-1 0,0 1 0,1 0 0,-1-1 0,1 1 0,-1-1 0,0 0 0,1 0 0,-1 0 0,0 0 0,0 0 0,1 0 0,-1 0 0,0 0 0,1 0 0,-1-1 0,0 1 0,1-1 0,-1 1 0,1-1 0,-1 0 0,1 0 0,-1 0 0,1 1 0,-1-1 0,1-1 0,0 1 0,0 0 1,-1 0-1,1 0 0,0-1 0,0 1 0,0 0 0,0-1 0,1 1 0,-1-1-8,-4-17 6,1 1 0,1-1 1,1 1-1,1-1 1,1 0-1,0 0 0,1 0 1,1 1-1,3-8-6,2-8-323,3 6-461</inkml:trace>
  <inkml:trace contextRef="#ctx0" brushRef="#br1" timeOffset="75767.54">19286 15658 22301,'-12'9'1680,"-3"3"1401,3 7-2305,0 5-304,-1 4-368,4 6-88,2 1 0,2-3-16,11 1 0,-1-5 0,4-4-16,2-3 16,1-11-24,3-5-168,0-10-424,1-7-536,4-14-529,-2-6 4098</inkml:trace>
  <inkml:trace contextRef="#ctx0" brushRef="#br1" timeOffset="76302.89">19374 15277 22405,'-9'101'3521,"30"48"-3352,81 184 1365,-63-256-1265,-38-79-264,0 1 1,1 0-1,-1-1 0,0 1 1,0 0-1,0-1 1,0 1-1,-1-1 0,1 0 1,0 1-1,-1-1 0,1 0 1,-1 1-1,1-1 1,-1 0-1,0 1 0,0-1 1,0 0-1,0 0 0,0 1 1,0-1-1,0 0 1,-1 0-1,1 1 0,0-1 1,-1 0-1,0 1 1,1-1-1,-1 0 0,0 1 1,0-2-6,-5-16 32,-1-1 0,-1 0 0,0 1-1,-1 1 1,-1 0 0,-1 0 0,-3-3-32,-12-21 27,32 38-100,65 70-102,-68-63 174,1 0 0,-1 0 0,1 0 0,-1 0 0,1 0 0,0-1 0,0 0 0,0 0 0,1 0 0,-1 0 0,0-1 0,1 1 0,-1-1 0,1 0 0,-1-1 0,1 1 0,-1-1 0,1 1 0,0-2 0,-1 1 0,1 0 0,-1-1 0,1 0 0,-1 0 0,1 0 0,-1-1 0,0 1 0,1-1 0,2-2 1,1-3 32,-1 0-1,0-1 1,0 1-1,-1-2 1,0 1-1,0-1 1,-1 0-1,0 0 1,-1 0 0,0-1-1,0 1 1,-1-1-1,0 0 1,-1 0-1,0 0 1,0-1 0,-1 1-1,-1 0 1,0 0-1,0-1 1,-1 1-1,0 0 1,-1-1-1,-2-5-31,4 15 9,0 0 0,0-1-1,0 1 1,0 0 0,0-1-1,0 1 1,-1 0 0,1-1-1,-1 1 1,1 0 0,-1 0-1,1-1 1,-1 1 0,1 0 0,-1 0-1,0 0 1,0 0 0,0 0-1,0 0 1,0 0 0,0 0-1,0 0 1,0 1 0,0-1-1,0 0 1,0 1 0,0-1-1,-1 0 1,1 1 0,0 0-1,0-1 1,-1 1 0,1 0-1,0-1 1,-1 1 0,1 0-1,0 0 1,-1 0 0,1 0-1,0 0 1,-1 1 0,1-1-1,0 0 1,-1 1 0,1-1-1,0 1 1,0-1 0,-1 1-1,1-1 1,0 1 0,0 0-1,0 0 1,0-1 0,0 1-1,0 0 1,0 0 0,0 0-1,0 0 1,1 0 0,-1 1-1,0-1 1,1 0 0,-1 0-1,0 1-8,-1 16 0,0 1 0,1 0 0,1-1 0,1 1 0,1 0 0,0-1 0,2 1 0,0-1 0,1 0 0,0 0 0,2 0 0,0-1 0,5 9 0,27 43 60,-38-67-89,0 0 0,1 0-1,-1-1 1,1 1 0,-1 0 0,1-1 0,-1 1-1,1-1 1,0 1 0,0-1 0,0 0-1,0 0 1,0 0 0,0 0 0,0 0 0,0 0-1,0-1 1,0 1 0,0-1 0,1 1 0,-1-1-1,0 0 1,0 0 0,1 0 0,-1 0 0,0 0-1,0 0 1,0-1 0,1 1 0,-1-1 0,0 1-1,1-2 30,22-15-1301</inkml:trace>
  <inkml:trace contextRef="#ctx0" brushRef="#br1" timeOffset="77311.21">15214 16787 21557,'-9'1'5751,"5"22"-5539,4-22-10,30 89 16,-17-63-220,-3-4 0,44 77 27,-52-97-24,-1-1-1,1 0 1,0 0-1,0 0 1,0 0-1,1 0 1,-1-1-1,0 1 1,1-1-1,-1 1 1,1-1-1,-1 0 1,1 0-1,-1 0 1,1 0-1,0 0 1,0-1-1,0 1 1,-1-1-1,1 0 1,0 0-1,0 0 1,0 0-1,0 0 1,-1-1-1,1 1 1,0-1-1,0 1 1,-1-1-1,1 0 1,0-1-1,-1 1 1,1 0-1,-1-1 1,0 1-1,1-1 0,5-7 14,0 1-1,-1-1 1,-1 0 0,0 0-1,0-1 1,-1 0-1,0 0 1,0 0 0,-1 0-1,-1-1 1,1 0-1,-2 0 1,0 0 0,0 0-1,-1 0 1,0-6-14,2-124 113,10 159-194,99 176 15,-111-192 76,0-1 1,-1 1-1,1-1 0,0 0 0,0 1 0,0-1 0,0 0 0,0 1 0,0-1 0,1 0 0,-1 0 0,0 0 0,1 0 0,-1 0 1,1 0-1,-1-1 0,1 1 0,-1 0 0,1-1 0,-1 1 0,1-1 0,-1 1 0,1-1 0,0 0 0,-1 0 0,1 0 0,0 0 1,-1 0-1,1 0 0,0 0 0,-1 0 0,1-1 0,0 1 0,-1-1 0,1 1 0,-1-1 0,1 0 0,-1 1 0,1-1 0,-1 0 1,1 0-1,-1 0 0,0 0 0,0 0 0,1-1 0,-1 1 0,0 0 0,0 0 0,0-1 0,0 1 0,-1-1 0,1 1 0,0-1 1,0 1-1,-1-1 0,1 1 0,-1-1 0,0 0 0,1 1 0,-1-1 0,0 0-10,4-17 81,0 0-1,-2 0 1,0 0 0,-1-1-1,-1 1 1,-1 0 0,-1-1-1,0 1 1,-2 0 0,0 0-1,-1 0 1,-1 1-1,0 0 1,-2 0 0,0 0-81,18 47-83,-5-17 80,1 0 0,0 0 0,1-1-1,1 0 1,0-1 0,0 0 0,1 0 0,0 0-1,0-1 1,1-1 0,1 0 0,-1 0 0,12 5 3,-20-12 2,1 0 0,0 0 0,-1-1 1,1 1-1,0-1 0,-1 0 0,1 0 1,0 0-1,0 0 0,-1-1 0,1 1 0,0-1 1,-1 1-1,1-1 0,-1 0 0,1 0 1,-1 0-1,1 0 0,-1-1 0,1 1 0,-1-1 1,0 1-1,0-1 0,0 0 0,0 0 1,0 0-1,0 0 0,-1 0 0,1 0 1,0 0-1,0-3-2,33-77 113,-30 66-95,-1 1 0,0-1-1,-1 1 1,-1-1 0,0 0-1,-1 0 1,-1 0 0,-2-16-18,-3 15-2,4 13-18,-5 55-60,7-24 78,0 1 0,2 0 0,1-1 0,1 0-1,1 0 1,2 0 0,1-1 0,0 0-1,2 0 1,1-1 0,2-1 0,4 6 2,-16-26-20,0 0-1,1-1 1,-1 1 0,1-1 0,0 1 0,0-1 0,1 0-1,-1 0 1,0-1 0,1 1 0,0-1 0,-1 0 0,1 0 0,0 0-1,0 0 1,0 0 0,1-1 0,-1 0 0,0 0 0,0 0-1,1-1 1,-1 1 0,1-1 0,-1 0 0,0 0 0,1 0 20,25-17 686</inkml:trace>
  <inkml:trace contextRef="#ctx0" brushRef="#br1" timeOffset="78041.96">16415 16705 22285,'6'23'1271,"-4"-12"-1116,0 0-1,0 0 1,1-1-1,0 1 1,1-1-1,0 0 1,1 0-1,0 0 1,0 0-1,1-1 1,1 0-1,-1 0 1,1-1-1,1 0 1,0 0-1,0 0 1,1-1-155,-8-6 36,1-1 0,0 0-1,0 0 1,-1 0 0,1 0 0,0 0 0,0 0 0,-1-1-1,1 1 1,0 0 0,-1-1 0,1 1 0,0-1 0,-1 0-1,1 0 1,-1 1 0,1-1 0,-1 0 0,1 0-1,-1-1 1,0 1 0,1 0 0,-1 0 0,0-1 0,0 1-1,0 0 1,0-1 0,0 1 0,0-1 0,-1 1 0,1-1-1,0 0 1,-1 1 0,1-1 0,-1 0 0,0 1 0,1-1-1,-1 0 1,0 0 0,0 1 0,0-1 0,0 0-1,0 0 1,-1 1 0,1-1 0,-1 0-36,5-13 106,2-9 116,-5 14-187,1 0 0,1 0-1,0 0 1,0 1 0,0-1-1,1 1 1,1 0 0,0 0-1,0 1 1,0-1 0,1 1-1,2-1-34,-7 8-4,1 0 0,0 0-1,0 0 1,-1 0-1,1 0 1,0 0-1,0 1 1,0-1-1,0 1 1,0-1-1,0 1 1,0 0 0,0 0-1,0 0 1,0 0-1,1 0 1,-1 0-1,0 0 1,0 1-1,0-1 1,0 1-1,0 0 1,-1-1 0,1 1-1,0 0 1,0 0-1,0 0 1,-1 0-1,1 1 1,0-1-1,-1 0 1,1 1 0,-1-1 4,47 54-96,35 95 177,-71-148 135,-10-31 112,-1 25-298,-7-208 688,23 159-746,-16 52 23,0 1 0,1-1 0,-1 1 0,0-1 1,1 1-1,-1-1 0,0 1 0,1-1 0,-1 1 1,0 0-1,1 0 0,-1 0 0,1 0 0,-1 0 1,0 0-1,1 0 0,-1 0 0,1 1 0,-1-1 0,0 1 1,1-1-1,-1 1 0,0-1 0,0 1 0,1 0 1,-1-1-1,0 1 0,0 0 0,0 0 0,0 0 1,0 0-1,0 0 0,0 0 0,0 0 0,0 0 0,-1 0 1,2 1 4,16 23-28,0 0 0,-1 0 1,-1 2-1,-2 0 1,-1 1-1,-1 0 0,7 26 28,-3-2-49,-21-50-334,-13-19-944,-8-11-631</inkml:trace>
  <inkml:trace contextRef="#ctx0" brushRef="#br1" timeOffset="78288.18">16656 16421 23429,'-3'12'1288,"-1"1"561,4 1-1105,0-4-312,0-10-656,0 0-1104</inkml:trace>
  <inkml:trace contextRef="#ctx0" brushRef="#br1" timeOffset="78770.87">17470 16648 21909,'-22'46'5360,"22"-44"-5322,0 1 1,0 0-1,0-1 1,0 1-1,1 0 1,-1-1 0,1 1-1,0-1 1,0 1-1,0 0 1,0-1-1,0 0 1,0 1 0,1-1-1,-1 0 1,1 0-1,0 1 1,0-1-1,-1-1 1,1 1 0,0 0-1,1 0 1,-1-1-1,0 1 1,0-1-1,3 1-38,-3-1 3,0 0-1,1 0 1,-1-1-1,1 1 0,0-1 1,-1 1-1,1-1 0,-1 0 1,1 0-1,0-1 1,-1 1-1,1 0 0,-1-1 1,1 1-1,-1-1 0,1 0 1,-1 0-1,1 0 1,-1 0-1,0-1 0,1 1 1,-1 0-1,0-1 1,0 0-1,0 1 0,0-1 1,-1 0-1,1 0 0,0 0 1,0-1-3,45-69 119,-41 60-96,0-2 0,0 1 0,-1-1 0,-1 1 0,0-1 0,-1 0-1,-1-1 1,0 1 0,-1 0 0,0-1 0,-2-11-23,2 24 4,-1 1-1,0 0 1,0 0 0,0 0-1,0-1 1,0 1-1,0 0 1,0 0 0,0 0-1,-1 0 1,1-1-1,0 1 1,-1 0 0,1 0-1,-1 0 1,1 0-1,-1 0 1,0 0 0,1 0-1,-1 0 1,0 0-1,0 0 1,0 0 0,0 1-1,1-1 1,-1 0-1,0 0 1,0 1 0,0-1-1,-1 1 1,1-1-1,0 1 1,0-1 0,0 1-1,0 0 1,0 0-1,-1-1 1,1 1 0,0 0-1,0 0 1,0 0-1,0 0 1,-1 0 0,1 0-1,0 1-3,-38 36 41,32-19-42,1 1 1,1 1 0,1-1-1,0 1 1,1-1 0,2 1-1,0 0 1,0 0-1,2 0 1,1 0 0,0-1-1,2 1 1,0-1 0,2 5 0,-4-15-9,0 1 1,1-1-1,0 0 1,0 0 0,1 0-1,0 0 1,0 0-1,1-1 1,0 0-1,5 6 9,5-8-926,-1-9-681</inkml:trace>
  <inkml:trace contextRef="#ctx0" brushRef="#br1" timeOffset="79049.47">17968 16528 18260,'0'45'1608,"3"4"329,-1 7-921,-2 8-424,-2 0-200,1-9-248,-4-9-16,-1-23-16,-7-15 0,-4-13-216,-5-12-424,-9-13 3849</inkml:trace>
  <inkml:trace contextRef="#ctx0" brushRef="#br1" timeOffset="79204.67">17806 16601 18932,'16'10'1680,"2"5"129,0 1-497,1 8-304,1-1-344,7 0-352,-1 0-95,6-5-137,5-2-32,-3-1 0,0-2 0,-1 1-937,-6-3 3658</inkml:trace>
  <inkml:trace contextRef="#ctx0" brushRef="#br1" timeOffset="79597.08">18172 16568 18820,'29'96'1736,"5"-2"-1,4-1 0,36 62-1735,-59-125 257,2-1-1,1-1 0,1 0 1,1-2-1,2 0 0,9 7-256,-28-30 75,-4-7 77,-72-174 1459,56 137-1495,-5-3-68,3-2 0,2-1 0,2 0 0,2-1 0,-6-43-48,18 86-7,0 0 0,0-1 0,0 1 0,1-1 0,-1 1 0,1-1 0,1 1 0,-1-1 0,1 1 0,0-1 0,0 1 0,1 0 0,-1-1 0,1 1 0,0 0 0,1 0 0,-1 0 0,1 0 0,0 1 0,0-1 0,1 1 0,-1 0 0,1 0 0,0 0 0,0 0 0,0 1 0,1-1 0,-1 1 0,1 0 0,0 1 0,0-1 0,0 1 0,0 0 0,0 0 0,0 0 0,1 1 0,-1 0 7,-1 1-7,-1 0 0,1 1 0,0 0 0,-1 0 0,1 0 0,-1 0 0,1 1 0,-1-1 0,1 1 0,-1 0 0,0 0 0,0 0 0,0 0 0,0 1 0,0-1 0,-1 1 0,1 0 0,-1 0 0,0-1 0,1 2 0,-1-1 0,-1 0 0,1 0 0,0 1 0,-1-1 0,0 1 0,1-1 0,-1 1 0,-1-1 0,1 3 7,6 115 236,-7-115-233,-1-1 1,0 1-1,0 0 1,-1-1 0,0 1-1,0-1 1,0 1 0,0-1-1,-1 0 1,0 0 0,0 0-1,0 0 1,-1-1-1,1 1 1,-1-1 0,0 0-1,-1 0 1,1 0 0,-1-1-1,0 0 1,1 0-1,-1 0 1,-1 0 0,1-1-1,0 1 1,-1-1 0,1-1-1,-1 1 1,-3 0-4,7-2-106,1 0-1,-1 0 1,0 0-1,1-1 1,-1 1 0,0 0-1,1-1 1,-1 1-1,1-1 1,-1 1 0,1-1-1,-1 0 1,1 1 0,-1-1-1,1 0 1,-1 0-1,1 0 1,0 0 0,0-1-1,0 1 1,-1 0-1,1 0 1,0-1 0,1 1-1,-1 0 1,0-1-1,0 1 1,1-1 0,-1 0-1,0 1 1,1-1 0,0 1-1,-1-1 1,1 0-1,0 1 107,-1-20-1565</inkml:trace>
  <inkml:trace contextRef="#ctx0" brushRef="#br1" timeOffset="80028.83">18646 16500 21509,'0'0'1272,"0"0"226,-4 4 538,1 3-1999,1 0 1,-1 1-1,1-1 1,1 1-1,0 0 0,0-1 1,0 1-1,1 0 1,0-1-1,0 1 0,1 0 1,0 0-1,1-1 1,-1 1-1,2-1 0,-1 1 1,1-1-1,0 0 1,0 0-1,1 0 0,0-1 1,0 1-1,1 0-37,-4-6 5,-1 1 0,1-1 0,0 0-1,0 0 1,-1 0 0,1 0 0,0 0 0,0 0 0,0 0-1,0 0 1,0 0 0,0-1 0,0 1 0,1 0 0,-1-1-1,0 1 1,0 0 0,1-1 0,-1 0 0,0 1 0,1-1-1,-1 0 1,0 0 0,1 1 0,-1-1 0,0 0 0,1 0-1,-1-1 1,0 1 0,1 0 0,-1 0 0,0-1 0,0 1-1,1 0 1,-1-1 0,0 0 0,0 1 0,1-1 0,-1 0-1,0 1 1,0-1 0,0 0 0,0 0 0,0 0 0,0 0-1,0 0 1,-1 0 0,1 0 0,0 0 0,0 0 0,-1-1-1,1 1 1,-1 0 0,1 0 0,-1-1 0,1 1 0,-1 0-1,0-1 1,0 1 0,0 0 0,0-1-5,32-172 761,-32 173-760,0 0 0,0 0-1,0 0 1,0-1 0,0 1-1,0 0 1,0 0 0,0 0-1,0-1 1,0 1 0,1 0-1,-1 0 1,1 0 0,-1 0-1,1 0 1,-1 0-1,1 0 1,-1 0 0,1 0-1,0 0 1,0 0 0,0 0-1,-1 0 1,1 0 0,0 0-1,0 1 1,0-1 0,0 0-1,0 1 1,0-1 0,0 1-1,1-1 1,-1 1 0,0 0-1,0-1 1,0 1 0,0 0-1,1 0 1,-1 0 0,0 0-1,0 0 1,0 0 0,1 0-1,-1 0 1,0 0-1,0 0 1,0 1 0,1-1-1,-1 1 1,0-1 0,1 1-1,65 106-63,-45-63 75,38 40 27,-60-83-34,1-1 1,0 0-1,0 0 1,-1 0-1,1 0 1,0 0-1,0 0 1,-1 0-1,1 0 1,0 0-1,-1 0 1,1 0-1,0 0 1,0 0-1,-1-1 1,1 1-1,0 0 1,-1-1-1,1 1 1,0 0-1,-1-1 1,1 1-1,0-1 1,-1 1-1,1-1 1,-1 1-1,1-1 1,-1 1-1,1-1 1,-1 0-1,0 1 1,1-1-1,-1 0 0,0 1 1,1-1-1,-1 0 1,0 1-1,0-1 1,0 0-1,0 0 1,1 1-1,-1-1 1,0 0-1,0 0 1,0 1-1,-1-1 1,1 0-1,0 0 1,0 0-6,3-49 241,-3 46-219,7-143 158,-7 146-187,0 1 0,0-1 0,0 0 1,0 1-1,0-1 0,1 1 0,-1-1 1,0 1-1,0-1 0,1 0 0,-1 1 0,0-1 1,1 1-1,-1 0 0,1-1 0,-1 1 0,1-1 1,-1 1-1,1-1 0,-1 1 0,1 0 1,-1 0-1,1-1 0,-1 1 0,1 0 0,-1 0 1,1-1-1,0 1 0,-1 0 0,1 0 0,-1 0 1,1 0-1,0 0 0,-1 0 0,1 0 0,0 0 1,-1 0-1,1 0 0,-1 0 0,1 1 1,0-1-1,-1 0 0,1 0 0,-1 1 0,1-1 1,-1 0-1,1 0 0,-1 1 0,1-1 0,-1 1 1,1-1-1,-1 1 0,1-1 0,-1 0 0,0 1 1,1-1-1,-1 1 0,0 0 0,1-1 1,-1 1-1,0-1 0,0 1 0,0-1 0,1 1 7,24 40-242,-24-40 237,99 172-2336,-89-164 4189</inkml:trace>
  <inkml:trace contextRef="#ctx0" brushRef="#br1" timeOffset="80373.93">19259 16385 12179,'-8'42'7358,"3"0"-3708,-1 84-1657,6-125-1765,0-1 48,94-23 446,-90 21-726,-1 0 0,0 0 0,1 0 0,-1 1 1,1 0-1,-1 0 0,1 0 0,0 0 0,-1 0 0,1 1 1,0-1-1,0 1 0,-1 0 0,1 0 0,0 1 0,0-1 1,-1 1-1,1 0 0,0 0 0,-1 0 0,1 0 0,-1 1 1,1-1-1,-1 1 0,0 0 0,0 0 0,0 0 1,0 1-1,0-1 0,0 1 0,0-1 0,-1 1 0,1 0 1,-1 0-1,0 0 0,0 0 0,0 1 0,0 0 4,0 4 65,0 0-1,-1 0 1,0 0-1,-1 0 1,0 0 0,0 0-1,0 0 1,-1 1-1,0-1 1,-1-1-1,0 1 1,0 0-1,-1 0 1,0-1-1,0 1 1,-1-1-1,0 0 1,0 0-1,0 0 1,-1-1 0,0 1-1,-1-1 1,1 0-1,-1-1 1,0 1-1,-1-1 1,1-1-1,-5 3-64,9-6-64,1 0 1,-1 0-1,0 0 0,0 0 0,0-1 0,0 1 0,0-1 0,0 0 1,0 1-1,-1-1 0,1 0 0,0 0 0,0 0 0,0 0 0,0-1 1,0 1-1,0-1 0,0 1 0,0-1 0,0 1 0,0-1 1,0 0-1,0 0 0,1 0 0,-1 0 0,0-1 0,1 1 0,-1 0 1,0-1-1,1 1 0,0-1 0,-1 1 0,1-1 0,0 0 0,0 1 1,0-1-1,0 0 0,0 0 0,0 0 0,0 0 0,1 0 0,-1-1 64,0-20-1852</inkml:trace>
  <inkml:trace contextRef="#ctx0" brushRef="#br1" timeOffset="80885.87">19597 16372 21325,'-2'-2'131,"0"0"0,0 1 0,0-1 1,0 1-1,0-1 0,0 1 0,0 0 1,-1 0-1,1 0 0,-1 0 0,1 0 1,0 1-1,-1-1 0,1 1 1,-1 0-1,1-1 0,-1 1 0,1 0 1,-1 0-1,1 1 0,-1-1 0,1 1 1,-1-1-1,1 1 0,-1 0 0,1-1 1,0 1-1,-1 0 0,1 1 1,0-1-1,0 0 0,0 1 0,0-1 1,0 1-1,0 0 0,0 0 0,0-1 1,1 1-1,-1 0 0,1 0 0,0 1 1,-1-1-132,-1 3 22,0 1 0,1-1 0,-1 0 0,1 1 0,1 0 0,-1-1 0,1 1 0,0 0 0,0 0 0,0 0 0,1 0 0,0 0 0,0 0 0,1 0 0,-1 0 0,1-1 0,1 1 0,-1 0 0,1 0 0,0-1 0,0 1 0,1-1 0,-1 0 0,1 1 0,0-1 0,1 0 1,1 2-23,-3-7 42,0 0 1,0 0-1,0 0 1,0 0 0,0 0-1,0-1 1,0 1-1,0-1 1,0 1 0,-1-1-1,1 1 1,0-1-1,0 0 1,-1 0 0,1 0-1,0 0 1,-1 0-1,1-1 1,-1 1 0,1 0-1,-1-1 1,0 1 0,1-1-1,-1 1 1,0-1-1,0 1 1,0-1 0,0 0-1,-1 0 1,1 0-1,0 1 1,-1-1 0,1 0-1,-1 0 1,0 0-1,1 0 1,-1 0 0,0 0-1,0 0 1,0 0-43,9 18 249,121 285 258,-122-289-502,-6-20-1,-9-24-37,-73-98-2287,59 102 702,-14-21-2612</inkml:trace>
  <inkml:trace contextRef="#ctx0" brushRef="#br1" timeOffset="81180.11">19406 16235 23613,'0'0'1312,"0"0"257,0 0-377,15 24-808,-1-6-288,1 2 8,1-2-136,-1-7-1000,1-7-689</inkml:trace>
  <inkml:trace contextRef="#ctx0" brushRef="#br1" timeOffset="81460.73">19821 16406 20100,'-34'98'5240,"33"-84"-5169,2 0 1,-1 0-1,1-1 1,1 1-1,1 0 1,0 0-1,0-1 1,2 0-1,-1 0 1,3 2-72,0 3 153,7-20 490,-4-63 359,-9 22-671,-1 32-302,-1 1-1,1 0 0,1-1 1,0 1-1,0-1 0,1 1 1,1 0-1,-1 0 1,2 0-1,-1 0 0,2 1 1,-1-1-29,-3 9-3,0 0 1,-1 0-1,1 0 1,0 0-1,0 0 1,0 0-1,0 1 1,0-1 0,0 0-1,0 1 1,0-1-1,0 1 1,0-1-1,1 1 1,-1-1-1,0 1 1,0 0-1,0-1 1,1 1-1,-1 0 1,0 0-1,0 0 1,0 0 0,1 0-1,-1 0 1,0 1-1,0-1 1,0 0-1,1 1 1,-1-1-1,0 0 1,0 1-1,0-1 1,0 1-1,0 0 1,0-1-1,0 1 1,0 0-1,0 0 1,0 0 0,0 0-1,0-1 1,-1 1-1,1 0 1,0 1 2,33 46-86,-34-48 85,78 127 91,-77-127-79,1 0 1,-1 0 0,1 0-1,-1 0 1,1 0-1,-1 0 1,1 0 0,-1 0-1,1-1 1,-1 1-1,1-1 1,-1 1 0,1-1-1,-1 1 1,0-1-1,1 0 1,-1 0 0,0 1-1,0-1 1,1 0-1,-1 0 1,0 0 0,0-1-1,0 1 1,0 0-1,0 0 1,-1 0 0,1-1-1,0 1 1,0 0-1,-1-1 1,1 1 0,-1-1-1,1 1 1,-1-1-1,0 1 1,0-1 0,0 1-1,1-1 1,-1 1-1,-1-1 1,1 1 0,0-1-1,0 1 1,0-1-1,-1 1 1,1-1 0,-1 1-1,0-1-11,2-3 44,2-27 159,-3 26-184,0-1-1,0 0 0,1 0 0,0 1 0,0-1 0,0 1 0,1-1 0,0 1 0,1-1 0,-1 1 0,1 0 0,3-4-18,-5 9-5,1 1-1,-1-1 1,1 1-1,-1-1 1,1 1 0,-1 0-1,1 0 1,-1 0 0,1 0-1,-1 0 1,1 0 0,-1 0-1,1 0 1,-1 1-1,1-1 1,-1 1 0,1-1-1,-1 1 1,1-1 0,-1 1-1,0 0 1,1 0-1,-1 0 1,0 0 0,0 0-1,1 0 1,-1 0 0,0 0-1,0 0 1,0 0-1,-1 0 1,1 1 0,0-1-1,0 0 1,-1 1 0,1-1-1,0 2 6,27 58-1123,-16-28-598</inkml:trace>
  <inkml:trace contextRef="#ctx0" brushRef="#br1" timeOffset="82107.63">20687 16419 22029,'-14'0'2116,"11"-1"-1972,0 1 0,0-1 0,0 1 0,0 0 0,0 0 0,0 0 0,0 0 0,0 0 0,0 1 0,0-1 0,1 1 0,-1 0 0,0 0 0,0 0-1,0 0 1,1 0 0,-1 1 0,1-1 0,-1 1 0,1-1 0,-1 1 0,1 0 0,0 0 0,0 0 0,0 0 0,0 1 0,0-1 0,1 1 0,-1-1 0,1 1-1,-1 1-143,-1 7 14,0 1-1,1-1 0,1 1 1,-1 0-1,2 0 0,0 0 0,0 0 1,1 0-1,1-1 0,0 1 0,2 6-13,1 13 26,-5-29 25,-1-13-26,0 1 0,1 0 0,0 0 0,0-1 0,1 1 0,1 0 0,-1 0 0,2 0 0,-1 0-1,2 0 1,-1 0 0,1 1 0,0 0 0,1 0 0,0 0 0,1 0 0,0 1 0,0 0 0,1 0 0,0 0 0,0 1 0,1 0 0,4-3-25,-7 7-7,-1 1 1,0 0-1,1 1 1,0-1-1,-1 1 1,1 0 0,0 0-1,-1 0 1,1 1-1,0 0 1,0 0-1,0 0 1,0 0-1,-1 1 1,1 0-1,0 0 1,0 0 0,-1 0-1,1 1 1,-1 0-1,1 0 1,-1 0-1,0 0 1,0 1-1,0 0 1,0 0 0,0 0-1,-1 0 1,1 0-1,-1 1 1,0-1-1,0 1 1,0 0-1,0 0 1,-1 0 0,1 1 6,28 49 65,-40-95 430,-4 6-296,-1 0 1,-2 1 0,-2 1 0,-1 0 0,-18-24-200,44 67-150,2 0 0,-1 0 0,1-1 1,1-1-1,0 0 0,0 0 1,0-1-1,1 0 0,0 0 1,1-2-1,-1 1 0,12 3 150,15-6-1976</inkml:trace>
  <inkml:trace contextRef="#ctx0" brushRef="#br1" timeOffset="82784.12">20995 15982 24157,'130'313'1528,"-100"-234"-1325,-30-78-191,1-1 0,-1 1 0,1 0-1,-1-1 1,1 1 0,-1 0 0,1-1-1,0 1 1,-1-1 0,1 1 0,0-1 0,-1 1-1,1-1 1,0 1 0,0-1 0,-1 0 0,1 1-1,0-1 1,0 0 0,0 0 0,-1 0-1,1 0 1,0 1 0,0-1 0,0 0 0,0-1-1,0 1 1,-1 0 0,1 0 0,0 0-1,0 0 1,0-1 0,0 1 0,-1 0 0,1-1-1,0 1 1,0 0 0,-1-1 0,1 1 0,0-1-1,-1 1 1,1-1 0,0 0 0,-1 1-1,1-1 1,-1 0 0,1 1 0,-1-1 0,0 0-1,1 1 1,-1-1 0,1 0 0,-1 0-1,0 0-10,28-52 491,-24 46-455,3-10 67,-3 6-74,0 0 0,1 1 0,0-1 0,1 1 0,0 1 0,0-1 1,1 1-1,0 0 0,1 1 0,0-1 0,0 1 0,8-5-30,-14 12-2,0 0-1,-1 0 0,1 0 0,0 0 1,0 0-1,0 0 0,0 1 1,0-1-1,0 1 0,0-1 1,0 1-1,0 0 0,0 0 1,0 0-1,0 0 0,0 0 1,0 0-1,0 0 0,0 1 1,0-1-1,0 1 0,-1-1 0,1 1 1,0 0-1,0 0 0,0 0 1,0 0-1,-1 0 0,1 0 1,-1 1-1,1-1 0,-1 0 1,1 1-1,-1-1 0,0 1 1,1 0-1,-1-1 0,0 1 0,0 0 1,0 0-1,-1 0 0,1-1 1,0 1-1,0 2 3,11 91 426,-12-88-377,0 1 0,-1-1 0,0 0 0,0 0 0,-1 0 0,0 0 1,0 0-1,-1 0 0,0-1 0,0 1 0,0-1 0,-1 1 0,0-1 0,0 0 0,0-1 0,-1 1 0,0-1 0,0 0 0,-1 0 0,1 0 0,-1-1 0,0 0 0,0 0 0,0 0 0,-1-1 0,1 0 0,-1 0 0,0-1 0,0 0 0,0 0 0,0 0 0,0-1 0,0 0 0,0-1 0,-1 1 0,1-1 1,0-1-1,0 0 0,-1 0 0,1 0 0,0 0 0,0-1 0,-6-3-49,11 5-80,0-1 1,-1 0-1,1 0 0,0 0 1,0 0-1,0 0 1,0-1-1,0 1 1,0 0-1,0-1 0,0 0 1,0 1-1,1-1 1,-1 0-1,1 0 1,-1 0-1,1 0 0,0 0 1,0 0-1,0 0 1,0-1-1,0 1 1,0 0-1,1 0 0,-1-1 1,1 1-1,-1-1 1,1 1-1,0 0 1,0-1-1,0 1 0,0-1 1,1 1-1,-1-1 1,1 1-1,-1 0 1,1-1-1,0 1 0,0-2 80,14-17-2067</inkml:trace>
  <inkml:trace contextRef="#ctx0" brushRef="#br1" timeOffset="83233.76">21623 16015 22453,'-5'0'330,"0"0"-1,1 0 1,-1 1 0,0 0 0,1 0 0,-1 0-1,1 0 1,-1 1 0,1-1 0,0 1 0,-1 0-1,1 1 1,0-1 0,0 1 0,1 0 0,-1-1-1,-2 5-329,-33 69 1200,37-61-1231,0-1 0,0 1 0,2 0 0,0 0-1,0-1 1,1 1 0,1 0 0,1-1 0,0 1 0,1-1 0,1 3 31,-5-15 0,0 0 0,0 0 0,0 0 0,0 0 0,0 0 0,1 0 0,-1-1 0,1 1 0,-1 0 0,1 0 0,0 0 0,0 0 0,0-1 0,0 1 0,0 0 0,0-1 0,0 1 0,0 0 0,1-1 0,-1 0 0,1 1 0,-1-1 0,1 0 0,0 0 0,-1 0 1,1 0-1,0 0 0,0 0 0,-1 0 0,1-1 0,0 1 0,0-1 0,0 1 0,0-1 0,0 0 0,0 0 0,0 0 0,0 0 0,0 0 0,0 0 0,0 0 0,0-1 0,0 1 0,0-1 0,0 1 0,0-1 0,-1 0 0,1 0 0,0 0 0,0 0 0,-1 0 0,2-1 0,6-11 20,-1-1 0,0 0-1,-1 0 1,-1-1 0,0 0 0,-1 0-1,-1 0 1,0 0 0,-1-1 0,-1 0-1,0 1 1,-1-1 0,-1 0 0,-1 0-1,-1-11-19,2 20 12,0 0-1,-1 0 1,0-1 0,0 1-1,-1 0 1,0 0-1,0 0 1,-1 0-1,1 1 1,-1-1 0,-1 1-1,0 0 1,1 0-1,-2 0 1,1 0 0,-1 0-1,0 1 1,0 0-1,-4-3-11,8 9-2,-1-1-1,1 1 1,-1 0-1,1-1 1,-1 1-1,1 0 1,0 0-1,-1 0 1,1 0-1,0 0 1,0 0-1,0 1 0,0-1 1,0 0-1,0 1 1,0-1-1,0 0 1,1 1-1,-1-1 1,0 1-1,1-1 1,-1 1-1,1 0 1,0-1-1,-1 1 1,1-1-1,0 1 1,0 0-1,0-1 1,0 1-1,0 0 1,1-1-1,-1 1 0,0-1 1,1 1-1,-1-1 1,1 2 2,1 23-72,1 0 0,1 0 0,1 0 1,1-1-1,2 1 0,0-2 0,3 4 72,-2-16-1225,-3-10-727</inkml:trace>
  <inkml:trace contextRef="#ctx0" brushRef="#br1" timeOffset="83952.23">21908 16006 19044,'-2'9'596,"0"-1"1,-1 0-1,-1 1 0,1-1 0,-1 0 0,-1-1 1,1 1-1,-1-1 0,-1 0 0,1 0 1,-1 0-1,-2 1-596,5-5 44,1 0-1,0-1 1,0 1 0,-1 1-1,2-1 1,-1 0-1,0 0 1,1 1 0,-1-1-1,1 1 1,0-1 0,0 1-1,1-1 1,-1 1 0,1 0-1,0-1 1,0 1 0,0 0-1,0 0 1,0-1-1,1 1 1,0 0 0,0-1-1,0 1 1,0-1 0,0 1-1,1-1 1,-1 0 0,1 0-1,0 1 1,0-1 0,0 0-1,1 0 1,-1-1-1,1 1 1,-1-1 0,1 1-1,0-1 1,0 0 0,2 2-44,-3-3 2,0-1 1,0 1-1,-1 0 1,1-1-1,0 1 1,0-1-1,0 0 0,0 1 1,0-1-1,0 0 1,0 0-1,0 0 1,-1-1-1,1 1 1,0 0-1,0-1 1,0 1-1,0-1 1,0 0-1,-1 1 1,1-1-1,0 0 1,-1 0-1,1 0 1,0 0-1,-1 0 1,1-1-1,-1 1 1,0 0-1,1-1 1,-1 1-1,0-1 1,0 0-1,0 1 1,0-1-1,0 0 0,0 1 1,-1-1-1,2-2-2,24-76 213,-24 67-127,0-1 0,0 1 0,-1-1-1,-1 0 1,0 0 0,-1 1 0,0-1 0,-1 0 0,-1 1 0,0 0-1,-1-1 1,0 1 0,-1 0 0,0 1 0,-1-1 0,-4-3-86,10 14 11,-1 1 0,1 0 1,-1 0-1,1-1 0,-1 1 1,0 0-1,0 0 0,1 0 1,-1 0-1,0 0 0,0 0 1,0 0-1,0 0 0,0 0 1,-1 0-1,1 0 0,0 1 1,0-1-1,0 0 0,-1 1 1,1-1-1,0 1 0,-1-1 1,1 1-1,0 0 0,-1 0 1,1 0-1,-1 0 0,1 0 1,0 0-1,-1 0 0,1 0 1,-1 0-1,1 0 0,0 1 1,-1-1-1,1 1 0,-1-1-11,1 10-3,1 0-1,0 0 0,0 0 0,1 0 0,1 0 0,0 0 0,0-1 0,0 1 0,2 0 0,-1-1 1,1 0-1,0 0 0,2 2 4,-6-8 0,1 0-1,-1-1 1,1 1 0,0 0 0,0 0-1,0 0 1,0-1 0,0 1 0,0-1 0,1 1-1,-1-1 1,1 1 0,0-1 0,0 0 0,0 0-1,0 0 1,0 0 0,0 0 0,1 0 0,-1-1-1,0 1 1,1-1 0,0 1 0,-1-1-1,1 0 1,0 0 0,-1 0 0,1 0 0,0-1-1,0 1 1,0-1 0,0 0 0,0 0 0,0 0-1,-1 0 1,1 0 0,0-1 0,1 1 0,5-10 5,-1 0 1,-1-1 0,1 0-1,-2 0 1,0 0 0,0-1 0,-1 1-1,0-1 1,-1-1 0,-1 1-1,1-1-5,10-30 23,-7 23-15,-5 14-9,-1-1-1,1 1 0,0 0 0,1 0 1,-1 0-1,1 0 0,1 1 0,-1-1 0,1 1 1,0-1-1,0 1 0,0 1 0,1-1 1,-1 0-1,1 1 0,4-3 2,-7 7-5,0-1 0,0 1 0,0 0-1,0-1 1,0 1 0,0 0 0,0 0 0,0 1-1,0-1 1,0 0 0,0 0 0,0 1 0,0-1-1,-1 1 1,1 0 0,0 0 0,0 0 0,0-1-1,-1 2 1,1-1 0,-1 0 0,1 0 0,-1 0-1,1 1 1,-1-1 0,1 1 0,-1-1 0,0 1-1,0-1 1,0 1 0,0 0 0,0 0 0,0-1-1,-1 1 6,29 67-72,7 64 94,-37-132-20,1-1-1,0 1 0,0 0 1,-1-1-1,1 1 0,0-1 0,0 1 1,0 0-1,0-1 0,0 1 1,0-1-1,0 1 0,0 0 0,0-1 1,0 1-1,0-1 0,0 1 1,0 0-1,1-1 0,-1 1 0,0-1 1,0 1-1,1 0 0,-1-1 1,0 1-1,1-1 0,-1 1 0,0-1 1,1 0-1,-1 1 0,1-1 1,-1 1-1,1-1 0,-1 0 0,1 1 1,-1-1-1,1 0 0,-1 1 0,1-1 1,-1 0-1,1 0 0,0 0 1,-1 1-1,1-1 0,0 0 0,-1 0 1,1 0-1,-1 0 0,1 0 1,0 0-1,-1 0 0,1-1 0,-1 1 1,1 0-1,0 0 0,-1 0 1,1-1-1,-1 1 0,1 0 0,0 0 0,8-42 93,13-159 112,-23 200-210,1-1 0,0 0 1,0 0-1,0 1 0,0-1 0,0 0 1,0 0-1,0 1 0,1-1 1,-1 0-1,0 1 0,1-1 0,0 0 1,-1 1-1,1-1 0,0 1 1,0-1-1,0 1 0,0-1 0,0 1 1,0 0-1,0-1 0,0 1 1,1 0-1,-1 0 0,0 0 0,1 0 1,-1 0-1,1 0 0,-1 0 1,1 1-1,0-1 0,-1 0 0,1 1 1,0-1-1,-1 1 0,1 0 1,0 0-1,-1-1 0,1 1 0,0 0 1,0 0-1,-1 1 0,1-1 1,0 0-1,0 1 0,-1-1 0,1 1 1,-1-1-1,1 1 0,0 0 1,-1-1-1,1 1 0,-1 0 0,1 0 1,-1 0-1,0 1 0,1-1 1,-1 0-1,0 0 0,1 2 4,9 11-19,-1 1 0,0 0 0,-1 1 1,-1-1-1,0 2 0,-1-1 0,4 17 19,6 11 13,-1-35 14,-4-39 5,52-243 121,-64 271-156,0 0-1,0 0 0,0 0 1,0 0-1,1 0 0,-1 0 0,1 0 1,0 0-1,-1 0 0,1 1 1,0-1-1,0 0 0,0 0 0,0 0 1,1 1-1,-1-1 0,0 1 0,1-1 1,-1 1-1,1-1 0,0 1 1,-1 0-1,1 0 0,0 0 0,0 0 1,-1 0-1,1 0 0,0 0 1,0 1-1,0-1 0,0 1 0,0-1 1,0 1-1,0 0 0,0 0 0,0 0 1,0 0-1,1 0 4,4 7-13,0 0-1,0 1 1,0-1 0,-1 1 0,-1 1-1,0-1 1,0 1 0,0 0-1,-1 0 1,0 0 0,-1 1-1,0-1 1,-1 1 0,0 0 0,1 6 13,2 1-4,26 110-78,-29-121-449,-2-6-1036</inkml:trace>
  <inkml:trace contextRef="#ctx0" brushRef="#br1" timeOffset="84448.59">21066 16803 19292,'8'48'5987,"32"-27"-4162,60-27-1598,-67-6-123,-1-1-1,0-2 1,-1-1-1,-1-1 1,28-21-104,-24 16 76,305-177 313,59 45-385,-64 28 36,-113 33-515,-194 81-1068,-5 0-1056</inkml:trace>
  <inkml:trace contextRef="#ctx0" brushRef="#br3" timeOffset="98071.96">23109 15588 12099,'0'2'134,"1"0"0,0 0 0,-1-1 0,1 1 0,0 0 0,0 0 0,1-1 0,-1 1 0,0-1 0,0 1 0,1-1 0,-1 0 0,1 1 0,-1-1 0,1 0 0,0 0 0,-1 0 0,1 0 0,0 0 0,0 0 0,0-1 0,0 1 0,-1-1 0,1 1 0,0-1 0,0 0 0,0 1 0,0-1 0,0 0 0,0 0 0,0-1 1,0 1-1,0 0 0,0-1 0,0 1 0,0-1 0,0 1 0,0-1 0,-1 0 0,1 0 0,0 0 0,0 0 0,-1 0 0,1 0 0,-1-1 0,1 1 0,-1 0 0,0-1 0,1 1 0,-1-1 0,0 0 0,0 1 0,0-1 0,0 0 0,0 1 0,0-1 0,-1 0 0,1-1-134,-2-15 431,-1 1 0,-1-1 0,-1 0 0,-1 1 0,0-1-1,-1 1 1,-1 0 0,-1 0-431,-5-18 135,-61-207 477,57 173-485,2 0-1,4-2 1,3 1-1,2-25-126,-11-406 39,20 313-42,8-1 0,9 2 0,23-83 3,-23 142-31,92-426 69,23 6 0,55-89-38,-83 277-27,40-132 12,182-649 37,-226 782-28,88-192 6,197-549 12,-195 660 87,-128 304-47,-38 84-41,2 2 0,3 1 0,1 1 0,3 2 0,2 1 0,1 3 0,12-8-11,-42 39-4,0 2 0,1-1 0,1 1 0,-1 1-1,1 0 1,1 0 0,0 1 0,0 0 0,0 1 0,0 1-1,1 0 1,0 1 0,0 0 0,1 1 0,-1 0 0,1 1-1,-1 0 1,1 2 0,0-1 0,0 2 0,-1 0-1,1 0 1,6 3 4,163 71 18,-182-74-25,0 0 0,0-1 0,0 1 0,0 0 0,0-1 0,1 1 0,-1-1 0,0 0 0,1 1 1,-1-1-1,0 0 0,1 0 0,-1 1 0,0-1 0,1 0 0,-1 0 0,0-1 0,1 1 0,-1 0 0,0 0 1,1-1-1,-1 1 0,0-1 0,0 1 0,1-1 0,-1 1 0,0-1 0,0 0 0,0 0 0,0 1 0,0-1 1,0 0-1,0 0 0,0 0 0,0 0 0,0 0 0,-1 0 0,1-1 0,0 1 0,-1 0 0,1 0 0,0 0 1,-1-1-1,0 1 0,1 0 0,-1-1 0,0 1 0,0 0 0,0-1 0,1 1 0,-1 0 0,-1-1 0,1 1 0,0 0 1,0-1 6,3-35-1150,-2-15-1203</inkml:trace>
  <inkml:trace contextRef="#ctx0" brushRef="#br3" timeOffset="98538.83">25826 6282 18636,'3'11'3453,"-1"-8"-3409,0 0 1,0 1 0,0-1 0,1 0-1,-1 0 1,1 0 0,-1 0-1,1 0 1,0-1 0,0 1 0,0-1-1,1 0 1,-1 0 0,1 0-1,-1 0 1,1-1 0,-1 1-1,1-1 1,0 0 0,0 0 0,0 0-45,89 6 540,-78-8-490,0 1 0,0 1-1,-1 0 1,1 2 0,0-1 0,-1 2 0,1 0-1,3 2-49,-14-4 20,0 0-1,0 1 1,-1-1-1,1 1 0,-1 0 1,0 1-1,0-1 0,0 0 1,0 1-1,0-1 1,-1 1-1,1 0 0,-1 0 1,0 0-1,-1 0 0,1 1 1,-1-1-1,1 0 1,-1 1-1,-1-1 0,1 0 1,0 1-1,-1 2-19,-7 105 488,-2-67-447,-2-1 0,-2-1 0,-2 0 0,-2-1 0,-17 31-41,-3 0-788</inkml:trace>
  <inkml:trace contextRef="#ctx0" brushRef="#br3" timeOffset="100274.06">26500 5989 18684,'0'6'3389,"0"19"-3146,1 0 1,1 0 0,2-1-1,0 1 1,2-1-1,0 0 1,2 0 0,0 0-1,8 12-243,-15-34 8,-1 1-1,1-1 1,0 0 0,0-1-1,-1 1 1,1 0 0,1 0-1,-1 0 1,0 0 0,0-1-1,1 1 1,-1 0-1,1-1 1,-1 0 0,1 1-1,0-1 1,-1 0 0,1 0-1,0 0 1,0 0-1,0 0 1,0 0 0,0 0-1,0-1 1,0 1 0,0-1-1,0 1 1,0-1 0,0 0-1,0 0 1,1 0-1,-1 0 1,0 0 0,0 0-1,0-1 1,0 1 0,0-1-1,0 1 1,0-1-1,0 0 1,0 0 0,0 0-1,0 0 1,0 0 0,-1 0-1,1-1 1,0 1-8,115-117 336,-116 117-334,1 0 1,-1 0-1,0 0 0,1 0 0,-1 1 1,1-1-1,0 0 0,-1 1 0,1-1 1,0 1-1,-1-1 0,1 1 1,0 0-1,-1 0 0,1 0 0,0 0 1,0 0-1,-1 0 0,1 0 0,0 0 1,-1 1-1,1-1 0,0 1 1,-1-1-1,1 1 0,0 0 0,-1 0 1,1 0-1,-1-1 0,0 1 0,1 1 1,-1-1-1,0 0 0,1 0 1,-1 0-1,0 1 0,0-1 0,0 0 1,0 1-1,0-1 0,0 1 0,0 0-2,12 71 321,-13-56-133,-1-1 0,-1 1 0,-1-1 0,0 1 0,-2-1 0,1 0 0,-2-1 0,0 1 0,-1-1 0,0 0 1,-1 0-1,-1-1 0,-4 4-188,11-15 34,-1 0 1,1 0 0,-1-1 0,0 1-1,0-1 1,-1 0 0,1 1 0,0-2-1,-1 1 1,1 0 0,-1-1 0,1 1-1,-1-1 1,0 0 0,0 0 0,1 0-1,-1-1 1,0 0 0,0 1 0,0-1-1,0-1 1,0 1 0,1 0 0,-1-1-1,0 0 1,0 0 0,0 0 0,1 0 0,-1-1-1,1 1 1,-1-1 0,1 0 0,0 0-1,-1 0 1,1-1 0,0 1 0,0-1-1,1 1 1,-1-1 0,0 0 0,1 0-1,0-1 1,0 1 0,0 0 0,0-1-1,0 1 1,1-1 0,-1 1 0,1-1-1,0 0-34,-1 0-82,0 0-1,0 0 0,0 0 1,0-1-1,1 1 0,0 0 1,0-1-1,0 1 0,0 0 0,1-1 1,-1 1-1,1-1 0,1 0 1,-1 1-1,0-1 0,1 1 1,1-4 82,7-15-1763</inkml:trace>
  <inkml:trace contextRef="#ctx0" brushRef="#br3" timeOffset="100953.92">27077 6007 22085,'-9'13'190,"0"1"1,1 1 0,0-1-1,2 1 1,-1 0-1,2 1 1,0 0 0,1 0-1,1 0 1,0 0 0,1 0-1,1 1 1,0-1 0,1 1-1,1-1 1,1 0-1,2 13-190,23 57 76,-26-84-66,0 0-1,1 0 1,-1 0 0,1 0 0,0 0-1,-1 0 1,1 0 0,0 0 0,0 0 0,0-1-1,0 1 1,0-1 0,1 0 0,-1 1-1,0-1 1,1 0 0,-1 0 0,1-1-1,-1 1 1,1 0 0,-1-1 0,1 1 0,-1-1-1,1 0 1,0 0 0,-1 0 0,1 0-1,-1-1 1,1 1 0,-1-1 0,1 1-1,0-2-9,8-3 71,-1-1 0,0-1 0,-1 0 0,1 0 0,-1-1 0,-1 0-1,1-1 1,-2 0 0,1 0 0,-1-1 0,0 0 0,-1 0 0,0 0-1,-1-1 1,0 0 0,0-2-71,8-14 85,-1 0 0,-1 0-1,-1-1 1,-1-1 0,-2 0 0,-1 0-1,-1 0 1,-2 0 0,0-9-85,-5 102 30,1-33-13,0 0 0,2 1-1,1-1 1,2 0 0,0 0 0,4 7-17,-8-36 3,0-1 0,0 0 0,0 1 0,0-1 0,0 0 0,1 1-1,-1-1 1,0 0 0,0 0 0,1 1 0,-1-1 0,1 0 0,-1 0 0,1 0 0,0 1 0,0-1 0,-1 0 0,1 0 0,0 0 0,0 0 0,0 0 0,0 0 0,0-1 0,0 1 0,0 0 0,0 0 0,0-1 0,1 1 0,-1-1 0,0 1 0,0-1 0,1 1 0,-1-1 0,0 0 0,0 1 0,1-1 0,-1 0 0,0 0 0,1 0 0,-1 0 0,0 0 0,1-1 0,-1 1 0,0 0 0,1-1 0,-1 1 0,0 0 0,0-1 0,0 0 0,1 1 0,-1-1 0,0 0 0,0 1 0,0-1 0,0 0 0,0 0 0,0 0 0,0 0 0,0 0-3,94-151 375,-68 100-308,-6 17-47,-2-1-1,-2-1 0,-1-1 0,-2 0 1,-2-1-1,-1 0 0,-2-1 1,-2 0-1,1-25-19,-11-63-63,11 448-44,-8-288 106,11 122 34,-10-147-30,1-1 0,0 0 0,0 0 1,1 1-1,-1-2 0,1 1 0,1 0 0,-1 0 1,1-1-1,0 0 0,0 0 0,0 0 0,1 0 1,0-1-1,0 0 0,0 0 0,0 0 0,1 0 1,-1-1-1,1 0 0,4 2-3,34 10 65,-53-28-74,-26-27-78,-2 2 1,-1 2-1,-2 1 0,-2 2 1,-13-7 86,45 34 27,6 4 9,0 0-1,0-1 0,0 1 0,0-1 0,1 0 0,-1 1 0,0-2 1,1 1-1,0 0 0,0-1 0,0 1 0,0-1 0,1 0 0,-1 0 0,1 0 1,0 0-1,0-1 0,1 1 0,-1 0 0,1-1 0,0 0-35,2 4 5,0-1 0,0 1 1,1-1-1,-1 1 0,0 0 0,1 0 0,-1-1 0,1 1 0,0 0 1,-1 0-1,1 0 0,0 1 0,-1-1 0,1 0 0,0 1 0,0-1 0,0 1 1,-1 0-1,1-1 0,0 1 0,0 0 0,0 0 0,0 0 0,0 0 1,0 1-1,1-1-5,6 0 4,32-3-50,5 0-218</inkml:trace>
  <inkml:trace contextRef="#ctx0" brushRef="#br3" timeOffset="101802.34">28201 5427 19148,'-5'47'349,"1"1"0,3 0 0,1 0 0,3-1 0,2 1 0,2-1 0,2 0 0,1 0 0,3-1 0,5 7-349,-16-48 67,-1 2 49,1 0-1,0-1 1,1 1-1,0-1 1,0 0 0,0 1-1,0-1 1,1-1-1,0 1 1,0-1-1,1 1 1,0-1-1,-1 0 1,2-1 0,-1 1-116,-4-5 48,0 0-1,0 0 1,0 0 0,0 0 0,0 0 0,0 0 0,0 0 0,0-1 0,-1 1 0,1 0 0,0-1 0,0 1 0,0 0 0,0-1 0,-1 1 0,1-1 0,0 0 0,-1 1 0,1-1 0,0 1 0,-1-1 0,1 0 0,0 0 0,-1 1 0,1-1-1,-1 0 1,0 0 0,1 0 0,-1 1 0,0-1 0,1 0 0,-1 0 0,0 0 0,0 0 0,0 0 0,0 0 0,0 0 0,0 1 0,0-1 0,0-1-48,1-2 173,7-34 40,-2-1 0,-1 0 0,-2 0 0,-2 0 0,-2 0 0,-1 0 0,-3 0 0,0 0 0,-4-3-213,-14-69-45,61 257-100,9-56 156,-45-88-11,-1 0 0,1 0 0,1 0 0,-1 0 0,0 0 0,0 0 0,1-1 0,-1 1 0,1-1 0,-1 0 0,1 1 0,-1-1 0,1-1 0,0 1 0,0 0 0,-1 0 0,1-1 0,0 0 0,0 0 0,0 1 0,0-2 0,-1 1 0,1 0 0,0 0 0,0-1 0,0 0 0,-1 0-1,1 1 1,0-1 0,-1-1 0,1 1 0,-1 0 0,1-1 0,1-1 0,7-7 29,1-1 0,-2 0 0,0-1 0,0 0 0,-1 0 0,0-1 0,-2 0 0,1-1-1,-1 0 1,-1 0 0,-1-1 0,0 1 0,-1-1 0,0 0 0,1-15-29,-1 12 38,-1 1 0,-1-1 0,-1 0 0,0 0-1,-1 0 1,-1 0 0,-1 0 0,-1 1 0,-1-8-38,3 26 1,1-1-1,-1 1 1,1 0-1,-1 0 1,0 0-1,1-1 1,-1 1-1,0 0 1,1-1-1,-1 1 1,0 0-1,0-1 1,1 1-1,-1-1 1,0 1-1,0-1 1,0 0-1,0 1 1,0-1-1,0 0 1,0 0-1,0 1 1,0-1-1,0 0 1,1 0-1,-1 0 1,0 0-1,0 0 1,0-1-1,0 1 1,0 0-1,0 0 1,0-1-1,0 1 1,0 0-1,0-1 1,0 1-1,1-1 1,-1 1-1,0-1 1,0 1-1,0-1 1,1 0-1,-1 1 1,0-1-1,1 0 1,-1 0-1,1 1 1,-1-1-1,1 0 1,-1 0-1,1 0 1,0 0-1,-1 0 1,1 0-1,0 1 1,0-1-1,-1 0 1,1 0-1,0 0 1,0 0-1,0 0 1,0 0-1,0-1 0,-14 51-18,3 1-1,1 0 1,2 0-1,0 47 19,7-82 0,-1 4-1,-1 3 2,1 1 0,1-1 0,1 0 0,1 0 0,0 0 0,2 0 0,1 0 1,1 1-2,-5-20 0,1 0 1,0 0 0,-1-1 0,1 1 0,0 0 0,1-1-1,-1 1 1,0 0 0,1-1 0,-1 0 0,1 1 0,0-1-1,0 0 1,0 0 0,0 0 0,0 0 0,0 0 0,1 0 0,-1-1-1,1 1 1,-1-1 0,1 0 0,-1 0 0,1 1 0,0-2-1,0 1 1,-1 0 0,1-1 0,0 1 0,0-1 0,0 0-1,0 0 1,0 0 0,0 0 0,-1 0 0,1-1 0,0 1 0,1-1-1,12-7 20,0 0 1,0-1-1,-1-1 1,0 0-1,-1-1 1,0-1-1,0 0 1,-2-1-1,1 0 1,-2-1-1,0-1 1,0 1-1,6-15-20,-8 18 14,-1-1 0,0 0-1,-1-1 1,0 1 0,-1-1 0,-1-1-1,0 1 1,0-1 0,-2 0-1,1 0 1,-2 0 0,0 0 0,-1-1-1,0-6-13,-1 20 2,0 0-1,1 1 0,-1-1 1,0 0-1,0 0 1,0 0-1,0 0 0,0 1 1,-1-1-1,1 0 1,0 0-1,0 0 0,0 1 1,-1-1-1,1 0 1,0 0-1,-1 1 0,1-1 1,-1 0-1,1 1 1,-1-1-1,1 0 0,-1 1 1,1-1-1,-1 1 1,1-1-1,-1 1 0,0-1 1,0 1-1,1 0 0,-1-1 1,0 1-1,1 0 1,-1-1-1,0 1 0,0 0 1,0 0-1,1 0 1,-1-1-1,0 1 0,0 0 1,0 0-1,1 0 1,-1 1-1,0-1 0,0 0 1,0 0-1,1 0 1,-1 0-1,0 1-1,-28 33 13,20-8-18,2 0-1,1 0 1,1 0 0,1 1-1,1 0 1,1-1 0,2 5 5,-1-28-6,0-1 1,0 0 0,1 1 0,-1-1 0,1 1-1,0-1 1,0 0 0,-1 1 0,2-1-1,-1 1 1,0-1 0,0 1 0,1-1-1,-1 0 1,1 1 0,0-1 0,0 0 0,0 1-1,0-1 1,0 0 0,0 0 0,0 0-1,1 0 1,-1 0 0,1 0 0,0-1-1,-1 1 1,1 0 0,0-1 0,0 1 0,0-1-1,0 0 1,0 1 0,1-1 0,-1 0-1,0 0 1,0-1 0,1 1 0,-1 0 0,1-1-1,-1 0 1,0 1 0,1-1 0,-1 0-1,1 0 1,-1 0 0,1 0 0,-1-1-1,0 1 1,3-1 5,31-17-1284</inkml:trace>
  <inkml:trace contextRef="#ctx0" brushRef="#br3" timeOffset="102342.1">29452 5339 22069,'-48'11'3747,"41"-4"-3689,-1 0 1,1 0 0,1 1-1,0-1 1,0 1 0,0 1 0,1-1-1,0 1 1,0 0 0,1 0 0,0 2-59,-2 1 3,1 2 1,0-1-1,1 0 0,0 1 1,1-1-1,1 1 1,0 0-1,1 0 1,0 0-1,1 0 0,1 1 1,0-1-1,1-1 1,3 11-4,-5-21 4,1-1 0,0 0 0,-1 0 0,1 0 0,0 0 0,0 0 0,1-1 0,-1 1 0,0 0 0,1 0 0,-1-1 0,1 1 0,-1-1 1,1 1-1,0-1 0,-1 0 0,1 1 0,0-1 0,0 0 0,0 0 0,0-1 0,0 1 0,0 0 0,0-1 0,1 1 0,-1-1 0,0 1 0,0-1 0,0 0 1,1 0-1,-1 0 0,0 0 0,0-1 0,0 1 0,0-1 0,1 1 0,-1-1 0,0 0 0,0 1 0,0-1 0,0 0 0,0 0 0,0-1-4,12-8 65,0-1 0,-1-1 1,0 0-1,-1-1 0,0 0 0,-1-1 0,-1 0 0,0 0 0,7-16-65,-6 12 107,0 0 1,-1-1 0,-2 0-1,0-1 1,0 0-1,-2 0 1,-1-1-1,0 1 1,-1-3-108,-19-45 268,14 67-266,1-1 0,-1 0-1,0 1 1,1 0-1,-1-1 1,0 1-1,0-1 1,0 1 0,0 0-1,0 0 1,0 0-1,-1-1 1,1 1-1,0 0 1,-1 0-1,1 1 1,0-1 0,-1 0-1,1 0 1,-1 1-1,1-1 1,-1 1-1,0-1 1,1 1 0,-1 0-1,1-1 1,-1 1-1,0 0 1,1 0-1,-1 0 1,0 1-1,1-1 1,-1 0 0,1 0-1,-1 1 1,1-1-1,-1 1 1,0 0-1,0 0-1,-3 4-12,0-1 0,1 2-1,0-1 1,-1 0-1,2 1 1,-1 0-1,1 0 1,0 0 0,0 0-1,1 1 1,0-1-1,0 1 1,0-1-1,1 1 1,0 0-1,0 5 13,-1-3-47,-1 89-1712,16-62 74</inkml:trace>
  <inkml:trace contextRef="#ctx0" brushRef="#br3" timeOffset="102734.38">29732 5166 19748,'-13'45'529,"2"-1"0,2 2 1,2-1-1,2 1 0,2 0 0,2 0 0,4 43-529,-2-22 764,-2-43-609,0 0 0,2-1 0,0 1 0,2 0 0,0-1 0,2 0 0,0 0 0,2 0 0,1 0 0,0-1 0,2 0 0,7 11-155,49 49 354,-68-100 777,-4 2-891,-20-57-26,3-1 0,3-1 0,4 0 0,3-2 0,3 0 0,2-26-214,7 95-16,0 1-1,1 0 1,0-1 0,0 1-1,1 0 1,-1-1 0,2 1-1,-1 0 1,1 0 0,0 0-1,0 0 1,1 0 0,0 0-1,0 1 1,1-1 0,0 1-1,0 0 1,0 0 0,1 0 0,0 1-1,0 0 1,0 0 0,1 0-1,-1 0 1,1 1 0,0 0-1,1 0 1,-1 1 0,1 0-1,0 0 1,-1 0 0,1 1-1,0 0 1,2 0 16,-8 1-6,0 1 0,-1 0 0,1 0 0,0 0 0,0 0 0,-1 0 0,1 0 0,0 0 0,0 0 0,-1 0 0,1 0-1,0 0 1,0 0 0,-1 1 0,1-1 0,0 0 0,-1 0 0,1 1 0,0-1 0,-1 1 0,1-1 0,0 0 0,-1 1 0,1-1 0,-1 1 0,1 0 0,-1-1 0,1 1 0,-1-1 0,1 1 0,-1 0-1,0-1 1,1 1 0,-1 0 0,0-1 0,0 1 0,1 0 0,-1 0 0,0-1 0,0 1 0,0 0 0,0 0 0,0-1 0,0 1 0,0 0 0,0 0 0,0-1 0,0 1 0,-1 0 0,1-1 0,0 1-1,0 0 1,-1 0 0,1-1 0,0 1 0,-1 0 0,1-1 6,-25 37-63,-63 58-1267,84-84-401</inkml:trace>
  <inkml:trace contextRef="#ctx0" brushRef="#br3" timeOffset="103166.21">29973 5049 22237,'-2'395'2710,"7"-340"-2560,3 0 0,2-1 0,2-1 0,6 11-150,27 139 90,-42-166 221,-6-39 207,-27-133 1501,16 45-1930,3-1 1,5-1 0,3 1-1,5-1 1,11-73-90,-12 152-5,0 1 1,0-1-1,2 0 1,-1 1-1,2-1 0,-1 1 1,2 0-1,0 0 1,0 1-1,1-1 1,0 1-1,1 0 0,0 1 1,5-5 4,-11 14-6,1 0 0,0 0 0,0 0 1,0 0-1,0 0 0,0 0 0,0 0 0,1 1 1,-1-1-1,0 1 0,0 0 0,0-1 0,1 1 1,-1 0-1,0 0 0,0 1 0,1-1 0,-1 0 1,0 1-1,0-1 0,0 1 0,0 0 0,1-1 1,-1 1-1,0 0 0,-1 1 0,1-1 0,0 0 1,0 0-1,0 1 0,-1-1 0,1 1 0,-1 0 1,1-1-1,-1 1 0,1 0 0,-1 0 0,0 0 1,0 0-1,0 0 0,0 0 0,0 0 0,-1 0 1,1 0-1,-1 0 0,1 0 0,-1 1 0,0-1 1,0 0-1,0 0 0,0 1 0,0-1 0,0 0 0,-1 0 1,1 0-1,-1 1 0,0 0 6,-2 12 2,-2 0-1,0-1 1,0 1-1,-1-1 1,-1 0 0,-1-1-1,0 1 1,0-1-1,-1-1 1,-1 0 0,0 0-1,-1-1 1,0 0-1,-1-1 1,-1 0-2,-8 8 184,4-7-196</inkml:trace>
  <inkml:trace contextRef="#ctx0" brushRef="#br3" timeOffset="103980.47">30449 5055 11498,'12'-28'1864,"7"-39"7144,-21 65-8856,-1 1-1,1-1 0,-1 1 1,0 0-1,1 0 1,-1 0-1,0 0 1,0 0-1,0 0 0,0 1 1,0-1-1,0 1 1,0 0-1,0 0 1,0 0-1,0 0 1,0 1-1,1-1 0,-1 1 1,0 0-1,0 0 1,0 0-1,0 0 1,1 0-1,-1 1 0,0-1 1,1 1-152,-1-1 79,-4 1-55,1 0 1,-1 1-1,1 0 0,0 0 1,0 0-1,0 1 1,1 0-1,-1 0 1,1 0-1,0 1 0,0-1 1,0 1-1,1 1 1,0-1-1,0 0 1,0 1-1,1 0 0,0 0 1,0 0-1,0 1 1,1-1-1,-1 0 1,2 1-1,-1 0 1,1-1-1,0 1 0,0 0 1,1 2-25,-1-6 2,0 0-1,0 1 1,1-1 0,-1 1 0,1-1-1,0 1 1,0-1 0,0 1 0,1-1-1,-1 1 1,1-1 0,-1 1 0,1-1 0,1 0-1,-1 1 1,0-1 0,1 0 0,-1 0-1,1 0 1,0 0 0,0 0 0,0 0-1,1-1 1,-1 1 0,0-1 0,1 1-1,0-1 1,0 0 0,0 0 0,0 0-1,0 0-1,7-3 47,-1-1-1,0-1 1,0 1-1,0-1 1,-1-1-1,1 0 1,-1 0-1,0 0 0,0-1 1,0-1-1,0 1 1,-1-1-1,0 0 1,0-1-1,-1 0 1,0 0-1,4-6-46,-4 8 21,-1-1-1,0 0 1,0-1 0,0 1 0,-1-1-1,0 0 1,0 0 0,-1 0-1,1 0 1,-2-1 0,1 1-1,-1-1 1,0 0 0,-1 1 0,0-1-1,0 0 1,0 0 0,-1 0-1,-1 0 1,1 0 0,-1 0-1,0 0 1,-2-2-21,2 9 1,0-1-1,-1 1 1,1 0-1,-1-1 1,1 1 0,-1 0-1,1 0 1,-1 0-1,0 0 1,0 0 0,1 1-1,-1-1 1,0 0-1,0 1 1,0-1-1,0 1 1,0 0 0,0 0-1,0 0 1,0 0-1,0 0 1,0 0-1,0 0 1,1 1 0,-1-1-1,0 0 1,0 1-1,0 0 1,0 0 0,0-1-1,1 1 1,-1 0-1,0 0 1,1 0-1,-1 1 1,1-1 0,-1 0-1,1 1 1,0-1-1,-1 1 1,1-1 0,0 1-1,0-1 1,0 1-1,0 0 1,0 0-1,1-1 1,-1 1 0,0 0-1,1 0 1,-1 0-1,1 0 1,0 0 0,0 0-1,0 0 0,-3 4-187,1 0-1,-1 0 0,2 0 1,-1 1-1,1-1 1,0 0-1,0 1 0,1-1 1,-1 1-1,2-1 1,-1 1-1,1 5 188,6 7-1670</inkml:trace>
  <inkml:trace contextRef="#ctx0" brushRef="#br3" timeOffset="104353.41">30766 4814 18532,'-70'23'7396,"65"-21"-7314,0 0-1,1 0 0,0 0 1,0 1-1,0-1 0,0 1 1,0 0-1,0 1 0,1-1 1,-1 1-1,1-1 0,0 1 1,0 0-1,1 0 1,-1 0-1,1 1 0,0-1 1,0 0-1,0 1 0,0 0 1,0 3-82,3-7 0,0 0 1,-1 1-1,1-1 1,0 0-1,0 0 1,0 0-1,1 0 1,-1 0-1,0 0 1,0-1-1,0 1 1,1 0-1,-1 0 1,0-1-1,1 1 1,-1-1 0,1 0-1,-1 1 1,0-1-1,1 0 1,-1 0-1,1 0 1,-1 1-1,1-2 1,-1 1-1,1 0 1,-1 0-1,1 0 1,-1-1-1,1 0 0,9 2 1,6 1-3,-1 0 0,1 1 0,-1 1 0,1 1 0,-1 1 0,0 0 0,-1 1 0,0 0 0,0 1 0,0 1 0,-1 1 0,3 2 2,-15-10-1,-1-1 0,1 1 0,0 0 0,-1-1 0,1 1 0,-1 0 0,0 0 0,1 0 0,-1 0 0,0 0 0,0 0 0,0 0 0,-1 0 0,1 0 0,0 0 0,-1 1 0,0-1 0,1 0 0,-1 0 0,0 1 0,0-1 0,0 0 0,0 1 0,-1-1 0,1 0 0,-1 0 0,1 1 0,-1-1 0,0 0 0,0 0 0,0 0 0,0 0 0,0 0 0,0 0 0,0 0 0,-1 0 0,1-1 0,-1 1 0,0 0 0,0 0 1,-78 55 29,75-54-22,0 0-1,0 0 1,0 0-1,0-1 1,-1 1 0,1-1-1,-1-1 1,1 1-1,-1-1 1,0 0 0,1 0-1,-1 0 1,0-1-1,0 0 1,0 0 0,0-1-1,1 0 1,-1 0-1,0 0 1,-1-1-7,-5-11-420,8-9-992</inkml:trace>
  <inkml:trace contextRef="#ctx0" brushRef="#br3" timeOffset="104619.01">30948 4946 25982,'-7'51'296,"9"-14"-160,5-3-48,5-17-48,0-10 48,1-10-664,-1-13-529</inkml:trace>
  <inkml:trace contextRef="#ctx0" brushRef="#br3" timeOffset="105005.48">31108 4705 26014,'1'15'40,"0"0"0,2 0 0,0 0 0,0-1 0,1 1 0,1-1 0,1 0 0,0 0 0,0-1 0,2 1 1,0-2-1,0 1 0,1-1 0,0 0 0,1-1 0,1 0 0,10 8-40,-21-18 4,0-1 0,0 1 0,0 0 0,0-1 0,0 1 0,1 0-1,-1-1 1,0 1 0,0-1 0,1 1 0,-1-1 0,0 1 0,1-1 0,-1 1 0,1-1 0,-1 1 0,1-1 0,-1 1 0,1-1-1,-1 0 1,1 1 0,-1-1 0,1 0 0,-1 0 0,1 1 0,0-1 0,-1 0 0,1 0 0,-1 0 0,1 0 0,0 1-1,-1-1 1,1 0 0,0 0 0,-1 0 0,1 0 0,-1-1 0,1 1 0,0 0 0,-1 0 0,1 0 0,-1 0 0,1-1 0,0 1-1,-1 0 1,1-1 0,-1 1 0,1 0 0,-1-1 0,1 1 0,-1 0 0,1-1 0,-1 1 0,0-1 0,1 1 0,-1-1-1,1 1 1,-1-1 0,0 0 0,0 1 0,1-1 0,-1 1 0,0-1 0,0 0 0,0 0-4,-7-46 309,5 35-261,-17-130 248,19 137-320,33 41-140,-26-30 161,1 0-1,0-1 1,0 0-1,1 0 1,-1-1 0,1 0-1,0 0 1,0-1-1,0 0 1,1-1 0,-1 0-1,1 0 1,-1-1-1,1 0 1,0-1-1,-1 0 1,1-1 0,-1 0-1,1 0 1,-1-1-1,1 0 1,-1-1-1,0 0 1,0 0 0,0-1-1,0 0 1,-1-1-1,1 0 1,-1 0-1,7-7 5,-12 10 14,0 0 0,0 0 0,1 0 0,-2-1 0,1 1 0,0-1 0,0 0 0,-1 0 0,1 0 0,-1 0 1,0 0-1,0 0 0,0-1 0,-1 1 0,1-1 0,-1 1 0,0-1 0,0 0 0,0 1 0,0-1 1,-1 0-1,1 0 0,-1 0 0,0 0 0,0 1 0,0-1 0,-1 0 0,1 0 0,-1 0 0,0 1 1,-1-3-16,-1 4 11,-1-1 0,0 1-1,0 0 1,1 0 0,-1 0 0,0 1 0,-1-1 0,1 1 0,0 0 0,0 0 0,0 1 0,-1-1 0,1 1 0,0 0 0,-1 0 0,1 0 0,0 1 0,-1-1 0,1 1 0,0 0 0,0 1 0,0-1 0,0 1 0,0-1-1,0 1 1,0 0 0,0 1 0,-1 0-11,0 0 2,0 0-1,0 1 0,0-1 1,0 1-1,1 0 1,-1 0-1,1 0 0,0 1 1,0 0-1,1 0 1,0 0-1,-1 0 0,2 0 1,-1 1-1,0-1 0,1 1 1,0 0-1,1-1 1,-1 1-1,1 0 0,0 0 1,1 0-1,-1 0 0,1 0 1,0 0-1,1 0 1,-1 0-1,2 6-1,30 19-141,-9-27-886</inkml:trace>
  <inkml:trace contextRef="#ctx0" brushRef="#br3" timeOffset="105877.4">32201 4472 27126,'-11'4'20,"0"0"0,0 1 0,1 0 0,-1 1 0,1 0 0,0 1 0,1 0 0,0 1 0,0-1 0,1 2 0,0-1 1,0 1-1,1 1 0,0-1 0,0 1 0,1 0 0,1 1 0,0-1 0,0 1 0,1 0 0,0 0 0,1 1 0,0-1 0,0 5-20,0 32 4,12-46-12,61-88 69,-62 72-48,100-213 105,-95 198-136,-13 29 14,0-1-1,1 1 1,-1 0 0,0 0 0,1-1 0,-1 1 0,0 0 0,1 0 0,-1 0 0,0 0 0,1-1 0,-1 1 0,0 0-1,1 0 1,-1 0 0,0 0 0,1 0 0,-1 0 0,1 0 0,-1 0 0,0 0 0,1 0 0,-1 0 0,0 0 0,1 0 0,-1 0-1,1 0 1,-1 0 0,0 1 0,1-1 0,-1 0 0,0 0 0,1 0 0,-1 1 0,0-1 0,1 0 0,-1 0 0,0 1-1,0-1 1,1 0 0,-1 0 0,0 1 0,0-1 0,0 0 0,1 1 0,-1-1 0,0 0 0,0 1 0,0-1 0,0 0 0,0 1-1,0-1 1,0 1 0,0-1 0,1 0 0,-1 1 0,-1-1 0,1 1 0,0-1 0,0 0 0,0 1 0,0-1 0,0 0-1,0 1 1,0-1 0,0 0 0,-1 1 4,28 261-645,-28-260 648,1 1-1,1 0 1,-1 0 0,0-1 0,1 1 0,-1 0-1,1 0 1,0-1 0,0 1 0,0 0 0,0-1 0,1 1-1,-1-1 1,1 0 0,-1 1 0,1-1 0,0 0-1,0 0 1,0 0 0,0 0 0,0 0 0,0-1 0,0 1-1,1 0 1,-1-1 0,1 0 0,-1 0 0,1 0-1,-1 0 1,1 0 0,0 0 0,0 0 0,-1-1-1,1 0 1,0 1 0,1-1-3,4-4 32,1-1-1,0 1 1,-1-1-1,0-1 1,0 0-1,-1 0 1,1 0-1,-1-1 1,-1 0-1,1 0 1,-1-1-1,-1 0 1,1 0-1,-1 0 1,-1-1-1,4-6-31,5-10 21,0-1 1,-1 0-1,-2-1 0,0 0 0,-2 0 0,-1-1 0,-1 0 1,-2-1-1,-1 1 0,-1-1 0,-1 1 0,-1-1 1,-2 0-1,-1 1 0,-1-1 0,-2 1 0,-7-22-21,-6 3-49,19 48 43,1 0 1,-1 0-1,0-1 0,1 1 1,-1 0-1,0 0 0,0 0 0,1 0 1,-1 0-1,0-1 0,0 1 1,0 0-1,0 0 0,0 0 1,0 0-1,0 0 0,0 0 1,-1 0-1,1-1 0,0 1 1,0 0-1,-1 0 0,1 0 1,-1 0-1,1-1 0,-1 1 1,1 0-1,-1-1 0,1 1 0,-1 0 1,1-1-1,-1 1 0,0 0 1,1-1-1,-1 1 0,0-1 1,0 1-1,0-1 0,1 0 1,-1 1-1,0-1 0,0 0 1,0 0-1,0 1 0,0-1 1,1 0-1,-1 0 0,0 0 1,0 0-1,0 0 0,0 0 0,0 0 1,0 0-1,1-1 0,-1 1 1,0 0-1,0 0 0,0-1 1,0 1-1,1-1 0,-1 1 1,0-1-1,0 1 0,1-1 1,-1 1-1,0-1 0,1 1 1,-1-1-1,0 0 6,-21 272-155,24-256 174,1 0 1,1 0-1,0 0 1,1 0-1,0-1 0,1 1 1,1-2-1,0 1 0,1-1 1,0 0-1,1 0 0,1-1 1,0 0-1,0-1 0,1 0 1,2 0-20,74 100-510,-76-88 537</inkml:trace>
  <inkml:trace contextRef="#ctx0" brushRef="#br3" timeOffset="106235.28">32745 4278 25213,'-102'56'2221,"100"-55"-2186,7 4-39,3 0-14,0 0 0,0 0 0,1-1 0,0-1 1,0 1-1,0-1 0,0-1 0,0 1 1,1-2-1,-1 1 0,4-1 18,92 31-73,-103-30 71,0 0-1,0 0 0,0 0 0,0 0 0,0 0 0,-1 0 0,1 0 0,-1 0 0,0 1 0,1-1 0,-1 1 0,0-1 0,0 1 0,-1-1 0,1 1 0,0 0 0,-1-1 0,0 1 0,0 0 0,1-1 0,-1 1 0,-1 0 0,1-1 0,0 1 0,-1 0 0,1-1 1,-1 1-1,0 0 0,0-1 0,0 1 0,0-1 0,-1 0 0,1 1 0,-2 1 3,-60 74-14,13-51 159,49-27-171,0 1 0,0-1-1,0 0 1,0 1 0,0-1 0,0 0 0,-1 0-1,1 1 1,0-1 0,0 0 0,0 0 0,0 0-1,0-1 1,0 1 0,-1 0 0,1 0 0,0 0-1,0-1 1,0 1 0,0-1 0,0 1 0,0-1-1,0 1 1,0-1 0,0 0 0,0 1-1,1-1 1,-1 0 0,0 0 0,0 1 0,0-1-1,1 0 1,-1 0 0,1 0 0,-1 0 0,0 0-1,1 0 1,0 0 0,-1 0 0,1 0 0,0 0-1,-1 0 1,1-1 0,0 1 0,0 0 0,0-1 26,1-30-1345</inkml:trace>
  <inkml:trace contextRef="#ctx0" brushRef="#br3" timeOffset="106498.71">33081 4200 25461,'-5'5'76,"0"1"0,0 0 0,1 1-1,-1-1 1,1 1 0,1 0 0,-1 0-1,1 0 1,0 1 0,1-1 0,0 0-1,0 1 1,1 0 0,0-1 0,0 1-1,0 0 1,1 0 0,1 0 0,-1 0-1,1-1 1,0 1 0,1 0 0,0-1-1,0 1 1,1 0-76,-1-6 35,0 0-1,0 0 1,0 0 0,1 0-1,-1 0 1,0-1-1,1 1 1,0-1 0,-1 1-1,1-1 1,0 0-1,0 0 1,-1 0 0,1 0-1,0-1 1,0 1-1,0-1 1,0 0 0,0 0-1,0 0 1,0 0-1,0 0 1,0 0-1,0-1 1,0 0 0,0 1-1,0-1 1,-1 0-1,1-1 1,0 1 0,-1 0-1,1-1 1,-1 1-1,2-2-34,2-1 74,1-1-1,-1 1 0,1-2 0,-2 1 1,1-1-1,0 0 0,-1 0 0,0 0 1,-1-1-1,1 1 0,-1-1 0,1-3-73,-3 7 4,-1 1-1,1-1 0,-1 0 0,1 0 0,-1 0 1,0 0-1,0 0 0,0-1 0,-1 1 1,1 0-1,-1 0 0,0-1 0,1 1 1,-2 0-1,1 0 0,0-1 0,-1 1 0,1 0 1,-1 0-1,0 0 0,0 0 0,0 0 1,0 0-1,-1 0 0,1 0 0,-1 0 1,0 0-1,0 1 0,0-1 0,0 1 0,0-1 1,-1 1-1,0-1-3,-123-20-1052,80 20-519</inkml:trace>
  <inkml:trace contextRef="#ctx0" brushRef="#br3" timeOffset="107288.29">26900 6930 20140,'0'0'1601,"1"3"-218,62 192 123,-27-67-1315,-5-62 351,-29-65-501,0 0 1,0 0-1,-1-1 1,1 1-1,0-1 1,0 1 0,0-1-1,0 0 1,0 0-1,0 0 1,0 0-1,0 0 1,0 0-1,0-1 1,0 1 0,0-1-1,0 1 1,0-1-1,0 0 1,0 0-1,-1 0 1,1 0-1,0 0 1,0 0-1,-1 0 1,1-1 0,-1 1-1,1 0 1,-1-1-1,0 1 1,0-1-1,0 0 1,1 1-1,-1-1 1,-1 0-1,1 0 1,0 0 0,0 1-1,0-3-41,136-203 1000,-99 174-972,-37 34-28,0-1-1,1 0 1,-1 0-1,0 1 1,0-1-1,1 0 0,-1 1 1,0 0-1,0-1 1,1 1-1,-1 0 1,0-1-1,0 1 0,0 0 1,0 0-1,0 0 1,0 0-1,0 0 1,-1 0-1,1 0 0,0 0 1,-1 0-1,1 0 1,0 1-1,-1-1 1,1 0-1,-1 0 0,0 1 1,1-1-1,-1 0 1,0 1-1,0-1 1,0 1 0,24 165 114,-9-173-524,19-76-2100,-14 18 552</inkml:trace>
  <inkml:trace contextRef="#ctx0" brushRef="#br3" timeOffset="107724.23">27452 6838 14411,'-2'42'2480,"0"-15"-1419,1 0-1,1 1 1,1-1-1,2-1 1,0 1-1,7 22-1060,-10-46 69,1-1-1,-1 1 1,1-1-1,-1 0 1,1 1-1,0-1 1,0 1-1,0-1 1,0 0 0,0 0-1,0 0 1,1 0-1,-1 0 1,1 0-1,0 0 1,-1 0-1,1 0 1,0-1-1,0 1 1,0-1-1,0 1 1,0-1-1,0 0 1,1 0-1,-1 0 1,0 0-1,1 0 1,-1-1-1,1 1 1,-1 0 0,0-1-1,1 0 1,-1 0-1,2 0-68,4-5 135,1-1-1,-1 0 1,-1 0-1,1-1 0,-1 0 1,0 0-1,0 0 1,-1-1-1,0 0 1,-1-1-1,0 1 1,0-1-1,-1 0 1,0 0-1,0-1 1,-1 1-1,1-5-134,2-4 31,0 0 0,-2-1-1,0 1 1,-1-1 0,-1 0 0,0 0 0,-2 0-1,0 0 1,-1 1 0,-3-16-31,3 73-72,3-25 64,-2 1 8,1 0-1,1 0 1,1 0-1,0-1 1,0 1-1,2-1 1,0 0-1,0 0 1,8 12 0,-11-24 1,1 0 0,-1-1 0,1 1 0,-1 0 0,1-1 0,0 0 0,0 0 0,0 0 0,0 0 0,0 0 0,0 0 0,0-1 0,0 1 0,0-1 0,0 0 0,1 0 0,-1 0 0,0-1 0,0 1 0,0-1 0,0 1 0,0-1 0,0 0 0,0 0 0,0-1 0,0 1 0,-1 0 0,1-1 0,0 0 0,-1 1 0,1-1 0,-1 0 0,0-1 0,0 1 0,0 0 0,0-1 0,0 1 0,0-1 0,0 1 0,-1-1 0,1 0 0,-1 0 0,0 0 0,0 1 0,0-2-1,12-15 21,-1-1 0,-1 0 0,0 0 0,-2-1 0,0 0 0,-2-1 0,0 0 0,-1 0 0,-2 0 0,0-1-1,-1 0 1,-2 0 0,0 0 0,-1 0 0,-1 1 0,-4-21-21,-33-22 36,36 65-40,0 0 1,0 0-1,0 0 1,0 0-1,1 1 0,-1-1 1,0 1-1,0-1 1,1 1-1,-1 0 0,0 0 1,1 0-1,-1 0 1,0 0-1,1 0 0,-1 0 1,1 0-1,0 1 0,0-1 1,-1 0-1,1 1 1,0-1-1,0 1 0,0-1 1,0 1-1,0 0 1,1-1-1,-1 1 0,0 0 1,1 0-1,0 0 0,-1-1 1,1 1-1,0 0 1,0 0-1,0 0 0,0 0 1,0 0-1,0-1 1,0 1-1,1 0 4,-2 1-3,-11 76-31,3 0-1,4 1 0,4 36 35,1-109 2,-1-1 2,0 0-1,1 1 1,0-1-1,0 0 1,1 0-1,0 1 1,0-1-1,0 0 1,1 0-1,0 0 1,0 0-1,0 0 1,1 0-1,0-1 1,0 1-1,1-1 1,3 4-4,-7-8-20,1 0 0,0-1 0,0 1 0,0-1 0,0 1 0,0-1 1,0 1-1,1-1 0,-1 0 0,0 0 0,0 1 0,0-1 0,0 0 0,0 0 0,0 0 1,0 0-1,1 0 0,-1 0 0,0-1 0,0 1 0,0 0 0,0-1 0,0 1 0,0 0 1,0-1-1,0 1 0,0-1 0,0 0 0,0 1 0,0-1 0,0 0 0,0 1 0,-1-1 1,2-1 19,20-16-1291</inkml:trace>
  <inkml:trace contextRef="#ctx0" brushRef="#br3" timeOffset="108062.98">28097 6792 21493,'-31'58'1937,"23"-46"-1704,0 1 0,1 0-1,0 0 1,1 0 0,1 1-1,0-1 1,1 1 0,1 0-1,0 1 1,0-1 0,2 2-233,0-15 2,1 0-1,0 0 1,0 1 0,-1-1 0,1 0 0,0 0 0,0 0 0,0 0 0,0 0 0,1 1 0,-1-1 0,0 0 0,0 0 0,1 0 0,-1 0 0,0 0 0,1 0 0,-1 0 0,1 0 0,0 0 0,-1 0 0,1 0 0,0 0 0,-1 0 0,1 0 0,0-1 0,0 1 0,0 0 0,0 0 0,0-1-1,0 1 1,0-1 0,0 1 0,0-1 0,0 1 0,0-1 0,0 0 0,0 1 0,0-1 0,1 0 0,-1 0 0,0 0 0,0 0 0,0 0 0,0 0 0,1 0 0,-1 0 0,0-1 0,0 1 0,0 0 0,0-1 0,0 1 0,0-1 0,0 1 0,1-1-2,9-10 21,0 0 1,0 0 0,-1-1 0,-1-1 0,0 0 0,-1 0 0,0-1 0,-1 1 0,0-2 0,-1 1-1,-1-1 1,1-5-22,4-3 25,-1 0 0,-2-1 0,0 0 0,-1 0 0,-2-1 0,0 0 0,-2 1 0,0-1 0,-2 0 0,-1 0 0,-1 0 0,0 0 0,-3 1 0,-3-13-25,-3 16 35,4 28-37,2 39-49,4-37 41,-4 57-35,1-12 178,1 0 1,3 0 0,6 45-134,-7-96 5,1 0 0,0 0 1,0 0-1,0 0 1,0 0-1,1 0 0,-1 0 1,1 0-1,0 0 0,0 0 1,0 0-1,0 0 0,0-1 1,1 1-1,-1 0 1,1-1-1,0 1 0,0-1 1,0 1-1,0-1 0,0 0 1,0 0-1,1 0 0,-1 0 1,1 0-1,-1-1 1,1 1-1,-1-1 0,1 0 1,0 0-1,0 0 0,0 0 1,0 0-1,0 0 0,0-1 1,0 1-1,0-1 1,0 0-1,0 0 0,0 0 1,0 0-1,0-1 0,0 1 1,0-1-1,0 0 0,0 0 1,0 0-1,2-1-5,13-19-1265</inkml:trace>
  <inkml:trace contextRef="#ctx0" brushRef="#br3" timeOffset="108385.92">28447 6594 21573,'-112'170'6328,"94"-154"-5982,13-23-128,20-31-105,-9 30-149,0 1 0,1-1 0,0 1 0,1 1 0,0-1 0,0 1 0,0 0 0,1 1 0,-1 0 0,1 1 0,0-1 0,1 2 0,-1-1 0,1 1 0,0 1 0,-1 0 0,1 0 0,0 1 0,0 0 0,0 1 0,0 0 0,1 0 0,-1 1 0,-1 1 0,1 0 0,0 0 0,1 1 36,-8-3-22,0 0-1,1 1 1,-1 0 0,0 0 0,0 0 0,0 0-1,1 0 1,-1 1 0,0-1 0,-1 1 0,1 0-1,0 0 1,0 0 0,-1 0 0,1 0 0,-1 1-1,0-1 1,0 1 0,0 0 0,0-1 0,0 1-1,0 0 1,-1 0 0,1 0 0,-1 0 0,0 0-1,0 1 1,0-1 0,0 0 0,-1 1 0,1-1-1,-1 0 1,0 1 0,0-1 0,0 0 0,0 1-1,-1 1 23,-3 8 58,0 1 0,-1-1 0,0 0 0,-1 0 0,-1-1 0,0 0 0,0 0 0,-1 0 0,-1-1 0,0 0 0,-1-1 0,0 0 0,-6 4-58,13-10 19,1-2 0,-1 1 0,0 0 0,-1 0 0,1-1 0,0 0 0,-1 0 0,1 0 0,-1 0 0,0 0 0,1-1 0,-1 0 0,0 1 0,0-1 0,0-1 0,0 1 0,-4 0-19,-22-7-223</inkml:trace>
  <inkml:trace contextRef="#ctx0" brushRef="#br3" timeOffset="108867.36">28967 6551 24869,'0'0'1065,"0"0"447,0 0-728,0 0-456,0 0-240,0 0 32,2 0-856</inkml:trace>
  <inkml:trace contextRef="#ctx0" brushRef="#br3" timeOffset="109113.21">29112 6917 22373,'1'10'1392,"1"-1"160,-2-9-719,0 0 71,0 0-1768</inkml:trace>
  <inkml:trace contextRef="#ctx0" brushRef="#br3" timeOffset="112153.08">29437 6248 12267,'10'-15'12610,"-8"32"-9878,-2 5-3662,0 2 1002,0-1 1,1 1-1,1 0 0,1-1 1,2 0-1,0 0 0,1 0 1,2 0-1,8 18-72,-15-39 23,-1 0 0,1 0 0,0-1 1,0 1-1,0 0 0,1-1 0,-1 1 0,0 0 1,1-1-1,-1 0 0,0 1 0,1-1 1,0 0-1,-1 0 0,1 0 0,0 0 0,0 0 1,-1 0-1,1 0 0,0-1 0,0 1 0,0-1 1,0 1-1,0-1 0,0 0 0,0 1 0,0-1 1,0 0-1,0-1 0,0 1 0,0 0 0,0 0 1,0-1-1,0 0 0,0 1 0,0-1 0,0 0 1,0 0-1,-1 0 0,1 0 0,0 0 1,-1 0-1,1 0 0,-1 0 0,1-1-23,55-72 433,-52 65-557,-1-1-1,0 0 0,-1 1 0,0-1 0,0 0 0,-1-1 0,0 1 0,-1 0 1,0-1-1,-1 1 0,0-1 125,-6-22-1773</inkml:trace>
  <inkml:trace contextRef="#ctx0" brushRef="#br3" timeOffset="112433.3">29350 6028 11586,'-2'-6'4449,"2"6"3257,0 0-5802,0 0-791,0 0-305,0 0-592,0 0-144,2 0 88,-1 0-144,1 1-1504</inkml:trace>
  <inkml:trace contextRef="#ctx0" brushRef="#br3" timeOffset="112683.39">29901 6664 21157,'0'0'1446,"0"0"358,0-6-168,14-354 1545,-8 371-3192,21 122-23,29 95-93,-50-213-583</inkml:trace>
  <inkml:trace contextRef="#ctx0" brushRef="#br3" timeOffset="114662.21">30252 5959 12475,'0'0'2671,"-1"0"4022,-3 1-3322,0 5-1805,87 0-1071,54-32-47,-116 19-411,0 2 0,0 0-1,0 1 1,1 2 0,-1 0 0,1 1 0,0 1 0,15 2-37,-36-2 3,1 0 1,-1 0-1,0-1 0,0 1 0,1 0 1,-1 0-1,0 0 0,0 0 1,1 0-1,-1 1 0,0-1 0,0 0 1,0 1-1,1-1 0,-1 0 1,0 1-1,0-1 0,0 1 0,0 0 1,0-1-1,0 1 0,0 0 1,0 0-1,0 0 0,0 0 0,0 0 1,0 0-1,-1 0 0,1 0 1,0 0-1,-1 0 0,1 0 0,-1 0 1,1 0-1,-1 0 0,0 1 1,1-1-1,-1 0 0,0 0 0,0 1 1,0-1-1,0 0 0,0 0 1,0 1-1,0-1 0,0 0 0,0 0 1,-1 1-1,1-1 0,0 0 1,-1 0-1,1 0 0,-1 0 0,0 1-3,-217 161 383,150-107-155,-21 26 72,88-81-278,3-1-511,-1-1-788</inkml:trace>
  <inkml:trace contextRef="#ctx0" brushRef="#br3" timeOffset="115252.26">31056 5529 26718,'2'11'101,"0"0"0,0 0 1,-1-1-1,0 1 0,-1 0 1,-1 0-1,1 0 0,-2 0 0,-1 8-101,-1 18 66,3-21-55,-2-3-3,2 0-1,0 0 0,0 0 0,1-1 1,1 1-1,0 0 0,0 0 0,2 0 1,-1-1-1,2 1 0,0-1 0,0 0 1,5 8-8,-7-17 8,1 0 0,0 0 0,0 0 0,0-1 0,0 1 1,0-1-1,1 0 0,-1 0 0,1 0 0,-1-1 0,1 1 0,0-1 1,0 0-1,0 0 0,0 0 0,-1 0 0,1-1 0,0 1 0,0-1 1,0 0-1,0-1 0,0 1 0,0 0 0,0-1 0,0 0 0,0 0 1,3-2-9,100-45 294,-58 6-1095,-35 18-747</inkml:trace>
  <inkml:trace contextRef="#ctx0" brushRef="#br3" timeOffset="115535.38">30941 5348 28534,'0'0'232,"0"0"-200,0 0 8,0 1-144,2 1-992</inkml:trace>
  <inkml:trace contextRef="#ctx0" brushRef="#br3" timeOffset="116005.35">31546 5629 27222,'3'-2'35,"0"1"0,0 0 1,0-1-1,1 1 0,-1 1 0,0-1 1,0 0-1,0 1 0,1-1 0,-1 1 1,0 0-1,1 0 0,-1 0 0,0 1 1,0-1-1,1 1 0,-1 0 0,0 0 1,0 0-1,0 0 0,0 0 0,0 1 1,0-1-1,0 1 0,-1 0 0,1 0 1,0 0-1,-1 0 0,0 0 0,1 1 1,-1-1-1,0 1 0,0 0 0,0-1 1,-1 1-1,1 0 0,0 1-35,0 10 0,0 0-1,-1 0 1,0 1 0,-1-1-1,-1 0 1,0 0 0,-1 0-1,-1 0 1,0 0 0,-1 0-1,0 0 1,-1-1-1,0 0 1,-1 0 0,-4 5 0,-91 151 188,101-169-187,1 0 0,-1-1 1,0 1-1,1 0 1,-1 0-1,0 0 0,1-1 1,-1 1-1,0 0 0,1 0 1,-1 0-1,1 0 0,-1 0 1,0 0-1,1 0 0,-1 0 1,1 0-1,-1 0 0,1 0 1,-1 0-1,0 0 0,1 0 1,-1 0-1,0 0 0,1 1 1,-1-1-1,1 0 1,-1 0-1,0 0 0,1 1 1,-1-1-1,0 0 0,1 0 1,-1 1-1,0-1 0,0 0 1,1 1-1,-1-1 0,0 0 1,0 1-1,0-1 0,1 0 1,-1 1-1,0-1 0,0 1 1,0-1-1,0 0 0,0 1 1,0-1-1,0 1 1,0-1-1,0 0 0,0 1 1,0-1-1,0 1 0,0-1 1,0 0-1,0 1 0,0-1 1,0 1-1,-1-1-1,39-20 47,76-65 41,-72 58-720</inkml:trace>
  <inkml:trace contextRef="#ctx0" brushRef="#br3" timeOffset="137958.19">29723 7197 19940,'0'0'1985,"0"0"-9,0-2-480,0 1-247,0 1-441,0 0-336,22-12-256,3 12-64,8-6-104,7-5 0,-1-4-48,-2-2 24,-6-1-8,-1-2 8,-7 1-80,-6 3-336,-6 4-1248,-11 12-265</inkml:trace>
  <inkml:trace contextRef="#ctx0" brushRef="#br3" timeOffset="138159.13">29717 7432 19004,'0'0'1680,"1"0"129,31-15-569,-1-2-392,9-3-288,3-9-312,5-2-80,-5 6-104,-3 1 121,-7 11-1114,-8 2 3738</inkml:trace>
  <inkml:trace contextRef="#ctx0" brushRef="#br3" timeOffset="138426.48">30065 6973 22533,'0'0'1193,"6"-1"1035,200-73-604,-205 74-1624,0-1 0,0 1 0,0 0 0,0 0 0,0 0 0,0-1 0,0 1 0,0 0 0,0 1 0,0-1 0,0 0 0,0 0 0,0 0 0,0 0 0,0 1 0,-1-1 0,1 1 0,0-1 0,0 0 0,0 1 0,0-1 0,0 1 0,-1 0 0,1-1 0,0 1 0,0 0 0,-1-1 0,1 1 0,-1 0 0,1 0 0,0 0 0,-1 0 0,0-1 0,1 1 0,-1 0 0,1 0 0,-1 0 0,0 0 0,0 0 1,0 0-1,1 0 0,-1 0 0,0 0 0,0 0 0,0 0 0,-1 0 0,1 1 0,-8 51-41,-121 275 118,116-283 53,15-17 27</inkml:trace>
  <inkml:trace contextRef="#ctx0" brushRef="#br3" timeOffset="141994.13">30615 6553 18708,'0'0'1610,"0"0"70,0 0-425,1 2-480,34 221 309,-11-39-617,-24-183-466,20 60 261,-19-60-260,-1 0 0,0 0 0,1 1 0,-1-1 0,1 0 0,0 0 0,-1 0 0,1 0 0,0 0 0,-1 0 0,1 0 0,0 0 0,0 0 0,0 0 0,0 0 0,0-1 0,0 1 0,0 0 0,0-1 0,0 1 0,1-1 0,-1 1 0,0-1 0,0 1 0,0-1 0,1 0 0,-1 0 0,0 1 0,0-1 0,1 0 1,-1 0-1,0 0 0,0-1 0,1 1 0,-1 0 0,0 0 0,0-1 0,1 1 0,-1-1 0,0 1 0,0-1 0,0 1 0,0-1 0,0 0 0,0 1 0,1-1-2,16-18-727,0-8-484</inkml:trace>
  <inkml:trace contextRef="#ctx0" brushRef="#br3" timeOffset="143068.63">30843 6679 22573,'-47'72'3578,"44"-66"-3545,0 1 0,1 0-1,0 0 1,0 0 0,1 1-1,-1-1 1,1 0 0,1 1-1,0-1 1,0 0 0,0 1-1,1-1 1,0 0-1,0 0 1,1 1 0,1 2-33,-2-7 7,0-1-1,0 0 1,0 0 0,0 0 0,1 0 0,-1 0-1,1 0 1,-1 0 0,1 0 0,-1-1-1,1 1 1,0 0 0,0-1 0,0 0 0,0 1-1,0-1 1,0 0 0,1 0 0,-1 0 0,0 0-1,0-1 1,1 1 0,-1-1 0,1 1 0,-1-1-1,0 0 1,1 0 0,-1 0 0,1 0 0,-1 0-1,0 0 1,1-1 0,-1 1 0,0-1 0,1 0-1,-1 0 1,0 0 0,0 0 0,1 0-7,77-60 393,-75 53-330,1-1 0,-1 0 0,0 0 0,-1 0 0,0 0 0,0-1 0,-1 0 0,0 1 0,-1-1-1,0 0 1,-1 0 0,0-1 0,-1 1 0,1 0 0,-2 0 0,0 0 0,0 0 0,-1 0-1,0-3-62,1 10 104,1 3-42,-3 4-44,-4 33 10,7-37-28,0 1 1,0 0 0,0 0 0,0-1 0,0 1 0,0 0 0,0 0-1,0-1 1,0 1 0,0 0 0,0-1 0,1 1 0,-1 0-1,0-1 1,0 1 0,1 0 0,-1-1 0,1 1 0,-1 0 0,0-1-1,1 1 1,-1-1 0,1 1 0,-1-1 0,1 1 0,0-1 0,-1 1-1,1-1 1,-1 0 0,1 1 0,0-1 0,-1 0 0,1 0 0,0 1-1,0-1 1,-1 0 0,1 0 0,0 0 0,-1 0 0,1 0-1,0 0 1,0 0 0,-1 0 0,1 0 0,0 0 0,0 0 0,-1 0-1,1-1 1,0 1 0,-1 0 0,1-1 0,0 1 0,-1 0 0,1-1-1,-1 1 1,1-1 0,0 1 0,-1-1 0,1 1-1,66-60 11,-61 53-6,-1 0 0,1 1 0,0 0 0,0 0 0,1 0 0,-1 1 0,1 0 0,0 0 0,1 1 0,-1 0 0,4-1-5,-9 5-3,1 1 0,-1 0 0,0 0 0,0 0 0,0 0 0,0 0 0,0 0 0,0 0 0,0 1 0,0-1 0,0 1 0,-1-1 0,1 1 0,-1 0 0,1 0 0,-1-1 0,1 1 0,-1 0 0,0 0 0,0 0 0,0 1 0,0-1 0,-1 0 0,1 0 0,0 0 0,-1 1 0,0-1 0,1 0 0,-1 1 0,0-1 0,0 0-1,0 1 1,-1-1 0,1 0 0,-1 0 0,1 1 0,-1 0 3,1 0-2,9 140 48,-9-142-45,1 0 0,-1 0 0,0 0 0,1 0 0,-1 0 0,0 0-1,1 0 1,-1 0 0,1 0 0,0-1 0,-1 1 0,1 0 0,0 0-1,-1-1 1,1 1 0,0 0 0,0-1 0,0 1 0,0-1 0,-1 1-1,1-1 1,0 1 0,0-1 0,0 1 0,0-1 0,0 0 0,0 0-1,0 0 1,0 0 0,0 1 0,0-1 0,0 0 0,0-1 0,0 1-1,0 0 1,0 0 0,0 0 0,0-1 0,0 1 0,0 0-1,0-1 1,0 1 0,0-1 0,0 1 0,0-1 0,0 1 0,-1-1-1,1 0 1,0 1 0,0-1 0,-1 0 0,1 0 0,-1 1 0,1-1-1,0-1 0,37-47 71,-37 48-70,77-168 245,-83 217-204,5-48-41,1 0-1,-1 1 1,1-1-1,-1 0 1,1 0-1,-1 0 1,1 0-1,-1 0 1,1 1-1,-1-1 1,1 0-1,-1 0 1,1 0-1,-1 0 1,1-1-1,-1 1 1,1 0-1,-1 0 1,1 0 0,-1 0-1,1 0 1,-1-1-1,1 1 1,-1 0-1,1 0 1,-1-1-1,1 1 1,-1 0-1,0-1 1,1 1-1,-1 0 1,0-1-1,1 1 1,-1-1-1,0 1 1,0-1-1,1 1 1,-1 0-1,0-1 1,0 1-1,0-1 1,1 1-1,-1-1 1,0 1-1,0-1 1,0 1-1,0-1 1,0 1-1,0-1 1,0 0-1,0 1 1,0-1-1,4-13 29,1 0 0,-2 0 1,0 0-1,0-1 0,-1 0 0,-1 1 1,-1-1-1,0 0 0,-1 0 0,0 1 0,-1-1 1,-3-8-30,2 51 2,2-24-2,0 0 0,1 0-1,0 0 1,0 0 0,0 0-1,0 0 1,0 1 0,1-1-1,0 0 1,0 0 0,0 0-1,0 0 1,1-1 0,-1 1 0,1 0-1,0 0 1,0-1 0,1 1-1,-1-1 1,1 0 0,-1 0-1,1 0 1,0 0 0,0 0-1,1-1 1,-1 1 0,0-1-1,1 0 1,0 0 0,-1 0-1,1 0 1,0-1 0,0 1-1,0-1 1,0 0 0,0 0 0,0-1-1,0 1 1,0-1 0,0 0-1,0 0 1,0 0 0,1-1-1,-1 1 1,0-1 0,3-1 0,4-4 5,-1-1 0,0 0 1,-1 0-1,1-1 1,-2 0-1,1 0 0,-1-1 1,0 0-1,-1-1 1,0 0-1,0 0 0,-1 0 1,0-1-1,-1 0 0,0 0 1,-1 0-1,-1-1 1,1 1-1,-2-1 0,0 0 1,0 0-1,-1 0 1,0 0-1,-1 0 0,-1 0 1,0-3-6,1 16-1,-1-1 1,1 0 0,-1 1-1,1-1 1,0 0 0,-1 1-1,1-1 1,-1 0-1,1 1 1,-1-1 0,1 0-1,-1 0 1,1 0 0,-1 0-1,0 1 1,1-1 0,-1 0-1,1 0 1,-1 0 0,1 0-1,-1 0 1,1 0 0,-1 0-1,0-1 1,1 1-1,-1 0 1,1 0 0,-1 0-1,1 0 1,-1-1 0,1 1-1,-1 0 1,1-1 0,-1 1-1,1 0 1,-1-1 0,1 1-1,0 0 1,-1-1 0,1 1-1,0-1 1,-1 1-1,1-1 1,0 1 0,-1-1-1,1 1 1,0-1 0,0 1-1,0-1 1,0 1 0,-1-1-1,1 1 1,0-1 0,0 0-1,0 1 1,0-1 0,0 1-1,0-1 1,1 0 0,-22 44-23,-4 69 61,24-109-33,1-3-5,1 0 1,-1 0-1,0 0 1,0 0-1,0 0 1,0 0-1,1 0 1,-1 0-1,0 0 1,0 0-1,0 0 1,1 0-1,-1 0 0,0 0 1,0 0-1,0 0 1,0 0-1,0 1 1,1-1-1,-1 0 1,0 0-1,0 0 1,0 0-1,0 0 1,0 1-1,0-1 1,1 0-1,-1 0 1,0 0-1,0 0 1,0 1-1,0-1 1,0 0-1,0 0 1,0 0-1,0 0 1,0 1-1,0-1 0,72-41-13,-60 41 11,0 0 0,0 1 0,-1 0 0,1 1 0,-1 0 0,1 1 0,-1 1 0,0 0 0,0 0 0,0 1 0,-1 0 1,0 1-1,0 0 0,0 0 0,5 6 2,51 26-2,-66-38 4,1 1-1,0-1 1,0 1 0,0-1-1,0 1 1,0-1 0,0 1-1,0-1 1,0 0 0,0 0-1,0 1 1,0-1 0,0 0-1,0 0 1,0 0 0,0 0-1,0 0 1,0 0 0,0-1-1,0 1 1,0 0 0,0 0-1,0-1 1,0 1 0,0-1-1,0 1 1,0-1 0,0 1-1,-1-1 1,1 1 0,0-1-1,0 0 1,0 1 0,-1-1-1,1 0 1,0 0 0,-1 0-1,1 1 1,-1-1 0,1 0-1,-1 0 1,1 0 0,-1 0-1,0 0 1,1 0 0,-1 0-1,0 0 1,0 0 0,0 0-1,0 0 1,0 0 0,0 0-1,0 0 1,0 0 0,0 0-1,-1-1-1,5-35 36,-2 0-1,-2-1 1,-1 1-1,-2 0 1,-1 0-1,-2 1 0,-8-27-35,13 61-16,1 2 0,0 0 2,3 2 4,3 2-11,-1-1 0,1 0-1,0 0 1,0 0 0,1-1-1,-1 0 1,0 0 0,1-1-1,-1 0 1,1 0 0,-1 0-1,1-1 1,-1 0 0,1 0-1,0-1 1,-1 0 0,1 0-1,-1 0 1,0-1 0,1 0-1,1-1 22,38-14-832</inkml:trace>
  <inkml:trace contextRef="#ctx0" brushRef="#br3" timeOffset="143740.67">30417 7311 22117,'1'-2'143,"-1"1"-52,0 1 0,0-1 0,0 0 0,0 0 0,0 0 0,0 0 0,1 0 0,-1 0 0,0 0 0,0 1 0,1-1 0,-1 0 0,1 0 0,-1 0 0,1 1 0,-1-1 0,1 0 0,-1 0 0,1 1 0,-1-1 0,1 1 0,0-1 0,0 0 0,-1 1 0,1-1 0,0 1 0,0 0 0,-1-1 0,1 1 0,0 0 0,0-1 0,0 1 0,0 0 0,0 0 0,-1 0 0,1-1 0,0 1 0,0 0 0,0 0 0,0 1 0,0-1 0,0 0-91,6 15 129,-1 0 0,-1 1 1,0 0-1,-1 0 1,0 0-1,-2 0 1,0 0-1,0 9-129,1-2 53,6 90 45,-7-72-57,1 0-1,3 0 0,1 0 1,7 20-41,-14-61 5,1 0-1,-1-1 1,0 1 0,0 0 0,0 0-1,0-1 1,1 1 0,-1 0 0,0 0-1,0-1 1,1 1 0,-1 0 0,0 0-1,0-1 1,1 1 0,-1 0 0,0 0-1,1 0 1,-1 0 0,0 0 0,1-1-1,-1 1 1,0 0 0,1 0 0,-1 0-1,0 0 1,1 0 0,-1 0 0,0 0-1,1 0 1,-1 0 0,0 0 0,1 0-1,-1 0 1,0 1 0,1-1 0,-1 0 0,0 0-1,1 0 1,-1 0 0,0 1 0,1-1-1,-1 0 1,0 0 0,0 0 0,1 1-1,-1-1 1,0 0 0,0 0 0,0 1-1,1-1 1,-1 0 0,0 1 0,0-1-1,0 0 1,0 1 0,0-1 0,1 0-1,-1 1 1,0-1 0,0 0 0,0 1-1,0-1 1,0 0 0,0 1 0,0-1-1,0 0 1,0 1 0,-1-1-5,13-27 280,-11 24-252,142-421 816,-127 398-2698,-15 35-21</inkml:trace>
  <inkml:trace contextRef="#ctx0" brushRef="#br3" timeOffset="144006.52">30623 7591 17924,'10'10'1776,"2"5"345,3 4-793,3 4-384,0-1-288,1-1-464,-1-5-96,1-5-112,2-6-608</inkml:trace>
  <inkml:trace contextRef="#ctx0" brushRef="#br3" timeOffset="144517.43">30838 7366 14243,'5'13'2370,"13"32"2375,-17-41-4633,1-1 1,0 1-1,0-1 0,0 1 1,0-1-1,0 0 0,1 0 0,0 0 1,0 0-1,-1-1 0,1 1 0,1-1 1,-1 0-1,0 0 0,1 0 0,2 2-112,-4-4 35,0 0 0,-1 1 0,1-1 0,-1 0 0,1 0 0,0 0 0,-1 0 0,1 0 0,-1 0 0,1-1 0,0 1 0,-1-1 0,1 1-1,-1-1 1,1 1 0,-1-1 0,1 0 0,-1 0 0,0 1 0,1-1 0,-1 0 0,0 0 0,0-1 0,1 1 0,-1 0 0,0 0 0,0 0 0,0-1 0,-1 1 0,1-1 0,0 1-1,0-1 1,-1 1 0,1-1 0,-1 1 0,1-1 0,-1 1 0,0-2-35,7-62 1778,-7 63-1427,-13 20 46,9 87-326,3-103-69,1 0 0,0 1 1,-1-1-1,1 1 0,0-1 0,0 1 0,0-1 0,1 1 1,-1-1-1,0 0 0,1 1 0,0-1 0,-1 0 0,1 1 1,0-1-1,0 0 0,1 0 0,-1 1 0,0-1 0,1 0 0,-1 0 1,1-1-1,0 1 0,-1 0 0,1-1 0,0 1 0,0 0 1,0-1-1,0 0 0,1 0 0,-1 0 0,0 0 0,0 0 1,1 0-1,-1 0 0,0-1 0,1 1 0,-1-1 0,1 1 1,-1-1-1,1 0 0,0 0-2,7-7 36,1 0-1,-2-1 1,1 0 0,-1 0 0,0-1 0,-1 0 0,0-1-1,0 1 1,-1-2 0,-1 1 0,1-3-36,-2 6 17,-3 4-10,10-12 16,-1 0 1,-1-1-1,0-1 1,-1 0-1,-1 0 0,0-1 1,-2 1-1,0-2 0,-1 1 1,0-1-1,-2 0 1,1-8-24,-14 47-48,1 18 97,1 0 0,3 0 1,0 0-1,2 27-49,7-15 355,-4-49-345,1 0 0,-1 0 0,1 0 0,-1 0-1,1 0 1,0 0 0,-1 0 0,1-1 0,0 1 0,0 0 0,-1 0 0,1-1 0,0 1 0,0-1 0,0 1 0,0-1 0,0 1 0,0-1 0,0 1 0,0-1 0,0 0 0,0 1 0,0-1 0,0 0 0,0 0-1,0 0 1,0 0 0,0 0 0,0 0 0,1 0 0,-1 0 0,0 0 0,0-1 0,0 1 0,0 0 0,0-1 0,0 1 0,0-1 0,0 1 0,0-1 0,0 0-10,5-1 5,0 0 0,0 0 0,0 0 0,1 1 1,-1 0-1,0 0 0,1 0 0,-1 1 0,1 0 0,-1 0 0,0 1 1,1 0-1,-1 0 0,1 1 0,-1-1 0,0 1 0,0 0 0,0 1 1,0 0-1,-1 0 0,1 0 0,-1 0 0,1 1 0,-1 0 1,0 0-1,-1 1 0,1-1 0,-1 1 0,0 0 0,0 0 0,0 0 1,-1 1-1,1-1 0,-1 1 0,-1 0 0,2 4-5,0-1 3,-1 0-1,-1 1 1,0 0-1,0-1 0,-1 1 1,0 0-1,0 0 1,-1 0-1,-1 0 1,1 0-1,-2-1 1,1 1-1,-1 0 0,-1-1 1,0 1-1,0-1 1,-1 0-1,-1 2-2,4-10 17,0 1-1,-1 0 0,1-1 1,0 1-1,-1-1 1,0 1-1,1-1 0,-1 0 1,0 0-1,0 1 1,0-1-1,0-1 0,0 1 1,0 0-1,0 0 1,0-1-1,0 1 0,0-1 1,0 0-1,0 1 0,-1-1 1,1 0-1,0 0 1,0-1-1,0 1 0,0 0 1,0-1-1,-1 1 1,1-1-1,0 0 0,0 1 1,0-1-1,0 0 1,1 0-1,-1-1 0,0 1 1,0-1-17,-62-57 439,56 50-435,1 0 1,0-1-1,1 0 1,0 0-1,1 0 1,0-1-1,1 0 1,0 0-1,0 0 1,1-1-1,1 1 1,0-1-1,1 1 1,0-1-1,0 0 1,1 1-1,1-1 1,0 0-1,1 1 1,0-1-1,1-2-4,0 9-49,1 1 0,-1-1 0,1 1 0,0 0 0,1 0 0,-1 0 0,1 0 0,-1 1 0,1-1 0,0 1-1,0 1 1,1-1 0,-1 1 0,0 0 0,1 0 0,0 0 0,2 0 49,6-3-342,24-9 1150</inkml:trace>
  <inkml:trace contextRef="#ctx0" brushRef="#br3" timeOffset="145724.2">31543 7149 27262,'3'4'26,"-2"0"-17,1 0 1,-1-1-1,1 1 1,0 0-1,0-1 1,1 1-1,-1-1 0,1 1 1,0-1-1,-1 0 1,1 0-1,1-1 1,-1 1-1,0-1 1,1 1-1,-1-1 0,1 0 1,0 0-1,0 0 1,-1-1-1,1 0 1,0 1-1,1-1 1,-1-1-1,0 1 0,0-1 1,0 1-1,0-1 1,0 0-1,4-1-9,2-4 26,-1-1-1,1 0 1,-1-1-1,-1 0 1,1 0-1,-1-1 1,0 0-1,-1 0 1,0-1-1,0 0 1,-1 0-1,0 0 1,-1-1 0,0 0-1,0 0 1,2-10-26,26-42 215,-33 62-211,1 0 0,0 0-1,0 0 1,-1 0 0,1 0-1,0 0 1,0 0-1,-1 0 1,1 0 0,0 0-1,0 0 1,-1 1 0,1-1-1,0 0 1,-1 1-1,1-1 1,0 0 0,-1 1-1,1-1 1,-1 1 0,1-1-1,0 1 1,-1-1-1,1 1 1,-1-1 0,0 1-1,1 0 1,-1-1 0,1 1-1,-1-1 1,0 1 0,1 0-1,-1 0 1,0-1-1,0 1 1,0 0 0,0-1-1,1 1 1,-1 0 0,0 0-1,0-1 1,0 1-1,0 0 1,-1 0 0,1-1-1,0 1 1,0 0 0,0 0-1,-1-1 1,1 1 0,0 0-1,-1-1 1,1 1-1,0 0-3,5 175 232,-5-176-225,1-1-1,-1 1 0,0 0 0,1 0 0,-1-1 0,0 1 0,1 0 0,-1 0 0,0 0 1,1-1-1,-1 1 0,1 0 0,-1 0 0,0 0 0,1 0 0,-1 0 0,1 0 0,-1 0 1,1 0-1,-1 0 0,0 0 0,1 0 0,-1 0 0,1 0 0,-1 0 0,0 0 0,1 1 1,-1-1-1,1 0 0,-1 0 0,0 0 0,1 1 0,-1-1 0,0 0 0,1 0 0,-1 1 0,0-1 1,0 0-1,1 1 0,-1-1 0,0 0 0,0 1 0,1-1 0,-1 0 0,0 1 0,0-1 1,0 1-1,0-1 0,0 0 0,1 1 0,-1-1 0,0 1 0,0-1 0,0 1 0,0-1 1,0 0-1,0 1 0,0-1 0,-1 1 0,1-1 0,0 0-6,19-34 276,-7 1-333,-2 0 1,-1-1-1,-2 0 1,-1 0-1,-2-1 1,-1 1-1,-2-11 57,-15-142-7370,13 182 6291,1 5 672,0 0 579,-1 17 5208,4 51-5217,45 287 1532,-48-354-1679,16 55 627,-16-55-633,0 0 0,0 0 0,1 0 0,-1 0 0,0-1 0,1 1 0,-1 0 0,1 0 0,-1 0 0,1-1 0,-1 1 0,1 0 0,0-1 1,-1 1-1,1-1 0,0 1 0,-1 0 0,1-1 0,0 1 0,0-1 0,-1 0 0,1 1 0,0-1 0,0 0 0,0 1 0,0-1 1,0 0-1,0 0 0,-1 0 0,1 0 0,0 0 0,0 0 0,0 0 0,0 0 0,0 0 0,0 0 0,0-1 0,-1 1 0,1 0 0,0-1 1,0 1-1,0 0 0,0-1 0,-1 1 0,1-1 0,0 1 0,-1-1 0,1 1 0,0-1 0,-1 0 0,1 1 0,0-1 0,-1 0 1,1 0-1,-1 1 0,0-1 0,1 0 0,-1 0-10,11-17 43,-1 0-1,0-1 1,-2-1 0,0 1 0,-1-1-1,-1 0 1,-1-1 0,-1 1 0,-1-1 0,-1 0-1,0 0 1,-2 0 0,0 0 0,-2-6-43,-16-81-19,18 109 16,0-1 0,-1 0 0,1 1 0,-1-1 0,1 0 0,0 1 0,-1-1 1,1 0-1,-1 0 0,1 0 0,-1 1 0,1-1 0,-1 0 0,1 0 0,-1 0 0,1 0 0,-1 0 0,1 0 0,-1 0 1,1 0-1,-1 0 0,1 0 0,-1 0 0,1 0 0,-1 0 0,1 0 0,-1 0 0,1-1 0,-1 1 0,1 0 0,-1 0 0,1-1 1,0 1-1,-1 0 0,1 0 0,-1-1 0,1 1 0,0-1 0,-1 1 0,1 0 0,0-1 0,-1 1 0,1-1 0,0 1 1,0 0-1,0-1 0,-1 1 0,1-1 0,0 1 0,0-1 0,0 1 0,0-1 0,0 1 0,0-1 0,0 1 0,0-1 0,0 1 1,0-1-1,0 1 0,0-1 0,0 0 3,-10 48-147,9-41 157,-2 12-23,-5 115 22,8-131 9,4-5 0,28-44-27,-30 41 4,1 1 0,-1-1 1,1 1-1,0-1 0,1 1 0,-1 0 1,1 0-1,0 1 0,0-1 0,1 1 1,-1 0-1,1 0 0,0 0 0,0 1 1,0 0-1,1 0 0,-1 0 0,1 0 1,0 1-1,-1 0 0,1 0 1,0 1-1,0-1 0,0 1 0,0 1 1,1-1-1,1 1 5,-4 1-7,0 0 0,0 0 0,0 1 0,0-1 0,0 1-1,-1 0 1,1 0 0,0 0 0,-1 1 0,0-1 0,0 1 0,1 0 0,-1 0 0,-1 0 0,1 0 0,0 1 0,-1-1 0,0 0 0,0 1 0,0 0-1,0 0 1,0-1 0,-1 1 0,0 0 0,0 0 0,0 1 0,0-1 0,0 0 0,-1 0 0,0 2 7,-4 127 18,4-129 54,0-7 83,9-49 27,-3 0-1,-2-1 1,-2 0-1,-4-32-181,1-4 20,9 101-118,4 24 47,-13-32 51,2 1 0,-1-1 0,0 0 0,1 1 0,0-1 0,0 1 0,0-1 0,1 0 0,-1 0 1,1 0-1,0 0 0,0 0 0,1 0 0,-1 0 0,1-1 0,0 1 0,0-1 0,0 0 1,0 1-1,0-1 0,1-1 0,0 1 0,-1-1 0,1 1 0,0-1 0,0 0 0,0 0 1,0-1-1,1 1 0,-1-1 0,0 0 0,1 0 0,-1-1 0,0 1 0,5-1 0,0-4 1,-1 0 0,1-1 1,-1 0-1,0 0 0,0-1 0,-1 0 0,0 0 0,0-1 0,0 0 0,-1 0 0,0 0 0,0-1 0,-1 0 1,0-1-1,0 1 0,-1-1 0,0 1 0,-1-1 0,0-1 0,0 1 0,-1 0 0,1-2-1,-2 5 6,1 1 0,-1 0-1,0-1 1,0 1 0,0-1-1,-1 1 1,0-1 0,0 0-1,-1 1 1,1-1 0,-1 1-1,0-1 1,-1 1 0,1 0-1,-1-1 1,0 1 0,0 0-1,-1 0 1,1 0 0,-1 0-1,-1 1 1,1-1 0,0 1-1,-3-3-5,4 7-1,1-1-1,-1 1 1,1-1-1,0 1 0,-1-1 1,1 1-1,-1 0 1,1 0-1,-1-1 0,1 1 1,-1 0-1,1 1 1,-1-1-1,1 0 0,-1 0 1,1 1-1,-1-1 1,1 0-1,0 1 0,-1 0 1,1-1-1,0 1 1,-1 0-1,1 0 1,0-1-1,0 1 0,0 0 1,0 0-1,0 0 1,0 1-1,0-1 0,0 0 1,0 0-1,0 0 1,0 1-1,1-1 0,-1 1 2,-28 55-39,29-57 39,-8 17 2,2 0 1,0 0 0,0 1 0,2 0 0,0 0 0,2 0-1,-1 0 1,2 18-3,1-35-25,0 1-1,-1 0 1,2 0-1,-1 0 1,0-1-1,0 1 1,1 0-1,-1 0 1,1-1-1,-1 1 0,1 0 1,0-1-1,-1 1 1,1-1-1,0 1 1,0-1-1,0 1 1,1-1-1,-1 0 1,0 1-1,0-1 1,1 0-1,-1 0 1,1 0-1,-1 0 0,1 0 1,-1 0-1,1 0 1,-1-1-1,1 1 1,0-1-1,-1 1 1,1-1-1,0 1 1,0-1-1,0 0 1,-1 0-1,1 0 1,0 0-1,0 0 0,-1 0 1,1-1-1,0 1 1,0 0-1,-1-1 1,1 0-1,0 1 1,0-1 25,23-14-1903</inkml:trace>
  <inkml:trace contextRef="#ctx0" brushRef="#br3" timeOffset="146018.98">32610 6594 27654,'-1'1'9,"0"-1"1,1 1-1,-1-1 1,0 1-1,0-1 0,1 1 1,-1 0-1,0-1 1,1 1-1,-1 0 1,1 0-1,-1-1 0,1 1 1,-1 0-1,1 0 1,0 0-1,-1 0 0,1 0 1,0-1-1,0 1 1,0 0-1,0 0 1,0 0-1,-1 0 0,2 0 1,-1 0-1,0 0 1,0 0-1,0 0 0,0 0 1,0-1-1,1 1 1,-1 0-1,1 0 1,-1 0-1,0 0 0,1-1 1,-1 1-1,1 0 1,0 0-1,-1-1 0,1 1 1,-1 0-1,1-1 1,0 1-1,0-1 1,-1 1-1,1-1 0,0 1 1,0-1-1,0 1 1,0-1-1,-1 0 0,1 1 1,0-1-1,0 0 1,0 0-1,0 0 1,0 0-1,0 0 0,0 0 1,0 0-1,0 0 1,-1 0-1,2 0-9,20-9-18,-16 7 16,-1 0-1,0 0 1,1 0 0,-1 0-1,1 1 1,0 0-1,-1 0 1,1 1-1,0-1 1,0 1 0,-1 1-1,1-1 1,5 2 2,-7-2-16,0 0 0,0 0 0,0 0 0,0 1 0,-1 0 0,1 0 0,0 0 0,0 0 0,0 1 0,-1-1 0,1 1 0,-1 0 1,0 0-1,1 1 0,-1-1 0,0 0 0,0 1 0,0 0 0,-1 0 0,1 0 0,-1 0 0,1 0 0,-1 0 0,0 1 0,0-1 0,0 1 0,-1 0 0,1-1 1,-1 1-1,0 0 0,0 0 0,-1 0 0,1-1 0,-1 1 0,1 0 0,-1 0 0,0 0 0,-1 0 0,1 0 0,-1 1 16,-5 5-4,-1 0-1,0-1 1,-1 0-1,0 0 1,0-1-1,-1 0 0,0-1 1,0 0-1,-1 0 1,0-1-1,0 0 1,0 0-1,-1-2 1,0 1-1,-5 1 5,15-6-2,0 1-1,0 0 1,1 0 0,-1-1-1,0 1 1,0-1 0,0 1-1,-1 0 1,1-1-1,0 0 1,0 1 0,0-1-1,0 0 1,0 0 0,0 1-1,-1-1 1,1 0-1,0 0 1,0 0 0,0-1-1,0 1 1,-1 0 0,1 0-1,0-1 1,0 1 0,0 0-1,0-1 1,0 1-1,0-1 1,0 1 0,0-1-1,0 0 1,0 1 0,0-1-1,0 0 1,0 0-1,1 0 1,-1 0 0,0 0-1,1 0 1,-1 0 0,0 0-1,1 0 1,-1 0-1,1 0 1,0 0 0,-1 0-1,1 0 1,0 0 0,-1 0 2,7-31-1046,7-8-408</inkml:trace>
  <inkml:trace contextRef="#ctx0" brushRef="#br3" timeOffset="146348.48">32846 6202 27382,'-2'14'67,"1"0"0,0 1 0,0 0 0,2-1 0,0 1 0,0-1 0,2 1 0,-1-1 0,2 0 0,0 0 0,1 0 0,0 0 0,1-1 0,0 0 0,6 8-67,1-2 12,-6-10-11,-1 0-1,0 0 1,0 0-1,-1 1 1,0-1-1,-1 1 1,0 0-1,0 1 1,-1-1-1,0 1 1,-1 0 0,-1-1-1,1 6 0,-3-15-86,1 0-1,-1 0 1,0-1-1,1 1 1,-1 0 0,0 0-1,0-1 1,0 1-1,1-1 1,-1 1 0,0-1-1,0 1 1,0-1-1,0 1 1,0-1 0,0 0-1,0 0 1,0 1-1,0-1 1,0 0 0,0 0-1,0 0 1,0 0-1,0 0 1,0 0 0,0 0-1,-1-1 1,1 1-1,0 0 1,1-1-1,-1 1 1,0 0 0,0-1-1,0 1 1,0-1-1,0 0 1,0 1 0,0-1-1,1 0 1,-1 1-1,0-1 1,0 0 0,0 0 86,-101-79-3017,88 65 3574,0-1-1,1 0 1,0 0-1,2-2 1,0 1 0,1-1-1,0-1 1,-2-10-557,11 27 62,0 0 0,0 0 0,1 0 0,-1 0 0,1 0 1,0 0-1,-1 0 0,1 0 0,0 0 0,0 0 0,0 0 0,0 0 0,1 0 0,-1 0 0,0 0 1,1 0-1,0 0 0,-1 0 0,1 0 0,0 0 0,0 0 0,0 0 0,0 0 0,0 1 0,1-1 1,-1 1-1,0-1 0,1 1 0,0-1 0,-1 1 0,1 0 0,-1-1 0,1 1 0,0 0 0,0 0 1,0 0-1,0 1 0,0-1 0,0 0 0,0 1 0,0-1 0,0 1 0,0 0 0,0 0 0,0 0 1,1 0-63,154-37-487,-89 26-36</inkml:trace>
  <inkml:trace contextRef="#ctx0" brushRef="#br3" timeOffset="148010.96">30583 8174 19852,'3'-13'4839,"-1"33"-2943,3 85-1234,16 132-445,4-177-144,-23-59-60,-1-1 0,0 0 0,1 0 0,-1-1 0,1 1 1,-1 0-1,0 0 0,1-1 0,-1 1 0,0-1 0,1 1 0,-1-1 0,0 1 0,0-1 0,0 0 0,1 0 0,-1 1 0,0-1 0,0 0 0,0 0 0,0 0 0,0 0 0,0-1 0,-1 1 0,1 0 1,0 0-1,-1 0 0,1-1 0,0 1 0,-1 0 0,0-1 0,1 1 0,-1 0 0,0-1 0,1 1 0,-1-1 0,0 1 0,0 0 0,0-1 0,-1 1 0,1-1 0,0 1 0,0 0 0,-1-2-13,1 2 6,5-39 102,-2-1 0,-1 0 0,-3 0 0,-1 0 0,-2 0 0,-1 1 1,-8-25-109,18 85-21,1 1 1,0-1-1,2-1 1,0 0 0,1 0-1,1 0 1,3 2 20,-12-19-4,0 0 0,0-1 0,0 1 1,0-1-1,1 1 0,-1-1 0,1 0 0,-1 1 1,1-1-1,-1 0 0,1 0 0,-1 0 0,1 0 1,0 0-1,0-1 0,0 1 0,-1 0 1,1-1-1,0 1 0,0-1 0,0 0 0,0 0 1,0 1-1,0-1 0,0 0 0,0-1 0,0 1 1,0 0-1,0-1 0,-1 1 0,1-1 0,0 1 1,0-1-1,0 0 0,-1 0 0,1 0 0,0 0 1,-1 0-1,1 0 0,-1 0 0,1-1 0,0 0 4,51-68-508,-45 54 353,0-1 1,-1 1 0,-2-1-1,1 0 1,-2-1-1,0 1 1,-1-1 0,-1 0-1,-1 0 1,0 1 0,-1-1-1,-3-17 155,3 36-9,0-1 0,0 0 0,1 0-1,-1 1 1,0-1 0,0 0 0,0 1 0,0-1 0,0 0-1,0 0 1,0 1 0,0-1 0,0 0 0,0 1-1,-1-1 1,1 0 0,0 0 0,0 1 0,0-1-1,0 0 1,0 1 0,0-1 0,-1 0 0,1 0-1,0 0 1,0 1 0,0-1 0,-1 0 0,1 0-1,0 0 1,0 1 0,-1-1 0,1 0 0,0 0-1,0 0 1,-1 0 0,1 0 0,0 0 0,0 1-1,-1-1 1,1 0 0,0 0 0,-1 0 0,1 0-1,0 0 1,0 0 0,-1 0 0,1 0 0,0 0 0,-1 0-1,1-1 1,0 1 0,0 0 0,-1 0 0,1 0-1,0 0 1,-1 0 0,1 0 0,0-1 0,0 1-1,0 0 1,-1 0 0,1 0 0,0-1 0,0 1-1,0 0 1,-1 0 9,-5 89-184,6-84 181,-5 52 360,4 1-1,2-1 1,6 42-357,-7-94 62,1 0 0,-1 0 0,1 0 0,0 0 1,1 0-1,-1 0 0,1-1 0,0 1 0,0 0 0,0-1 0,1 0 0,-1 1 0,1-1 1,3 2-63,-5-5 16,0-1 1,0 1-1,0-1 1,0 1-1,0-1 1,0 1-1,0-1 1,0 0-1,0 0 1,1 0-1,-1 0 1,0 0-1,0 0 1,0 0-1,0 0 1,1 0-1,-1 0 1,0-1-1,0 1 1,0 0-1,0-1 1,0 1-1,0-1 1,0 1-1,0-1 1,0 0-1,0 1 1,0-1-1,0 0 1,0 0-1,-1 1 1,1-1-1,0 0 1,0 0-1,-1 0 1,1 0-1,0 0-15,2-3 70,15-17 34,-2 0-1,-1-1 1,-1-1-1,0 0 1,-2 0-1,-1-2 1,-1 1-1,0-2 1,-1-6-105,-1 12 9,-2-1 0,0 1 1,-2-1-1,0 0 0,-1-1 1,-1 1-1,-2-1 0,0 1 1,-1-1-1,-2-7-9,8 231-386,-6-201 387,0 0 0,1 0 0,-1 0-1,1 0 1,-1 0 0,1 0 0,-1 1-1,1-1 1,0 0 0,0 0 0,-1 0-1,1 1 1,0-1 0,0 0 0,0 0-1,1 0 1,-1 1 0,0-1 0,0 0-1,1 0 1,-1 0 0,0 0 0,1 1-1,-1-1 1,1 0 0,0 0 0,-1 0-1,1 0 1,0 0 0,-1 0 0,1 0-1,0-1 1,0 1 0,0 0 0,0 0-1,0-1 1,0 1 0,0 0-1,0-1 1,0 1 0,0-1 0,0 1-1,1-1 1,-1 0 0,0 1 0,0-1-1,0 0 1,1 0 0,-1 0 0,0 0-1,0 0 1,1 0 0,-1 0 0,0-1-1,0 1 1,0 0 0,0-1 0,1 1-1,-1 0 1,0-1 0,1 0-1,8-14 12,0 0 0,-1-1 0,-1 0 0,0 0 0,-1 0 1,-1-1-1,-1-1 0,0 1 0,-1-1 0,0-8-12,2-8 14,-1 1-1,-2-1 1,-2 0-1,-1 0 1,-1-1-1,-2 2 1,-1-1-1,-2 0 1,-6-20-14,4 62-297,-3 181 160,10-168 140,1 1 0,1-1-1,0 0 1,2 0 0,1 0 0,0 0-1,1-1 1,2 1 0,0-1-1,1-1 1,1 0 0,0 0 0,2 0-1,0-1 1,1-1 0,1 0 0,1-1-1,0 0 1,10 8-3,-24-25 5,0 1 0,-1-1 1,1 1-1,0-1 0,0 1 0,0 0 0,0-1 0,0 1 1,0-1-1,0 1 0,0-1 0,0 1 0,0 0 0,1-1 0,-1 1 1,0-1-1,0 1 0,0-1 0,0 1 0,1 0 0,-1-1 1,0 1-1,0 0 0,1-1 0,-1 1 0,0 0 0,1-1 1,-1 1-1,0 0 0,1 0 0,-1-1 0,0 1 0,1 0 0,-1 0 1,1 0-1,-1-1 0,0 1 0,1 0 0,-1 0 0,1 0 1,-1 0-1,1 0 0,-1 0 0,1 0 0,-1 0 0,0 0 1,1 0-1,-1 0 0,1 0 0,-1 0 0,1 0 0,-1 1 0,0-1 1,1 0-1,-1 0 0,1 0 0,-1 1 0,0-1 0,1 0 1,-1 1-6,-11-40 293,-7-1-227,-1 2 1,-2 0-1,-1 1 0,-26-31-66,47 67-16,1 1 2,0 0 3,142 36-126,-128-35 132,-1 0 0,1-1 0,0 0 1,0-1-1,0 0 0,0-1 1,-1-1-1,1 0 0,-1-1 0,0-1 1,0 0-1,0 0 0,0-2 1,-1 1-1,6-6 5,-14 8 2,0 0 1,-1 0-1,0-1 1,0 0-1,0 1 0,-1-1 1,0 0-1,0 0 1,0-1-1,0 1 0,-1 0 1,0-1-1,0 1 1,0-1-1,-1 1 0,1-1 1,-2 1-3,2 2 3,-1 0 1,0 1-1,0-1 1,0 1-1,0-1 1,0 0-1,-1 1 0,0-1 1,1 1-1,-1-1 1,0 1-1,0-1 1,0 1-1,0 0 0,0 0 1,-1-1-1,1 1 1,-1 0-1,0 0 1,1 0-1,-1 0 1,0 1-1,0-1 0,0 0 1,0 1-1,-1-1 1,1 1-1,0 0 1,0 0-1,-1 0 1,1 0-1,-1 0 0,1 0 1,-1 1-1,-1-1-3,-1 3 0,1-1-1,0 1 0,0 0 0,0 1 1,0-1-1,1 1 0,-1-1 0,0 1 1,1 0-1,0 1 0,0-1 0,0 0 1,0 1-1,0 0 0,1 0 0,0-1 1,0 1-1,0 1 0,0-1 0,0 0 1,1 0-1,0 1 0,0-1 0,0 1 1,0 1 0,0-3 0,-5 11 0,0 2 0,1-1 0,1 0 0,1 1 0,0 0 0,1 0 0,0 0 0,2 0 0,0 0 0,0 0 0,2 0 0,0 0 0,2 7 0,-3-21-29,1 1 0,0 0 1,0-1-1,0 0 0,0 1 0,1-1 1,-1 0-1,1 0 0,-1 0 1,1 0-1,0-1 0,-1 1 1,1-1-1,0 0 0,0 1 1,0-1-1,0 0 0,0-1 1,0 1-1,1-1 0,-1 1 0,0-1 1,0 0-1,0 0 0,0 0 1,1-1-1,-1 1 0,0-1 1,0 0-1,0 0 0,0 0 1,0 0-1,0 0 0,0 0 1,-1-1-1,1 0 0,0 1 1,-1-1-1,1 0 0,-1 0 0,1-1 1,-1 1-1,0 0 0,0-1 1,0 0 28,37-34-1867</inkml:trace>
  <inkml:trace contextRef="#ctx0" brushRef="#br3" timeOffset="148305.3">31750 7751 26262,'-4'7'65,"0"0"1,0 1-1,1-1 1,0 1-1,0-1 1,1 1-1,0 0 1,0 0-1,1 0 1,0 0 0,0 0-1,1 1 1,0-1-1,1 5-65,1-10 1,0-1 0,0 0-1,0 1 1,1-1 0,-1 0 0,0 0 0,1-1-1,0 1 1,-1 0 0,1-1 0,0 0 0,0 1-1,0-1 1,-1 0 0,1 0 0,0-1-1,1 1 1,-1-1 0,0 0 0,0 1 0,0-1-1,0 0 1,0-1 0,0 1 0,0-1 0,0 1-1,0-1 1,0 0 0,0 0 0,0 0-1,0-1 1,1 0-1,14-1 2,-4 1-2,-6 0 2,0 0-1,0 0 1,1 1 0,-1 0-1,0 1 1,1 0 0,-1 0-1,1 1 1,-1 0 0,0 1-1,0 0 1,0 0 0,0 0-1,0 1 1,0 0-1,1 1-1,-8-2 8,1 0 0,-1 0-1,0-1 1,0 1-1,0 0 1,0 0-1,0 0 1,0 0-1,0 0 1,-1 1-1,1-1 1,-1 0-1,0 0 1,1 0 0,-1 1-1,0-1 1,0 0-1,0 0 1,-1 0-1,1 1 1,-1-1-1,1 0 1,-1 0-1,1 0 1,-1 0-1,0 0 1,0 0 0,0 0-1,0 0 1,-1 0-1,1 0 1,0-1-1,-1 1 1,-1 1-8,-54 57 645,56-59-630,-3 4 34,-1-1 0,0 0 1,0 0-1,-1 0 0,1-1 1,-1 1-1,0-1 0,0 0 1,0-1-1,0 0 0,0 0 1,0 0-1,-1 0-49,-6-7-140,6-6-680</inkml:trace>
  <inkml:trace contextRef="#ctx0" brushRef="#br3" timeOffset="148802.32">32171 7606 27566,'7'45'138,"-5"-28"-121,0 1 0,2 0 0,0-1-1,0 0 1,2 0 0,0 0-1,1 0 1,2 0-17,-9-15 3,1-1 0,0 0-1,0 1 1,0-1 0,0 0 0,0 0-1,0 0 1,0 1 0,0-1 0,0-1 0,1 1-1,-1 0 1,0 0 0,1 0 0,-1-1-1,1 1 1,-1 0 0,1-1 0,-1 1 0,1-1-1,-1 0 1,1 0 0,-1 1 0,1-1 0,-1 0-1,1 0 1,-1-1 0,1 1 0,0 0-1,-1 0 1,1-1 0,-1 1 0,1-1 0,-1 1-1,0-1 1,1 0 0,-1 1 0,0-1-1,1 0 1,-1 0 0,0 0 0,0 0 0,0 0-1,1 0 1,-1 0 0,0-2-3,51-63 186,-49 62-173,119-207 348,-122 210-358,0 0 0,0 0 1,0 0-1,1 0 0,-1 0 0,0 0 0,1 0 0,-1 0 1,0 0-1,1 0 0,-1 0 0,1 0 0,0 0 1,-1 1-1,1-1 0,0 0 0,-1 0 0,1 1 0,0-1 1,0 0-1,0 1 0,0-1 0,-1 1 0,1-1 0,0 1 1,0-1-1,0 1 0,0 0 0,0 0 0,0-1 0,0 1 1,0 0-1,0 0 0,0 0 0,0 0 0,0 0 0,0 0 1,0 0-1,0 0 0,0 1 0,0-1 0,0 0 0,0 1 1,0-1-1,0 1 0,0-1 0,0 1 0,0-1 1,0 1-1,-1-1 0,1 1 0,0 0 0,0-1 0,-1 1 1,1 0-1,0 0 0,-1 0 0,1 0 0,0 0-3,17 58 32,-1 35 38,-17-93-65,0-1-1,0 1 0,0 0 0,0-1 0,0 1 1,0 0-1,0-1 0,0 1 0,0-1 0,1 1 0,-1 0 1,0-1-1,0 1 0,1-1 0,-1 1 0,0-1 0,1 1 1,-1-1-1,0 1 0,1-1 0,-1 1 0,1-1 0,-1 0 1,1 1-1,-1-1 0,1 1 0,-1-1 0,1 0 1,-1 0-1,1 1 0,0-1 0,-1 0 0,1 0 0,-1 0 1,1 0-1,0 0 0,-1 1 0,1-1 0,0 0 0,-1 0 1,1-1-1,-1 1 0,1 0 0,0 0 0,-1 0 0,1 0 1,-1 0-1,1-1 0,0 1 0,-1 0 0,1-1 1,-1 1-5,26-28 308,-23 24-284,38-55 238,82-92-529,-119 148-454,-5 6-666,-1 10-452</inkml:trace>
  <inkml:trace contextRef="#ctx0" brushRef="#br3" timeOffset="149053.75">32510 7207 27990,'0'0'320,"21"16"-280,-11-2 264,-1-1 1256</inkml:trace>
  <inkml:trace contextRef="#ctx0" brushRef="#br3" timeOffset="149894.41">30504 9080 11586,'-31'-173'11387,"25"146"-8228,-1 43-1357,20 135-1439,-1-21-354,-5-41 28,4-1-1,3 0 0,10 22-36,0-52 100,-13-85 186,-9-53-90,-3-1 0,-4 1 0,-9-40-196,0-8 32,15 76-70,-1 51 34,1 1 1,-1-1 0,1 1 0,0-1 0,-1 1-1,1-1 1,0 1 0,-1 0 0,1-1 0,0 1-1,0 0 1,-1 0 0,1-1 0,0 1 0,0 0-1,-1 0 1,1 0 0,0 0 0,0 0 0,0 0-1,-1 0 1,1 0 0,0 0 0,0 0 0,-1 1-1,1-1 1,0 0 0,0 1 0,-1-1 0,1 0-1,0 1 1,-1-1 0,1 1 0,0-1 0,-1 1-1,1-1 1,-1 1 0,1-1 0,-1 1 0,1 0-1,-1-1 1,1 1 0,-1 0 0,0-1 0,1 1-1,-1 0 1,0 0 0,1-1 0,-1 1 0,0 0-1,0 0 1,0-1 0,0 2 3,34 41-93,-28-33 93,0 0-1,1 0 1,1-1-1,0 0 1,0-1-1,0 0 0,1 0 1,1-1-1,-1 0 1,1 0-1,5 1 1,-11-6 0,0-2 0,0 1 0,0 0 0,0-1 0,0 0 0,0 0 0,1 0 0,-1 0 0,0-1-1,0 1 1,0-1 0,0 0 0,0-1 0,0 1 0,0-1 0,-1 1 0,1-1 0,0 0 0,-1-1 0,0 1 0,1 0 0,-1-1-1,0 0 1,0 0 0,2-3 0,60-87 33,-61 86-27,0 0 0,-1-1 0,0 0 0,0 1 0,0-1 0,-1 0 0,-1-1 0,1 1 0,-2 0 0,1 0 0,-1-1 0,0 1 0,0 0 0,-1 0 0,0-1 0,-1 1 0,0 0 0,0 0 0,-1 0 0,0 1 0,0-1 0,-1 1 1,0-1-1,0 1 0,-4-4-6,7 10-3,-1 1 1,1-1-1,0 1 1,-1 0 0,1 0-1,-1-1 1,1 1 0,-1 0-1,1 0 1,0 1-1,-1-1 1,1 0 0,-1 0-1,1 1 1,0-1 0,-1 1-1,1-1 1,0 1-1,-1-1 1,1 1 0,0 0-1,0 0 1,-1 0-1,1 0 1,0 0 0,0 0-1,0 0 1,0 0 0,0 0-1,1 0 1,-1 0-1,0 1 1,0-1 0,1 0-1,-1 0 1,1 1 0,-1-1-1,1 1 1,0-1-1,-1 0 1,1 1 0,0-1-1,0 1 1,0-1 0,0 1-1,0-1 1,0 1-1,1-1 1,-1 0 0,0 1-1,1 0 3,-10 44-15,3-1-1,1 1 1,2 0-1,2 0 0,2 0 1,4 17 15,-6-60 1,1 1 0,0-1 0,0 1 0,0-1 1,0 1-1,0-1 0,1 1 0,-1-1 0,1 1 0,0-1 0,0 1 1,0-1-1,1 0 0,-1 0 0,1 0 0,0 0 0,0 0 0,0 0 1,0 0-1,0 0 0,1-1 0,-1 1 0,1-1 0,-1 0 0,1 0 1,0 0-1,0 0 0,0 0 0,0 0 0,1-1 0,-1 0 0,0 1 1,1-1-1,-1-1 0,0 1 0,1 0 0,-1-1 0,1 0 0,-1 1 1,1-1-1,-1-1 0,2 1-1,9-8 23,-2-1 1,1 0 0,-1-1-1,-1-1 1,0 1 0,0-2-1,-1 1 1,-1-1-1,0-1 1,0 0 0,-1 0-1,0-3-23,-5 12 6,62-119 136,-70 174-165,-19 74 46,24-124-26,0 0 0,0 0 0,0 1 0,0-1 0,0 0 0,0 0 0,0 1 0,1-1 0,-1 0 0,0 0 0,1 0-1,-1 0 1,1 1 0,-1-1 0,1 0 0,0 0 0,-1 0 0,1 0 0,0 0 0,0 0 0,0 0 0,0-1 0,0 1 0,-1 0 0,2 0 0,-1-1 0,0 1 0,0 0 0,0-1 0,0 1 0,0-1 0,0 0 0,1 1 0,-1-1 0,0 0 0,0 0 0,0 0 0,1 0 0,-1 0 0,0 0 0,0 0 0,1 0 0,-1 0 0,0 0 0,0-1 0,1 1 0,-1 0 0,0-1 0,0 1 0,0-1 0,0 0 0,0 1 0,0-1 0,1 0 3,27-6-775</inkml:trace>
  <inkml:trace contextRef="#ctx0" brushRef="#br3" timeOffset="150767.8">31346 8636 25493,'29'111'501,"-4"1"-1,-6 1 0,-4 2-500,12 73 1008,-24-172-960,-3-10-34,0 0 0,1 1 1,0-1-1,1 0 0,-1 0 0,1 0 1,0-1-1,0 1 0,1 0 1,0-1-1,0 0 0,0 1 0,2 0-14,2-25 336,-13-7-223,-2-1 0,0 1 0,-2 1 0,-1-1-1,0 2 1,-16-23-113,24 39 10,-97-158-4,125 194-260,-23-23 252,0 0 0,1 0-1,-1-1 1,1 1-1,0-1 1,0 1 0,1-1-1,-1 0 1,1 0 0,0-1-1,0 1 1,0-1 0,1 0-1,-1 0 1,1 0 0,-1 0-1,1-1 1,0 0 0,0 0-1,0 0 1,0-1 0,1 0-1,-1 0 1,0 0 0,0 0-1,1-1 1,-1 0 0,0 0-1,1-1 1,-1 1 0,0-1-1,1 0 1,1-1 2,2-6 4,0 0 1,0-1-1,0 0 1,-1-1-1,-1 0 1,1 0-1,-2 0 1,1-1-1,-2 0 1,1-1-1,-1 1 1,-1-1-1,0 0 1,-1 0-1,0 0 1,-1 0-1,0-1 1,-1 1-1,-1 0 1,0-1-1,0 1 1,-3-13-5,-2-5 33,4 25-24,0 7-23,3 102-62,19 45 88,-21-147-7,0-1 1,0 1-1,0 0 1,0-1-1,0 1 1,0-1-1,0 1 1,0-1-1,1 1 1,-1-1-1,1 1 1,-1-1-1,1 1 1,0-1-1,-1 0 1,1 1-1,0-1 1,0 0-1,0 1 1,0-1-1,0 0 1,0 0-1,0 0 1,1 0-1,-1 0 1,0 0-1,1 0 1,-1-1-1,0 1 1,1 0 0,-1-1-1,1 1 1,-1-1-1,1 0 1,-1 1-1,1-1 1,-1 0-1,1 0 1,-1 0-1,1 0 1,0 0-1,-1 0 1,1 0-1,-1-1 1,1 1-1,-1 0 1,1-1-1,-1 1 1,1-1-1,-1 0 1,0 0-1,1 1 1,-1-1-1,0 0 1,0 0-1,1 0 1,-1 0-1,0 0 1,0-1-1,0 1 1,0 0-1,0 0 1,-1-1 0,1 1-1,0 0 1,0-1-6,11-23 96,0 0 0,-2-1 0,-1 0 0,-1-1 0,-1 1 0,-1-2 0,1-20-96,9-81 58,-8 131-127,-3 13 55,-2 0 0,1 0 0,-2 0 1,0 0-1,-1 1 0,0-1 0,-2 14 14,2-9 2,11 65 22,-10-84-26,-1-1-1,1 0 0,-1 0 0,1 0 1,-1 0-1,0 0 0,1 0 0,-1 0 0,1 0 1,-1-1-1,1 1 0,-1 0 0,0-1 1,1 1-1,-1-1 0,0 1 0,0-1 1,1 0-1,-1 0 0,0 0 0,0 1 0,0-1 1,0 0-1,0 0 0,0-1 0,0 1 1,0 0-1,0 0 0,-1 0 0,1-1 0,0 1 1,-1 0-1,1 0 0,-1-1 0,1 1 1,-1-1-1,0 0 3,1 1-7,36-85-1480,-20 29-421</inkml:trace>
  <inkml:trace contextRef="#ctx0" brushRef="#br3" timeOffset="151723.96">31875 8507 27078,'-1'11'131,"-1"2"-83,0-1 0,0 1 1,1 1-1,0-1 0,1 0 1,1 0-1,0 0 0,1 0 1,0 0-1,1 0 0,1-1 1,0 1-1,0-1 0,2 0 1,-1 0-1,1 0 0,1-1 1,0 0-1,1 0 0,3 3-48,-10-13 4,-1-1-1,1 1 1,0 0-1,-1-1 0,1 1 1,-1-1-1,1 0 1,0 1-1,0-1 0,-1 1 1,1-1-1,0 0 1,0 0-1,-1 1 0,1-1 1,0 0-1,0 0 1,-1 0-1,1 0 1,0 0-1,0 0 0,0 0 1,-1 0-1,1 0 1,0-1-1,0 1 0,-1 0 1,1 0-1,0-1 1,0 1-1,-1 0 0,1-1 1,0 1-1,-1-1 1,1 1-1,0-1 0,-1 1 1,1-1-1,-1 1 1,1-1-1,-1 0 0,1 1 1,-1-1-1,1 0 1,-1 1-1,0-1 1,1 0-1,-1 0 0,0 1 1,0-1-1,0 0 1,1 0-1,-1 1 0,0-2-3,4-49 310,-4 50-301,-13-216 397,39 386-472,7-109 81,-31-59-13,-1 0 0,0 0-1,0 0 1,1-1 0,-1 1 0,0 0 0,1 0-1,-1-1 1,1 1 0,-1-1 0,1 1 0,-1-1 0,1 0-1,-1 1 1,1-1 0,-1 0 0,1 0 0,0 0-1,-1 0 1,1-1 0,-1 1 0,1 0 0,-1-1 0,1 1-1,-1-1 1,1 1 0,-1-1 0,0 0 0,1 1 0,-1-1-1,0 0 1,1 0 0,-1 0 0,0 0 0,0 0-1,0 0 1,0 0 0,0-1 0,0 1 0,0 0 0,0-1-2,6-9 31,0 0 0,-1-1 1,0 0-1,-1 0 1,0-1-1,-1 1 1,-1-1-1,0 0 0,0 0 1,-2 0-1,1 0 1,-2 0-1,1 0 1,-3-12-32,-5 15 1,2 39-56,7 204-39,12-200 110,5-39 39,13-50 71,30-157 103,-62 213-230,0 0 0,1 0 0,-1 1 0,0-1 0,1 0 0,-1 0 0,0 0 0,1 0 0,-1 0 0,0 0 1,1 0-1,-1 0 0,0 0 0,1 0 0,-1 0 0,0 0 0,1 0 0,-1 0 0,0 0 0,1 0 0,-1 0 0,0 0 0,1-1 0,-1 1 0,0 0 0,0 0 0,1 0 0,-1-1 0,0 1 0,1 0 0,-1 0 0,0-1 0,0 1 0,0 0 0,1 0 0,-1-1 0,0 1 0,0 0 0,0-1 0,0 1 0,1 0 0,-1-1 0,0 1 0,0 0 0,0-1 0,0 1 0,0 0 0,0-1 0,0 1 0,0 0 0,0-1 1,6 34-53,-5-31 51,1 10-8,-1 2 11,1-1 0,0 1 0,1-1 0,1 0 0,0 0 0,1 0-1,0 0 1,5 8-1,-7-21 2,-1 0 0,0 0 0,1 0 0,-1 0 0,0-1 0,1 1 0,-1-1 0,0 1 0,1-1 0,-1 0 0,0 1 0,0-1 0,0-1 0,0 1 0,0 0 0,0 0 0,0-1 0,0 1 0,0-1-1,-1 1 1,1-1 0,0 0 0,-1 0 0,0 0 0,1 0 0,0-1-2,5-4 5,40-28 21,-46 34-13,-8-7 28,-46-36-15,53 43-27,0 0 0,0 0 0,0-1 1,0 1-1,0 0 0,0 0 0,0 0 0,1 0 1,-1-1-1,0 1 0,1 0 0,-1 0 0,1 0 1,-1 0-1,1 0 0,0 0 0,-1 0 0,1 0 1,0 0-1,0 0 0,-1 0 0,1 1 0,0-1 1,0 0-1,0 1 0,0-1 0,0 0 0,0 1 1,0-1-1,0 1 0,0-1 0,1 1 0,-1 0 1,0 0-1,0-1 0,0 1 0,0 0 1,1 0-1,-1 0 0,0 0 0,0 0 0,0 0 1,0 1-1,1-1 0,-1 0 0,0 1 1,10-4-11,3-2 10,0-1 1,0 0-1,0-1 1,-1 0-1,0-1 1,0-1-1,-1 0 1,0 0-1,0-2 1,-1 1-1,-1-1 1,0-1-1,0 0 1,-1 0-1,-1-1 1,0 0-1,-1-1 1,0 1 0,-1-1-1,0-1 1,-2 1-1,1-4 1,-4 17 1,0 0-1,0 0 1,-1 0 0,1 0-1,0 0 1,-1 0-1,1 0 1,-1 0 0,1 0-1,-1 0 1,0 0 0,1 0-1,-1-1 1,0 1-1,0 0 1,0 0 0,0 0-1,0 0 1,0 0 0,0-1-1,0 1 1,0 0-1,-1 0 1,1 0 0,0 0-1,-1 0 1,1 0 0,-1 0-1,1 0 1,-1 0-1,0 0 1,1 0 0,-1 0-1,0 0 1,0 0 0,0 0-1,1 0 1,-1 1-1,0-1 1,0 0 0,0 1-1,0-1 1,0 1 0,0-1-1,0 1 1,-1 0 0,1-1-1,0 1 1,0 0-1,0 0 1,0-1 0,0 1-1,-1 0 1,1 0 0,0 0-1,0 1 1,0-1-1,0 0 1,0 0 0,-1 1-1,1-1 1,0 0 0,0 1-1,0-1 1,0 1-1,0 0 0,-9 8-4,2 1-1,-1 0 0,1 1 1,1 0-1,0 0 0,0 1 0,1 0 1,0 0-1,2 0 0,-1 1 0,1-1 1,1 1-1,-1 8 5,0 89 24,4-107-24,1-1 0,-1 1 0,1-1 0,0 1 0,-1-1 0,1 0-1,1 1 1,-1-1 0,0 0 0,0 1 0,1-1 0,0 0 0,-1 0-1,1 0 1,0-1 0,0 1 0,0 0 0,0-1 0,0 1 0,0-1-1,0 1 1,1-1 0,-1 0 0,0 0 0,1 0 0,-1-1-1,1 1 1,-1 0 0,1-1 0,-1 0 0,1 1 0,0-1 0,-1 0-1,1 0 1,-1-1 0,1 1 0,0 0 0,-1-1 0,2 0 0,60-30-491,-31 5-712</inkml:trace>
  <inkml:trace contextRef="#ctx0" brushRef="#br3" timeOffset="152969.38">29727 10196 19612,'-4'-5'1633,"10"-4"-265,10-2-168,21-5-328,15-4-264,15-3-200,9-3-47,6 3-193,6 0-56,-15 13-56,-8 2 8,-11 7 24,-14-1-48,-7 1-656,-10-3-425,-15-4 1537</inkml:trace>
  <inkml:trace contextRef="#ctx0" brushRef="#br3" timeOffset="153187.1">29885 10406 20140,'0'-9'1601,"4"-4"-113,17-5-400,9-3-200,21-9-376,11 1-111,14 0-153,7 4-48,-4 9-136,-2 7 88,-13 3-872,-10 0-601</inkml:trace>
  <inkml:trace contextRef="#ctx0" brushRef="#br3" timeOffset="153404.5">30559 9802 22453,'0'0'1008,"0"0"352,0 2-464,16 19-391,2-8-193,7 8-304,4 3-8,-7 10 0,-4 6 0,-15 14 16,-9 7 16,-17 8-32,-8 6 0,-13-8-536,-8-6-689</inkml:trace>
  <inkml:trace contextRef="#ctx0" brushRef="#br3" timeOffset="156073.11">31371 9654 24405,'0'-1'50,"1"1"-1,-1 0 0,0-1 0,1 1 1,-1 0-1,0-1 0,0 1 1,1 0-1,-1-1 0,0 1 1,0-1-1,0 1 0,0 0 1,1-1-1,-1 1 0,0-1 1,0 1-1,0-1 0,0 1 1,0-1-1,0 1 0,0 0 1,0-1-1,0 1 0,0-1 1,0 1-1,-1-1 0,1 1 0,0-1 1,0 1-1,0 0 0,-1-1 1,1 1-1,0 0 0,0-1 1,-1 1-1,1-1 0,0 1 1,-1 0-1,1 0 0,0-1 1,-1 1-1,1 0 0,0 0 1,-1-1-1,1 1 0,-1 0 1,1 0-1,0 0 0,-1-1 0,1 1 1,-1 0-1,1 0 0,-1 0 1,1 0-1,0 0 0,-1 0 1,1 0-1,-1 0 0,1 0 1,-1 0-1,1 1 0,-1-1 1,1 0-1,0 0 0,-1 0 1,1 0-50,-32 19 524,18-7-515,0 1 1,1 1-1,1 0 1,0 1-1,0 0 0,2 1 1,0 0-1,1 0 1,0 1-1,2 1 0,0-1 1,0 1-1,2 0 1,0 1-1,2-1 1,0 1-1,0-1 0,2 1 1,1 18-10,0-33 0,1 0 0,0 0 0,0-1 0,0 1 0,0 0 0,1-1 0,-1 1 0,1-1 1,0 1-1,0-1 0,0 0 0,1 0 0,-1 0 0,1 0 0,-1 0 0,1-1 0,0 1 0,0-1 1,0 1-1,1-1 0,-1 0 0,0 0 0,1-1 0,-1 1 0,1-1 0,0 0 0,-1 0 0,1 0 0,0 0 1,0-1-1,0 1 0,0-1 0,-1 0 0,1 0 0,0 0 0,0-1 0,0 0 0,0 1 0,-1-1 0,1 0 1,0-1-1,-1 1 0,2-1 0,12-4-140,0 0 0,0-1 1,-1-1-1,1 0 0,-2-1 0,1-1 1,-1 0-1,-1-1 0,10-10 140,8-13 1399</inkml:trace>
  <inkml:trace contextRef="#ctx0" brushRef="#br3" timeOffset="156550.28">31536 9633 26262,'12'293'346,"-8"-236"-316,8-69 691,-4-13-590,-2-1 0,0 1 0,-2-1-1,0-1 1,-2 1 0,-1 0 0,-2 0 0,0-1 0,-1 1-1,-5-17-130,3 19 4,24 67-74,16 45 78,-35-85-8,1-1 1,-1 0-1,1 1 1,-1-1-1,1 0 1,0 0-1,0 0 1,0 0-1,0 0 0,0-1 1,0 1-1,0 0 1,1-1-1,-1 0 1,0 1-1,1-1 1,0 0-1,-1 0 1,1-1-1,-1 1 0,1 0 1,0-1-1,0 0 1,-1 1-1,1-1 1,0 0-1,-1-1 1,1 1-1,0 0 1,0-1-1,-1 1 0,3-2 0,3-3 9,-1-1 0,1 0 0,-2 0-1,1-1 1,-1 0 0,0 0-1,0-1 1,0 1 0,-1-1 0,-1 0-1,1-1 1,-1 1 0,-1-1-1,0 0 1,0 1 0,0-2-1,-1 0-8,24-124 95,-43 417-174,16-267 81,1-8 0,-1 0 0,1 0-1,0 0 1,1 0 0,0 0-1,0 0 1,1 0 0,0-1-1,0 1 1,1-1-1,3 7-1,-4-13 3,0-2 0,0 1 0,0 0 0,0 0 0,0 0 0,0-1 0,-1 1 0,1-1 0,0 0 0,0 1 0,0-1 0,-1 0 0,1 0 0,0 0 0,-1 0 0,1-1 0,-1 1 0,1 0 0,-1-1 0,0 1 0,1-1-1,-1 1 1,0-1 0,0 1 0,0-1 0,0 0 0,0 0 0,-1 0 0,1 1 0,-1-1 0,1 0 0,-1 0 0,1 0 0,-1-1-3,2-1 6,64-158-835,-51 110-754</inkml:trace>
  <inkml:trace contextRef="#ctx0" brushRef="#br3" timeOffset="156738.1">31854 9309 29006,'0'0'360,"0"0"-224,0 0-112,0 0 0,2 0-616,29 1-688,-12 11-1081,2 4 377</inkml:trace>
  <inkml:trace contextRef="#ctx0" brushRef="#br3" timeOffset="157067.55">32104 9445 25830,'-10'11'100,"0"0"0,0 0 0,1 1 0,1 0 1,0 0-1,0 1 0,2 0 0,-1 1 0,2 0 1,0-1-1,0 2 0,1-1 0,1 0 0,-1 11-100,4-23 2,1-1-1,-1 0 0,1 0 0,-1 0 0,1 1 0,-1-1 0,1 0 0,0 0 0,-1 0 0,1 0 0,0 0 0,0 0 0,0 0 0,0-1 0,0 1 0,0 0 0,0 0 0,0-1 0,0 1 0,0 0 0,0-1 0,0 0 0,1 1 0,-1-1 0,0 1 0,0-1 0,1 0 0,-1 0 0,0 0 0,0 0 0,1 0 0,-1 0 0,0 0 0,0 0 0,1 0 0,-1-1 0,0 1 0,0 0 0,0-1 0,1 1 0,-1-1 0,0 0 0,0 1 0,0-1-1,16-1-33,1 1-7,0 0-1,0 2 1,0 1-1,0 0 0,-1 1 1,1 1-1,-1 0 1,0 1-1,2 2 41,-18-7-1,1 1 0,-1 0-1,1-1 1,-1 1 0,0 0-1,1-1 1,-1 1 0,0 0 0,0 0-1,0 0 1,0 0 0,0 0-1,0 0 1,0 1 0,0-1 0,0 0-1,0 0 1,0 1 0,-1-1-1,1 1 1,-1-1 0,1 0 0,-1 1-1,1-1 1,-1 1 0,0-1-1,0 1 1,0-1 0,0 1 0,0-1-1,0 1 1,0-1 0,0 1-1,-1-1 1,1 1 0,0-1 0,-1 1-1,1-1 1,-1 0 0,0 1-1,0-1 1,1 0 0,-1 1 0,0-1-1,0 0 1,0 0 0,0 0-1,0 0 1,0 0 0,-1 0 0,1 0 1,-64 50 341,53-44-228,0 0-1,0 0 1,-1-1-1,0-1 1,-1 0-1,1-1 1,-1 0-1,0-2 1,0 1-1,0-1 1,0-1-1,0-1 1,0 0-1,-1-1-112,14 1-22,0 0 0,-1 0-1,1 0 1,0 0 0,0 0-1,0 0 1,-1-1 0,1 1-1,0 0 1,0-1 0,0 1 0,0-1-1,0 1 1,0-1 0,0 0-1,0 0 1,0 1 0,0-1-1,0 0 1,0 0 0,0 0 0,1 0-1,-1 0 1,0 0 0,1 0-1,-1 0 1,1 0 0,-1 0-1,1 0 1,-1 0 0,1-1 0,0 1-1,0 0 1,-1 0 0,1 0-1,0-1 1,0 1 0,0 0 0,0 0-1,0 0 1,1-1 0,-1 1-1,0 0 1,1 0 0,-1 0-1,0 0 1,1 0 0,0-1 0,-1 1-1,1 0 1,-1 0 0,1 0-1,0 0 1,0 1 0,0-1-1,0 0 1,0 0 22,20-21-1031,8-2 2057</inkml:trace>
  <inkml:trace contextRef="#ctx0" brushRef="#br3" timeOffset="157252.97">32336 9463 26734,'0'55'328,"5"-1"-184,-1-5-72,10-10-40,-4-8 8,0-13-40,1-9-328,-4-15-872,5-15-289</inkml:trace>
  <inkml:trace contextRef="#ctx0" brushRef="#br3" timeOffset="157409.11">32321 9106 26710,'-3'21'144,"2"0"-112,8-2 56,4-5-64,10-5-1361,-1-5-319</inkml:trace>
  <inkml:trace contextRef="#ctx0" brushRef="#br3" timeOffset="157751.59">32522 9291 27334,'-68'104'801,"74"-103"-846,136 0-363,-37 33 388,-102-33 19,0 1-1,-1 0 1,1 1-1,0-1 1,-1 0-1,1 1 1,-1 0-1,0-1 1,0 1 0,0 0-1,0 0 1,0 0-1,-1 0 1,1 0-1,-1 1 1,0-1-1,0 0 1,0 1-1,0-1 1,-1 1-1,1-1 1,-1 1-1,0-1 1,0 1-1,0-1 1,0 1-1,-1-1 1,0 1-1,1-1 1,-1 1 1,-5 8 103,-1 1 0,1-1 1,-2-1-1,0 1 0,0-1 0,-1-1 0,0 1 1,-1-1-1,0-1 0,0 0 0,-1-1 0,-1 0 1,1 0-1,-1-1 0,0-1 0,-1 0 0,0 0 1,0-1-104,11-4-23,0 0 1,0 1 0,0-1 0,0 0 0,0 0-1,0 0 1,0 0 0,0 0 0,0-1-1,0 1 1,0-1 0,0 1 0,-1-1 0,1 0-1,0 0 1,0 0 0,-1 0 0,1 0 0,0 0-1,0-1 1,0 1 0,-1-1 0,1 0-1,0 1 1,0-1 0,0 0 0,0 0 0,0 0-1,0-1 1,1 1 0,-1 0 0,0-1 0,0 1-1,1-1 1,-1 0 0,1 1 0,0-1-1,-1 0 23,1-23-1529</inkml:trace>
  <inkml:trace contextRef="#ctx0" brushRef="#br3" timeOffset="158015.83">32778 8699 27078,'-15'65'440,"20"2"-336,11-6-56,12-15-24,5-4 0,0-9 16,-7-2 104,1-6-1024,3-3-689</inkml:trace>
  <inkml:trace contextRef="#ctx0" brushRef="#br3" timeOffset="158266.17">32973 9590 28158,'9'9'376,"9"-6"-160,-2-6-1008,8-3-568</inkml:trace>
  <inkml:trace contextRef="#ctx0" brushRef="#br3" timeOffset="170307.44">32318 9190 18740,'-162'32'200,"107"-22"-155,1 3 0,0 2 0,1 3 0,-40 20-45,-132 40 155,-181 15 76,-27 41-312,380-117 161,1 3-1,0 2 0,2 2 1,0 2-1,2 2 0,1 3 0,1 1 1,2 3-1,-5 7-79,-240 215 12,264-233-4,-5 4 71,2 0 0,1 2 1,1 1-1,2 1 0,-6 11-79,28-40 3,1-1 1,-1 0-1,1 1 1,-1-1-1,1 1 1,0-1-1,0 1 0,0 0 1,0-1-1,0 1 1,1 0-1,-1 0 0,1-1 1,0 1-1,0 0 1,0 0-1,0 0 0,0-1 1,0 1-1,1 0 1,0 0-1,-1 0 1,1-1-1,0 1 0,0-1 1,1 1-1,-1 0 1,0-1-1,1 0 0,-1 1 1,1-1-1,0 0 1,0 0-1,0 0 0,0 0 1,0 0-1,1-1 1,-1 1-1,0 0 1,1-1-1,-1 0 0,1 0 1,2 1-4,18 5-17,1-1 0,-1-2 0,1 0 0,0-1 0,0-2 0,0 0 0,0-2 0,0-1 0,0 0 0,5-3 17,-21 4-1,655-87 168,-633 85-175,215-15-32,0-11 1,119-35 39,321-148 60,-332 140-23,-307 64-14,0-2-1,-1-2 0,0-2 1,-1-2-1,-1-2 0,-1-1 1,36-24-23,-56 30 16,-1-1 0,-1-1 0,0-1 0,-1-1 1,-1-1-1,0 0 0,-2-1 0,0-1 0,-1-1 0,-1 0 1,-1-1-1,-1 0 0,0-1 0,-2 0 0,1-7-16,-8 18 101,-1-1 0,-1 1 0,1-1 0,-2 0 1,0 1-1,0-1 0,-2 0 0,1 1 0,-1-1 0,-1 1 0,0-1 0,-1 1 0,-1 0 0,-4-8-101,-21-94 346,30 102-339,0-1 1,-1 1-1,-1-1 1,0 1 0,-1 0-1,0-1 1,-1 1-1,0 1 1,-1-1 0,0 1-1,-1 0 1,0 0-1,-1 0 1,0 1 0,-1 0-1,0 0 1,0 1-1,-1 0 1,0 1 0,-10-7-8,5 6-13,-1 1 0,0 1 0,-1 0 0,1 2 0,-1-1 0,-1 2 0,1 0 0,0 1 0,-1 1 0,0 0 0,0 1 0,1 1 0,-1 1 0,-5 1 13,-64 9-761</inkml:trace>
  <inkml:trace contextRef="#ctx0" brushRef="#br3" timeOffset="187529.36">29329 7185 12955,'0'0'1472,"0"0"302,5-2-1015,150-24-643,-45-10 122,-2-4 1,24-17-239,148-55 543,-99 46-485,-4-8 0,21-19-58,0 6 97,-130 61-77,-1-4 1,-1-2 0,-2-4 0,30-22-21,110-98 827,-65 65-693,-24-25-31,-86 19 2411,-25 88-2510,0 0-1,1 1 1,0-1 0,1 1-1,0 0 1,0 1 0,0-1-1,1 1 1,0 0 0,1 1-1,-1 0 1,1 0 0,0 1-1,1 0 1,-1 0 0,1 0-4,2 2 1,-1-1 0,0-1 1,0 0-1,0 0 1,-1-1-1,0 0 0,0-1 1,-1 0-1,0 0 1,0-1-1,0 0 0,-1-1 1,0 1-1,-1-1 0,0-1 1,0 1-1,-1-1 1,0 0-1,-1 0 0,0 0 1,-1-1-1,0 1 0,0-1 1,-1 0-1,-1 0 1,0 0-1,0 0 0,-1-4-1,-7-5 14,0 0-1,-2 1 0,0 0 1,-1 0-1,-1 1 0,0 0 1,-2 1-1,0 0 0,-1 1 1,0 1-1,-1 0 0,-1 1 1,-1 0-1,1 2 0,-2 0 1,0 1-1,0 0 0,-1 2 1,-1 0-1,-3 0-13,-162-68 420,183 76-425,-10-12 93,-47-5-207,45 18 81,-386 133-199,183-51 248,-160 49 0,188-78 23,2 8 0,-100 51-34,-9 23 8,264-119-11,1 3 0,0 0 1,1 2-1,2 1 0,0 1 1,1 2-1,2 0 0,-2 5 3,24-27-6,1 0 0,-1 0 0,1-1 0,0 2-1,0-1 1,1 0 0,-1 0 0,1 1-1,-1-1 1,1 1 0,0-1 0,0 1 0,1-1-1,-1 1 1,1-1 0,-1 1 0,1 0-1,1 0 7,62 150 86,22 114-85,-82-257 5,0 0 0,0 0 0,-1 1 0,0-1 0,-1 0 0,0 1 0,-1-1 0,0 1 0,-1-1 0,0 1 0,-1-1 0,0 0-1,-2 6-5,1-3-1,0 1 0,1 0-1,1 1 1,1-1-1,0 0 1,1 0 0,0 0-1,2 0 1,-1 0-1,2 0 1,0-1 0,1 0-1,0 1 1,1-1-1,0-1 1,2 1 0,-1-1-1,10 11 2,15 16-269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1.174"/>
    </inkml:context>
    <inkml:brush xml:id="br0">
      <inkml:brushProperty name="width" value="0.025" units="cm"/>
      <inkml:brushProperty name="height" value="0.025" units="cm"/>
    </inkml:brush>
  </inkml:definitions>
  <inkml:trace contextRef="#ctx0" brushRef="#br0">25 323 11819,'0'0'5605,"-4"8"-4441,-15 25-390,19-32-757,0-1 0,0 0-1,-1 1 1,1-1 0,0 1-1,0-1 1,0 1-1,0-1 1,-1 1 0,1-1-1,0 0 1,0 1 0,0-1-1,0 1 1,0-1 0,0 1-1,0-1 1,0 1 0,0-1-1,1 1 1,-1-1-1,0 1 1,0-1 0,0 1-1,0-1 1,1 0 0,-1 1-1,0-1 1,1 1 0,-1-1-1,0 0 1,0 1 0,1-1-1,-1 0 1,1 1 0,-1-1-1,0 0 1,1 0-1,-1 1 1,1-1 0,-1 0-1,1 0 1,-1 0 0,0 1-1,1-1 1,-1 0 0,1 0-1,-1 0 1,1 0 0,-1 0-1,1 0 1,-1 0-1,1 0 1,-1 0 0,2-1-1,24-2 376,-22 2-508,1-1 1,-1 0-1,0-1 0,0 1 0,0-1 0,-1 0 1,1 1-1,0-2 0,-1 1 0,0 0 0,0-1 1,0 0-1,0 1 0,-1-1 0,1 0 0,-1 0 1,0-1-1,0 1 0,-1 0 0,1-1 0,-1 1 1,0-1-1,0 1 0,0-1 0,0-9 0,-2 14 91,1 0 0,0-1 0,0 1-1,0 0 1,0 0 0,-1-1 0,1 1 0,0 0-1,0 0 1,-1-1 0,1 1 0,0 0-1,-1 0 1,1 0 0,0 0 0,0-1 0,-1 1-1,1 0 1,0 0 0,-1 0 0,1 0-1,0 0 1,-1 0 0,1 0 0,0 0 0,-1 0-1,1 0 1,0 0 0,-1 0 0,1 0-1,0 0 1,-1 0 0,1 0 0,0 0 0,-1 1-1,1-1 1,0 0 0,-1 0 0,1 0-1,0 0 1,0 1 0,-1-1 0,1 0 0,0 0-1,0 1 1,0-1 0,-1 0 0,1 0-1,0 1 1,0-1 0,0 0 0,0 1 0,-1 0-1,-15 13 299,15-11-198,0-1 0,-1 0-1,1 0 1,0 1 0,0-1-1,1 1 1,-1-1 0,0 0-1,1 1 1,0 0 0,-1-1-1,1 1 1,0-1 0,0 1-1,1-1 1,-1 1 0,0-1 0,1 1-1,-1-1 1,2 3 0,0-3-5,-1 0 0,1 0 0,0-1 0,-1 1 0,1-1 1,0 0-1,0 1 0,0-1 0,0 0 0,0 0 1,0 0-1,1-1 0,-1 1 0,0 0 0,0-1 1,0 0-1,1 1 0,-1-1 0,0 0 0,1 0 0,3-1 1,2 1-8,0-2-1,0 1 1,-1-1 0,1 0 0,-1-1 0,1 0 0,-1 0 0,0-1 0,0 1 0,0-2 0,-1 1-1,0-1 1,0 0 0,7-6 0,5-7-38,0 0-1,-2-1 0,17-25 1,-18 24 28,-2-2 0,0 1 1,-1-2-1,-2 0 1,0 0-1,13-47 0,-23 69-57,0 1 0,0 0-1,0-1 1,0 1 0,1 0-1,-1 0 1,0-1 0,0 1 0,0 0-1,0-1 1,0 1 0,0 0-1,0-1 1,0 1 0,0 0-1,0-1 1,0 1 0,0 0-1,0-1 1,0 1 0,0 0 0,0 0-1,0-1 1,0 1 0,-1 0-1,1-1 1,0 1 0,0 0-1,0 0 1,0-1 0,-1 1-1,1 0 1,0 0 0,0-1 0,-1 1-1,1 0 1,0 0 0,-1-1-1,-10 9-13,-12 19 130,13-8 25,2-1 1,-1 1 0,2 1-1,1-1 1,0 1-1,2 1 1,0-1 0,1 0-1,1 1 1,1 0 0,1-1-1,1 1 1,4 27 0,-4-42-341,1 0 0,0 1 0,1-1 0,-1 0 0,1 0 1,0 0-1,6 7 0,-8-12-1014,-5-2 689,0 0 0,1-1 1,-1 0-1,1 1 0,-1-1 1,1-1-1,0 1 0,0 0 1,-1-1-1,-3-4 0,-6-4 28,-18-10 674,19 14 389,0-1 0,1 0-1,0-1 1,1 0-1,-13-13 1,23 21-439,-1 1-1,0-1 1,1 0-1,-1 1 1,1-1 0,-1 0-1,1 1 1,0-1-1,-1 0 1,1 0-1,-1 0 1,1 1 0,0-1-1,0 0 1,0 0-1,-1 0 1,1 1-1,0-1 1,0 0 0,0 0-1,0 0 1,0 0-1,1 1 1,-1-1 0,0 0-1,0 0 1,0 0-1,1 0 1,-1 1-1,0-1 1,1 0 0,-1 0-1,1 1 1,-1-1-1,1 0 1,-1 1-1,1-1 1,-1 1 0,1-1-1,0 0 1,-1 1-1,1-1 1,0 1-1,0 0 1,-1-1 0,1 1-1,0 0 1,1-1-1,45-10 748,-42 11-830,66-8-107,-2 1-1522,-1-5-3474,-15-4-3239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3.429"/>
    </inkml:context>
    <inkml:brush xml:id="br0">
      <inkml:brushProperty name="width" value="0.025" units="cm"/>
      <inkml:brushProperty name="height" value="0.025" units="cm"/>
    </inkml:brush>
  </inkml:definitions>
  <inkml:trace contextRef="#ctx0" brushRef="#br0">19 329 11819,'0'0'6113,"-2"13"-5494,0-7-557,-3 20 322,1-1-1,1 1 1,2 0 0,0 0 0,4 35 0,-3-60-372,1 0 0,-1 1 0,1-1 0,-1 0 1,1 0-1,-1 0 0,1 1 0,0-1 0,0 0 0,-1 0 1,1 0-1,0 0 0,0 0 0,0-1 0,0 1 0,0 0 1,0 0-1,1-1 0,-1 1 0,0 0 0,0-1 0,0 1 1,1-1-1,-1 0 0,0 1 0,0-1 0,1 0 0,-1 0 1,0 0-1,1 0 0,-1 0 0,0 0 0,1 0 0,-1 0 1,0-1-1,3 0 0,2 0 81,0-1 1,0 1 0,0-2-1,0 1 1,0-1-1,8-5 1,6-6 13,0 0 1,-1-2-1,-1-1 0,0 0 1,-1-1-1,-1-1 0,-1 0 1,25-43-1,-49 104-539,2-27 481,-16 42-30,22-53-15,0-1 0,0 1-1,0 0 1,0-1 0,1 1 0,-1 0-1,1 0 1,0 0 0,0-1 0,0 1 0,1 0-1,0 4 1,0-8 7,-1 1 0,1-1 0,-1 1 0,1-1 0,0 0 0,-1 0 1,1 1-1,0-1 0,-1 0 0,1 0 0,0 0 0,-1 1 0,1-1 0,0 0 0,-1 0 0,1 0 0,0 0 0,0-1 0,-1 1 0,1 0 0,0 0 0,-1 0 1,1 0-1,0-1 0,-1 1 0,1 0 0,-1-1 0,1 1 0,0 0 0,0-1 0,20-11 297,-4-1-192,-1-1-1,-1-1 1,27-32 0,7-6-296,-46 53-511,-3 10 362,-3 11 164,-11 22 179,10-33 22,1 1 0,0-1 0,0 1 0,1 0 0,-1 16 0,3-26-27,0 0 1,0-1 0,0 1-1,0 0 1,1-1-1,-1 1 1,0-1 0,0 1-1,1 0 1,-1-1 0,0 1-1,1-1 1,-1 1-1,0-1 1,1 1 0,-1-1-1,1 1 1,-1-1 0,1 0-1,-1 1 1,1-1-1,-1 1 1,1-1 0,-1 0-1,1 0 1,0 1 0,-1-1-1,1 0 1,0 0-1,-1 0 1,1 0 0,-1 1-1,1-1 1,0 0 0,-1 0-1,1 0 1,0-1-1,-1 1 1,1 0 0,0 0-1,-1 0 1,1 0-1,-1-1 1,1 1 0,0 0-1,-1 0 1,1-1 0,0 0-1,34-16 454,-20 7-474,-1 0 0,0-1-1,0-1 1,-1 0 0,0-1 0,-1-1 0,-1 0-1,0 0 1,17-32 0,-40 101-817,8-42 837,1-7 48,0 0 0,1 1 0,0-1 0,0 1 0,1 0 1,0 0-1,0-1 0,1 1 0,-1 0 0,1 0 0,2 12 0,-1-18-46,-1-1 0,1 1-1,0-1 1,-1 1-1,1-1 1,0 0-1,-1 1 1,1-1 0,0 0-1,0 1 1,-1-1-1,1 0 1,0 0-1,0 0 1,-1 1 0,1-1-1,0 0 1,0 0-1,0 0 1,-1-1-1,1 1 1,0 0 0,0 0-1,0 0 1,-1 0-1,1-1 1,0 1-1,0-1 1,22-9 275,-7-2-304,0-1-1,-1-1 1,-1 0 0,0-1 0,22-33-1,-3 7-528,-44 59 341,2 1-1,-15 40 0,15-35 326,6-18-3,0 1 0,1-1 0,0 1 0,0 0 0,1-1 0,-1 1 0,2 0 0,-1 0 1,1 0-1,0 0 0,1 7 0,-1-13-103,1 0 0,-1-1 0,1 1 0,0 0 1,-1-1-1,1 1 0,0 0 0,-1-1 0,1 1 0,0-1 0,0 1 1,-1-1-1,1 0 0,0 1 0,0-1 0,0 0 0,-1 1 0,1-1 1,0 0-1,0 0 0,0 0 0,0 0 0,0 0 0,0 0 0,0 0 1,-1 0-1,1 0 0,0 0 0,0-1 0,0 1 0,0 0 0,0 0 1,-1-1-1,1 1 0,0-1 0,0 1 0,-1-1 0,2 0 1,32-18 306,14-18-329,-2-3 1,-2-1-1,-2-3 0,50-66 1,-91 109 22,1 0 0,-1-1 0,0 1 0,0-1 0,0 0 0,0 1 0,0-1 0,-1 0 0,1 1 0,0-1 0,-1 0 0,1 0 0,-1 0 0,0 1 0,1-1 0,-1 0-1,0 0 1,0 0 0,0 0 0,-1 0 0,1 0 0,0 1 0,-1-1 0,1 0 0,-1 0 0,0 0 0,1 1 0,-1-1 0,-1-1 0,1 2-38,-1 0 0,1 0 0,0 1 1,-1-1-1,1 0 0,-1 1 0,1-1 0,-1 1 0,1 0 0,-1 0 1,1-1-1,-1 1 0,1 0 0,-1 0 0,1 0 0,-1 1 0,1-1 0,-1 0 1,1 0-1,-1 1 0,1-1 0,-1 1 0,1 0 0,-1-1 0,1 1 0,0 0 1,-1 0-1,1 0 0,0 0 0,0 0 0,0 0 0,0 0 0,0 0 0,-2 2 1,-9 10 21,0 0 1,0 1 0,1 0-1,1 1 1,0 0 0,-13 30-1,17-33 16,1 1 1,1 0-1,0 0 0,0 0 1,1 0-1,1 0 0,0 0 0,1 1 1,1 22-1,0-34-9,1 0 0,-1 0 0,0 0 0,1-1 0,-1 1-1,1 0 1,0 0 0,-1-1 0,1 1 0,0 0 0,0-1 0,0 1 0,0-1 0,0 1 0,1-1 0,-1 0-1,0 1 1,1-1 0,-1 0 0,1 0 0,-1 0 0,1 0 0,-1 0 0,1 0 0,0 0 0,-1-1-1,1 1 1,0-1 0,0 1 0,0-1 0,-1 0 0,1 1 0,0-1 0,0 0 0,0 0 0,2-1 0,1 1 13,0-1 1,0 1 0,0-1 0,0-1 0,0 1 0,0-1 0,-1 1 0,1-1 0,0-1-1,-1 1 1,1-1 0,4-4 0,15-14 26,-2-2 1,0-1-1,-2 0 0,31-49 1,54-117 53,-93 166-78,-4 11-12,-1 0 0,0 0-1,-1-1 1,-1 0 0,0 0-1,-1 0 1,4-26-1,-8 40-13,0-1-1,0 1 1,0 0-1,0 0 1,0 0-1,0 0 1,0 0-1,0 0 0,0-1 1,0 1-1,0 0 1,0 0-1,0 0 1,0 0-1,0 0 1,0 0-1,0-1 0,0 1 1,0 0-1,0 0 1,-1 0-1,1 0 1,0 0-1,0 0 1,0 0-1,0-1 0,0 1 1,0 0-1,0 0 1,-1 0-1,1 0 1,0 0-1,0 0 0,0 0 1,0 0-1,0 0 1,0 0-1,-1 0 1,1 0-1,0 0 1,0 0-1,0 0 0,0 0 1,0 0-1,-1 0 1,1 0-1,0 0 1,0 0-1,0 0 1,0 0-1,0 0 0,-1 0 1,-10 7-121,-7 10 50,10-5 53,-1 1-1,2 0 1,0 0-1,1 0 1,0 1-1,-4 15 1,4-13 35,0 1-1,-1-1 1,-15 24 0,3-11 183,2 1 0,-17 39 0,28-54-77,0 1-1,1-1 1,0 1 0,1 0 0,1 0-1,-2 31 1,5-47-104,0 1 0,0-1 1,0 1-1,0-1 0,0 0 0,0 1 1,0-1-1,0 1 0,0-1 0,0 1 1,0-1-1,0 1 0,0-1 0,0 0 1,1 1-1,-1-1 0,0 1 0,0-1 1,0 0-1,1 1 0,-1-1 0,0 0 1,1 1-1,-1-1 0,0 0 0,1 1 1,-1-1-1,0 0 0,1 1 0,-1-1 1,0 0-1,1 0 0,-1 0 0,1 0 1,0 1-1,-1-1-4,0 0-1,1 0 1,-1 0 0,0 0-1,0 0 1,0 0-1,1 0 1,-1 1 0,0-1-1,0 0 1,0 0 0,1 0-1,-1 0 1,0 0 0,0 1-1,0-1 1,0 0 0,1 0-1,-1 0 1,0 1-1,0-1 1,0 0 0,0 0-1,0 0 1,0 1 0,0-1-1,1 0 1,-1 0 0,0 1-1,0-1 1,0 0 0,0 0-1,0 1 1,0-1-1,0 0 1,0 0 0,0 0-1,-1 1 1,1-1 0,0 0-1,0 0 1,0 1 0,0-1-1,0 0 1,0 0 0,-1 1-1,0 7-594,-8 23 268,5-24-2970,0-4-3366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3.785"/>
    </inkml:context>
    <inkml:brush xml:id="br0">
      <inkml:brushProperty name="width" value="0.025" units="cm"/>
      <inkml:brushProperty name="height" value="0.025" units="cm"/>
    </inkml:brush>
  </inkml:definitions>
  <inkml:trace contextRef="#ctx0" brushRef="#br0">9 68 1089,'15'-13'3836,"30"-26"-387,-24 24 3082,-22 19-675,-7 20-4895,-17 18 511,14-25-1177,1 1 0,0 0 0,2 0 0,-8 24 0,16-43-377,0 1-1,0 0 1,1 0 0,-1 0 0,0 0 0,0 0 0,0 0 0,1 0 0,-1 0-1,0 0 1,0 0 0,0 0 0,0 0 0,1 0 0,-1 0 0,0 0 0,0 0 0,0 0-1,1 0 1,-1 0 0,0 0 0,0 0 0,0 1 0,0-1 0,1 0 0,-1 0-1,0 0 1,0 0 0,0 0 0,0 0 0,0 1 0,0-1 0,1 0 0,-1 0 0,0 0-1,0 0 1,0 0 0,0 1 0,0-1 0,0 0 0,0 0 0,0 0 0,0 1-1,0-1 1,13-16-2319,2-13-2579,2-8-2590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4.145"/>
    </inkml:context>
    <inkml:brush xml:id="br0">
      <inkml:brushProperty name="width" value="0.025" units="cm"/>
      <inkml:brushProperty name="height" value="0.025" units="cm"/>
    </inkml:brush>
  </inkml:definitions>
  <inkml:trace contextRef="#ctx0" brushRef="#br0">35 0 13965,'0'0'11851,"-32"60"-12171,29-53-3075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4.552"/>
    </inkml:context>
    <inkml:brush xml:id="br0">
      <inkml:brushProperty name="width" value="0.025" units="cm"/>
      <inkml:brushProperty name="height" value="0.025" units="cm"/>
    </inkml:brush>
  </inkml:definitions>
  <inkml:trace contextRef="#ctx0" brushRef="#br0">41 85 9129,'0'0'10933,"2"9"-10015,1 20-560,-1 0 1,-1 0 0,-1 0-1,-7 51 1,-35 120 1078,69-315-834,-24 107-616,10-38-82,2 0-1,2 1 0,2 1 0,41-68 1,-54 105 70,0-1 0,0 2 1,0-1-1,1 1 1,0 0-1,0 0 0,10-5 1,-14 9-17,0 0 0,0 0 0,0 1 0,1-1 0,-1 1-1,0-1 1,1 1 0,-1 0 0,1 1 0,-1-1 0,1 1 0,-1-1 0,1 1 0,-1 0 0,1 0 0,0 0 0,-1 1 0,1-1 0,-1 1 0,1 0 0,2 1 0,-5-1 33,0 0 0,0 0 1,0 0-1,-1 0 0,1-1 0,0 1 0,-1 0 1,1 0-1,-1 0 0,1 0 0,-1 1 0,1-1 1,-1 0-1,0 0 0,0 0 0,1 0 1,-1 0-1,0 0 0,0 0 0,0 1 0,0-1 1,0 0-1,-1 0 0,1 0 0,0 0 0,0 0 1,-1 0-1,1 0 0,-1 0 0,1 1 0,-1-2 1,1 1-1,-1 0 0,0 0 0,0 1 1,-26 35 41,-4-11 197,0 0 0,-2-2 0,-61 33 0,61-38-247,117-79-10944,-46 31 5307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5.020"/>
    </inkml:context>
    <inkml:brush xml:id="br0">
      <inkml:brushProperty name="width" value="0.025" units="cm"/>
      <inkml:brushProperty name="height" value="0.025" units="cm"/>
    </inkml:brush>
  </inkml:definitions>
  <inkml:trace contextRef="#ctx0" brushRef="#br0">86 0 10570,'0'0'11889,"-1"14"-11446,-13 68 159,-48 158-1,55-216-609,5-9-4282,14-33-1664,2-5 141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5.377"/>
    </inkml:context>
    <inkml:brush xml:id="br0">
      <inkml:brushProperty name="width" value="0.025" units="cm"/>
      <inkml:brushProperty name="height" value="0.025" units="cm"/>
    </inkml:brush>
  </inkml:definitions>
  <inkml:trace contextRef="#ctx0" brushRef="#br0">103 1 12332,'0'0'4900,"-30"48"-2978,12-18-641,-2-1-512,3-1-353,5-3-223,6-7-161,6-5-353,3-10-1280,14-3-449,1-8-1089,1-13-1249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5.705"/>
    </inkml:context>
    <inkml:brush xml:id="br0">
      <inkml:brushProperty name="width" value="0.025" units="cm"/>
      <inkml:brushProperty name="height" value="0.025" units="cm"/>
    </inkml:brush>
  </inkml:definitions>
  <inkml:trace contextRef="#ctx0" brushRef="#br0">0 58 8872,'0'0'1703,"3"9"422,-2-2-1563,1 0-1,0-1 1,1 0-1,0 1 1,0-1 0,7 10-1,-9-15-426,0 0 0,0 0 0,0 1-1,0-1 1,0 0 0,0 0 0,1-1-1,-1 1 1,0 0 0,1 0 0,-1-1-1,1 1 1,-1 0 0,1-1 0,-1 0 0,1 1-1,-1-1 1,1 0 0,-1 0 0,1 0-1,0 0 1,-1 0 0,1 0 0,-1 0 0,1 0-1,-1-1 1,1 1 0,-1 0 0,1-1-1,-1 0 1,1 1 0,-1-1 0,1 0 0,-1 0-1,0 0 1,0 0 0,1 0 0,-1 0-1,0 0 1,0 0 0,0 0 0,1-2 0,3-1-117,-1 0 0,0 0 1,0 0-1,0-1 0,0 1 1,-1-1-1,1 0 0,-1 0 1,-1-1-1,1 1 0,-1 0 1,0-1-1,0 0 0,0 1 1,1-11-1,-4 15-58,0 1 0,0-1-1,0 1 1,0 0 0,0 0 0,0-1-1,0 1 1,0 0 0,0 0 0,0 0-1,0 0 1,0 0 0,0 0 0,0 0 0,0 0-1,0 1 1,0-1 0,0 0 0,0 0-1,0 1 1,0-1 0,0 1 0,1-1-1,-1 1 1,-1 0 0,-6 5 54,1 0 0,1 0 1,-1 1-1,1 0 0,1 0 0,-1 0 0,1 1 1,0 0-1,1 0 0,0 0 0,0 0 1,0 1-1,1-1 0,-2 15 0,4-23-10,1 1 0,0 0 0,0-1 0,0 1 0,0 0 0,1-1 0,-1 1 0,0 0 0,0-1 0,0 1 0,0 0 0,1-1 0,-1 1 0,0 0 0,1-1 0,-1 1 0,0-1 0,1 1 0,-1-1 0,1 1 0,-1-1 0,1 1 0,-1-1 0,1 1 0,-1-1 0,1 1 0,-1-1 0,1 0 0,0 1 0,0-1 0,26 1 133,26-17 72,-16-2-273,-27 12-39,0 1 0,1 0 1,0 0-1,0 1 0,0 0 0,1 1 1,22-3-1,-33 6 105,-1 1-1,0-1 1,0 1-1,1 0 1,-1-1 0,0 1-1,0-1 1,0 1 0,0 0-1,1-1 1,-1 1-1,0-1 1,0 1 0,0 0-1,-1-1 1,1 1 0,0 0-1,0-1 1,0 1-1,0-1 1,0 1 0,-1 0-1,1-1 1,0 1 0,-1-1-1,1 1 1,-1 0-1,-8 20 551,9-21-508,4 2 2487,18-8-2425,-13 3-156,10-4-525,-1-1 0,25-13-1,-38 18-97,0-1 0,0 1 0,-1-1-1,1 1 1,-1-2 0,0 1 0,0 0 0,0-1-1,0 0 1,-1 1 0,0-1 0,5-10-1,3-20-7589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6.044"/>
    </inkml:context>
    <inkml:brush xml:id="br0">
      <inkml:brushProperty name="width" value="0.025" units="cm"/>
      <inkml:brushProperty name="height" value="0.025" units="cm"/>
    </inkml:brush>
  </inkml:definitions>
  <inkml:trace contextRef="#ctx0" brushRef="#br0">1 16 14382,'0'0'9641,"59"-16"-16175,-39 16-5606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6.449"/>
    </inkml:context>
    <inkml:brush xml:id="br0">
      <inkml:brushProperty name="width" value="0.025" units="cm"/>
      <inkml:brushProperty name="height" value="0.025" units="cm"/>
    </inkml:brush>
  </inkml:definitions>
  <inkml:trace contextRef="#ctx0" brushRef="#br0">1 467 10346,'0'0'10127,"12"-7"-8793,26-17-655,-1-1-1,-2-2 0,62-60 0,88-121-193,-172 192-460,0-1 1,-2-1-1,12-20 0,-65 121-817,-53 121 736,95-203 54,-30 91 92,28-83-517,0 1-1,0-1 1,1 1-1,0 0 1,1-1-1,0 1 1,3 17-1,-3-27 234,0 1 0,0-1 0,0 0-1,0 1 1,1-1 0,-1 1-1,0-1 1,0 0 0,0 1-1,1-1 1,-1 0 0,0 1-1,1-1 1,-1 0 0,0 0-1,0 1 1,1-1 0,-1 0-1,1 0 1,-1 1 0,0-1-1,1 0 1,-1 0 0,0 0 0,1 0-1,-1 0 1,1 0 0,-1 0-1,0 1 1,1-1 0,-1 0-1,1 0 1,-1 0 0,1-1-1,0 1 1,0 0-866,5 0-6238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6:07.427"/>
    </inkml:context>
    <inkml:brush xml:id="br0">
      <inkml:brushProperty name="width" value="0.025" units="cm"/>
      <inkml:brushProperty name="height" value="0.025" units="cm"/>
    </inkml:brush>
  </inkml:definitions>
  <inkml:trace contextRef="#ctx0" brushRef="#br0">3875 240 3748,'-11'-6'5407,"-83"-47"-3811,-100-51-810,164 90-702,0 2 0,-1 2 1,0 1-1,-64-11 0,-30 12-202,0 5 0,-149 15 0,-23 1 488,-233-25 1114,344 5-763,-1 9-1,-350 47 1,77 46-896,399-78 402,1 4 0,1 1-1,1 3 1,1 3 0,-74 48-1,112-62-185,0 0 0,1 1 0,1 0 1,0 2-1,1 0 0,-27 37 0,35-40-25,0 0 0,0 0 0,1 1 0,1 0 0,1 1 0,0-1 0,1 1 0,0 0 1,1 0-1,-1 29 0,3-27-9,1-1 1,1 1-1,1-1 1,0 1-1,1-1 1,1 0-1,0 0 0,2 0 1,0-1-1,0 0 1,2 0-1,0 0 1,0-1-1,2 0 1,0-1-1,1 0 1,0-1-1,1 0 1,18 16-1,2-4 6,0-2-1,1-1 1,2-1 0,0-2 0,1-2-1,69 24 1,239 47 89,-316-82-95,165 33-146,1-9 0,2-8 0,0-9 0,1-9 1,-1-8-1,236-35 0,993-274-523,-1306 281 633,173-73 0,-246 84 45,-1-1 0,-1-2 0,-1-3 0,-1-1 0,-2-1 0,57-55 0,-83 70 16,-1-1 0,0 0 0,-2-1 0,1 0 1,-2-1-1,0 0 0,12-31 0,-19 40 13,0 0 1,-1 0-1,0 0 0,0 0 0,-1 0 0,0 0 0,0-1 1,-1 1-1,0 0 0,-1-1 0,0 1 0,0 0 1,-1-1-1,0 1 0,0 0 0,0 0 0,-1 1 0,-1-1 1,1 0-1,-8-10 0,-2 2-3,0 1-1,-1-1 1,-1 2 0,0 0-1,-1 1 1,0 1 0,-1 0-1,-1 1 1,0 1 0,0 1-1,-1 1 1,-24-9 0,-18-1 90,-1 1 1,-104-13 0,-51 9-102,-254 7 1,105 7-79,231 1-247,-706-11 90,685 23-439,0 8 0,1 6 0,-211 55 0,175-16-1786,0 9-822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6.793"/>
    </inkml:context>
    <inkml:brush xml:id="br0">
      <inkml:brushProperty name="width" value="0.025" units="cm"/>
      <inkml:brushProperty name="height" value="0.025" units="cm"/>
    </inkml:brush>
  </inkml:definitions>
  <inkml:trace contextRef="#ctx0" brushRef="#br0">1 197 12812,'0'0'7351,"10"-1"-6401,60-8 1109,128-36 1,-57 11-1598,316-34-489,-260 49-3032,-185 18 2543,26-3-22,-22-4-4019,-18 4 474,-13 0-920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7.121"/>
    </inkml:context>
    <inkml:brush xml:id="br0">
      <inkml:brushProperty name="width" value="0.025" units="cm"/>
      <inkml:brushProperty name="height" value="0.025" units="cm"/>
    </inkml:brush>
  </inkml:definitions>
  <inkml:trace contextRef="#ctx0" brushRef="#br0">58 1 14894,'0'0'2370,"18"57"-960,-18-17 31,0 8-416,0 4-416,-8 4-353,-4 1-160,0-2-64,1-3-32,5-8-256,-1-6-737,3-11-801,0-10-1505,-1-12-1121,-2-5-1250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7.479"/>
    </inkml:context>
    <inkml:brush xml:id="br0">
      <inkml:brushProperty name="width" value="0.025" units="cm"/>
      <inkml:brushProperty name="height" value="0.025" units="cm"/>
    </inkml:brush>
  </inkml:definitions>
  <inkml:trace contextRef="#ctx0" brushRef="#br0">4 228 10474,'0'-12'1511,"-1"4"-1257,0 2 137,0 0 1,1 0 0,-1-1 0,1 1 0,1 0 0,-1 0 0,1 0 0,0 0 0,0-1 0,1 1 0,0 1-1,0-1 1,0 0 0,1 0 0,0 1 0,0-1 0,7-9 0,1 6-169,1 0 0,0 1 1,0 0-1,1 1 0,-1 0 0,1 1 0,1 0 1,-1 1-1,1 1 0,24-5 0,-9 4-115,0 1 0,0 1 0,0 2 0,39 3 0,-61-2-108,1 1 1,0 0-1,0 1 1,-1-1-1,1 1 1,-1 1-1,1 0 1,-1 0-1,0 0 1,0 1-1,0 0 1,-1 0-1,1 1 1,11 10-1,-14-11 23,-1 1 0,1 0 0,-1 1 1,1-1-1,-1 0 0,-1 1 0,1 0 0,-1 0 0,0 0 0,-1 0 0,1 0 1,-1 0-1,0 0 0,-1 0 0,1 0 0,-1 0 0,0 1 0,-1-1 0,-1 7 1,1-7 67,-1-1 1,0 1 0,0 0 0,0-1 0,-1 1 0,0-1-1,0 0 1,0 0 0,0 0 0,-1 0 0,0 0 0,0-1 0,-7 6-1,-10 7 416,-39 26-1,35-26-370,3-3-31,-33 26 43,52-38-154,0 0 1,1 1 0,-1-1 0,1 1 0,0 0 0,0 0 0,0 0 0,0 0 0,0 0 0,0 0-1,1 1 1,0-1 0,-1 0 0,0 8 0,2-10 1,0 1 0,0-1 0,1 1 0,-1-1 0,0 1 0,1-1 0,0 0 0,-1 1 0,1-1 0,0 0 0,-1 1 0,1-1 0,0 0 0,0 0 0,0 0 0,0 1 0,0-1 0,0 0 0,1-1 0,-1 1 0,0 0 0,0 0 0,1 0 0,-1-1 0,0 1 0,1-1 0,-1 1 0,1-1 0,-1 1 0,2-1 0,52 10-87,-50-10 71,116 6-2284,-41-10-4878,-41-4-2283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8.425"/>
    </inkml:context>
    <inkml:brush xml:id="br0">
      <inkml:brushProperty name="width" value="0.025" units="cm"/>
      <inkml:brushProperty name="height" value="0.025" units="cm"/>
    </inkml:brush>
  </inkml:definitions>
  <inkml:trace contextRef="#ctx0" brushRef="#br0">1 308 6470,'0'0'13309,"10"-5"-11868,7-3-1248,-2 0-1,1-2 1,-1 1 0,-1-2-1,0 0 1,0-1 0,-1-1-1,-1 0 1,0 0 0,19-30-1,-26 35-31,0-1 0,-1 1-1,0-1 1,-1 0-1,0 0 1,0-1-1,-1 1 1,0-1-1,-1 1 1,0-1 0,0 0-1,-2-12 1,1 21-148,0 0 1,0 0 0,0 0-1,0 0 1,-1 0-1,1 1 1,0-1 0,-1 0-1,1 0 1,-1 0-1,1 0 1,-1 1 0,1-1-1,-1 0 1,0 1-1,1-1 1,-1 0 0,0 1-1,0-1 1,1 1 0,-1-1-1,0 1 1,0-1-1,0 1 1,0 0 0,0-1-1,1 1 1,-1 0-1,0 0 1,0-1 0,0 1-1,0 0 1,0 0-1,0 0 1,0 0 0,0 0-1,0 1 1,0-1-1,0 0 1,1 0 0,-1 1-1,0-1 1,0 0 0,-1 1-1,-2 1-20,0-1 0,0 1 0,0 0 0,0 0 0,0 0 0,1 0 0,-1 1 1,-5 5-1,-5 8-10,0 1 1,1 1-1,1 0 1,1 1-1,1 0 1,0 0-1,2 1 1,0 1-1,1-1 1,1 1 0,-4 31-1,10-50 16,0 0-1,0 0 1,0 0-1,0 0 1,0 0-1,1 0 1,-1 0-1,1 0 1,-1 0-1,1 0 1,0-1-1,0 1 1,-1 0-1,2 0 1,-1-1-1,0 1 1,0 0-1,0-1 1,1 1 0,-1-1-1,1 0 1,-1 1-1,1-1 1,-1 0-1,1 0 1,0 0-1,0 0 1,-1 0-1,1-1 1,0 1-1,0 0 1,0-1-1,0 1 1,0-1-1,0 0 1,3 0-1,10 2-246,0-1-1,0-1 0,29-4 1,-30 3-385,33-7-2588,-2-4-3679,-4-2-4482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09.423"/>
    </inkml:context>
    <inkml:brush xml:id="br0">
      <inkml:brushProperty name="width" value="0.025" units="cm"/>
      <inkml:brushProperty name="height" value="0.025" units="cm"/>
    </inkml:brush>
  </inkml:definitions>
  <inkml:trace contextRef="#ctx0" brushRef="#br0">105 94 7847,'0'0'2499,"5"-9"-1207,1 1-829,23-36 1209,-6 12 3853,-50 54-2510,6-5-3035,-23 23 225,-31 34 791,74-73-991,1-1-1,0 0 1,0 0-1,0 0 1,0 0-1,0 1 1,0-1-1,0 0 0,0 0 1,0 0-1,0 0 1,0 1-1,0-1 1,0 0-1,0 0 1,0 0-1,0 0 1,0 1-1,0-1 1,0 0-1,0 0 1,1 0-1,-1 0 1,0 1-1,0-1 1,0 0-1,0 0 0,0 0 1,0 0-1,0 0 1,1 0-1,-1 1 1,0-1-1,0 0 1,0 0-1,0 0 1,0 0-1,1 0 1,-1 0-1,0 0 1,0 0-1,0 0 1,0 0-1,1 0 0,-1 0 1,0 0-1,0 0 1,0 0-1,1 0 1,-1 0-1,0 0 1,0 0-1,0 0 1,0 0-1,1 0 1,21 1 91,23-4-101,-33 1-47,4-2-94,1 1 1,0 1 0,0 1 0,0 0 0,32 4-1,-48-3 142,0 0 0,0 1 0,1-1 0,-1 1 0,0-1 0,0 1 0,0-1-1,0 1 1,0-1 0,0 1 0,0 0 0,-1-1 0,1 1 0,0 0 0,0 0 0,0 0-1,-1 0 1,1 0 0,0 0 0,-1 0 0,1 0 0,-1 0 0,0 0 0,1 0-1,-1 0 1,0 0 0,1 0 0,-1 1 0,0-1 0,0 0 0,0 0 0,0 0 0,0 0-1,0 0 1,0 1 0,-1-1 0,1 0 0,0 0 0,-1 2 0,0 1 83,-1 0 0,1-1 0,0 1 0,-1 0 0,0-1 0,0 1 0,0-1 0,-1 0 0,1 0 0,-4 4 0,-8 4 233,0-1 0,-1-1 0,0 0 0,0-2 0,-1 1 0,0-2 0,0 0 0,-1-1 0,0 0 1,-26 3-1,71-33-8176,-3 9 1458,3-2-4420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10.544"/>
    </inkml:context>
    <inkml:brush xml:id="br0">
      <inkml:brushProperty name="width" value="0.025" units="cm"/>
      <inkml:brushProperty name="height" value="0.025" units="cm"/>
    </inkml:brush>
  </inkml:definitions>
  <inkml:trace contextRef="#ctx0" brushRef="#br0">0 207 10250,'0'0'10089,"13"3"-9352,-8-1-674,1 0 0,0 0-1,-1-1 1,1 0 0,0 0 0,0-1-1,-1 0 1,1 0 0,0 0 0,0 0 0,0-1-1,-1 0 1,1 0 0,0-1 0,-1 0 0,1 0-1,-1 0 1,0 0 0,1-1 0,6-5 0,-4 3 57,-1-1 0,0 0 0,-1-1 0,1 1 0,-2-1 0,8-9 0,-11 13-73,0-1-1,0 1 1,0 0-1,-1-1 0,1 1 1,-1-1-1,0 1 1,0-1-1,0 0 1,0 0-1,-1 1 0,1-1 1,-1 0-1,0 0 1,0 0-1,-1 1 0,0-6 1,1 8-39,-1 1 1,1-1-1,0 1 1,-1 0-1,1-1 1,0 1-1,-1-1 1,1 1-1,0 0 1,-1-1-1,1 1 1,-1 0 0,1 0-1,-1-1 1,1 1-1,-1 0 1,1 0-1,-1 0 1,1-1-1,-1 1 1,1 0-1,-1 0 1,1 0-1,-1 0 1,1 0-1,-1 0 1,1 0-1,-1 0 1,1 0-1,-1 0 1,1 1-1,-1-1 1,1 0-1,-1 0 1,1 0-1,-1 1 1,0-1 0,-19 11-88,10 1 66,0 0-1,0 1 1,1 0-1,1 1 1,0 0-1,1 0 0,1 0 1,0 1-1,1 0 1,0 0-1,1 1 1,-3 26-1,7-41 11,0 0 1,0 0-1,0-1 0,0 1 0,0 0 1,0 0-1,1-1 0,-1 1 0,0 0 1,0-1-1,1 1 0,-1 0 0,0-1 0,1 1 1,-1 0-1,1-1 0,-1 1 0,1 0 1,-1-1-1,1 1 0,-1-1 0,1 1 1,-1-1-1,1 0 0,0 1 0,-1-1 1,1 1-1,0-1 0,1 1 0,29 1 25,30-15-73,-24-2-200,-25 10 284,1-1 0,0 2-1,0 0 1,0 0 0,0 1 0,20-1 0,-35 0 263,0 1 0,0-1 0,1 0 0,-1 1 0,1-1 0,0 0 0,0 0 0,1 0 0,-1 0 0,0-4 0,-8-111 366,10 118-686,-1 0 0,1 1 0,0-1 1,0 1-1,-1-1 0,1 1 0,0-1 0,0 1 0,0-1 0,0 1 1,0 0-1,0 0 0,-1-1 0,1 1 0,0 0 0,0 0 0,0 0 1,0 0-1,0 0 0,0 0 0,0 0 0,0 0 0,0 0 0,0 1 1,0-1-1,0 0 0,1 1 0,34 7-772,-35-8 717,68 11-2085,6 1 415,-73-11 1763,-1-1-1,0 1 1,1 0-1,-1 0 1,0 0-1,0 0 1,0 0 0,1 0-1,-1 0 1,0 0-1,-1 1 1,1-1-1,0 0 1,0 1-1,0-1 1,-1 0-1,1 1 1,-1-1-1,1 1 1,-1-1-1,0 1 1,1-1 0,-1 1-1,0-1 1,0 1-1,0 0 1,0-1-1,0 1 1,0-1-1,-1 1 1,1-1-1,0 1 1,-1-1-1,0 1 1,0 1 0,-24 58 1022,23-57-948,-8 14 268,7-13-248,0 0-1,0 0 1,1 0 0,-1 1-1,1-1 1,0 1-1,0 0 1,-1 10-1,27-43 651,-11 11-780,-1 0-1,-1-1 0,-1 0 1,-1 0-1,0-1 0,-1-1 1,8-29-1,-16 50 13,-1 0 0,0 0 1,1 0-1,-1 0 0,1 0 0,-1 0 0,1 0 1,0 0-1,0 0 0,0 0 0,0 1 0,0-1 1,1 0-1,-1 0 0,1 0 0,-1 0 0,1 0 1,0 0-1,-1 0 0,1-1 0,0 1 0,0 0 1,1 0-1,-1 0 0,0-1 0,1 1 0,-1-1 1,0 1-1,1-1 0,0 0 0,-1 1 0,1-1 1,0 0-1,0 0 0,0 0 0,-1 0 0,1-1 1,0 1-1,0 0 0,0-1 0,0 1 0,1-1 1,-1 0-1,0 0 0,0 0 0,0 0 0,0 0 1,3-1-1,3 1 30,0-1 0,0-1 0,0 1 0,0-1 0,-1-1 0,1 0 1,-1 0-1,1 0 0,-1-1 0,0 0 0,0 0 0,6-6 0,-7 6 7,-1-1 1,0 1-1,0-1 0,0 0 0,-1-1 1,0 1-1,0-1 0,0 1 0,-1-1 1,0 0-1,0 0 0,0-1 0,-1 1 1,0-1-1,0 1 0,0-1 0,-1 0 1,1-9-1,-3 15-21,1 1 0,0-1 0,-1 0 0,1 0 0,0 1 0,-1-1 0,1 0 0,-1 1 0,1-1 0,-1 0 0,1 1 0,-1-1 1,0 1-1,1-1 0,-1 1 0,0-1 0,1 1 0,-1-1 0,0 1 0,1-1 0,-1 1 0,0 0 0,0 0 0,0-1 0,1 1 0,-1 0 0,0 0 0,0 0 0,0 0 0,0 0 0,1 0 1,-1 0-1,0 0 0,0 0 0,0 1 0,1-1 0,-1 0 0,0 0 0,-1 1 0,-31 14-61,27-9 72,1-1 0,0 1 1,0 1-1,0-1 0,1 1 0,0 0 1,0 0-1,1 0 0,0 0 1,0 1-1,1-1 0,0 1 0,0-1 1,0 1-1,1 0 0,1 0 1,-1 0-1,1 0 0,1 0 0,2 15 1,-2-20-226,1 0 1,0-1 0,0 1-1,0 0 1,0-1 0,0 0-1,0 1 1,1-1 0,-1 0-1,1 0 1,0 0 0,-1-1-1,1 1 1,0-1 0,0 1-1,0-1 1,0 0 0,0 0-1,1-1 1,-1 1 0,0 0-1,0-1 1,0 0-1,6 0 1,12 0-6162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11.886"/>
    </inkml:context>
    <inkml:brush xml:id="br0">
      <inkml:brushProperty name="width" value="0.025" units="cm"/>
      <inkml:brushProperty name="height" value="0.025" units="cm"/>
    </inkml:brush>
  </inkml:definitions>
  <inkml:trace contextRef="#ctx0" brushRef="#br0">15 289 16239,'0'0'2088,"0"14"1083,-7 57-1539,4-57-1507,1 0 0,1 1 1,0 0-1,1-1 0,0 1 0,4 20 1,-3-36-89,1 0 1,-1 0 0,0 0 0,1 0-1,-1-1 1,0 1 0,0 0 0,0-1-1,0 1 1,0 0 0,0-1-1,-1 1 1,1-1 0,0-2 0,3-12-261,-1 0 0,0 0 0,-2-1 0,0 1 0,-1 0 0,0-1 0,-2 1 0,1-1 0,-2 1 0,-1 0 0,0 0 0,-9-23 0,19 61-1781,-6-19 1938,1 1 0,-1-1 0,1 0-1,0 1 1,0-1 0,0 0 0,1 0-1,2 4 1,2 1-418,1-1 1,-1 0-1,2-1 0,-1 0 1,1 0-1,0-1 0,0 1 1,0-2-1,1 1 1,-1-1-1,1-1 0,0 0 1,1 0-1,-1 0 0,17 1 1,-19-3 438,1 0 1,-1-1 0,1 0-1,-1 0 1,1 0 0,-1-1-1,1-1 1,-1 1-1,11-4 1,-14 3 209,0 0 0,0 0-1,0 0 1,0 0 0,-1-1 0,1 1-1,-1-1 1,1 0 0,-1 0 0,0 0-1,0-1 1,0 1 0,-1-1 0,1 1-1,-1-1 1,3-6 0,-3 6 125,-1 1 0,0 0 0,0-1 0,0 1 0,-1-1 0,1 0 0,-1 1 0,1-1 0,-1 1 0,-1-1 0,1 1 0,0-1 0,-1 0 0,0 1-1,1-1 1,-3-4 0,2 7-236,0-1-1,0 1 0,0 0 0,1 0 0,-1-1 1,-1 1-1,1 0 0,0 0 0,0 0 0,0 0 1,0 1-1,-1-1 0,1 0 0,0 0 0,-1 1 1,1-1-1,-1 1 0,1-1 0,-1 1 1,1 0-1,-1-1 0,1 1 0,-1 0 0,1 0 1,-1 0-1,1 0 0,-1 0 0,1 1 0,-1-1 1,1 0-1,-1 1 0,1-1 0,-1 1 0,1-1 1,0 1-1,-1 0 0,1 0 0,0 0 0,0-1 1,-1 1-1,0 1 0,-5 4 0,1-1 1,-1 1-1,1 1 1,0-1-1,1 1 0,-1 0 1,1 0-1,1 0 1,-1 1-1,1 0 0,1-1 1,-1 2-1,2-1 0,-1 0 1,1 0-1,0 1 1,0 0-1,0 14 0,3-22-42,-1 0 1,0 0-1,1 0 0,-1 0 0,1 0 0,0 0 0,-1 0 0,1 0 0,-1-1 0,1 1 0,0 0 0,0 0 0,0-1 1,-1 1-1,1 0 0,0-1 0,0 1 0,0-1 0,0 1 0,0-1 0,0 0 0,0 1 0,0-1 0,0 0 1,0 0-1,0 0 0,0 1 0,0-1 0,0 0 0,0 0 0,0-1 0,1 1 0,-1 0 0,0 0 0,0 0 0,0-1 1,0 1-1,1-1 0,44-14 272,-33 5-487,0 0 0,0-1 0,-1 0 1,0 0-1,-1-1 0,0-1 0,-1 0 1,0-1-1,-1 0 0,-1 0 0,7-17 1,-11 54-1647,-4-21 1910,1 0 1,0 0 0,-1 0 0,1 0 0,0-1 0,0 1 0,0 0 0,1-1 0,-1 1 0,0-1-1,1 1 1,-1-1 0,1 0 0,-1 1 0,1-1 0,-1 0 0,1 0 0,0 0 0,0 0-1,-1-1 1,1 1 0,0 0 0,0-1 0,0 1 0,3 0 0,2-2 109,-1-1 1,0 1 0,0-1 0,0 0-1,0 0 1,-1 0 0,1-1-1,-1 0 1,1 0 0,-1-1-1,0 1 1,0-1 0,-1 0 0,1-1-1,7-8 1,1-2 70,-2 1-1,1-2 1,17-33 0,-23 41-103,-2-1 0,1-1 0,-2 1 0,1 0 0,-1-1-1,0 0 1,-1 0 0,0 0 0,-1 0 0,0 0 0,-1-17 0,0 26-146,0 1 1,0 0-1,0 0 1,0 0-1,0-1 1,0 1-1,0 0 0,0 0 1,0-1-1,0 1 1,0 0-1,0 0 1,0-1-1,0 1 1,0 0-1,0 0 1,-1 0-1,1-1 0,0 1 1,0 0-1,0 0 1,0 0-1,-1-1 1,1 1-1,0 0 1,0 0-1,0 0 1,-1 0-1,1 0 0,0 0 1,0-1-1,0 1 1,-1 0-1,1 0 1,0 0-1,0 0 1,-1 0-1,1 0 0,0 0 1,0 0-1,-1 0 1,1 0-1,0 0 1,0 0-1,-1 0 1,1 0-1,0 0 1,0 0-1,-1 1 0,1-1 1,0 0-1,0 0 1,0 0-1,-1 0 1,1 0-1,0 0 1,0 1-1,0-1 0,0 0 1,-1 0-1,1 0 1,0 1-1,0-1 1,-11 15-209,0 13 251,2 1 1,2 0-1,0 0 1,2 0-1,1 1 1,1 0 0,2 0-1,4 46 1,-3-71-16,1 0 0,1 1 0,-1-1 0,1 0 0,-1 0 1,1 0-1,1-1 0,-1 1 0,1 0 0,0-1 0,0 0 0,5 7 0,-7-10-5,1 0 0,-1 1 0,0-1 0,1 0-1,-1 1 1,1-1 0,-1 0 0,1 0 0,0 0-1,-1 0 1,1-1 0,0 1 0,0 0-1,-1-1 1,1 1 0,0-1 0,0 0 0,0 0-1,0 1 1,-1-1 0,1 0 0,0 0-1,0-1 1,0 1 0,0 0 0,0-1 0,0 1-1,-1-1 1,1 0 0,0 1 0,0-1 0,-1 0-1,1 0 1,-1 0 0,1 0 0,-1 0-1,1-1 1,1-1 0,0 0-2,-1 0 1,1 0-1,-1 0 0,1-1 1,-1 1-1,0-1 1,-1 1-1,1-1 0,-1 0 1,1 0-1,-1 0 0,0 0 1,-1 0-1,1 0 0,-1 0 1,1 0-1,-1 0 1,0 0-1,-1 0 0,1 0 1,-1 0-1,0 0 0,0 0 1,0 0-1,0 0 0,-1 0 1,1 0-1,-1 1 1,-3-6-1,1 3-19,1 0-1,-1 0 1,0 1 0,0-1-1,-1 1 1,0 0 0,0 0-1,0 0 1,0 1 0,-1 0-1,1 0 1,-1 0 0,0 1 0,-1 0-1,1 0 1,-11-3 0,15 5-3,1 1 1,-1-1-1,1 1 1,0 0-1,-1-1 1,1 1-1,-1 0 1,1 0-1,-1 0 1,1 0 0,-1 1-1,1-1 1,-1 0-1,1 1 1,0-1-1,-1 1 1,1-1-1,-1 1 1,1-1-1,0 1 1,0 0 0,-1 0-1,1 0 1,0 0-1,0 0 1,0 0-1,0 0 1,-1 2-1,1-2 6,1 0 0,0 0 0,0 0 0,0 0 0,0 1 0,0-1-1,0 0 1,1 0 0,-1 0 0,0 0 0,0 0 0,1 1 0,-1-1 0,1 0-1,-1 0 1,1 0 0,-1 0 0,1 0 0,0 0 0,0-1 0,-1 1 0,1 0-1,0 0 1,0 0 0,0-1 0,0 1 0,0 0 0,0-1 0,0 1 0,0-1-1,0 1 1,0-1 0,0 1 0,0-1 0,2 0 0,8 4 15,0 0 0,0-1 1,0-1-1,1 0 0,0-1 0,-1 0 1,1 0-1,0-2 0,-1 1 0,23-5 1,-12 0 12,1 0 0,-1-2 1,0 0-1,32-17 0,-51 23-24,48-29 112,-49 29-104,1-1-1,-1 1 1,0-1 0,0 0 0,0 0 0,0 0 0,0-1-1,0 1 1,0 0 0,-1-1 0,1 1 0,-1-1 0,0 1-1,0-1 1,0 0 0,0 1 0,1-6 0,-2 8 12,-1-1 0,1 0 0,0 0 0,-1 1-1,1-1 1,0 0 0,-1 1 0,1-1 0,-1 0 0,1 1 0,-1-1 0,1 1 0,-1-1 0,0 1 0,1-1 0,-1 1 0,0-1 0,1 1 0,-1 0 0,0-1 0,0 1 0,1 0 0,-1-1-1,0 1 1,0 0 0,1 0 0,-1 0 0,0 0 0,0 0 0,0 0 0,1 0 0,-1 0 0,0 0 0,-1 1 0,-31 2 180,23 0-179,0 1 1,1 0-1,-1 0 1,1 1-1,0 0 1,0 1-1,0 0 1,1 1-1,0-1 1,0 2-1,-13 15 1,16-18-12,1 0 0,-1 0 0,2 1 0,-1 0 0,0 0 0,1 0 0,0 0 0,0 0 0,1 1 0,0-1 0,0 1 0,1 0 1,-1-1-1,1 1 0,1 0 0,-1 0 0,1 0 0,1 0 0,0 9 0,1-13-73,-1 1 0,1-1-1,-1 0 1,1 0 0,0 0 0,0 0-1,1-1 1,-1 1 0,0 0 0,1-1-1,0 0 1,0 1 0,-1-1 0,1 0-1,0-1 1,0 1 0,1 0 0,-1-1-1,0 0 1,1 0 0,-1 0 0,0 0-1,1 0 1,4 0 0,7 1-797,1 0 0,0-1 0,-1-1 0,19-2 0,21-4-6070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1.309"/>
    </inkml:context>
    <inkml:brush xml:id="br0">
      <inkml:brushProperty name="width" value="0.025" units="cm"/>
      <inkml:brushProperty name="height" value="0.025" units="cm"/>
    </inkml:brush>
  </inkml:definitions>
  <inkml:trace contextRef="#ctx0" brushRef="#br0">6 0 15663,'0'0'2792,"0"12"-1890,-5 187 1271,5-197-2170,-1 0 1,1 0 0,0 0 0,0 0-1,1 0 1,-1 0 0,0 0-1,1 0 1,-1 0 0,1 0-1,0-1 1,-1 1 0,1 0 0,0 0-1,0 0 1,0-1 0,0 1-1,2 1 1,-2-2 41,0-1 0,0 1 0,0-1 1,0 0-1,0 1 0,0-1 0,0 0 0,0 1 0,1-1 0,-1 0 0,0 0 1,0 0-1,0 0 0,0 0 0,0-1 0,0 1 0,0 0 0,1 0 0,-1-1 1,0 1-1,0-1 0,1 0 0,6-3 224,-1-1 1,0 0-1,0 0 1,0-1 0,-1 1-1,10-12 1,20-30-24,19-18-135,-55 64-114,0 0 0,1 1 0,-1-1 0,0 1 0,1-1 0,-1 1 0,1 0 1,-1-1-1,1 1 0,0-1 0,-1 1 0,1 0 0,-1-1 0,1 1 0,0 0 0,-1 0 0,1 0 0,-1-1 0,1 1 0,0 0 0,-1 0 0,1 0 0,0 0 0,-1 0 0,1 0 0,0 0 0,-1 0 0,1 0 0,0 1 0,-1-1 0,1 0 0,0 0 1,-1 0-1,1 1 0,-1-1 0,1 0 0,0 1 0,-1-1 0,1 1 0,-1-1 0,1 1 0,-1-1 0,0 1 0,1-1 0,-1 1 0,1-1 0,-1 1 0,0-1 0,1 1 0,-1 0 0,0-1 0,0 1 0,1-1 0,-1 1 0,0 1 0,10 48-260,-7-33 217,-3-13 51,1 0 1,0 0-1,0-1 0,1 1 0,-1-1 1,1 1-1,0-1 0,0 1 0,0-1 1,0 0-1,1 0 0,-1 0 0,1 0 1,3 3-1,-4-5 0,0 0 1,0 0 0,0-1-1,0 1 1,0 0-1,0-1 1,0 1 0,1-1-1,-1 0 1,0 1-1,0-1 1,1 0-1,-1 0 1,0-1 0,0 1-1,1 0 1,-1-1-1,0 0 1,0 1 0,0-1-1,0 0 1,0 0-1,0 0 1,0 0-1,0 0 1,3-3 0,5-3 48,-1-1 0,0 0 0,0-1 1,9-10-1,-9 8-38,0 2 0,0-1 1,14-9-1,-22 19-22,-1-1 1,1 1-1,-1-1 0,1 1 0,-1 0 1,1-1-1,0 1 0,-1 0 1,1-1-1,0 1 0,-1 0 1,1 0-1,0-1 0,-1 1 1,1 0-1,0 0 0,-1 0 0,1 0 1,0 0-1,0 0 0,-1 0 1,1 0-1,0 0 0,-1 1 1,1-1-1,0 0 0,-1 0 0,1 1 1,0-1-1,-1 0 0,1 1 1,-1-1-1,1 0 0,0 1 1,-1-1-1,1 1 0,-1-1 1,1 1-1,-1 0 0,0-1 0,1 1 1,-1-1-1,1 1 0,-1 0 1,0-1-1,0 1 0,1 0 1,-1-1-1,0 1 0,0 0 1,0-1-1,0 1 0,0 0 0,0-1 1,0 1-1,0 1 0,1 52 50,-1-43-14,0 38-1324,0-35-3690,0-36-2847,0-6-316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1.650"/>
    </inkml:context>
    <inkml:brush xml:id="br0">
      <inkml:brushProperty name="width" value="0.025" units="cm"/>
      <inkml:brushProperty name="height" value="0.025" units="cm"/>
    </inkml:brush>
  </inkml:definitions>
  <inkml:trace contextRef="#ctx0" brushRef="#br0">1 1 6854,'0'0'4036,"7"55"-3972,1-39-448,0-6-2787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2.010"/>
    </inkml:context>
    <inkml:brush xml:id="br0">
      <inkml:brushProperty name="width" value="0.025" units="cm"/>
      <inkml:brushProperty name="height" value="0.025" units="cm"/>
    </inkml:brush>
  </inkml:definitions>
  <inkml:trace contextRef="#ctx0" brushRef="#br0">177 0 12716,'0'0'8638,"-12"8"-8366,-8 7-292,0 1 1,-34 35-1,46-43 149,1 0 0,0 0-1,0 1 1,1 0-1,0 1 1,0-1-1,1 1 1,1 0-1,0 0 1,0 1-1,-2 10 1,6-19-104,0 0 0,0-1 0,0 1-1,0 0 1,0-1 0,0 1 0,0 0 0,1-1 0,-1 1 0,1-1 0,-1 1 0,1 0 0,0-1 0,0 1-1,-1-1 1,1 0 0,0 1 0,0-1 0,0 0 0,1 1 0,-1-1 0,0 0 0,0 0 0,1 0-1,-1 0 1,0 0 0,1 0 0,-1-1 0,1 1 0,-1 0 0,1-1 0,0 1 0,-1-1 0,1 0-1,-1 1 1,1-1 0,2 0 0,10 2 50,-1-1 1,0-1-1,23-1 0,-23 0-25,67-8 129,-11-1-2934,-23 10-6477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49.386"/>
    </inkml:context>
    <inkml:brush xml:id="br0">
      <inkml:brushProperty name="width" value="0.025" units="cm"/>
      <inkml:brushProperty name="height" value="0.025" units="cm"/>
    </inkml:brush>
  </inkml:definitions>
  <inkml:trace contextRef="#ctx0" brushRef="#br0">0 61 10314,'0'0'1190,"11"0"-982,306-3 3041,72 0-1111,1157-35 868,-1202 22-3370,765 30 1314,-937-6-949,832-4-610,-503-8 1591,-165 24-573,-56-1-674,-226-17 147,74 1-782,-43-5-3916,-57 0 299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2.697"/>
    </inkml:context>
    <inkml:brush xml:id="br0">
      <inkml:brushProperty name="width" value="0.025" units="cm"/>
      <inkml:brushProperty name="height" value="0.025" units="cm"/>
    </inkml:brush>
  </inkml:definitions>
  <inkml:trace contextRef="#ctx0" brushRef="#br0">3 0 13581,'0'0'8344,"0"10"-7923,-2 22-10,1 94 222,2-111-609,0 0-1,1 1 0,0-1 0,2 0 1,0-1-1,6 18 0,-10-32-3,0 0-1,0 1 1,0-1 0,0 0-1,0 0 1,0 1-1,0-1 1,0 0 0,0 1-1,0-1 1,1 0 0,-1 0-1,0 1 1,0-1 0,0 0-1,0 0 1,0 1-1,1-1 1,-1 0 0,0 0-1,0 0 1,0 1 0,1-1-1,-1 0 1,0 0 0,0 0-1,1 0 1,-1 0-1,0 1 1,0-1 0,1 0-1,-1 0 1,0 0 0,0 0-1,1 0 1,-1 0 0,0 0-1,0 0 1,1 0-1,-1 0 1,0 0 0,1 0-1,-1 0 1,0 0 0,0 0-1,1 0 1,5-16 933,-1-23-181,-4 15-684,0 13-59,0 1 0,-1-1 0,0 1 1,-1 0-1,0-1 0,-1 1 0,0 0 0,0-1 0,-8-17 0,10 27-40,0 1 0,0-1 0,0 1 0,0-1 0,-1 1 0,1-1 0,0 1 0,0-1 0,-1 1 0,1-1 0,0 1 0,0-1 0,-1 1 0,1-1 0,-1 1 0,1 0 0,0-1 0,-1 1 0,1 0 0,-1-1 0,1 1 0,-1 0 0,1 0 0,-1-1 0,1 1 0,-1 0 0,1 0 0,-1 0 0,1 0 0,-1 0 0,1 0 0,-1 0 0,1 0 0,-2 0 0,-4 18-247,6 29 105,2-44 156,-1 1-1,1-1 0,0 0 0,1 1 0,-1-1 1,0-1-1,1 1 0,0 0 0,-1 0 1,1-1-1,0 0 0,0 1 0,1-1 0,-1 0 1,0-1-1,1 1 0,-1-1 0,1 1 1,-1-1-1,1 0 0,0 0 0,0-1 0,-1 1 1,7-1-1,3 2 31,0-2 0,0 1 1,0-2-1,0 0 0,-1 0 0,16-5 1,-17 3-6,-1-1 0,0 0 0,0-1 0,0 0 1,-1 0-1,0-1 0,0 0 0,0-1 0,13-13 1,-18 16-6,0 0 1,0 1 0,-1-1 0,0 0-1,0-1 1,0 1 0,0-1-1,-1 1 1,0-1 0,0 0 0,0 0-1,0 1 1,-1-1 0,0-1-1,0 1 1,0 0 0,-1 0 0,1 0-1,-1 0 1,0-1 0,-1 1-1,-1-8 1,2 12-25,-1 0-1,1 0 1,-1 0 0,0 1-1,1-1 1,-1 0 0,0 0-1,1 1 1,-1-1 0,0 0-1,0 1 1,1-1 0,-1 1-1,0-1 1,0 1 0,0-1-1,0 1 1,0 0 0,0 0 0,0-1-1,0 1 1,0 0 0,0 0-1,1 0 1,-1 0 0,0 0-1,0 0 1,0 0 0,0 0-1,0 0 1,0 1 0,0-1-1,0 0 1,0 1 0,-1-1-1,-33 17-179,28-10 167,-1 0 0,1 1 0,1-1 0,-1 1 1,1 1-1,1-1 0,0 1 0,0 0 1,0 0-1,1 1 0,1-1 0,0 1 1,0 0-1,1 0 0,0 0 0,0 0 1,1 0-1,1 13 0,0-21-44,0 0 1,1 0-1,0 0 1,-1-1-1,1 1 1,0 0-1,0 0 0,0 0 1,0 0-1,1-1 1,-1 1-1,0-1 1,1 1-1,-1-1 0,1 1 1,-1-1-1,1 0 1,0 0-1,0 0 1,-1 0-1,4 2 0,1-1-686,0 0-1,0 0 0,0 0 0,0-1 0,0 0 0,7 1 0,20-2-4449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3.257"/>
    </inkml:context>
    <inkml:brush xml:id="br0">
      <inkml:brushProperty name="width" value="0.025" units="cm"/>
      <inkml:brushProperty name="height" value="0.025" units="cm"/>
    </inkml:brush>
  </inkml:definitions>
  <inkml:trace contextRef="#ctx0" brushRef="#br0">118 62 13036,'0'0'2718,"1"-9"196,2-27-634,-3 36-2213,0-1 1,0 0-1,0 1 0,0-1 1,0 1-1,0-1 0,0 0 1,0 1-1,0-1 0,0 1 1,-1-1-1,1 0 0,0 1 1,0-1-1,-1 1 0,1-1 1,0 1-1,0-1 0,-1 1 1,1-1-1,-1 1 0,1-1 1,-1 1-1,1 0 0,0-1 1,-1 1-1,1-1 0,-1 1 1,0 0-1,1 0 0,-1-1 1,1 1-1,-1 0 0,1 0 1,-1 0-1,0 0 0,1 0 1,-1-1-1,1 1 0,-1 0 1,0 0-1,1 0 0,-1 1 1,1-1-1,-1 0 0,0 0 1,1 0-1,-1 0 0,1 1 1,-1-1-1,1 0 0,-1 0 1,1 1-1,-1-1 1,-29 17 189,22-9-253,1 1 0,0-1 1,0 1-1,1 1 0,0-1 0,-6 16 0,9-19 8,1 0-1,-1 0 0,1 1 0,0-1 1,1 1-1,0-1 0,0 1 1,0 0-1,1-1 0,0 1 0,0 0 1,2 7-1,-2-13 10,1 0 0,0 0 0,0 0 1,0 1-1,0-1 0,0 0 0,0 0 0,0 0 0,0-1 1,0 1-1,0 0 0,0 0 0,0-1 0,1 1 0,-1 0 0,0-1 1,1 1-1,-1-1 0,0 0 0,1 1 0,-1-1 0,0 0 0,1 0 1,-1 0-1,1 0 0,-1 0 0,0 0 0,1 0 0,-1-1 0,1 1 1,-1 0-1,0-1 0,3 0 0,3-1 166,1 0 0,0 0 1,-1-1-1,14-7 0,-6 1-75,-1-2-1,1 0 1,-2 0 0,18-19 0,-25 23-93,0 0 0,0 0 0,0 0 0,-1-1 0,-1 0 0,1 0 0,-1 0 0,0-1 1,-1 1-1,4-13 0,-7 19-105,-3 5 27,0 1-1,1-1 1,-1 1-1,1 0 0,0 0 1,0 0-1,-3 8 1,4-9 17,-5 11 30,0 0-1,2 0 0,-1 0 1,2 1-1,0-1 0,1 1 1,-1 24-1,3-38-6,0 1 1,0-1-1,1 0 0,-1 0 1,0 0-1,1 0 0,-1 0 1,1 0-1,-1 1 0,1-1 1,-1 0-1,1 0 1,0-1-1,0 1 0,-1 0 1,1 0-1,0 0 0,0 0 1,0-1-1,0 1 0,0 0 1,0-1-1,0 1 0,0-1 1,0 1-1,0-1 0,0 0 1,1 1-1,-1-1 0,0 0 1,0 0-1,0 1 0,0-1 1,1 0-1,-1-1 0,0 1 1,0 0-1,0 0 1,0 0-1,1-1 0,-1 1 1,2-1-1,3 0-634,0-1 1,0 0 0,0 0-1,0 0 1,0 0-1,-1-1 1,8-5-1,19-19-6276,0-3-4650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3.598"/>
    </inkml:context>
    <inkml:brush xml:id="br0">
      <inkml:brushProperty name="width" value="0.025" units="cm"/>
      <inkml:brushProperty name="height" value="0.025" units="cm"/>
    </inkml:brush>
  </inkml:definitions>
  <inkml:trace contextRef="#ctx0" brushRef="#br0">168 0 18578,'0'0'1937,"-12"5"327,-68 36 946,73-37-3002,0-1 0,1 2-1,0-1 1,-1 1-1,2 0 1,-1 0-1,1 1 1,-1 0 0,1 0-1,1 0 1,-6 10-1,9-16-208,1 0-1,0 1 1,0-1-1,0 0 1,0 0-1,0 1 1,0-1-1,0 0 1,0 0-1,0 1 0,0-1 1,0 0-1,0 0 1,0 1-1,0-1 1,0 0-1,0 0 1,0 1-1,0-1 1,0 0-1,1 0 1,-1 1-1,0-1 1,0 0-1,0 0 1,0 0-1,0 1 1,1-1-1,-1 0 0,0 0 1,0 0-1,0 1 1,1-1-1,-1 0 1,0 0-1,0 0 1,1 0-1,-1 0 1,0 0-1,0 0 1,1 1-1,16 0-107,18-5-155,-16 0 87,-3 0-336,0 1-1,0 1 1,0 0 0,1 1 0,-1 1 0,23 2 0,-38-2 508,0 1 1,1-1 0,-1 1 0,0-1-1,0 1 1,0-1 0,1 1 0,-1 0-1,0 0 1,0-1 0,0 1 0,0 0-1,0 0 1,0 0 0,0 0 0,-1 0-1,1 0 1,0 1 0,-1-1 0,1 0-1,0 0 1,-1 1 0,1-1 0,-1 0-1,0 0 1,0 1 0,1-1 0,-1 0-1,0 1 1,0-1 0,0 1 0,0-1 0,0 0-1,-1 1 1,1-1 0,0 0 0,0 0-1,-1 1 1,1-1 0,-1 0 0,-1 2-1,0 4 161,0-1 0,-1 0 0,0 0 0,0 0 0,0 0 0,-9 11-1,6-11-95,0 1-1,0-1 0,-1 0 0,0-1 1,0 0-1,-1 0 0,-8 4 0,-17-1-4365,21-8-3147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4.220"/>
    </inkml:context>
    <inkml:brush xml:id="br0">
      <inkml:brushProperty name="width" value="0.025" units="cm"/>
      <inkml:brushProperty name="height" value="0.025" units="cm"/>
    </inkml:brush>
  </inkml:definitions>
  <inkml:trace contextRef="#ctx0" brushRef="#br0">1 81 14157,'0'0'8531,"11"3"-7992,9 1-323,-1-1 0,2-1 0,-1 0 0,23-2 0,-37 0-146,1 0-1,-1-1 0,0 0 1,1 0-1,-1 0 0,0-1 1,1 0-1,-1 0 0,0 0 1,0-1-1,-1 0 0,1 0 0,0-1 1,-1 1-1,0-1 0,0 0 1,0-1-1,-1 1 0,6-7 1,-9 10-57,-1 0 0,1 0 1,0 1-1,-1-1 1,1 0-1,0 0 0,-1 0 1,1 0-1,-1 0 1,1 0-1,-1 0 1,0 0-1,0 0 0,1 0 1,-1 0-1,0 0 1,0 0-1,0 0 0,0 0 1,0-1-1,0 1 1,0 0-1,0 0 0,-1 0 1,1 0-1,0 0 1,-1 0-1,0-2 0,0 2-1,-1 0-1,1 0 1,-1 0-1,1 1 0,-1-1 1,0 0-1,1 1 0,-1-1 1,0 1-1,1 0 1,-1-1-1,0 1 0,1 0 1,-1 0-1,0 0 0,-1 0 1,-5 1-24,0 0 0,0 0 0,0 0 0,1 1 0,-1 0 0,1 0-1,-11 6 1,8-2-4,1 2 0,-1-1-1,1 1 1,1 1-1,0 0 1,0 0 0,0 0-1,-9 18 1,13-22 11,1 1-1,0-1 1,0 1 0,1 0 0,0 0 0,0 0 0,0 0 0,0 0-1,1 0 1,0 1 0,1-1 0,-1 0 0,1 1 0,0-1-1,1 0 1,0 1 0,0-1 0,2 9 0,-1-13-2,-1 0 1,1 1-1,-1-1 0,1 0 1,0 0-1,0 0 1,0 0-1,0 0 1,0-1-1,0 1 0,0-1 1,1 1-1,-1-1 1,0 0-1,1 0 0,0 0 1,-1 0-1,1 0 1,-1-1-1,1 1 0,4 0 1,64 2-1131,-58-3 508,4-1-1043,1 0 0,-1-1 0,1 0 0,20-7 0,15-8-6656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5.462"/>
    </inkml:context>
    <inkml:brush xml:id="br0">
      <inkml:brushProperty name="width" value="0.025" units="cm"/>
      <inkml:brushProperty name="height" value="0.025" units="cm"/>
    </inkml:brush>
  </inkml:definitions>
  <inkml:trace contextRef="#ctx0" brushRef="#br0">125 0 11307,'0'0'12401,"-3"14"-12535,-8 87 569,3 1 0,9 144 0,2-94 438,-3-117-740,0-24 447,0-23 1526,-3-13-1851,0 0 0,-2 0 0,-1 1 0,0-1 0,-2 1 1,-1 1-1,-12-24 0,-24-72-225,45 118-43,0 1-1,0-1 1,0 0-1,0 0 1,0 0-1,0 1 1,0-1-1,0 0 0,0 0 1,0 1-1,1-1 1,-1 0-1,0 0 1,1 1-1,-1-1 1,0 0-1,1 1 1,-1-1-1,0 0 0,1 1 1,-1-1-1,1 0 1,0 1-1,-1-1 1,1 1-1,-1-1 1,1 1-1,0 0 1,-1-1-1,1 1 1,0-1-1,0 1 0,-1 0 1,2-1-1,33-7-660,-24 6 477,70-18-1530,-50 10 1094,1 3-1,0 0 1,59-4 0,-90 11 622,0 0-1,1 1 1,-1-1 0,0 0-1,0 0 1,0 1 0,0-1-1,0 0 1,0 1 0,0-1-1,0 1 1,0 0 0,0-1-1,0 1 1,0 0 0,0-1 0,-1 1-1,1 0 1,0 0 0,0 0-1,-1 0 1,1 0 0,-1 0-1,1 0 1,0 1 0,7 38 406,-8-27-89,-1 0-1,0 0 0,-1 0 1,-3 14-1,3-18 1239,3-12-596,10-26-308,14-48-622,-19 16 134,-2 18-179,-1 34-761,1 14-866,-1 0 1363,0 0 0,0-1 1,1 1-1,-1-1 0,1 1 0,0-1 1,0 0-1,0-1 0,0 1 0,1-1 1,0 1-1,0-1 0,0-1 0,0 1 0,0-1 1,0 0-1,0 0 0,1 0 0,-1-1 1,1 0-1,0 0 0,-1 0 0,1-1 0,8 0 1,-4 0-93,0 0 1,-1-1 0,1 0 0,-1 0-1,1-1 1,-1 0 0,0-1 0,10-4-1,-14 5 443,0 0 0,-1-1 0,1 1 0,0-1 0,-1-1 0,0 1 0,0 0 0,6-7 0,-15 12 3335,-14 6-2567,17-6-727,0-1 1,0 1-1,0 1 1,0-1-1,1 0 1,-1 0-1,1 0 0,-1 1 1,1-1-1,0 1 1,0-1-1,0 1 1,0 0-1,0-1 0,0 1 1,1 0-1,-1 4 1,3-6-36,1 0 0,-1 0 0,0 0 0,1 0-1,-1-1 1,1 1 0,-1-1 0,1 1 0,-1-1 0,1 0 0,-1 0 0,1 0 0,-1 0 0,6-2 0,-2 2 141,11-2-4,1 0 0,0-1 0,-1-1 0,27-9 0,-28 7-236,1 1-1,0 1 1,1 0 0,34-2-1,-51 6 25,-1 0-1,1 0 0,0 0 1,0 0-1,0 0 1,-1 0-1,1 0 0,0 0 1,0 0-1,-1 0 0,1 1 1,0-1-1,0 0 0,-1 1 1,1-1-1,0 0 1,0 1-1,-1-1 0,1 1 1,-1-1-1,1 1 0,0 0 1,-1-1-1,1 1 0,-1-1 1,1 1-1,-1 0 1,0-1-1,1 2 0,-1 23 291,1 2 455,0-26-702,-1 0 1,1 0-1,-1 0 0,1-1 0,0 1 1,0 0-1,-1 0 0,1-1 0,0 1 1,0 0-1,0-1 0,0 1 0,0-1 1,0 1-1,-1-1 0,1 1 1,0-1-1,0 0 0,1 0 0,-1 1 1,0-1-1,0 0 0,0 0 0,0 0 1,0 0-1,0 0 0,1 0 0,13-2 214,0 0 0,0-1 0,-1 0-1,1-1 1,-1-1 0,0 0 0,20-11 0,-21 9-388,1 1 0,0 1 1,0 0-1,1 0 0,-1 1 0,1 1 1,23-2-1,-38 6 120,1-1 0,0 1 1,-1-1-1,1 1 0,-1 0 0,1-1 0,0 1 0,-1-1 1,1 1-1,-1 0 0,0 0 0,1-1 0,-1 1 0,1 0 1,-1 0-1,0-1 0,0 1 0,0 0 0,1 0 0,-1 0 1,0 0-1,0-1 0,0 1 0,0 0 0,0 0 0,-1 1 1,1 33 76,0-25-59,-1-9 16,1 0 0,0 1 0,0-1 0,0 1 0,0-1 0,1 0 0,-1 1 0,0-1 0,1 1 0,-1-1 0,0 0 0,1 1 0,0-1 0,-1 0 1,1 0-1,0 1 0,-1-1 0,1 0 0,0 0 0,0 0 0,0 0 0,0 0 0,0 0 0,0 0 0,0-1 0,1 1 0,-1 0 0,2 0 0,0 0 48,1 0-1,0-1 1,0 1-1,-1-1 1,1 0-1,0 0 1,0 0-1,0-1 0,-1 1 1,5-2-1,51-18 236,-50 16-595,1 0-1,-1 1 0,1 0 1,0 1-1,0-1 0,0 2 0,12-1 1,-21 2 252,-1 0 1,1 1 0,0-1-1,-1 0 1,1 1-1,-1-1 1,1 1 0,-1-1-1,1 1 1,0-1 0,-1 1-1,0-1 1,1 1 0,-1 0-1,1-1 1,-1 1-1,0 0 1,1-1 0,-1 1-1,0 0 1,0-1 0,1 1-1,-1 0 1,0 0-1,0-1 1,0 1 0,0 0-1,0 0 1,0-1 0,0 2-1,3 14-2470,8-6-5941,-3-10-3149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6.067"/>
    </inkml:context>
    <inkml:brush xml:id="br0">
      <inkml:brushProperty name="width" value="0.025" units="cm"/>
      <inkml:brushProperty name="height" value="0.025" units="cm"/>
    </inkml:brush>
  </inkml:definitions>
  <inkml:trace contextRef="#ctx0" brushRef="#br0">89 70 9513,'7'-17'3561,"-6"13"-2651,0-1 0,1 1 0,0 0-1,0 0 1,0 0 0,1 0-1,-1 0 1,1 0 0,0 0-1,0 1 1,5-6 0,-4 35 275,-11 206 934,7-231-2114,0-1-1,0 1 1,0 0-1,0-1 0,0 1 1,0-1-1,0 1 1,0 0-1,0-1 1,1 1-1,-1-1 1,0 1-1,0 0 1,0-1-1,1 1 1,-1-1-1,0 1 1,1-1-1,-1 1 0,1-1 1,-1 1-1,0-1 1,1 1-1,-1-1 1,1 0-1,-1 1 1,1-1-1,-1 0 1,1 1-1,-1-1 1,1 0-1,1 1 0,22-6 257,26-24 18,-46 27-331,-2 0 28,0 1 0,-1 0 0,1 0-1,0 0 1,0 0 0,-1 0 0,1 0-1,0 1 1,0-1 0,0 0 0,0 1-1,0 0 1,4-1 0,-5 1 12,-1 1 0,0-1 0,1 0-1,-1 0 1,1 1 0,-1-1 0,0 0 0,1 0 0,-1 1 0,0-1 0,1 1-1,-1-1 1,0 0 0,1 1 0,-1-1 0,0 1 0,0-1 0,0 0-1,1 1 1,-1-1 0,0 1 0,0-1 0,0 1 0,0-1 0,0 1 0,0-1-1,0 1 1,0-1 0,0 1 0,0-1 0,0 1 0,0-1 0,0 0 0,0 1-1,-2 5-5,1-1 0,-1 0-1,0 0 1,0 0 0,0 0-1,-1-1 1,1 1 0,-7 7 0,-2 1 66,-1-1 0,0 0 0,0-1 0,-16 11 0,22-17-123,-1 0 0,0-1 1,0 0-1,-1-1 0,1 1 0,-1-1 1,0-1-1,0 1 0,0-1 0,-11 1 1,18-3-117,-1 0 1,1 0-1,-1 0 0,1 0 1,-1 0-1,1 0 1,-1-1-1,1 1 1,-1-1-1,1 1 1,-1-1-1,1 1 1,-1-1-1,1 0 0,0 1 1,-1-1-1,1 0 1,0 0-1,0 0 1,0 0-1,-2-2 1,-12-30-5388,4-3-1559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6.409"/>
    </inkml:context>
    <inkml:brush xml:id="br0">
      <inkml:brushProperty name="width" value="0.025" units="cm"/>
      <inkml:brushProperty name="height" value="0.025" units="cm"/>
    </inkml:brush>
  </inkml:definitions>
  <inkml:trace contextRef="#ctx0" brushRef="#br0">1 48 12043,'0'0'4453,"69"-22"-2307,-31 21-1121,4 1-673,6 0-288,1 0 0,6 0-192,-2 0-1185,-8-4-1378,-2-5-1281,-14-2-2530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6.737"/>
    </inkml:context>
    <inkml:brush xml:id="br0">
      <inkml:brushProperty name="width" value="0.025" units="cm"/>
      <inkml:brushProperty name="height" value="0.025" units="cm"/>
    </inkml:brush>
  </inkml:definitions>
  <inkml:trace contextRef="#ctx0" brushRef="#br0">87 12 11435,'0'0'3149,"-9"12"-383,-5 7-1714,1 0 0,-15 30 0,24-41-746,1 0 0,0 1 0,0-1 0,0 0 0,1 1 0,0 0 0,1-1 0,0 1 0,0 0 0,1 0 0,2 15 0,-2-21-278,1 0 0,0 1 1,0-1-1,1 0 0,-1 0 1,1 0-1,0-1 0,-1 1 1,1 0-1,0-1 0,1 1 1,-1-1-1,0 1 0,1-1 1,-1 0-1,1 0 0,0 0 1,-1-1-1,1 1 0,0-1 1,0 1-1,0-1 0,0 0 1,1 0-1,-1 0 0,0-1 1,0 1-1,1-1 0,-1 0 1,0 1-1,0-2 0,6 1 1,-2 0-1,0-1 0,-1 1 0,1-1 0,0-1 0,0 1 0,0-1 0,-1 0 0,1-1 0,-1 0 0,0 0 0,0 0 0,0 0 0,0-1 0,9-8 0,-8 3 26,0 0 0,-1 0-1,0-1 1,0 0-1,-1 0 1,-1 0-1,0-1 1,0 0-1,2-14 1,-4 20 27,-1 0 0,0 1 0,0-1 0,0 0 0,-1 0 0,1 0-1,-1 0 1,0 0 0,-1 0 0,1 0 0,-1 0 0,0 0 0,-1 0 0,1 0 0,-1 1 0,0-1 0,0 0 0,0 1 0,0 0 0,-1-1 0,0 1-1,-6-6 1,7 7-76,-1 2-1,1-1 0,-1 0 0,1 0 0,-1 1 0,0 0 1,0-1-1,0 1 0,0 0 0,0 0 0,0 1 0,0-1 0,0 1 1,0-1-1,0 1 0,0 0 0,-1 0 0,1 0 0,0 1 1,0-1-1,0 1 0,0 0 0,0 0 0,0 0 0,0 0 0,0 0 1,0 0-1,1 1 0,-1 0 0,0-1 0,-4 5 0,3-2-260,0-1 1,1 1-1,-1 0 0,1 0 0,0 1 0,0-1 0,0 1 0,-2 4 0,3-4-633,0-1 0,0 1 1,1-1-1,0 1 0,0 0 0,0 0 0,0-1 1,0 10-1,2-4-6398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7.110"/>
    </inkml:context>
    <inkml:brush xml:id="br0">
      <inkml:brushProperty name="width" value="0.025" units="cm"/>
      <inkml:brushProperty name="height" value="0.025" units="cm"/>
    </inkml:brush>
  </inkml:definitions>
  <inkml:trace contextRef="#ctx0" brushRef="#br0">60 0 15759,'0'0'8653,"0"10"-8279,3 56 9,-4-23-320,3 1 1,2-1-1,2 0 1,1 0-1,16 49 1,-66-157-13912,9 19 11545,7 3 3485,29 36 4682,10 4-3542,21 3-2009,-24 1 402,33-2-951,50-7 0,-4-10-8405,-57 8 970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7.438"/>
    </inkml:context>
    <inkml:brush xml:id="br0">
      <inkml:brushProperty name="width" value="0.025" units="cm"/>
      <inkml:brushProperty name="height" value="0.025" units="cm"/>
    </inkml:brush>
  </inkml:definitions>
  <inkml:trace contextRef="#ctx0" brushRef="#br0">109 23 9993,'0'0'7319,"-11"2"-4858,7-2-2362,-1 1 0,1 0-1,-1 0 1,1 1 0,0-1-1,-1 1 1,1 0 0,0 0-1,0 0 1,0 1 0,0-1-1,1 1 1,-1 0 0,1 0-1,0 1 1,-1-1 0,1 0-1,1 1 1,-1 0 0,1 0-1,-1 0 1,1 0 0,0 0-1,0 0 1,1 1 0,-1-1-1,1 0 1,-1 6 0,1-5-59,0-1 1,0 1 0,0-1-1,1 1 1,0-1 0,-1 1-1,2 0 1,-1-1-1,0 1 1,1-1 0,2 9-1,-1-10-12,-1-1-1,0 0 0,0-1 0,1 1 1,-1 0-1,1 0 0,-1-1 0,1 1 1,0-1-1,0 1 0,0-1 0,0 1 1,0-1-1,0 0 0,0 0 0,0 0 1,0-1-1,0 1 0,0 0 1,1-1-1,-1 1 0,0-1 0,1 0 1,3 0-1,1 1 96,0-1 0,-1 0 0,1 0 0,0-1 0,0 0 0,-1 0 0,1-1 0,-1 0 1,1 0-1,-1 0 0,0-1 0,1 0 0,-1 0 0,-1 0 0,1-1 0,0 0 0,-1 0 0,0-1 0,0 1 0,0-1 1,-1 0-1,1 0 0,-1-1 0,0 1 0,-1-1 0,1 0 0,-1 0 0,-1 0 0,1-1 0,-1 1 0,0-1 0,0 1 0,-1-1 1,0 0-1,1-7 0,-2 12-107,0-1 0,0 1 0,0 0 0,-1-1 0,1 1 0,0 0 0,-1-1 0,0 1 0,1 0 0,-1 0 0,0-1 0,0 1 0,0 0 0,-1 0 0,1 0 0,0 0 0,-1 1 0,1-1 0,-1 0 0,0 0 0,0 1 0,-3-3 0,2 2-82,0 1 0,0 0-1,0-1 1,-1 1 0,1 1 0,0-1 0,-1 0 0,1 1 0,0 0 0,-1 0 0,1 0 0,0 0 0,-1 0 0,1 0 0,-7 3 0,8-2-131,0 0 1,0 0-1,-1 0 1,1 0-1,0 0 1,0 1-1,1-1 1,-1 1-1,0 0 0,0-1 1,1 1-1,-1 0 1,1 0-1,-1 0 1,1 0-1,0 0 1,0 0-1,0 1 0,-1 3 1,1-4-266,1-1 0,-1 1 0,1 0 0,-1 0 0,1 0 0,0 0 0,0 0 0,0 0 0,0 0 0,0 0 0,0 0 0,1 0 0,-1 0 0,1 0 0,0 2 0,9 3-4460,10-4-998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6:20.444"/>
    </inkml:context>
    <inkml:brush xml:id="br0">
      <inkml:brushProperty name="width" value="0.025" units="cm"/>
      <inkml:brushProperty name="height" value="0.025" units="cm"/>
    </inkml:brush>
  </inkml:definitions>
  <inkml:trace contextRef="#ctx0" brushRef="#br0">8771 486 8520,'-14'-5'-278,"-67"-24"695,-104-55-1,159 71-211,0 1 0,0 1 0,-2 1-1,1 1 1,-1 2 0,0 1 0,-1 1 0,1 1-1,-1 2 1,-34 1 0,-104 3-572,11 0 665,-161-17 1,165-3 966,-1054-96 160,615 76-1529,-116-5-107,-1563-20 275,1666 69-46,4 57-9,21 66-206,501-105 193,1 4 0,2 4 1,1 2-1,1 4 1,-82 57-1,132-79-24,-9 5 110,0 2 0,2 2 0,0 0 0,-41 47-1,66-66-74,-1 1 0,1 0 0,0 1 0,0-1 0,1 1-1,0 0 1,0 0 0,1 0 0,0 1 0,1-1 0,0 1-1,0 0 1,1-1 0,0 1 0,0 0 0,1 0 0,0 0-1,0-1 1,1 1 0,1 0 0,-1 0 0,2-1 0,-1 1-1,1-1 1,0 0 0,5 10 0,2-2-44,0-1 0,1 0 0,1 0 0,0-1 0,1-1 0,0 0 1,1-1-1,0 0 0,1-1 0,1-1 0,-1 0 0,2-1 0,24 10 0,20 5-412,1-2 1,93 19-1,624 86-570,11-68 1088,408-18-11,-298-14-26,-548-12-34,1118 33-17,-1344-47 19,1135-4 14,-2-75 52,-1030 49 110,-2-9 0,364-110 1,-537 130-216,-1-2 0,-1-2 0,52-31 1,-89 44 24,1 0 1,-1-1 0,-1-1-1,0 0 1,-1-1 0,0-1-1,-1 0 1,0 0 0,-1-1-1,0-1 1,-2 0 0,1 0-1,11-28 1,-18 33 39,-1 0 0,1 1 1,-2-1-1,0 0 0,0 0 1,0 1-1,-1-1 0,-1 0 0,0 0 1,0 0-1,-1 0 0,0 1 0,-1-1 1,0 1-1,0 0 0,-1-1 0,0 2 1,-1-1-1,0 0 0,0 1 0,-1 0 1,-12-14-1,-6-4 292,-2 2 1,0 0-1,-1 1 1,-2 2-1,-33-20 0,-2 4-38,-3 3-1,0 2 1,-2 4-1,-1 3 1,-1 2-1,-1 4 1,-124-16-1,-11 13-441,-309 8-1,-89 60-4813,571-42 4320,-192 20-5387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7.826"/>
    </inkml:context>
    <inkml:brush xml:id="br0">
      <inkml:brushProperty name="width" value="0.025" units="cm"/>
      <inkml:brushProperty name="height" value="0.025" units="cm"/>
    </inkml:brush>
  </inkml:definitions>
  <inkml:trace contextRef="#ctx0" brushRef="#br0">0 391 11819,'0'0'10319,"5"-8"-8707,24-39-1147,-2-1-1,-2-1 1,-2-1-1,-3-1 1,23-84-1,-43 132-539,0 7-101,-6 89 70,2-70 88,2 0 0,1 0 0,0 0 0,2 1 1,7 43-1,-8-64-182,1 0 0,1 0 0,-1-1-1,0 1 1,1 0 0,-1-1 0,1 1 0,0-1 0,-1 1 0,1-1 0,0 0 0,1 0 0,-1 0 0,0 0 0,1 0 0,-1-1 0,1 1 0,-1-1 0,1 1 0,0-1 0,0 0 0,0 0 0,-1 0-1,1 0 1,0-1 0,0 1 0,0-1 0,0 0 0,0 0 0,0 0 0,0 0 0,0 0 0,0-1 0,0 1 0,0-1 0,0 0 0,5-2 0,16-15-5971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8.154"/>
    </inkml:context>
    <inkml:brush xml:id="br0">
      <inkml:brushProperty name="width" value="0.025" units="cm"/>
      <inkml:brushProperty name="height" value="0.025" units="cm"/>
    </inkml:brush>
  </inkml:definitions>
  <inkml:trace contextRef="#ctx0" brushRef="#br0">85 24 8904,'0'0'10592,"-10"7"-8766,5-4-1702,-1 1 0,1-1 1,0 1-1,0 1 1,1-1-1,-1 1 1,1-1-1,0 1 1,1 0-1,-1 1 1,1-1-1,0 0 1,0 1-1,0 0 1,1 0-1,0 0 1,0 0-1,1 0 1,-1 0-1,1 0 1,0 9-1,0-11-114,1-1 0,0 1 0,-1-1 0,1 1 0,0-1 0,1 1 0,-1-1 0,1 1 0,-1-1 0,1 1 0,0-1-1,0 0 1,1 0 0,-1 1 0,1-1 0,0 0 0,-1 0 0,1 0 0,0 0 0,1-1 0,-1 1 0,1 0 0,-1-1 0,1 0 0,0 0 0,-1 0 0,1 0 0,0 0 0,0 0 0,1-1 0,-1 1-1,0-1 1,1 0 0,-1 0 0,0 0 0,1 0 0,-1-1 0,1 0 0,-1 1 0,1-1 0,-1 0 0,1-1 0,3 0 0,-4 1 3,1 0-1,-1-1 1,1 1 0,-1-1 0,1 0-1,-1 0 1,0-1 0,0 1 0,1-1-1,-1 1 1,0-1 0,0 0 0,-1 0-1,1 0 1,0 0 0,-1-1 0,5-4-1,-3 1 42,0 1-1,0-1 1,-1 0-1,0 0 1,0 0-1,0-1 1,-1 1-1,0 0 0,2-9 1,-3 7-1,1 1-1,-2-1 1,1 1 0,-1-1-1,0 1 1,-1-1 0,0 1-1,-2-11 1,2 14-50,0 0 0,0 1 0,-1-1 0,1 0 0,-1 1 0,0-1 0,0 1 0,0 0 0,0 0 0,-1 0 0,1 0 0,-1 0 0,0 0 0,0 0 0,-6-3 0,2 3-257,0 0 0,0 1 0,0 0 0,-1 0 0,1 1 0,-1 0 0,1 0 0,-15 1 0,20 0 98,0 0 0,-1 0 0,1 1 0,0-1 0,-1 1 0,1-1 0,0 1 0,0 0 0,-1 0 0,1 0 1,0 0-1,0 0 0,0 0 0,-2 2 0,3-2 43,1 0 0,-1 1 0,0-1 0,1 0 0,-1 0 0,0 0 0,1 1 0,0-1 0,-1 0 0,1 0 0,0 1 0,0-1 0,-1 0 0,1 1 0,0-1 0,0 0 0,1 1 0,-1-1 0,0 0 0,0 1 0,1-1 0,-1 0 1,0 1-1,1-1 0,0 0 0,-1 0 0,2 2 0,0 0-189,0-1 1,0 1 0,1 0-1,-1-1 1,1 1 0,0-1 0,0 0-1,0 0 1,0 0 0,0 0-1,0 0 1,0-1 0,1 1-1,-1-1 1,1 0 0,-1 0-1,1 0 1,4 0 0,68 8-2972,-75-9 3254,55 0-408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8.497"/>
    </inkml:context>
    <inkml:brush xml:id="br0">
      <inkml:brushProperty name="width" value="0.025" units="cm"/>
      <inkml:brushProperty name="height" value="0.025" units="cm"/>
    </inkml:brush>
  </inkml:definitions>
  <inkml:trace contextRef="#ctx0" brushRef="#br0">245 55 10762,'0'0'4041,"-9"-5"-715,3 2-3100,0 0-1,-1 0 1,0 1-1,0 0 1,0 0-1,0 0 1,0 1 0,0 0-1,0 1 1,0-1-1,0 1 1,-1 1-1,1-1 1,0 1-1,0 1 1,0-1-1,0 1 1,0 0 0,1 1-1,-1 0 1,1 0-1,-1 0 1,-11 9-1,12-7-137,1 0 0,-1 1 0,1 0 0,0 1 0,0-1 0,0 1 0,1 0-1,0 0 1,-4 11 0,7-15-66,0-1 0,0 0 0,0 1 0,0-1 0,1 1 0,-1-1 0,1 1-1,0-1 1,0 1 0,-1-1 0,2 1 0,-1 0 0,0-1 0,0 1 0,1-1 0,0 1-1,-1-1 1,1 1 0,0-1 0,0 0 0,0 1 0,1-1 0,-1 0 0,0 0 0,1 0 0,0 0-1,-1 0 1,1 0 0,0 0 0,0-1 0,0 1 0,4 2 0,4 1 18,0-1 0,0 0 0,1 0 0,-1-1 0,1-1 0,0 0 0,0 0 0,-1-1 0,1 0 0,0-1 0,0-1 0,20-2 0,-14 0-12,1 0 0,-2-1-1,1-1 1,0-1 0,-1 0-1,0-1 1,19-12 0,-26 13 87,-1 1 0,0-2 1,0 1-1,-1-1 0,1 0 1,-2-1-1,7-8 0,-11 14-52,-1 0 1,1 1-1,-1-1 0,0 0 0,0 0 1,0 0-1,0 0 0,0 0 1,-1 0-1,1 0 0,0 0 0,-1 0 1,0 0-1,1 0 0,-1 0 0,0 0 1,0-1-1,0 1 0,0 0 1,-1 0-1,1 0 0,-1 0 0,1 0 1,-1 0-1,0 0 0,1 0 0,-1 0 1,0 0-1,0 0 0,-1 0 1,1 1-1,0-1 0,0 0 0,-1 1 1,1-1-1,-1 1 0,0-1 0,-2-1 1,-10-4-139,-1 0 0,0 0 0,-1 2 1,1-1-1,-1 2 0,0 0 1,0 1-1,-1 1 0,1 0 0,0 2 1,-1-1-1,1 2 0,-1 0 0,-20 5 1,33-5-200,0 0 1,-1 0-1,1 1 1,0-1 0,0 1-1,0 0 1,1 0-1,-1 1 1,0-1-1,1 1 1,-1 0 0,1-1-1,0 1 1,0 1-1,-3 3 1,4-4-436,0 0 0,1 0 0,-1 0 0,1 1 0,-1-1 0,1 1 1,0-1-1,0 0 0,1 1 0,-1 0 0,1 5 0,-1 14-5563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8.853"/>
    </inkml:context>
    <inkml:brush xml:id="br0">
      <inkml:brushProperty name="width" value="0.025" units="cm"/>
      <inkml:brushProperty name="height" value="0.025" units="cm"/>
    </inkml:brush>
  </inkml:definitions>
  <inkml:trace contextRef="#ctx0" brushRef="#br0">1 0 10730,'0'0'13997,"10"56"-13292,2-19-321,3 10-223,6 3-129,1 2 0,2 0-321,-2-5-2369,-6-5-2147,-8-3-5444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29.227"/>
    </inkml:context>
    <inkml:brush xml:id="br0">
      <inkml:brushProperty name="width" value="0.025" units="cm"/>
      <inkml:brushProperty name="height" value="0.025" units="cm"/>
    </inkml:brush>
  </inkml:definitions>
  <inkml:trace contextRef="#ctx0" brushRef="#br0">0 1 12236,'0'0'16047,"18"21"-19923,-7-41-3875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39:37.775"/>
    </inkml:context>
    <inkml:brush xml:id="br0">
      <inkml:brushProperty name="width" value="0.025" units="cm"/>
      <inkml:brushProperty name="height" value="0.025" units="cm"/>
    </inkml:brush>
  </inkml:definitions>
  <inkml:trace contextRef="#ctx0" brushRef="#br0">0 3 5189,'0'0'6305,"14"5"-6092,53 15-124,1-3-1,1-2 1,0-4 0,87 3-1,300-7 873,-436-7-870,368-1 774,246-5-38,-179-36-564,-278 20-181,238 2 0,-281 30 5,-81-5-1142,86-2 0,-50-12-2089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19.628"/>
    </inkml:context>
    <inkml:brush xml:id="br0">
      <inkml:brushProperty name="width" value="0.025" units="cm"/>
      <inkml:brushProperty name="height" value="0.025" units="cm"/>
    </inkml:brush>
  </inkml:definitions>
  <inkml:trace contextRef="#ctx0" brushRef="#br0">1 317 4837,'0'0'15817,"14"-5"-14477,71-28-95,82-46 0,92-61-3365,-235 127 1430,-16 8-117,18-11-1845,-15 1-3600,-10 4-74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19.971"/>
    </inkml:context>
    <inkml:brush xml:id="br0">
      <inkml:brushProperty name="width" value="0.025" units="cm"/>
      <inkml:brushProperty name="height" value="0.025" units="cm"/>
    </inkml:brush>
  </inkml:definitions>
  <inkml:trace contextRef="#ctx0" brushRef="#br0">480 3 13677,'0'0'6208,"-8"-1"-5562,5 1-604,0 0-15,1-1 0,-1 1 1,0 0-1,1 0 1,-1 0-1,0 0 0,1 1 1,-1-1-1,0 1 1,1-1-1,-1 1 0,1 0 1,-1 0-1,1 0 1,-1 0-1,1 1 0,0-1 1,0 1-1,-1-1 0,1 1 1,0 0-1,1 0 1,-1 0-1,-3 3 0,-45 56 681,-99 91 0,-23 25 722,143-134-1261,29-42-172,-1 0 0,1-1 0,-1 1 0,1 0 0,-1 0 0,1-1 0,-1 1 0,1 0 0,0 0 0,0 0 0,-1-1 0,1 1 0,0 0 0,0 0 0,0 0 0,0 0 0,0 0 0,0-1 0,0 1 0,0 0 0,0 0 0,0 0 0,1 0 0,-1 0 0,0-1 0,1 1 0,-1 0 0,0 0 0,1-1 0,-1 1 0,1 0 0,-1 0 0,1-1 0,-1 1 0,1-1 0,0 1 0,-1 0 0,1-1 0,0 1 0,-1-1 0,1 1 0,0-1 0,0 0 0,0 1 0,-1-1 0,1 0 0,0 0 0,0 1 0,0-1 0,0 0 0,0 0 1,0 0-2,12 1 24,0-1 0,0-1 0,0 0 0,0 0-1,0-2 1,18-4 0,76-32-46,-78 28-151,152-69-4846,-92 34-1095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2.711"/>
    </inkml:context>
    <inkml:brush xml:id="br0">
      <inkml:brushProperty name="width" value="0.025" units="cm"/>
      <inkml:brushProperty name="height" value="0.025" units="cm"/>
    </inkml:brush>
  </inkml:definitions>
  <inkml:trace contextRef="#ctx0" brushRef="#br0">40 71 16464,'-2'109'4652,"-10"144"-3630,9-244 101,-2-19-194,-3-20-290,3-10-606,1-1 0,4-62 1,0 92-45,1-1 0,0 0 0,1 1 0,1-1 0,0 1 0,0 0 0,1 0 0,0 0 0,1 0 0,0 1 0,1 0 0,0 0 0,12-15 0,-11 19-28,0 1-1,1 0 1,0 0-1,0 1 1,0 0-1,0 0 1,0 0-1,1 1 1,0 1-1,-1-1 1,1 2-1,0-1 1,0 1-1,0 0 1,0 1-1,0 0 1,1 1-1,-1-1 1,12 4-1,-20-4 23,1 1-1,-1-1 1,1 1-1,-1-1 1,0 1 0,1 0-1,-1-1 1,0 1-1,1 0 1,-1 0-1,0 0 1,0 0-1,0 0 1,0 0-1,0 0 1,0 1-1,0-1 1,0 0-1,0 0 1,0 1-1,-1-1 1,1 1-1,-1-1 1,1 0-1,-1 1 1,1-1 0,-1 1-1,0-1 1,0 1-1,0-1 1,0 1-1,0 0 1,0-1-1,0 1 1,0-1-1,0 1 1,-1-1-1,1 1 1,-1 1-1,-1 2 43,0 1-1,0-1 1,-1 1-1,1-1 1,-1 0-1,0 0 1,-1 0 0,1 0-1,-5 4 1,-8 7 356,-1-1 1,0-1 0,-27 17 0,35-26-215,1 0 0,-1 0 1,0-1-1,0 0 1,0-1-1,-1 0 0,1 0 1,-1-1-1,0-1 1,-11 2-1,20-3-184,1 0-1,0 0 1,-1 0-1,1 0 1,0 0-1,0 0 1,-1 0-1,1 0 1,0 0-1,-1 0 1,1 0-1,0 0 1,-1 0-1,1 0 1,0 0-1,0 0 1,-1-1-1,1 1 1,0 0-1,-1 0 1,1 0-1,0 0 1,0 0 0,0-1-1,-1 1 1,1 0-1,0 0 1,0-1-1,0 1 1,-1 0-1,1 0 1,0-1-1,0 1 1,0 0-1,0 0 1,0-1-1,0 1 1,-1 0-1,1-1 1,7-12-1443,18-11-1959,2 5-302,4 0-2125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3.113"/>
    </inkml:context>
    <inkml:brush xml:id="br0">
      <inkml:brushProperty name="width" value="0.025" units="cm"/>
      <inkml:brushProperty name="height" value="0.025" units="cm"/>
    </inkml:brush>
  </inkml:definitions>
  <inkml:trace contextRef="#ctx0" brushRef="#br0">46 0 16303,'0'0'4415,"-4"11"-2696,-2 7-1172,0-1 1,1 1-1,1 0 0,0 1 0,-1 31 0,5-50-333,-2-31 213,-8-26-646,10 57-208,22-23-8985,-11 8 4688,0-1-833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9:43.859"/>
    </inkml:context>
    <inkml:brush xml:id="br0">
      <inkml:brushProperty name="width" value="0.025" units="cm"/>
      <inkml:brushProperty name="height" value="0.025" units="cm"/>
    </inkml:brush>
  </inkml:definitions>
  <inkml:trace contextRef="#ctx0" brushRef="#br0">0 0 7911,'0'0'737,"11"0"-705,62 3 18,0 2-1,-1 4 0,108 27 1,-84-14 102,1-5 0,139 6 0,202-15 379,-354-8-472,2576 29 1072,-1218-8 44,-453-1-1199,-801-16 22,-118-2 5,32 2 24,183-17 1,-280 12 39,20-3-167,-24 4 136,0-1 0,-1 1 0,1 0 0,0 0 0,-1 0 0,1-1 0,0 1 0,-1 0 0,1-1 0,0 1 0,-1 0 1,1-1-1,-1 1 0,1-1 0,-1 1 0,1-1 0,-1 1 0,1-1 0,-1 1 0,1-1 0,-1 0 0,0 1 0,1-1 0,-1 0 0,0 1 0,1-2 0,-24 3-1675,3 6-1014,-2-2-1196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3.437"/>
    </inkml:context>
    <inkml:brush xml:id="br0">
      <inkml:brushProperty name="width" value="0.025" units="cm"/>
      <inkml:brushProperty name="height" value="0.025" units="cm"/>
    </inkml:brush>
  </inkml:definitions>
  <inkml:trace contextRef="#ctx0" brushRef="#br0">0 0 8296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3.794"/>
    </inkml:context>
    <inkml:brush xml:id="br0">
      <inkml:brushProperty name="width" value="0.025" units="cm"/>
      <inkml:brushProperty name="height" value="0.025" units="cm"/>
    </inkml:brush>
  </inkml:definitions>
  <inkml:trace contextRef="#ctx0" brushRef="#br0">53 54 8296,'22'-46'3908,"-22"46"-3809,-1 0-1,1 0 1,0 0 0,0 0 0,0 0 0,-1 0 0,1 0 0,0 0 0,0 0 0,0 0 0,-1 0 0,1 0 0,0 0 0,0 0 0,0 0 0,-1 0 0,1 0 0,0 0 0,0 0 0,0 0 0,-1 0 0,1-1 0,0 1 0,0 0 0,0 0 0,0 0 0,0 0 0,-1 0 0,1-1 0,0 1 0,0 0 0,0 0-1,0 0 1,0 0 0,0-1 0,0 1 0,0 0 0,-1 0 0,1 0 0,0-1 0,0 1 0,0 0 0,0 0 0,0 0 0,0-1 0,0 1 0,0 0 0,0 0 0,0 0 0,0-1 0,1 1 0,-1 0 0,0 0 0,0 0 0,0-1 0,0 1 0,0 0 0,0 0 0,0 0 0,-11 7 1687,5 1-1170,0-1 1,1 1-1,0-1 0,1 1 0,-1 1 0,2-1 1,-1 1-1,-2 8 0,3-5-471,0 0-1,0 0 1,1 1 0,1-1 0,0 0-1,1 1 1,0-1 0,1 0 0,3 20-1,3-15-1299,-2-20-43,2-38-1071,0 6 715,-6 33 1522,0-1 0,0 0 0,0 1 0,0-1 0,1 1 0,-1-1 0,1 1 0,0 0 0,0 0 0,0 0 0,0 0 0,0 0 0,0 0 0,0 0 0,1 1 0,-1-1 0,1 1 0,-1 0 0,1 0 0,-1 0 0,6-2 0,2 1 157,1 1 0,-1 0-1,1 1 1,18 1-1,-22 0 43,0 0-1,1-1 1,-1 0-1,0 0 1,1-1-1,-1 0 0,0 0 1,0-1-1,0 1 1,0-2-1,12-4 0,-15 4-20,0 0-1,-1 0 1,1 0-1,-1 0 1,0-1-1,0 1 0,-1-1 1,5-7-1,-5 9-79,-1 0 0,0 0 0,0 0 1,-1 0-1,1 0 0,0 0 0,-1-1 0,1 1 0,-1 0 0,0 0 0,1-1 0,-1 1 0,0 0 0,-1 0 0,1-1 0,0 1 0,-1 0 0,1 0 0,-1-1 0,0-1 0,0 4-62,1-1-1,0 1 1,-1 0-1,1 0 1,0-1-1,-1 1 1,1 0-1,-1 0 1,1 0-1,0-1 1,-1 1-1,1 0 1,-1 0-1,1 0 1,-1 0-1,1 0 1,0 0-1,-1 0 1,1 0-1,-1 0 1,1 0-1,-1 0 1,1 0-1,-1 0 1,1 0-1,0 1 1,-1-1-1,1 0 1,-1 0-1,1 0 1,0 1-1,-1-1 1,1 0-1,0 0 1,-1 1-1,1-1 1,0 0-1,-1 1 1,1-1-1,0 0 1,0 1-1,-1-1 1,1 1-1,0-1 1,0 1-1,-14 16-62,6-1 235,1 0 0,-11 32 0,16-42-118,1 0-1,-1 0 1,1 0 0,0 0 0,0 0 0,1 0 0,0 0 0,0 0 0,0 0-1,1 0 1,2 12 0,-1-16-70,-1 0 0,1-1 0,-1 1-1,1 0 1,-1-1 0,1 0 0,0 1-1,0-1 1,-1 0 0,1 0 0,0 0-1,0 0 1,0 0 0,0-1 0,1 1 0,-1-1-1,0 1 1,0-1 0,0 0 0,0 1-1,0-1 1,1 0 0,-1-1 0,0 1-1,2-1 1,3 1-790,-1-1 0,1 1-1,-1-2 1,0 1-1,1-1 1,-1 0 0,9-4-1,11-13-7866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4.140"/>
    </inkml:context>
    <inkml:brush xml:id="br0">
      <inkml:brushProperty name="width" value="0.025" units="cm"/>
      <inkml:brushProperty name="height" value="0.025" units="cm"/>
    </inkml:brush>
  </inkml:definitions>
  <inkml:trace contextRef="#ctx0" brushRef="#br0">81 0 14318,'0'0'4932,"-9"5"-1755,5-3-2916,-36 18 2327,38-19-2496,0 1 1,0-1-1,1 0 1,-1 1-1,0-1 1,0 1-1,1 0 0,-1-1 1,1 1-1,0 0 1,-1 0-1,1 0 0,0 0 1,0 0-1,0 0 1,0 0-1,1 1 1,-1-1-1,0 4 0,35-3-1413,-29-3 1084,125-6-3767,-130 6 4025,0 0 0,1 0-1,-1 0 1,0 0 0,1 0 0,-1 0 0,1 0 0,-1 0 0,0 0 0,1 0-1,-1 0 1,0 0 0,1 1 0,-1-1 0,0 0 0,1 0 0,-1 0 0,0 0-1,0 1 1,1-1 0,-1 0 0,0 0 0,0 1 0,1-1 0,-1 0 0,0 0 0,0 1-1,1-1 1,-1 0 0,0 1 0,0-1 0,0 0 0,0 1 0,0-1 0,0 0-1,1 1 1,-1-1 0,-7 15 842,-18 9 524,-35 18 479,54-38-1898,1-1 0,-1 0 0,0 0 0,0-1 1,0 0-1,0 0 0,0 0 0,-1-1 1,-7 1-1,13-3-496,1 1 1,-1-1-1,1 0 0,0 1 1,-1-1-1,1 0 0,0 0 1,-1 1-1,1-1 1,0 0-1,0 0 0,0 1 1,0-1-1,0 0 1,0 0-1,0 0 0,0 1 1,0-1-1,0 0 1,1 0-1,-1 1 0,0-1 1,1-1-1,6-13-12738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4.484"/>
    </inkml:context>
    <inkml:brush xml:id="br0">
      <inkml:brushProperty name="width" value="0.025" units="cm"/>
      <inkml:brushProperty name="height" value="0.025" units="cm"/>
    </inkml:brush>
  </inkml:definitions>
  <inkml:trace contextRef="#ctx0" brushRef="#br0">0 0 11243,'0'0'15374,"3"48"-14989,-3-18-225,0 0-128,0-2 0,0-3-417,0-4-1088,0-7-1025,0-9-449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5.124"/>
    </inkml:context>
    <inkml:brush xml:id="br0">
      <inkml:brushProperty name="width" value="0.025" units="cm"/>
      <inkml:brushProperty name="height" value="0.025" units="cm"/>
    </inkml:brush>
  </inkml:definitions>
  <inkml:trace contextRef="#ctx0" brushRef="#br0">112 123 13196,'0'0'8029,"-10"-3"-7714,7 2-299,1 0-5,-1 0 0,1 0 0,0 0 1,-1 0-1,1 1 0,0-1 0,-1 1 0,1-1 0,-1 1 0,1 0 0,-1 0 0,1 0 0,-1 0 1,1 1-1,0-1 0,-1 1 0,1-1 0,-1 1 0,1 0 0,0 0 0,0 0 0,-1 0 1,1 0-1,0 1 0,0-1 0,0 1 0,0-1 0,0 1 0,1 0 0,-1-1 0,0 1 0,1 0 1,-1 0-1,1 0 0,0 0 0,0 1 0,-2 3 0,0 0 60,0 0 1,1 0-1,0-1 0,0 1 1,0 1-1,1-1 0,0 0 1,0 0-1,1 0 0,-1 1 0,1-1 1,1 0-1,0 10 0,0-15-52,0 0 0,1 0 0,-1 0 0,0 0 0,0 0 0,0 0 0,1 0 0,-1-1 0,0 1 0,1 0 0,-1-1 0,1 1 0,-1-1 0,0 1 0,1-1 0,-1 0 0,1 0 0,0 1 0,-1-1 0,1 0-1,-1 0 1,1-1 0,-1 1 0,1 0 0,-1 0 0,1-1 0,-1 1 0,0-1 0,1 1 0,-1-1 0,1 0 0,1-1 0,5-1 63,-1-1 0,0 0 0,1 0 0,10-9 0,-3 0-77,-1-1 0,0-1 0,-1 0 0,18-27 0,-25 33 125,-1 1 0,0-1 0,-1-1 1,0 1-1,0-1 0,-1 0 0,0 1 1,0-2-1,-1 1 0,1-19 0,-21 63 858,11-15-768,2 0 0,0 0 0,1 1 0,-2 34 0,6-48-215,0 0 0,0 0 1,0 0-1,1 0 0,0 0 0,0 0 0,1-1 0,0 1 1,3 6-1,-4-9-55,0-1-1,1 0 1,-1 1 0,1-1-1,0 0 1,0 0 0,0 0 0,0 0-1,0-1 1,0 1 0,0 0 0,1-1-1,-1 0 1,0 1 0,1-1-1,-1 0 1,1 0 0,0 0 0,-1-1-1,5 1 1,34 1-2798,-37-2 2318,-2-1 0,1 1 1,0-1-1,0 0 1,0 0-1,0 0 1,0 0-1,0 0 0,-1-1 1,1 1-1,3-4 1,14-17-7116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5.697"/>
    </inkml:context>
    <inkml:brush xml:id="br0">
      <inkml:brushProperty name="width" value="0.025" units="cm"/>
      <inkml:brushProperty name="height" value="0.025" units="cm"/>
    </inkml:brush>
  </inkml:definitions>
  <inkml:trace contextRef="#ctx0" brushRef="#br0">58 174 15727,'0'0'3737,"-7"10"-748,2-2-2507,-1-2-66,1 1 0,0 0-1,1 1 1,0-1 0,0 1 0,0-1 0,1 1 0,0 0 0,1 1-1,0-1 1,-2 13 0,4-20-394,1 0-1,-1 0 1,1 0-1,0 0 1,-1 0-1,1 0 0,0 0 1,-1 0-1,1 0 1,0 0-1,0 0 1,0 0-1,0-1 1,0 1-1,0 0 1,0-1-1,0 1 1,0-1-1,0 1 1,0-1-1,0 0 1,0 1-1,1-1 1,-1 0-1,0 0 1,0 0-1,0 0 1,0 0-1,1 0 1,-1 0-1,0 0 1,2 0-1,42-5 1,-26-1-683,0-2-1,0 0 0,-1 0 0,0-2 0,-1 0 0,17-14 0,-22 17 897,-11 57 2407,-2-49-2617,1 1-1,0-1 1,0 1-1,0-1 1,0 1-1,0-1 1,1 1-1,-1-1 0,0 1 1,1-1-1,-1 0 1,1 1-1,-1-1 1,1 1-1,0-1 1,0 0-1,0 0 1,-1 1-1,1-1 1,0 0-1,0 0 1,1 0-1,0 1 1,1-1-6,0 0-1,-1 0 1,1-1 0,0 1 0,-1-1 0,1 0 0,0 0 0,0 0-1,-1 0 1,1 0 0,0 0 0,4-2 0,4-1-134,-1-1 0,1 1 0,-1-2 0,0 0 0,0 0 0,-1 0 0,0-1 0,0-1 0,0 0 0,9-9 0,0-1-703,-1-2 0,0 1 0,19-31-1,-28 39 732,-2-1 0,1 1-1,-1-1 1,-1-1 0,0 1-1,0-1 1,-1 0-1,-1 0 1,0 0 0,2-18-1,-18 49 1893,3 3-1359,0 0 0,2 0 1,1 0-1,0 1 0,2 1 0,0-1 1,2 0-1,1 1 0,0 36 1,3-56-457,-1 0 1,0 1 0,1-1 0,0 0 0,0 0 0,0 0 0,0 0 0,1 0-1,0 0 1,0 0 0,0 0 0,0 0 0,0-1 0,1 1 0,0-1-1,-1 0 1,1 0 0,0 0 0,1 0 0,-1 0 0,0-1 0,5 3-1,-3-2-240,0-1 0,-1-1 0,1 1-1,0-1 1,0 1 0,0-2-1,0 1 1,0 0 0,0-1 0,0 0-1,10-1 1,-13 1 71,0 0-1,-1-1 1,1 1 0,0-1-1,0 1 1,-1-1 0,1 0 0,0 1-1,-1-1 1,1 0 0,-1 0-1,1 0 1,-1 0 0,0-1-1,1 1 1,-1 0 0,0 0 0,0-1-1,0 1 1,0-1 0,0 1-1,0-1 1,0 0 0,0 1-1,-1-1 1,1 0 0,0 1 0,-1-1-1,0 0 1,1 0 0,-1 1-1,0-1 1,0 0 0,0 0-1,0 0 1,0 1 0,-1-1 0,1 0-1,0 0 1,-1-1 0,-1-4-73,1 1 0,-1 0 0,0 0 0,0 0 0,0 0 1,-1 1-1,0-1 0,0 0 0,-1 1 0,-5-7 0,1 4 457,-2 0-1,1 0 1,-1 0-1,0 1 0,0 1 1,-1 0-1,-20-8 1,19 9 783,-2 0 0,1 2 0,0 0 0,-1 0 0,1 1 0,-25 0 0,94 3 655,-29 1-2626,0-2 0,1-1 0,38-7-1,-9-6-4461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6.658"/>
    </inkml:context>
    <inkml:brush xml:id="br0">
      <inkml:brushProperty name="width" value="0.025" units="cm"/>
      <inkml:brushProperty name="height" value="0.025" units="cm"/>
    </inkml:brush>
  </inkml:definitions>
  <inkml:trace contextRef="#ctx0" brushRef="#br0">94 193 6983,'0'0'19810,"-9"-4"-18934,5 2-797,2 1-64,0 0 0,1 0 0,-1 0 0,0 0 0,1 0 1,-1 0-1,0 1 0,0-1 0,0 1 0,0-1 0,0 1 0,0 0 0,0 0 1,0-1-1,0 1 0,0 1 0,0-1 0,0 0 0,1 0 0,-1 1 0,0-1 1,0 1-1,0 0 0,0-1 0,0 1 0,1 0 0,-1 0 0,0 0 1,1 0-1,-1 1 0,1-1 0,-1 0 0,1 1 0,0-1 0,-1 1 0,1-1 1,0 1-1,0-1 0,0 1 0,-1 3 0,0-1-14,0-1 0,1 1 0,0-1-1,0 1 1,0-1 0,0 1 0,0 0-1,1-1 1,0 1 0,-1 0 0,1-1 0,1 1-1,-1 0 1,1-1 0,-1 1 0,2 3 0,-1-5 0,0-1 1,0 1 0,0-1-1,0 0 1,0 1 0,0-1-1,1 0 1,-1 0 0,0 0 0,1 0-1,-1 0 1,1 0 0,-1 0-1,1 0 1,-1-1 0,1 1 0,-1-1-1,1 1 1,0-1 0,-1 0-1,1 1 1,0-1 0,0 0-1,-1 0 1,1 0 0,0 0 0,-1 0-1,1-1 1,0 1 0,-1-1-1,1 1 1,0-1 0,-1 1-1,1-1 1,2-1 0,3-2 9,0 1 0,-1-1-1,1 0 1,-1-1 0,0 0 0,0 0 0,-1 0 0,1 0 0,-1-1 0,0 0-1,-1 0 1,7-11 0,-4 6-26,-1 0 0,0-1 1,-1 1-1,0-1 0,-1 0 0,5-23 0,-8 12-105,-9 32-177,-8 35-145,16-42 447,-1 0 0,1-1 1,-1 1-1,1 0 0,0 0 1,-1 0-1,1 0 0,0 0 1,0-1-1,1 1 0,-1 0 0,0 0 1,1 0-1,-1 0 0,1-1 1,-1 1-1,1 0 0,0 0 1,0-1-1,0 1 0,0-1 1,1 3-1,0-3 9,-1-1-1,1 1 1,-1 0 0,1-1-1,0 1 1,-1-1 0,1 1 0,0-1-1,-1 0 1,1 0 0,0 0-1,-1 0 1,1 0 0,0 0 0,-1 0-1,1 0 1,0-1 0,-1 1-1,3-2 1,7-1 62,-1-2-1,0 1 0,0-2 1,0 1-1,17-14 1,-14 9-42,-2 0 1,1-1 0,-2-1-1,1 0 1,-2 0 0,1-1 0,-2 0-1,0-1 1,8-17 0,-16 30-105,-3 24-533,-19 62 469,-15 73 364,34-140-186,1 0 1,1-1-1,0 1 0,1 0 0,2 0 0,5 32 1,6-18 31,-13-30-69,1-1 1,0 1 0,-1-1-1,1 0 1,0 0 0,0 1-1,0-1 1,0 0 0,0 0-1,0 0 1,0 0 0,0 0 0,1 0-1,-1 0 1,0 0 0,0-1-1,1 1 1,-1 0 0,2 0-1,-2-1 137,-10-6 198,0-4-173,0 0 0,1-1 0,0 0 0,1 0 0,0-1 0,-7-16 0,10 21-179,2 0 0,-1 0 1,1 0-1,0 0 0,0-1 0,1 1 1,0-1-1,0 1 0,1-1 0,0 1 1,0-1-1,1 1 0,2-9 0,-1 11-101,0 0 0,0 0-1,1 1 1,-1-1 0,1 1 0,1-1-1,-1 1 1,1 0 0,-1 0-1,1 1 1,0-1 0,0 1-1,1-1 1,-1 1 0,1 1-1,0-1 1,-1 1 0,7-3 0,11-4-1864,1 2 0,37-9 0,-16 6-3278,-3 2-3406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7.372"/>
    </inkml:context>
    <inkml:brush xml:id="br0">
      <inkml:brushProperty name="width" value="0.025" units="cm"/>
      <inkml:brushProperty name="height" value="0.025" units="cm"/>
    </inkml:brush>
  </inkml:definitions>
  <inkml:trace contextRef="#ctx0" brushRef="#br0">0 1 9577,'0'0'16933,"3"13"-15998,8 231 1280,-7-220-2123,-4-24-87,0 0-1,0 0 0,1 0 0,-1 0 0,0 0 1,0 0-1,1 1 0,-1-1 0,0 0 1,0 0-1,1 0 0,-1 0 0,0 0 1,0 0-1,1-1 0,-1 1 0,0 0 0,0 0 1,0 0-1,1 0 0,-1 0 0,0 0 1,0 0-1,1 0 0,-1-1 0,0 1 1,0 0-1,0 0 0,1 0 0,-1 0 1,0-1-1,0 1 0,0 0 0,0 0 0,0 0 1,0-1-1,1 1 0,-1 0 0,0 0 1,0-1-1,0 1 0,0 0 0,15-41-257,-11 12-564,-2 0-1,-2-39 0,-1 27 645,2 44 179,-1 0 1,1 0-1,0 0 1,0 0-1,1 0 1,-1-1-1,0 1 1,1 0-1,0-1 0,-1 1 1,1-1-1,0 1 1,0-1-1,1 0 1,-1 0-1,0 0 1,5 3-1,1 0 126,0 1-1,0-1 1,1-1-1,11 5 1,-10-5-73,1-2 1,-1 1-1,1-1 1,0-1-1,-1 0 0,1-1 1,0 1-1,0-2 1,0 0-1,-1 0 0,19-5 1,-25 5-62,1 0-1,-1-1 1,0 1 0,1-1 0,-1 0 0,0 0-1,0 0 1,0-1 0,-1 1 0,1-1-1,-1 0 1,1 0 0,-1 0 0,0 0-1,0-1 1,0 0 0,-1 1 0,1-1-1,-1 0 1,0 0 0,0 0 0,0 0 0,0-1-1,-1 1 1,0 0 0,0-1 0,0 1-1,0-1 1,-1-6 0,0 10-6,0 0 1,0-1 0,0 1-1,0 0 1,-1 0-1,1 0 1,-1-1-1,1 1 1,-1 0-1,1 0 1,-1 0-1,0 0 1,1 0-1,-1 0 1,0 0-1,0 0 1,0 0-1,1 1 1,-1-1-1,0 0 1,0 0-1,0 1 1,-1-1 0,1 1-1,0-1 1,0 1-1,0-1 1,0 1-1,0 0 1,-1-1-1,1 1 1,0 0-1,0 0 1,0 0-1,-1 0 1,1 0-1,0 0 1,-2 1-1,-1-1-6,0 0-1,1 1 0,-1-1 0,0 1 0,0 0 0,0 0 0,1 0 1,-1 1-1,0 0 0,1-1 0,-5 4 0,1 1 88,1 1-1,1-1 1,-1 1 0,1 0-1,0 0 1,1 1 0,0-1-1,0 1 1,0 0 0,1 0-1,1 1 1,-1-1 0,1 0-1,1 1 1,-1-1 0,1 1-1,1 14 1,0-21-50,0-1 0,0 1-1,0 0 1,0 0 0,1 0 0,-1 0 0,1-1-1,-1 1 1,1 0 0,0-1 0,-1 1 0,1 0-1,0-1 1,0 1 0,0-1 0,0 1 0,1-1-1,-1 1 1,0-1 0,0 0 0,1 0 0,1 1-1,1 0 6,-1 0-1,1 0 0,-1-1 1,1 0-1,0 0 0,0 0 1,-1 0-1,1 0 0,0-1 1,5 0-1,2 0-16,0-1 0,0 0 0,0 0 0,0-1 0,0-1 0,19-7 0,-16 4-202,1-1 0,-1 0 0,-1-1 0,19-15-1,-28 21 188,-1-1 0,0 1 0,0-1 0,0 0 0,-1 0-1,1 0 1,-1 0 0,1-1 0,-1 1 0,0-1 0,0 1-1,-1-1 1,1 0 0,-1 1 0,1-1 0,-1 0 0,0 0-1,-1 0 1,1 0 0,-1 0 0,0 0 0,0-7 0,0 11 14,-1-1 0,1 0 0,0 1 0,-1-1 0,1 0 0,-1 1 0,1-1 0,-1 0 0,1 1 0,-1-1 0,1 1 0,-1-1 0,1 1 0,-1-1 0,0 1 0,1 0 0,-1-1 0,0 1 0,1 0 0,-1-1 0,0 1 0,0 0 0,1 0 0,-1-1 0,0 1 0,0 0 0,0 0 0,1 0 0,-1 0 0,0 0 0,0 0 0,1 1 0,-1-1 0,0 0 0,0 0 0,1 0 0,-1 1 0,0-1 0,1 0 0,-1 1 0,0-1 0,1 1 0,-1-1 0,-1 2 0,-1-1 2,0 0-1,1 1 1,-1 0-1,0-1 1,1 1-1,-1 0 1,1 1-1,-1-1 1,-3 5-1,4-3 15,0 0 0,1 0 0,-1 0 0,1 0 0,0 1 0,0-1 0,0 0 0,1 1 0,-1-1 0,1 0 0,0 1 0,1-1 0,0 9 0,0-11-197,0 0 0,-1 0 0,1 0-1,0 0 1,0 0 0,0 0 0,1 0-1,-1-1 1,0 1 0,1 0-1,-1-1 1,3 3 0,-2-2-536,0-1-1,1 0 1,-1 1-1,0-1 1,1 0 0,-1 0-1,1 0 1,-1 0-1,1-1 1,0 1 0,4 0-1,17-1-12264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7.869"/>
    </inkml:context>
    <inkml:brush xml:id="br0">
      <inkml:brushProperty name="width" value="0.025" units="cm"/>
      <inkml:brushProperty name="height" value="0.025" units="cm"/>
    </inkml:brush>
  </inkml:definitions>
  <inkml:trace contextRef="#ctx0" brushRef="#br0">5 1 10858,'0'0'13517,"7"65"-12524,-10-32-481,2 3-351,-5-2-97,4-1-32,2-8-353,0-4-832,0-10-1057,0-24-12716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8.245"/>
    </inkml:context>
    <inkml:brush xml:id="br0">
      <inkml:brushProperty name="width" value="0.025" units="cm"/>
      <inkml:brushProperty name="height" value="0.025" units="cm"/>
    </inkml:brush>
  </inkml:definitions>
  <inkml:trace contextRef="#ctx0" brushRef="#br0">0 13 14125,'0'0'6567,"70"-12"-5350,-37 12-128,7 0-224,2 0-609,2 0-224,-5 0 0,-3 0-673,-8 0-768,-9 0-1025,-12 0-1346</inkml:trace>
  <inkml:trace contextRef="#ctx0" brushRef="#br0" timeOffset="1">22 119 13645,'0'0'8040,"58"5"-6631,-13-12 64,7-4-800,7 0-385,-6 0-192,-3 6-512,-14 1-1314,-15 4-1185,-16 0-2113,-7 5-2756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10:07.836"/>
    </inkml:context>
    <inkml:brush xml:id="br0">
      <inkml:brushProperty name="width" value="0.025" units="cm"/>
      <inkml:brushProperty name="height" value="0.025" units="cm"/>
    </inkml:brush>
  </inkml:definitions>
  <inkml:trace contextRef="#ctx0" brushRef="#br0">79 2110 3908,'-45'29'5477,"80"-57"1700,-1-5-5519,-17 16-1742,0 1 1,24-18-1,242-193 229,-135 101-125,48-53 26,-132 115-86,3 3 0,82-58 0,-31 31-17,179-176 0,-128 107 197,135-134 95,-264 253-180,1 2 0,78-53 0,-65 51-22,60-55-1,4-20 683,-202 177-1697,-46 44-2985,-80 35 3900,42-31-1488,-551 471 610,422-329 1213,-113 102 1514,258-225-1822,96-87 115,3 2 1,2 3-1,-53 63 0,99-106-11,-15 28 588,20-33-519,30-15 1138,46-31-1243,-2-3 1,101-84 0,121-135-172,-79 67 216,49-38 81,146-125 194,22 29-140,82-28-812,-483 343-449,7-5-1627,-20 5-2368,-19 13-808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8.587"/>
    </inkml:context>
    <inkml:brush xml:id="br0">
      <inkml:brushProperty name="width" value="0.025" units="cm"/>
      <inkml:brushProperty name="height" value="0.025" units="cm"/>
    </inkml:brush>
  </inkml:definitions>
  <inkml:trace contextRef="#ctx0" brushRef="#br0">0 130 11307,'0'0'8936,"49"-3"-7494,-12-15-161,9 0-513,6-1-319,1 2-385,-3 1-833,-4 3-1697,-6-1-3364,-6 2-3394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8.928"/>
    </inkml:context>
    <inkml:brush xml:id="br0">
      <inkml:brushProperty name="width" value="0.025" units="cm"/>
      <inkml:brushProperty name="height" value="0.025" units="cm"/>
    </inkml:brush>
  </inkml:definitions>
  <inkml:trace contextRef="#ctx0" brushRef="#br0">239 4 9289,'0'0'11371,"-8"-2"-8996,0 1-2223,1 1 0,-1 0-1,0 0 1,1 1 0,-1 0-1,1 0 1,-1 1 0,1-1 0,0 2-1,0-1 1,0 1 0,0 0 0,0 1-1,0-1 1,1 1 0,0 1-1,-1-1 1,-4 7 0,-3-1 93,2 1-1,-1 0 1,-15 19 0,26-27-233,-1 0 0,1 0 0,0 0 0,0 0 0,0 0 0,0 0 0,1 1-1,-1-1 1,1 1 0,0-1 0,0 1 0,0-1 0,1 1 0,-1 0 0,1-1 0,0 1 0,-1 0 0,2 0 0,-1-1 0,0 1 0,1 0 0,1 3 0,-1-5-8,0 0 1,0-1-1,1 1 0,-1 0 0,1-1 0,-1 1 0,1-1 0,-1 1 0,1-1 1,0 0-1,0 0 0,0 0 0,0 0 0,0 0 0,0 0 0,0 0 0,0-1 0,0 1 1,0-1-1,0 1 0,0-1 0,3 0 0,55 1-220,-46-1 28,8-2-1177,0-1 1,0-1-1,-1-1 1,42-14-1,-15 2-4518</inkml:trace>
  <inkml:trace contextRef="#ctx0" brushRef="#br0" timeOffset="1">489 16 16207,'0'0'11659,"-26"55"-11274,24-31-193,2 1-96,0 0-96,0 1-224,8-4-1250,0-4-1536,-5-3-1475,-2-4-2497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29.272"/>
    </inkml:context>
    <inkml:brush xml:id="br0">
      <inkml:brushProperty name="width" value="0.025" units="cm"/>
      <inkml:brushProperty name="height" value="0.025" units="cm"/>
    </inkml:brush>
  </inkml:definitions>
  <inkml:trace contextRef="#ctx0" brushRef="#br0">1 67 15471,'0'0'3107,"2"-8"-97,-1 5-2833,-1 0-1,1 0 1,0 0-1,1 0 0,-1 0 1,0 1-1,1-1 1,-1 1-1,1-1 1,0 1-1,0-1 0,0 1 1,3-3-1,-1 3-11,0-1 0,0 1 0,0 1-1,0-1 1,0 0 0,0 1 0,0 0-1,0 0 1,1 0 0,-1 1 0,8-1-1,24-1 736,69 6 1,-93-3-902,0 1 1,0 0 0,0 1 0,-1 0 0,1 1 0,-1 0 0,0 1 0,0 1-1,16 10 1,-25-15 18,-1-1-1,1 1 1,-1 0-1,1 0 1,-1 0-1,1 1 0,-1-1 1,0 0-1,0 0 1,1 1-1,-1-1 1,0 1-1,0-1 0,-1 1 1,1-1-1,0 1 1,0 0-1,-1-1 1,1 1-1,-1 0 0,1 0 1,-1-1-1,0 1 1,0 0-1,0 0 1,0-1-1,0 1 0,0 0 1,0 0-1,0 0 1,-1-1-1,1 1 1,-1 0-1,1-1 1,-1 1-1,0 0 0,-1 2 1,-4 3 341,0 1 0,-1-1 0,0 0 0,0-1 0,-16 12 0,-14 13 97,41-29-915,0-1 0,-1 0 0,1-1 0,0 1 0,0-1 1,-1 1-1,1-1 0,4-1 0,-6 1 169,90 3-6314,-91-3 6660,-1 0 0,1 0 0,-1 0-1,0 0 1,1 0 0,-1 0 0,0 0 0,1 0 0,-1 0 0,0 0-1,1 1 1,-1-1 0,0 0 0,1 0 0,-1 0 0,0 0 0,1 1-1,-1-1 1,0 0 0,0 0 0,1 1 0,-1-1 0,0 0 0,0 0-1,1 1 1,-1-1 0,0 0 0,0 1 0,0-1 0,1 0 0,-1 1-1,0-1 1,0 0 0,0 1 0,0-1 0,0 0 0,0 1 0,0-1-1,0 1 1,0-1 0,0 0 0,0 1 0,0-1 0,0 0 0,0 1-1,0-1 1,0 0 0,-1 1 0,1-1 0,0 0 0,0 1 0,0-1-1,-1 0 1,1 1 0,0-1 0,0 0 0,0 0 0,-1 1 0,1-1-1,0 0 1,-1 0 0,1 1 0,0-1 0,-1 0 0,1 0 0,0 0-1,-1 1 1,-21 18 2680,-9 2-214,-65 32 0,81-47-2483,0 0-1,0 0 0,0-1 0,0-1 0,-1-1 0,0 0 0,-17 1 0,33-4-187,-1 0 0,0 0-1,0 0 1,0 0 0,0 0-1,0 0 1,0 0 0,0 0-1,0-1 1,1 1 0,-1 0 0,0 0-1,0-1 1,0 1 0,0-1-1,1 1 1,-1-1 0,0 1-1,-1-2 1,0-16-8812,3-4-6318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0:33.565"/>
    </inkml:context>
    <inkml:brush xml:id="br0">
      <inkml:brushProperty name="width" value="0.025" units="cm"/>
      <inkml:brushProperty name="height" value="0.025" units="cm"/>
    </inkml:brush>
  </inkml:definitions>
  <inkml:trace contextRef="#ctx0" brushRef="#br0">11 167 6566,'0'0'2269,"-3"8"-2045,-4 25 118,7-32-305,0 0 1,0 0-1,0 0 0,1 0 0,-1 0 1,1 0-1,-1 0 0,0 0 1,1 0-1,0 0 0,-1 0 1,1 0-1,-1-1 0,1 1 1,0 0-1,0 0 0,-1-1 1,1 1-1,0-1 0,0 1 1,0-1-1,1 1 0,24 13 434,-18-11-337,33 17 16,1-2 1,0-1-1,2-3 1,0-1-1,0-2 1,1-2-1,0-2 1,0-2-1,68-2 1,219-24 456,5-1-221,463-21 740,-5-53-1131,-642 76 53,1096-68 246,-848 82-271,137-4 50,-474 7-71,720-17 33,-282 11-57,-172 1-677,-295 5-1954,2-9-2493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1:05.227"/>
    </inkml:context>
    <inkml:brush xml:id="br0">
      <inkml:brushProperty name="width" value="0.025" units="cm"/>
      <inkml:brushProperty name="height" value="0.025" units="cm"/>
    </inkml:brush>
  </inkml:definitions>
  <inkml:trace contextRef="#ctx0" brushRef="#br0">633 127 5701,'-9'-3'2253,"-3"-2"-2142,0 1-1,0 0 0,-1 1 0,1 1 1,-1 0-1,1 0 0,-1 1 1,0 1-1,0 0 0,1 1 1,-1 0-1,0 1 0,1 0 1,-1 1-1,1 1 0,0 0 1,0 0-1,0 1 0,1 1 1,0 0-1,0 0 0,0 1 1,-15 13-1,-14 19-299,1 1-1,-42 59 1,8-10 95,63-76 137,0 1 0,1 1 1,1 0-1,0 0 0,1 0 0,0 1 0,1 0 0,1 1 0,1-1 1,0 1-1,1 0 0,1 0 0,1 0 0,0 0 0,1 0 1,1 0-1,5 32 0,1-14 52,0-1 0,3 0 0,0 0 0,3-1 0,0 0 0,2-2 0,34 54 1,-31-61-94,1 0 1,2-1 0,0-1 0,1 0 0,2-2 0,0-1 0,1-1 0,0-1 0,1-1 0,1-2 0,34 14 0,40 11 24,191 47 1,-230-70-22,258 61-1,2-15 0,589 36 1,120-59 61,58 4 4,1704 77-39,-828-35 317,873 27-351,142-70-275,-912-74 709,1-39 227,-1094 35-544,2073-171 83,-1609 77-144,410-42 15,-1519 132 104,-2-15 1,-3-14-1,411-145 1,-703 203-139,-2-1 0,1-2 1,-2-1-1,50-32 0,-73 42-56,0-1 0,-1 0 0,1 0 0,-1 0 0,0-1 0,-1 0 1,1 0-1,-1 0 0,-1-1 0,6-10 0,-8 12-36,-1 1-1,1-1 1,-1 0 0,0 0 0,0 0 0,-1 1-1,0-1 1,0 0 0,0 0 0,-1 0-1,1 0 1,-1 1 0,-1-1 0,1 0 0,-1 1-1,0-1 1,-4-6 0,0 1 30,0 1 1,-1 0-1,-1 0 1,0 0-1,0 1 0,-1 1 1,0-1-1,0 1 1,-1 1-1,0 0 0,-15-8 1,-18-9 79,-67-26 0,92 43-64,-174-67-16,-386-93 0,-219 22 54,-960-42-11,-11 129 5,432 62-49,-1 38 8,-1940 155 36,662 21-754,-602 38 1129,623-181-241,-20-102-769,2426 22 44,-1249-56-2968,14-119 5269,1046 102-571,-429-78 1256,578 124-1877,-361-6 0,514 39-458,0 2 1,0 5-1,-136 30 1,173-27-356,0 1 0,1 2-1,-55 29 1,69-30-420,1 1-1,0 1 1,1 1-1,1 1 1,0 0-1,-19 23 1,11-3-3769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1:17.453"/>
    </inkml:context>
    <inkml:brush xml:id="br0">
      <inkml:brushProperty name="width" value="0.025" units="cm"/>
      <inkml:brushProperty name="height" value="0.025" units="cm"/>
    </inkml:brush>
  </inkml:definitions>
  <inkml:trace contextRef="#ctx0" brushRef="#br0">3630 281 1858,'0'0'2824,"-11"-3"-1084,-163-31 59,-70-17 497,46-3-1866,-2 9 0,-2 9 0,-1 8 1,-265-2-1,424 30-424,-580 14 25,565-8-135,-1 3-1,1 3 0,1 2 1,0 3-1,1 2 0,-58 29 1,-23 20-243,-148 98 1,267-155 360,-34 20 110,2 3 1,1 1-1,2 3 0,-47 47 0,89-79-104,1 0 0,-1 0 0,2 1 0,-1-1 0,1 1 0,0 0-1,0 0 1,1 1 0,0-1 0,0 1 0,1 0 0,0 0 0,0-1 0,0 12 0,2-13-6,0-1 1,1 1-1,0 0 1,0 0-1,1-1 1,-1 1-1,1-1 1,0 1-1,1-1 1,-1 0-1,1 0 1,0 0-1,0 0 1,1 0-1,0-1 1,-1 1-1,1-1 1,1 0-1,-1 0 1,7 4 0,14 9 73,1 0 0,0-2 0,2-1 0,-1-1 0,49 15 0,156 33 338,-186-50-334,413 82 108,754 54 0,99-9 19,-961-99-230,-261-33 49,169-12-1,-238 4-16,-1-2 0,0 0 0,-1-2 0,1 0 0,-1-1 0,0-1 0,-1 0 0,0-2 0,0 0 0,-1-1 0,28-23 0,-16 7 38,0 0 1,-1-3-1,-2 0 1,-1-1-1,20-36 1,-33 49-46,-2 0 0,0 0-1,-2-1 1,0-1 0,-1 1 0,0-1 0,-2 0 0,3-24 0,-6 31 25,-1-1 0,0 1 0,-2 0 0,1-1 0,-1 1 0,-1 0 1,-1 0-1,0 0 0,0 0 0,-1 0 0,-1 0 0,0 1 0,-12-20 0,2 10 6,-1 1 0,0 1 0,-2 0 0,-1 1 0,0 1 0,-1 1 0,-1 1 0,-1 0 0,0 2 0,-46-22 1,16 13-32,-1 2 0,-1 2 0,0 3 0,-59-10 0,-19 8-1026,0 6 0,-161 5 0,292 7 995,-169-1-2455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4:17.123"/>
    </inkml:context>
    <inkml:brush xml:id="br0">
      <inkml:brushProperty name="width" value="0.025" units="cm"/>
      <inkml:brushProperty name="height" value="0.025" units="cm"/>
    </inkml:brush>
  </inkml:definitions>
  <inkml:trace contextRef="#ctx0" brushRef="#br0">0 371 4612,'0'0'3129,"11"-2"-3119,28-5 61,0 2-1,74 0 0,95 14 647,-2-1-294,312-6 596,638-5-308,-400-51-504,-289 13-164,850-5-3,-229 13 49,-350-9 46,850-34 135,-869 56-239,1092-17 232,-32 19-258,-1502 18-4,703 13 1434,-892-9-1687,111 8 207,-69 7-5626,-108-15 114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4:27.793"/>
    </inkml:context>
    <inkml:brush xml:id="br0">
      <inkml:brushProperty name="width" value="0.025" units="cm"/>
      <inkml:brushProperty name="height" value="0.025" units="cm"/>
    </inkml:brush>
  </inkml:definitions>
  <inkml:trace contextRef="#ctx0" brushRef="#br0">130 18 4773,'0'0'-791,"-11"3"2526,5 0-1231,-59 16 328,61-18-442,0 0-1,-1-1 1,1 1-1,-1-1 1,1 0 0,0 0-1,-1-1 1,-7-1-1,40 12-180,1-2-1,0-1 0,0-1 0,1-1 0,37 0 1,237 8 758,36 0-242,-26-12-140,342-3-65,-136-52 69,6 0-4013,-469 54 750,-5 0-1779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4:36.359"/>
    </inkml:context>
    <inkml:brush xml:id="br0">
      <inkml:brushProperty name="width" value="0.025" units="cm"/>
      <inkml:brushProperty name="height" value="0.025" units="cm"/>
    </inkml:brush>
  </inkml:definitions>
  <inkml:trace contextRef="#ctx0" brushRef="#br0">52 24 2691,'0'0'5519,"-8"1"-4809,-35 2 588,66-4-1273,-1 2-1,35 6 1,29 0-3,111-15-3,-127 2 20,1 4 0,-1 2 1,108 15-1,-102-3 24,136 2 0,76-20 225,114 4 13,355 21-231,-653-25 1,144-26 0,-146 15 101,153-5-1,-208 21-146,0 2 0,0 2-1,-1 2 1,73 17-1,-61-6-462,116 16-1,-152-29 147,0-2 0,0 0 0,0-2-1,1 0 1,-1-2 0,0 0-1,-1-1 1,32-11 0,-9-4-4336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4:47.139"/>
    </inkml:context>
    <inkml:brush xml:id="br0">
      <inkml:brushProperty name="width" value="0.025" units="cm"/>
      <inkml:brushProperty name="height" value="0.025" units="cm"/>
    </inkml:brush>
  </inkml:definitions>
  <inkml:trace contextRef="#ctx0" brushRef="#br0">2407 98 4452,'0'0'2424,"-9"-10"-1511,1 1-825,0 2-1,0-1 1,-1 1 0,0 1 0,0-1 0,-1 1 0,0 1 0,0 0 0,0 0-1,0 1 1,-1 1 0,-19-5 0,-1 4-12,1 2 0,-1 0 0,0 3-1,-42 5 1,-124 29 227,94-15 104,-245 53-42,-133 23 1299,376-82-1403,-278 51 257,334-53-477,0 2 0,1 2 0,1 3 0,1 1 0,-69 41 0,106-55-13,0 0-1,1 0 1,-1 1 0,1 0 0,0 0 0,1 1 0,-10 13-1,15-18-28,0-1 0,1 1 0,-1 0 0,1 0-1,0 0 1,0 1 0,0-1 0,0 0-1,0 0 1,1 0 0,-1 1 0,1-1-1,0 0 1,0 1 0,0-1 0,1 0-1,-1 1 1,1-1 0,0 0 0,-1 0-1,1 0 1,1 1 0,-1-1 0,0 0 0,1 0-1,0-1 1,0 1 0,2 3 0,10 11 9,1-1 1,0 0 0,2-1 0,-1-1 0,2-1 0,0 0 0,37 19 0,148 59 124,-182-83-113,76 27 16,2-4-1,1-4 1,1-5 0,0-5 0,2-3 0,191-1 0,798-19-4,-663 40-86,0 0-111,-321-38 51,0-3-1,0-6 1,-2-4 0,189-56 0,-170 36-33,192-29 0,-259 57 32,-1-3 0,0-2 0,-1-2-1,-1-3 1,0-3 0,53-28 0,-107 49 131,0 1-1,0 0 1,0-1 0,0 1 0,0-1-1,0 1 1,0-1 0,-1 1 0,1-1-1,0 0 1,0 1 0,0-1 0,-1 0-1,1 0 1,0 0 0,-1 0-1,1 1 1,0-1 0,-1 0 0,1 0-1,-1 0 1,0 0 0,1 0 0,-1 0-1,0 0 1,1-2 0,-2 2 5,0 0-1,1 0 1,-1 0 0,0 0 0,0 0-1,0 0 1,0 0 0,0 0 0,0 1-1,0-1 1,0 0 0,0 1 0,-1-1-1,1 0 1,0 1 0,0 0 0,0-1-1,-2 1 1,-65-12 131,-42 10-3607,73 2 216,0 0-930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985"/>
    </inkml:context>
    <inkml:brush xml:id="br0">
      <inkml:brushProperty name="width" value="0.025" units="cm"/>
      <inkml:brushProperty name="height" value="0.025" units="cm"/>
    </inkml:brush>
  </inkml:definitions>
  <inkml:trace contextRef="#ctx0" brushRef="#br0">82 528 8872,'0'0'2403,"-58"0"704,40 6-641,13-3 833,17-6-2851,23-23-31,11-10 223,15-16 161,5-10 0,4-8-192,0 2-417,-5 4-160,-10 6-481,-15 6-1985,-13 7-4196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4:59.893"/>
    </inkml:context>
    <inkml:brush xml:id="br0">
      <inkml:brushProperty name="width" value="0.025" units="cm"/>
      <inkml:brushProperty name="height" value="0.025" units="cm"/>
    </inkml:brush>
  </inkml:definitions>
  <inkml:trace contextRef="#ctx0" brushRef="#br0">56 1 20083,'0'0'3683,"-50"56"-2818,44-32-192,6 1-545,0-8-192,12-11-2755,2-6-3971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4:47.591"/>
    </inkml:context>
    <inkml:brush xml:id="br0">
      <inkml:brushProperty name="width" value="0.025" units="cm"/>
      <inkml:brushProperty name="height" value="0.025" units="cm"/>
    </inkml:brush>
  </inkml:definitions>
  <inkml:trace contextRef="#ctx0" brushRef="#br0">3572 659 6470,'-70'-9'642,"1"-2"0,0-3 1,1-4-1,1-2 0,1-3 0,-113-57 0,-82-80 694,-61-32-298,277 170-1019,-2 2 0,0 1 0,-1 3 0,0 2 0,-76-12 0,38 18-22,1 3 1,-1 4 0,0 3-1,-131 21 1,-336 93 144,368-72 27,34-11-19,33-10-36,-192 67 1,298-86-115,-1 1-1,1 1 1,1 0 0,-1 1 0,1 0 0,0 1 0,1 0-1,-12 11 1,16-13-199,1 0-1,1 1 1,-1-1-1,1 1 0,0 0 1,0 0-1,1 0 1,0 1-1,1-1 1,-1 1-1,1 0 1,1 0-1,-1-1 0,1 16 1,0 28-2481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4:58.632"/>
    </inkml:context>
    <inkml:brush xml:id="br0">
      <inkml:brushProperty name="width" value="0.025" units="cm"/>
      <inkml:brushProperty name="height" value="0.025" units="cm"/>
    </inkml:brush>
  </inkml:definitions>
  <inkml:trace contextRef="#ctx0" brushRef="#br0">4958 133 4805,'0'0'2754,"-9"-8"-2631,-18-18-558,-30-37 0,53 60 337,0-1-1,-1 1 1,0-1 0,1 1 0,-1 1 0,0-1 0,0 1 0,-1-1-1,1 1 1,0 1 0,-1-1 0,1 1 0,-1 0 0,1 0-1,-1 1 1,0 0 0,-6 0 0,-16 1 44,0 1 0,-29 6 0,51-7 61,-137 18 1153,-146 0-1,-147-18 1955,203-3-1837,-1310-7-1570,1308 14 335,-264 39 1,362-21-244,2 6 1,1 6-1,2 5 0,-243 111 0,345-136 295,-1 1 0,2 2-1,0 0 1,1 2 0,1 1-1,1 2 1,-34 38 0,49-49-87,1 1 1,0 1-1,1-1 1,1 1 0,1 1-1,0 0 1,0 0-1,1 0 1,1 1 0,1 0-1,0 0 1,1 0 0,1 0-1,1 1 1,0-1-1,1 0 1,3 29 0,0-32-23,0-1 1,1 1 0,1-1-1,-1 0 1,2 0 0,0-1-1,0 0 1,1 0 0,0 0-1,1-1 1,1 0 0,-1 0-1,1-1 1,1 0 0,19 13-1,7 3-68,0-2 1,1-1-1,59 24 0,-9-11-293,1-4-1,1-3 1,146 24-1,287 6-2195,-281-45 837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15.670"/>
    </inkml:context>
    <inkml:brush xml:id="br0">
      <inkml:brushProperty name="width" value="0.025" units="cm"/>
      <inkml:brushProperty name="height" value="0.025" units="cm"/>
    </inkml:brush>
  </inkml:definitions>
  <inkml:trace contextRef="#ctx0" brushRef="#br0">16122 715 6790,'-53'-26'360,"-1"2"0,-2 2 0,0 3 0,-1 2 0,0 3 0,-65-8 0,-777-104-395,411 62 1,-539-64 594,-99 52 649,-3 85-1137,-564 3 267,1043-15-261,-632-35 155,610 10-146,463 22-88,-1746-37 200,1339 22 678,214 4-617,19 8-149,-410-15-83,-138 16 158,724 9 60,124 1-88,-1 3 1,1 4-1,0 3 1,-110 32-1,139-28-104,1 3 0,1 2-1,0 3 1,2 1 0,1 3 0,1 2 0,-61 50-1,82-59-53,-3 3 77,2 1 1,-37 41-1,58-59-79,1 1 0,0 0 0,0 1 0,1 0 1,0-1-1,0 2 0,1-1 0,0 0 0,1 1 0,0 0 0,1 0 0,0 0 0,0 0 0,1 11 0,4 17-166,1 0-1,2 0 0,2-1 0,23 64 0,0 6 106,-27-90 73,1 0 0,1 0 1,0 0-1,1 0 1,1-1-1,1 0 0,0-1 1,1 0-1,1 0 0,0-1 1,1 0-1,0-1 0,1-1 1,1 0-1,29 20 0,10 1-38,3-2 0,0-2 0,2-3 0,0-3 0,2-2 0,69 15 0,381 52-758,-478-83 727,545 56-100,584-13 0,585-90-55,-1611 37 212,1100-52 106,1140-27 230,-1068 82 254,525-5-418,-1069 5-164,947-29-12,-1563 20 55,-2-6-1,157-38 0,-205 29 44,-2-3 0,0-5 0,175-89 0,-237 105-106,2 1-135,-1-2 0,0-1 1,-2-2-1,44-38 0,-74 58 158,0 0 1,0 0-1,-1 0 1,1 0-1,0 0 0,-1 0 1,0 0-1,0-1 1,1 1-1,-1 0 1,-1-1-1,1 1 1,0-1-1,0 1 1,-1-1-1,0 1 1,1-1-1,-1 1 1,0-1-1,0 0 0,-1 1 1,1-1-1,0 1 1,-1-1-1,0 1 1,1-1-1,-1 1 1,0 0-1,0-1 1,0 1-1,-1 0 1,1-1-1,0 1 0,-1 0 1,0 0-1,1 0 1,-5-3-1,-7-7 130,0 0-1,-1 1 0,-1 0 1,-22-12-1,19 12-63,-71-41 773,-131-55-1,32 18-780,181 86-298,-1-1 1,1 0-1,0-1 1,1 1 0,-1-1-1,1 0 1,0-1-1,0 1 1,1-1-1,-1-1 1,-7-11-1,-7-19-3393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18.431"/>
    </inkml:context>
    <inkml:brush xml:id="br0">
      <inkml:brushProperty name="width" value="0.025" units="cm"/>
      <inkml:brushProperty name="height" value="0.025" units="cm"/>
    </inkml:brush>
  </inkml:definitions>
  <inkml:trace contextRef="#ctx0" brushRef="#br0">2866 264 4869,'-261'-90'3008,"164"53"-1984,-200-49-1,169 66-808,-167-5 1,-133 20 333,326 5-125,24 2-268,0 3-1,1 4 0,-153 37 1,168-28-82,0 3 1,1 2-1,1 3 0,2 2 0,-67 44 1,83-41-38,2 2 0,1 2 1,1 1-1,2 3 1,2 0-1,-38 58 0,63-83 40,0 1 0,1 0 0,1 0 0,1 1 0,0-1 0,1 1 0,0 1 0,2-1-1,0 1 1,0 0 0,2-1 0,0 1 0,1 0 0,1 0 0,0 0 0,1 0 0,1-1 0,1 1-1,9 27 1,-5-22-94,2 0 0,0 0 0,1 0 0,1-2-1,1 1 1,0-2 0,2 1 0,0-2 0,2 0-1,0-1 1,0-1 0,2 0 0,26 16 0,-6-9 24,2-2 1,0-2 0,2-2 0,-1-2 0,2-1-1,0-3 1,59 9 0,329 13 115,-268-26-79,868 24 122,-755-27-157,148-2-18,-376-4 7,-1-3 0,1-2 1,-1-1-1,54-19 1,-74 19 1,-1-2 1,1-2 0,-2 0 0,0-2 0,0 0 0,-1-2 0,-1-1 0,25-23 0,-38 29 32,0-1 1,-1-1 0,-1 0 0,0 0 0,-1-1-1,0 0 1,-1-1 0,5-16 0,36-128 208,-39 121-212,-2 13-7,-2-1 0,0 1 1,-2-1-1,-1 0 0,-1-41 0,-3 53 1,1 0-1,-2-1 1,0 1-1,-1 0 1,0 0-1,-1 1 1,0-1 0,-2 1-1,1 0 1,-1 1-1,-14-19 1,-3 4 102,-1 0 0,-1 2 0,-1 1 0,-1 1 0,-1 1 0,-1 2 0,-1 1 0,-1 1 0,0 2 0,-1 1 0,-41-12 0,-11 1-164,-2 3 1,0 4-1,-123-10 0,-222 9-3141,293 17 1164,-18-3-1044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23.709"/>
    </inkml:context>
    <inkml:brush xml:id="br0">
      <inkml:brushProperty name="width" value="0.025" units="cm"/>
      <inkml:brushProperty name="height" value="0.025" units="cm"/>
    </inkml:brush>
  </inkml:definitions>
  <inkml:trace contextRef="#ctx0" brushRef="#br0">0 407 5189,'0'0'4607,"9"3"-4639,8 2 35,1 0 0,-1-2 0,1 0 1,0-1-1,0 0 0,34-3 0,124-18 114,-58 3-59,483-5 1063,-166 11-1030,5-16-48,506-15 432,-895 42-436,-35 1 39,-31-2 253,-447-26-48,145 2-203,-126 6-59,-494-31 44,591 30-57,-36-4 11,376 23-55,-22-3 137,23 2-169,17 0-260,268 21 213,-104-4 112,899 1 75,3-62 474,-1017 41-497,1379-81 234,-1419 84-330,45-2-944,103-20 1,-79-3-2026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40.704"/>
    </inkml:context>
    <inkml:brush xml:id="br0">
      <inkml:brushProperty name="width" value="0.025" units="cm"/>
      <inkml:brushProperty name="height" value="0.025" units="cm"/>
    </inkml:brush>
  </inkml:definitions>
  <inkml:trace contextRef="#ctx0" brushRef="#br0">117 336 4837,'-8'-1'170,"1"0"17,-1-1-1,1 0 0,0 0 0,-1-1 0,1 0 0,1 0 1,-1-1-1,0 0 0,1 0 0,0-1 0,0 1 1,0-1-1,0 0 0,1-1 0,-5-6 0,108 45 1176,-42-15-1405,0-4 0,1-2 0,1-2 0,0-3 1,0-2-1,61-4 0,357-40 949,-291 17 89,1173-51 1733,139 1-2338,-1148 32-327,756-69 215,-1055 109-246,-38 1-558,1-1 1,-1 0-1,0-1 0,0 0 0,13-3 0,-6-5-2463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49.444"/>
    </inkml:context>
    <inkml:brush xml:id="br0">
      <inkml:brushProperty name="width" value="0.025" units="cm"/>
      <inkml:brushProperty name="height" value="0.025" units="cm"/>
    </inkml:brush>
  </inkml:definitions>
  <inkml:trace contextRef="#ctx0" brushRef="#br0">243 14 1473,'0'0'14393,"-8"-2"-12867,-3-1-1261,0 0-1,0 1 1,0 0 0,0 1-1,0 0 1,0 1-1,-1 1 1,1-1-1,0 2 1,0 0-1,0 0 1,0 1-1,0 0 1,1 0-1,-1 2 1,1-1-1,0 1 1,0 1-1,-12 8 1,22-14-247,-1 0 1,1 1-1,0-1 1,-1 0-1,1 0 0,0 0 1,-1 1-1,1-1 1,0 0-1,-1 0 1,1 1-1,0-1 1,0 0-1,-1 1 0,1-1 1,0 0-1,0 1 1,-1-1-1,1 0 1,0 1-1,0-1 1,0 1-1,0-1 0,0 0 1,0 1-1,0-1 1,0 1-1,0-1 1,0 0-1,0 1 1,0-1-1,0 1 0,13 4 182,29-4-220,-35-1 86,46-2-31,-33 0-110,0 2-1,1 0 1,-1 1 0,37 6-1,-55-7 79,-1 1-1,1-1 0,0 1 1,0-1-1,0 1 0,0 0 0,-1 0 1,1 0-1,0 0 0,-1 0 1,1 0-1,-1 0 0,1 0 1,-1 1-1,1-1 0,-1 0 1,0 1-1,0-1 0,0 1 1,0 0-1,0-1 0,0 1 0,0 0 1,0 0-1,-1 0 0,1-1 1,-1 1-1,1 0 0,-1 0 1,0 0-1,0 0 0,0 0 1,0 0-1,0 0 0,0 0 1,0-1-1,-1 1 0,1 0 0,-1 0 1,1 0-1,-1 0 0,0-1 1,0 1-1,0 0 0,-1 2 1,-2 4 175,-1 0 0,0 0 0,-1 0 0,0-1 0,0 0 0,0 0 0,-1 0 0,-7 5 0,1-2 127,0 0 1,0-1 0,-1-1 0,0-1 0,0 0 0,-1 0 0,0-1 0,0-1 0,-29 5-1,43-9-318,1-1-1,0 0 0,0 0 1,0 0-1,-1 0 0,1 0 1,0 0-1,0 0 0,0 0 1,-1 0-1,1 0 0,0 0 1,0 0-1,-1 0 0,1 0 1,0 0-1,0 0 0,0 0 1,-1 0-1,1 0 0,0 0 0,0-1 1,0 1-1,-1 0 0,1 0 1,0 0-1,0 0 0,0 0 1,0-1-1,0 1 0,-1 0 1,1 0-1,0 0 0,0 0 1,0-1-1,0 1 0,0 0 1,0 0-1,0 0 0,0-1 1,-1 1-1,1 0 0,0-1 0,6-10-799,15-9-1044,102-56-10314,-73 48 4553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49.861"/>
    </inkml:context>
    <inkml:brush xml:id="br0">
      <inkml:brushProperty name="width" value="0.025" units="cm"/>
      <inkml:brushProperty name="height" value="0.025" units="cm"/>
    </inkml:brush>
  </inkml:definitions>
  <inkml:trace contextRef="#ctx0" brushRef="#br0">13 8 10794,'0'0'14675,"-1"10"-13345,-11 75 474,12-84-1798,1 0-1,-1 0 1,0 0-1,0 0 1,1 0-1,-1 0 1,1 0-1,-1 0 1,1-1-1,-1 1 1,1 0-1,-1 0 1,1 0-1,0-1 1,-1 1-1,1 0 1,0-1-1,0 1 1,-1-1-1,1 1 1,0-1-1,0 1 1,0-1-1,0 1 1,0-1-1,0 0 1,0 1-1,0-1 1,-1 0-1,1 0 1,0 0-1,0 0 1,0 0-1,0 0 1,0 0-1,0 0 1,2-1-1,40-6 112,-25 0-204,0 0-1,-1-2 1,1 0 0,19-14 0,-21 13-147,0 0-1,0 1 1,1 0 0,29-9 0,-45 18 236,-1-1 0,1 1 0,0 0 1,0-1-1,-1 1 0,1-1 0,0 1 0,0 0 0,0 0 1,0 0-1,-1-1 0,1 1 0,0 0 0,0 0 1,0 0-1,0 0 0,-1 0 0,1 1 0,0-1 0,0 0 1,0 0-1,0 0 0,-1 1 0,1-1 0,0 0 1,0 1-1,0-1 0,-1 1 0,1-1 0,0 1 0,-1-1 1,1 1-1,-1 0 0,1-1 0,0 1 0,-1 0 0,1-1 1,-1 1-1,0 0 0,1 0 0,-1-1 0,0 1 1,1 0-1,-1 0 0,0 0 0,0 0 0,0-1 0,1 1 1,-1 0-1,0 0 0,0 0 0,0 0 0,-1 1 1,0 7 176,-1 1 0,-1-1 1,1 1-1,-6 11 1,-3 16 353,11-36-527,0-1-1,0 1 1,0-1-1,1 0 1,-1 1 0,0-1-1,0 0 1,1 1-1,-1-1 1,0 0-1,0 1 1,1-1 0,-1 0-1,0 1 1,1-1-1,-1 0 1,1 0 0,-1 1-1,0-1 1,1 0-1,-1 0 1,1 0-1,-1 0 1,1 0 0,-1 0-1,0 0 1,1 0-1,-1 0 1,1 0 0,-1 0-1,1 0 1,-1 0-1,0 0 1,1 0-1,-1 0 1,1 0 0,-1 0-1,1 0 1,-1-1-1,0 1 1,1 0 0,-1 0-1,0-1 1,1 1-1,21-10 32,8-11-413,-24 16 249,0 0 0,1 0 0,-1 1 0,1 0 0,0 0 0,0 1-1,0 0 1,0 0 0,1 0 0,-1 1 0,1 0 0,14-1 0,-21 4 142,0-1 1,0 1 0,-1 0-1,1-1 1,0 1 0,-1 0-1,1 0 1,-1 0 0,1 0 0,-1-1-1,1 1 1,-1 0 0,0 0-1,1 0 1,-1 0 0,0 0-1,0 0 1,0 0 0,0 0-1,0 0 1,0 0 0,0 0-1,0 0 1,0 0 0,0 0 0,0 0-1,-1 2 1,-6 31 676,-9-7 323,5-14-2340,11-13 1156,0 0 0,0 0 0,0 0-1,0 0 1,0 1 0,0-1 0,-1 0 0,1 0-1,0 0 1,0 0 0,0 0 0,0 0 0,0 0-1,-1 0 1,1 0 0,0 0 0,0 1-1,0-1 1,-1 0 0,1 0 0,0 0 0,0 0-1,0 0 1,0 0 0,-1 0 0,1 0-1,0-1 1,0 1 0,0 0 0,0 0 0,-1 0-1,1 0 1,0 0 0,0 0 0,0 0-1,0 0 1,-1 0 0,1 0 0,0-1 0,0 1-1,0 0 1,0 0 0,0 0 0,0 0 0,-1 0-1,1-1 1,0 1 0,0 0 0,0 0-1,-4-15-6956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0.191"/>
    </inkml:context>
    <inkml:brush xml:id="br0">
      <inkml:brushProperty name="width" value="0.025" units="cm"/>
      <inkml:brushProperty name="height" value="0.025" units="cm"/>
    </inkml:brush>
  </inkml:definitions>
  <inkml:trace contextRef="#ctx0" brushRef="#br0">0 0 15567,'0'0'8776,"52"19"-12267,-33-10-5350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0.551"/>
    </inkml:context>
    <inkml:brush xml:id="br0">
      <inkml:brushProperty name="width" value="0.025" units="cm"/>
      <inkml:brushProperty name="height" value="0.025" units="cm"/>
    </inkml:brush>
  </inkml:definitions>
  <inkml:trace contextRef="#ctx0" brushRef="#br0">229 2 16560,'0'0'4425,"-8"0"-1804,-17 0-1074,9-1-1081,-1 1 0,0 0 0,0 1 0,0 1 0,-18 5 0,31-6-468,0 1 0,0-1 0,0 1 0,0 0-1,0 0 1,0 0 0,1 0 0,-1 0 0,1 1 0,-1 0 0,1 0 0,0 0 0,0 0 0,1 0 0,-1 0 0,0 1 0,1-1 0,0 1 0,0 0-1,0 0 1,1 0 0,-1 0 0,1 0 0,0 0 0,0 0 0,-1 8 0,1-8 4,1 0 0,0 0 0,0 0 1,0 0-1,0 0 0,1 0 0,-1 0 0,1 0 0,0 0 1,0 0-1,1 0 0,-1 0 0,1-1 0,0 1 0,0-1 0,0 1 1,3 4-1,0-4-23,-1 0 1,0 0-1,1 0 1,0 0-1,0-1 1,0 0-1,0 0 1,1 0-1,-1-1 1,11 4-1,2-2-989,1 0-1,1 0 1,-1-2-1,0-1 1,1 0-1,25-3 1,-39 2 112,0-1-1,0 0 1,0 0 0,0-1-1,0 0 1,0 0 0,-1 0-1,1 0 1,-1-1 0,8-5 0,1-4-2711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4:53.696"/>
    </inkml:context>
    <inkml:brush xml:id="br0">
      <inkml:brushProperty name="width" value="0.025" units="cm"/>
      <inkml:brushProperty name="height" value="0.025" units="cm"/>
    </inkml:brush>
  </inkml:definitions>
  <inkml:trace contextRef="#ctx0" brushRef="#br0">95 0 10154,'0'0'3688,"-6"9"-2540,3-2-875,-1-1 0,1 1-1,-1 0 1,2 0 0,-1 1 0,1-1-1,0 1 1,1-1 0,0 1 0,0 10-1,1 153 2325,-31 1031-218,30-1184-2363,-15 171 136,12 302 0,5-475-147,-1-9 9,0 0 1,1-1 0,0 1-1,0 0 1,1 0-1,3 11 1004,-6-18-1016,1 0-1,-1 0 1,0 1-1,0-1 1,1 0-1,-1 1 0,0-1 1,0 0-1,1 1 1,-1-1-1,0 1 1,1-1-1,-1 1 0,1-1 1,-1 1-1,0 0 1,1-1-1,-1 1 1,1 0-1,0-1 0,-1 1 1,1 0-1,0-1 1,-1 1-1,1 0 0,0 0 1,0 0-1,-1-1 1,1 1-1,0 0 1,0 0-1,0 0 0,0-1 1,0 1-1,0 0 1,0 0-1,1 1 1,-1-1-482,0 0 1,0 1-1,0-1 1,0 0-1,-1 1 1,1-1 0,0 0-1,0 0 1,-1 1-1,1-1 1,-1 0-1,0 0 1,1 1-1,-2 0 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0.890"/>
    </inkml:context>
    <inkml:brush xml:id="br0">
      <inkml:brushProperty name="width" value="0.025" units="cm"/>
      <inkml:brushProperty name="height" value="0.025" units="cm"/>
    </inkml:brush>
  </inkml:definitions>
  <inkml:trace contextRef="#ctx0" brushRef="#br0">1 69 6694,'0'0'16101,"8"5"-15541,0-2-526,1 1 0,-1-1-1,1 0 1,0-1 0,0 0-1,1 0 1,-1-1-1,0 0 1,0-1 0,19-1-1,-21 0 38,0 1-1,0-1 0,0-1 0,0 1 1,0-1-1,-1-1 0,1 1 0,-1-1 1,1 0-1,-1-1 0,0 1 0,0-1 1,0 0-1,-1-1 0,0 1 0,9-11 1,-13 15-29,-1-1 1,1 1 0,0-1 0,-1 0-1,1 1 1,-1-1 0,1 0 0,-1 1 0,1-1-1,-1 0 1,0 0 0,1 0 0,-1 1-1,0-1 1,1 0 0,-1 0 0,0 0-1,0 0 1,0 0 0,0 0 0,0 1 0,0-1-1,0 0 1,0 0 0,0 0 0,-1 0-1,1 0 1,0 1 0,0-1 0,-1 0-1,1 0 1,-1 0 0,-1-1 5,1 1 1,-1 0-1,0 0 1,1 0-1,-1 1 1,0-1-1,0 0 0,0 1 1,0-1-1,1 1 1,-1 0-1,0-1 0,-4 1 1,-4 0 81,0 0 0,-1 1-1,1 0 1,-16 3 0,16 0-36,-1 0 0,1 1 0,0 0 0,1 0 0,-1 1 0,-12 10 0,17-12-64,1-1-1,0 1 1,0-1-1,1 1 1,-1 0 0,1 0-1,0 1 1,0-1 0,0 1-1,0-1 1,1 1-1,0 0 1,0 0 0,0 0-1,-1 8 1,3-11-45,0-1 0,1 1 0,-1 0 0,0 0 0,1 0 0,-1 0 0,1 0 0,0 0 0,0 0 0,0-1 0,0 1 0,0 0 0,0-1 0,0 1 0,1-1 0,-1 1 0,0-1 0,1 0 0,-1 1 0,1-1 0,0 0 0,-1 0 0,1 0 0,0 0 0,0 0 0,-1-1 0,1 1 0,0 0 0,0-1 0,0 1 0,4-1 0,8 3-1223,0 0 1,1-1 0,15-1 0,-26 0 441,38-1-6907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1.484"/>
    </inkml:context>
    <inkml:brush xml:id="br0">
      <inkml:brushProperty name="width" value="0.025" units="cm"/>
      <inkml:brushProperty name="height" value="0.025" units="cm"/>
    </inkml:brush>
  </inkml:definitions>
  <inkml:trace contextRef="#ctx0" brushRef="#br0">210 86 3683,'0'0'7480,"8"-9"-3856,26-31-778,-33 38-2556,0 1 1,0 0-1,0-1 1,0 1-1,0-1 1,0 0-1,0 1 0,0-1 1,0 0-1,-1 1 1,1-1-1,-1 0 1,1 0-1,-1 1 1,0-3-1,0 3-209,0 1-1,0-1 1,-1 1-1,1-1 1,0 1 0,-1-1-1,1 1 1,0 0-1,-1-1 1,1 1-1,0-1 1,-1 1 0,1 0-1,-1-1 1,1 1-1,-1 0 1,1 0-1,-1-1 1,1 1 0,-1 0-1,1 0 1,-1 0-1,1 0 1,-1-1-1,1 1 1,-1 0 0,1 0-1,-1 0 1,1 0-1,-1 0 1,-4 1 29,1-1 0,0 1 1,0-1-1,0 1 0,0 0 0,0 1 1,0-1-1,0 1 0,-3 1 0,-7 7-27,0 1 0,1 1 0,1 0-1,0 0 1,0 1 0,2 0 0,-15 23-1,8-8 108,1 0-1,2 2 1,-11 30-1,20-47-140,1 0 0,0 0 0,1 0 0,1 0 0,0 0 0,0 18 0,2-28-46,0 0-1,0 1 0,0-1 0,1 0 1,-1 1-1,1-1 0,0 0 1,0 0-1,0 1 0,0-1 0,0 0 1,1 0-1,0 0 0,-1-1 0,1 1 1,0 0-1,0 0 0,1-1 1,-1 0-1,0 1 0,1-1 0,0 0 1,-1 0-1,1 0 0,0-1 0,0 1 1,0-1-1,0 1 0,5 0 1,1 1 11,0-2 0,0 1 1,0-1-1,1-1 1,-1 0-1,0 0 1,1-1-1,-1 0 0,0 0 1,0-1-1,0 0 1,0-1-1,16-7 1,-20 8 16,0-1 1,0 1 0,0-1 0,-1 0 0,1 0 0,-1-1 0,0 1-1,0-1 1,0 0 0,0 0 0,-1 0 0,0-1 0,0 1-1,0-1 1,0 0 0,-1 0 0,1 0 0,-1 0 0,-1 0 0,1 0-1,-1 0 1,1-1 0,-2 1 0,2-10 0,-3 13-2,1 0 0,0-1 0,-1 1 1,1 0-1,-1 0 0,1 0 0,-1 0 0,0 0 0,0-1 1,0 2-1,0-1 0,-1 0 0,1 0 0,0 0 1,-1 0-1,1 1 0,-1-1 0,0 1 0,1-1 1,-5-1-1,2 0 0,-1 0 1,0 1-1,0 0 1,0 0-1,0 0 1,0 0-1,-1 1 1,1 0-1,-7 0 1,7 0-74,0 1 1,0 0-1,0 0 1,0 0 0,-1 1-1,1 0 1,0 0-1,0 0 1,-7 4-1,10-4-27,0-1-1,0 1 0,0 1 0,0-1 1,0 0-1,0 0 0,1 1 1,-1-1-1,0 1 0,1-1 1,0 1-1,-1 0 0,1-1 0,0 1 1,0 0-1,0 0 0,0 0 1,0 0-1,0 0 0,0 0 1,0 4-1,1-5-82,0 0 0,0 0-1,0 0 1,0 0 0,0 0 0,0 0 0,0 0 0,1 0 0,-1 0-1,0 1 1,1-2 0,-1 1 0,0 0 0,1 0 0,-1 0 0,1 0 0,0 0-1,-1 0 1,1 0 0,0-1 0,0 1 0,-1 0 0,1 0 0,0-1-1,0 1 1,0-1 0,0 1 0,0-1 0,0 1 0,0-1 0,0 0 0,0 1-1,0-1 1,0 0 0,0 0 0,1 1 0,48 1-6209,-39-2 3880,37 0-8755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2.079"/>
    </inkml:context>
    <inkml:brush xml:id="br0">
      <inkml:brushProperty name="width" value="0.025" units="cm"/>
      <inkml:brushProperty name="height" value="0.025" units="cm"/>
    </inkml:brush>
  </inkml:definitions>
  <inkml:trace contextRef="#ctx0" brushRef="#br0">66 40 13869,'0'0'9086,"0"12"-8098,-5 31-386,-2 0 0,-23 76 0,16-66 42,12-47-526,-6 25 299,8-24 257,8-18 647,6-21-1095,-2-2 0,0 0 0,11-61-1,-14 50-359,4-57 1,-13 111 125,-1-2 9,1 0 1,0 0-1,1 0 0,0 0 0,0 1 0,0-1 0,4 9 0,-4-13 0,1-1 1,-1 0-1,1 0 1,-1 0-1,1 0 1,0 0-1,0 0 0,0 0 1,0-1-1,0 1 1,0-1-1,1 1 1,-1-1-1,0 0 1,1 0-1,-1 0 0,1 0 1,-1-1-1,1 1 1,0-1-1,-1 1 1,1-1-1,0 0 1,2 0-1,1 1 15,0-1-1,0 0 1,0 0-1,0 0 1,0-1 0,0 0-1,0 0 1,0-1-1,0 0 1,0 0 0,-1 0-1,1 0 1,-1-1-1,1 0 1,5-5 0,-1 0 20,-1 0 1,-1-1 0,1 0 0,-2-1 0,1 0-1,8-16 1,-16 26-42,0 0-1,0 0 1,0 0-1,0 0 1,0 1-1,0-1 1,0 0-1,0 0 1,0 0-1,0 0 1,0 0-1,0 0 1,0 1-1,0-1 1,0 0-1,1 0 1,-1 0-1,0 0 0,0 0 1,0 0-1,0 0 1,0 1-1,0-1 1,0 0-1,0 0 1,0 0-1,0 0 1,1 0-1,-1 0 1,0 0-1,0 0 1,0 0-1,0 0 1,0 0-1,0 0 1,1 0-1,-1 0 1,0 0-1,0 0 1,0 0-1,0 0 1,0 0-1,0 0 1,1 0-1,-1 0 1,0 0-1,0 0 1,0 0-1,0 0 1,0 0-1,0 0 1,1 0-1,-1 0 1,0 0-1,-1 25-66,-7 31 127,3-37 18,0-4-197,1 0-1,1 0 0,0 0 1,-1 24-1,4-36-53,0 0 0,0-1 0,0 1 0,0 0 1,1 0-1,-1-1 0,1 1 0,0 0 0,-1-1 0,1 1 0,1 0 0,-1-1 0,0 1 1,1-1-1,-1 0 0,1 1 0,0-1 0,-1 0 0,1 0 0,0 0 0,0 0 0,1-1 1,-1 1-1,0 0 0,0-1 0,1 0 0,-1 1 0,1-1 0,0 0 0,5 1 0,33 4-3237,0-9-3942,-17-6 1426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2.516"/>
    </inkml:context>
    <inkml:brush xml:id="br0">
      <inkml:brushProperty name="width" value="0.025" units="cm"/>
      <inkml:brushProperty name="height" value="0.025" units="cm"/>
    </inkml:brush>
  </inkml:definitions>
  <inkml:trace contextRef="#ctx0" brushRef="#br0">67 2 7335,'0'0'19021,"-9"-1"-18183,-26 1-249,35 0-575,-1 0-1,0 0 1,0 0 0,0 0 0,1 0 0,-1 0-1,0 0 1,0 0 0,1 0 0,-1 0 0,0 0-1,0 1 1,0-1 0,1 0 0,-1 1 0,0-1-1,1 0 1,-1 1 0,0-1 0,1 1 0,-1-1-1,0 1 1,1-1 0,-1 1 0,1-1 0,-1 1 0,1-1-1,-1 1 1,1 0 0,0-1 0,-1 1 0,1 0-1,0 0 1,-1-1 0,1 1 0,0 0 0,0 0-1,0-1 1,0 1 0,0 0 0,0 0 0,0 0-1,0-1 1,0 1 0,0 0 0,0 0 0,0-1-1,0 1 1,1 0 0,-1 0 0,0-1 0,1 1 0,0 1-1,1-1 0,-1 0-1,1 0 1,0 0 0,0 0-1,0-1 1,0 1-1,0 0 1,1-1 0,-1 0-1,0 1 1,0-1-1,0 0 1,0 0-1,0 0 1,3-1 0,36-2-156,8-11-1017,-40 10 1038,1 1-1,-1 1 1,1-1-1,0 2 0,13-2 1,-23 4 179,1-1 0,0 1 0,-1 0 0,1 0 0,-1-1 0,1 1 0,-1 0-1,1 0 1,-1 0 0,1-1 0,-1 1 0,0 0 0,1 0 0,-1 0 0,0 0 0,0 0 0,0 0 0,0 0 0,0 0 0,0 0 0,0 0 0,0 0 0,0-1 0,-1 3-1,1-2-14,0 1 0,0 0 0,-1 0 0,1-1-1,1 1 1,-1 0 0,0-1 0,0 1-1,1 0 1,-1 0 0,1-1 0,-1 1 0,1-1-1,0 1 1,-1-1 0,1 1 0,0-1-1,0 1 1,0-1 0,3 3 0,1-3-2,1 0 0,0 0-1,-1 0 1,1-1 0,0 0 0,0 0 0,0 0 0,0-1 0,-1 0 0,1 0-1,0 0 1,-1-1 0,1 0 0,-1 0 0,1 0 0,-1-1 0,0 1 0,9-8 0,-5 5-173,0 0 1,0 1 0,0 0-1,20-5 1,-29 10 128,1-1 0,-1 1 0,0-1 0,0 1 1,1-1-1,-1 1 0,0-1 0,0 1 0,0-1 0,1 1 1,-1-1-1,0 1 0,0-1 0,0 1 0,0-1 0,0 1 1,0-1-1,0 1 0,0 0 0,0-1 0,0 1 0,0-1 1,-1 1-1,1-1 0,0 1 0,0-1 0,0 1 0,-1-1 0,1 1 1,0-1-1,-1 0 0,1 1 0,-10 26 251,8-24-244,2-2 7,-1 0 1,1-1 0,-1 1-1,1 0 1,0 0-1,-1-1 1,1 1 0,0 0-1,0 0 1,-1 0 0,1-1-1,0 1 1,0 0 0,0 0-1,0 0 1,0 0-1,0-1 1,0 1 0,0 0-1,1 0 1,-1 0 0,0-1-1,0 1 1,1 0 0,-1 0-1,0-1 1,1 1-1,-1 0 1,1 0 0,-1-1-1,1 1 1,-1-1 0,1 1-1,0 0 1,-1-1 0,1 1-1,0-1 1,-1 1-1,1-1 1,1 1 0,15-2-3297,3-8-7723,-10 3 268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3.138"/>
    </inkml:context>
    <inkml:brush xml:id="br0">
      <inkml:brushProperty name="width" value="0.025" units="cm"/>
      <inkml:brushProperty name="height" value="0.025" units="cm"/>
    </inkml:brush>
  </inkml:definitions>
  <inkml:trace contextRef="#ctx0" brushRef="#br0">72 1 3107,'0'0'22603,"-3"8"-21739,-6 15-484,-35 104 1112,40-112-1382,0 0 0,1 0 0,1 0 0,0 1 1,2-1-1,1 28 0,-1-42-109,0 0 0,0 0 1,0 0-1,0-1 0,0 1 0,0 0 1,0 0-1,0-1 0,0 1 0,1 0 1,-1 0-1,0-1 0,0 1 0,1 0 1,-1-1-1,1 1 0,-1 0 0,1-1 1,-1 1-1,1-1 0,-1 1 0,1-1 1,-1 1-1,1-1 0,0 1 0,-1-1 1,1 1-1,0-1 0,-1 0 0,1 1 0,0-1 1,-1 0-1,1 0 0,0 0 0,0 1 1,0-1-1,-1 0 0,1 0 0,0 0 1,0 0-1,-1 0 0,1 0 0,0-1 1,0 1-1,-1 0 0,1 0 0,0-1 1,0 1-1,0-1 0,2 0-35,-1 0 1,1-1-1,0 1 0,-1-1 1,1 0-1,-1 0 1,0 0-1,0 0 0,0 0 1,0-1-1,2-2 0,0-3-99,-1 0 0,0 0 0,0 0 0,-1 0 0,0 0 0,-1 0 0,0 0 0,0-14 0,0 13 115,0-1-1,0 1 1,0-1-1,2 1 1,3-14-1,-5 23 24,-1-1-1,0 1 0,1 0 0,-1 0 1,0-1-1,1 1 0,-1 0 0,0 0 1,1 0-1,-1-1 0,0 1 0,1 0 1,-1 0-1,1 0 0,-1 0 0,0 0 1,1 0-1,-1 0 0,1 0 0,-1 0 1,0 0-1,1 0 0,-1 0 1,1 0-1,-1 0 0,0 0 0,1 1 1,-1-1-1,0 0 0,1 0 0,-1 0 1,1 1-1,-1-1 0,0 0 0,0 0 1,1 1-1,-1-1 0,0 0 0,1 1 1,-1-1-1,0 0 0,0 1 0,0-1 1,1 0-1,-1 1 0,21 22 210,-13-13-111,-2-6-85,1 0 0,-1 0 0,1 0 0,-1-1 0,1 0 0,0 0 0,0-1 0,0 0 0,1 0 0,-1-1 0,0 0 0,1 0 0,-1-1 0,1 0 0,-1 0 0,0 0 0,1-1 0,-1 0 0,8-3 0,-10 3-7,0 0 0,-1 0 0,1-1 0,-1 0 0,1 0 0,-1 0 0,1 0 0,-1-1 0,0 1 0,0-1-1,0 0 1,-1-1 0,1 1 0,-1-1 0,1 1 0,-1-1 0,-1 0 0,1 0 0,0 0 0,-1-1 0,0 1 0,0-1 0,0 1 0,0-1 0,-1 0 0,0 1 0,0-1 0,0 0 0,0-5 0,-1 7-12,0 0 0,0 0 0,0 0 1,0 0-1,-1 0 0,1 0 1,-1 0-1,0 0 0,0 0 1,0 0-1,0 1 0,0-1 0,0 0 1,-1 1-1,1-1 0,-1 1 1,0-1-1,0 1 0,-3-3 1,3 4-10,0-1 0,0 1 0,-1 1 1,1-1-1,0 0 0,-1 0 0,1 1 1,-1 0-1,1-1 0,0 1 1,-1 0-1,1 0 0,-1 0 0,1 0 1,-1 1-1,1-1 0,0 1 0,-1-1 1,1 1-1,0 0 0,-1 0 1,1 0-1,0 0 0,0 1 0,-3 1 1,-2 1 78,0 1 0,1 0 1,-1 0-1,1 1 1,0 0-1,0 0 0,1 0 1,0 1-1,0-1 1,0 1-1,1 0 0,0 1 1,1-1-1,-1 1 1,2 0-1,-5 15 0,7-22-53,0 1-1,0-1 1,0 1 0,0-1-1,0 1 1,1 0-1,-1-1 1,1 1-1,-1-1 1,1 0-1,-1 1 1,1-1-1,0 1 1,0-1-1,-1 0 1,1 0-1,0 1 1,0-1-1,0 0 1,1 0-1,1 2 1,0-1-9,1 0 0,0 0 0,0 0 0,0 0-1,0-1 1,0 1 0,8 1 0,7 0-421,0-1 1,33-1-1,-44-1 79,8 0-265,-9-1 168,1 1 0,-1 0-1,1 0 1,-1 1 0,1-1 0,-1 2-1,0-1 1,1 1 0,9 4 0,-16-5 362,-1-1-1,1 1 1,0-1 0,-1 1 0,1 0 0,-1 0 0,1-1 0,-1 1 0,1 0 0,-1 0 0,0 0 0,1-1 0,-1 1 0,0 0 0,0 0-1,1 0 1,-1 0 0,0 0 0,0 0 0,0 1 0,-4 4-5532,-3-4-4850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4.617"/>
    </inkml:context>
    <inkml:brush xml:id="br0">
      <inkml:brushProperty name="width" value="0.025" units="cm"/>
      <inkml:brushProperty name="height" value="0.025" units="cm"/>
    </inkml:brush>
  </inkml:definitions>
  <inkml:trace contextRef="#ctx0" brushRef="#br0">1 1 5605,'0'0'14483,"1"10"-14312,1 146 1361,40-136-800,-39-17-817,0-1 1,1 0 0,-1 0 0,0 0 0,1-1 0,-1 1-1,1-1 1,0 0 0,-1 0 0,1 0 0,0 0 0,4 0-1,-6-2-336,0 0 0,0 1 0,0-1 0,-1 0 0,1 0 0,0 0 0,0 0 0,0 0 0,-1 0 0,1-1 0,-1 1 0,1-1 0,-1 1-1,1-1 1,-1 1 0,0-1 0,0 0 0,0 0 0,0 1 0,0-1 0,0 0 0,0 0 0,0-3 0,9-21-8147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4.959"/>
    </inkml:context>
    <inkml:brush xml:id="br0">
      <inkml:brushProperty name="width" value="0.025" units="cm"/>
      <inkml:brushProperty name="height" value="0.025" units="cm"/>
    </inkml:brush>
  </inkml:definitions>
  <inkml:trace contextRef="#ctx0" brushRef="#br0">0 0 6022,'0'0'160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5.305"/>
    </inkml:context>
    <inkml:brush xml:id="br0">
      <inkml:brushProperty name="width" value="0.025" units="cm"/>
      <inkml:brushProperty name="height" value="0.025" units="cm"/>
    </inkml:brush>
  </inkml:definitions>
  <inkml:trace contextRef="#ctx0" brushRef="#br0">55 0 10090,'0'0'6368,"-5"11"-4932,0-1-1214,-27 58 2098,29-63-2116,1 0 0,1 0 0,-1 0 1,1 1-1,-1-1 0,2 0 0,-1 1 0,1-1 0,-1 1 0,1-1 1,2 12-1,-1-17-190,-1 1 1,1 0 0,0-1 0,0 1 0,-1 0 0,1-1-1,0 1 1,0-1 0,0 1 0,-1-1 0,1 1 0,0-1 0,0 0-1,0 1 1,0-1 0,0 0 0,0 0 0,0 0 0,0 0-1,0 0 1,0 0 0,0 0 0,0 0 0,1 0 0,25-4 190,-11-1-176,0-1 0,0-1 0,-1 0 0,0-1 0,18-14 0,-18 12-45,0 1-1,1 0 0,0 1 1,28-9-1,-43 16 59,-1 1 1,1 0-1,-1 0 0,1-1 1,0 1-1,-1 0 0,1 0 0,0 0 1,-1 0-1,1 0 0,0 0 1,-1 0-1,1 0 0,0 0 1,-1 0-1,1 0 0,0 1 1,-1-1-1,1 0 0,0 0 0,-1 1 1,1-1-1,-1 0 0,1 1 1,-1-1-1,1 1 0,0-1 1,-1 1-1,0-1 0,1 1 1,-1-1-1,1 1 0,-1-1 1,1 2-1,0 27 1121,-19 29-113,18-57-1077,-1 0 0,1-1 0,-1 1 0,1 0 0,-1-1 0,1 1 0,-1 0 0,1-1 0,0 1 0,0 0 0,-1 0 0,1-1 0,0 1 0,0 0 0,0 0 1,0 0-1,0-1 0,0 1 0,0 0 0,0 0 0,0 0 0,0-1 0,0 1 0,0 0 0,1 1 0,15-12-2454,22-31-6060,-18 16 1697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5.924"/>
    </inkml:context>
    <inkml:brush xml:id="br0">
      <inkml:brushProperty name="width" value="0.025" units="cm"/>
      <inkml:brushProperty name="height" value="0.025" units="cm"/>
    </inkml:brush>
  </inkml:definitions>
  <inkml:trace contextRef="#ctx0" brushRef="#br0">107 0 12940,'0'0'10533,"-8"13"-9423,-7 12-779,1 2-1,1 0 0,2 0 1,0 1-1,2 1 0,1-1 0,-6 49 1,13-72-328,0 44-48,0-48 44,1 1-1,0-1 0,0 0 0,0 1 0,0-1 0,0 1 0,0-1 0,0 1 0,1-1 0,-1 1 0,1-1 0,-1 1 1,1-1-1,-1 0 0,1 1 0,0-1 0,-1 0 0,1 0 0,0 1 0,0-1 0,0 0 0,2 2 0,-2-3-3,0-1-1,1 1 1,-1 0-1,0-1 1,0 1-1,0-1 1,0 1-1,0-1 1,0 1-1,0-1 1,0 0-1,0 1 1,0-1-1,0 0 1,0 0-1,-1 0 1,1 0-1,0 0 1,-1 0-1,1 0 1,0 0-1,-1 0 1,1 0-1,-1 0 1,0 0-1,1-2 0,11-36-267,-10 32 204,1-6-27,12-24-505,-15 36 584,1 0 0,0 0 0,-1 1 0,1-1 0,0 0 0,0 1 0,0-1 0,0 1 0,0-1 0,0 1 0,0-1-1,0 1 1,0 0 0,0-1 0,0 1 0,0 0 0,0 0 0,0 0 0,0 0 0,0 0 0,0 0 0,0 0 0,0 0 0,0 0 0,1 1 0,-1-1 0,0 0 0,0 1 0,0-1 0,0 0 0,-1 1 0,1 0 0,2 0 0,2 2 33,0-1 0,0 0-1,0 0 1,1-1 0,-1 1-1,0-1 1,1 0-1,-1-1 1,1 1 0,-1-1-1,1 0 1,-1-1 0,12-1-1,-17 1-12,1 1 0,-1 0 0,1-1 1,-1 1-1,1 0 0,-1-1 0,0 1 0,1-1 0,-1 1 0,0-1 0,1 1 0,-1-1 0,0 1 0,1-1 1,-1 1-1,0-1 0,0 1 0,0-1 0,0 1 0,1-1 0,-1 0 0,0 1 0,0-1 0,0 1 0,0-1 1,0 1-1,0-1 0,0 0 0,-1 1 0,1-1 0,0 1 0,0-1 0,0 1 0,-1-1 0,1 1 0,0-1 1,0 1-1,-1-1 0,1 1 0,-1-1 0,1 1 0,0-1 0,-1 1 0,1-1 0,-1 1 0,1 0 0,-1-1 1,1 1-1,-1 0 0,1 0 0,-1-1 0,1 1 0,-1 0 0,1 0 0,-1 0 0,0 0 0,-1-1-6,0 1-1,0 0 1,0-1-1,1 1 0,-1 0 1,0 0-1,0 1 1,0-1-1,0 0 0,1 0 1,-1 1-1,0 0 1,0-1-1,1 1 0,-1 0 1,0-1-1,1 1 1,-1 0-1,1 0 0,-1 1 1,1-1-1,0 0 1,-1 0-1,1 1 0,0-1 1,0 0-1,0 1 1,0-1-1,0 1 0,0 0 1,0-1-1,0 1 1,1 0-1,-1 0 0,1-1 1,-1 1-1,1 0 1,0 0-1,0 0 0,-1-1 1,1 1-1,1 3 1,-1-4 5,1 0 1,-1 0 0,1 0 0,-1-1 0,1 1 0,-1 0-1,1 0 1,0-1 0,-1 1 0,1 0 0,0-1 0,0 1 0,-1-1-1,1 1 1,0-1 0,0 1 0,0-1 0,0 0 0,0 1-1,0-1 1,0 0 0,-1 0 0,1 1 0,0-1 0,0 0 0,2 0-1,31 1 86,-27-1-82,12 0 33,-9 0-56,1 0 0,0 0-1,-1 1 1,1 1 0,0-1-1,-1 2 1,1-1-1,12 6 1,-22-7 73,0 0 0,0-1 0,1 1 0,-1-1 1,0 1-1,0-1 0,1 1 0,-1-1 0,0 0 0,1 0 0,-1 0 0,0 0 0,1 0 1,-1 0-1,0 0 0,1 0 0,-1 0 0,0 0 0,1-1 0,-1 1 0,0-1 1,0 1-1,1-1 0,-1 1 0,0-1 0,0 0 0,0 0 0,0 1 0,0-1 0,1-1 1,2-3 59,-2 1 0,1-1 1,0 1-1,-1-1 1,0 0-1,2-7 0,11-19 85,-12 31-273,0-1 1,0 0 0,0 1 0,1-1-1,-1 1 1,0 0 0,0 0 0,0 0 0,5 2-1,1-2-166,13 0-648,0-1-1,27-5 1,-44 6 824,0-1 0,-1 0 0,1 0 0,0 0 0,-1-1 0,1 0 0,-1 0 0,0 0 1,0 0-1,0 0 0,0-1 0,0 0 0,0 0 0,0 0 0,-1 0 0,0-1 0,4-4 0,-7 8 83,1 0 0,-1-1 0,1 1 0,-1-1 0,1 1 0,-1-1-1,0 0 1,1 1 0,-1-1 0,0 1 0,1-1 0,-1 0 0,0 1 0,0-1 0,0 0 0,0 1-1,0-1 1,1 0 0,-1 1 0,0-1 0,0 0 0,-1 1 0,1-1 0,0 0 0,0 1 0,0-1-1,0 0 1,-1 1 0,1-1 0,0 0 0,0 1 0,-1-1 0,1 1 0,0-1 0,-1 1 0,1-1 0,-1 1-1,1-1 1,-1 1 0,1-1 0,-1 1 0,1-1 0,-1 1 0,0 0 0,1-1 0,-1 1 0,1 0-1,-1 0 1,0-1 0,1 1 0,-1 0 0,0 0 0,1 0 0,-1 0 0,0 0 0,1 0 0,-1 0 0,-1 0-1,-1 0 82,0 0 0,-1 1 0,1-1 0,0 0 0,-1 1 0,1 0-1,0 0 1,0 0 0,0 0 0,0 1 0,-3 1 0,1 0 17,0 1 1,1-1 0,-1 1-1,1 0 1,0 0 0,0 0-1,1 1 1,-1-1-1,1 1 1,0 0 0,0 0-1,1 0 1,-1 1 0,1-1-1,0 0 1,1 1-1,-1-1 1,1 1 0,0 0-1,1 0 1,-1 9 0,2-13-132,0 0 0,-1-1 0,1 1 0,0-1 0,0 1 1,0-1-1,1 0 0,-1 1 0,0-1 0,0 0 0,1 0 1,-1 0-1,1 1 0,-1-2 0,1 1 0,-1 0 0,1 0 0,0 0 1,-1-1-1,1 1 0,0-1 0,-1 1 0,1-1 0,0 0 1,0 0-1,0 0 0,-1 0 0,3 0 0,54-1-4100,-57 1 3998,24-6-4888,-1-7-2936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6.330"/>
    </inkml:context>
    <inkml:brush xml:id="br0">
      <inkml:brushProperty name="width" value="0.025" units="cm"/>
      <inkml:brushProperty name="height" value="0.025" units="cm"/>
    </inkml:brush>
  </inkml:definitions>
  <inkml:trace contextRef="#ctx0" brushRef="#br0">134 5 14734,'0'0'9086,"-9"-1"-8841,3 0-231,0 0-1,0 0 0,0 1 1,0 0-1,0 0 1,0 1-1,0-1 0,1 1 1,-1 1-1,0-1 0,0 1 1,1 0-1,-1 0 0,1 0 1,0 1-1,0 0 0,-7 4 1,12-6 8,0-1 0,-1 0 0,1 0 0,0 0 0,-1 0 0,1 1 0,0-1-1,0 0 1,-1 0 0,1 1 0,0-1 0,0 0 0,-1 1 0,1-1 0,0 0 0,0 0 0,0 1 0,0-1 0,-1 0 0,1 1 0,0-1 0,0 0 0,0 1 0,0-1 0,0 1 0,0-1 0,0 0 0,0 1 0,0-1 0,0 0 0,0 1 0,0-1 0,0 0 0,0 1 0,0-1 0,1 0 0,-1 1 0,0-1 0,0 0 0,1 1 0,18 8 398,47 1-854,-36-7-491,-24-2 740,0 1-1,1 0 1,-1-1-1,0 2 1,9 4-1,-14-7 239,0 1 1,0-1-1,0 1 0,0-1 0,0 1 0,-1 0 0,1-1 0,0 1 0,0 0 0,-1 0 0,1 0 0,-1-1 1,1 1-1,0 0 0,-1 0 0,0 0 0,1 0 0,-1 0 0,1 0 0,-1 0 0,0 0 0,0 0 0,0 0 1,0 0-1,0 0 0,0 0 0,0 0 0,0 0 0,0 0 0,0 0 0,0 0 0,0 0 0,-1 0 0,1 0 1,-1 0-1,1 0 0,-1 0 0,1 0 0,-1 0 0,1 0 0,-1 0 0,0 0 0,1-1 0,-1 1 0,-1 1 1,-1 1 190,-1 1 0,0-1 0,-1 0 0,1 0 1,0 0-1,-1 0 0,0-1 0,0 0 1,1 0-1,-1 0 0,0-1 0,0 1 1,-9 0-1,-69 4 479,82-6-810,0 0 1,0 0-1,1 1 0,-1-1 1,0 0-1,1 0 0,-1 0 1,0 0-1,0 0 0,1 0 0,-1 0 1,0 0-1,1-1 0,-1 1 1,0 0-1,0 0 0,1 0 1,-1-1-1,0 1 0,1 0 1,-1-1-1,1 1 0,-1-1 0,0 1 1,1-1-1,-1 1 0,1-1 1,-1 1-1,1-1 0,0 0 1,-1 1-1,1-1 0,0 1 0,-1-1 1,1 0-1,0 1 0,-1-1 1,1 0-1,0 0 0,0 1 1,0-1-1,0 0 0,0 1 0,0-1 1,0 0-1,0 0 0,0 1 1,0-1-1,0 0 0,0 0 1,1 1-1,-1-1 0,0 0 1,1 0-1,0-2-948,1 0 0,0-1 0,0 1 0,0 0 0,0 0 0,1 0 0,-1 1 0,1-1 0,4-3 0,18-12-6092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4:54.900"/>
    </inkml:context>
    <inkml:brush xml:id="br0">
      <inkml:brushProperty name="width" value="0.025" units="cm"/>
      <inkml:brushProperty name="height" value="0.025" units="cm"/>
    </inkml:brush>
  </inkml:definitions>
  <inkml:trace contextRef="#ctx0" brushRef="#br0">0 224 8840,'0'0'5050,"11"2"-4612,6 1 38,1-1 0,0-1 0,0-1 0,32-3 0,84-18 651,-53 7-1020,340-21 9,2 31-346,1 1 1508,19-18 2081,222-26-3282,-211 14 85,-321 21-132,95-3-337,-225 5-3199,-4 3-2272,-3 1-1824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6.687"/>
    </inkml:context>
    <inkml:brush xml:id="br0">
      <inkml:brushProperty name="width" value="0.025" units="cm"/>
      <inkml:brushProperty name="height" value="0.025" units="cm"/>
    </inkml:brush>
  </inkml:definitions>
  <inkml:trace contextRef="#ctx0" brushRef="#br0">98 0 7976,'0'0'19720,"-9"12"-19267,3-4-413,0 1 0,1-1 0,0 1 0,0 0 0,1 1 1,0-1-1,0 1 0,1 0 0,1-1 0,-1 1 0,0 20 0,2-20-181,1 0 1,1 1-1,0-1 1,0 0-1,1 0 1,1 0-1,0 0 1,0 0 0,0 0-1,2-1 1,-1 1-1,1-1 1,0 0-1,1-1 1,11 14-1,-17-21-24,-2-6 157,0 1 0,-1-1 1,0 1-1,1 0 0,-1 0 1,-1 1-1,1-1 0,-1 1 1,-5-5-1,-4-6 10,3 2 62,-19-26 11,27 36-12,1 0 0,0 0 1,0 0-1,0 0 0,0-1 0,1 1 0,-1 0 0,0-1 0,1 1 0,0-1 0,0 1 0,-1-1 1,1 1-1,1 0 0,-1-1 0,1-2 0,0 3-41,0 0 0,0 1 0,0-1 0,0 1 0,0 0 0,1-1 1,-1 1-1,1 0 0,-1 0 0,1 0 0,-1 0 0,1 0 0,-1 0 0,1 0 0,0 1 0,0-1 0,-1 0 1,1 1-1,0 0 0,2-1 0,44-6-112,-43 6 79,45-3-669,40-5-4998,-39-1-2485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7.339"/>
    </inkml:context>
    <inkml:brush xml:id="br0">
      <inkml:brushProperty name="width" value="0.025" units="cm"/>
      <inkml:brushProperty name="height" value="0.025" units="cm"/>
    </inkml:brush>
  </inkml:definitions>
  <inkml:trace contextRef="#ctx0" brushRef="#br0">1 9 14670,'0'0'10527,"1"11"-9838,1 99 147,-3-59-626,1-50-205,0 0-1,0-1 1,0 1 0,-1 0-1,1-1 1,0 1 0,0 0-1,0 0 1,0-1 0,0 1-1,0 0 1,0-1-1,0 1 1,0 0 0,1-1-1,-1 1 1,0 0 0,0 0-1,1-1 1,-1 1 0,0-1-1,1 1 1,-1 0-1,1-1 1,-1 1 0,0-1-1,1 1 1,-1-1 0,1 1-1,0-1 1,-1 1 0,1-1-1,-1 0 1,1 1-1,0-1 1,-1 0 0,1 1-1,0-1 1,-1 0 0,1 0-1,0 0 1,0 0 0,-1 1-1,1-1 1,0 0-1,-1 0 1,1-1 0,0 1-1,0 0 1,-1 0 0,1 0-1,0 0 1,-1 0 0,1-1-1,0 1 1,-1 0-1,1-1 1,0 1 0,-1-1-1,1 1 1,-1 0 0,1-1-1,-1 1 1,1-1 0,0 0-1,4-3-5,0 0 0,-1 0 0,1-1 0,-1 1 0,0-1 0,5-7 0,-5 3-183,0-1 0,0 1 0,-1-1-1,0 0 1,-1-1 0,0 1 0,-1 0 0,0 0 0,-1-1-1,0 1 1,-2-19 0,2 28 122,0 0-1,0 0 1,0 1 0,0-1-1,0 0 1,0 0 0,0 1 0,0-1-1,0 0 1,-1 0 0,1 1-1,0-1 1,-1 0 0,1 0-1,0 1 1,-1-1 0,1 0-1,-1 1 1,1-1 0,-1 1-1,1-1 1,-1 0 0,1 1 0,-1-1-1,0 1 1,1 0 0,-1-1-1,0 1 1,1-1 0,-1 1-1,0 0 1,1 0 0,-3-1-1,3 1 11,-1 1-1,0-1 1,0 0-1,0 1 1,1-1-1,-1 1 1,0-1-1,0 1 1,1-1-1,-1 1 1,0-1-1,1 1 1,-1 0-1,1-1 1,-1 1-1,1 0 1,-1 0-1,1-1 1,0 1-1,-1 0 1,1 0-1,0 0 1,-1 0-1,1-1 0,0 1 1,0 0-1,0 0 1,0 0-1,0 1 1,-1 0-89,1 1 1,0 0-1,-1-1 1,1 1 0,0-1-1,1 1 1,-1-1-1,0 1 1,1-1-1,-1 1 1,1-1-1,0 1 1,0-1-1,0 1 1,0-1-1,0 0 1,0 1 0,1-1-1,-1 0 1,1 0-1,0 0 1,-1 0-1,1-1 1,0 1-1,4 3 1,0-3-496,0 1 0,0-1 1,1 0-1,-1 0 0,0-1 0,1 0 1,-1 0-1,1 0 0,8-1 0,22 0-3389,1 0-2274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8.097"/>
    </inkml:context>
    <inkml:brush xml:id="br0">
      <inkml:brushProperty name="width" value="0.025" units="cm"/>
      <inkml:brushProperty name="height" value="0.025" units="cm"/>
    </inkml:brush>
  </inkml:definitions>
  <inkml:trace contextRef="#ctx0" brushRef="#br0">92 299 7815,'0'0'12220,"-8"-5"-11403,5 2-738,0 1 1,0 1-1,0-1 0,-1 0 1,1 1-1,0-1 1,-1 1-1,1 0 0,-1 0 1,-4 0-1,6 1-35,0 0 0,1 1-1,-1-1 1,0 1 0,0-1-1,1 1 1,-1-1 0,0 1-1,0 0 1,1 0 0,-1 0-1,1 0 1,-1 0 0,1 0-1,0 1 1,-1-1 0,1 0-1,0 1 1,0-1 0,0 1-1,0-1 1,0 1 0,0 0-1,0-1 1,0 1-1,1 0 1,-1-1 0,1 1-1,-1 4 1,0-5-14,1 0 0,-1 0 1,1 0-1,-1 0 0,1 1 0,0-1 0,-1 0 0,1 0 0,0 0 1,0 1-1,0-1 0,0 0 0,0 0 0,0 1 0,1-1 0,-1 0 1,0 0-1,1 1 0,-1-1 0,0 0 0,1 0 0,0 0 0,-1 0 1,1 0-1,0 0 0,1 2 0,-1-2-29,1 0-1,0 0 1,-1-1 0,1 1-1,0 0 1,0-1 0,0 1-1,-1-1 1,1 0-1,0 0 1,0 0 0,0 0-1,0 0 1,0 0 0,3-1-1,2 0-224,-1 0 1,1-1-1,0 0 0,-1 0 0,1 0 0,-1-1 0,0 0 1,12-8-1,-11 3-34,-1 1 0,0-1 0,-1 0 1,9-16-1,-3 8 297,-11 18 67,0 0-1,0 0 0,0 0 1,0-1-1,0 1 0,0 0 0,0 0 1,1 0-1,-1 0 0,1-1 1,-1 1-1,1 0 0,0-1 0,0 1 1,0 0-1,0-1 0,0 1 0,0-1 1,0 1-1,0-1 0,0 0 1,1 1-1,1 0 0,-1-1-28,1-1 1,-1 1-1,1-1 0,-1 1 0,1-1 0,-1 0 0,1 0 1,-1 0-1,1-1 0,0 1 0,-1 0 0,0-1 1,1 0-1,-1 1 0,1-1 0,-1 0 0,0 0 0,3-2 1,3-1-18,0 0 0,-1-1 0,1 0 0,-1-1 0,0 1 0,0-1 0,-1 0 0,0-1 0,0 0 0,-1 0 0,1 0 0,-1 0 0,-1-1 0,0 0 0,6-13 0,-4 4-44,-1 0 0,0 0 0,-1-1 0,-1 1 0,-1-1 1,0-32-1,-1 49-23,-1 0 1,0 0 0,0 0 0,0 0 0,0 0 0,0 0 0,0 0 0,0 0 0,0 0-1,0 0 1,0 0 0,-1 0 0,1 0 0,0 1 0,-1-1 0,1 0 0,-1 0 0,1 0-1,-1 0 1,1 0 0,-1 1 0,-1-2 0,1 2-2,1 0-1,-1 0 1,0 0-1,0 1 1,1-1 0,-1 0-1,0 1 1,0-1-1,1 1 1,-1-1 0,0 1-1,1-1 1,-1 1-1,1-1 1,-1 1 0,1 0-1,-1-1 1,1 1-1,-1 0 1,0 0 0,-23 47-97,13-15 179,-11 64-1,20-86-54,1 0-1,0 0 1,0 0 0,1 0-1,1-1 1,0 1 0,0 0-1,1 0 1,0 0 0,5 12-1,-4-19-12,-1 0 0,1 0 0,-1 0 0,1 0 0,0 0 0,1-1 0,-1 0 0,1 1 0,-1-1 0,1-1 0,0 1 0,0 0 0,0-1 0,1 0 0,-1 0 0,9 2 0,-11-3-2,0 0 0,0-1 0,0 1 1,0-1-1,0 1 0,0-1 0,0 0 0,1 0 0,-1 0 1,0 0-1,0 0 0,0 0 0,0-1 0,0 1 1,1-1-1,-1 0 0,0 1 0,0-1 0,0 0 0,0 0 1,-1 0-1,1 0 0,0-1 0,0 1 0,-1 0 0,1-1 1,-1 1-1,1-1 0,-1 0 0,1 1 0,-1-1 1,0 0-1,0 0 0,0 0 0,0 0 0,1-4 0,2-18 239,-2 0 0,0-1 0,-3-25 0,8 56-223,-1-1 0,1 0-1,-1 0 1,1-1 0,1 0 0,-1 0-1,0-1 1,1 0 0,0 0 0,0 0 0,0-1-1,10 1 1,-1 0-89,0-2 1,-1 1-1,1-2 1,0 0-1,19-4 0,-34 4 75,1 0 0,-1-1-1,0 1 1,0-1 0,0 1-1,0-1 1,0 0 0,0 0-1,0 0 1,0 0 0,-1-1-1,1 1 1,0 0 0,-1-1-1,1 1 1,-1-1 0,1 1-1,-1-1 1,0 0 0,1 0-1,-1 1 1,0-1 0,0 0-1,0 0 1,-1 0 0,2-4-1,-2 4 23,0 0 0,0 1 0,0-1 0,0 0-1,0 1 1,0-1 0,-1 0 0,1 1 0,0-1-1,-1 1 1,0-1 0,1 1 0,-1-1 0,0 1-1,0-1 1,0 1 0,0 0 0,0-1 0,0 1 0,0 0-1,0 0 1,0 0 0,-1 0 0,1 0 0,0 0-1,-1 0 1,1 0 0,-1 0 0,1 1 0,-1-1-1,1 1 1,-1-1 0,0 1 0,-2-1 0,-2 0 20,0 0 0,0 0 0,1 1 0,-1-1 0,0 1 0,0 1 0,0-1 0,0 1 0,1 0 0,-9 3 0,12-4-35,1 1 1,-1 0-1,0-1 0,1 1 0,-1 0 1,1 0-1,-1 0 0,1 0 1,-1 1-1,1-1 0,0 0 0,0 0 1,-1 1-1,1-1 0,0 1 1,0-1-1,1 1 0,-1-1 0,0 1 1,0 0-1,1-1 0,-1 1 0,1 0 1,-1 0-1,1-1 0,0 1 1,0 0-1,0 0 0,0 0 0,0-1 1,0 1-1,0 0 0,1 0 1,-1 0-1,0-1 0,1 1 0,0 0 1,0 1-1,1 0-10,-1 0-1,1 0 1,-1-1 0,1 1 0,0-1-1,0 0 1,0 1 0,0-1 0,1 0 0,-1 0-1,0-1 1,1 1 0,0 0 0,-1-1-1,1 1 1,0-1 0,3 1 0,55 16-870,-53-16 574,13 2-1704,0 0 0,36 0 1,-3-3-5232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9.187"/>
    </inkml:context>
    <inkml:brush xml:id="br0">
      <inkml:brushProperty name="width" value="0.025" units="cm"/>
      <inkml:brushProperty name="height" value="0.025" units="cm"/>
    </inkml:brush>
  </inkml:definitions>
  <inkml:trace contextRef="#ctx0" brushRef="#br0">1 1 4228,'0'0'7847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5:59.655"/>
    </inkml:context>
    <inkml:brush xml:id="br0">
      <inkml:brushProperty name="width" value="0.025" units="cm"/>
      <inkml:brushProperty name="height" value="0.025" units="cm"/>
    </inkml:brush>
  </inkml:definitions>
  <inkml:trace contextRef="#ctx0" brushRef="#br0">3 57 2210,'6'-10'1151,"-4"9"-807,-1-1-1,0 0 1,1 1-1,-1-1 1,0 0-1,0 0 0,0 0 1,0 0-1,0 0 1,-1 0-1,1 0 1,0-3-1,-8 3 7785,-6 1-1706,11-9-10957,2 3-622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1.538"/>
    </inkml:context>
    <inkml:brush xml:id="br0">
      <inkml:brushProperty name="width" value="0.025" units="cm"/>
      <inkml:brushProperty name="height" value="0.025" units="cm"/>
    </inkml:brush>
  </inkml:definitions>
  <inkml:trace contextRef="#ctx0" brushRef="#br0">222 21 13293,'-10'-4'945,"1"0"0,-1 1 0,0 1 0,0-1 0,0 2 0,0-1 0,-20 1 0,26 1-912,1 0 0,-1 0 0,0 0 0,0 0 0,1 1 0,-1 0 0,0 0 0,1 0 0,-1 0 1,1 0-1,-1 1 0,1-1 0,-1 1 0,1 0 0,0 0 0,0 1 0,0-1 0,0 0 0,1 1 0,-1 0 0,0 0 0,1 0 0,0 0 0,-3 5 0,39-6 298,-27-2-336,0 0 1,0 0-1,0 1 0,0 0 1,0 0-1,0 1 0,-1-1 1,1 2-1,0-1 0,-1 1 1,0 0-1,0 0 0,0 1 1,0-1-1,0 2 0,-1-1 1,1 0-1,-1 1 0,0 0 1,-1 0-1,1 1 0,-1-1 1,0 1-1,0 0 0,-1 0 1,0 0-1,0 1 0,0-1 1,-1 1-1,0-1 0,2 14 1,-2-14 148,-1 0 0,-1 0 0,1 0 0,-1 0 1,0 0-1,0 0 0,-1 0 0,0 0 0,0 0 0,0 0 1,-1-1-1,0 1 0,0 0 0,-5 9 0,4-12-22,1 1 0,-1-1 0,0 1-1,0-1 1,0 0 0,-1 0 0,1 0 0,-1-1-1,0 1 1,1-1 0,-1 0 0,0 0-1,0 0 1,0-1 0,-1 1 0,1-1 0,0 0-1,-1 0 1,1-1 0,0 1 0,-5-1 0,1 0-56,0 0 0,0-1 0,0 1 0,0-2 0,0 1 1,1-1-1,-1 0 0,1-1 0,-1 0 0,-8-5 0,13 7-148,-1-1-1,1 0 1,0 0-1,0 0 1,1 0-1,-1-1 1,0 1-1,1-1 1,-1 0-1,1 0 1,0 1-1,0-1 1,0-1-1,0 1 1,1 0-1,-1 0 1,1-1-1,0 1 1,0-1-1,0 1 1,0-1 0,1 1-1,0-1 1,-1-6-1,2 8-86,-1 1 0,0-1 0,1 1 0,-1-1 0,1 1 0,0 0 0,0-1-1,-1 1 1,1 0 0,0 0 0,0 0 0,0-1 0,0 1 0,0 0 0,0 0 0,0 0 0,1 1 0,-1-1 0,0 0 0,1 0 0,-1 1 0,2-2-1,39-12-3140,-26 9 1498,21-8-2560,2-3-919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2.639"/>
    </inkml:context>
    <inkml:brush xml:id="br0">
      <inkml:brushProperty name="width" value="0.025" units="cm"/>
      <inkml:brushProperty name="height" value="0.025" units="cm"/>
    </inkml:brush>
  </inkml:definitions>
  <inkml:trace contextRef="#ctx0" brushRef="#br0">19 100 8776,'0'0'14884,"-2"14"-14436,-3 45-90,1 0-1,8 99 1,4-127-326,-8-30-28,0 0 0,0-1-1,1 1 1,-1 0 0,0 0 0,1 0 0,-1 0 0,1 0 0,-1-1 0,0 1-1,1 0 1,0 0 0,-1-1 0,1 1 0,-1 0 0,1-1 0,0 1 0,0-1 0,-1 1-1,1-1 1,0 1 0,0-1 0,0 1 0,-1-1 0,1 0 0,0 0 0,0 1-1,2-1 1,-2-2-9,1 0 0,-1 0 0,0 0 0,0-1 0,0 1 0,0 0 0,-1-1 0,1 1 0,-1-1 1,1 1-1,-1-1 0,0 1 0,0-1 0,0 1 0,0-1 0,0 1 0,-1-3 0,1-1-93,0-6-62,-3-79-316,3 84 470,-1 1 0,0 0 0,-1 0 0,1 0 0,-1 0 0,0 1 0,-1-1 0,1 0-1,-1 1 1,0 0 0,-1-1 0,-3-4 0,7 9-1,-1 1 0,1 0 0,0 0 0,0-1 0,0 1-1,0 0 1,-1 0 0,1 0 0,0-1 0,0 1 0,0 0 0,-1 0 0,1 0-1,0-1 1,0 1 0,-1 0 0,1 0 0,0 0 0,0 0 0,-1 0 0,1 0-1,0 0 1,0-1 0,-1 1 0,1 0 0,0 0 0,-1 0 0,1 0 0,0 0 0,0 0-1,-1 0 1,1 0 0,0 1 0,-1-1 0,1 0 0,0 0 0,0 0 0,-1 0-1,1 0 1,0 0 0,-1 1 0,-2 13-202,9 21-521,-3-31 424,0 1-1,1-1 1,-1 0 0,1 0 0,0-1 0,0 1 0,0-1 0,0 1 0,1-1 0,-1-1 0,1 1 0,0-1 0,0 0 0,0 0 0,0 0 0,0 0 0,10 1 0,8 0-2659,0 0 0,41-1 1,-60-2 2537,-3 0 491,1 0 0,0 0 0,0 0 1,-1-1-1,1 1 0,0 0 1,0-1-1,-1 1 0,1-1 0,0 0 1,-1 1-1,3-3 0,-2 2 302,-1 0-1,0 0 0,0 0 1,0-1-1,-1 1 0,1 0 0,0-1 1,0 1-1,-1 0 0,1-1 1,-1 1-1,1-1 0,-1 1 1,0-1-1,1 1 0,-1-1 0,0 1 1,0-1-1,0 0 0,0 1 1,-1-3-1,1 4-269,0-1 0,0 1 0,0-1 0,-1 0 0,1 1 0,0-1 0,0 1 0,-1-1 0,1 1 0,-1-1 0,1 1 0,0 0 0,-1-1 0,1 1 0,-1-1 0,1 1 0,-1 0-1,1-1 1,-1 1 0,1 0 0,-1-1 0,1 1 0,-1 0 0,0 0 0,1 0 0,-1 0 0,1 0 0,-1-1 0,0 1 0,1 0 0,-1 0 0,1 0 0,-1 0 0,0 1 0,1-1 0,-1 0 0,1 0 0,-1 0 0,0 0 0,1 1 0,-1-1 0,0 1 0,-24 12 678,23-10-682,-1 0 0,1 0 0,0 1 0,0-1 0,1 1 0,-1-1 0,1 1 0,-1 0 0,1-1 0,0 1 0,0 0 0,1 0 0,-1 0 0,1 0 0,0 0 0,1 6 0,-1-10-81,1 1 0,0 0 1,0-1-1,0 1 1,0-1-1,0 1 0,0-1 1,0 1-1,1-1 0,-1 0 1,0 1-1,0-1 1,0 0-1,0 0 0,0 0 1,0 0-1,1 0 0,-1 0 1,0 0-1,0 0 0,0-1 1,0 1-1,0 0 1,0-1-1,2 0 0,27-10-34,-18 4-425,-1 0-1,1-1 1,-2 0-1,18-17 1,-27 24 411,-1 37 74,0-36-13,0 1 0,0 0 0,1 0 1,-1 0-1,0 0 0,0 0 0,0-1 0,0 1 1,1 0-1,-1 0 0,0 0 0,1 0 0,-1-1 1,1 1-1,-1 0 0,1-1 0,-1 1 0,1 0 1,0-1-1,-1 1 0,1 0 0,0-1 0,-1 1 1,1-1-1,0 1 0,0-1 0,-1 0 0,1 1 1,0-1-1,0 0 0,0 0 0,0 1 0,-1-1 1,1 0-1,0 0 0,0 0 0,0 0 0,0 0 0,0 0 1,0 0-1,-1 0 0,1-1 0,0 1 0,0 0 1,0 0-1,0-1 0,-1 1 0,1 0 0,1-2 1,3 1 75,1-2 0,-1 1 0,0 0 0,0-1 1,0 0-1,8-6 0,-3-1 8,1-1 1,-2 1-1,0-2 0,0 1 0,-1-1 1,0-1-1,-1 1 0,0-1 0,8-27 1,-8 18 29,-1 0 0,-1 0 0,-2 0 0,0-1 0,0-35 0,-6 58-258,-4 11 133,-4 17 57,3-5 95,2 0 0,0 0-1,2 1 1,0 0 0,2 0 0,1-1 0,0 1 0,4 26 0,-1-45-153,-1-1 1,1 1-1,0-1 1,0 0-1,0 0 0,1 0 1,0 0-1,-1 0 1,1 0-1,1-1 1,-1 1-1,0-1 0,5 3 1,-7-4-5,0-1-1,0 0 1,1-1 0,-1 1 0,0 0-1,0 0 1,0 0 0,1-1 0,-1 1-1,0-1 1,1 1 0,-1-1 0,0 1-1,1-1 1,-1 0 0,1 1 0,-1-1-1,0 0 1,1 0 0,-1 0 0,1 0 0,-1-1-1,1 1 1,-1 0 0,0-1 0,1 1-1,-1 0 1,1-1 0,-1 0 0,0 1-1,0-1 1,1 0 0,-1 0 0,0 1-1,0-1 1,0 0 0,0 0 0,0 0-1,0-1 1,0 1 0,0 0 0,0 0-1,-1 0 1,2-3 0,2-6 16,-1 1-1,0-1 1,0 0-1,-1 0 1,-1-1 0,0 1-1,0 0 1,-1 0-1,0-1 1,0 1-1,-3-13 1,2 28-208,1-4 183,-1 0 0,1 0-1,0 0 1,0 0 0,0 0-1,0 1 1,0-1-1,0 0 1,0 0 0,0 0-1,0 0 1,0 0 0,0 0-1,1 0 1,-1 0 0,0 0-1,1 0 1,-1 0 0,1 0-1,-1 0 1,2 2-1,3 1 8,0 0 0,0 0 0,1-1 1,-1 1-1,1-1 0,0 0 0,0-1 0,0 0 0,0 1 0,1-2 0,-1 1 0,0-1 0,1 0 0,-1 0 0,1-1 0,-1 0 0,1 0 0,9-2 0,-10 2-1,0 0 0,0-1 0,0 0 1,0 0-1,0-1 0,0 1 0,0-1 1,0 0-1,-1-1 0,1 0 0,-1 0 1,1 0-1,-1 0 0,0-1 0,0 0 0,-1 0 1,1 0-1,-1-1 0,6-7 0,-9 11 0,0 0 1,0-1-1,-1 1 0,1 0 0,0-1 0,-1 1 0,1-1 0,-1 1 1,1-1-1,-1 1 0,0-1 0,0 1 0,0-1 0,0 1 0,0-1 1,0 0-1,0 1 0,0-1 0,0 1 0,-1-1 0,1 1 0,-1-1 1,1 1-1,-1-1 0,0-1 0,-1 2-1,0-1 0,1 1 0,-1 0 0,0 0 1,1-1-1,-1 1 0,0 0 0,0 1 0,0-1 0,0 0 0,0 0 0,0 1 0,0-1 1,0 1-1,0 0 0,-3 0 0,-1-1 0,0 1 0,1 0 0,-1 0 0,0 1 1,0 0-1,1 0 0,-1 0 0,0 1 0,1 0 0,-1 0 0,1 0 1,0 1-1,-6 3 0,9-4 9,-1 0 1,1 0-1,-1 0 1,1 1-1,0-1 1,0 1-1,0 0 1,0 0-1,0 0 1,1 0-1,-1 0 1,1 0-1,0 0 1,0 0-1,0 0 1,0 1-1,1-1 1,-1 0-1,1 1 1,0-1 0,0 0-1,0 1 1,0-1-1,1 1 1,0 4-1,1-4-98,0 0 1,0 0-1,0-1 1,0 1-1,0-1 0,1 0 1,-1 0-1,1 0 1,0 0-1,0 0 0,0 0 1,0-1-1,0 0 1,1 1-1,-1-1 1,1 0-1,0-1 0,0 1 1,-1-1-1,9 2 1,31 3-3875,-12-5-2017,10-1-7877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3.463"/>
    </inkml:context>
    <inkml:brush xml:id="br0">
      <inkml:brushProperty name="width" value="0.025" units="cm"/>
      <inkml:brushProperty name="height" value="0.025" units="cm"/>
    </inkml:brush>
  </inkml:definitions>
  <inkml:trace contextRef="#ctx0" brushRef="#br0">67 182 5285,'1'-1'886,"0"-1"1,0 1-1,0-1 1,1 1-1,-2-1 0,1 0 1,0 0-1,0 1 0,0-1 1,-1 0-1,1 0 1,0-2-1,-1 3-645,0 1 0,0-1 1,0 0-1,0 1 0,0-1 1,-1 1-1,1-1 0,0 0 0,0 1 1,0-1-1,0 1 0,-1-1 1,1 0-1,0 1 0,-1-1 0,1 1 1,0-1-1,-1 1 0,1-1 1,-1 1-1,1-1 0,-1 1 0,1 0 1,-1-1-1,-1 0-177,1 1 0,0 0-1,-1-1 1,1 1 0,-1 0 0,1 0 0,0 0-1,-1 0 1,1 0 0,-1 1 0,1-1 0,0 0-1,-1 1 1,1-1 0,0 1 0,-1-1 0,1 1-1,0-1 1,-1 1 0,1 0 0,0 0 0,0 0-1,0 0 1,0 0 0,0 0 0,0 0 0,0 0-1,0 0 1,-1 2 0,-2 2-55,1 1 0,-1-1-1,1 1 1,0-1 0,0 1-1,1 0 1,0 0 0,0 0-1,0 0 1,1 0 0,-1 1 0,2-1-1,-1 0 1,1 1 0,0-1-1,0 0 1,1 1 0,1 6 0,-2-11 1,1-1 0,0 0 0,0 1 0,1-1 0,-1 0 0,0 0 0,0 0 0,0 0 1,1 0-1,-1 0 0,1 0 0,-1 0 0,1 0 0,-1 0 0,1-1 0,-1 1 0,1-1 0,-1 1 1,1-1-1,0 0 0,-1 0 0,1 1 0,0-1 0,-1 0 0,1-1 0,0 1 0,-1 0 0,1 0 1,2-1-1,2 0 59,1-1 1,-1 1-1,0-1 1,1 0 0,-1 0-1,9-6 1,2-4-3,0 0 0,0-1 0,-1-1 0,-1-1 0,-1 0 0,16-20 0,-22 25 3,0-1 1,-1 0-1,0 0 1,-1-1-1,0 1 0,-1-1 1,0-1-1,-1 1 1,0-1-1,3-25 1,-10 29 12,-6 15-87,-8 16 15,8-3 31,1-1 0,0 1-1,1 0 1,2 1 0,0-1 0,0 1-1,2 0 1,1 0 0,0 1 0,2 19-1,0-37-60,0-1 0,0 0 0,1 0 0,-1 1 1,1-1-1,-1 0 0,1 0 0,0 0 0,0 0 0,0 0 0,0 0 0,0 0 0,0 0 0,1 0 0,-1-1 0,1 1 0,-1 0 0,1-1 0,0 1 0,-1-1 0,1 0 0,0 1 0,0-1 0,0 0 0,0 0 0,0 0 0,0-1 0,0 1 0,0 0 0,4 0 0,-2-1-329,0 1-1,-1-1 0,1 0 1,0 0-1,-1 0 1,1 0-1,-1-1 0,1 0 1,0 1-1,-1-1 0,1-1 1,-1 1-1,0 0 0,1-1 1,-1 0-1,0 0 0,0 0 1,4-3-1,13-16-6073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3.948"/>
    </inkml:context>
    <inkml:brush xml:id="br0">
      <inkml:brushProperty name="width" value="0.025" units="cm"/>
      <inkml:brushProperty name="height" value="0.025" units="cm"/>
    </inkml:brush>
  </inkml:definitions>
  <inkml:trace contextRef="#ctx0" brushRef="#br0">51 0 9801,'0'0'7789,"0"11"-5963,-4 46 396,0-13-1013,2 1 0,2-1-1,9 71 1,4-90-1097,-6-22-129,-3-17-147,-3 3-58,-1-1 0,0 0 0,0 1 0,-2-1 0,1 1 0,-2 0 0,1-1 0,-1 1 0,-1 0-1,0 1 1,-1-1 0,0 1 0,0 0 0,-1 0 0,-1 0 0,-7-8 0,2 9 619,10 18 164,3-6-530,-1-1 0,1 1 0,0-1 0,0 0 0,0 1 0,0-1 0,0 0 0,0 0 0,1 0 0,-1 0 0,4 3 0,0-1-158,1 0 0,0-1 1,0 1-1,0-1 0,0-1 0,0 0 1,1 1-1,-1-2 0,11 3 1,62 0-8900,-43-4 965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4.272"/>
    </inkml:context>
    <inkml:brush xml:id="br0">
      <inkml:brushProperty name="width" value="0.025" units="cm"/>
      <inkml:brushProperty name="height" value="0.025" units="cm"/>
    </inkml:brush>
  </inkml:definitions>
  <inkml:trace contextRef="#ctx0" brushRef="#br0">169 38 10922,'0'0'3502,"-11"1"-208,0 1-2791,1 0-1,0 1 1,0 0 0,0 1-1,0 0 1,0 0 0,-14 10-1,19-11-290,0 0-1,1 0 0,0 0 0,0 0 0,0 1 0,0 0 1,1 0-1,-1 0 0,1 0 0,0 0 0,0 1 1,0-1-1,1 1 0,0 0 0,0 0 0,0 0 0,0 0 1,1 0-1,0 0 0,-1 7 0,2-11-187,0 0 0,0 0 1,0 0-1,0 1 0,1-1 0,-1 0 0,0 0 1,1 0-1,-1 0 0,0 0 0,1 0 0,-1 0 0,1 0 1,0 0-1,-1 0 0,1 0 0,0 0 0,0 0 1,-1 0-1,1-1 0,0 1 0,0 0 0,0-1 0,1 2 1,34 8 221,-25-10-213,0 0 1,0 0 0,0-1 0,19-4 0,-24 3-18,0 0-1,-1-1 1,1 0 0,0 0 0,-1 0 0,0-1 0,1 0-1,-1 0 1,-1 0 0,1 0 0,-1-1 0,0 0-1,0 0 1,7-10 0,-9 11-17,1 0-1,-1 0 1,0 0 0,0-1 0,0 1-1,-1 0 1,1-1 0,-1 1-1,0-1 1,-1 1 0,1-1-1,-1 0 1,0 1 0,0-1-1,0 0 1,0 1 0,-1-1-1,0 1 1,0-1 0,0 1-1,-3-7 1,3 9-109,-1 0 0,0 0 0,1 0 0,-1 0 0,0 0 1,0 1-1,0-1 0,0 0 0,0 1 0,0-1 0,0 1 0,-1 0 0,1 0 0,0 0 1,-1 0-1,1 0 0,-1 1 0,1-1 0,-1 1 0,0-1 0,1 1 0,-3 0 0,2 0-247,1 0 1,-1 0-1,1 0 0,-1 1 0,1-1 0,0 1 0,-1 0 0,1 0 0,0-1 0,-4 3 0,5-2-119,0 0 1,-1 0-1,1 0 0,0 0 0,-1 0 1,1 0-1,0 1 0,0-1 0,0 0 0,0 1 1,0-1-1,1 0 0,-1 1 0,0-1 1,1 1-1,-1 1 0,-3 12-5722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4:55.285"/>
    </inkml:context>
    <inkml:brush xml:id="br0">
      <inkml:brushProperty name="width" value="0.025" units="cm"/>
      <inkml:brushProperty name="height" value="0.025" units="cm"/>
    </inkml:brush>
  </inkml:definitions>
  <inkml:trace contextRef="#ctx0" brushRef="#br0">76 0 4260,'-10'2'9166,"-2"-1"-7886,8 0-1192,-1-1-1,1 0 0,-1 1 0,1 0 0,0 0 0,0 1 0,0-1 0,0 1 0,-6 3 0,10-5-52,-1 0-1,1 0 0,0 0 1,0 0-1,0 0 0,-1 0 0,1 0 1,0 0-1,0 0 0,0 0 1,-1 0-1,1 0 0,0 0 0,0 0 1,0 0-1,0 0 0,-1 0 1,1 0-1,0 1 0,0-1 0,0 0 1,0 0-1,0 0 0,-1 0 1,1 0-1,0 1 0,0-1 0,0 0 1,0 0-1,0 0 0,0 0 1,0 1-1,0-1 0,0 0 0,0 0 1,0 0-1,0 1 0,0-1 1,0 0-1,0 0 0,0 0 0,0 1 1,0-1-1,0 0 0,0 0 1,0 0-1,0 1 0,0-1 0,0 0 1,0 0-1,0 0 0,0 0 1,0 1-1,0-1 0,1 0 0,-1 0 1,0 0-1,0 0 0,17 4 889,23-2 151,123-11 1165,36 0-1787,-195 9-433,0 1 1,0-1-1,0 1 1,0-1 0,0 1-1,0 0 1,0 1-1,0-1 1,-1 0-1,1 1 1,0 0 0,-1 0-1,1 0 1,-1 1-1,0-1 1,0 1-1,0 0 1,0-1-1,0 1 1,-1 1 0,1-1-1,-1 0 1,0 1-1,0-1 1,0 1-1,0-1 1,-1 1 0,1 0-1,-1 0 1,1 4-1,-1 0 13,0 0 1,0 0-1,0 0 0,-1 1 0,-1-1 0,1 0 0,-1 0 1,-1 0-1,1 0 0,-1 0 0,-1 0 0,1 0 0,-2-1 1,-3 10-1,-15 15-225,0 0 0,-3-2 0,0-1 0,-1 0 1,-2-2-1,-1-2 0,-60 42 0,58-49-3170,9-11-3225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4.888"/>
    </inkml:context>
    <inkml:brush xml:id="br0">
      <inkml:brushProperty name="width" value="0.025" units="cm"/>
      <inkml:brushProperty name="height" value="0.025" units="cm"/>
    </inkml:brush>
  </inkml:definitions>
  <inkml:trace contextRef="#ctx0" brushRef="#br0">219 112 11050,'-10'-2'6161,"-8"-2"-5096,0 1 0,0 1 0,0 0 1,-34 2-1,47 1-855,0-1 1,0 1-1,0 0 1,0 1-1,1-1 1,-1 1 0,0 0-1,1 0 1,-1 0-1,1 0 1,-5 5-1,6-5-146,1 0 0,0 0-1,0 1 1,0-1-1,1 1 1,-1-1-1,0 1 1,1-1-1,0 1 1,0 0 0,0 0-1,0 0 1,0 0-1,0 0 1,1 0-1,-1 0 1,1 0 0,0 0-1,0 0 1,1 5-1,-1-6-45,1 0 0,0 0-1,0 0 1,-1 0-1,1 0 1,0 0 0,1 0-1,-1 0 1,0 0 0,1 0-1,-1-1 1,1 1-1,-1-1 1,1 1 0,0-1-1,-1 0 1,1 1 0,0-1-1,0 0 1,0 0-1,0 0 1,0 0 0,0-1-1,0 1 1,0-1 0,1 1-1,-1-1 1,0 0-1,0 1 1,4-2 0,8 3 27,1-2 0,-1 0-1,20-3 1,-24 1-33,0 0-1,0-1 1,0 0 0,-1-1-1,0 0 1,1 0-1,-1-1 1,-1 0 0,1-1-1,-1 0 1,0 0-1,0-1 1,-1 0-1,7-9 1,-3 5-2,-2-1 0,1-1-1,-2 1 1,1-2 0,-2 1 0,0-1-1,-1 0 1,8-25 0,-20 57 431,-4 8-88,-10 43 1,17-57-274,1 0 0,1 1 1,0-1-1,0 1 1,1-1-1,2 13 1,-1-22-73,-1 0 0,1-1 0,0 1 0,0 0 0,-1-1 0,2 1 0,-1-1 0,0 1 0,0-1 1,1 0-1,0 1 0,-1-1 0,1 0 0,0 0 0,0 0 0,0 0 0,0-1 0,0 1 0,1 0 0,-1-1 1,0 0-1,1 1 0,-1-1 0,1 0 0,-1 0 0,1-1 0,0 1 0,-1 0 0,1-1 0,0 0 1,0 1-1,-1-1 0,4-1 0,0 1-47,0 0 1,-1-1 0,1 0 0,-1 0-1,1 0 1,-1-1 0,1 1-1,-1-1 1,0-1 0,0 1 0,0-1-1,0 0 1,0 0 0,-1 0-1,1-1 1,-1 1 0,0-1 0,0 0-1,0-1 1,4-5 0,3-7 142,0-1 0,-1 0 0,-1-1 1,9-23-1,-21 42-74,0 1 1,0-1-1,0 1 0,0 0 1,0 0-1,0 0 1,0 0-1,0 0 0,0 0 1,1 1-1,-1 0 1,-2 1-1,1 1 34,0 0 1,0 1-1,1-1 0,-1 0 1,1 1-1,0 0 0,1 0 1,-1 0-1,1 0 0,0 0 1,0 0-1,0 1 0,1-1 0,0 1 1,0-1-1,1 1 0,-1-1 1,1 1-1,1 7 0,-1-11-70,0-1-1,1 0 0,-1 1 0,1-1 0,-1 1 0,1-1 0,0 0 0,-1 0 0,1 1 0,0-1 0,0 0 0,0 0 0,0 0 0,0 0 1,0 0-1,0 0 0,1 0 0,-1 0 0,0-1 0,0 1 0,1 0 0,-1-1 0,0 1 0,1-1 0,-1 1 0,0-1 0,1 0 0,-1 1 1,1-1-1,-1 0 0,1 0 0,-1 0 0,1 0 0,2-1 0,0 1-385,0 0 0,1-1 1,-1 1-1,0-1 0,0 0 1,0 0-1,1 0 0,-1-1 0,0 1 1,-1-1-1,6-3 0,11-14-4706,-1-6-2787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5.611"/>
    </inkml:context>
    <inkml:brush xml:id="br0">
      <inkml:brushProperty name="width" value="0.025" units="cm"/>
      <inkml:brushProperty name="height" value="0.025" units="cm"/>
    </inkml:brush>
  </inkml:definitions>
  <inkml:trace contextRef="#ctx0" brushRef="#br0">160 66 11755,'1'-2'495,"1"0"0,-1 0 0,0-1 0,0 1 0,0 0 0,0-1 0,0 1 1,0-1-1,0 1 0,-1-1 0,1 1 0,-1-1 0,0 1 0,0-1 0,0 0 0,0 1 0,0-1 0,-2-4 0,1 6-388,0 0 0,0 0-1,0-1 1,-1 1 0,1 0 0,0 0 0,-1 0-1,1 1 1,-1-1 0,1 0 0,-1 0-1,1 1 1,-1-1 0,0 1 0,1 0 0,-1-1-1,0 1 1,1 0 0,-1 0 0,0 0-1,0 0 1,1 0 0,-1 0 0,0 1 0,1-1-1,-1 0 1,1 1 0,-1-1 0,-2 2-1,-2 0-37,0 1-1,0-1 0,0 1 0,0 1 0,0-1 0,1 1 0,-1 0 1,1 0-1,0 0 0,0 1 0,1 0 0,-1 0 0,1 0 0,-4 7 1,3-5 53,0 1 0,1-1 0,0 1 0,0 0 0,1 0 0,0 0 0,0 0 0,1 0 0,0 1 0,-1 13 0,3-20-113,0 0 0,0-1 1,0 1-1,0-1 0,1 1 0,-1 0 0,0-1 0,1 1 0,-1-1 0,1 1 0,0-1 0,-1 1 1,1-1-1,0 0 0,0 1 0,0-1 0,0 0 0,0 1 0,0-1 0,1 0 0,-1 0 0,2 1 0,0 0-31,1 0-1,-1-1 1,0 0-1,1 1 1,0-1-1,-1 0 1,1-1-1,-1 1 1,8 0-1,-1-1-382,0-1 0,1 1 0,-1-1 0,0-1 1,1 0-1,15-6 0,-16 4-815,-1-1 0,0 0 0,0 0 0,0-1 0,15-13 1,6-10-5700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6.274"/>
    </inkml:context>
    <inkml:brush xml:id="br0">
      <inkml:brushProperty name="width" value="0.025" units="cm"/>
      <inkml:brushProperty name="height" value="0.025" units="cm"/>
    </inkml:brush>
  </inkml:definitions>
  <inkml:trace contextRef="#ctx0" brushRef="#br0">30 29 13933,'0'0'8018,"-1"11"-6299,-8 42-101,-11 96 421,24-141-1848,5-16-134,8-17-283,-11 5-66,-1 0 1,-1-1-1,0 1 1,0-29-1,-3 53 305,-1-1 1,1 1-1,0-1 0,0 1 0,1-1 1,-1 1-1,1-1 0,0 0 0,0 0 1,0 0-1,0 0 0,0 0 0,1 0 1,-1 0-1,1-1 0,0 0 0,-1 1 1,1-1-1,0 0 0,1 0 0,-1 0 0,0-1 1,1 1-1,-1-1 0,0 0 0,1 0 1,0 0-1,-1 0 0,1-1 0,-1 1 1,1-1-1,0 0 0,3 0 0,4 0 6,-1-1 0,0 1 0,1-2-1,-1 1 1,0-2 0,0 1 0,0-1-1,0-1 1,-1 1 0,17-10 0,-21 10-8,0 0 0,0 0 0,-1-1-1,1 0 1,-1 1 0,0-1 0,0-1 0,0 1 0,-1-1 0,1 1 0,-1-1 0,0 0 0,0 0 0,-1-1-1,1 1 1,-1 0 0,-1-1 0,1 1 0,-1-1 0,0 0 0,0 1 0,0-10 0,-1 14-10,0 1 0,0-1 0,0 1 0,0-1 0,0 1 0,-1-1 0,1 1 0,0-1 0,0 1 0,0-1 0,-1 1 0,1-1 0,0 1 0,-1 0 0,1-1 0,0 1 0,-1-1 0,1 1 0,0 0 0,-1-1 0,1 1 0,-1 0 0,1 0 0,-1-1 1,1 1-1,-1 0 0,1 0 0,-1 0 0,1-1 0,-1 1 0,1 0 0,-1 0 0,1 0 0,-1 0 0,1 0 0,-1 0 0,1 0 0,-1 0 0,1 0 0,-1 0 0,1 1 0,-1-1 0,1 0 0,-1 0 0,1 0 0,-1 1 0,1-1 0,-1 0 0,1 0 0,-1 1 0,1-1 0,0 0 0,-1 1 0,-25 19 125,17-7 8,0 0 0,1 0-1,1 0 1,-6 17 0,10-23-31,0 0 1,1 1 0,0-1 0,0 1-1,1-1 1,0 1 0,0 0 0,1-1-1,0 1 1,1 8 0,0-14-89,-1-1 0,1 0 1,0 1-1,0-1 0,0 0 1,0 1-1,0-1 0,0 0 0,0 0 1,0 0-1,0 0 0,0 0 1,1 0-1,-1 0 0,0-1 0,1 1 1,-1 0-1,1-1 0,-1 1 1,0-1-1,1 1 0,-1-1 0,1 0 1,0 0-1,-1 1 0,1-1 1,-1 0-1,4-1 0,46-4 183,-37 0-221,-1-1 0,1 0 1,-1-1-1,-1 0 1,1-1-1,-1-1 1,-1 0-1,0 0 1,0-1-1,-1-1 1,0 0-1,-1 0 0,0-1 1,0 0-1,-2 0 1,1-1-1,5-14 1,-13 25-132,-4 6 74,-12 17 89,-19 30 323,31-45-209,0 1 0,0 1 0,0-1 1,1 0-1,0 1 0,1 0 0,-1 0 1,2 0-1,-1 0 0,0 14 1,2-21-138,1 0 0,-1 0 1,1 0-1,-1 0 1,1 0-1,-1 0 1,1-1-1,0 1 1,-1 0-1,1 0 1,0-1-1,0 1 1,-1 0-1,1-1 0,0 1 1,0-1-1,0 1 1,0-1-1,0 1 1,0-1-1,0 0 1,0 1-1,0-1 1,0 0-1,0 0 1,0 0-1,0 0 1,0 0-1,0 0 0,0 0 1,0 0-1,0 0 1,0 0-1,0-1 1,0 1-1,2-1 1,21-6-4195,-8-4-7350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6.758"/>
    </inkml:context>
    <inkml:brush xml:id="br0">
      <inkml:brushProperty name="width" value="0.025" units="cm"/>
      <inkml:brushProperty name="height" value="0.025" units="cm"/>
    </inkml:brush>
  </inkml:definitions>
  <inkml:trace contextRef="#ctx0" brushRef="#br0">213 56 5029,'0'0'13228,"2"-8"-10687,3-24-544,-6 31-1897,1 0-1,-1 0 1,1 0 0,-1 0-1,0 0 1,1 0 0,-1 1-1,0-1 1,0 0 0,0 0-1,1 1 1,-1-1 0,0 0-1,0 1 1,0-1 0,0 1 0,0 0-1,0-1 1,0 1 0,0 0-1,-1-1 1,1 1 0,0 0-1,0 0 1,0 0 0,0 0-1,0 0 1,0 0 0,0 0-1,-2 1 1,-35 2 894,26-1-809,0 1 0,0 1 0,0 0 0,1 0 0,0 1 0,0 1 0,0 0 0,0 0 0,1 1 0,0 0 0,-13 13 1,22-19-187,1-1 1,-1 1-1,1 0 1,0-1-1,-1 1 1,1-1-1,-1 1 1,1 0-1,0-1 1,0 1-1,-1 0 1,1 0 0,0-1-1,0 1 1,0 0-1,0-1 1,0 1-1,0 0 1,0 0-1,0-1 1,0 1-1,0 0 1,0-1-1,0 1 1,1 0-1,-1 0 1,0-1 0,0 1-1,1 0 1,-1-1-1,1 1 1,-1-1-1,0 1 1,1 0-1,-1-1 1,1 1-1,-1-1 1,1 1-1,0-1 1,-1 0 0,1 1-1,-1-1 1,1 1-1,0-1 1,-1 0-1,1 0 1,0 1-1,-1-1 1,1 0-1,0 0 1,0 0-1,-1 0 1,1 0 0,1 0-1,47 5-325,-42-5 160,36 0-603,-34-1 658,0 0 1,0 1-1,0 0 1,0 0-1,0 1 1,0 1-1,0 0 1,0 0-1,14 5 1,-22-6 115,1 0 0,-1 0 0,0 0 0,0 0 0,0 0 0,0 0 0,0 0 0,-1 1 0,1-1 0,0 0 1,0 0-1,-1 1 0,1-1 0,-1 0 0,1 1 0,-1-1 0,0 0 0,1 1 0,-1-1 0,0 1 0,0-1 0,0 1 0,0-1 0,0 0 0,0 1 0,0-1 0,-1 1 0,1-1 1,-1 1-1,1-1 0,-1 0 0,0 3 0,-1 0 125,0 0 0,0 1 1,0-1-1,-1 0 0,1 0 1,-1-1-1,0 1 1,-6 5-1,3-4-77,0-1-1,0 1 1,0-2 0,0 1 0,-1-1 0,0 0-1,1 0 1,-1-1 0,0 1 0,0-2 0,-1 1-1,1-1 1,0 0 0,0-1 0,-1 1 0,1-1-1,-14-3 1,19 2-392,1 0 0,-1 0-1,1 0 1,0-1 0,0 1-1,0-1 1,0 1 0,0-1 0,0 1-1,0-1 1,0 0 0,1 1-1,-1-1 1,1 0 0,-1 0 0,1 1-1,-1-1 1,1 0 0,0 0-1,0 0 1,0 1 0,0-1 0,0 0-1,1 0 1,-1 0 0,1-3-1,3-19-6653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7.145"/>
    </inkml:context>
    <inkml:brush xml:id="br0">
      <inkml:brushProperty name="width" value="0.025" units="cm"/>
      <inkml:brushProperty name="height" value="0.025" units="cm"/>
    </inkml:brush>
  </inkml:definitions>
  <inkml:trace contextRef="#ctx0" brushRef="#br0">45 76 11979,'0'0'4255,"9"0"-411,-2-1-3291,53-8 5246,-58 9-5704,0-1-1,0 1 1,0-1 0,0 0-1,0 0 1,-1 1-1,1-1 1,0 0 0,0-1-1,-1 1 1,1 0 0,-1 0-1,1-1 1,-1 1-1,1-1 1,-1 1 0,0-1-1,0 0 1,0 1 0,0-1-1,0 0 1,0 0-1,0 0 1,-1 0 0,1 1-1,-1-1 1,1 0 0,0-3-1,-2 3-93,0 1-1,1 0 1,-1-1-1,0 1 1,0 0-1,0 0 1,0-1-1,0 1 1,0 0-1,0 0 1,0 0-1,0 0 1,0 0-1,-1 1 0,1-1 1,0 0-1,0 0 1,-1 1-1,1-1 1,-1 1-1,1 0 1,-1-1-1,1 1 1,-1 0-1,1 0 1,-1-1-1,1 1 1,-3 1-1,-3-2-18,0 1 0,0-1-1,1 2 1,-1-1 0,-10 3-1,13-2 23,0 0 1,0 1-1,0 0 0,0 0 0,0 0 0,1 0 0,-1 1 0,1 0 1,0-1-1,-1 1 0,1 0 0,1 1 0,-1-1 0,0 0 1,1 1-1,-1 0 0,1-1 0,0 1 0,1 0 0,-1 0 1,1 0-1,-1 0 0,1 0 0,-1 7 0,1-6-103,1 0 0,-1 0 1,1 1-1,0-1 0,1 0 0,-1 0 0,1 0 0,0 0 0,0 1 0,1-1 0,-1 0 1,1-1-1,0 1 0,0 0 0,1 0 0,-1-1 0,1 0 0,0 1 0,7 6 0,20 14-5601,-21-18 1989,5 5-7676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7.919"/>
    </inkml:context>
    <inkml:brush xml:id="br0">
      <inkml:brushProperty name="width" value="0.025" units="cm"/>
      <inkml:brushProperty name="height" value="0.025" units="cm"/>
    </inkml:brush>
  </inkml:definitions>
  <inkml:trace contextRef="#ctx0" brushRef="#br0">181 50 12620,'0'0'9481,"-13"-2"-8093,8 1-1307,0 0-1,0 1 1,0-1 0,0 1 0,0 0 0,0 0-1,0 1 1,0 0 0,0 0 0,0 0-1,0 0 1,0 1 0,0-1 0,1 1-1,-1 1 1,0-1 0,1 0 0,0 1 0,0 0-1,0 0 1,0 1 0,-5 5 0,1-1-20,2 0 1,-1 1 0,1 0-1,1 1 1,-5 9 0,8-14-21,0-1 0,0 1 0,0 0 0,1-1 0,0 1 0,0 0 0,0 0 0,1 0 0,-1 0 0,1 0 0,0 0 0,1 0 0,0 6 1,0-10-24,0 0 0,-1 1 1,1-1-1,0 0 0,0 0 1,0 1-1,0-1 1,0 0-1,0 0 0,0 0 1,0 0-1,0 0 1,0-1-1,1 1 0,-1 0 1,0-1-1,1 1 0,-1 0 1,0-1-1,1 1 1,-1-1-1,1 0 0,-1 0 1,1 1-1,-1-1 1,1 0-1,-1 0 0,0 0 1,3-1-1,2 1 39,-1-1 0,1 1 0,0-1 0,-1-1 0,1 1 0,9-5 0,-4 0-7,-1 0 0,1-1 1,-1-1-1,-1 0 0,1 0 1,-1-1-1,-1 0 0,0 0 1,8-12-1,-2 1 50,-1 0-1,-2 0 1,19-43 0,-95 180-506,47-70 415,17-45-17,0 1 0,0 0 0,1 0-1,-1 1 1,1-1 0,-1 0-1,1 0 1,0 0 0,0 0 0,1 0-1,-1 0 1,1 0 0,1 5-1,-2-7-55,1-1-1,0 1 1,0 0-1,0-1 0,0 1 1,-1-1-1,1 1 1,0-1-1,0 1 0,0-1 1,0 1-1,0-1 1,0 0-1,0 0 0,0 0 1,0 1-1,0-1 1,0 0-1,1 0 0,-1 0 1,0-1-1,0 1 1,0 0-1,1-1 0,26-6-1795,-19 1 831,0 0 1,0-1-1,-1 1 0,0-2 1,0 1-1,0-1 0,-1 0 0,-1-1 1,1 0-1,8-15 0,17-42-2159,-10 4 5291,-27 76 458,-1-1 1,0 0-1,-10 15 0,9-17-2086,0 1 0,1 0 1,0 0-1,1 1 0,-4 17 0,8-26-464,0 0 0,1 0 0,0 0 0,-1 0-1,2 0 1,-1 0 0,0 0 0,1 0 0,0 0 0,0 0 0,0 0 0,0 0-1,1-1 1,-1 1 0,1 0 0,0-1 0,0 0 0,0 1 0,1-1-1,-1 0 1,1 0 0,5 5 0,2 2-272,3 1 50,0 1 0,-1 1 0,0 0 0,-1 0 0,13 23 1,-23-34 241,1 1 0,-1 0 0,0-1 0,0 1 0,0 0 0,0 0 0,0 0 0,-1 0 0,1 0 0,-1 0 1,0 0-1,0 0 0,0 0 0,0 0 0,0 0 0,-1 0 0,1 0 0,-1 0 0,0-1 0,0 1 0,0 0 1,0 0-1,-1-1 0,1 1 0,-1 0 0,1-1 0,-1 1 0,0-1 0,0 0 0,0 0 0,0 0 0,-1 0 1,1 0-1,0 0 0,-1 0 0,0-1 0,1 0 0,-1 1 0,-3 0 0,0 1 139,0 0 0,0 0-1,0 0 1,-1-1 0,1 0 0,-1-1-1,1 1 1,-1-1 0,0-1 0,0 1-1,1-1 1,-1 0 0,0-1 0,0 1-1,1-2 1,-1 1 0,1 0 0,-13-6-1,14 5-171,0 0 0,1-1-1,-1 0 1,1 0-1,-1 0 1,1-1 0,0 1-1,1-1 1,-1 0 0,0 0-1,1 0 1,0 0-1,0-1 1,1 1 0,-1-1-1,1 0 1,0 0 0,0 0-1,0 0 1,1 0-1,0 0 1,0-1 0,0 1-1,0-7 1,1 5-138,0 1 1,0-1 0,1 0-1,0 1 1,0-1-1,0 1 1,1-1-1,0 1 1,0 0 0,1-1-1,0 1 1,0 1-1,6-9 1,-3 5-322,1 1 1,1 0 0,0 0-1,0 0 1,0 1-1,1 1 1,14-9 0,9-2-3262,1 1 1,1 2-1,64-18 1,-58 19 134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8.481"/>
    </inkml:context>
    <inkml:brush xml:id="br0">
      <inkml:brushProperty name="width" value="0.025" units="cm"/>
      <inkml:brushProperty name="height" value="0.025" units="cm"/>
    </inkml:brush>
  </inkml:definitions>
  <inkml:trace contextRef="#ctx0" brushRef="#br0">168 44 8840,'0'0'14104,"-10"-5"-12983,4 1-989,4 3-97,0-1-1,-1 1 1,1-1 0,0 1-1,-1 0 1,1 0 0,-1 0-1,0 0 1,1 0 0,-1 0-1,0 1 1,1-1 0,-1 1-1,0 0 1,0 0 0,1 0-1,-1 0 1,0 0 0,0 1-1,1-1 1,-1 1 0,0 0-1,1 0 1,-1 0 0,1 0-1,-1 0 1,1 1 0,-3 1 0,-1 1 92,0 1 1,0 0-1,0 1 0,1-1 1,0 1-1,0 0 1,0 0-1,1 1 1,0-1-1,0 1 1,1 0-1,0 0 1,0 0-1,0 1 1,1-1-1,-2 14 1,4-20-120,0 0 0,0 0 0,0-1 0,0 1 1,0 0-1,0-1 0,0 1 0,1 0 0,-1 0 0,0-1 1,1 1-1,-1 0 0,0-1 0,1 1 0,-1-1 0,1 1 0,-1 0 1,1-1-1,-1 1 0,1-1 0,-1 1 0,1-1 0,0 0 1,-1 1-1,1-1 0,0 1 0,1-1 0,25 3 115,-18-4-120,-1-1 1,-1 1-1,1-1 1,14-6-1,-4-3-415,0 0 0,-1 0 0,-1-2 0,27-26 0,21-16-31,-63 55 454,-1 0 0,0-1 0,0 1 1,1 0-1,-1 0 0,0 0 0,0-1 1,1 1-1,-1 0 0,0 0 1,1 0-1,-1 0 0,0 0 0,1 0 1,-1 0-1,0-1 0,1 1 0,-1 0 1,0 0-1,1 0 0,-1 0 0,0 0 1,1 1-1,-1-1 0,0 0 1,1 0-1,-1 0 0,0 0 0,1 0 1,-1 0-1,0 0 0,1 1 0,-1-1 1,0 0-1,0 0 0,1 0 1,-1 1-1,1-1 0,4 19 483,-4 36 560,-1-34-500,0-19-517,0-1 1,0 0 0,0 1 0,1-1 0,-1 0 0,0 0 0,1 1-1,-1-1 1,1 0 0,-1 0 0,1 0 0,0 0 0,0 0-1,-1 0 1,1 0 0,0 0 0,0 0 0,0 0 0,0 0-1,0 0 1,0 0 0,0-1 0,2 2 0,0-1 0,0 0 0,0 0-1,0 0 1,0-1 0,0 1 0,0-1 0,0 0 0,1 0 0,4-1 0,3 0-12,0-1 1,0-1-1,0 0 1,17-7 0,33-20-579,-44 20 359,1 1 0,-1 0 1,1 2-1,1 0 0,34-8 0,-52 15 217,0 1-1,-1-1 0,1 0 0,-1 0 1,1 1-1,0-1 0,-1 0 0,1 1 1,-1-1-1,1 1 0,-1-1 0,1 1 1,-1-1-1,1 1 0,-1-1 0,1 1 0,-1 0 1,0-1-1,1 1 0,-1 0 0,0-1 1,0 1-1,1 0 0,-1-1 0,0 1 1,0 0-1,0-1 0,0 1 0,0 0 1,0-1-1,0 1 0,0 0 0,0 0 1,0-1-1,0 1 0,-1 0 0,1-1 1,0 1-1,0 0 0,-1 0 0,-8 38 695,7-35-574,2-3-119,-1 0-1,1 0 1,0 0-1,-1 0 1,1 0-1,0-1 1,0 1-1,-1 0 1,1 0-1,0 0 0,0 0 1,0 0-1,0 0 1,0 0-1,0 0 1,1 0-1,-1 0 1,0 0-1,0 0 1,1 0-1,-1 0 1,0 0-1,1-1 0,-1 1 1,1 0-1,-1 0 1,1 0-1,0-1 1,-1 1-1,1 0 1,0-1-1,-1 1 1,1 0-1,0-1 1,0 1-1,0-1 0,0 1 1,1 0-1,3-1 6,0 1-1,0 0 1,0-1-1,0 0 1,0 0-1,8-2 1,5 0-128,27-1-620,-22 1-200,-1 0 1,26 3 0,-56-17-7744,-11-59-1309,12 35 2763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8.804"/>
    </inkml:context>
    <inkml:brush xml:id="br0">
      <inkml:brushProperty name="width" value="0.025" units="cm"/>
      <inkml:brushProperty name="height" value="0.025" units="cm"/>
    </inkml:brush>
  </inkml:definitions>
  <inkml:trace contextRef="#ctx0" brushRef="#br0">30 362 12812,'0'0'12236,"-23"59"-11756,18-45-288,4-1-96,1-6-352,0-5-1409,11-2-2051,4-3-4356</inkml:trace>
  <inkml:trace contextRef="#ctx0" brushRef="#br0" timeOffset="1">355 0 19250,'0'0'8809,"-12"65"-8617,9-35-128,2 3-64,1 6-705,0 3-1185,0-1-2145,0-1-3397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09.159"/>
    </inkml:context>
    <inkml:brush xml:id="br0">
      <inkml:brushProperty name="width" value="0.025" units="cm"/>
      <inkml:brushProperty name="height" value="0.025" units="cm"/>
    </inkml:brush>
  </inkml:definitions>
  <inkml:trace contextRef="#ctx0" brushRef="#br0">13 1 15951,'0'0'2787,"-9"56"192,6-30 192,3-2-353,0-2-1056,0-2-929,0-1-609,7-6-224,-2-2-1089,0-9-2050,3-2-4805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48.035"/>
    </inkml:context>
    <inkml:brush xml:id="br0">
      <inkml:brushProperty name="width" value="0.025" units="cm"/>
      <inkml:brushProperty name="height" value="0.025" units="cm"/>
    </inkml:brush>
  </inkml:definitions>
  <inkml:trace contextRef="#ctx0" brushRef="#br0">3655 365 10890,'-53'-5'591,"-164"-22"1188,177 19-1603,0-1 1,1-2-1,-52-22 0,28 4-145,-2 3 0,0 3 1,-1 2-1,-1 4 0,-88-12 0,-205 7-51,-66-8 478,262 8 178,-246-26 935,338 45-1406,1 2 0,-1 3 0,-123 21 0,92-2-141,1 4 0,-146 57 0,202-63-53,0 2 0,1 2 0,1 2 0,2 2-1,0 2 1,2 1 0,-48 48 0,80-70 16,1 0 0,-1 1-1,2 0 1,-1 0 0,1 1-1,1 0 1,0 0 0,0 0-1,1 0 1,0 1 0,1 0-1,0 0 1,1 0 0,0 0-1,1 0 1,0 0-1,1 0 1,0 1 0,3 18-1,0-14-4,1 1 0,1-1 0,0 0 0,1-1 0,0 1 0,2-1 0,0 0 0,0-1 0,2 0 0,-1 0 0,2-1 0,18 19 0,8 2-51,2-2 1,1-1 0,2-2 0,1-2 0,0-2 0,59 24 0,293 92-560,-119-66 429,3-12 1,3-12-1,2-12 1,1-13-1,346-13 1,-490-19 429,0-6-1,-2-7 1,0-5 0,220-68-1,-316 78-219,0-2 0,-1-2 1,0-2-1,-2-1 0,0-2 0,-2-2 0,49-41 1,-73 53-48,-1 0 0,-1 0 0,0-1 1,-1-1-1,0 0 0,-1-1 0,-1 0 1,0 0-1,6-20 0,-10 22-33,-1-1 0,-1 1 0,0-1 0,-1 0 1,-1 0-1,0 0 0,-1 1 0,0-1 0,-2 0 0,0 0 0,0 0 0,-8-23 0,3 19 10,0 1 0,-2 0 0,0 0-1,-1 0 1,-1 1 0,-1 1 0,0 0-1,-1 0 1,-1 1 0,0 1 0,-1 1-1,-31-23 1,3 7 160,-1 2-1,-2 1 1,-90-35-1,37 26 186,-1 4 0,-2 5 1,-1 4-1,-152-13 0,64 23-460,-297 19 1,212 19-1564,194-16 708,-89 7-2088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4:56.150"/>
    </inkml:context>
    <inkml:brush xml:id="br0">
      <inkml:brushProperty name="width" value="0.025" units="cm"/>
      <inkml:brushProperty name="height" value="0.025" units="cm"/>
    </inkml:brush>
  </inkml:definitions>
  <inkml:trace contextRef="#ctx0" brushRef="#br0">41 735 9897,'0'0'1527,"-6"10"-336,0 0-714,2-6-168,1 0-1,0 1 1,0 0 0,1-1-1,0 1 1,-1 0 0,1 0-1,1 1 1,-1-1-1,1 0 1,0 0 0,0 7-1,1-12-269,0 1-1,0-1 0,0 1 1,0-1-1,0 0 0,0 1 1,0-1-1,0 0 0,0 1 1,0-1-1,0 1 0,0-1 1,0 0-1,1 1 1,-1-1-1,0 0 0,0 1 1,0-1-1,1 0 0,-1 0 1,0 1-1,0-1 0,1 0 1,-1 0-1,0 1 0,1-1 1,-1 0-1,0 0 1,1 0-1,-1 1 0,0-1 1,1 0-1,-1 0 0,0 0 1,1 0-1,17-4 893,16-17 467,8-19-514,-3-2 1,-1-2-1,56-85 0,77-159-769,-32 29 82,-133 252-207,-4 11-9,-2 13-23,0-16 39,-21 163 31,-1 7-120,20-148-155,1-6-28,0 1 0,1 0 0,2 19 0,-2-34-40,1 0-1,-1 0 1,1 0 0,-1 0-1,1 0 1,0 0 0,0 0-1,0-1 1,1 1 0,-1 0-1,1-1 1,-1 1 0,1-1-1,0 1 1,0-1 0,0 0-1,0 0 1,0 0 0,1 0-1,-1 0 1,1 0 0,-1-1-1,1 1 1,4 1-1,23 0-7067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17.007"/>
    </inkml:context>
    <inkml:brush xml:id="br0">
      <inkml:brushProperty name="width" value="0.025" units="cm"/>
      <inkml:brushProperty name="height" value="0.025" units="cm"/>
    </inkml:brush>
  </inkml:definitions>
  <inkml:trace contextRef="#ctx0" brushRef="#br0">0 22 6246,'0'0'6913,"13"1"-6715,371-2 834,-57-3-746,419-8-103,-669 10-179,98-1 15,336 39-1,69 3 5,5-44 4,-145-2-18,338 53 173,33 2-76,351-43 508,-1182-3-396,0 1-1,-1 2 0,2 0 0,-31 11 0,30-9-96,-40 18-140,42-17-912,0-1-1,-29 9 0,28-18-2623,8-14-2467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23.995"/>
    </inkml:context>
    <inkml:brush xml:id="br0">
      <inkml:brushProperty name="width" value="0.025" units="cm"/>
      <inkml:brushProperty name="height" value="0.025" units="cm"/>
    </inkml:brush>
  </inkml:definitions>
  <inkml:trace contextRef="#ctx0" brushRef="#br0">371 179 5605,'0'-9'-224,"0"-27"2621,-3 23-1000,-3 13-884,-6 13-405,-4 25-23,2 0 0,2 0 0,1 1 0,2 1 0,-5 56 1,8-58 33,-84 862 944,62 7 91,21-622-1161,-60 1199-958,12-379 2053,34 570 1223,51-1239-2142,-20-359-151,3-2 0,4 0 0,43 119-1,-52-173-32,1-1-1,0 0 0,2 0 0,0-1 1,23 28-1,-31-43 1,0 1 1,1-1-1,0 0 0,0-1 1,0 1-1,0-1 1,1 0-1,-1 0 1,1 0-1,0 0 0,0-1 1,0 0-1,0 0 1,0 0-1,0 0 0,0-1 1,1 0-1,-1 0 1,1-1-1,-1 0 0,0 1 1,1-2-1,-1 1 1,1-1-1,-1 1 0,0-2 1,1 1-1,6-3 1,-4 0 5,1-1 0,-1 0 1,0-1-1,0 1 0,0-2 0,-1 1 1,0-1-1,0 0 0,0 0 1,-1-1-1,10-16 0,2-7-9,-2 0-1,14-35 1,4-23 79,36-147 1,1-103-116,-62 294 11,309-2152-1185,-181-706-15,-137 2879 1257,2-192 396,-34-277 0,22 425-251,-2 1 1,-3 0-1,-3 1 1,-3 1-1,-3 1 0,-2 1 1,-3 1-1,-50-77 0,7 34-575,-124-142 0,182 233-1670,0-1 1,-30-21-1,5 10-4608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24.618"/>
    </inkml:context>
    <inkml:brush xml:id="br0">
      <inkml:brushProperty name="width" value="0.025" units="cm"/>
      <inkml:brushProperty name="height" value="0.025" units="cm"/>
    </inkml:brush>
  </inkml:definitions>
  <inkml:trace contextRef="#ctx0" brushRef="#br0">9 631 10794,'-9'18'2858,"19"-17"-323,26-21-737,204-195 538,-108 92-2206,-120 111-174,188-181-1369,-198 191 1295,27-39-3046,-28 40 2808,0-1 0,0 0 0,-1 0-1,1 0 1,-1-1 0,1 1 0,-1 0-1,0 0 1,0 0 0,0 0 0,0 0-1,0 0 1,-1-3 0,-4-7-3226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24.975"/>
    </inkml:context>
    <inkml:brush xml:id="br0">
      <inkml:brushProperty name="width" value="0.025" units="cm"/>
      <inkml:brushProperty name="height" value="0.025" units="cm"/>
    </inkml:brush>
  </inkml:definitions>
  <inkml:trace contextRef="#ctx0" brushRef="#br0">284 1 10025,'-14'11'1415,"-92"83"1835,88-77-2733,1 1 0,1 1 0,1 0 0,-22 37 0,27-33-453,0 0 0,1 0 0,2 1 0,0 0 0,1 1 0,2-1 0,0 1 1,2 0-1,1 33 0,1-57-63,0 1 0,-1 0 1,1-1-1,0 1 0,1 0 1,-1-1-1,0 1 0,0 0 0,1-1 1,-1 1-1,1 0 0,-1-1 1,1 1-1,0-1 0,0 1 1,-1-1-1,1 1 0,0-1 1,0 0-1,1 1 0,-1-1 1,0 0-1,0 0 0,1 0 1,-1 0-1,0 0 0,1 0 1,-1 0-1,1 0 0,-1-1 0,1 1 1,0 0-1,-1-1 0,1 0 1,0 1-1,-1-1 0,1 0 1,0 0-1,-1 0 0,1 0 1,0 0-1,-1 0 0,1 0 1,0-1-1,-1 1 0,3-1 1,7-2 46,0 0 0,0-1 1,0 0-1,-1-1 1,18-9-1,97-61 202,-28 14 115,3 5 0,150-61 0,-100 63-4700,-86 28-4185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25.891"/>
    </inkml:context>
    <inkml:brush xml:id="br0">
      <inkml:brushProperty name="width" value="0.025" units="cm"/>
      <inkml:brushProperty name="height" value="0.025" units="cm"/>
    </inkml:brush>
  </inkml:definitions>
  <inkml:trace contextRef="#ctx0" brushRef="#br0">1 1 11915,'0'0'3807,"0"9"-3007,5 84 1342,26 141 1,-16-143 257,6 143 1,-33-373-1102,-1-8-1423,15 151 92,0 0 0,1 1 0,-1-1 0,1 0 0,0 0 0,0 0 1,0-1-1,0 1 0,1-1 0,6 6 0,-6-6 25,-1 0 2,0 1 0,1-1 0,0 0-1,0 0 1,0-1 0,0 1 0,0-1 0,0 0 0,1 0-1,-1 0 1,1-1 0,0 0 0,-1 0 0,1 0 0,0 0-1,-1-1 1,1 1 0,0-1 0,0 0 0,0-1 0,-1 1-1,10-3 1,-6 0-4,1-1 0,-1 0 0,0 0-1,-1-1 1,1 0 0,-1 0 0,0 0-1,0-1 1,0 0 0,-1-1 0,7-9-1,3-6 15,-13 17-2,0 1 0,-1-1 0,2 1 0,-1 0 0,0 0 0,1 0 0,0 1 0,8-7 0,-10 47 78,-2-29 16,0 0-46,0 1 0,0-1 0,0 0 0,2 1 1,-1-1-1,3 10 0,-4-18-47,1 1-1,-1 0 1,0 0 0,1 0 0,-1-1-1,1 1 1,-1 0 0,1-1-1,-1 1 1,1 0 0,0-1 0,-1 1-1,1 0 1,0-1 0,-1 1-1,1-1 1,0 0 0,0 1 0,0-1-1,-1 1 1,1-1 0,0 0 0,0 0-1,0 0 1,1 1 0,1-2 8,-1 1 1,1-1 0,-1 1 0,0-1 0,1 0-1,-1 0 1,1 0 0,-1 0 0,0-1 0,0 1-1,0-1 1,0 1 0,3-4 0,14-13 83,-1-1-1,-1 0 1,26-40 0,25-28-36,-67 86-68,0 0 1,-1 0-1,1 0 1,0 0-1,0 0 1,0 0-1,0 0 0,0 0 1,1 0-1,-1 1 1,0-1-1,0 0 1,0 1-1,1-1 0,-1 1 1,0-1-1,1 1 1,-1 0-1,0 0 1,2-1-1,-2 2 6,0-1 1,-1 1-1,1-1 0,0 1 1,-1-1-1,1 1 0,0-1 1,-1 1-1,1 0 0,-1-1 1,1 1-1,-1 0 0,1 0 1,-1-1-1,1 1 0,-1 0 0,0 0 1,0 0-1,1 0 0,-1-1 1,0 1-1,0 0 0,0 1 1,2 12 21,-2-1 0,0 1 0,-2 16 0,1-10 3,1-15-23,2 34 38,-2-38-42,0-1 0,0 1-1,0-1 1,0 1 0,0-1 0,0 1 0,0-1 0,1 1 0,-1-1 0,0 1 0,0-1 0,0 1 0,1-1 0,-1 1 0,0-1-1,0 1 1,1-1 0,-1 0 0,1 1 0,-1-1 0,0 0 0,1 1 0,-1-1 0,1 0 0,-1 1 0,0-1 0,1 0 0,-1 0 0,1 1-1,-1-1 1,1 0 0,-1 0 0,1 0 0,-1 0 0,1 0 0,-1 0 0,1 0 0,-1 0 0,1 0 0,-1 0 0,1 0 0,-1 0-1,1 0 1,-1 0 0,1 0 0,-1-1 0,1 1 0,-1 0 0,1 0 0,-1-1 0,1 1 0,-1 0 0,0 0 0,1-1 0,-1 1 0,1-1-1,-1 1 1,0 0 0,1-1 0,-1 1 0,0-1 0,1 0 0,2-3-464,1 0 1,-1 0-1,0-1 0,0 1 0,-1-1 1,1 0-1,-1 1 0,0-1 1,-1 0-1,1 0 0,-1-1 0,2-7 1,2-68-9388,-5 41 3844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26.221"/>
    </inkml:context>
    <inkml:brush xml:id="br0">
      <inkml:brushProperty name="width" value="0.025" units="cm"/>
      <inkml:brushProperty name="height" value="0.025" units="cm"/>
    </inkml:brush>
  </inkml:definitions>
  <inkml:trace contextRef="#ctx0" brushRef="#br0">6 1 9161,'0'0'9609,"-6"56"-9449,12-44-64,11-5-32,5-7-32,8 0-769,6-9-1793,3-6-1314,-2-2 834,2 1-33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26.595"/>
    </inkml:context>
    <inkml:brush xml:id="br0">
      <inkml:brushProperty name="width" value="0.025" units="cm"/>
      <inkml:brushProperty name="height" value="0.025" units="cm"/>
    </inkml:brush>
  </inkml:definitions>
  <inkml:trace contextRef="#ctx0" brushRef="#br0">125 1 5477,'0'0'13608,"-11"9"-12252,1 0-1199,-48 47 1896,52-50-1833,1-1 0,0 2 0,1-1 0,0 0 0,0 1 0,0 0 0,0-1-1,1 2 1,-3 9 0,6-17-219,0 1 0,0-1 0,0 0 0,0 0 0,0 0 0,-1 1-1,1-1 1,0 0 0,0 0 0,0 0 0,0 1 0,0-1 0,0 0 0,0 0 0,0 1-1,0-1 1,0 0 0,0 0 0,0 0 0,0 1 0,0-1 0,1 0 0,-1 0 0,0 0-1,0 1 1,0-1 0,0 0 0,0 0 0,0 0 0,0 0 0,1 1 0,-1-1 0,0 0 0,0 0-1,0 0 1,0 0 0,1 0 0,-1 1 0,0-1 0,0 0 0,0 0 0,1 0 0,-1 0-1,0 0 1,0 0 0,0 0 0,1 0 0,-1 0 0,0 0 0,0 0 0,1 0 0,-1 0-1,16-7 55,12-15-55,-18 13 12,-1 0 1,0-1 0,0 0 0,-1 0 0,-1-1-1,0 0 1,0 0 0,-1-1 0,4-13 0,-22 88 264,7-43-190,1-8-40,0 1-1,1-1 0,1 1 1,0 0-1,1-1 0,0 1 0,1 0 1,0 0-1,3 17 0,-3-29-41,0 0 0,1 0 0,-1 0 1,0 0-1,1 0 0,-1 0 0,1 0 0,-1 0 0,1 0 0,0 0 0,-1 0 0,1-1 0,0 1 0,0 0 0,0 0 1,0-1-1,-1 1 0,1 0 0,0-1 0,0 1 0,0-1 0,0 1 0,0-1 0,0 0 0,2 1 0,0-1 9,-1 0-1,1 0 1,-1 0-1,1-1 0,-1 1 1,0-1-1,1 1 0,-1-1 1,0 0-1,1 0 1,2-1-1,3-3 31,0 0 0,0 0 0,0-1 0,12-12 0,0-5-6,-1-1 1,-2 0-1,25-44 1,-21 32-28,-21 37-11,0-1 0,0 0 0,0 0 0,0 0 0,0 0 0,0 0 1,0 0-1,0 1 0,0-1 0,0 0 0,0 0 0,0 0 0,0 0 0,0 0 0,0 0 0,0 0 0,0 1 0,0-1 0,0 0 0,0 0 0,0 0 0,0 0 0,1 0 0,-1 0 1,0 0-1,0 0 0,0 0 0,0 0 0,0 1 0,0-1 0,0 0 0,0 0 0,1 0 0,-1 0 0,0 0 0,0 0 0,0 0 0,0 0 0,0 0 0,0 0 0,1 0 0,-1 0 1,0 0-1,0 0 0,0 0 0,0 0 0,0 0 0,0 0 0,1 0 0,-1 0 0,0 0 0,0-1 0,0 1 0,0 0 0,0 0 0,0 0 0,0 0 0,0 0 0,1 0 0,-1 0 0,0 0 1,0 0-1,0 0 0,0-1 0,0 1 0,3 21 12,-2 39 40,0-43-18,-1-16-29,-1 0 1,1 0 0,0 0-1,0 0 1,1 0 0,-1 0-1,0 0 1,0 0 0,0 0 0,1 0-1,-1 0 1,0 0 0,1 0-1,-1 0 1,1-1 0,-1 1-1,1 0 1,-1 0 0,1 0-1,0 0 1,0-1 0,-1 1 0,1 0-1,0-1 1,0 1 0,0-1-1,-1 1 1,1-1 0,2 2-1,-1-2 11,1 0-1,-1 0 0,0 0 1,1 0-1,-1 0 0,0-1 0,1 1 1,-1 0-1,0-1 0,1 0 1,-1 0-1,3-1 0,7-4-433,0-1 0,0 0 0,15-12 0,15-16-4522,4-2-4187,-27 23 4921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26.923"/>
    </inkml:context>
    <inkml:brush xml:id="br0">
      <inkml:brushProperty name="width" value="0.025" units="cm"/>
      <inkml:brushProperty name="height" value="0.025" units="cm"/>
    </inkml:brush>
  </inkml:definitions>
  <inkml:trace contextRef="#ctx0" brushRef="#br0">61 69 4612,'0'0'9551,"4"-9"-6551,1 0-2012,7-14 108,-9-1 2943,-3 24-3990,0 0 0,0 0-1,0-1 1,-1 1 0,1 0-1,0 0 1,0-1 0,-1 1 0,1 0-1,0 0 1,0 0 0,-1-1 0,1 1-1,0 0 1,-1 0 0,1 0 0,0 0-1,-1 0 1,1 0 0,0-1-1,-1 1 1,1 0 0,0 0 0,-1 0-1,1 0 1,0 0 0,-1 0 0,1 0-1,0 1 1,-1-1 0,1 0 0,0 0-1,0 0 1,-1 0 0,1 0-1,0 0 1,-1 1 0,1-1 0,0 0-1,0 0 1,-1 0 0,1 1 0,0-1-1,0 0 1,-1 0 0,1 1 0,0-1-1,0 0 1,0 0 0,0 1 0,-1-1-1,1 1 1,-16 13 21,9-4-4,0 0 0,1 1 0,0 0 0,1 0-1,0 1 1,1-1 0,1 1 0,-1 0 0,2 0 0,0 0-1,0 1 1,1-1 0,0 0 0,2 17 0,0-27-65,0-1 0,-1 0 0,1 1 0,0-1 0,0 0 0,0 0 1,0 1-1,0-1 0,0 0 0,0 0 0,0 0 0,1 0 0,-1 0 0,0 0 0,1-1 0,-1 1 1,0 0-1,1-1 0,-1 1 0,1-1 0,-1 1 0,1-1 0,-1 0 0,1 0 0,0 0 0,-1 0 1,1 0-1,-1 0 0,1 0 0,-1 0 0,1 0 0,-1-1 0,3 0 0,3 0-127,-1 0 1,1-1-1,-1 0 0,0 0 0,1 0 0,8-5 0,0-3-1319,0-1-1,-1-1 0,15-14 0,13-22-7878,-27 29 4594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27.278"/>
    </inkml:context>
    <inkml:brush xml:id="br0">
      <inkml:brushProperty name="width" value="0.025" units="cm"/>
      <inkml:brushProperty name="height" value="0.025" units="cm"/>
    </inkml:brush>
  </inkml:definitions>
  <inkml:trace contextRef="#ctx0" brushRef="#br0">42 201 5477,'0'0'17772,"2"8"-17164,4 26-490,-2 1-1,1 37 1,3-152-9653,-8 41 3700</inkml:trace>
  <inkml:trace contextRef="#ctx0" brushRef="#br0" timeOffset="1">18 1 16848,'0'0'8456,"-18"58"-8104,23-48-288,7-2 0,2-2-64,1 0-1409,-1-5-1826,-2-1-4324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27.690"/>
    </inkml:context>
    <inkml:brush xml:id="br0">
      <inkml:brushProperty name="width" value="0.025" units="cm"/>
      <inkml:brushProperty name="height" value="0.025" units="cm"/>
    </inkml:brush>
  </inkml:definitions>
  <inkml:trace contextRef="#ctx0" brushRef="#br0">75 361 13196,'0'0'10069,"-10"5"-9642,6-3-380,0 0-1,0 0 1,1 0 0,-1 0 0,0 0 0,1 1 0,-1 0 0,1 0-1,0 0 1,0 0 0,0 0 0,1 1 0,-1-1 0,1 1 0,-1 0 0,1-1-1,0 1 1,1 0 0,-1 0 0,1 0 0,0 1 0,0-1 0,0 0-1,0 0 1,1 1 0,-1 5 0,1-8-6,0 0-1,0 0 1,0 0 0,0 0-1,0-1 1,1 1 0,-1 0-1,1 0 1,-1 0 0,1 0-1,-1 0 1,1-1 0,0 1-1,0 0 1,0-1 0,0 1 0,0-1-1,0 1 1,1-1 0,-1 1-1,0-1 1,1 0 0,-1 1-1,1-1 1,2 2 0,-1-3-12,0 1 0,0 0 0,0-1 0,0 0 0,0 1 0,0-1 0,0 0 0,0-1 0,0 1 0,0 0 0,0-1 0,0 0 0,0 0 0,0 0 0,-1 0 0,1 0 0,2-2 0,9-4 13,0-2 0,-1 0 0,-1 0 0,1-1 0,-1-1 0,-1 0 0,0 0 0,11-17 0,-3 3-103,-1-2 0,-1 0 0,15-33 0,-21 24-191,-14 32 78,-10 21 55,2 3 118,0 0 0,2 1 0,-9 26 0,15-38 62,1-1 0,-1 0 0,2 0 0,-1 1 0,1-1 0,0 1 0,1 0 1,0-1-1,1 1 0,0-1 0,0 1 0,2 8 0,-2-15-48,0 0 0,0 0 0,0-1 0,0 1-1,1 0 1,-1-1 0,0 1 0,1-1 0,-1 1 0,1-1 0,0 1 0,-1-1-1,1 0 1,0 0 0,0 0 0,0 0 0,0 0 0,0-1 0,0 1-1,0 0 1,0-1 0,0 1 0,0-1 0,0 0 0,0 0 0,0 0 0,0 0-1,0 0 1,3-1 0,2 1 7,0-1 0,-1-1 0,1 1 0,-1-1 0,1 0 0,-1-1 0,0 1 0,8-5 0,2-5-3,0 0 0,0 0 1,-1-2-1,-1 0 0,0 0 0,-1-1 0,-1-1 1,0 0-1,-1-1 0,15-30 0,-16 25-70,0-1-1,-1 0 0,-2 0 1,0 0-1,-2-1 0,0 0 1,-2 0-1,1-34 0,-10 31-108,6 26 156,-1 1 0,1-1 0,0 1-1,-1-1 1,1 1 0,-1-1-1,1 1 1,-1-1 0,1 1-1,-1 0 1,1-1 0,-1 1 0,0 0-1,1-1 1,-1 1 0,1 0-1,-1 0 1,0 0 0,1-1-1,-1 1 1,0 0 0,1 0-1,-2 0 1,0 1-3,-1 0 1,1-1-1,0 1 0,0 0 1,-1 0-1,1 1 0,0-1 1,0 0-1,0 1 0,1-1 0,-1 1 1,0-1-1,0 1 0,1 0 1,-1 0-1,1 0 0,-2 3 1,-6 8 21,1 1 0,1 0 0,0 1 1,1-1-1,1 1 0,0 0 0,-4 24 1,8-33-11,0 1 1,0-1-1,1 1 1,0-1 0,0 1-1,0-1 1,1 1-1,0-1 1,0 0 0,0 1-1,1-1 1,0 0-1,1 0 1,-1 0 0,1 0-1,0 0 1,0-1-1,1 1 1,0-1 0,8 9-1,-5-7-263,0-1 0,0-1 0,1 1 0,12 5 0,18 2-3869,-15-9-2800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4:59.548"/>
    </inkml:context>
    <inkml:brush xml:id="br0">
      <inkml:brushProperty name="width" value="0.025" units="cm"/>
      <inkml:brushProperty name="height" value="0.025" units="cm"/>
    </inkml:brush>
  </inkml:definitions>
  <inkml:trace contextRef="#ctx0" brushRef="#br0">22 67 9801,'3'-8'6113,"19"-42"-3164,-16 41 2173,-8 43-4893,-2-1 0,-15 64 0,10-54 242,-5 45 0,12-74-289,1-6-76,0 0 1,1 0-1,-1-1 1,2 1-1,0 12 1,0-19-100,-1 0-1,0 0 1,1 1 0,-1-1 0,1 0 0,-1 0 0,1 0 0,-1 0 0,1 0 0,0 0 0,0 0 0,-1 0 0,1 0 0,0 0 0,0 0-1,0 0 1,0 0 0,0-1 0,0 1 0,0 0 0,0-1 0,1 1 0,-1-1 0,0 1 0,0-1 0,0 0 0,1 1 0,-1-1 0,0 0-1,0 0 1,1 0 0,-1 0 0,0 0 0,1 0 0,-1 0 0,0 0 0,0-1 0,0 1 0,1-1 0,0 0 0,5-1-87,-1 0-1,0-1 1,0 0 0,0 0 0,0-1 0,-1 0 0,1 0 0,-1 0 0,0-1 0,0 1 0,0-1 0,7-11-1,1-3-1668,0 0 0,15-31 0,1-15-5260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28.873"/>
    </inkml:context>
    <inkml:brush xml:id="br0">
      <inkml:brushProperty name="width" value="0.025" units="cm"/>
      <inkml:brushProperty name="height" value="0.025" units="cm"/>
    </inkml:brush>
  </inkml:definitions>
  <inkml:trace contextRef="#ctx0" brushRef="#br0">76 189 9705,'0'0'3433,"4"-9"-220,0-2-2114,1 3 3,-1 0 1,-1-1-1,0 0 0,0 0 0,-1 0 0,2-10 0,-10 21 115,-3 7-1209,1 0 0,1 1 0,0 0-1,0 0 1,1 1 0,1 0-1,0 0 1,-7 21 0,3-3 4,1 1 1,-6 43-1,14-71-12,-2 9 10,1 0-1,0 0 1,1 0-1,1 22 1,0-31-10,-1-1 1,0 1-1,0-1 1,1 1 0,-1 0-1,1-1 1,-1 1-1,1-1 1,0 1-1,0-1 1,0 0-1,-1 1 1,1-1-1,0 0 1,1 1-1,-1-1 1,0 0-1,0 0 1,1 0-1,-1 0 1,0 0-1,1 0 1,-1 0-1,1-1 1,-1 1-1,1-1 1,-1 1-1,1-1 1,-1 1-1,1-1 1,0 0-1,-1 0 1,1 1-1,0-1 1,-1 0-1,1-1 1,0 1-1,-1 0 1,1 0-1,-1-1 1,4 0-1,2-2-93,1-1-1,0 1 1,-1-1-1,0 0 1,0-1-1,0 0 0,-1 0 1,1 0-1,-1-1 1,-1 0-1,1 0 0,9-14 1,6-10-1955,25-46 1,-36 55 381,0 1 1,0-1-1,-2-1 1,-1 1-1,8-39 0,-12-13 8910,-15 100-5199,5 2-671,2-1 1,-4 47-1,8-66-1309,1-1 1,0 1-1,1-1 1,0 1-1,0-1 1,1 1-1,0-1 1,0 1-1,1-1 1,0 0-1,0 0 1,1-1-1,6 10 1,-10-16-30,1 0 0,-1 0 0,1 0 0,0 0 0,-1 0 0,1 0 0,0 0 1,0 0-1,0 0 0,0 0 0,0-1 0,0 1 0,0 0 0,0-1 0,0 1 1,0-1-1,0 1 0,0-1 0,0 0 0,0 1 0,0-1 0,1 0 0,-1 0 1,2 0-1,-2 0-12,1-1-1,-1 0 1,0 1 0,0-1 0,0 0 0,0 0 0,0 0 0,0 0 0,0 0 0,-1 0-1,1 0 1,0 0 0,0 0 0,-1 0 0,1-1 0,-1 1 0,1 0 0,0-2 0,2-10 27,1-1 0,-1 1 0,0-18 0,-2 24-38,3-23 21,-2-1 0,-3-47 0,-1 69-81,-1 14-56,3 15-46,1-18 147,1 0 0,0 0 1,0-1-1,0 1 0,0-1 0,0 1 1,0-1-1,0 0 0,0 0 1,0 0-1,0 0 0,1 0 0,-1 0 1,0-1-1,1 1 0,-1-1 0,1 0 1,-1 1-1,1-1 0,-1 0 1,0-1-1,1 1 0,-1 0 0,1-1 1,-1 1-1,4-2 0,1 0-6,1 0 0,0 0 1,0-1-1,-1 0 0,1 0 0,11-8 0,-13 7 3,-1-1 0,0-1-1,0 1 1,0-1 0,-1 0-1,0 0 1,0 0 0,0 0-1,-1-1 1,0 1 0,0-1-1,2-9 1,-12 58-24,-3 75-1,10-116 35,0 0 0,0 0 0,0 1 0,0-1 0,0 0 0,0 0 0,0 0 0,0 0 0,0 0 1,1 1-1,-1-1 0,0 0 0,1 0 0,-1 0 0,1 0 0,-1 0 0,1 0 0,0 0 0,-1 0 0,1 0 0,0 0 0,0 0 0,-1-1 0,1 1 0,0 0 0,0 0 0,0-1 0,0 1 0,0-1 0,0 1 0,0-1 0,0 1 0,0-1 0,1 0 0,-1 1 0,0-1 0,0 0 0,0 0 0,0 0 0,0 0 0,1 0 0,-1 0 0,0 0 0,2 0 0,1-1 5,-1 0 0,1 0 0,-1 0-1,1-1 1,-1 1 0,0-1 0,0 0 0,1 0-1,-1 0 1,0 0 0,-1-1 0,1 1 0,3-4-1,1-3-73,0 1 0,0-2 0,-1 1 0,-1-1 0,0 0 0,0 0 0,0 0 0,-2 0 0,1-1 0,-1 0 0,-1 0 0,0 0 0,0 0-1,-1 0 1,-1-19 0,0 30 58,0 0 0,0 0 0,0 0 0,0 0-1,0 0 1,-1 0 0,1 0 0,0 0 0,0-1 0,0 1-1,0 0 1,0 0 0,0 0 0,-1 0 0,1 0-1,0 0 1,0 0 0,0 0 0,0 0 0,0 0 0,-1 0-1,1 0 1,0 0 0,0 0 0,0 0 0,0 0 0,-1 0-1,1 0 1,0 0 0,0 0 0,0 0 0,0 0-1,0 0 1,0 0 0,-1 1 0,1-1 0,0 0 0,0 0-1,0 0 1,0 0 0,0 0 0,0 0 0,0 0 0,-1 0-1,1 1 1,0-1 0,0 0 0,0 0 0,0 0-1,0 0 1,0 0 0,0 1 0,0-1 0,0 0 0,0 0-1,0 0 1,0 0 0,0 0 0,0 1 0,0-1 0,0 0-1,0 0 1,0 0 0,-6 12-90,1 6 106,2 0 0,0 0 0,1 0 0,1 1 0,1-1 0,3 32 0,-2-47-26,-1-1 0,2 1 0,-1 0 0,0-1 0,0 1 0,1-1 0,0 0 0,-1 1 0,1-1 0,0 0 0,0 0 0,0 0 0,0 0 0,1-1 0,-1 1 0,0 0 0,1-1 0,-1 0 0,1 1 0,0-1 0,-1 0 0,4 0 0,-4 0-317,0 0 1,0-1-1,0 1 0,0-1 1,0 0-1,0 0 1,0 0-1,0 0 1,0 0-1,0 0 1,0-1-1,0 1 1,0-1-1,0 1 1,0-1-1,0 0 1,0 1-1,0-1 1,-1 0-1,3-2 1,5-8-5471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29.494"/>
    </inkml:context>
    <inkml:brush xml:id="br0">
      <inkml:brushProperty name="width" value="0.025" units="cm"/>
      <inkml:brushProperty name="height" value="0.025" units="cm"/>
    </inkml:brush>
  </inkml:definitions>
  <inkml:trace contextRef="#ctx0" brushRef="#br0">158 67 6182,'-1'-3'989,"0"-1"-1,0 1 1,-1 0 0,1-1 0,-1 1-1,1 0 1,-1 0 0,-3-4 0,-24-18 4000,27 24-4887,0 0-1,0 0 0,0 0 1,0 0-1,0 0 0,-1 1 1,1-1-1,0 1 0,0-1 1,0 1-1,-1 0 0,1 0 1,0 0-1,0 0 0,-1 0 1,1 0-1,0 1 0,0-1 0,0 1 1,-1 0-1,1-1 0,0 1 1,0 0-1,0 0 0,0 1 1,1-1-1,-1 0 0,0 0 1,0 1-1,-2 2 0,-1 2-30,0 0 0,1 0 0,0 0 0,0 0-1,0 0 1,1 1 0,0 0 0,0-1 0,1 1-1,0 0 1,0 1 0,0-1 0,1 0 0,0 0-1,1 1 1,-1-1 0,1 0 0,2 11 0,-1-16-64,0-1 1,0 0-1,0 1 1,0-1 0,0 0-1,1 0 1,-1 1-1,0-1 1,1 0-1,-1 0 1,0-1 0,1 1-1,0 0 1,-1 0-1,1-1 1,-1 1 0,1-1-1,0 1 1,-1-1-1,1 0 1,0 0 0,-1 1-1,1-1 1,0 0-1,0-1 1,-1 1 0,1 0-1,0 0 1,-1-1-1,3 0 1,53-14-62,-13-5-555,-32 13 448,1 0 0,0 1 1,1 1-1,0 0 0,0 1 0,0 0 1,24-3-1,-38 8 163,0-1 0,0 0 0,1 0 0,-1 0 0,0 1 0,0-1 0,1 0 0,-1 0 0,0 0 0,0 1 0,1-1 0,-1 0 1,0 1-1,0-1 0,0 0 0,0 0 0,0 1 0,0-1 0,1 0 0,-1 1 0,0-1 0,0 0 0,0 1 0,0-1 0,0 0 0,0 1 0,0-1 0,0 0 0,0 1 0,0-1 0,0 0 0,-1 1 0,1-1 0,0 0 1,0 1-1,0-1 0,0 0 0,0 0 0,-1 1 0,-6 15 370,-15 12 596,-2 0 0,-1-2 1,-1-1-1,-57 43 1,60-56-863,23-12-135,0 0 1,0 0 0,0 0-1,-1 0 1,1 0-1,0-1 1,0 1-1,-1 0 1,1 0-1,0 0 1,0 0-1,0-1 1,0 1-1,-1 0 1,1 0-1,0-1 1,0 1-1,0 0 1,0 0-1,0-1 1,0 1-1,0 0 1,-1 0-1,1-1 1,0 1-1,0 0 1,0 0-1,0-1 1,0 1 0,0 0-1,0 0 1,0-1-1,1 1 1,-1 0-1,0 0 1,0-1-1,0 1 1,0 0-1,0 0 1,0-1-1,0 1 1,1 0-1,20-41-3278,53-54-7482,-49 59 3951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29.821"/>
    </inkml:context>
    <inkml:brush xml:id="br0">
      <inkml:brushProperty name="width" value="0.025" units="cm"/>
      <inkml:brushProperty name="height" value="0.025" units="cm"/>
    </inkml:brush>
  </inkml:definitions>
  <inkml:trace contextRef="#ctx0" brushRef="#br0">1 0 12172,'0'0'12043,"7"72"-10954,-7-43-288,0 0-225,5-4-416,0-2-128,1-7 0,0-5-160,0-3-897,-3-7-961,-3-7-4259,-3-14-1026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30.195"/>
    </inkml:context>
    <inkml:brush xml:id="br0">
      <inkml:brushProperty name="width" value="0.025" units="cm"/>
      <inkml:brushProperty name="height" value="0.025" units="cm"/>
    </inkml:brush>
  </inkml:definitions>
  <inkml:trace contextRef="#ctx0" brushRef="#br0">0 0 14542,'0'0'8232,"49"19"-8200,-21-12-225,5-3-1408,-1-2-1090,1-2-2818,-3 0-4516</inkml:trace>
  <inkml:trace contextRef="#ctx0" brushRef="#br0" timeOffset="1">299 28 14286,'0'0'6261,"-6"11"-4510,-11 12-1095,-27 41 1710,40-58-2178,1 0 1,-1 0 0,1 1-1,1-1 1,-1 1 0,1-1-1,0 1 1,-1 8 0,4-14-213,-1 0 0,1-1 0,-1 1 0,1 0 1,0-1-1,0 1 0,-1-1 0,1 1 0,0-1 1,0 1-1,0-1 0,0 1 0,0-1 0,-1 0 1,1 1-1,0-1 0,0 0 0,0 0 1,0 0-1,0 0 0,0 0 0,0 0 0,0 0 1,0 0-1,0 0 0,0 0 0,0-1 0,0 1 1,0 0-1,-1-1 0,1 1 0,1-1 0,35-9-1070,-22 3 878,1 0-1,0 1 1,0 1-1,1 1 1,-1 0-1,1 1 1,0 1-1,31-1 1,-47 3 251,0 0 0,0 0 0,-1 0 0,1 0 0,0 0 0,0 1 0,0-1 0,-1 0 0,1 0 0,0 1 0,0-1 0,-1 0 0,1 1 0,0-1 0,-1 1 0,1-1 0,0 1 1,-1-1-1,1 1 0,-1-1 0,1 1 0,-1 0 0,1-1 0,-1 1 0,1 0 0,-1-1 0,0 1 0,1 0 0,-1 1 0,-3 27 1148,0-20-874,-1 0 0,0-1 0,0 1 0,-8 10 1,-9 9 407,-1-1 0,-1-1 1,-38 32-1,46-46-938,-1-1-1,-31 18 1,34-22-988,-1-1 0,-1 0 1,1-1-1,-19 4 0,-3-2-4385,-6 1-3007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30.536"/>
    </inkml:context>
    <inkml:brush xml:id="br0">
      <inkml:brushProperty name="width" value="0.025" units="cm"/>
      <inkml:brushProperty name="height" value="0.025" units="cm"/>
    </inkml:brush>
  </inkml:definitions>
  <inkml:trace contextRef="#ctx0" brushRef="#br0">30 1113 7623,'0'0'5590,"-7"8"-3167,6-7-2256,-18 25 716,17-15-327,18-12 353,16-12-175,0-2 0,0-1 1,41-30-1,-12 8 81,861-477 4533,-642 379-6554,414-141 1,-667 268 986,27-8-2293,73-35 0,-86 29-2832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40.859"/>
    </inkml:context>
    <inkml:brush xml:id="br0">
      <inkml:brushProperty name="width" value="0.025" units="cm"/>
      <inkml:brushProperty name="height" value="0.025" units="cm"/>
    </inkml:brush>
  </inkml:definitions>
  <inkml:trace contextRef="#ctx0" brushRef="#br0">0 214 2851,'17'-62'608,"-4"12"-351,0 8-257,-2 12 1665,-3 10-1152,-3 10-33,3 10-416,2 0 160,3 10 65,6 8-161,6 4-64,2 5-32,4 3-32,0 1-577,-4 4-704,-1 0-1185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49.822"/>
    </inkml:context>
    <inkml:brush xml:id="br0">
      <inkml:brushProperty name="width" value="0.025" units="cm"/>
      <inkml:brushProperty name="height" value="0.025" units="cm"/>
    </inkml:brush>
  </inkml:definitions>
  <inkml:trace contextRef="#ctx0" brushRef="#br0">190 168 2466,'-1'-6'-352,"-8"-3"352,0-3 32,0 0-32,-2-2-96,0-2-256,-2 1-417,-1-2 449,-3-1 320,0 4 64,-3 0 0,3 3-64,-2 6 0,-3 1-737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52.828"/>
    </inkml:context>
    <inkml:brush xml:id="br0">
      <inkml:brushProperty name="width" value="0.025" units="cm"/>
      <inkml:brushProperty name="height" value="0.025" units="cm"/>
    </inkml:brush>
  </inkml:definitions>
  <inkml:trace contextRef="#ctx0" brushRef="#br0">412 4444 1441,'0'0'187,"-11"7"657,-161 108 4435,170-114-5205,1 0 0,0 0 1,-1 1-1,1-1 0,0 0 0,0 0 0,0 1 0,0-1 0,0 1 0,0-1 0,0 1 0,1-1 0,-1 1 0,1 0 0,-1-1 0,1 1 1,-1 0-1,1-1 0,0 1 0,0 0 0,0 0 0,0-1 0,0 1 0,0 0 0,0-1 0,1 3 0,16 51 8,-7-27 356,-7-18-434,95 345 859,-86-320-764,3-1-1,0-1 1,2 0-1,2-1 1,0 0-1,3-2 0,46 52 1,-48-64-64,1-1 0,45 27 0,-44-30-17,0 1-1,-1 1 1,22 21 0,8 15 2,98 93-7,-121-121 21,2 0 1,1-2-1,51 28 1,51 17 795,199 73 0,-258-110-658,-2 3 0,114 71 0,-127-67-161,2-3 0,1-2 0,2-3 0,73 22 0,348 57 48,7-29 14,-454-74-66,706 77 271,-156-81-245,-394-7-24,386 17-3,199-10 15,-634-12-22,89-6-10,280-55 0,-443 56 8,0-2 1,0-3-1,-2-4 0,-1-2 0,-1-4 1,-2-2-1,-1-3 0,70-53 0,-87 51-7,-3-2 0,-1-2 0,-2-2 0,-2-1 0,-2-2 0,47-79-1,-49 64 1,-2-2-1,-3-1 1,-3-2 0,-2 0-1,16-79 1,-28 83 3,-4-1 0,3-90 0,-13-132-23,-1 194 27,-13-1099-184,14 1070-43,-4 2-1,-6-1 1,-5 1-1,-35-130 0,17 128 339,-45-188-90,65 236 47,2 0 0,-2-98 0,14 97 29,15-139 1,-7 168-13,2 0-1,1 0 1,2 1 0,24-52 0,30-39-79,5 3 1,117-161-1,-175 271 8,2 2 0,0 0-1,1 1 1,2 1 0,-1 0-1,2 1 1,0 1 0,24-13-1,2-2 56,-28 19-75,0 0 1,1 1 0,25-10-1,-37 18 13,0 1-1,1 0 1,0 0-1,-1 0 1,1 1-1,0 1 0,-1-1 1,1 1-1,0 0 1,0 1-1,-1 0 1,1 0-1,8 3 0,14 5 67,-9-3-59,1 0 0,-1-1 1,34 3-1,-48-8-11,1 0-1,-1 0 1,0-1 0,0 0 0,0 0 0,0-1 0,0 0 0,0 0-1,0 0 1,0-1 0,-1 0 0,1-1 0,-1 1 0,11-9 0,-3 0 65,0-1 0,-1 0 0,-1-1 0,0-1 1,-1 0-1,12-20 0,49-108 265,-20 39-220,-48 95-100,0-1-1,-1 0 0,1 1 0,-2-1 0,1 0 1,-2 0-1,1 0 0,-1-1 0,-1 1 0,0 0 0,0 0 1,-1-1-1,0 1 0,-1 0 0,0 0 0,-1 0 1,0 0-1,-8-17 0,7 18 1,0 0 0,-1 0 1,0 1-1,0-1 0,-1 1 0,-1 0 1,1 1-1,-1 0 0,0 0 0,-1 0 0,1 1 1,-1 0-1,-1 0 0,1 1 0,-1 0 1,0 1-1,0 0 0,0 0 0,-14-3 0,3 4-31,-1 1-1,1 0 1,-1 2-1,0 0 1,1 1-1,-1 1 1,0 1-1,1 1 1,0 1-1,-34 13 1,-16 10 36,-106 61-1,99-47 1,-47 21 23,-178 98-457,225-115-100,-129 101-1,-211 250-36,91-78 504,-522 339 344,448-365-109,18-14-261,-648 356 1,571-380-53,-208 109 118,452-259 174,-268 90-1,34-64-62,349-109-54,0-6 1,-163 7-1,93-26 142,-255-36 0,307 25-191,1 6 1,-1 4-1,0 6 1,0 5-1,-208 39 1,318-44-23,-148 29-935,51-16-3086,44-10-795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55.856"/>
    </inkml:context>
    <inkml:brush xml:id="br0">
      <inkml:brushProperty name="width" value="0.025" units="cm"/>
      <inkml:brushProperty name="height" value="0.025" units="cm"/>
    </inkml:brush>
  </inkml:definitions>
  <inkml:trace contextRef="#ctx0" brushRef="#br0">0 118 7207,'0'0'-2434,"0"-61"2626,0 35 128,6 8-288,6 9 0,4 5-32,5 4 32,6 0-96,13 9 96,15 8 0,12-4-128,8-5-3620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56.306"/>
    </inkml:context>
    <inkml:brush xml:id="br0">
      <inkml:brushProperty name="width" value="0.025" units="cm"/>
      <inkml:brushProperty name="height" value="0.025" units="cm"/>
    </inkml:brush>
  </inkml:definitions>
  <inkml:trace contextRef="#ctx0" brushRef="#br0">0 106 8232,'0'0'320,"0"-46"-96,0 22 97,0 7 95,0 6-288,0 6-96,2 5-32,3 0-1826,-5-2-1697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01.180"/>
    </inkml:context>
    <inkml:brush xml:id="br0">
      <inkml:brushProperty name="width" value="0.025" units="cm"/>
      <inkml:brushProperty name="height" value="0.025" units="cm"/>
    </inkml:brush>
  </inkml:definitions>
  <inkml:trace contextRef="#ctx0" brushRef="#br0">45 145 13645,'0'0'9246,"-3"15"-9081,-4 25-83,-7 44-11,-6 116 1,22-197-13,4-9 127,6-13 62,0-1 1,-1 0-1,-1-1 0,-1 0 0,-1-1 0,-1 0 1,4-23-1,0-8 19,7-101 0,-16 80 192,-5 65-111,-3 18-235,-5 19-136,0 7 10,1 1 0,2 0 0,2 0 1,-3 57-1,9-91 8,-1 0 0,1 0 1,0-1-1,0 1 0,1 0 1,-1 0-1,0 0 0,1 0 1,-1 0-1,1 0 0,-1-1 1,1 1-1,0 0 0,0 0 0,0-1 1,0 1-1,2 2 0,-2-3 5,0 0 0,0-1 0,0 0 0,0 1 0,0-1 0,0 1-1,0-1 1,0 0 0,0 0 0,0 0 0,0 0 0,1 1 0,-1-1 0,0-1-1,0 1 1,0 0 0,0 0 0,0 0 0,0 0 0,0-1 0,0 1 0,2-1-1,3-2 21,0-1-1,-1 1 0,1-1 0,-1 0 0,1 0 1,-1-1-1,0 1 0,5-8 0,11-17 28,-1-1 0,-1-1 1,18-42-1,-10 21 26,-25 71-360,-2 16 221,-26 93-45,18-96-1111,1 0 1,1 1 0,-2 48 0,8-81 1081,0 1 0,0 0 1,0-1-1,0 1 0,0-1 1,0 1-1,0 0 0,0-1 0,0 1 1,1-1-1,-1 1 0,0-1 1,0 1-1,0 0 0,1-1 1,-1 1-1,0-1 0,1 1 0,-1-1 1,1 0-1,-1 1 0,0-1 1,1 1-1,-1-1 0,1 0 1,-1 1-1,1-1 0,-1 0 1,1 1-1,-1-1 0,1 0 0,0 0 1,0 1-1,21-4-3758,2-8-234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2.530"/>
    </inkml:context>
    <inkml:brush xml:id="br0">
      <inkml:brushProperty name="width" value="0.025" units="cm"/>
      <inkml:brushProperty name="height" value="0.025" units="cm"/>
    </inkml:brush>
  </inkml:definitions>
  <inkml:trace contextRef="#ctx0" brushRef="#br0">72 52 7527,'0'0'2525,"-10"0"-694,-32 1-288,42-1-1441,-1 0 1,0-1-1,1 1 0,-1 0 0,0 0 1,0 0-1,1 0 0,-1 0 0,0 0 1,0 0-1,1 0 0,-1 0 0,0 1 1,1-1-1,-1 0 0,0 0 0,1 1 1,-1-1-1,0 0 0,1 1 0,-1-1 1,1 1-1,-1-1 0,0 1 0,1-1 1,-1 1-1,1-1 0,0 1 0,-1-1 1,0 2-1,2-1-12,-1-1 0,1 1 0,0-1 0,-1 1 0,1 0 0,0-1 0,-1 0 0,1 1 0,0-1 0,0 1 0,-1-1 0,1 0 0,0 1 0,0-1 1,0 0-1,0 0 0,0 0 0,-1 0 0,1 0 0,2 0 0,159 1 1555,260-33 0,-120 4-1577,-118 20-550,-149 7-2576,-124 3-2040,25-2 827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2.875"/>
    </inkml:context>
    <inkml:brush xml:id="br0">
      <inkml:brushProperty name="width" value="0.025" units="cm"/>
      <inkml:brushProperty name="height" value="0.025" units="cm"/>
    </inkml:brush>
  </inkml:definitions>
  <inkml:trace contextRef="#ctx0" brushRef="#br0">360 37 9833,'-10'-2'838,"0"2"-422,6 0-228,1 0 1,-1-1 0,1 1 0,-1-1 0,0 1 0,1-1-1,-1 0 1,1 0 0,0-1 0,-1 1 0,1-1 0,0 0-1,-3-2 1,6 4-141,-1 0 0,1 0-1,0 0 1,0 0-1,0 0 1,-1 0 0,1 0-1,0-1 1,0 1-1,0 0 1,-1 0 0,1 0-1,0 0 1,0-1-1,0 1 1,0 0 0,0 0-1,-1 0 1,1-1-1,0 1 1,0 0 0,0 0-1,0 0 1,0-1-1,0 1 1,0 0 0,0 0-1,0-1 1,0 1-1,0 0 1,0 0-1,0-1 1,0 1 0,0 0-1,0 0 1,0 0-1,0-1 1,0 1 0,1 0-1,-1 0 1,0-1-1,0 1 1,0 0 0,0 0-1,0 0 1,0 0-1,1-1 1,-1 1 0,16-5 711,17 2-333,-32 3-410,0-1 1,0 1-1,0 0 0,0 0 0,0 0 0,0 0 1,0-1-1,0 1 0,0 1 0,0-1 0,0 0 0,0 0 1,0 0-1,0 0 0,0 1 0,0-1 0,-1 1 0,1-1 1,0 0-1,0 1 0,0-1 0,0 1 0,0 0 0,-1-1 1,1 1-1,0 0 0,-1-1 0,1 1 0,0 0 0,-1 0 1,1 0-1,-1 0 0,1-1 0,-1 1 0,0 0 0,1 0 1,-1 0-1,0 0 0,0 0 0,1 0 0,-1 0 0,0 0 1,0 0-1,0 0 0,0 0 0,0 0 0,-1 0 0,1 0 1,0 2-1,-2 2 59,-1 0 1,1 0 0,0-1-1,-1 1 1,0 0 0,0-1-1,-1 0 1,-4 5 0,-33 30 476,-2-2 1,-68 46-1,-15 11 1020,112-76-1368,14-17-203,0-1-1,0 0 1,0 1 0,0-1-1,0 0 1,0 1 0,0-1 0,0 1-1,0-1 1,0 0 0,1 1-1,-1-1 1,0 0 0,0 1-1,0-1 1,1 0 0,-1 1-1,0-1 1,0 0 0,1 0 0,-1 1-1,0-1 1,1 0 0,-1 0-1,0 0 1,1 1 0,-1-1-1,0 0 1,1 0 0,-1 0-1,0 0 1,1 0 0,44 4-14,-41-4 29,302-29-2061,-115 6-2054,-67 13-946,-3 0-3369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3.952"/>
    </inkml:context>
    <inkml:brush xml:id="br0">
      <inkml:brushProperty name="width" value="0.025" units="cm"/>
      <inkml:brushProperty name="height" value="0.025" units="cm"/>
    </inkml:brush>
  </inkml:definitions>
  <inkml:trace contextRef="#ctx0" brushRef="#br0">26 0 4676,'0'0'17622,"-1"10"-16869,-8 44 12,3-21-371,2 0 1,-1 59 0,4-91-387,1 0 0,0 0 0,0 0 0,1-1 1,-1 1-1,0 0 0,0 0 0,0 0 0,1 0 0,-1 0 1,0-1-1,1 1 0,-1 0 0,1 0 0,-1-1 1,1 1-1,-1 0 0,1-1 0,-1 1 0,1 0 0,0-1 1,-1 1-1,1-1 0,0 1 0,-1-1 0,1 1 1,0-1-1,0 1 0,0-1 0,0 0 0,1 1 0,1-1 30,-1 0-1,1 0 0,0 0 0,0-1 0,0 1 0,0-1 0,-1 1 0,1-1 0,0 0 1,3-2-1,56-33 557,-61 36-593,61-48 155,-40 30-146,0 2 0,1 0 1,47-24-1,-69 39 2,0 0 0,-1 1 0,1-1-1,0 1 1,0-1 0,0 1 0,0 0-1,0-1 1,0 1 0,0 0-1,0 0 1,-1 0 0,1 0 0,0 0-1,0 0 1,0 0 0,0 0 0,0 0-1,0 0 1,0 0 0,0 0 0,0 1-1,0-1 1,0 0 0,0 1 0,0-1-1,0 1 1,-1-1 0,1 1 0,0-1-1,0 1 1,-1 0 0,1-1-1,0 1 1,-1 0 0,1-1 0,0 1-1,-1 0 1,1 0 0,-1 0 0,0 0-1,1 0 1,-1-1 0,0 1 0,1 0-1,-1 2 1,1 5 216,0 0 1,-1 1-1,0-1 1,-2 16-1,1-1 112,0-21-326,1-1 0,0 1 0,0-1-1,0 1 1,0-1 0,1 1 0,-1-1-1,0 0 1,1 1 0,-1-1 0,1 1-1,-1-1 1,1 0 0,-1 1 0,1-1-1,1 2 1,-1-3 1,0 1 0,1-1 1,-1 1-1,0-1 0,0 0 0,0 0 0,1 1 0,-1-1 0,0 0 0,0 0 1,1 0-1,-1 0 0,0 0 0,0 0 0,1-1 0,-1 1 0,0 0 1,0-1-1,0 1 0,1-1 0,-1 1 0,1-2 0,10-4 11,-1 0 0,1-1 0,-1-1 0,-1 1 1,1-2-1,-1 0 0,9-10 0,-10 9-183,0 1 0,1 0 0,0 0 0,1 1 0,0 1 1,0 0-1,18-8 0,-29 15 151,1-1 0,-1 1 0,0 0 1,1 0-1,-1 0 0,1 0 0,-1 0 0,0 0 0,1 0 1,-1 0-1,1 0 0,-1 0 0,0 0 0,1 0 1,-1 0-1,1 0 0,-1 0 0,1 0 0,-1 0 0,0 0 1,1 0-1,-1 1 0,0-1 0,1 0 0,-1 0 1,0 1-1,1-1 0,-1 0 0,0 0 0,1 1 0,-1-1 1,0 0-1,0 1 0,1-1 0,-1 0 0,0 1 1,1 0-1,1 20-41,-11 25 235,-3-10-65,8-28-207,0 1 1,1 0 0,1 0 0,-1 0 0,1 1 0,0 10 0,11-48-8455,1 1 4322,-4-11-2676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4.293"/>
    </inkml:context>
    <inkml:brush xml:id="br0">
      <inkml:brushProperty name="width" value="0.025" units="cm"/>
      <inkml:brushProperty name="height" value="0.025" units="cm"/>
    </inkml:brush>
  </inkml:definitions>
  <inkml:trace contextRef="#ctx0" brushRef="#br0">18 0 14478,'0'0'9609,"-17"47"-9257,17-26-256,0-3-640,13-6-2371,8-11-3235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4.762"/>
    </inkml:context>
    <inkml:brush xml:id="br0">
      <inkml:brushProperty name="width" value="0.025" units="cm"/>
      <inkml:brushProperty name="height" value="0.025" units="cm"/>
    </inkml:brush>
  </inkml:definitions>
  <inkml:trace contextRef="#ctx0" brushRef="#br0">105 1 18834,'-6'8'1324,"-6"9"-604,0 1 1,1 1 0,2 0-1,-1 0 1,2 1 0,1 0 0,0 0-1,2 1 1,0 0 0,-3 29-1,5-13-675,1 0-1,2 1 1,2-1-1,1 0 1,12 52-1,-15-89-34,0 0 0,0 0-1,0 0 1,0 0 0,0 0 0,0 0 0,1 0-1,-1-1 1,0 1 0,0 0 0,0 0-1,0 0 1,1 0 0,-1 0 0,0 0 0,0 0-1,0 0 1,0 0 0,1 0 0,-1 0-1,0 0 1,0 0 0,0 0 0,0 0-1,1 0 1,-1 0 0,0 0 0,0 0 0,0 0-1,0 1 1,0-1 0,1 0 0,-1 0-1,0 0 1,0 0 0,0 0 0,0 0-1,0 0 1,0 1 0,1-1 0,-1 0 0,0 0-1,0 0 1,0 0 0,0 0 0,0 1-1,0-1 1,0 0 0,0 0 0,0 0-1,0 0 1,0 1 0,0-1 0,0 0 0,0 0-1,0 0 1,0 0 0,0 1 0,0-1-1,0 0 1,0 0 0,0 0 0,0 0 0,0 1-1,0-1 1,0 0 0,5-20 487,1-29-213,-4 3-265,-1 25-204,0 0 1,5-25 0,-6 45 166,0 1 0,1-1 0,-1 1 0,0-1 1,0 1-1,1-1 0,-1 1 0,0-1 0,1 1 0,-1-1 0,0 1 0,1 0 0,-1-1 0,1 1 0,-1-1 0,0 1 0,1 0 0,-1-1 0,1 1 0,-1 0 0,1 0 0,-1-1 0,1 1 0,0 0 0,-1 0 0,1 0 0,-1 0 0,1 0 0,-1 0 0,1 0 0,-1 0 0,1 0 1,0 0-1,-1 0 0,1 0 0,-1 0 0,2 1 0,25 9-202,-13-5 215,-3-2 7,0-1 1,1-1-1,-1 0 1,0 0-1,0-1 0,16-2 1,-22 2 6,0-1 1,1 0 0,-1 0 0,0 0-1,0 0 1,-1-1 0,1 0-1,0 0 1,0-1 0,-1 1-1,0-1 1,1 0 0,-1 0-1,0 0 1,0 0 0,3-5-1,-7 8-9,0 0-1,-1 0 0,1 0 1,-1 0-1,1 0 1,0 0-1,-1 0 0,1 0 1,0 0-1,-1 0 1,1 0-1,-1 0 0,1 0 1,0 0-1,-1 0 0,1-1 1,0 1-1,-1 0 1,1 0-1,0 0 0,-1-1 1,1 1-1,0 0 1,-1 0-1,1-1 0,0 1 1,0 0-1,-1 0 0,1-1 1,0 1-1,0 0 1,-1-1-1,1 1 0,0 0 1,0-1-1,0 1 1,0 0-1,0-1 0,0 1 1,0-1-1,0 1 0,0 0 1,0-1-1,0 1 1,0-1-1,0 1 0,0 0 1,0-1-1,0 1 0,0 0 1,0-1-1,0 1 1,0-1-1,1 1 0,-1 0 1,0-1-1,0 1 1,0 0-1,1 0 0,-1-1 1,0 1-1,0 0 0,1-1 1,-1 1-1,0 0 1,1 0-1,-1 0 0,1-1 1,-30 9-134,25-6 137,0 1 0,0-1 0,0 1 0,0 0 0,0 1 0,1-1 0,-1 1 0,1-1 0,0 1 0,0 0 0,1 0 0,-1 1 0,1-1 0,0 0 0,0 1 0,0-1 0,1 1 0,-1 0 1,1 0-1,0-1 0,1 1 0,-1 10 0,1-13 4,1-1 0,0 1 0,0 0 0,-1 0 0,1-1 0,0 1 1,0 0-1,1-1 0,-1 1 0,0-1 0,0 0 0,1 1 0,-1-1 1,1 0-1,-1 0 0,1 0 0,0 0 0,-1 0 0,1 0 1,0 0-1,0-1 0,-1 1 0,1 0 0,0-1 0,0 0 0,0 1 1,0-1-1,0 0 0,0 0 0,3-1 0,69 0-240,-68 0 132,13-1-461,0-1 0,30-9 0,-41 9 542,-1 1 0,1-1-1,-1 0 1,0 0 0,0-1-1,0 0 1,-1 0-1,1-1 1,7-7 0,-13 11 115,0 0 0,0 0 1,-1 0-1,1 0 1,0 0-1,0 0 1,-1 0-1,1 0 0,0 0 1,-1-1-1,1 1 1,-1 0-1,0 0 1,1-1-1,-1 1 0,0 0 1,0-1-1,0 1 1,0 0-1,0-1 0,0 1 1,0 0-1,0-1 1,-1-1-1,0 1 6,0 0 0,0 0 0,-1 0 0,1 0 0,-1 0 0,1 0 0,-1 0 0,0 1 0,0-1 0,0 1 0,0-1 0,-3-1 0,-9-4 135,1 1 0,-1 1 0,-22-7 0,26 10-111,4 0-89,-20-7 144,22 4-104,17-1-48,31-4-1035,50-4 0,-49 9-3511,58-16 0,-37 3-5177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5.107"/>
    </inkml:context>
    <inkml:brush xml:id="br0">
      <inkml:brushProperty name="width" value="0.025" units="cm"/>
      <inkml:brushProperty name="height" value="0.025" units="cm"/>
    </inkml:brush>
  </inkml:definitions>
  <inkml:trace contextRef="#ctx0" brushRef="#br0">1 1 13965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5.481"/>
    </inkml:context>
    <inkml:brush xml:id="br0">
      <inkml:brushProperty name="width" value="0.025" units="cm"/>
      <inkml:brushProperty name="height" value="0.025" units="cm"/>
    </inkml:brush>
  </inkml:definitions>
  <inkml:trace contextRef="#ctx0" brushRef="#br0">20 0 17232,'0'0'3577,"1"10"-2178,2 22-154,-3-1 0,0 1 0,-10 60 0,7-74-1004,0-7-156,0 1 0,1-1-1,1 1 1,0 0 0,0 0 0,1-1 0,1 1-1,2 14 1,-2-25-78,0 1 0,0-1 0,0 1 0,0-1 0,0 0-1,0 0 1,0 0 0,1 1 0,-1-1 0,0-1 0,1 1 0,-1 0 0,1 0 0,-1 0 0,1-1 0,0 1-1,-1-1 1,1 1 0,-1-1 0,1 0 0,0 1 0,-1-1 0,1 0 0,0 0 0,0 0 0,2-1-1,47-6 192,-1-14-363,-43 17 93,0 0 0,0 1 0,1-1 0,0 1 0,-1 1 1,1 0-1,0 0 0,0 0 0,0 1 0,1 0 0,-1 1 1,14 0-1,-22 0 70,1 1 0,-1-1 0,0 1 1,1-1-1,-1 1 0,1-1 0,-1 0 1,0 1-1,1-1 0,-1 1 0,0-1 1,0 1-1,1 0 0,-1-1 0,0 1 0,0-1 1,0 1-1,0-1 0,0 1 0,0 0 1,0-1-1,0 1 0,0-1 0,0 1 1,0-1-1,0 1 0,0 0 0,0-1 1,0 1-1,-1-1 0,1 1 0,-1 0 1,-7 19 208,0-7 57,-1-1 0,-1-1 0,0 1 0,-1-2 0,0 1 0,-1-1 0,-13 8 0,-2 1 155,-1-2 0,-37 17 0,41-26-486,29-18-1685,37-23-2563,54-12-3762,-40 20 1927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5.825"/>
    </inkml:context>
    <inkml:brush xml:id="br0">
      <inkml:brushProperty name="width" value="0.025" units="cm"/>
      <inkml:brushProperty name="height" value="0.025" units="cm"/>
    </inkml:brush>
  </inkml:definitions>
  <inkml:trace contextRef="#ctx0" brushRef="#br0">133 100 16335,'0'0'9257,"-10"1"-7741,1 0-1283,1 0-1,-1 1 1,1 0 0,0 0-1,0 1 1,-9 4-1,13-5-153,0 0 0,0 0 1,0 1-1,0-1 0,1 1 0,-1 0 0,1 0 0,0 0 0,-1 0 0,1 1 0,1-1 0,-1 1 0,0 0 1,1 0-1,-4 7 0,6-10-77,0-1-1,0 1 1,0 0 0,0-1 0,0 1 0,0-1 0,1 1 0,-1-1 0,0 1 0,0-1 0,0 1-1,0-1 1,1 1 0,-1-1 0,0 1 0,1-1 0,-1 1 0,0-1 0,1 0 0,-1 1-1,0-1 1,1 1 0,-1-1 0,1 0 0,-1 1 0,1-1 0,-1 0 0,0 0 0,1 1-1,0-1 1,-1 0 0,1 0 0,-1 0 0,1 0 0,-1 0 0,1 0 0,-1 1 0,1-1-1,-1 0 1,1-1 0,-1 1 0,1 0 0,0 0 0,-1 0 0,1 0 0,-1 0 0,1 0-1,-1-1 1,1 1 0,0-1 0,31-4-24,-15-2-325,1 0-1,-1 0 1,21-14-1,-24 13-58,0 0 0,0 1-1,1 0 1,29-7 0,-43 14 422,-1 0 1,1 0 0,-1 0 0,1 0-1,-1 0 1,1 0 0,-1 1 0,1-1-1,-1 0 1,1 0 0,-1 1 0,0-1 0,1 0-1,-1 1 1,1-1 0,-1 1 0,0-1-1,1 0 1,-1 1 0,0-1 0,1 1 0,-1-1-1,0 1 1,0-1 0,0 1 0,1-1-1,-1 1 1,0-1 0,0 1 0,0-1-1,0 1 1,0-1 0,0 1 0,0-1 0,0 1-1,0 0 1,1 35 535,2 0-219,-2-35-318,0 0 0,0 1 1,1-1-1,-1-1 0,0 1 0,0 0 0,0 0 1,1 0-1,-1-1 0,0 1 0,1 0 0,-1-1 1,0 1-1,1-1 0,-1 0 0,1 1 0,-1-1 1,1 0-1,-1 0 0,1 0 0,-1 0 0,1 0 1,-1 0-1,1-1 0,-1 1 0,0 0 0,1-1 1,1 0-1,41-18-387,-31 9-829,1 0 0,-1-1-1,12-13 1,31-45-9229,-24 20-834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6.153"/>
    </inkml:context>
    <inkml:brush xml:id="br0">
      <inkml:brushProperty name="width" value="0.025" units="cm"/>
      <inkml:brushProperty name="height" value="0.025" units="cm"/>
    </inkml:brush>
  </inkml:definitions>
  <inkml:trace contextRef="#ctx0" brushRef="#br0">162 1 10250,'0'0'3854,"-6"8"-1110,-17 22-667,1 1 0,2 1 1,-22 49-1,33-61-1725,1 0 0,0 1 0,2 0 0,1 1 0,1-1 0,0 1 0,0 37 0,4-56-345,0 1 0,0-1 0,0 1 0,1-1 0,-1 1 0,1-1 0,0 0 0,0 1 0,1-1-1,-1 0 1,1 0 0,-1 0 0,1 0 0,0 0 0,0 0 0,0 0 0,5 4 0,-5-5 0,0-1 1,1 0-1,-1 0 1,0 0-1,0 0 1,0 0-1,1 0 0,-1 0 1,0-1-1,1 1 1,-1-1-1,1 0 1,-1 0-1,1 0 1,-1 0-1,0 0 0,1 0 1,-1-1-1,1 1 1,-1-1-1,0 1 1,1-1-1,-1 0 0,0 0 1,0 0-1,4-3 1,6-5-12,0-1 0,-1 0 0,-1-1 1,0 0-1,0-1 0,-1 0 0,-1-1 0,0 0 0,7-16 1,9-10-34,-2 2 10,-13 21 29,0 0 1,1 1-1,0 0 0,2 0 1,-1 1-1,26-22 0,-36 36-150,-1 1 0,1 0 0,-1 0 0,1-1 0,-1 1 0,1 0 0,-1 0 0,1 0 0,-1 0 0,0 0 0,0 0 0,1 0 0,-1 0 0,0 0 0,0 0 0,0 0 0,0 0 0,0 0 0,0-1 0,0 1 0,-1 0 0,1 2 0,-5 17-7632,-4-11 520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6.512"/>
    </inkml:context>
    <inkml:brush xml:id="br0">
      <inkml:brushProperty name="width" value="0.025" units="cm"/>
      <inkml:brushProperty name="height" value="0.025" units="cm"/>
    </inkml:brush>
  </inkml:definitions>
  <inkml:trace contextRef="#ctx0" brushRef="#br0">16 0 4869,'0'0'11915,"-15"69"-9128,15-48-417,0 3-288,6-5-513,11-1-608,4-1-641,11-3-191,2-2-194,6-3-2081,-2-3-2754,-3-6-8969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02.464"/>
    </inkml:context>
    <inkml:brush xml:id="br0">
      <inkml:brushProperty name="width" value="0.025" units="cm"/>
      <inkml:brushProperty name="height" value="0.025" units="cm"/>
    </inkml:brush>
  </inkml:definitions>
  <inkml:trace contextRef="#ctx0" brushRef="#br0">131 288 13805,'0'0'5744,"-9"0"-3619,4 1-1992,-1 0-1,1 0 1,-1 1 0,1 0 0,-1 0-1,1 0 1,0 1 0,0-1 0,0 1-1,0 1 1,1-1 0,-1 1 0,1-1 0,0 1-1,0 0 1,0 1 0,1-1 0,-1 1-1,1-1 1,0 1 0,1 0 0,-4 8-1,3-8-117,1 0 0,-1 0 0,1 0 0,0 0 0,1 0 0,-1 1 0,1-1 0,0 0 0,1 1 0,-1-1 0,1 10 0,1-14-19,-1 1 1,0-1 0,1 1-1,-1-1 1,1 0-1,-1 1 1,1-1 0,0 0-1,-1 0 1,1 1-1,0-1 1,0 0 0,0 0-1,0 0 1,0 0-1,0 0 1,0 0 0,2 1-1,-1-1 9,1 0 0,0 0 1,-1 0-1,1-1 0,-1 1 0,1 0 0,0-1 0,0 0 0,-1 0 1,1 0-1,0 0 0,4-1 0,6-2 20,0 0 1,-1-1-1,1-1 1,-1 0-1,0-1 1,-1 0-1,1-1 1,-1 0-1,-1-1 1,1 0-1,-1 0 1,-1-1-1,1-1 1,-2 1-1,1-2 1,-1 1 0,11-20-1,-66 101-383,38-56 125,1-1-1,0 1 0,1 1 0,-8 29 0,15-45 180,0 0 0,1 0-1,-1 0 1,0 0 0,1 1 0,-1-1-1,0 0 1,1 0 0,-1 0-1,0 0 1,1 0 0,-1 0 0,0 0-1,1 0 1,-1 0 0,0 0 0,1 0-1,-1 0 1,0 0 0,1 0-1,-1 0 1,0 0 0,1 0 0,-1-1-1,0 1 1,1 0 0,-1 0 0,0 0-1,1-1 1,-1 1 0,0 0-1,0 0 1,1-1 0,-1 1 0,0-1-1,15-12-632,-1-1 0,0-1 0,-1-1 0,-1 1 0,0-2 0,12-23 0,51-115-4027,-74 153 4740,57-144-357,-42 84 3737,-22 87-2296,-1-1 0,-16 35 0,-3 9-559,12-28-110,1 0-1,3 1 1,1 1-1,2-1 0,-2 44 1,9-84-441,0-1 0,0 1-1,0-1 1,0 1 0,0-1 0,0 1 0,0-1 0,0 1-1,0-1 1,0 1 0,0-1 0,0 1 0,1-1 0,-1 1 0,0-1-1,0 1 1,0-1 0,1 1 0,-1-1 0,0 0 0,1 1-1,-1-1 1,0 1 0,1-1 0,-1 0 0,0 1 0,1-1 0,-1 0-1,1 0 1,-1 1 0,1-1 0,-1 0 0,0 0 0,1 0-1,-1 1 1,1-1 0,-1 0 0,1 0 0,-1 0 0,1 0 0,-1 0-1,1 0 1,-1 0 0,1 0 0,-1 0 0,1 0 0,-1 0-1,1-1 1,-1 1 0,1 0 0,-1 0 0,1 0 0,-1-1 0,1 1-1,-1 0 1,0 0 0,1-1 0,-1 1 0,1-1 0,25-20 265,-20 13-311,1-1-1,-1 0 1,-1 0-1,0 0 1,0-1-1,-1 1 1,0-1-1,-1-1 1,0 1-1,0 0 1,-1-1-1,-1 1 1,0-1-1,0 1 1,-1-1-1,-1-12 1,1 22 54,0 0 0,0 0 0,0 0 0,0 0 0,0 0 1,0 0-1,-1 1 0,1-1 0,0 0 0,0 0 0,-1 0 0,1 0 0,-1 1 0,1-1 1,0 0-1,-1 0 0,0 1 0,1-1 0,-1 0 0,1 1 0,-1-1 0,0 1 0,1-1 0,-1 1 1,0-1-1,0 1 0,1-1 0,-1 1 0,0 0 0,0-1 0,0 1 0,0 0 0,0 0 0,1 0 1,-1 0-1,0-1 0,0 1 0,0 0 0,0 1 0,0-1 0,0 0 0,1 0 0,-1 0 1,0 0-1,0 1 0,0-1 0,0 0 0,1 1 0,-1-1 0,0 1 0,0-1 0,1 1 0,-1-1 1,-1 1-1,-1 2 50,-1 0 1,0-1-1,1 1 1,-1 0-1,1 1 0,0-1 1,0 1-1,1-1 1,-4 6-1,2-2 4,1 1 0,0 0-1,0 0 1,1 0-1,0 0 1,1 0 0,-1 1-1,1-1 1,1 0 0,0 16-1,1-24-53,-1 1 0,0 0 1,0 0-1,1 0 0,-1 0 0,0 0 0,1 0 0,-1 0 0,1-1 0,-1 1 0,1 0 0,-1 0 0,1-1 1,0 1-1,-1 0 0,1-1 0,0 1 0,-1-1 0,1 1 0,0-1 0,0 1 0,0-1 0,-1 1 0,1-1 1,0 0-1,2 1 0,30-3 213,-23-1-149,1 0-1,-1-1 1,19-10-1,32-26-26,-56 36-45,0 0-1,0-1 0,-1 1 0,1-1 1,-1 0-1,0 0 0,0 0 0,-1 0 0,5-9 1,-7 13 58,-11 9 556,3-1-500,1 1 0,0 0 0,0 0 0,0 1 0,1 0 0,0 0 0,1 0 0,0 0 0,0 1 0,1-1 0,1 1 0,-1 0 0,-1 17 0,5-27-109,-1 1 0,0 0 0,0-1 0,1 1 0,-1-1 0,0 1 0,1-1-1,-1 1 1,1-1 0,-1 1 0,1-1 0,-1 1 0,1-1 0,-1 1-1,1-1 1,-1 0 0,1 1 0,0-1 0,-1 0 0,1 0 0,-1 1-1,1-1 1,0 0 0,-1 0 0,1 0 0,0 0 0,-1 0 0,1 0 0,0 0-1,-1 0 1,1 0 0,0 0 0,-1 0 0,1 0 0,0 0 0,-1-1-1,1 1 1,0 0 0,-1-1 0,1 1 0,-1 0 0,1-1 0,-1 1 0,2-1-1,29-14 189,-12-1-235,0-1 0,-1-1 0,28-36 1,-14 16-524,-46 88 261,9-40 324,2-4 33,0 0 0,0 0 0,1 0 0,-1 0 0,1 1 0,0-1 0,1 1 1,0-1-1,0 1 0,0 0 0,1-1 0,0 1 0,1 6 0,0-12-45,-1 0-1,1 0 0,0-1 1,0 1-1,0-1 1,0 1-1,0-1 1,0 1-1,-1-1 0,1 1 1,0-1-1,1 0 1,-1 0-1,0 1 0,0-1 1,0 0-1,0 0 1,0 0-1,0 0 1,0 0-1,0 0 0,0-1 1,1 1-1,26-5 152,-9-2-185,0-1 1,-1-1-1,18-10 1,-25 11-66,1 2 0,-1-1 1,2 2-1,-1-1 0,0 2 1,1 0-1,0 0 0,0 1 0,20-2 1,-32 6 148,-1 0 0,0 0 0,0 0 0,0 0 1,0 0-1,0 0 0,0 0 0,0 0 1,0 0-1,0 0 0,0 0 0,0 0 1,-1-1-1,1 1 0,0 0 0,-1 0 0,1 0 1,0 0-1,-1 0 0,1 0 0,-1-1 1,0 1-1,1 0 0,-1 0 0,0-1 0,1 1 1,-1 0-1,0-1 0,0 1 0,1-1 1,-2 1-1,1-1 3,0-1 0,0 0 1,0 0-1,0 1 1,0-1-1,1 0 0,-1 0 1,0 0-1,0 0 1,1 0-1,-1 0 0,1 0 1,-1 0-1,1 0 1,-1 0-1,1 0 0,0-1 1,0 1-1,-1 0 1,1 0-1,0 0 0,0-3 1,-4-36-211,3 32 231,-2-12-72,3 5-975,16 26 479,-15-10 478,0 1 1,1-1 0,-1 1-1,1-1 1,-1 1 0,1-1 0,-1 0-1,1 0 1,0 0 0,0 0 0,0 0-1,-1 0 1,1 0 0,0-1-1,0 1 1,0-1 0,0 1 0,0-1-1,0 0 1,0 0 0,0 0-1,0 0 1,1 0 0,-1 0 0,0-1-1,0 1 1,0-1 0,0 1 0,-1-1-1,1 0 1,0 0 0,3-1-1,-4 5 30,0-1-1,0 1 0,0 0 1,-1 0-1,1 0 1,-1 0-1,0-1 0,1 1 1,-1 0-1,-1 6 0,1-6 43,0 8 37,1 3 75,-1-1 0,1 1 0,6 21-1,-7-33-196,0-1-1,0 1 0,0-1 0,1 1 0,-1-1 0,1 0 0,-1 1 0,1-1 0,-1 1 0,1-1 0,0 0 1,0 0-1,0 1 0,-1-1 0,1 0 0,0 0 0,0 0 0,1 0 0,-1 0 0,0 0 0,0 0 0,0-1 0,1 1 1,-1 0-1,0-1 0,1 1 0,-1-1 0,0 1 0,1-1 0,-1 0 0,1 1 0,-1-1 0,1 0 0,-1 0 0,1 0 1,-1 0-1,0 0 0,1 0 0,-1-1 0,1 1 0,-1 0 0,1-1 0,0 0 0,1-1-446,-1 1 0,1-1-1,-1 0 1,0 0 0,1 0-1,-1-1 1,0 1 0,-1 0-1,1-1 1,0 0 0,-1 1-1,1-1 1,0-3 0,0 2-444,15-30-8281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6.948"/>
    </inkml:context>
    <inkml:brush xml:id="br0">
      <inkml:brushProperty name="width" value="0.025" units="cm"/>
      <inkml:brushProperty name="height" value="0.025" units="cm"/>
    </inkml:brush>
  </inkml:definitions>
  <inkml:trace contextRef="#ctx0" brushRef="#br0">166 77 8232,'0'0'5920,"4"-9"-2573,13-28-619,-16 36-2629,-1 0 0,1 1 0,-1-1 0,1 0 0,-1 0 0,0 1 1,0-1-1,1 0 0,-1 0 0,0 0 0,0 1 0,0-1 0,0 0 0,0 0 0,0 0 0,0 0 0,0 1 0,0-1 0,0 0 0,0 0 0,-1 0 0,1 1 1,0-1-1,-1 0 0,1 0 0,0 1 0,-1-1 0,1 0 0,-1 1 0,1-1 0,-1 0 0,0 1 0,1-1 0,-1 1 0,1-1 0,-1 1 0,0-1 0,1 1 0,-1-1 1,0 1-1,0 0 0,1-1 0,-1 1 0,0 0 0,0 0 0,0 0 0,0-1 0,1 1 0,-1 0 0,0 0 0,0 0 0,0 0 0,1 1 0,-1-1 0,-1 0 0,-4 1-43,1-1 0,-1 1-1,1 0 1,-1 0-1,1 1 1,-7 3-1,2 0-55,0 1-1,0 0 0,1 1 0,0 0 1,1 1-1,-1 0 0,1 0 0,1 1 1,0-1-1,0 2 0,0-1 0,1 1 1,-9 20-1,15-29-27,0 0 1,0 0-1,0 0 1,0 0-1,0 0 0,0 0 1,0 0-1,1 0 1,-1 0-1,0 0 1,0 0-1,1 0 1,-1 0-1,1 0 1,-1 0-1,1 0 1,-1 0-1,1 0 0,0-1 1,-1 1-1,1 0 1,0 0-1,-1-1 1,1 1-1,0 0 1,0-1-1,0 1 1,0-1-1,0 1 0,-1-1 1,1 0-1,0 1 1,0-1-1,0 0 1,0 0-1,0 1 1,0-1-1,0 0 1,0 0-1,0 0 1,2 0-1,56 0-765,-41-1 415,16-1-125,36 0 76,-66 2 411,0 1 0,1-1 0,-1 1 1,0 0-1,0 0 0,0 0 0,0 0 0,0 0 0,0 1 0,-1 0 0,1 0 0,5 4 0,-8-5 64,1 1 1,-1 0-1,0 0 0,1-1 1,-1 1-1,0 0 0,0 0 1,0 1-1,0-1 0,-1 0 0,1 0 1,-1 0-1,1 0 0,-1 1 1,0-1-1,0 0 0,1 0 1,-2 1-1,1-1 0,0 0 0,0 0 1,-1 1-1,1-1 0,-1 0 1,0 0-1,0 0 0,0 0 1,0 0-1,0 0 0,0 0 0,0 0 1,-3 3-1,-3 4 188,0 1 1,-1-1-1,1-1 1,-19 15-1,19-16-194,-1-1 1,0 0-1,0 0 0,0-1 0,-1 0 1,0 0-1,0-1 0,0 0 0,-1-1 1,1 0-1,-12 2 0,20-5-64,0 0 0,0 0-1,1 0 1,-1 0 0,0 0-1,0 0 1,1 0 0,-1 0-1,0-1 1,1 1-1,-1 0 1,0 0 0,0-1-1,1 1 1,-1-1 0,1 1-1,-1 0 1,0-1 0,1 1-1,-1-1 1,1 1 0,-1-1-1,1 0 1,-1 1 0,1-1-1,0 0 1,-1 1 0,1-1-1,-1 0 1,-2-30-1428,15-32-2126,9 1-614,6-10-1741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7.288"/>
    </inkml:context>
    <inkml:brush xml:id="br0">
      <inkml:brushProperty name="width" value="0.025" units="cm"/>
      <inkml:brushProperty name="height" value="0.025" units="cm"/>
    </inkml:brush>
  </inkml:definitions>
  <inkml:trace contextRef="#ctx0" brushRef="#br0">68 0 10890,'0'0'7874,"2"13"-5525,0-1-1877,0 0 1,-1 0-1,-1 0 0,0 0 0,0 0 0,-2-1 0,1 1 1,-4 12-1,-13 40 1208,5-20-509,1 1 1,-10 90-1,21-133-1158,1 1 1,0-1-1,-1 0 1,1 1-1,1-1 0,-1 0 1,0 1-1,0-1 1,1 0-1,-1 0 1,1 0-1,0 1 0,0-1 1,0 0-1,0 0 1,0 0-1,0 0 0,0 0 1,1 0-1,-1-1 1,1 1-1,-1 0 1,1-1-1,0 1 0,3 1 1,-2-2 0,0 0 1,0 0-1,0-1 0,0 1 0,0-1 1,0 0-1,0 0 0,0 0 1,0 0-1,0-1 0,0 1 1,0-1-1,0 0 0,0 1 1,0-1-1,-1-1 0,1 1 1,0 0-1,4-4 0,6-4-255,0 0-1,0-1 0,-1-1 1,-1 0-1,0-1 1,0 0-1,-1 0 1,11-20-1,8-7-370,-28 38 603,-1 1-1,0 0 1,0-1 0,0 1 0,0 0 0,1-1 0,-1 1 0,0 0 0,0-1 0,1 1 0,-1 0 0,0-1 0,0 1 0,1 0 0,-1 0 0,0-1 0,1 1 0,-1 0 0,0 0 0,1 0 0,-1-1 0,1 1 0,-1 0 0,0 0 0,1 0 0,-1 0 0,1 0 0,-1 0 0,0 0 0,1 0 0,-1 0 0,1 0 0,-1 0 0,0 0 0,1 0-1,-1 0 1,1 0 0,-1 1 0,6 16-103,-5 39 356,-1-46-109,-8 153 2129,8-163-2267,0 0 1,0 1 0,0-1-1,0 0 1,0 0 0,0 1-1,0-1 1,0 0-1,0 1 1,1-1 0,-1 0-1,0 0 1,0 1 0,0-1-1,0 0 1,1 0 0,-1 0-1,0 1 1,0-1 0,0 0-1,1 0 1,-1 0 0,0 0-1,0 1 1,1-1 0,-1 0-1,0 0 1,1 0 0,-1 0-1,0 0 1,0 0-1,1 0 1,-1 0 0,0 0-1,1 0 1,-1 0 0,0 0-1,0 0 1,1 0 0,-1 0-1,0 0 1,1 0 0,-1 0-1,0 0 1,0 0 0,1-1-1,-1 1 1,0 0 0,0 0-1,1 0 1,-1 0 0,0-1-1,0 1 1,0 0-1,1 0 1,-1 0 0,0-1-1,0 1 1,0 0 0,0 0-1,0-1 1,1 1 0,-1-1-1,15-14-1202,-9 5-724,-1-1 1,-1 0-1,1 0 1,-2 0-1,4-20 0,-6 28 1383,9-35-9165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7.961"/>
    </inkml:context>
    <inkml:brush xml:id="br0">
      <inkml:brushProperty name="width" value="0.025" units="cm"/>
      <inkml:brushProperty name="height" value="0.025" units="cm"/>
    </inkml:brush>
  </inkml:definitions>
  <inkml:trace contextRef="#ctx0" brushRef="#br0">103 333 10794,'0'0'8478,"-10"5"-5409,2-2-2578,0 0 123,-1 0 0,1 0 0,0 1 0,1 0 0,-1 1 0,1-1 0,-1 1 0,-10 11 0,17-16-614,1 0 1,0 0 0,0 1-1,-1-1 1,1 0 0,0 1-1,0-1 1,0 0 0,-1 0-1,1 1 1,0-1 0,0 0 0,0 1-1,0-1 1,-1 0 0,1 1-1,0-1 1,0 0 0,0 1-1,0-1 1,0 1 0,0-1-1,0 0 1,0 1 0,0-1 0,0 0-1,0 1 1,1-1 0,-1 0-1,0 1 1,0-1 0,0 0-1,0 1 1,0-1 0,1 0 0,-1 1-1,0-1 1,0 0 0,1 0-1,-1 1 1,1-1 0,18 2 59,22-11-411,8-26-1632,-41 28 1527,1 0-1,0 1 1,1-1-1,12-5 1,-21 12 474,0 0 0,-1 0 1,1 0-1,0 0 1,-1 0-1,1 0 1,0 0-1,0 0 0,-1 0 1,1 0-1,0 1 1,-1-1-1,1 0 1,0 0-1,-1 1 0,1-1 1,-1 0-1,1 1 1,0-1-1,-1 1 1,1-1-1,-1 0 1,1 1-1,-1 0 0,1-1 1,-1 1-1,0-1 1,1 1-1,-1-1 1,0 1-1,1 0 0,-1-1 1,0 1-1,0 0 1,1-1-1,-1 1 1,0 0-1,0-1 0,0 1 1,0 0-1,0 1 1,0-1 23,0 1 0,1 0 0,-1-1 1,1 1-1,0-1 0,-1 1 0,1-1 0,0 1 0,0-1 1,0 1-1,0-1 0,0 0 0,0 0 0,0 0 1,0 1-1,1-1 0,-1 0 0,0 0 0,1-1 1,1 2-1,3-1 39,0 0 0,0 0 0,1-1 0,-1 0 0,0 0 0,1-1 1,-1 0-1,0 0 0,0 0 0,0-1 0,0 0 0,0 0 0,0 0 0,0-1 1,-1 0-1,1 0 0,-1 0 0,9-8 0,5-3-230,-2-1 0,0-1 0,26-32 0,-33 36 40,0-1 1,-1 0 0,0-1 0,-2 0-1,1 0 1,-2-1 0,0 1-1,0-2 1,-1 1 0,-1 0-1,-1-1 1,0 0 0,0-30 0,-3 47 109,0-1 0,0 1 0,0-1 0,-1 0 1,1 1-1,0-1 0,-1 0 0,1 1 0,0-1 1,-1 0-1,1 1 0,0-1 0,-1 0 0,1 0 1,-1 1-1,1-1 0,-1 0 0,1 0 0,0 0 0,-1 0 1,1 1-1,-1-1 0,1 0 0,-1 0 0,1 0 1,-1 0-1,1 0 0,-1 0 0,1 0 0,-1 0 1,1 0-1,-1-1 0,1 1 0,0 0 0,-1 0 1,1 0-1,-1-1 0,1 1 0,-1 0 0,1 0 1,0-1-1,-1 1 0,1 0 0,0-1 0,-1 1 1,1 0-1,0-1 0,-1 1 0,1 0 0,0-1 1,0 1-1,0-1 0,-1 1 0,1-1 0,0 1 1,0 0-1,0-1 0,0 1 0,0-1 0,0 1 0,0-1 1,0 1-1,0-1 0,0 1 0,0-1 0,0 1 1,0-1-1,0 0 0,-25 32 226,14-10 55,1 0-1,2 0 0,0 1 1,-6 27-1,11-35-121,0-1 0,1 1 0,1 0-1,0 0 1,1-1 0,1 1 0,0 0 0,4 19 0,-4-29-149,0 1 0,0-1 1,1 1-1,-1-1 0,1 0 1,0 0-1,0 0 0,1 0 1,-1 0-1,1 0 0,0-1 1,0 1-1,0-1 0,0 0 1,1 0-1,0 0 0,-1 0 1,1-1-1,0 1 0,0-1 1,0 0-1,0 0 0,1-1 1,-1 1-1,0-1 0,1 0 1,-1 0-1,1 0 1,-1-1-1,1 1 0,6-2 1,-9 1-44,-1-1 1,1 1-1,-1-1 1,0 0-1,1 0 1,-1 0-1,1 0 1,-1 0-1,0 0 1,0 0 0,0 0-1,0-1 1,0 1-1,0 0 1,0-1-1,0 1 1,0 0-1,-1-1 1,1 1-1,0-1 1,-1 0-1,1 1 1,-1-1 0,0 1-1,0-1 1,1 0-1,-1 1 1,0-1-1,0 0 1,0 1-1,-1-1 1,1 1-1,0-1 1,-1 0-1,0-1 1,0-3-146,0 0-1,0 0 1,-1 1 0,0-1 0,0 1-1,0-1 1,-1 1 0,-6-10 0,-2 4-87,0 0 0,-1 1 0,-1 0 0,0 0 0,-19-9 0,23 13 513,0 2 0,0-1 0,0 1 0,0 1 0,-1-1 0,1 2-1,-1-1 1,-16-1 0,106 5-66,34-1-1362,-39-1-3542,-17-2-3532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8.304"/>
    </inkml:context>
    <inkml:brush xml:id="br0">
      <inkml:brushProperty name="width" value="0.025" units="cm"/>
      <inkml:brushProperty name="height" value="0.025" units="cm"/>
    </inkml:brush>
  </inkml:definitions>
  <inkml:trace contextRef="#ctx0" brushRef="#br0">0 0 7719,'0'0'-1281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6:58.956"/>
    </inkml:context>
    <inkml:brush xml:id="br0">
      <inkml:brushProperty name="width" value="0.025" units="cm"/>
      <inkml:brushProperty name="height" value="0.025" units="cm"/>
    </inkml:brush>
  </inkml:definitions>
  <inkml:trace contextRef="#ctx0" brushRef="#br0">4 1 12844,'0'0'5296,"0"11"-3268,-4 117 2146,5 139-20,0-264-4127,-1 1-1,1-1 1,-1 0 0,1 0-1,0 0 1,0 0-1,1 0 1,-1 0-1,1 0 1,-1 0-1,1 0 1,0 0 0,3 3-1,-4-5-9,0-1-1,-1 1 0,1-1 1,0 1-1,-1-1 1,1 0-1,0 1 1,-1-1-1,1 0 1,0 1-1,-1-1 1,1 0-1,0 0 1,0 0-1,0 0 1,-1 0-1,1 1 0,0-2 1,0 1-1,0 0 1,-1 0-1,2 0 1,0-1 19,-1 0 0,1 1 0,-1-1 1,0 0-1,0 0 0,1 0 0,-1-1 0,0 1 0,0 0 1,0 0-1,0 0 0,0-1 0,0 1 0,0-1 0,0-1 1,5-11-53,-2 0 1,0 0-1,0-1 1,-1 1-1,-1-1 1,-1 1 0,0-1-1,-1 0 1,0 0-1,-1 0 1,-1 1-1,0-1 1,-1 1 0,-1-1-1,0 1 1,-1 0-1,-6-13 1,-3 8-276,14 19 282,-1 0 0,1 0 0,0 0 0,0 0 0,-1 0 0,1 0 0,0 1 0,0-1 0,0 0 1,-1 0-1,1 0 0,0 0 0,0 0 0,-1 0 0,1 0 0,0 0 0,0 1 0,0-1 0,0 0 0,-1 0 0,1 0 1,0 1-1,0-1 0,0 0 0,0 0 0,0 0 0,-1 1 0,1-1 0,0 0 0,0 0 0,0 0 0,0 1 1,0-1-1,0 0 0,0 0 0,0 1 0,0-1 0,0 0 0,0 0 0,0 1 0,0-1 0,0 0 0,0 4-14,0 0-1,0 0 0,1-1 0,-1 1 0,1 0 0,0 0 1,0-1-1,0 1 0,2 5 0,1-3 25,0 0 0,0 0 1,1 0-1,0-1 0,0 0 0,0 0 0,0 0 0,1 0 0,0-1 1,0 0-1,0 0 0,1-1 0,-1 1 0,1-2 0,-1 1 1,1-1-1,0 0 0,0 0 0,0 0 0,1-1 0,-1 0 0,0-1 1,13 0-1,-15 0 14,-1-1 0,1 1 0,0-1 0,0 0 0,0 0 0,-1 0 0,1-1 1,0 0-1,-1 0 0,0 0 0,1 0 0,-1-1 0,0 0 0,0 1 0,0-2 0,-1 1 0,1 0 1,-1-1-1,0 1 0,0-1 0,0 0 0,0 0 0,0 0 0,-1-1 0,0 1 0,0 0 0,0-1 1,-1 0-1,1 1 0,-1-1 0,0 0 0,0 0 0,-1 0 0,0 1 0,0-8 0,0 12-14,0-1-1,0 1 1,0 0-1,0-1 1,0 1-1,0 0 1,0-1-1,-1 1 0,1 0 1,0-1-1,0 1 1,0 0-1,-1 0 1,1-1-1,0 1 1,0 0-1,-1 0 1,1 0-1,0-1 0,0 1 1,-1 0-1,1 0 1,0 0-1,-1 0 1,1-1-1,0 1 1,-1 0-1,1 0 1,0 0-1,-1 0 1,1 0-1,0 0 0,-1 0 1,1 0-1,0 0 1,-1 0-1,1 0 1,0 0-1,-1 0 1,1 1-1,0-1 1,0 0-1,-1 0 0,1 0 1,0 0-1,-1 0 1,1 1-1,0-1 1,0 0-1,-1 0 1,1 0-1,0 1 1,0-1-1,-1 0 1,1 1-1,0-1 0,0 0 1,0 0-1,0 1 1,-1 0-1,-16 15-12,14-12 29,0 1-1,0 0 1,1 0-1,0 0 0,0 1 1,0-1-1,1 0 1,-1 1-1,1-1 1,1 1-1,-1 0 0,1 10 1,0-15-7,1 0-1,-1 0 1,1 0 0,0 0 0,-1 0-1,1-1 1,0 1 0,0 0 0,-1 0-1,1 0 1,0-1 0,0 1 0,0 0-1,0-1 1,0 1 0,0-1 0,0 1-1,0-1 1,0 1 0,1-1 0,-1 0-1,0 0 1,0 1 0,0-1 0,0 0-1,0 0 1,1 0 0,-1 0 0,0 0-1,0-1 1,0 1 0,2-1 0,41-7 170,-25 0-297,-1 0-1,25-15 1,-29 15-96,-1 0 1,1 1-1,1 1 0,0 0 0,17-4 0,-30 11 260,-1 0 0,1 0 0,-1 0 0,0 1-1,0-1 1,1 0 0,-1 1 0,0-1 0,0 1 0,0-1-1,-1 1 1,1 0 0,0-1 0,0 1 0,-1 0-1,0 0 1,1-1 0,-1 1 0,0 0 0,1 0-1,-1 3 1,0-1 50,1 1 0,0-1 0,1 0 0,-1 1-1,1-1 1,0 0 0,3 6 0,-2-8-52,0 1 0,1-1 0,-1 0 0,0 0 0,1-1 0,-1 1 0,1-1 0,-1 0 0,1 0 0,0 0 0,0 0 0,-1 0 0,1-1 0,0 0-1,0 0 1,0 0 0,0 0 0,-1 0 0,1-1 0,0 0 0,5-1 0,9-3-6,0-1-1,31-15 0,-49 21-37,14-7-13,-6 3-51,-1 1 0,1-1 1,0 1-1,0 0 0,0 1 0,0 0 1,1 0-1,12 0 0,-20 2 67,0 0 0,0 1-1,0-1 1,0 1 0,0-1-1,-1 1 1,1-1 0,0 1-1,0 0 1,0-1 0,-1 1-1,1 0 1,-1-1-1,1 1 1,0 0 0,-1 0-1,1 0 1,-1 0 0,0-1-1,1 1 1,-1 0 0,0 0-1,1 0 1,-1 0 0,0 2-1,1-1 27,-1-1 0,0 1 0,1-1 0,0 1 0,-1-1 0,1 1 0,0-1-1,0 1 1,0-1 0,0 0 0,0 1 0,0-1 0,0 0 0,0 0 0,0 0 0,2 1 0,7 1-71,0-1 0,-1-1 0,1 0 0,0 0 0,0-1 0,0-1 0,0 1 1,0-1-1,17-5 0,-9 3-1942,-10 0-2810,-4-3-2634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01.313"/>
    </inkml:context>
    <inkml:brush xml:id="br0">
      <inkml:brushProperty name="width" value="0.025" units="cm"/>
      <inkml:brushProperty name="height" value="0.025" units="cm"/>
    </inkml:brush>
  </inkml:definitions>
  <inkml:trace contextRef="#ctx0" brushRef="#br0">15 96 4260,'-1'4'13328,"1"10"-9876,0 4-3550,-5 6 936,3-18-725,0 0 0,1 1-1,0-1 1,0 1-1,0-1 1,1 0 0,0 1-1,0-1 1,0 1-1,3 10 1,-2-16-93,0 0-1,0-1 1,-1 1 0,1 0-1,0-1 1,0 1 0,0-1-1,0 1 1,0-1 0,0 0-1,0 1 1,0-1 0,0 0-1,0 1 1,0-1-1,0 0 1,0 0 0,0 0-1,0 0 1,1 0 0,-1 0-1,0 0 1,0-1 0,1 1-1,28-8 456,-16 1-379,1 0 0,-2-1 0,25-19 0,-25 17-79,0 1 0,0 0 0,0 1 1,19-8-1,-31 16 14,-1 0 1,1 0-1,-1 0 0,1 0 0,-1 0 1,1 0-1,-1 0 0,1 0 0,-1 0 1,1 0-1,-1 0 0,0 0 0,1 0 0,-1 1 1,1-1-1,-1 0 0,1 0 0,-1 1 1,1-1-1,-1 0 0,0 0 0,1 1 1,-1-1-1,0 0 0,1 1 0,-1-1 1,0 0-1,1 1 0,-1-1 0,0 1 1,0-1-1,1 1 0,-1-1 0,0 0 1,0 1-1,0-1 0,0 1 0,0-1 0,0 1 1,0-1-1,0 1 0,0-1 0,0 1 1,0-1-1,0 2 0,0 30 952,-1-22-531,0 12 105,0-16-458,1 0-1,-1 0 1,1 0-1,1 0 1,-1 0-1,1 1 1,2 7-1,-3-13-81,1 0-1,0-1 1,0 1-1,-1 0 0,1-1 1,0 1-1,0 0 1,0-1-1,0 1 0,0-1 1,0 0-1,0 1 1,0-1-1,0 0 0,0 1 1,0-1-1,0 0 1,0 0-1,0 0 0,0 0 1,0 0-1,0 0 0,0 0 1,0 0-1,0-1 1,0 1-1,0 0 0,0-1 1,0 1-1,1-1 1,29-14 222,-23 8-532,0 0 0,-1 0 1,0-1-1,0 0 0,-1 0 1,0 0-1,0-1 0,-1 0 0,0 0 1,-1 0-1,0-1 0,6-19 1,-6 12-2003,-1 0 0,-1 0 1,0 0-1,-1-18 0,-1 5-3870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01.969"/>
    </inkml:context>
    <inkml:brush xml:id="br0">
      <inkml:brushProperty name="width" value="0.025" units="cm"/>
      <inkml:brushProperty name="height" value="0.025" units="cm"/>
    </inkml:brush>
  </inkml:definitions>
  <inkml:trace contextRef="#ctx0" brushRef="#br0">48 1 9001,'0'0'13869,"2"10"-13287,-1 20-126,-1-1 0,-1 1 0,-1 0 0,-2-1 0,-12 49 1,7-36-314,2 0-1,-3 65 1,10-107-140,0 1 1,0-1-1,-1 1 0,1-1 0,0 1 0,0 0 1,0-1-1,0 1 0,0-1 0,0 1 0,0-1 1,0 1-1,0 0 0,0-1 0,0 1 0,0-1 1,0 1-1,1-1 0,-1 1 0,0-1 0,0 1 1,1-1-1,-1 1 0,0-1 0,1 1 0,-1-1 1,0 1-1,1-1 0,-1 0 0,1 1 0,-1-1 1,0 0-1,1 1 0,-1-1 0,1 0 0,-1 1 1,1-1-1,-1 0 0,1 0 0,0 0 1,-1 0-1,1 1 0,-1-1 0,1 0 0,-1 0 1,1 0-1,-1 0 0,1 0 0,0 0 0,-1 0 1,1-1-1,-1 1 0,1 0 0,-1 0 0,1 0 1,-1-1-1,1 1 0,-1 0 0,1 0 0,-1-1 1,1 1-1,0-1 0,2-1-15,0 0 0,0-1 1,0 1-1,-1-1 0,1 1 1,-1-1-1,1 0 0,2-5 0,3-11-328,0 0-1,-1-1 0,-1 0 0,0 0 0,4-40 1,-10 62 327,0 0 0,0 0 1,0-1-1,1 1 0,-1 0 0,0 0 1,1 0-1,0-1 0,-1 1 1,1 0-1,0-1 0,0 1 0,0 0 1,0-1-1,0 1 0,1-1 0,-1 0 1,0 1-1,1-1 0,-1 0 1,0 0-1,1 0 0,0 0 0,-1 0 1,1 0-1,0 0 0,-1-1 1,1 1-1,0-1 0,0 1 0,-1-1 1,1 1-1,0-1 0,0 0 1,2 0-1,0 1 34,0-1 0,1 1 0,-1-1 0,1 0-1,-1 0 1,0 0 0,1-1 0,-1 1 0,0-1 0,1 0 0,-1-1 0,0 1 0,0-1 0,4-2 0,-6 3-17,-1 0 0,1 0 0,-1 0 0,1 0 1,-1 0-1,1 0 0,-1-1 0,0 1 0,1 0 1,-1-1-1,0 1 0,0-1 0,0 0 0,0 1 1,-1-1-1,1 0 0,0 1 0,-1-1 0,1 0 1,-1 0-1,1 0 0,-1 0 0,0 1 0,0-1 1,0 0-1,0 0 0,0 0 0,-1-2 0,0 3-9,0-1 1,0 1-1,-1 0 0,1 0 0,-1-1 0,1 1 0,0 0 0,-1 0 0,0 0 0,1 1 0,-1-1 0,0 0 0,1 0 0,-1 1 0,0-1 0,0 1 0,0 0 1,1 0-1,-1-1 0,0 1 0,0 0 0,0 0 0,0 1 0,1-1 0,-1 0 0,0 1 0,0-1 0,-2 2 0,2-2 0,0 1 0,0 0-1,0 0 1,0 0 0,1 0 0,-1 0-1,0 0 1,1 0 0,-1 0-1,0 1 1,1-1 0,0 1 0,-1-1-1,1 1 1,0 0 0,0-1 0,0 1-1,0 0 1,0 0 0,0 0-1,0-1 1,1 1 0,-1 0 0,1 0-1,-1 0 1,1 4 0,-1-4 7,1 1 0,0-1 0,0 1 1,0 0-1,0-1 0,0 1 0,1 0 0,-1-1 1,1 1-1,-1-1 0,1 1 0,0-1 0,0 1 1,0-1-1,1 1 0,-1-1 0,1 0 0,-1 0 1,1 0-1,2 3 0,4 0 0,0 0 0,0 0 1,0-1-1,0-1 0,0 1 0,1-1 0,0-1 1,-1 1-1,1-2 0,0 1 0,10 0 0,8-1-194,1 0 0,37-5 0,-63 4 205,0 0-1,0 0 1,0 0 0,0-1-1,1 1 1,-1-1-1,0 1 1,0-1 0,0 0-1,0 0 1,0 0-1,0 0 1,-1 0 0,1-1-1,2-1 1,-3 2 41,-1 1 0,1-1 0,-1 0-1,1 0 1,-1 0 0,1 0 0,-1 0 0,0 0 0,0 0 0,1 0 0,-1 0 0,0 0 0,0 0 0,0 0-1,0 0 1,0-1 0,0 1 0,0 0 0,-1 0 0,1 0 0,0 0 0,-1-1 0,-1-3 83,-1 0 1,0 0 0,0 0 0,0 0-1,-1 1 1,1-1 0,-1 1-1,0 0 1,-7-6 0,-22-15-38,22 18-89,1-1-1,-1 0 0,1 0 0,1-1 1,0 0-1,0-1 0,1 0 0,0 0 1,-7-12-1,15 22-14,0-1 0,0 1 0,0 0-1,0-1 1,0 1 0,0 0 0,0-1 0,0 1 0,0 0 0,0 0 0,0-1 0,0 1 0,0 0 0,0-1-1,1 1 1,-1 0 0,0-1 0,0 1 0,0 0 0,0 0 0,1-1 0,-1 1 0,0 0 0,0 0 0,0-1 0,1 1-1,-1 0 1,0 0 0,0 0 0,1 0 0,-1-1 0,0 1 0,0 0 0,1 0 0,-1 0 0,0 0 0,1 0 0,-1 0-1,0 0 1,1 0 0,23-3-143,22 6-1241,-38-2 532,5 1-739,-7 0-5243,-11-6 240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02.308"/>
    </inkml:context>
    <inkml:brush xml:id="br0">
      <inkml:brushProperty name="width" value="0.025" units="cm"/>
      <inkml:brushProperty name="height" value="0.025" units="cm"/>
    </inkml:brush>
  </inkml:definitions>
  <inkml:trace contextRef="#ctx0" brushRef="#br0">0 0 9929,'0'0'3812,"68"9"-3652,-23 2-224,5 1-3587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02.656"/>
    </inkml:context>
    <inkml:brush xml:id="br0">
      <inkml:brushProperty name="width" value="0.025" units="cm"/>
      <inkml:brushProperty name="height" value="0.025" units="cm"/>
    </inkml:brush>
  </inkml:definitions>
  <inkml:trace contextRef="#ctx0" brushRef="#br0">1 171 16528,'0'0'9555,"10"-1"-8647,5-2-807,-1-1 0,1 0 0,-1-1 0,0 0 0,0-1 0,13-9-1,-21 12-105,0 0-1,-1 0 0,1-1 1,-1 1-1,0-1 0,0-1 1,-1 1-1,1-1 0,-1 1 0,0-1 1,0-1-1,-1 1 0,1 0 1,-1-1-1,0 0 0,-1 1 1,1-1-1,-1 0 0,1-7 0,-3 12 1,1 0-1,-1 0 0,0 0 0,0 0 0,0 0 1,0 0-1,0 0 0,0 1 0,-1-1 0,1 0 1,0 0-1,0 0 0,-1 0 0,1 0 0,0 0 1,-1 1-1,1-1 0,-1 0 0,1 0 0,-1 0 1,0 1-1,1-1 0,-1 0 0,1 1 1,-1-1-1,0 1 0,0-1 0,0 1 0,1-1 1,-1 1-1,0-1 0,0 1 0,0 0 0,0-1 1,0 1-1,1 0 0,-1 0 0,0 0 0,0 0 1,0 0-1,0 0 0,0 0 0,0 0 0,0 0 1,0 0-1,0 0 0,0 0 0,1 1 0,-2-1 1,-3 1-9,0 1-1,1-1 1,-1 1 0,1-1 0,-1 1 0,1 0 0,0 1 0,-7 4 0,3 0 19,-1 1 1,1 1-1,1 0 1,0 0-1,-12 18 0,16-22 4,1-1-1,0 1 0,-1 0 1,2 0-1,-1 0 0,0 0 1,1 0-1,0 0 0,0 1 1,1-1-1,-1 0 0,1 0 1,0 1-1,1-1 0,0 6 1,0-9-6,0 0 0,0 0 0,1 0 0,-1 0 0,1 0 0,-1-1 0,1 1 0,-1-1 0,1 1 0,0-1 0,0 1 0,-1-1 1,1 0-1,0 0 0,0 0 0,1 0 0,-1 0 0,0 0 0,0-1 0,0 1 0,0-1 0,1 0 0,-1 1 0,0-1 1,4 0-1,6 0-711,-1 1 1,1-2 0,19-2-1,-24 1-142,-1 1-1,0-1 1,0-1-1,0 1 0,0-1 1,0 0-1,0-1 1,5-3-1,16-14-6084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03.026"/>
    </inkml:context>
    <inkml:brush xml:id="br0">
      <inkml:brushProperty name="width" value="0.025" units="cm"/>
      <inkml:brushProperty name="height" value="0.025" units="cm"/>
    </inkml:brush>
  </inkml:definitions>
  <inkml:trace contextRef="#ctx0" brushRef="#br0">183 0 1089,'0'0'13100,"-11"1"-8364,-3 1-3788,0 0 1,0 1-1,0 1 1,-15 6 0,22-7-602,-1 0 0,1 0 0,0 0 1,0 1-1,1 0 0,-1 1 0,1-1 0,0 1 1,0 1-1,0-1 0,-4 7 0,9-12-343,1 1-1,0-1 1,-1 0-1,1 1 1,0-1-1,0 1 1,-1-1-1,1 1 1,0-1-1,0 1 1,0-1-1,-1 1 1,1-1-1,0 1 1,0-1-1,0 1 1,0-1-1,0 1 1,0-1-1,0 1 0,0-1 1,0 1-1,0-1 1,1 1-1,-1-1 1,0 1-1,0-1 1,0 1-1,0-1 1,1 1-1,-1-1 1,18 7 15,35-6-322,-40-2 54,3 1 81,-1-1-21,0 1 0,1 1 0,-1 0 0,0 1 0,17 5 0,-30-7 171,0 1-1,0 0 1,1 0 0,-1 0-1,0 0 1,0 0-1,0 0 1,0 1-1,0-1 1,0 1 0,0-1-1,-1 1 1,1 0-1,-1 0 1,1 0 0,1 3-1,-2-2 29,0-1 0,-1 1-1,1 0 1,-1-1 0,0 1-1,1 0 1,-1-1 0,-1 1-1,1 0 1,0-1 0,-1 1-1,1 0 1,-1-1 0,0 1-1,0-1 1,0 1 0,0-1-1,-3 5 1,-3 4 98,-1-1 0,-1 1-1,0-1 1,-1 0 0,0-1 0,0 0 0,-1-1 0,0 0-1,0-1 1,-1 0 0,0-1 0,0 0 0,0-1 0,-20 6-1,32-11-178,0 0-1,-1 0 1,1 0-1,-1 0 0,1 1 1,0-1-1,-1 0 0,1 0 1,-1 0-1,1 0 0,-1 0 1,1 0-1,0 0 0,-1-1 1,1 1-1,-1 0 0,1 0 1,0 0-1,-1 0 1,1 0-1,0-1 0,-1 1 1,1 0-1,0 0 0,-1 0 1,1-1-1,0 1 0,-1 0 1,1-1-1,0 1 0,0 0 1,-1-1-1,1 1 1,0 0-1,0-1 0,0 1 1,-1 0-1,1-1 0,0 1 1,0-1-1,0 1 0,0-1 1,5-24-3392,18-23-4781,-2 10-917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03.320"/>
    </inkml:context>
    <inkml:brush xml:id="br0">
      <inkml:brushProperty name="width" value="0.025" units="cm"/>
      <inkml:brushProperty name="height" value="0.025" units="cm"/>
    </inkml:brush>
  </inkml:definitions>
  <inkml:trace contextRef="#ctx0" brushRef="#br0">76 14 12332,'3'-13'5043,"3"14"-1855,4 24-1319,-8-7-1320,-1 1 0,-1-1 0,-1 1 0,-1-1 0,-5 29 0,-31 87 757,27-103-1198,1 0 0,2 1 0,1 0 0,1 0 0,-1 38 0,7-69-104,0-1 0,0 0 0,0 1 0,0-1 0,-1 1 0,1-1 0,0 1 0,0-1 0,0 0 0,0 1 0,0-1 0,0 1 0,0-1 0,0 1 0,1-1 0,-1 1 0,0-1 0,0 0 0,0 1 0,0-1 0,1 1 0,-1-1 0,0 0 0,0 1 0,0-1 0,1 0 0,-1 1 0,0-1 0,1 0 0,-1 1 0,0-1 0,1 0 0,-1 0 0,1 1 0,-1-1 0,0 0 0,1 0 0,0 0 0,14-12 248,10-31 76,-14 10-791,-2 0-1,-1-1 1,-2 0-1,-1 0 0,1-51 1,-6 85 458,0-1 0,0 1 1,0 0-1,1 0 0,-1 0 1,0-1-1,0 1 0,0 0 0,0 0 1,0 0-1,0-1 0,0 1 0,0 0 1,0 0-1,0 0 0,0-1 0,0 1 1,0 0-1,0 0 0,0-1 1,0 1-1,0 0 0,-1 0 0,1 0 1,0-1-1,0 1 0,0 0 0,0 0 1,0 0-1,0 0 0,-1-1 0,1 1 1,0 0-1,0 0 0,0 0 0,0 0 1,-1 0-1,1 0 0,0-1 1,0 1-1,0 0 0,-1 0 0,1 0 1,0 0-1,0 0 0,0 0 0,-1 0 1,1 0-1,-10 10-80,-7 22 135,12-20 25,0 0 0,1 0 1,0 1-1,1 0 0,0-1 0,1 1 1,0 0-1,1 0 0,1 0 0,2 19 0,-2-30-66,0 0 0,1-1 0,-1 1 0,1 0 0,0-1 0,-1 1 0,1-1 0,0 1-1,0-1 1,0 1 0,0-1 0,0 0 0,0 0 0,1 1 0,-1-1 0,0 0 0,1 0-1,-1 0 1,0 0 0,1 0 0,-1-1 0,1 1 0,0 0 0,-1-1 0,1 1 0,-1-1-1,1 0 1,0 1 0,-1-1 0,1 0 0,0 0 0,0 0 0,-1 0 0,1 0 0,0 0-1,-1-1 1,1 1 0,0-1 0,-1 1 0,3-2 0,3 0 32,1 0 0,-1 0 0,0-1 1,0-1-1,-1 1 0,1-1 0,9-7 0,-10 7-46,-1-1 0,0 1 0,0-1 0,0 0 0,0-1 0,-1 1 0,0-1 0,0 0 0,-1 0 0,0 0 0,0 0 0,0-1 0,-1 1 0,1-1 0,-2 1 0,1-1 0,0-9 0,-23 64 133,18-40-16,0 1 0,1 0 0,0 0 0,1 0 0,-1 16 0,2-25-107,1 1-1,-1-1 1,1 1-1,0-1 0,-1 1 1,1-1-1,0 1 1,-1-1-1,1 1 0,0-1 1,-1 0-1,1 0 1,0 1-1,0-1 0,0 0 1,-1 0-1,1 0 1,0 0-1,0 0 0,0 0 1,-1 0-1,1 0 1,0 0-1,0 0 0,0 0 1,-1-1-1,1 1 1,1-1-1,26-5 55,3-11-550,-27 14 285,1 0 0,-1 1 0,1-1 1,0 1-1,0-1 0,0 2 1,0-1-1,0 0 0,0 1 0,7-1 1,-11 2 196,-1 1 0,1-1-1,-1 0 1,1 0 0,-1 0 0,1 1 0,-1-1 0,1 0 0,-1 1 0,0-1 0,1 1 0,-1-1 0,1 0 0,-1 1-1,0-1 1,1 1 0,-1-1 0,0 1 0,0-1 0,1 1 0,-1-1 0,0 1 0,0-1 0,0 1 0,0-1 0,1 1 0,-1-1-1,0 1 1,0 0 0,0 0 0,0 24 96,0-19-26,-4 502 4263,4-500-4264,0 0 0,-1 0 0,0 0 0,-1 0 0,-3 12 0,4-19-26,1 0-1,0 0 1,0 0 0,-1-1-1,1 1 1,-1 0 0,1 0-1,0-1 1,-1 1 0,0 0-1,1-1 1,-1 1 0,1 0-1,-1-1 1,0 1 0,1-1-1,-1 1 1,0-1 0,0 1-1,1-1 1,-1 0 0,0 1-1,0-1 1,-1 0 0,1 0 24,-1 0-1,1-1 1,-1 0 0,1 1 0,-1-1 0,1 0 0,-1 0 0,1 0 0,0 0-1,-1 0 1,1 0 0,0 0 0,0 0 0,0 0 0,0-1 0,0 1-1,0 0 1,-1-3 0,-8-14-66,1 0 1,0 0-1,2-1 0,0 0 1,1 0-1,1-1 0,1 0 1,0 0-1,2 0 0,0 0 1,1 0-1,2 0 0,0 0 1,1 0-1,5-25 0,-5 37-261,1 0-1,0 1 0,0-1 0,1 1 1,0-1-1,0 1 0,0 0 0,1 1 1,0-1-1,12-11 0,38-28-5571,-17 19-832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03.598"/>
    </inkml:context>
    <inkml:brush xml:id="br0">
      <inkml:brushProperty name="width" value="0.025" units="cm"/>
      <inkml:brushProperty name="height" value="0.025" units="cm"/>
    </inkml:brush>
  </inkml:definitions>
  <inkml:trace contextRef="#ctx0" brushRef="#br0">86 0 641,'0'0'17926,"1"9"-16335,3 33 236,-2 71-1,-3-66-1162,8 75 0,-5-107-612,1-1 0,0 1-1,1-1 1,0 0 0,2 0-1,-1 0 1,2-1 0,0 1 0,11 15-1,-16-30 142,-3-10-383,-6-14-613,-8-3-329,-1 0 1,-21-26-1,-45-45 1105,82 98 65,0 1 0,-1 0 1,1 0-1,0 0 0,0 0 1,0 0-1,0-1 0,0 1 1,0 0-1,-1 0 0,1 0 1,0-1-1,0 1 0,0 0 1,0 0-1,0 0 1,0-1-1,0 1 0,0 0 1,0 0-1,0 0 0,0-1 1,0 1-1,0 0 0,0 0 1,0 0-1,0-1 0,0 1 1,0 0-1,1 0 0,-1 0 1,0-1-1,0 1 0,0 0 1,0 0-1,0 0 0,0 0 1,0-1-1,1 1 0,-1 0 1,0 0-1,0 0 1,0 0-1,0 0 0,1 0 1,-1-1-1,0 1 0,1 0 1,17-5 635,33 1-723,-39 3 241,76-4-87,11 0-1121,-36-2-3054,-37 4-1754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7:04.938"/>
    </inkml:context>
    <inkml:brush xml:id="br0">
      <inkml:brushProperty name="width" value="0.025" units="cm"/>
      <inkml:brushProperty name="height" value="0.025" units="cm"/>
    </inkml:brush>
  </inkml:definitions>
  <inkml:trace contextRef="#ctx0" brushRef="#br0">0 394 10090,'0'0'11562,"9"4"-10382,-3-1-1024,-1 1 0,1-1 0,-1 1 0,0 1 0,0-1 0,0 1-1,0-1 1,-1 1 0,0 1 0,0-1 0,0 0 0,-1 1 0,1 0 0,-1 0-1,-1 0 1,1 0 0,-1 1 0,0-1 0,1 10 0,8 45-21,-3-11 6,-5-42 191,-2-19 298,-18-246-1270,17 260 619,1 0 1,0 0-1,0 0 0,0 0 1,0 0-1,1 0 1,-1 0-1,1-1 1,-1 1-1,1-1 0,0 1 1,0-1-1,1 1 1,-1-1-1,0 0 1,1 0-1,-1 0 0,1 0 1,0-1-1,4 3 1,1 1-152,1 0 0,0-1 0,1 0 1,-1-1-1,13 3 0,-6-3-666,0-1-1,1 0 1,-1-1-1,1-1 1,-1-1-1,27-4 1,-36 4 505,0 0 1,-1-1-1,1 0 1,-1 0-1,1 0 1,-1-1-1,0 0 1,0 0-1,0-1 0,0 0 1,0 0-1,-1 0 1,0-1-1,0 1 1,0-1-1,0-1 1,-1 1-1,6-9 1,-9 12 416,0 0 0,0 0 0,0 0 1,0 0-1,0 0 0,0 0 1,-1 0-1,1 0 0,-1 0 0,1 0 1,-1-1-1,0 1 0,0 0 1,0 0-1,0 0 0,0-1 0,-1-2 1,1 4 63,-1 0 0,0 0 0,1 0 0,-1 0 0,0 0 0,1 0 0,-1 1 0,0-1 0,0 0 0,0 0 0,0 1 0,0-1 0,0 1 0,0-1 0,0 1 0,0-1 0,0 1 0,0-1 0,0 1 0,0 0 0,0 0 0,0-1 1,-3 1-1,0 0 101,-1 0 1,1 1 0,-1-1-1,1 1 1,0 0 0,-1 0-1,1 0 1,0 1-1,0-1 1,0 1 0,0 0-1,0 1 1,0-1 0,0 0-1,-6 7 1,2-2 22,0 1 0,1 0 0,0 0 0,0 1 0,1 0 0,1 0-1,-1 1 1,1-1 0,1 1 0,0 0 0,0 0 0,1 1 0,0-1 0,-2 16 0,5-24-252,0-1 0,0 0 1,0 0-1,0 1 0,1-1 0,-1 0 1,0 0-1,0 0 0,1 0 1,-1 1-1,1-1 0,-1 0 1,1 0-1,0 0 0,-1 0 1,1 0-1,0 0 0,0 0 0,0 0 1,-1-1-1,1 1 0,0 0 1,0 0-1,0-1 0,0 1 1,1 0-1,-1-1 0,0 1 0,0-1 1,0 0-1,0 1 0,0-1 1,1 0-1,-1 0 0,0 0 1,0 1-1,1-1 0,-1-1 0,0 1 1,0 0-1,0 0 0,1 0 1,-1-1-1,0 1 0,0 0 1,2-1-1,4-1 15,0 0 0,-1 0 1,1-1-1,0 0 0,-1 0 1,12-7-1,-5 0-128,-1-1-1,0-1 1,0 0 0,-1 0 0,-1-1-1,0-1 1,-1 1 0,0-2 0,-1 1-1,-1-1 1,0 0 0,-1-1 0,-1 1-1,7-31 1,-24 107-231,9-48 605,0-1 0,0 1 0,2-1 0,-1 1 0,2 22-1,0-34-262,0-1 0,0 1 0,0 0-1,0-1 1,1 1 0,-1 0-1,0-1 1,0 1 0,1-1 0,-1 1-1,0-1 1,1 1 0,-1-1-1,1 1 1,-1-1 0,1 1 0,-1-1-1,1 0 1,-1 1 0,1-1-1,-1 0 1,1 1 0,-1-1 0,1 0-1,0 0 1,-1 1 0,1-1-1,-1 0 1,1 0 0,0 0 0,-1 0-1,1 0 1,0 0 0,-1 0-1,1 0 1,0 0 0,-1 0 0,1 0-1,-1 0 1,1-1 0,0 1-1,-1 0 1,1 0 0,-1-1 0,1 1-1,-1 0 1,1-1 0,-1 1 0,1 0-1,-1-1 1,1 1 0,-1-1-1,1 0 1,30-23 584,-16 4-644,0-1-1,-1-1 0,0 0 0,-2-1 1,-1-1-1,-1 0 0,-1 0 1,-1-1-1,-1 0 0,-2 0 0,0 0 1,-2-1-1,0 0 0,-2-33 1,-4 43-167,-5 20-31,-6 26 155,7-9 181,2 0-1,1 0 1,1 1 0,0-1 0,2 1-1,1 0 1,0-1 0,1 1 0,2-1-1,0 1 1,1-1 0,2 0 0,0 0-1,1 0 1,13 28 0,-10-26-84,8 15 35,-18-38-40,0 0 0,0 0 0,0 0 0,0 0 0,0 1 0,0-1 0,0 0 0,1 0 0,-1 0 0,0 0 0,0 0 0,0 0 0,0 1 0,1-1 0,-1 0 0,0 0 0,0 0 0,0 0 0,0 0 0,1 0 0,-1 0 0,0 0 0,0 0 1,0 0-1,1 0 0,-1 0 0,0 0 0,0 0 0,0 0 0,1 0 0,-1 0 0,0 0 0,0 0 0,0 0 0,1 0 0,-1 0 0,0 0 0,0-1 0,0 1 0,0 0 0,1 0 0,-1 0 0,0 0 0,0 0 0,0 0 0,0-1 0,0 1 0,6-14 203,-1-14 27,-4 22-200,4-72 134,-5 73-174,0 0 0,0-1 0,-1 1 0,1 0 0,-1-1 0,0 1 0,-1 0 0,1 0-1,-1 0 1,0 0 0,-4-8 0,6 14-3,0-1 0,-1 0 1,1 0-1,0 0 0,0 0 0,0 1 0,0-1 0,0 0 0,0 0 1,0 0-1,0 0 0,-1 0 0,1 1 0,0-1 0,0 0 0,0 0 0,0 0 1,0 0-1,-1 0 0,1 0 0,0 0 0,0 0 0,0 0 0,0 0 1,-1 0-1,1 0 0,0 0 0,0 0 0,0 0 0,-1 0 0,1 0 0,0 0 1,0 0-1,0 0 0,0 0 0,-1 0 0,1 0 0,0 0 0,0 0 1,0 0-1,0 0 0,-1 0 0,1 0 0,0 0 0,0 0 0,0-1 0,0 1 1,7 18-253,-4-15 262,1 0 0,0 0 1,0 0-1,0-1 0,0 0 0,0 0 1,0 0-1,1 0 0,-1-1 0,1 1 1,-1-1-1,1 0 0,-1-1 0,1 1 1,0-1-1,-1 0 0,1 0 0,0 0 0,-1-1 1,1 0-1,-1 0 0,9-2 0,-4 0 4,-1 0-1,0 0 1,0-1-1,0 0 1,0-1-1,-1 1 1,0-1-1,0-1 0,0 1 1,-1-1-1,8-9 1,-10 11-6,0-1 0,0 0 0,-1 0 0,0 1 0,0-2 0,0 1 0,0 0 0,-1-1 0,0 1 0,0-1-1,-1 0 1,1 1 0,-1-1 0,-1 0 0,1 0 0,-1 0 0,0 0 0,-1-6 0,1 11-4,-1 0-1,1 0 1,-1 0-1,1 1 0,-1-1 1,0 0-1,0 0 1,1 1-1,-1-1 1,0 0-1,0 1 0,0-1 1,0 1-1,0-1 1,0 1-1,0-1 1,0 1-1,0 0 1,0-1-1,0 1 0,0 0 1,0 0-1,0 0 1,0 0-1,0 0 1,0 0-1,0 0 1,0 0-1,0 0 0,0 0 1,0 1-1,0-1 1,0 0-1,0 1 1,0-1-1,-1 1 0,-36 18-67,31-12 115,0 0 0,0 0 0,0 1 1,1-1-1,0 2 0,1-1 0,0 0 1,0 1-1,1 0 0,-6 17 0,9-23-24,-1 1-1,1 0 1,1 0 0,-1 0-1,1 0 1,-1 1-1,1-1 1,0 0-1,1 0 1,-1 0 0,1 0-1,0 0 1,0 0-1,0 0 1,0 0 0,0-1-1,1 1 1,0 0-1,0-1 1,0 1-1,0-1 1,1 1 0,-1-1-1,1 0 1,0 0-1,0 0 1,0-1-1,5 5 1,3-1-41,0 0 0,0-1 0,0 0 1,1-1-1,0 0 0,-1-1 0,1 0 0,22 2 0,35-2-2056,-5-9-3313,-10-11-2854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00.291"/>
    </inkml:context>
    <inkml:brush xml:id="br0">
      <inkml:brushProperty name="width" value="0.025" units="cm"/>
      <inkml:brushProperty name="height" value="0.025" units="cm"/>
    </inkml:brush>
  </inkml:definitions>
  <inkml:trace contextRef="#ctx0" brushRef="#br0">3393 394 1249,'0'0'-21,"0"-8"53,5-186 6833,-6 189-6860,0 1 0,0-1 0,0 1 0,-1 0 0,0 0 0,0 0 0,0 0 0,0 0 0,0 0 0,-1 0 1,1 1-1,-1-1 0,0 1 0,0 0 0,-1 0 0,1 0 0,-1 0 0,1 0 0,-1 1 0,0 0 0,0 0 0,0 0 0,0 0 0,0 0 0,-6-1 0,-14-4-100,0 1-1,0 0 1,-33-2-1,38 6 123,-719-67 1638,-9 62-1321,243 8-314,245 2 189,214 0-96,1 3 0,-1 1-1,-73 23 1,55-8-45,2 2 0,1 3 1,1 2-1,-65 44 0,94-53-78,2 1 1,0 1-1,1 1 1,1 1-1,2 2 0,0 0 1,2 2-1,1 0 1,-25 46-1,41-66-9,1 1 0,0-1 0,1 1 1,0 0-1,0 0 0,1 0 0,0 0 0,1 0 0,0 0 0,1 19 1,0-22 16,1 0 1,1 0 0,-1-1 0,1 1 0,0 0 0,0-1 0,1 1 0,0-1 0,0 0 0,0 0 0,0 0 0,1 0 0,0-1 0,0 1 0,0-1 0,1 0 0,9 7 0,7 3 48,0-1 0,2-1 0,-1-1 0,2-1 1,-1 0-1,32 6 0,153 27 61,527 26 20,-337-42-127,-369-24-12,775 63-55,2-32 17,-743-33 40,456-14 31,-450 7-25,0-4 0,-1-2 0,0-4 0,-1-2 0,89-38 0,-137 48 56,0-1 0,0-1 0,-1-1-1,-1 0 1,0-1 0,19-18 0,-32 26 16,0 0 1,1 0 0,-1-1-1,-1 0 1,1 0-1,-1 0 1,0 0 0,0 0-1,0-1 1,-1 1-1,0-1 1,0 0 0,0 1-1,-1-1 1,0 0-1,0 0 1,0 0-1,-1 0 1,0 0 0,0 0-1,-1-1 1,1 1-1,-1 1 1,-1-1 0,-3-12-1,-1 6-20,0-1-1,-1 2 1,-1-1 0,0 1-1,0 0 1,-1 0 0,0 1-1,-1 0 1,0 1 0,-22-15-1,5 5-69,-1 1-1,0 2 0,-47-20 0,33 21-342,0 2 0,0 1 0,-2 2-1,-76-7 1,-179 7-3614,160 10-30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0.931"/>
    </inkml:context>
    <inkml:brush xml:id="br0">
      <inkml:brushProperty name="width" value="0.025" units="cm"/>
      <inkml:brushProperty name="height" value="0.025" units="cm"/>
    </inkml:brush>
  </inkml:definitions>
  <inkml:trace contextRef="#ctx0" brushRef="#br0">154 233 4644,'0'0'214,"-11"-10"523,-8-5-19,-4-3 90,1-1 0,1-1 0,-28-35 0,48 55-773,1-1-1,-1 0 1,0 0-1,1 0 1,-1 0 0,0 0-1,1 0 1,-1 0-1,1 0 1,-1 0-1,1 0 1,0 0 0,-1 0-1,1 0 1,0 0-1,0 0 1,0 0-1,0 0 1,0 0 0,0-2-1,0 2-19,1 1-1,0 0 1,0-1-1,-1 1 1,1 0-1,0 0 1,0 0-1,-1 0 1,1 0-1,0 0 1,0 0 0,-1 0-1,1 0 1,0 0-1,0 0 1,-1 1-1,1-1 1,0 0-1,-1 0 1,1 1-1,1 0 1,44 23 60,-26-12-68,1 0-1,1-1 1,0-2-1,0 0 1,1-1 0,0-2-1,1 0 1,-1-1-1,1-2 1,0 0-1,0-2 1,31-1 0,405-24 1093,-121 2-556,-203 17-422,1085-55 204,131 1-262,-783 74-79,37 0 30,-571-15 0,0-1 0,0-3 1,0 0-1,0-3 0,52-16 0,-76 19 11,-19 5-710,-21 10-895,-9 17-2595,25-19-909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3.284"/>
    </inkml:context>
    <inkml:brush xml:id="br0">
      <inkml:brushProperty name="width" value="0.025" units="cm"/>
      <inkml:brushProperty name="height" value="0.025" units="cm"/>
    </inkml:brush>
  </inkml:definitions>
  <inkml:trace contextRef="#ctx0" brushRef="#br0">48 521 4933,'0'0'6331,"-9"1"-3929,-25 2 43,29-1 1148,14 0-2491,15-1-437,12-9 6,0-2 0,-1-1 0,0-2-1,0-1 1,43-26 0,-55 29-527,102-53 59,-4-5 0,185-137 0,-300 200-230,3 0-213,0-1-1,-1 0 1,0 0 0,0-1 0,11-14 0,-19 21 146,1 1-1,-1 0 1,0-1 0,1 1 0,-1 0-1,0-1 1,1 1 0,-1 0 0,0-1 0,0 1-1,1-1 1,-1 1 0,0 0 0,0-1-1,0 1 1,0-1 0,0 1 0,1-1-1,-1 1 1,0-1 0,0 1 0,0-1 0,0 1-1,0-1 1,0 1 0,-1-1 0,1 1-1,0 0 1,0-1 0,0 1 0,0-1 0,0 1-1,-1-1 1,1 1 0,0 0 0,0-1-1,-1 1 1,1-1 0,0 1 0,-1 0-1,1-1 1,0 1 0,-1 0 0,1-1 0,-1 1-1,1 0 1,0 0 0,-1 0 0,1-1-1,-1 1 1,1 0 0,-1 0 0,1 0 0,-1 0-1,1 0 1,-1 0 0,1 0 0,0 0-1,-1 0 1,1 0 0,-1 0 0,0 0 0,-30-1-7412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3.625"/>
    </inkml:context>
    <inkml:brush xml:id="br0">
      <inkml:brushProperty name="width" value="0.025" units="cm"/>
      <inkml:brushProperty name="height" value="0.025" units="cm"/>
    </inkml:brush>
  </inkml:definitions>
  <inkml:trace contextRef="#ctx0" brushRef="#br0">357 1 4805,'0'0'19549,"4"1"-19485,-3-1-61,-1 0 1,1 0 0,-1 0-1,1 1 1,-1-1-1,0 0 1,1 0-1,-1 1 1,1-1 0,-1 0-1,1 1 1,-1-1-1,0 0 1,1 1 0,-1-1-1,0 1 1,1-1-1,-1 1 1,0-1-1,0 1 1,1-1 0,-1 1-1,0-1 1,0 1-1,0-1 1,0 1 0,0-1-1,0 1 1,0-1-1,0 1 1,0 0-1,-7 23 99,-27 32 112,27-46-153,-117 157 1141,70-99-279,-73 122 0,125-187-918,0 0 0,0 1 0,0-1 0,1 1 0,-1 0 1,1-1-1,0 1 0,0 0 0,0 0 0,1 0 0,-1 5 0,1-7-5,1-1 0,0 0 0,-1 0 0,1 1 0,0-1 1,0 0-1,0 0 0,-1 0 0,1 0 0,0 0 0,1 0 0,-1 0 0,0 0 0,0-1 0,0 1 1,1 0-1,-1 0 0,0-1 0,0 1 0,1-1 0,-1 0 0,1 1 0,-1-1 0,0 0 0,1 0 1,-1 0-1,1 0 0,-1 0 0,0 0 0,1 0 0,-1 0 0,3-1 0,28-2 29,1-2 0,-1-1 0,0-1 0,-1-2 1,50-21-1,-11 5-49,71-20-1048,-8 2-5188,-64 19-1688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9.782"/>
    </inkml:context>
    <inkml:brush xml:id="br0">
      <inkml:brushProperty name="width" value="0.025" units="cm"/>
      <inkml:brushProperty name="height" value="0.025" units="cm"/>
    </inkml:brush>
  </inkml:definitions>
  <inkml:trace contextRef="#ctx0" brushRef="#br0">183 109 7271,'14'-10'3438,"-2"3"-2576,47-33 1323,-55 37-1603,-1-1-1,1 1 0,-1-1 1,0 1-1,0-1 0,0 0 1,0 0-1,2-5 1,-5 9-504,0-1 0,0 1 0,0 0 0,1-1 1,-1 1-1,0-1 0,0 1 0,0 0 0,0-1 1,0 1-1,0 0 0,0-1 0,0 1 0,0-1 1,0 1-1,0 0 0,0-1 0,0 1 0,-1 0 1,1-1-1,0 1 0,0-1 0,0 1 0,0 0 1,-1-1-1,1 1 0,0 0 0,0 0 0,-1-1 0,1 1 1,0 0-1,0 0 0,-1-1 0,1 1 0,0 0 1,-1 0-1,1 0 0,0-1 0,-1 1 0,1 0 1,-1 0-1,1 0 0,0 0 0,-1 0 0,1 0 1,0 0-1,-1 0 0,1 0 0,-1 0 0,1 0 1,0 0-1,-1 0 0,-24 3 1303,13 0-1245,0 1 0,0 1 0,0 0 0,0 1 0,1 0 0,0 0 1,0 1-1,1 1 0,-17 14 0,8-4-20,2 0 0,0 1 0,-29 41 1,42-54-53,0 0 1,0 0 0,1 0 0,-1 0 0,1 1 0,1-1 0,-1 1 0,1 0 0,1 0-1,-1-1 1,1 1 0,-1 15 0,3-21-52,-1 1 0,1-1 0,0 0 0,-1 1 0,1-1 0,0 1 0,0-1-1,0 0 1,0 0 0,0 0 0,0 1 0,0-1 0,1 0 0,-1 0 0,0 0 0,1-1 0,-1 1 0,0 0 0,1 0 0,-1-1-1,1 1 1,-1-1 0,1 1 0,-1-1 0,1 0 0,0 0 0,-1 1 0,1-1 0,-1 0 0,1 0 0,-1-1 0,1 1 0,2-1-1,58-7 190,-45 3-435,-1 0-1,0-1 1,0-1 0,-1-1 0,0 0 0,0-1 0,21-17-1,-22 15-1024,-2 0 0,1-1 0,-1 0-1,-1-1 1,0 0 0,-1-1 0,14-26-1,-4-8-5729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0.325"/>
    </inkml:context>
    <inkml:brush xml:id="br0">
      <inkml:brushProperty name="width" value="0.025" units="cm"/>
      <inkml:brushProperty name="height" value="0.025" units="cm"/>
    </inkml:brush>
  </inkml:definitions>
  <inkml:trace contextRef="#ctx0" brushRef="#br0">11 22 12556,'0'0'2375,"0"8"-31,-4 86 3218,-3 94-170,9-212-5281,1 0-1,1 0 0,1 1 0,13-38 0,6-26-68,-16 102-442,-6-7 398,1 0 1,0 0-1,0-1 0,1 1 0,0-1 0,0 0 0,1-1 1,0 1-1,0-1 0,0 1 0,11 7 0,-11-11 12,0-1 0,0 0 0,0 0 0,0 0-1,1-1 1,-1 0 0,1 0 0,-1 0 0,1-1 0,-1 0 0,1 0-1,-1 0 1,1-1 0,0 1 0,-1-1 0,0-1 0,1 1 0,-1-1-1,0 0 1,0 0 0,0 0 0,0-1 0,0 0 0,0 0 0,-1 0-1,1 0 1,-1-1 0,4-4 0,-1 1 8,-1 0 0,1 0 1,-2 0-1,1-1 0,-1 0 0,0 0 0,-1 0 0,0-1 1,0 1-1,0-1 0,-1 0 0,-1 0 0,0 0 0,0 0 1,1-18-1,-3 27-22,0-1 1,0 1 0,0 0-1,-1 0 1,1 0 0,0 0-1,0 0 1,0-1 0,0 1-1,0 0 1,0 0-1,-1 0 1,1 0 0,0 0-1,0 0 1,0 0 0,0 0-1,0-1 1,-1 1 0,1 0-1,0 0 1,0 0-1,0 0 1,0 0 0,-1 0-1,1 0 1,0 0 0,0 0-1,0 0 1,-1 0 0,1 0-1,0 0 1,0 0 0,0 0-1,0 0 1,-1 1-1,1-1 1,0 0 0,0 0-1,0 0 1,0 0 0,0 0-1,-1 0 1,1 0 0,0 0-1,0 1 1,0-1 0,0 0-1,0 0 1,0 0-1,0 0 1,-1 0 0,1 1-1,0-1 1,0 0 0,0 0-1,0 0 1,0 0 0,0 1-1,0-1 1,0 0-1,0 0 1,-9 11-79,2 1 127,1 0 0,1 0 0,-1 1 0,2-1-1,0 1 1,1 0 0,0 1 0,0-1 0,0 21 0,3-32-33,0-1 1,1 0 0,-1 0 0,0 1 0,0-1 0,1 0 0,-1 0 0,1 0-1,-1 0 1,1 1 0,-1-1 0,1 0 0,0 0 0,-1 0 0,1 0 0,0 0-1,0-1 1,0 1 0,0 0 0,0 0 0,0 0 0,0-1 0,0 1 0,2 0 0,1 1 19,0-1 0,0 1 0,0-1 0,0 0 0,0-1 0,0 1 0,0-1 1,5 0-1,-4 0-53,-1 0 1,1 0-1,0 0 1,-1-1-1,1 0 1,-1 0-1,1 0 1,-1 0-1,1-1 1,-1 0-1,0 0 1,0 0-1,0 0 1,0-1-1,5-4 1,-4-11-3349,-6 16 2496,0 1 0,1-1-1,-1 0 1,0 0 0,0 0-1,0 1 1,0-1 0,0 1 0,0-1-1,-1 1 1,-2-3 0,-12-10-11011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0.654"/>
    </inkml:context>
    <inkml:brush xml:id="br0">
      <inkml:brushProperty name="width" value="0.025" units="cm"/>
      <inkml:brushProperty name="height" value="0.025" units="cm"/>
    </inkml:brush>
  </inkml:definitions>
  <inkml:trace contextRef="#ctx0" brushRef="#br0">1 1 17969,'0'0'9449,"57"27"-9161,-42-15-224,3 0-32,2-2-768,-2 3-1378,2-1-1698,-1 2-1665,-2-1-2691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1.027"/>
    </inkml:context>
    <inkml:brush xml:id="br0">
      <inkml:brushProperty name="width" value="0.025" units="cm"/>
      <inkml:brushProperty name="height" value="0.025" units="cm"/>
    </inkml:brush>
  </inkml:definitions>
  <inkml:trace contextRef="#ctx0" brushRef="#br0">141 1 15310,'0'0'9780,"-9"0"-8226,-1 0-1220,0 1-1,0 1 1,0 0 0,-17 5 0,22-5-295,1-1 1,-1 1 0,1 0 0,0 0 0,0 0 0,0 0-1,0 1 1,0 0 0,0 0 0,1 0 0,-1 0 0,1 0 0,0 1-1,0 0 1,-3 4 0,6-8-73,0 1 0,0 0 0,0-1 0,0 1 0,0-1 1,0 1-1,0 0 0,0-1 0,0 1 0,0-1 0,0 1 0,0 0 0,0-1 0,1 1 0,-1-1 0,0 1 0,0-1 0,1 1 0,-1-1 1,0 1-1,1-1 0,-1 1 0,0-1 0,1 1 0,-1-1 0,1 0 0,-1 1 0,1-1 0,-1 0 0,1 1 0,-1-1 0,1 0 0,-1 1 1,1-1-1,-1 0 0,1 0 0,0 0 0,-1 0 0,1 0 0,-1 1 0,1-1 0,0 0 0,0-1 0,38 7-531,-28-5 207,50 7-1174,-12-3-238,0 3 0,54 16-1,-102-24 1782,0 0-1,0 0 1,0 0-1,0 0 1,0 1-1,0-1 1,0 0-1,-1 0 1,1 1-1,0-1 1,0 1 0,0-1-1,-1 1 1,1-1-1,0 1 1,-1-1-1,1 1 1,0 0-1,-1-1 1,1 1-1,-1 0 1,1-1-1,-1 1 1,1 0-1,-1 0 1,1 1-1,-2-1 72,1-1 0,-1 1-1,1 0 1,-1 0 0,0 0 0,1 0-1,-1-1 1,0 1 0,1 0-1,-1-1 1,0 1 0,0-1 0,0 1-1,0-1 1,0 1 0,0-1-1,0 1 1,-1-1 0,-51 16 2951,12-8-1607,0-2 0,-71 3 0,112-9-1499,-1 0 0,1 0 0,-1 0 0,1 0 0,-1 1 0,1-1 0,-1 0 0,1 0 0,-1-1 0,1 1 0,-1 0-1,1 0 1,-1 0 0,1 0 0,-1 0 0,1 0 0,-1-1 0,1 1 0,0 0 0,-1 0 0,1-1 0,-1 1 0,1 0 0,0-1 0,-1 1-1,1-1 1,0 1 0,-1 0 0,1-1 0,0 1 0,0-1 0,-1 1 0,1-1 0,0 0 0,7-16-3277,24-14-2599,-6 13 407,4-3-2130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04.343"/>
    </inkml:context>
    <inkml:brush xml:id="br0">
      <inkml:brushProperty name="width" value="0.025" units="cm"/>
      <inkml:brushProperty name="height" value="0.025" units="cm"/>
    </inkml:brush>
  </inkml:definitions>
  <inkml:trace contextRef="#ctx0" brushRef="#br0">197 78 10474,'7'-17'2866,"-3"12"-1333,-1-1 1,-1 0-1,1 0 1,-1-1-1,0 1 1,-1 0 0,2-9-1,-5 14-1332,-1 0-1,1 1 0,-1-1 1,1 1-1,0-1 1,-1 1-1,1 0 0,-1 0 1,1 0-1,-1 1 1,1-1-1,-5 1 0,-8 4-199,-1 0 0,1 1-1,0 0 1,1 1-1,0 1 1,0 1 0,0-1-1,-14 14 1,28-22-6,0 0 0,-1 0-1,1 1 1,-1-1 0,1 0 0,0 0 0,-1 1 0,1-1 0,0 0 0,-1 1 0,1-1 0,0 0 0,0 1 0,-1-1-1,1 1 1,0-1 0,0 0 0,-1 1 0,1-1 0,0 1 0,0-1 0,0 1 0,0-1 0,0 1 0,0-1 0,0 1-1,0-1 1,0 0 0,0 1 0,0-1 0,0 1 0,0-1 0,0 1 0,1-1 0,-1 1 0,0-1 0,0 0 0,0 1-1,1-1 1,-1 1 0,0-1 0,0 0 0,1 1 0,-1-1 0,0 0 0,1 1 0,-1-1 0,0 0 0,1 1 0,0-1-1,31 11 1,-3-1-221,-26-7 199,0 0 1,-1 0 0,1 0 0,-1 1 0,0-1-1,0 1 1,0-1 0,0 1 0,-1 0 0,1-1-1,-1 1 1,0 0 0,0 0 0,-1 0 0,1 0-1,-1 0 1,0 0 0,0 6 0,-1 4 25,1 0 0,-2 0 0,0-1 1,-4 17-1,-4-3 12,-1 1 0,-1-2 1,-1 0-1,-18 26 1,-7 14 22,37-65-34,1-1 0,-1 1 0,1 0 0,-1-1 0,1 1 0,-1 0 0,1 0 1,0-1-1,-1 1 0,1 0 0,0 0 0,0 0 0,-1 0 0,1-1 1,0 1-1,0 0 0,0 0 0,0 0 0,0 0 0,0 0 0,0 0 1,1-1-1,-1 1 0,0 0 0,0 0 0,1 0 0,-1 0 0,0-1 1,1 1-1,-1 0 0,1 0 0,0 0 0,1 0 2,-1 0-1,1-1 0,0 1 1,0-1-1,0 1 0,-1-1 1,1 0-1,0 0 1,0 0-1,0 0 0,0 0 1,0 0-1,0-1 0,1 1 1,66-21 31,-24 4-1390,-27 11-941,0 0 1,-1-2-1,33-18 0,-41 20-7194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1.351"/>
    </inkml:context>
    <inkml:brush xml:id="br0">
      <inkml:brushProperty name="width" value="0.025" units="cm"/>
      <inkml:brushProperty name="height" value="0.025" units="cm"/>
    </inkml:brush>
  </inkml:definitions>
  <inkml:trace contextRef="#ctx0" brushRef="#br0">49 114 12748,'0'0'12140,"-24"68"-10603,13-34-768,2-1-417,4 0-224,5-5-96,0-3 0,0-5-480,0-4-1058,8-7-383,-4-5-450,2-4-479,-4-2-1122,1-17-4612</inkml:trace>
  <inkml:trace contextRef="#ctx0" brushRef="#br0" timeOffset="1">23 1 9033,'0'0'13260,"50"32"-14958,-24-18-2081,3-3-2595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1.727"/>
    </inkml:context>
    <inkml:brush xml:id="br0">
      <inkml:brushProperty name="width" value="0.025" units="cm"/>
      <inkml:brushProperty name="height" value="0.025" units="cm"/>
    </inkml:brush>
  </inkml:definitions>
  <inkml:trace contextRef="#ctx0" brushRef="#br0">175 1 12492,'0'0'15972,"-11"0"-15449,8 0-511,-1 0 0,1 0-1,-1 0 1,1 0-1,0 1 1,-1-1-1,1 1 1,-1 0-1,1 0 1,0 0-1,0 1 1,-1-1-1,1 1 1,0-1 0,0 1-1,1 0 1,-1 0-1,0 1 1,1-1-1,-1 0 1,1 1-1,0 0 1,-1-1-1,1 1 1,1 0 0,-1 0-1,0 0 1,1 0-1,-1 1 1,1-1-1,0 0 1,0 1-1,1-1 1,-1 0-1,1 1 1,-1 5-1,1-6-103,0 1 0,0-1 0,0 1 0,1-1 0,-1 1 0,1-1 0,0 0 0,0 1 0,0-1 0,1 0 0,-1 0 0,1 0 0,-1 1 0,1-2 0,0 1 0,0 0 0,1 0 0,-1-1 0,0 1 0,1-1 0,0 0 0,-1 1 0,5 1 0,7 4-653,1 0 0,0-1 0,29 10-1,22 12-284,-65-29 1095,-1 0-1,1 1 0,0-1 0,-1 0 0,1 1 1,0-1-1,-1 1 0,1-1 0,-1 1 1,1-1-1,-1 1 0,1 0 0,-1-1 1,1 1-1,-1-1 0,0 1 0,1 0 1,-1 0-1,0-1 0,1 1 0,-1 0 0,0-1 1,0 1-1,0 0 0,0 0 0,0-1 1,0 1-1,0 0 0,0 1 0,-1 0 45,1 0-1,-1-1 0,0 1 1,0 0-1,0-1 0,-1 1 1,1-1-1,0 0 0,-1 1 1,1-1-1,0 0 0,-3 1 1,-52 29 1413,50-28-1394,-30 15-153,-53 23 1166,59-32-4081,0-4-3393,14-5-5940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4.586"/>
    </inkml:context>
    <inkml:brush xml:id="br0">
      <inkml:brushProperty name="width" value="0.025" units="cm"/>
      <inkml:brushProperty name="height" value="0.025" units="cm"/>
    </inkml:brush>
  </inkml:definitions>
  <inkml:trace contextRef="#ctx0" brushRef="#br0">282 46 5189,'0'0'13581,"-7"-8"-11542,4 4-1806,1 2-113,1-1 1,-1 1 0,0-1-1,0 1 1,0 0 0,0 0-1,0 0 1,-1 0 0,1 0-1,-1 1 1,1-1-1,-1 1 1,0 0 0,1-1-1,-1 1 1,0 0 0,0 1-1,0-1 1,0 0 0,1 1-1,-1 0 1,0-1 0,0 1-1,0 0 1,0 1 0,0-1-1,0 0 1,-3 2 0,-7 3 39,0 2 1,1-1 0,0 2 0,0-1-1,1 2 1,-15 12 0,-58 63 331,83-83-494,0 0 0,0 0 1,0 0-1,0 1 0,0-1 0,0 0 0,1 0 1,-1 0-1,0 1 0,1-1 0,-1 0 0,1 1 0,-1-1 1,1 0-1,0 1 0,-1 1 0,1-2-2,1 0 1,-1-1-1,0 1 0,0-1 1,1 1-1,-1 0 0,0-1 1,1 1-1,-1-1 0,0 1 1,1-1-1,-1 1 0,1-1 1,-1 0-1,1 1 0,-1-1 1,1 0-1,0 1 0,-1-1 1,1 0-1,-1 1 0,1-1 1,0 0-1,-1 0 0,1 0 1,53 3-134,-40-3 171,5 0-96,1-1-44,0 1 1,0 1-1,1 0 1,-1 2-1,31 8 0,-47-10 102,0 1 0,0-1-1,0 1 1,-1 0 0,1 0-1,-1 0 1,0 0-1,1 1 1,-1-1 0,0 1-1,0 0 1,-1 0-1,1 0 1,0 0 0,-1 1-1,0-1 1,0 1-1,0-1 1,0 1 0,-1 0-1,1-1 1,-1 1-1,0 0 1,0 0 0,0 0-1,-1 0 1,1 0-1,-1 0 1,0 0 0,0 1-1,-1-1 1,1 0 0,-1 0-1,-1 5 1,-1-1 112,1 0 0,-1-1 0,0 1 0,-1-1 1,0 0-1,0 0 0,-1-1 0,1 1 0,-1-1 0,-1 0 1,1 0-1,-1-1 0,-9 8 0,2-3 232,-1 1 0,-1-2 1,0 0-1,0-1 0,-20 8 0,34-15-326,0 0-1,0-1 1,0 1 0,0-1-1,0 1 1,-1-1 0,1 0 0,0 1-1,0-1 1,0 0 0,-1 0-1,1 0 1,0 0 0,0 0-1,-1 0 1,1 0 0,0 0-1,0 0 1,0-1 0,-1 1-1,1 0 1,-2-2 0,3 1-66,0 1 0,-1-1 1,1 0-1,0 0 1,-1 0-1,1 0 0,0 0 1,0 0-1,0 0 1,0 0-1,0 0 0,0 0 1,0 0-1,0 0 1,0 0-1,0 0 0,1 0 1,-1 1-1,0-1 1,1 0-1,0-1 1,3-8-924,1 0 0,0 1 1,12-16-1,51-55-7609,-29 36 1644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4.942"/>
    </inkml:context>
    <inkml:brush xml:id="br0">
      <inkml:brushProperty name="width" value="0.025" units="cm"/>
      <inkml:brushProperty name="height" value="0.025" units="cm"/>
    </inkml:brush>
  </inkml:definitions>
  <inkml:trace contextRef="#ctx0" brushRef="#br0">2 61 16688,'0'0'5461,"0"11"-3865,0 10-871,-1-9-295,1 1-1,0 0 0,1-1 1,0 1-1,6 23 0,-6-33-410,0-1 0,0 0-1,0 1 1,0-1 0,0 0-1,0 0 1,1 0 0,-1 0 0,1 0-1,0 0 1,-1 0 0,1 0-1,0-1 1,0 1 0,0-1-1,0 1 1,0-1 0,0 0 0,1 0-1,-1 0 1,0 0 0,1 0-1,-1 0 1,0-1 0,1 1-1,-1-1 1,1 0 0,-1 1 0,1-1-1,-1-1 1,1 1 0,-1 0-1,1 0 1,-1-1 0,1 1-1,-1-1 1,1 0 0,3-2 0,4-1 20,-1 0 0,0-1 1,0-1-1,0 1 1,-1-1-1,1-1 0,12-13 1,-15 13-33,1 1 0,0 0 1,0 0-1,0 1 0,1 0 0,-1 0 1,1 1-1,0 0 0,1 0 0,14-4 1,-22 7 5,0 1 0,0 0 1,0 0-1,0 0 0,0 0 1,0 0-1,0 0 0,0 0 1,0 0-1,0 1 0,0-1 1,0 0-1,0 0 0,0 1 1,0-1-1,0 1 0,-1-1 1,1 1-1,0-1 0,0 1 1,0-1-1,-1 1 0,1 0 1,0 0-1,-1-1 0,1 1 1,0 0-1,-1 0 0,1 1 1,9 32 569,-10-31-548,1 0 1,-1 1-1,1-1 1,0 0-1,0 0 1,0 0-1,0 0 1,1 1-1,-1-2 1,1 1-1,2 4 1,-3-7-27,0 1 0,0-1 0,0 1 0,0-1 0,0 0 0,0 1 0,0-1 0,0 0-1,0 0 1,0 1 0,0-1 0,0 0 0,1 0 0,-1 0 0,0-1 0,0 1 0,0 0 0,0 0 0,0 0 0,0-1 0,0 1 0,0-1 0,0 1 0,0-1 0,0 1 0,0-1-1,0 1 1,0-1 0,-1 0 0,1 1 0,0-1 0,1-1 0,27-30 182,-24 27-202,11-14-273,-3 5-1086,-1-1-1,14-21 1,-23 31 147,0 0 0,-1 0 0,0 0 0,0 0 0,0 0 0,-1-1 0,2-8 0,-2-6-5364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5.286"/>
    </inkml:context>
    <inkml:brush xml:id="br0">
      <inkml:brushProperty name="width" value="0.025" units="cm"/>
      <inkml:brushProperty name="height" value="0.025" units="cm"/>
    </inkml:brush>
  </inkml:definitions>
  <inkml:trace contextRef="#ctx0" brushRef="#br0">1 46 9097,'0'0'13420,"69"17"-16911,-28-17-2531,5 0-2434</inkml:trace>
  <inkml:trace contextRef="#ctx0" brushRef="#br0" timeOffset="1">384 0 17745,'-10'5'2594,"-1"1"-1878,0 1-1,0 0 1,0 0-1,1 1 1,0 0-1,-15 18 1,21-22-613,0 1 0,0-1 0,1 1 1,0 0-1,0 0 0,0 0 0,0 1 1,1-1-1,0 1 0,0-1 0,1 1 1,-1 0-1,1 0 0,1-1 0,-1 1 1,1 0-1,0 0 0,0 0 0,2 10 1,-1-12-102,1-1 1,-1 1 0,1-1 0,0 0 0,0 0 0,0 0-1,1 0 1,-1 0 0,1 0 0,0 0 0,-1-1 0,1 0-1,0 1 1,0-1 0,1 0 0,-1 0 0,0-1-1,1 1 1,-1-1 0,1 0 0,6 2 0,6 2-224,1-2 0,0 0 0,22 2-1,-29-4-206,52 2-3483,-23-7-2234,-22-3 1089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5.645"/>
    </inkml:context>
    <inkml:brush xml:id="br0">
      <inkml:brushProperty name="width" value="0.025" units="cm"/>
      <inkml:brushProperty name="height" value="0.025" units="cm"/>
    </inkml:brush>
  </inkml:definitions>
  <inkml:trace contextRef="#ctx0" brushRef="#br0">0 93 6086,'0'0'18172,"8"5"-17676,0-1-452,0 0 1,0-1-1,0 0 1,1 0-1,-1-1 0,1 0 1,0-1-1,-1 1 1,1-2-1,15 1 0,-20-1 44,0 0-1,0-1 1,0 1-1,0-1 1,0 1 0,0-1-1,0 0 1,0-1-1,0 1 1,0-1-1,-1 1 1,1-1-1,-1 0 1,1-1-1,-1 1 1,0-1-1,0 1 1,0-1 0,0 0-1,0 0 1,-1 0-1,1 0 1,-1-1-1,0 1 1,0-1-1,0 1 1,0-1-1,2-7 1,-3 9-60,-1 0 0,1 0 0,-1 0 1,1 0-1,-1 0 0,1 0 0,-1 0 0,0 0 0,0 0 1,0 0-1,0 0 0,0 0 0,-1 0 0,1 0 0,-1 0 1,1 0-1,-1 0 0,0 0 0,0 0 0,1 0 0,-1 0 1,-2-1-1,2 2-23,-1 0 1,1 0-1,-1 0 1,0 0-1,1 1 1,-1-1-1,0 1 1,0-1-1,1 1 1,-1 0 0,0-1-1,0 1 1,1 0-1,-1 0 1,0 0-1,0 0 1,0 1-1,1-1 1,-4 1-1,-4 2-15,1-1-1,-1 2 0,1-1 0,0 1 1,0 0-1,0 1 0,0 0 1,-10 8-1,12-7 23,0-1 1,0 1-1,0 0 0,1 0 1,0 1-1,0-1 0,1 1 1,-1 0-1,2 1 0,-1-1 1,1 1-1,0-1 0,1 1 1,-1 0-1,-1 12 0,4-18-17,0 0-1,1-1 0,-1 1 0,0 0 0,0-1 1,1 1-1,-1-1 0,1 1 0,-1-1 0,1 1 1,0-1-1,-1 1 0,1-1 0,0 1 1,0-1-1,0 0 0,0 0 0,0 1 0,1-1 1,-1 0-1,0 0 0,2 1 0,2 1-136,-1-1 1,1 0-1,-1 0 0,1 0 1,0-1-1,0 0 0,7 2 0,6-1-1707,0-1 0,0 0 0,23-3-1,9-5-5442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6.469"/>
    </inkml:context>
    <inkml:brush xml:id="br0">
      <inkml:brushProperty name="width" value="0.025" units="cm"/>
      <inkml:brushProperty name="height" value="0.025" units="cm"/>
    </inkml:brush>
  </inkml:definitions>
  <inkml:trace contextRef="#ctx0" brushRef="#br0">0 96 2915,'0'0'20019,"1"8"-18866,1 13-543,24 157 1671,-21-151-2182,2 1 0,1-1-1,1-1 1,19 40-1,-28-64-88,1 0 0,0-1 0,-1 1 0,1 0 0,0-1 0,0 1 0,0 0 0,0-1 0,1 1 0,-1-1 0,0 0 0,1 1 0,-1-1 0,1 0 0,-1 0 0,1 0 0,-1 0 0,1 0 0,0 0 0,2 0 0,-3-1 26,0 0 0,0-1 0,0 1 1,0-1-1,0 1 0,0-1 0,0 1 0,0-1 1,0 0-1,0 1 0,0-1 0,0 0 1,0 0-1,-1 0 0,1 0 0,0 0 1,-1 0-1,1 0 0,-1 0 0,1 0 0,-1 0 1,1 0-1,-1-2 0,5-9 180,-2-1-1,0 1 1,0-1-1,0-18 1,-1 7-131,0 6-56,0 0 0,-1-1 0,-1 1-1,-1 0 1,0-1 0,-1 1-1,-8-30 1,13 108-467,0-50 432,1 0 0,-1 0 1,1-1-1,1 1 0,0-1 0,0 0 0,1-1 0,0 1 0,0-1 0,12 11 0,-14-15 14,0-1 1,0 0-1,1 0 0,-1 0 1,1-1-1,-1 0 0,1 1 0,0-2 1,0 1-1,0 0 0,0-1 0,0 0 1,0 0-1,0-1 0,0 1 1,1-1-1,-1 0 0,0-1 0,0 1 1,0-1-1,1 0 0,-1 0 0,5-2 1,-2-1 84,1 0 0,0 0 1,-1-1-1,0-1 0,0 1 1,-1-1-1,1 0 0,-1-1 1,-1 0-1,1 0 0,-1 0 1,0-1-1,-1 0 0,8-14 1,-4 5 46,0 0 0,-2-1 0,0 0 0,-1 0 0,0-1 1,3-25-1,-5 6 22,-2-50 1,-2 87-163,0 0 0,1 0-1,-1 1 1,0-1 0,0 0-1,-1 0 1,1 1-1,0-1 1,0 0 0,0 0-1,0 1 1,-1-1 0,1 0-1,0 0 1,-1 1 0,1-1-1,0 0 1,-1 1 0,1-1-1,-1 0 1,1 1 0,-2-1-1,1 1-5,1 0-1,-1 0 0,0 0 0,1 0 1,-1 0-1,1 1 0,-1-1 1,0 0-1,1 1 0,-1-1 0,1 0 1,-1 1-1,1-1 0,-1 1 0,1-1 1,-1 1-1,1-1 0,-1 1 1,1-1-1,-1 1 0,1-1 0,0 1 1,0-1-1,-1 1 0,1 0 1,0-1-1,0 1 0,-1 1 0,-9 25-15,1 0 0,1 1 0,2 0 0,0 0 0,2 1 0,1-1 0,2 38 0,1-63 23,0-1 0,0 1 0,0 0 0,1-1-1,-1 1 1,1-1 0,0 1 0,0-1 0,0 1 0,0-1 0,0 1-1,0-1 1,1 0 0,-1 0 0,1 1 0,0-1 0,0 0-1,-1-1 1,1 1 0,1 0 0,-1 0 0,0-1 0,0 1-1,0-1 1,1 0 0,-1 0 0,1 0 0,-1 0 0,1 0 0,-1 0-1,1-1 1,0 1 0,3-1 0,1 1 9,0-1 1,0 0-1,-1 0 1,1 0 0,0-1-1,0 0 1,-1-1-1,1 1 1,-1-1-1,1 0 1,-1-1-1,10-5 1,-9 4 1,1-1 1,-1 0-1,0 0 1,0 0-1,0-1 1,-1 0-1,0-1 1,0 1 0,0-1-1,-1 0 1,0-1-1,-1 1 1,0-1-1,0 0 1,0 0-1,-1 0 1,0-1-1,-1 1 1,0-1-1,0 1 1,-1-1-1,1-10 1,-2 19-14,-1 0-1,1 1 1,0-1-1,0 0 1,0 0 0,0 1-1,-1-1 1,1 0-1,0 0 1,0 1-1,-1-1 1,1 0 0,0 0-1,0 0 1,-1 1-1,1-1 1,0 0 0,-1 0-1,1 0 1,0 0-1,0 0 1,-1 1-1,1-1 1,0 0 0,-1 0-1,1 0 1,0 0-1,-1 0 1,1 0 0,0 0-1,-1 0 1,1 0-1,0-1 1,-1 1-1,1 0 1,0 0 0,-1 0-1,1 0 1,0 0-1,-1 0 1,1-1 0,0 1-1,0 0 1,-1 0-1,1 0 1,0-1-1,0 1 1,-1 0 0,1 0-1,0-1 1,0 1-1,0 0 1,0-1 0,-1 1-1,1 0 1,0-1-1,0 1 1,0 0-1,0-1 1,0 1 0,0 0-1,0-1 1,0 1-1,0 0 1,0-1 0,0 1-1,-17 22-149,13-14 145,1 0-1,0 0 0,1 1 0,-1-1 0,2 1 0,-1-1 0,0 14 0,2-20-9,0 1-1,0-1 1,0 0-1,1 1 1,-1-1-1,0 1 1,1-1 0,0 0-1,-1 1 1,1-1-1,0 0 1,0 0-1,0 0 1,1 0-1,-1 0 1,0 0-1,1 0 1,0 0-1,-1 0 1,1 0-1,0-1 1,0 1-1,0-1 1,0 1-1,0-1 1,0 0-1,0 0 1,0 0 0,0 0-1,5 1 1,0 0-459,1-1 0,-1 0 1,1 0-1,-1-1 1,1 1-1,7-2 0,25-10-6415,-7-9-5185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7.447"/>
    </inkml:context>
    <inkml:brush xml:id="br0">
      <inkml:brushProperty name="width" value="0.025" units="cm"/>
      <inkml:brushProperty name="height" value="0.025" units="cm"/>
    </inkml:brush>
  </inkml:definitions>
  <inkml:trace contextRef="#ctx0" brushRef="#br0">29 141 5093,'5'-14'5867,"-1"4"-4810,19-54 2308,-22 59-2664,0 0 0,0 0 0,0 1 0,-1-1-1,0 0 1,0 0 0,0 0 0,-1-5 0,0 10-655,1 0 1,0 0-1,0-1 0,0 1 1,0 0-1,-1 0 0,1-1 1,0 1-1,0 0 1,0 0-1,-1 0 0,1-1 1,0 1-1,0 0 0,-1 0 1,1 0-1,0 0 1,-1 0-1,1-1 0,0 1 1,0 0-1,-1 0 0,1 0 1,0 0-1,-1 0 0,1 0 1,0 0-1,0 0 1,-1 0-1,1 0 0,0 0 1,-1 0-1,1 1 0,0-1 1,-1 0-1,1 0 1,0 0-1,0 0 0,-1 0 1,1 1-1,0-1 0,0 0 1,-1 0-1,1 0 1,0 1-1,0-1 0,0 0 1,-1 0-1,1 0 0,0 1 1,0-1-1,0 0 0,0 1 1,0-1-1,0 0 1,0 0-1,-1 1 0,1-1 1,0 0-1,0 1 0,-12 17 350,4 3-273,1 1-1,1 0 1,1 0-1,1 1 1,1 0-1,0 25 1,2 10 478,8 72 1,-4-98-490,2 1 0,1-1 0,2 0 0,1 0 0,1-1 0,1 0 1,2-1-1,2 0 0,17 27 0,-17-44 353,-8-23 550,-6-34 634,-1 34-1735,-3-26 133,-1-1 0,-2 1 1,-2 0-1,-1 1 0,-2 0 0,-23-52 1,25 70-153,5 17-247,12 29 24,-6-25 326,0 0-1,0 1 1,0-1 0,1 0-1,0 0 1,0-1 0,0 1 0,0 0-1,0-1 1,1 0 0,0 0-1,-1 0 1,1 0 0,0-1-1,0 1 1,1-1 0,-1 0-1,0 0 1,1-1 0,-1 1 0,1-1-1,0 0 1,-1 0 0,1 0-1,0-1 1,0 0 0,-1 0-1,1 0 1,9-2 0,-4 0 18,-1-1 0,0 0 0,0 0 0,0-1 0,0 0 0,0-1 0,-1 0 0,0 0 0,0-1 0,0 0 0,-1 0 0,0-1 0,11-13 0,-6 3-8,-10 14-5,0-1-1,0 1 1,0 0 0,1 0-1,-1 0 1,1 0 0,-1 1-1,6-5 1,-5 10-44,-1 0 0,0 0 0,0 0 0,0 0 1,-1 0-1,1 0 0,-1 0 0,2 7 0,2 1 62,-4-9-10,0 0 0,1 0 0,-1-1 0,0 1-1,1 0 1,-1-1 0,1 1 0,0-1 0,-1 1 0,1-1 0,0 0 0,0 1 0,0-1 0,0 0 0,0 0 0,0-1-1,0 1 1,0 0 0,0-1 0,0 1 0,1-1 0,-1 0 0,0 0 0,0 1 0,0-2 0,1 1 0,-1 0 0,0 0-1,0-1 1,0 1 0,4-2 0,7-3 79,-1-1-1,0 0 1,0-1-1,17-13 1,-22 14-93,1 1 0,-1 0 0,1 0 0,0 0 0,0 1 1,1 1-1,13-5 0,-20 8-4,0-1 0,-1 1 1,1 0-1,0 0 0,0 0 0,0 0 1,-1 0-1,1 1 0,0-1 0,0 0 0,-1 1 1,1 0-1,0-1 0,-1 1 0,1 0 1,-1 0-1,1-1 0,-1 1 0,1 1 0,-1-1 1,0 0-1,1 0 0,-1 0 0,0 1 1,0-1-1,0 0 0,0 1 0,1 2 1,11 11 31,-13-15-66,0 1 0,1-1 0,-1 1 0,0-1 0,1 0 0,-1 1 0,1-1 0,-1 0 0,0 0 0,1 1 0,-1-1 0,1 0 0,-1 0 0,1 0 0,-1 0 0,1 0 0,-1 1 0,1-1 0,-1 0 0,1 0 0,0 0 0,-1 0 0,1 0 0,-1-1 0,1 1 0,-1 0 0,1 0 0,-1 0 0,1 0 0,-1 0 0,1-1 0,-1 1 0,0 0 0,1 0 0,-1-1 1,1 1-1,-1 0 0,0-1 0,1 1 0,-1-1 0,0 1 0,1 0 0,-1-1 0,0 1 0,1-1 0,-1 1 0,0-1 0,0 1 0,0-1 0,1 1 0,-1-1 0,0 1 0,0-1 0,0 1 0,0-1 0,0 1 0,0-1 0,0 1 0,0-2 0,6-34-5246,-6 35 5063,2-26-4880,-2-6-1900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7.775"/>
    </inkml:context>
    <inkml:brush xml:id="br0">
      <inkml:brushProperty name="width" value="0.025" units="cm"/>
      <inkml:brushProperty name="height" value="0.025" units="cm"/>
    </inkml:brush>
  </inkml:definitions>
  <inkml:trace contextRef="#ctx0" brushRef="#br0">0 0 13549,'0'0'7687,"47"34"-7623,-29-26 0,0-1-1121,-1-1-1633,1-2-2371,-2 0-2210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8.145"/>
    </inkml:context>
    <inkml:brush xml:id="br0">
      <inkml:brushProperty name="width" value="0.025" units="cm"/>
      <inkml:brushProperty name="height" value="0.025" units="cm"/>
    </inkml:brush>
  </inkml:definitions>
  <inkml:trace contextRef="#ctx0" brushRef="#br0">45 30 6342,'0'0'16501,"-3"3"-15636,-3 6-466,0-1 1,0 1-1,1 0 0,1 0 1,-5 10-1,9-17-380,-1-1 0,0 1 0,0 0 0,1-1 0,-1 1 0,0 0 0,1-1 0,0 1 0,-1 0 0,1 0 0,0-1 0,0 1 0,0 0 0,0 0 0,0 0 0,1-1 0,-1 1 0,0 0 0,1 0 0,0-1-1,-1 1 1,1-1 0,0 1 0,0 0 0,-1-1 0,1 1 0,1-1 0,-1 0 0,0 1 0,0-1 0,0 0 0,1 1 0,-1-1 0,0 0 0,1 0 0,-1 0 0,1-1 0,0 1 0,1 1 0,4-1-4,0 1 1,0-1-1,1 0 1,-1 0-1,0-1 0,1 0 1,-1 0-1,0-1 1,1 0-1,-1 0 1,0-1-1,0 0 0,0 0 1,0-1-1,8-3 1,-6 1-14,0 0 0,0-1 1,0 0-1,0 0 0,-1-1 1,0 0-1,-1 0 0,1-1 0,-2 0 1,8-10-1,-23 73 724,11-54-668,-1-1-1,1 1 1,0-1 0,0 1 0,-1-1-1,1 0 1,0 0 0,0 0 0,-1 0-1,1 0 1,0 0 0,0-1-1,-1 1 1,1-1 0,3 0 0,7-5 10,0-1 0,-1 1 0,1-2 0,-1 0 0,15-14 0,-15 13-74,-1 0 0,2 0 0,-1 2 1,1-1-1,17-7 0,-28 14-17,-1 1 0,1 0 1,0-1-1,0 1 0,-1 0 0,1 0 0,0 0 0,0-1 0,-1 1 0,1 0 0,0 0 0,0 0 0,0 0 0,-1 0 1,1 0-1,0 0 0,0 1 0,-1-1 0,1 0 0,0 0 0,0 1 0,-1-1 0,1 0 0,0 1 0,-1-1 1,1 1-1,0-1 0,-1 1 0,1-1 0,-1 1 0,1-1 0,-1 1 0,1-1 0,-1 1 0,1 0 0,-1-1 0,1 1 1,-1 0-1,0 0 0,1-1 0,-1 1 0,0 0 0,0 0 0,0-1 0,0 1 0,0 0 0,0 0 0,0-1 1,0 1-1,0 0 0,0 0 0,0 0 0,0 0 0,6 22-2173,-5-22 1956,0 0-1,-1 0 0,1 0 1,0-1-1,0 1 0,0 0 1,-1-1-1,1 1 0,0 0 1,0-1-1,0 1 0,0-1 1,0 1-1,0-1 0,0 0 1,0 1-1,0-1 0,0 0 0,0 0 1,0 0-1,0 0 0,2 0 1,15-2-3807,5-7-1686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188"/>
    </inkml:context>
    <inkml:brush xml:id="br0">
      <inkml:brushProperty name="width" value="0.025" units="cm"/>
      <inkml:brushProperty name="height" value="0.025" units="cm"/>
    </inkml:brush>
  </inkml:definitions>
  <inkml:trace contextRef="#ctx0" brushRef="#br0">1 1 13293,'0'0'1847,"3"11"-1660,14 34 107,3 0 1,1-2 0,35 56 0,-26-49-350,-2 1 0,29 75 0,-55-120-127,0-1 1,-1 0 0,1 0 0,-1 1-1,0-1 1,-1 0 0,1 1-1,-1 8 1,-1-12 69,1 0 0,-1-1 1,1 1-1,-1 0 0,0 0 0,0 0 1,1-1-1,-1 1 0,-1 0 0,1-1 0,0 1 1,0-1-1,-1 1 0,1-1 0,0 0 1,-1 1-1,1-1 0,-1 0 0,0 0 0,1 0 1,-1 0-1,0 0 0,0-1 0,0 1 1,0 0-1,-1 0 0,-29 6-1756,-3-1-1453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05.491"/>
    </inkml:context>
    <inkml:brush xml:id="br0">
      <inkml:brushProperty name="width" value="0.025" units="cm"/>
      <inkml:brushProperty name="height" value="0.025" units="cm"/>
    </inkml:brush>
  </inkml:definitions>
  <inkml:trace contextRef="#ctx0" brushRef="#br0">105 0 9289,'0'0'7548,"-1"9"-6421,-27 127 2990,13-69-3276,2 2 0,-6 118 1,19-186-1595,0-17-1532,0-6 1599,0 1-1,-2-1 1,0 1 0,-1-1-1,-1 1 1,-13-38 0,57 79 4848,-36-18-4057,0 0 1,0-1-1,0 0 1,0 0 0,0 0-1,0 0 1,0 0-1,0-1 1,1 0 0,-1 0-1,6 0 1,-6-6 26,0 0 0,0 0 0,-1-1 1,1 1-1,-2-1 0,1 1 1,-1-1-1,3-10 0,-14 41 79,7-20-141,0 0-1,0 0 1,0 0 0,1 0-1,0 0 1,0 1 0,0-1 0,0 9-1,1-9-12,0 0-1,0-1 0,1 1 1,-1 0-1,1 0 1,0 0-1,0-1 0,0 1 1,0-1-1,1 1 1,0-1-1,2 4 0,-4-6-45,1 0 0,-1-1 0,1 1-1,0 0 1,-1-1 0,1 1-1,0-1 1,0 1 0,-1-1-1,1 1 1,0-1 0,0 0-1,0 1 1,0-1 0,0 0-1,-1 1 1,1-1 0,0 0 0,0 0-1,0 0 1,1 0 0,0 0 11,0-1 1,0 0 0,0 1 0,0-1-1,0 0 1,0 0 0,0 0-1,0 0 1,0 0 0,-1 0 0,1-1-1,0 1 1,1-2 0,8-8 22,0 0 1,0 0-1,-1-1 0,-1-1 1,0 1-1,0-1 0,-2-1 1,1 0-1,9-27 1,-41 107 532,18-53-487,0 0-1,1 1 1,1-1-1,0 1 0,1 0 1,-3 28-1,6-41-83,0-1-1,-1 1 1,1 0-1,1-1 1,-1 1-1,0-1 0,0 1 1,0 0-1,0-1 1,0 1-1,0-1 1,1 1-1,-1-1 1,0 1-1,0 0 0,1-1 1,-1 1-1,0-1 1,1 1-1,-1-1 1,1 0-1,-1 1 1,1-1-1,-1 1 0,1-1 1,-1 0-1,1 1 1,-1-1-1,1 0 1,-1 0-1,1 1 1,-1-1-1,2 0 0,25-4 190,25-23 14,41-38-269,28-16-197,-108 78 106,-14 13 128,-9 10 103,-62 79 891,72-99-964,0 0 0,0 0 0,0 0 0,0 0 0,0 0 0,1 0 0,-1 0 0,0 0 0,0 0 0,0 0 0,0 0 0,0 0 0,0 0 0,0 0 0,0 0 0,0 0 0,0 0 0,0 0 0,0 0 0,0 0 0,0 0 1,1 0-1,-1 0 0,0 0 0,0 0 0,0 0 0,0 0 0,0 0 0,0 0 0,0 0 0,0 0 0,0 0 0,0 0 0,0 0 0,0 0 0,0 0 0,0 0 0,0 1 0,0-1 0,0 0 0,0 0 0,0 0 0,0 0 0,0 0 0,0 0 0,0 0 0,12-8 153,15-13-32,7-12-204,-17 15-67,1 1-1,0 1 0,37-24 0,-55 41 137,1 1-1,-1 0 0,0-1 1,1 1-1,-1-1 1,0 1-1,0 0 0,0-1 1,0 1-1,0 0 1,0-1-1,0 1 0,-1 0 1,1-1-1,0 1 1,-2 1-1,-16 42 198,13-35-78,0 0-1,1 1 0,0-1 0,1 1 0,0 0 1,1 0-1,-2 13 0,7-23-102,-1-1 0,0 1 0,0-1 0,1 0 0,-1 0 0,0 0 0,1 0 0,-1 0 0,0-1 0,1 1 0,-1-1 0,0 1 0,0-1 0,3-1 0,-5 2-107,22-15-1112,-18 8-2380,-3-2-4590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8.488"/>
    </inkml:context>
    <inkml:brush xml:id="br0">
      <inkml:brushProperty name="width" value="0.025" units="cm"/>
      <inkml:brushProperty name="height" value="0.025" units="cm"/>
    </inkml:brush>
  </inkml:definitions>
  <inkml:trace contextRef="#ctx0" brushRef="#br0">134 111 13485,'0'0'7062,"-9"0"-5295,1 1-1541,0 0-1,0 1 1,0-1-1,0 2 1,0-1-1,1 1 0,-1 1 1,-10 6-1,15-9-184,0 1 0,0-1 0,1 1 0,-1 0 0,0 0 0,1 0 0,0 0 0,-1 1 0,1-1-1,0 1 1,0-1 0,0 1 0,1 0 0,-1-1 0,1 1 0,-1 0 0,1 0 0,0 0 0,0 0 0,0 1 0,1-1-1,-1 0 1,1 0 0,0 0 0,0 1 0,0-1 0,0 0 0,0 0 0,1 4 0,1-6-32,-1 1 1,0-1-1,1 0 1,-1 1-1,0-1 0,1 0 1,0 0-1,-1 0 1,1 0-1,0-1 1,-1 1-1,1 0 1,0-1-1,0 1 0,-1-1 1,1 1-1,0-1 1,0 0-1,0 0 1,0 0-1,0 0 0,0 0 1,2-1-1,46-3 37,-42 1-393,0 1 1,0-1-1,-1-1 1,1 1-1,-1-1 0,0-1 1,0 1-1,0-1 0,-1 0 1,1-1-1,-1 0 1,7-9-1,21-35-1009,-12-5 3417,-21 54-230,-12 24 1041,9-17-2729,0 0 0,0 0 0,0 0 0,1 1 0,0-1 0,0 0 0,1 1 0,0-1 0,0 1 0,1 7 0,-1-12-128,0 0 0,1 0 1,0 0-1,-1 0 1,1 0-1,0 0 1,0 0-1,0 0 1,0 0-1,0 0 0,0 0 1,1-1-1,-1 1 1,0 0-1,1-1 1,0 0-1,-1 1 1,1-1-1,0 0 0,0 0 1,0 1-1,-1-1 1,1-1-1,0 1 1,0 0-1,0 0 1,1-1-1,-1 1 1,0-1-1,0 0 0,0 0 1,4 0-1,-2 0 9,0 0-1,0-1 0,0 0 1,0 0-1,0 0 0,0 0 1,0 0-1,0-1 0,0 0 1,-1 0-1,1 0 0,-1 0 1,1 0-1,-1-1 0,0 0 1,0 1-1,0-1 0,0-1 1,-1 1-1,1 0 0,-1 0 1,0-1-1,0 1 1,0-1-1,2-5 0,-1 1-276,0 1 0,0 0-1,-1-1 1,0 0 0,-1 1 0,0-1 0,0 0-1,0 0 1,-1 0 0,0 0 0,-1 0-1,-3-15 1,4 22 95,-1-1-1,0 1 0,0-1 1,1 1-1,-1-1 1,0 1-1,0 0 1,-1-1-1,1 1 0,0 0 1,0 0-1,-1 0 1,1 0-1,0 0 1,-1 0-1,1 0 1,-1 1-1,1-1 0,-1 0 1,0 1-1,1 0 1,-1-1-1,0 1 1,1 0-1,-1-1 0,-2 1 1,-1 0-851,0 0 0,0 0 0,0 0 0,0 1 0,0-1 0,0 1 0,-8 3 0,2 0-5477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8.842"/>
    </inkml:context>
    <inkml:brush xml:id="br0">
      <inkml:brushProperty name="width" value="0.025" units="cm"/>
      <inkml:brushProperty name="height" value="0.025" units="cm"/>
    </inkml:brush>
  </inkml:definitions>
  <inkml:trace contextRef="#ctx0" brushRef="#br0">0 0 16303,'0'0'7015,"35"56"-18322,-18-36 5222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19.174"/>
    </inkml:context>
    <inkml:brush xml:id="br0">
      <inkml:brushProperty name="width" value="0.025" units="cm"/>
      <inkml:brushProperty name="height" value="0.025" units="cm"/>
    </inkml:brush>
  </inkml:definitions>
  <inkml:trace contextRef="#ctx0" brushRef="#br0">164 402 12780,'0'0'11387,"-11"0"-10181,1 2-1022,-1 0-1,1 0 1,0 1-1,0 0 1,0 1-1,0 0 0,-17 10 1,23-12-134,0 0 0,1 1-1,-1-1 1,1 0 0,0 1 0,0 0 0,0 0 0,0 0-1,0 0 1,0 0 0,1 1 0,0-1 0,0 1 0,0 0 0,0-1-1,0 1 1,1 0 0,-1 0 0,1 0 0,0 0 0,1 1-1,-1-1 1,1 0 0,-1 0 0,1 0 0,1 8 0,0-10-37,0-1 0,0 1 0,0-1 0,0 0 0,0 1 0,0-1 1,0 0-1,0 0 0,0 0 0,1 0 0,-1 0 0,0 0 0,1 0 0,-1 0 1,1 0-1,-1-1 0,1 1 0,-1 0 0,1-1 0,-1 0 0,1 1 0,0-1 1,-1 0-1,1 0 0,0 0 0,-1 0 0,4 0 0,48-4 271,-42 1-259,0-1 0,-1 0 0,1 0 0,-1-1 0,0 0 0,0-1 0,-1-1 0,1 1 0,-1-1 0,13-14 0,-12 11-3,0 0-1,-1-1 1,0 0-1,-1-1 1,0 0 0,0 0-1,-1-1 1,5-13 0,-10 15-39,-5 9-27,-10 15-77,4 11 32,9-24 90,0 1 0,0-1 0,0 1 0,0-1 0,0 1 0,0 0 0,0-1 0,0 1 0,0-1 0,0 1 0,0-1 0,0 1 0,1-1 0,-1 1 0,0-1 0,0 1 0,1-1 0,-1 1 0,0-1 0,1 1 0,-1-1 0,1 1 0,-1-1 0,0 0 0,1 1 0,-1-1 0,1 0 0,-1 1 0,1-1 0,-1 0 0,1 0 0,-1 1 0,1-1 0,-1 0 0,2 0 0,5 1 71,1 0 0,0-1 1,0 0-1,0-1 0,0 0 1,0 0-1,0-1 0,0 1 0,-1-2 1,1 1-1,-1-1 0,0 0 1,1-1-1,-1 0 0,-1 0 0,1 0 1,9-9-1,3-2-37,-1-1 1,0-1 0,-2 0-1,24-31 1,-32 37-63,0-1-1,0 0 1,-1 0 0,0-1 0,-2 0 0,1 0 0,-1 0 0,-1 0 0,0-1 0,-1 0 0,-1 0 0,0 0 0,-1 0 0,0-17 0,-1 30 18,0 0-1,0-1 1,0 1-1,0 0 1,0-1 0,-1 1-1,1 0 1,0 0 0,-1-1-1,1 1 1,-1 0 0,1 0-1,-1-1 1,1 1 0,-1 0-1,0 0 1,0 0 0,1 0-1,-1 0 1,0 0 0,0 0-1,0 0 1,0 0 0,0 1-1,0-1 1,0 0 0,-1 1-1,1-1 1,0 1 0,0-1-1,0 1 1,-1-1 0,1 1-1,0 0 1,-1 0-1,1 0 1,0-1 0,-1 1-1,1 0 1,0 1 0,-1-1-1,1 0 1,0 0 0,0 1-1,-1-1 1,1 0 0,0 1-1,0-1 1,0 1 0,-1 0-1,1-1 1,-1 2 0,-6 2-16,1 0 1,0 1 0,1-1 0,-1 1 0,1 0 0,0 1-1,-6 7 1,4-3 69,1 0 0,0 1 0,1-1 0,0 1 0,1 1 0,0-1 0,1 1 0,0 0 0,1 0 0,0 0 0,1 0 0,0 1 0,0 13 0,2-20-41,1 0 0,-1 0 0,1 1 0,0-1 0,0 0 0,1 0 0,-1 0 0,2 0 0,-1 0 0,0 0 0,1-1 0,0 1 0,1-1 0,-1 0 0,1 0 0,0 0 0,0 0 0,0-1 0,1 1 0,0-1 0,0 0 0,0-1 0,0 1 0,0-1 0,1 0 0,0 0 0,6 2 0,-1-1-684,1-1-1,-1 0 0,1-1 1,-1 0-1,20 1 0,13-3-4646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2.846"/>
    </inkml:context>
    <inkml:brush xml:id="br0">
      <inkml:brushProperty name="width" value="0.025" units="cm"/>
      <inkml:brushProperty name="height" value="0.025" units="cm"/>
    </inkml:brush>
  </inkml:definitions>
  <inkml:trace contextRef="#ctx0" brushRef="#br0">1 161 14958,'0'0'2520,"0"14"-1105,2 41-479,2-1 1,3 0 0,2-1 0,2 0 0,22 62 0,-19-92-747,-14-23-172,0 0-1,1 0 0,-1 0 1,0 0-1,1 0 1,-1 0-1,0 0 0,1 0 1,-1 0-1,0 0 0,1 0 1,-1 0-1,0 0 1,1 0-1,-1 0 0,0-1 1,0 1-1,1 0 1,-1 0-1,0 0 0,1 0 1,-1-1-1,0 1 0,0 0 1,1 0-1,-1 0 1,0-1-1,0 1 0,0 0 1,1-1-1,-1 1 0,0 0 1,0 0-1,0-1 1,0 1-1,0 0 0,1-1 1,8-45 957,-7 26-949,-1-1 0,-1 1 0,0 0 1,-2 0-1,0 0 0,-1 0 1,-2 0-1,0 1 0,0 0 0,-2 0 1,0 0-1,-11-18 0,6 23-39,6 18-137,8 27-76,1-23 221,0 1 0,0-2 1,1 1-1,0 0 0,0-1 1,1 0-1,0 0 1,0 0-1,1 0 0,0-1 1,0 0-1,0 0 0,1-1 1,0 0-1,0 0 1,0 0-1,0-1 0,1 0 1,14 5-1,-17-7 17,0 0 0,1-1 0,-1 0 0,1 0 1,-1 0-1,1 0 0,0-1 0,-1 0 0,1 0 0,-1 0 0,1-1 0,-1 0 0,1 0 1,-1 0-1,1-1 0,-1 0 0,0 0 0,0 0 0,0-1 0,0 1 0,0-1 0,0 0 1,-1-1-1,1 1 0,-1-1 0,0 0 0,0 0 0,-1 0 0,1-1 0,4-7 0,1-5 122,-2 0 0,0-1 0,-1 0 0,0 0 0,-2 0-1,0-1 1,-1 1 0,-1-1 0,-1 0 0,-1 0-1,0 0 1,-1 0 0,-1 1 0,-5-21 0,-5 2-63,11 36-73,1 0 0,0 0 0,-1 0 0,1 0 0,-1 0 0,0-1 0,1 1-1,-1 0 1,0 0 0,0 0 0,0 1 0,0-1 0,1 0 0,-1 0 0,0 0 0,0 1 0,-1-1 0,1 0 0,0 1 0,0-1 0,0 1 0,0 0 0,0-1 0,-1 1 0,1 0 0,-3-1 0,3 2-12,0 0 1,0-1 0,-1 1-1,1 0 1,0 0 0,0 0-1,0 0 1,0 0-1,0 0 1,0 0 0,0 1-1,1-1 1,-1 0 0,0 0-1,0 1 1,1-1-1,-1 0 1,1 1 0,0-1-1,-1 1 1,1-1 0,0 0-1,0 3 1,-6 40-50,6-36 46,-8 81 33,6 92 0,1-178-7,1 0-1,0 0 0,0 0 0,1 0 0,-1 0 1,0 0-1,1 0 0,0-1 0,0 1 1,0 0-1,0-1 0,0 1 0,0 0 0,1-1 1,-1 1-1,1-1 0,0 0 0,-1 1 0,1-1 1,0 0-1,0 0 0,1 0 0,-1-1 0,0 1 1,1 0-1,-1-1 0,1 1 0,-1-1 1,1 0-1,0 0 0,-1 0 0,1 0 0,0-1 1,0 1-1,0-1 0,0 1 0,0-1 0,-1 0 1,1 0-1,0-1 0,0 1 0,0 0 1,0-1-1,0 0 0,-1 0 0,1 0 0,0 0 1,-1 0-1,1 0 0,0-1 0,2-1 0,11-7-9,0-1-1,0-1 1,-1 0-1,-1-1 0,0-1 1,-1 0-1,0-1 1,-1 0-1,17-29 0,-23 33 1,-18 22-12,-16 23-10,23-27 111,0 1-1,0 0 1,1 0 0,0 0-1,1 0 1,-1 1 0,2-1-1,-1 1 1,1 0-1,0 0 1,0 12 0,3-20-80,0 0 1,0 0 0,0 0 0,0 0 0,0 0-1,1 0 1,-1-1 0,0 1 0,1 0-1,-1-1 1,0 1 0,1-1 0,-1 1 0,0-1-1,1 1 1,-1-1 0,1 0 0,-1 0-1,1 0 1,-1 0 0,1 0 0,-1 0 0,1 0-1,1-1 1,43-1 92,-31-1-182,0 0 0,0 0 0,18-8 0,14-9-3092,-46 20 2875,0 0 0,-1-1 0,1 1 0,0 0 0,-1-1 0,1 1 0,-1 0 0,1-1 0,-1 1 0,1 0 0,-1-1 0,1 1 0,-1-1 0,1 1 0,-1-1 0,1 0 0,-1 1 0,0-1 0,1 1 0,-1-1 0,0 0 0,0 1 0,1-1 0,-1 0 0,0 1 0,0-1 0,0-1 0,0-6-7939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4.015"/>
    </inkml:context>
    <inkml:brush xml:id="br0">
      <inkml:brushProperty name="width" value="0.025" units="cm"/>
      <inkml:brushProperty name="height" value="0.025" units="cm"/>
    </inkml:brush>
  </inkml:definitions>
  <inkml:trace contextRef="#ctx0" brushRef="#br0">153 31 10314,'0'0'7132,"3"-5"-4831,-3 4-2249,1 1 0,0-1 0,-1 1 0,1-1 0,-1 1 0,1-1 0,-1 0 0,1 1 0,-1-1 0,0 1 0,1-1 0,-1 0 0,0 0 0,1 1 0,-1-1 1,0 0-1,0 1 0,0-1 0,0 0 0,0 0 0,0 1 0,0-1 0,0 0 0,0 0 0,0 0 0,0 1 0,0-1 0,0 0 0,-1 1 0,1-1 0,0 0 0,0 0 0,-1 1 0,1-1 0,-1 0 1,-1 0 48,0 1 0,0 0 0,0 0 0,0 1 0,0-1 0,0 0 0,0 1 0,0-1 0,0 1 0,0 0 0,0-1 1,1 1-1,-3 1 0,-8 4 199,0 1 0,1 0-1,0 0 1,-15 14 0,20-16-247,1 1 0,0 0 0,0 0 1,0 1-1,1-1 0,0 1 0,0 0 0,0 0 0,1 1 0,0-1 0,1 1 0,0-1 0,0 1 0,0 0 1,1 0-1,0 0 0,1 11 0,0-17-49,1-1 0,-1 1 0,1-1 0,0 1 0,0-1 0,-1 0 0,1 1 0,0-1 0,0 0 0,0 1 0,0-1 0,1 0 0,-1 0 0,0 0 0,1 0 0,-1 0 0,0 0 0,1 0 0,-1-1 0,1 1 0,-1 0 0,1-1 0,-1 0 0,1 1 0,0-1 0,-1 0 0,1 1 0,-1-1 0,1 0 0,0 0 0,-1 0 0,3-1 0,65-4 122,-61 4-107,35-5 3,-28 2-22,1 1-1,0 1 0,0 1 1,0 0-1,0 1 0,-1 1 1,1 0-1,18 4 0,-33-5 4,1 1 0,-1-1-1,1 0 1,0 1 0,-1 0-1,1-1 1,-1 1 0,1 0-1,-1 0 1,0-1 0,1 1-1,-1 0 1,0 1 0,1-1-1,-1 0 1,0 0 0,0 0-1,0 1 1,0-1 0,0 0-1,-1 1 1,1-1 0,0 1-1,-1-1 1,1 1 0,-1 0-1,1-1 1,-1 1 0,0-1-1,1 1 1,-1 0 0,0-1-1,0 1 1,0 0 0,-1-1 0,1 1-1,0 0 1,-1 2 0,-1 0 86,0 0 0,0 0 1,0 0-1,0-1 1,0 1-1,-1 0 0,0-1 1,0 0-1,0 1 1,0-1-1,0-1 1,0 1-1,-6 3 0,-15 8 226,0-2-1,-1 0 0,0-2 0,-1-1 0,0-1 1,-54 10-1,80-23-3134,12-9 1161,19-17-697,-28 28 1829,16-15-2694,-2-1 0,17-24 1,1-9-6437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4.357"/>
    </inkml:context>
    <inkml:brush xml:id="br0">
      <inkml:brushProperty name="width" value="0.025" units="cm"/>
      <inkml:brushProperty name="height" value="0.025" units="cm"/>
    </inkml:brush>
  </inkml:definitions>
  <inkml:trace contextRef="#ctx0" brushRef="#br0">51 0 16560,'0'0'7569,"-7"12"-6949,2-2-467,-1 0 1,2 0 0,-1 0-1,1 1 1,1-1 0,0 1-1,0 0 1,-1 21-1,2 6 151,-1-2-25,2 0 1,6 65 0,-5-98-273,1-1-1,-1 1 1,1 0 0,-1-1 0,1 1 0,0 0-1,0-1 1,0 1 0,0-1 0,1 1-1,-1-1 1,1 0 0,-1 0 0,1 1 0,0-1-1,4 3 1,-5-4 4,1 0-1,-1 0 1,1-1-1,0 1 0,0-1 1,-1 1-1,1-1 1,0 0-1,-1 0 1,1 1-1,0-1 0,0-1 1,0 1-1,-1 0 1,1 0-1,0-1 1,0 1-1,-1 0 0,3-2 1,4-2 31,0 0 0,-1 0 1,0-1-1,0 0 0,0 0 1,-1 0-1,0-1 0,11-12 0,10-22 12,-22 32-44,0 0 1,1-1 0,0 1-1,0 1 1,1 0 0,14-13 0,-20 20-16,-1-1 1,1 1-1,0 0 1,0-1-1,-1 1 1,1 0-1,0 0 1,0-1-1,-1 1 1,1 0-1,0 0 1,0 0-1,-1 0 1,1 0-1,0 0 1,0 0-1,-1 1 1,1-1-1,0 0 1,0 0-1,-1 1 1,1-1-1,0 0 1,0 1-1,-1-1 1,1 0-1,-1 1 1,1-1-1,0 1 1,-1-1-1,1 1 1,-1 0-1,1-1 1,-1 1-1,1-1 1,-1 1-1,0 0 1,1-1-1,-1 1 1,0 0-1,1 0 1,-1-1-1,0 1 1,0 0-1,0 0 1,0-1-1,0 1 1,0 0-1,0 0 1,0 1-1,6 50 116,-6-43-51,2 130 153,-2-139-216,0 0 0,0 0 0,0 1 0,0-1 0,0 0-1,0 0 1,0 0 0,0 0 0,0 0 0,0 0-1,0 1 1,-1-1 0,1 0 0,0 0 0,0 0 0,0 0-1,0 0 1,0 0 0,0 1 0,0-1 0,0 0-1,0 0 1,0 0 0,1 0 0,-1 0 0,0 1 0,0-1-1,0 0 1,0 0 0,0 0 0,0 0 0,0 0 0,0 0-1,0 0 1,0 1 0,0-1 0,0 0 0,1 0-1,-1 0 1,0 0 0,0 0 0,0 0 0,0 0 0,0 0-1,0 0 1,1 0 0,-1 0 0,0 0 0,0 0 0,0 1-1,0-1 1,0 0 0,0 0 0,1 0 0,-1 0-1,0 0 1,0 0 0,0 0 0,0-1 0,0 1 0,1 0-1,-1 0 1,0 0 0,0 0 0,0 0 0,0 0 0,9-12-605,8-20-1476,30-62-8592,-29 65 5060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5.027"/>
    </inkml:context>
    <inkml:brush xml:id="br0">
      <inkml:brushProperty name="width" value="0.025" units="cm"/>
      <inkml:brushProperty name="height" value="0.025" units="cm"/>
    </inkml:brush>
  </inkml:definitions>
  <inkml:trace contextRef="#ctx0" brushRef="#br0">88 393 8968,'0'0'16795,"-9"8"-16048,2-4-676,1 1-1,0 0 0,1 0 0,-1 0 0,1 1 0,0 0 1,0 0-1,1 0 0,0 0 0,0 1 0,0 0 0,1 0 1,0 0-1,1 0 0,-1 0 0,1 0 0,1 1 0,-1-1 0,1 1 1,0 12-1,1-19-64,1 0 0,-1 0 1,0 0-1,1 0 0,-1-1 1,1 1-1,-1 0 0,1 0 1,0 0-1,-1 0 0,1-1 1,0 1-1,0 0 0,-1-1 1,1 1-1,0 0 0,0-1 1,0 1-1,0-1 0,0 0 1,0 1-1,0-1 0,0 0 1,0 1-1,0-1 0,0 0 1,0 0-1,0 0 0,0 0 1,0 0-1,0 0 0,0 0 1,0 0-1,0 0 0,0 0 0,2-1 1,41-11 186,-27 3-221,1-1-1,-1-1 1,0-1 0,-1 0 0,-1-1 0,27-29-1,-40 36-56,-12 10 15,-14 11-191,56-48-145,-3-2 1,0 0-1,-3-2 0,-1-1 0,-2-1 1,-1-1-1,-2-1 0,19-58 1,-29 56 425,-8 29 40,-5 28 78,-7 24 199,3 0-1,1 1 0,1-1 1,3 1-1,4 77 0,-1-112-323,-1 0-1,1 0 1,0 0-1,1 0 0,-1-1 1,1 1-1,-1 0 1,1-1-1,0 1 0,1-1 1,-1 1-1,0-1 1,1 0-1,0 0 0,0 0 1,0-1-1,0 1 1,0-1-1,0 0 0,1 1 1,-1-1-1,1-1 1,0 1-1,-1 0 0,1-1 1,0 0-1,0 0 1,0 0-1,0-1 1,0 1-1,0-1 0,0 0 1,0 0-1,0 0 1,0 0-1,6-2 0,-9 2-30,-1 0 1,1-1-1,-1 1 0,1 0 0,-1 0 0,1-1 0,-1 1 0,1 0 0,-1-1 0,1 1 0,-1 0 0,1-1 1,-1 1-1,0 0 0,1-1 0,-1 1 0,0-1 0,0 1 0,1-1 0,-1 1 0,0-1 0,0 1 0,1-1 0,-1 1 1,0-1-1,0 1 0,0-1 0,0 0 0,0 1 0,0-1 0,0 1 0,0-1 0,0 1 0,0-1 0,0 1 1,0-1-1,-1 1 0,1-1 0,0 1 0,0-1 0,0 1 0,-1-1 0,1 1 0,0-1 0,-1 1 0,1-1 0,0 1 1,-1-1-1,1 1 0,-1 0 0,1-1 0,-1 1 0,0-1 0,-21-22-589,-8 3 565,-52-25-1,14 9 1302,67 36-1219,0-1 1,0 1-1,0-1 1,0 1-1,0-1 1,0 0-1,0 1 0,0-1 1,0 0-1,0 0 1,1 1-1,-1-1 0,0 0 1,0 0-1,1 0 1,-1 0-1,1 0 1,-1 0-1,1 0 0,-1 0 1,1-1-1,-1 1 1,1-1-1,0 1-25,1 0 0,-1 0 0,1 0 0,-1 0 0,1 0 0,-1 0 0,1 0 0,0 0 0,-1 0 0,1 1 0,0-1 0,0 0 0,0 0 0,-1 1 0,1-1 0,0 1 0,0-1 0,0 1 0,2-1 1,60-18-345,-55 18 263,59-18-2942,-23 2-3241,-8-1-5533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6.145"/>
    </inkml:context>
    <inkml:brush xml:id="br0">
      <inkml:brushProperty name="width" value="0.025" units="cm"/>
      <inkml:brushProperty name="height" value="0.025" units="cm"/>
    </inkml:brush>
  </inkml:definitions>
  <inkml:trace contextRef="#ctx0" brushRef="#br0">62 53 11883,'0'-20'750,"0"-7"4540,-1 22-787,1 30-3526,4 38-346,2 0 0,15 66 0,-9-66-275,-3 1 1,1 69 0,-12-146-354,0 1-1,-1-1 0,0 1 1,-1 0-1,-1 0 0,-7-14 0,1-1-18,-70-139 80,115 174-224,-27-4 54,1-2 0,0 1-1,0-1 1,0 0 0,0-1-1,0 1 1,0-2 0,0 1-1,0-1 1,1 0 0,-1-1-1,0 0 1,16-4 0,34-20-4190,-2-11-4365,-32 17 1160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6.895"/>
    </inkml:context>
    <inkml:brush xml:id="br0">
      <inkml:brushProperty name="width" value="0.025" units="cm"/>
      <inkml:brushProperty name="height" value="0.025" units="cm"/>
    </inkml:brush>
  </inkml:definitions>
  <inkml:trace contextRef="#ctx0" brushRef="#br0">0 223 1858,'0'0'12091,"9"4"-9699,30 12-412,-37-16-1822,0 1 0,0-1-1,0 0 1,0 0 0,0 0-1,1 0 1,-1 0 0,0 0-1,0 0 1,0-1 0,0 1-1,1-1 1,-1 0 0,0 1-1,0-1 1,0 0 0,-1 0-1,1 0 1,0-1 0,0 1-1,0 0 1,-1-1-1,1 1 1,-1-1 0,1 0-1,-1 1 1,0-1 0,1 0-1,-1 0 1,0 0 0,0 0-1,0 0 1,0-2 0,3-4 107,-1-1 0,1 1 1,-2-1-1,1 0 0,-1 0 1,0-9-1,-1 13-201,-2-47 865,1 51-911,0-1 0,0 1 0,-1 0 0,1-1 0,-1 1 0,1 0 0,-1 0 0,1 0 0,-1 0 0,1-1 0,-1 1 0,0 0 0,0 0 0,0 0 0,0 0 0,1 0 0,-1 1 0,0-1 0,-1 0 0,1 0 0,0 1 0,0-1 0,0 0 0,0 1 0,0-1 0,-1 1 0,1 0 0,0-1 0,0 1 0,-1 0 0,1 0 0,0 0 0,-1 0 0,-1 0 0,1 1-23,-1 0 1,1 0 0,0 0-1,0 0 1,0 1 0,0-1 0,0 1-1,0-1 1,0 1 0,0 0-1,1 0 1,-1-1 0,1 1-1,-1 0 1,1 1 0,0-1-1,0 0 1,0 0 0,0 1-1,0-1 1,0 0 0,0 1 0,1-1-1,0 1 1,-1 3 0,-7 68-109,7-67 111,1 0-1,0 0 1,0 0-1,0 0 1,1 0-1,0 0 1,1 0-1,0-1 1,4 12-1,-5-16 4,1 0 0,-1 0 0,1 0 0,0 0 0,0 0 0,0 0 1,0-1-1,0 1 0,0-1 0,0 1 0,1-1 0,-1 0 0,1 0 0,-1 0 0,1 0 0,-1-1 0,1 1 0,-1 0 0,1-1 0,0 0 0,-1 0 0,1 0 0,-1 0 1,1 0-1,0 0 0,-1-1 0,1 1 0,4-2 0,2 0 25,1-1 1,-1 0 0,0 0-1,0-1 1,-1 0 0,1 0-1,-1-1 1,14-10 0,60-57 19,-28 24-87,-54 47 36,0 1-1,1-1 0,-1 0 0,1 1 0,-1 0 0,1-1 1,-1 1-1,1-1 0,-1 1 0,1 0 0,0-1 0,-1 1 1,1 0-1,0-1 0,-1 1 0,1 0 0,-1 0 0,1 0 1,0 0-1,0 0 0,-1 0 0,1 0 0,0 0 0,-1 0 1,1 0-1,0 0 0,-1 0 0,1 0 0,0 0 0,-1 1 1,1-1-1,-1 0 0,1 1 0,0-1 0,-1 0 0,1 1 1,-1-1-1,1 1 0,-1-1 0,1 0 0,-1 1 0,1-1 1,-1 1-1,1 0 0,-1-1 0,0 1 0,1-1 0,-1 1 1,0 0-1,0-1 0,1 1 0,-1 0 0,0 0 0,9 52 17,-3-16 91,-6-36-79,1 0 0,-1 0 0,1 0 0,0-1 1,-1 1-1,1 0 0,0-1 0,0 1 0,0 0 1,-1-1-1,1 1 0,0-1 0,0 1 0,0-1 1,0 1-1,0-1 0,0 0 0,0 0 0,0 1 1,0-1-1,0 0 0,0 0 0,0 0 0,0 0 1,0 0-1,0 0 0,0 0 0,0-1 0,0 1 1,0 0-1,0-1 0,0 1 0,0 0 0,0-1 1,0 1-1,0-1 0,0 1 0,-1-1 0,1 0 1,0 1-1,0-2 0,39-30 704,-36 29-699,20-21 55,42-35 29,-62 55-157,1 0 0,0 1 0,1 0 0,-1 0 0,1 0-1,-1 1 1,1 0 0,0 0 0,0 0 0,0 0-1,7 0 1,-12 2 30,1 0 0,-1 0 0,0 0 0,0 0 1,1 0-1,-1 1 0,0-1 0,0 0 0,0 1 0,0-1 0,1 1 0,-1-1 0,0 1 0,0-1 0,0 1 0,0 0 0,0 0 0,0-1 1,0 1-1,0 0 0,-1 0 0,1 0 0,0 0 0,0 0 0,0 2 0,11 34-73,-1-1 151,-11-35-61,1-1 1,-1 1 0,1 0-1,0 0 1,-1 0-1,1 0 1,0-1-1,-1 1 1,1 0-1,0 0 1,0-1 0,0 1-1,0-1 1,0 1-1,0-1 1,0 1-1,0-1 1,0 0-1,0 1 1,0-1 0,0 0-1,0 0 1,0 1-1,0-1 1,0 0-1,0 0 1,2-1 0,2-1 34,0-1 0,0 1 0,0-1 0,0-1 0,0 1 0,-1-1 0,1 0 0,-1 0 0,0 0 0,0 0 0,-1-1 0,1 0 0,2-5 0,7-6-16,0 1 14,37-41-239,-47 53 146,0 0 0,1 0 0,-1 1 1,1-1-1,-1 1 0,1 0 0,0 0 0,0 0 1,-1 1-1,1-1 0,1 1 0,-1 0 1,0 0-1,6 0 0,-10 1 55,1 0-1,0 0 1,0 0-1,0 1 1,-1-1-1,1 0 1,0 1 0,0-1-1,-1 1 1,1-1-1,0 0 1,-1 1-1,1-1 1,0 1 0,-1 0-1,1-1 1,-1 1-1,1 0 1,-1-1-1,1 1 1,-1 0 0,0-1-1,1 1 1,-1 0-1,1 1 1,8 29 221,-9-27-202,1 1 0,0-1 0,0 0 1,1 1-1,0-1 0,-1 0 0,6 7 1,-7-10-31,1-1 0,-1 1 0,0-1 0,1 0 0,-1 1 0,1-1 0,0 1 0,-1-1 0,1 0 1,-1 0-1,1 1 0,0-1 0,-1 0 0,1 0 0,-1 0 0,1 1 0,0-1 0,-1 0 0,1 0 0,0 0 1,-1 0-1,2-1 0,21-12-747,-5-8-2853,4-9-3625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7.629"/>
    </inkml:context>
    <inkml:brush xml:id="br0">
      <inkml:brushProperty name="width" value="0.025" units="cm"/>
      <inkml:brushProperty name="height" value="0.025" units="cm"/>
    </inkml:brush>
  </inkml:definitions>
  <inkml:trace contextRef="#ctx0" brushRef="#br0">1 18 13293,'0'0'9043,"2"12"-8173,0-2-469,1 9 3,1 0 1,1 0 0,1 0-1,16 35 1,-21-52-358,1 1 0,-1 0 1,1-1-1,0 1 0,0-1 0,-1 0 1,2 0-1,-1 1 0,0-1 0,0-1 1,1 1-1,-1 0 0,1 0 1,0-1-1,-1 0 0,1 1 0,5 0 1,-5-2 5,0 0 0,1 0 0,-1 0 0,1-1 0,-1 1 0,0-1 0,0 0 0,1 0 0,-1 0 0,0-1 0,0 1 0,0-1 0,0 1 0,0-1 0,0 0 0,-1 0 0,1-1 0,-1 1 0,1 0 0,1-4 0,15-14 238,-1-1 0,15-25 0,-17 23-207,35-38 0,-51 61-87,0-1 0,0 1-1,1 0 1,-1 0 0,0 0-1,0 0 1,0-1 0,0 1-1,1 0 1,-1 0 0,0 0 0,0 0-1,0 0 1,1-1 0,-1 1-1,0 0 1,0 0 0,0 0-1,1 0 1,-1 0 0,0 0 0,0 0-1,1 0 1,-1 0 0,0 0-1,0 0 1,1 0 0,-1 0-1,0 0 1,0 0 0,0 0 0,1 0-1,-1 0 1,0 0 0,0 0-1,1 0 1,-1 1 0,0-1 0,0 0-1,0 0 1,1 0 0,-1 0-1,0 1 1,4 13-65,-2 28 90,-2-32 14,0 13 29,-1-14-44,1 0 0,0 0-1,0 0 1,1 0 0,0-1-1,1 1 1,0 0 0,5 11-1,-7-19-2,1 0 0,0 0 0,0 0 0,-1 0 0,1 0 0,0 0 0,0 0 0,0-1-1,0 1 1,0 0 0,0-1 0,0 1 0,1-1 0,-1 1 0,0-1 0,0 0 0,0 1 0,0-1 0,1 0 0,-1 0-1,0 0 1,0 1 0,1-1 0,-1-1 0,0 1 0,0 0 0,1 0 0,-1 0 0,0-1 0,0 1 0,0-1 0,0 1-1,1-1 1,-1 1 0,0-1 0,0 1 0,0-1 0,0 0 0,0 0 0,0 0 0,-1 1 0,2-3 0,40-39 577,-41 41-584,95-133 267,-96 133-318,0 1-1,1-1 1,-1 1 0,0-1-1,0 1 1,0-1 0,1 1 0,-1-1-1,0 1 1,1-1 0,-1 1-1,0 0 1,1-1 0,-1 1-1,1 0 1,-1-1 0,1 1-1,-1 0 1,0-1 0,1 1-1,-1 0 1,1 0 0,-1 0-1,1 0 1,-1-1 0,1 1-1,0 0 1,-1 0 0,1 0-1,-1 0 1,1 0 0,-1 0-1,1 0 1,-1 0 0,2 1 0,5 17-1154,3 8-3369,-9-26 4173,-1 1 0,1 0 0,-1-1 0,1 1 0,-1-1 0,1 1 0,0-1 0,-1 1 0,1-1 0,0 1 0,0-1 0,-1 0 0,1 1 0,0-1 0,0 0 0,-1 1 0,1-1 0,0 0 0,0 0 0,0 0 0,-1 0 0,1 0 0,0 0 0,0 0 0,0 0 0,0 0 0,-1 0 0,1 0 0,1-1 0,11-5-7372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06.053"/>
    </inkml:context>
    <inkml:brush xml:id="br0">
      <inkml:brushProperty name="width" value="0.025" units="cm"/>
      <inkml:brushProperty name="height" value="0.025" units="cm"/>
    </inkml:brush>
  </inkml:definitions>
  <inkml:trace contextRef="#ctx0" brushRef="#br0">60 132 5221,'4'4'15708,"17"8"-12721,-14-11-2704,0-1 0,0-1-1,0 1 1,0-1 0,0 0 0,-1-1 0,1 0-1,0 0 1,0 0 0,-1-1 0,0 0 0,1 0-1,-1-1 1,10-7 0,-11 8-271,0-1 1,0 1-1,-1-1 0,1 0 0,-1-1 1,0 1-1,0-1 0,-1 1 0,1-1 1,-1 0-1,0 0 0,0-1 1,-1 1-1,0 0 0,0-1 0,0 0 1,2-10-1,-4 15-6,0 1 1,0-1 0,0 0-1,0 0 1,0 1 0,-1-1-1,1 0 1,0 1-1,0-1 1,0 0 0,-1 1-1,1-1 1,0 1 0,-1-1-1,1 0 1,0 1-1,-1-1 1,1 1 0,-1-1-1,1 1 1,-1-1 0,1 1-1,-1-1 1,1 1-1,-1 0 1,0-1 0,1 1-1,-1 0 1,0-1 0,-26-1 49,20 3-65,0 1 1,0-1-1,-1 1 0,1 1 0,-10 4 1,3 2 37,0 0 0,1 1 1,0 1-1,0 0 0,1 1 1,-19 23-1,25-27 105,-1 1 0,1 0 1,0 0-1,1 1 0,0-1 0,1 1 0,0 1 0,0-1 0,1 0 1,0 1-1,-1 16 0,4-25-118,0-1 1,0 1 0,0-1 0,0 1-1,0-1 1,0 1 0,1 0 0,-1-1-1,1 1 1,-1-1 0,1 1 0,0-1-1,-1 0 1,1 1 0,0-1 0,0 0-1,0 1 1,0-1 0,0 0 0,0 0-1,0 0 1,1 0 0,-1 0-1,2 1 1,2 0 14,-1 0 0,0 0-1,1-1 1,-1 1 0,1-1-1,-1 0 1,1 0 0,7-1-1,6 1-156,0-2-1,0 0 0,29-6 0,-38 5-387,-1-1 0,1 1 1,-1-1-1,1-1 0,7-4 1,17-18-8433,-19 5-3909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7.973"/>
    </inkml:context>
    <inkml:brush xml:id="br0">
      <inkml:brushProperty name="width" value="0.025" units="cm"/>
      <inkml:brushProperty name="height" value="0.025" units="cm"/>
    </inkml:brush>
  </inkml:definitions>
  <inkml:trace contextRef="#ctx0" brushRef="#br0">72 186 9257,'0'0'12417,"-5"8"-11285,-35 57 542,36-58-1401,0 1-1,1 0 1,-1 0-1,2 0 1,-1 0-1,1 1 0,-2 16 1,4-25-251,1 0 0,-1 1 0,1-1 1,-1 0-1,1 1 0,0-1 0,-1 0 0,1 0 0,-1 0 1,1 0-1,0 0 0,-1 0 0,1 0 0,0 0 1,-1 0-1,1 0 0,0 0 0,-1 0 0,1 0 0,-1 0 1,1 0-1,0-1 0,-1 1 0,1 0 0,-1 0 0,1-1 1,-1 1-1,1 0 0,0-1 0,-1 1 0,1-2 1,22-10 244,5-3-367,0 1 1,1 2-1,0 1 0,1 1 1,38-8-1,-67 18 137,-1-1 0,1 1 0,-1 0 0,0-1 0,1 1-1,-1 0 1,0-1 0,1 1 0,-1 0 0,0-1 0,0 1 0,0-1 0,1 1 0,-1-1 0,0 1 0,0-1 0,0 1-1,0 0 1,0-1 0,1 1 0,-1-1 0,0 1 0,0-1 0,0 1 0,0-1 0,-1 1 0,1-1 0,0 1 0,0-1 0,0 1-1,0-1 1,0 1 0,-1 0 0,1-1 0,0 1 0,0-1 0,-1 1 0,1 0 0,0-1 0,-1 1 0,-14-26 11,9 17 45,4 6-155,0 0-1,1-1 1,-1 1 0,0 0 0,1-1 0,0 0-1,0 1 1,0-1 0,1 1 0,-1-1-1,1 0 1,0 1 0,0-1 0,0 0 0,1-6-1,1 5-419,0 1 0,1-1 0,0 1 0,0-1 0,0 1-1,0 0 1,0 0 0,1 0 0,0 0 0,6-4 0,36-40-6944,-23 18 1393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8.329"/>
    </inkml:context>
    <inkml:brush xml:id="br0">
      <inkml:brushProperty name="width" value="0.025" units="cm"/>
      <inkml:brushProperty name="height" value="0.025" units="cm"/>
    </inkml:brush>
  </inkml:definitions>
  <inkml:trace contextRef="#ctx0" brushRef="#br0">43 0 9961,'0'0'11777,"-4"11"-10987,-6 23-55,2 0-1,1 1 1,1 0-1,-1 48 1,12 2-536,-4-79-142,0 0-1,1-1 1,-1 1-1,1 0 1,1-1-1,-1 1 1,1-1-1,0 1 1,0-1-1,0 0 1,1 0-1,4 4 1,-7-8 17,1 1 1,-1-1-1,1 0 1,-1 0-1,1 0 0,0 0 1,-1-1-1,1 1 1,0 0-1,-1-1 0,1 1 1,0-1-1,0 0 1,0 1-1,-1-1 1,1 0-1,0 0 0,0 0 1,0 0-1,0-1 1,-1 1-1,1 0 0,0-1 1,0 1-1,0-1 1,-1 0-1,1 1 0,0-1 1,-1 0-1,1 0 1,-1 0-1,1 0 0,-1 0 1,0-1-1,1 1 1,-1 0-1,0-1 1,2-2-1,7-7 169,-1-1 0,-1 1 0,12-23 0,-16 28-193,9-16-87,-1-1 0,-1-1 0,-1 0 0,-1 0 1,-2-1-1,0 0 0,-1 0 0,-2-1 0,3-49 0,-18 92-9054,-1 2 2397,2 5-4880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8.693"/>
    </inkml:context>
    <inkml:brush xml:id="br0">
      <inkml:brushProperty name="width" value="0.025" units="cm"/>
      <inkml:brushProperty name="height" value="0.025" units="cm"/>
    </inkml:brush>
  </inkml:definitions>
  <inkml:trace contextRef="#ctx0" brushRef="#br0">0 0 9289,'0'0'13324,"54"35"-12203,-41-32-736,1-1-321,-1 0-352,-2-2-1826,1 0-1666,-2-11-5413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9.114"/>
    </inkml:context>
    <inkml:brush xml:id="br0">
      <inkml:brushProperty name="width" value="0.025" units="cm"/>
      <inkml:brushProperty name="height" value="0.025" units="cm"/>
    </inkml:brush>
  </inkml:definitions>
  <inkml:trace contextRef="#ctx0" brushRef="#br0">57 421 15118,'0'0'6753,"-1"9"-6235,3 22-169,-2-30-342,0-1 0,1 1 1,-1 0-1,0-1 0,0 1 0,1 0 1,-1-1-1,1 1 0,-1 0 0,0-1 1,1 1-1,-1-1 0,1 1 0,-1-1 1,1 1-1,0-1 0,-1 1 0,1-1 1,-1 0-1,1 1 0,0-1 0,-1 0 1,1 1-1,0-1 0,0 0 0,-1 0 1,1 0-1,0 0 0,-1 1 0,1-1 1,0 0-1,0 0 0,-1 0 0,1-1 1,0 1-1,0 0 0,-1 0 0,1 0 1,0-1-1,-1 1 0,1 0 0,0 0 1,-1-1-1,1 1 0,0-1 0,-1 1 1,1-1-1,-1 1 0,1-1 0,-1 1 1,1-1-1,-1 1 0,1-1 0,0 0 1,-1 0-1,1 0 1,0 0-1,0 0 1,0 0-1,0 0 1,-1 0 0,1 0-1,0 0 1,-1 0-1,1 0 1,-1-1 0,0 1-1,1 0 1,-1 0-1,0-1 1,0 1 0,1 0-1,-1 0 1,0-1-1,0 1 1,0 0-1,-1-1 1,1 1 0,0 0-1,0 0 1,-1-1-1,1 1 1,-1 0 0,1 0-1,-1 0 1,1 0-1,-1 0 1,0 0-1,0 0 1,1 0 0,-1 0-1,0 0 1,0 0-1,0 0 1,0 0 0,0 0-1,0 1 1,0-1-1,0 0 1,-1 1-1,1-1 1,0 1 0,0 0-1,0-1 1,-1 1-1,1 0 1,0 0 0,0-1-1,-1 1 1,1 0-1,-2 1 1,1-1-13,-1 0 0,1 0 0,-1 0 0,1 1 1,-1-1-1,1 1 0,-1-1 0,1 1 0,0 0 0,0 0 0,-1 0 0,1 1 0,0-1 1,0 0-1,0 1 0,0-1 0,0 1 0,0 0 0,1 0 0,-1 0 0,1 0 0,-1 0 0,1 0 1,-1 0-1,1 0 0,0 0 0,0 1 0,0-1 0,1 0 0,-1 1 0,0 2 0,-2 4 130,2 0-1,-1-1 0,1 1 1,0 0-1,1 0 0,0 0 1,2 16-1,-2-23-95,1-1-1,-1 1 1,1-1-1,0 1 1,0-1-1,-1 1 1,1-1-1,0 1 1,0-1-1,0 0 1,1 0 0,-1 1-1,0-1 1,0 0-1,1 0 1,-1 0-1,0 0 1,1 0-1,-1-1 1,1 1-1,-1 0 1,1-1 0,0 1-1,-1-1 1,1 1-1,0-1 1,-1 0-1,1 0 1,0 0-1,-1 0 1,1 0-1,0 0 1,-1 0-1,1-1 1,2 0 0,3 0 25,-1 0 1,1 0 0,-1-1 0,0 0 0,0 0 0,0-1 0,0 0 0,7-4 0,4-7 23,1-1 0,-2 0 0,0-2 0,-1 0 0,-1-1 1,-1 0-1,0-1 0,-1 0 0,-1-1 0,-1-1 1,12-35-1,-9 19 70,-2-1 0,-2 0 0,-1 0-1,-2-1 1,2-76 0,-30 150-222,12-9 124,1 0 1,2 1 0,1 0-1,1 0 1,1 0 0,1 1 0,2 43-1,1-58-26,0-1-1,2 1 1,-1 0 0,2-1-1,-1 1 1,2-1-1,-1 0 1,2 0 0,0 0-1,0-1 1,1 0-1,0 0 1,1 0 0,1-1-1,-1 0 1,2 0-1,-1-1 1,16 14 0,-22-22-44,-1 0 1,0 0 0,1 0-1,-1 0 1,1 0 0,-1 0 0,1 0-1,-1-1 1,1 1 0,0 0-1,-1-1 1,1 0 0,0 1 0,1-1-1,-2 0 4,-1 0-1,0 0 1,1-1 0,-1 1-1,0 0 1,1 0-1,-1-1 1,0 1-1,1 0 1,-1-1-1,0 1 1,0 0 0,1-1-1,-1 1 1,0 0-1,0-1 1,0 1-1,0 0 1,1-1-1,-1 1 1,0-1 0,0 1-1,0 0 1,0-1-1,0 1 1,0-1-1,0 1 1,0-1 0,0 1-1,0 0 1,0-1-1,0 1 1,-1-1-1,1 1 1,-1-5-113,0 0-1,-1 1 1,0-1 0,0 1-1,0 0 1,0 0 0,-1 0-1,-4-7 1,-17-14-425,-1 2 0,-52-39-1,-17-15 1892,93 77-1295,1 0-1,0-1 0,-1 1 0,1 0 0,0 0 1,-1-1-1,1 1 0,0 0 0,-1 0 0,1-1 0,0 1 1,-1-1-1,1 1 0,0 0 0,0-1 0,0 1 0,-1 0 1,1-1-1,0 1 0,0-1 0,0 1 0,0-1 1,0 1-1,0 0 0,0-1 0,0 1 0,0-1 0,0 1 1,0-1-1,0 1 0,0-1 0,0 1 0,0 0 0,0-1 1,1 1-1,-1-1 0,0 1 0,0 0 0,0-1 1,1 1-1,-1 0 0,0-1 0,1 1 0,-1 0 0,0-1 1,1 1-1,-1 0 0,0-1 0,1 1 0,-1 0 1,0 0-1,1 0 0,-1-1 0,1 1 0,-1 0 0,0 0 1,1 0-1,-1 0 0,1 0 0,-1 0 0,1 0 0,38-5-114,-28 4 183,39-5-139,72-10-1232,-43-4-4112,-31 2-2704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29.984"/>
    </inkml:context>
    <inkml:brush xml:id="br0">
      <inkml:brushProperty name="width" value="0.025" units="cm"/>
      <inkml:brushProperty name="height" value="0.025" units="cm"/>
    </inkml:brush>
  </inkml:definitions>
  <inkml:trace contextRef="#ctx0" brushRef="#br0">0 181 11755,'0'-151'10549,"3"142"-8056,5 23-1903,4 23-385,-3-3 142,-4-12-282,0-1 0,2 0 0,0 0 0,2 0 0,16 30 0,-24-50-60,0 1-1,0 0 1,-1-1 0,1 1-1,0-1 1,1 0 0,-1 1-1,0-1 1,0 0 0,1 0-1,-1 0 1,0 0 0,1 0-1,-1 0 1,1 0 0,-1 0-1,1 0 1,0-1 0,-1 1 0,1-1-1,0 1 1,-1-1 0,1 0-1,0 1 1,0-1 0,0 0-1,-1 0 1,1 0 0,0 0-1,0-1 1,-1 1 0,1 0-1,0-1 1,-1 0 0,1 1-1,0-1 1,-1 0 0,1 0-1,-1 1 1,1-1 0,-1 0 0,1-1-1,-1 1 1,0 0 0,0 0-1,1-1 1,-1 1 0,0 0-1,0-1 1,1-1 0,7-11 75,1 0-1,-2-1 1,0 0 0,7-18 0,-9 21-51,-2 0-3,13-24 23,-17 34-53,1 1 1,-1 0-1,1 0 1,0 0-1,-1 0 0,1 0 1,0 0-1,0 0 1,0 0-1,-1 0 1,1 1-1,0-1 1,0 0-1,0 0 0,1 1 1,-1-1-1,0 1 1,0-1-1,0 1 1,0-1-1,0 1 1,1 0-1,1-1 1,-2 2-7,0 0 1,1-1 0,-1 1 0,0 0 0,0 0 0,0 0 0,0 0 0,0 0-1,0 0 1,0 0 0,0 0 0,0 0 0,-1 0 0,1 1 0,0-1 0,-1 0-1,1 1 1,0 1 0,12 33 59,-9-22-44,-1-8 2,-1 0-8,0 0 0,1 0 0,0 0 0,0 0 0,8 10 0,-11-16 5,1 1-1,-1-1 1,1 1-1,0 0 1,-1-1-1,1 1 0,0-1 1,-1 0-1,1 1 1,0-1-1,0 0 0,-1 1 1,1-1-1,0 0 1,0 0-1,-1 1 1,1-1-1,0 0 0,0 0 1,0 0-1,1 0 1,-1-1 12,1 0 0,-1 1 0,1-1 0,-1 0 0,1 0 0,-1 0 0,0 0 0,1 0 0,-1 0 1,0 0-1,0 0 0,0 0 0,0-1 0,0 1 0,1-2 0,42-76 345,-36 61-357,1 1-1,0 1 1,2 0 0,-1 0-1,15-15 1,-24 29-20,0 1-1,-1 0 1,1 0 0,0 0-1,0 0 1,0 0 0,0 1 0,0-1-1,0 0 1,0 0 0,0 1 0,0-1-1,0 0 1,1 1 0,-1-1-1,0 1 1,0-1 0,1 1 0,-1 0-1,0 0 1,0-1 0,1 1 0,-1 0-1,0 0 1,1 0 0,-1 1-1,0-1 1,2 0 0,-1 2 19,-1-1 0,0 1 0,1-1 0,-1 1 0,0-1 0,0 1 0,0 0 1,0 0-1,0-1 0,0 1 0,-1 0 0,1 0 0,-1 0 0,1 0 0,-1 0 0,1 2 0,1 15-1609,-1 0-1,-2 33 0,1-48 498,-2 2-2357,-5-21-10084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0.325"/>
    </inkml:context>
    <inkml:brush xml:id="br0">
      <inkml:brushProperty name="width" value="0.025" units="cm"/>
      <inkml:brushProperty name="height" value="0.025" units="cm"/>
    </inkml:brush>
  </inkml:definitions>
  <inkml:trace contextRef="#ctx0" brushRef="#br0">26 95 11275,'0'0'3267,"-18"-70"-288,13 51-1314,3 13-31,2 15-1698,9 10 64,4 3-449,2 0-1377,2-2-2177,-3-4-2211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1.042"/>
    </inkml:context>
    <inkml:brush xml:id="br0">
      <inkml:brushProperty name="width" value="0.025" units="cm"/>
      <inkml:brushProperty name="height" value="0.025" units="cm"/>
    </inkml:brush>
  </inkml:definitions>
  <inkml:trace contextRef="#ctx0" brushRef="#br0">1 0 13325,'0'0'4617,"5"12"-3095,15 51 11,-2 1 0,-3 0 0,10 101 0,-6-39-458,-8-91-834,-5-33 27,-3-22-73,-5-10-374,0 0 0,-2-1-1,-11-43 1,5 29-550,46 81 227,-29-28 500,1 0-1,0-1 1,0 0 0,1 0 0,0-1 0,0 0 0,16 7 0,-22-11 24,0-1 0,0 1 0,1-1 0,-1 0 0,1-1 1,-1 1-1,1 0 0,0-1 0,-1 0 0,1 0 1,0 0-1,-1 0 0,1-1 0,-1 1 0,1-1 1,-1 0-1,1 0 0,-1 0 0,1-1 0,-1 1 0,0-1 1,0 1-1,0-1 0,0 0 0,0-1 0,4-2 1,0-5 78,0 1 0,-1-1 0,0 0 0,-1-1 1,0 1-1,-1-1 0,0 0 0,4-17 0,-7 26-168,-1 26 19,2 0 0,8 42-1,-8-55 54,1 0 0,0-1 0,1 1 0,0-1-1,0 0 1,1 0 0,1 0 0,8 11 0,-13-19 3,0-1 0,0 0 0,0 1 0,0-1 1,1 0-1,-1 1 0,0-1 0,1 0 1,-1 0-1,1 0 0,-1-1 0,1 1 0,-1 0 1,1 0-1,0-1 0,0 1 0,-1-1 0,1 0 1,0 1-1,0-1 0,-1 0 0,1 0 0,0 0 1,0 0-1,1-1 0,1 0 12,-1 0-1,0 0 1,0-1-1,0 0 1,-1 1-1,1-1 1,0 0-1,-1-1 1,1 1-1,-1 0 1,0-1 0,4-3-1,2-7 87,1 0 0,-2 0 1,0 0-1,10-26 0,-13 27 115,-1 0-1,0 0 1,-1 0 0,0 0-1,-1-1 1,-1 1 0,0-19 0,-1 27-163,1 0 1,-1-1 0,0 1 0,0 0-1,-1-1 1,1 1 0,-1 0 0,0 0-1,0 0 1,-4-6 0,4 8-63,1 0 0,-1 1 1,0-1-1,0 0 0,0 1 1,0-1-1,0 1 0,-1 0 1,1-1-1,0 1 0,-1 0 1,1 0-1,-1 1 0,1-1 1,-1 0-1,1 1 0,-1 0 1,1-1-1,-5 1 0,7 1-4,0 0-1,0-1 1,0 1 0,0-1-1,0 1 1,0-1-1,0 1 1,1-1 0,-1 1-1,0-1 1,0 1-1,0-1 1,1 1 0,-1-1-1,0 1 1,0-1 0,1 1-1,-1-1 1,1 1-1,-1-1 1,0 0 0,1 1-1,-1-1 1,1 0-1,-1 1 1,1-1 0,-1 0-1,1 0 1,-1 1-1,1-1 1,-1 0 0,1 0-1,-1 0 1,2 1 0,6 0-520,0 0 0,1 0 1,-1-1-1,0 0 1,1 0-1,-1-1 1,10-2-1,-12 2-829,0-1 0,0 0 0,-1 0 0,1 0 0,0-1 0,6-3 0,14-14-13500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2.051"/>
    </inkml:context>
    <inkml:brush xml:id="br0">
      <inkml:brushProperty name="width" value="0.025" units="cm"/>
      <inkml:brushProperty name="height" value="0.025" units="cm"/>
    </inkml:brush>
  </inkml:definitions>
  <inkml:trace contextRef="#ctx0" brushRef="#br0">1 311 8168,'0'0'7404,"0"8"-5167,0-8-2230,0 2 157,0 1-1,0-1 1,0 0 0,0 1-1,0-1 1,0 0 0,1 0-1,-1 1 1,1-1 0,0 0 0,1 4-1,-1-5-26,1 0 0,-1 0 0,1 1 0,-1-1 0,1 0 0,-1 0 0,1-1 0,-1 1 0,1 0 0,0 0 0,0-1 0,-1 1 0,1-1 0,0 1-1,0-1 1,0 0 0,0 0 0,-1 0 0,1 0 0,3-1 0,8 1 191,-1-2-1,1 0 0,-1 0 1,0-1-1,0-1 1,0 0-1,0 0 1,-1-1-1,0-1 1,0 0-1,0-1 0,11-9 1,-14 11-190,0-2-1,0 1 1,-1-1 0,0 0-1,0-1 1,-1 1 0,0-1-1,0-1 1,-1 1 0,0-1-1,-1 0 1,1 0 0,-2 0-1,1-1 1,3-17 0,-7 25-124,0 1 1,1-1-1,-1 0 1,0 1-1,0-1 1,0 1 0,0-1-1,0 0 1,-1 1-1,1-1 1,0 1-1,-1-1 1,1 1 0,-1-1-1,0 1 1,1-1-1,-1 1 1,0-1-1,0 1 1,0 0 0,0 0-1,0-1 1,0 1-1,0 0 1,-1 0-1,1 0 1,0 0 0,0 0-1,-1 0 1,1 1-1,-1-1 1,1 0-1,-1 1 1,1-1 0,-1 1-1,1-1 1,-1 1-1,0 0 1,1 0-1,-3 0 1,0-1-18,-1 1 1,1 1 0,0-1-1,0 1 1,0-1-1,0 1 1,0 0-1,0 1 1,0-1-1,0 1 1,0 0-1,0-1 1,1 2 0,-7 4-1,3 0-16,-1 1 0,2 1 1,0-1-1,0 1 0,0 0 0,1 1 0,0-1 0,1 1 1,0 0-1,1 0 0,-4 16 0,3-8-5,1 0 1,1 0-1,0 0 0,2 1 0,2 33 1,-2-50-23,1 0 1,-1-1-1,0 1 0,0 0 1,1-1-1,-1 1 1,1-1-1,-1 1 0,1-1 1,-1 1-1,1-1 1,0 1-1,0-1 1,0 1-1,0-1 0,0 0 1,0 0-1,0 1 1,1-1-1,-1 0 0,0 0 1,1 0-1,-1 0 1,0-1-1,1 1 0,1 1 1,0-2-47,1 1 0,-1-1 0,0 0 0,1 0 0,-1 0 0,0 0 0,1-1 0,-1 1 0,0-1 0,0 0 0,1 0 0,3-1 0,7-4-415,-1-1 1,1 0-1,-2-1 1,21-16-1,-13 8-956,-1-1 0,-1-1-1,0-1 1,-2 0-1,28-41 1,-36 45 694,0 0 0,-1 0-1,0-1 1,-2 0 0,5-16 0,-7 17 853,0 0 1,-1 0-1,0-21 1,-2 34 100,0 0 0,0 0 0,0 0 0,-1-1 0,1 1 0,0 0 0,-1 0 0,1 0 0,-1 0 0,0 0 0,0 0 0,0 0 0,-2-4 0,2 5-56,1 1-1,-1-1 1,0 1-1,1-1 0,-1 1 1,0-1-1,1 1 0,-1 0 1,0-1-1,0 1 0,1 0 1,-1-1-1,0 1 1,0 0-1,0 0 0,0 0 1,1 0-1,-1 0 0,0 0 1,0 0-1,0 0 0,0 0 1,1 0-1,-2 1 1,-1 0 60,0 0 1,0 0 0,0 1 0,0 0 0,1-1 0,-1 1-1,1 0 1,-1 0 0,1 1 0,0-1 0,0 0 0,0 1 0,0-1-1,0 1 1,1 0 0,-3 5 0,-3 7 264,2 0-1,0 1 1,1 0 0,1 0 0,0 0-1,1 0 1,0 31 0,2-45-431,1-1-1,-1 0 1,1 0 0,0 0 0,-1 1-1,1-1 1,0 0 0,0 0 0,0 0-1,0 0 1,0 0 0,0-1-1,0 1 1,0 0 0,0 0 0,0-1-1,0 1 1,1 0 0,-1-1 0,0 1-1,0-1 1,1 0 0,-1 1 0,0-1-1,1 0 1,-1 0 0,0 0-1,1 0 1,-1 0 0,3 0 0,56-1 83,-43 1-79,12-1 2,36 1-131,-61 0 73,0 0 1,0 1-1,-1 0 0,1 0 0,0 0 1,-1 0-1,1 0 0,-1 1 1,1 0-1,-1-1 0,0 1 0,0 1 1,5 3-1,-7-4 31,1-1-1,-1 1 1,0-1 0,-1 1-1,1 0 1,0-1 0,0 1-1,-1 0 1,1 0 0,-1-1-1,0 1 1,1 0 0,-1 0-1,0 0 1,0 0 0,0-1-1,0 1 1,0 0 0,-1 0-1,1 0 1,-1 0 0,1-1-1,-1 1 1,1 0 0,-1-1-1,0 1 1,0 0 0,0-1-1,0 1 1,0-1 0,-2 3-1,-4 5 59,-1 0-1,0 0 1,-14 12-1,16-16-40,-1 2-10,0 0 0,0 0 0,-1-1 0,0 0 0,-1 0 1,1-1-1,-1 0 0,0-1 0,-1 1 0,1-2 0,-1 1 0,1-2 1,-20 4-1,28-6-52,-1 0-1,1 0 1,0 0 0,0-1 0,-1 1 0,1 0 0,0-1 0,0 1 0,0-1-1,0 1 1,0-1 0,-1 0 0,1 0 0,0 1 0,0-1 0,1 0 0,-1 0-1,0 0 1,0 0 0,0 0 0,0 0 0,1 0 0,-1 0 0,1 0 0,-1 0-1,1-1 1,-1 1 0,1 0 0,-1 0 0,1 0 0,0-1 0,0 1 0,0 0-1,0-1 1,0 1 0,0-2 0,4-52-2301,5 17-1602,28-71-1,-4 15-598,-13 21 242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2.409"/>
    </inkml:context>
    <inkml:brush xml:id="br0">
      <inkml:brushProperty name="width" value="0.025" units="cm"/>
      <inkml:brushProperty name="height" value="0.025" units="cm"/>
    </inkml:brush>
  </inkml:definitions>
  <inkml:trace contextRef="#ctx0" brushRef="#br0">13 58 6854,'1'-8'3433,"-1"-3"-2125,0 7-693,0 0 1,1 0 0,-1 0 0,1 0-1,-1 0 1,1 1 0,1-1-1,0-4 1,3 23 4491,3 12-4795,9 46 977,29 76 0,-37-127-1261,0-1 0,1 0 0,1 0 0,1-1 0,0 0 0,2-1 0,29 32 0,1-20-1512,-43-30 294,-19-11-1992,-75-55 183,-37-48 5849,128 112-2749,1 0 1,-1 0 0,1 0 0,-1 0 0,1 0 0,0-1-1,0 1 1,0 0 0,0-1 0,0 1 0,0-1 0,0 1-1,0-1 1,0 0 0,1 1 0,-1-1 0,1 0 0,-1 0 0,1 1-1,0-1 1,-1 0 0,1 0 0,0 0 0,0 1 0,0-1-1,1 0 1,-1 0 0,0 1 0,1-1 0,-1 0 0,1 0-1,0 1 1,-1-1 0,1 1 0,0-1 0,0 0 0,0 1-1,0 0 1,0-1 0,0 1 0,1 0 0,-1-1 0,0 1-1,1 0 1,-1 0 0,1 0 0,-1 0 0,3-1 0,10-6-97,0 1 1,1 0 0,0 1-1,23-6 1,-23 7 154,17-5-240,4-1-2675,37-18 1,-33 8-5072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3.130"/>
    </inkml:context>
    <inkml:brush xml:id="br0">
      <inkml:brushProperty name="width" value="0.025" units="cm"/>
      <inkml:brushProperty name="height" value="0.025" units="cm"/>
    </inkml:brush>
  </inkml:definitions>
  <inkml:trace contextRef="#ctx0" brushRef="#br0">0 0 15150,'0'0'9321,"14"66"-9033,2-28-191,3-1-33,-2-3-64,2-7 0,-5-5-833,-3-8-865,-4-8-1185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06.679"/>
    </inkml:context>
    <inkml:brush xml:id="br0">
      <inkml:brushProperty name="width" value="0.025" units="cm"/>
      <inkml:brushProperty name="height" value="0.025" units="cm"/>
    </inkml:brush>
  </inkml:definitions>
  <inkml:trace contextRef="#ctx0" brushRef="#br0">0 39 11371,'0'0'12983,"11"-2"-11254,320-34 204,-330 36-1940,-1 0 0,1 0 0,-1 0 0,0 0 1,1 1-1,-1-1 0,1 0 0,-1 0 0,0 1 0,1-1 1,-1 0-1,0 0 0,1 1 0,-1-1 0,0 0 0,0 1 1,1-1-1,-1 0 0,0 1 0,0-1 0,1 0 0,-1 1 1,0-1-1,0 1 0,0-1 0,0 1 0,0-1 0,0 0 0,0 1 1,1-1-1,-1 1 0,0-1 0,-1 1 0,1-1 0,0 0 1,0 1-1,0-1 0,0 1 0,0-1 0,0 0 0,0 1 1,-1-1-1,1 1 0,0-1 0,0 0 0,-1 1 0,1-1 1,0 0-1,-1 1 0,-13 33-34,8-21 114,-11 34 118,2 1 0,-10 57 0,21-77-151,0 0 0,2 0-1,1 1 1,1-1 0,5 39 0,2-41-45,2 13 304,-9-38-239,0 1 1,0-1-1,0 0 0,0 0 1,0 0-1,-1 0 1,1 0-1,0 0 1,-1 0-1,1 0 0,-1 0 1,1 0-1,-1 0 1,1 0-1,-1 0 1,0 0-1,0 0 0,1 0 1,-1 0-1,0-1 1,0 1-1,0 0 1,0-1-1,0 1 0,0-1 1,0 1-1,0-1 1,0 1-1,0-1 1,-1 1-1,-22 4 88,1-2 0,-1 0 0,0-1 0,1-2 0,-1 0 0,-28-4 0,18-3-2624,15-5-3563,7-1-1248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3.468"/>
    </inkml:context>
    <inkml:brush xml:id="br0">
      <inkml:brushProperty name="width" value="0.025" units="cm"/>
      <inkml:brushProperty name="height" value="0.025" units="cm"/>
    </inkml:brush>
  </inkml:definitions>
  <inkml:trace contextRef="#ctx0" brushRef="#br0">28 56 10186,'0'0'6822,"-28"-56"-1889,31 64-4997,12 7 64,8 1-417,4-1-1344,5-6-1442,2-3-1442,4-4-1344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3.808"/>
    </inkml:context>
    <inkml:brush xml:id="br0">
      <inkml:brushProperty name="width" value="0.025" units="cm"/>
      <inkml:brushProperty name="height" value="0.025" units="cm"/>
    </inkml:brush>
  </inkml:definitions>
  <inkml:trace contextRef="#ctx0" brushRef="#br0">48 1 11147,'0'0'2770,"-2"9"369,2-8-3066,0 5 414,-1 0 0,0 0 0,0 0 1,-1 0-1,1 0 0,-1 0 0,0-1 0,-1 1 0,0-1 1,0 1-1,0-1 0,0 0 0,-1 0 0,0-1 0,0 1 1,-5 4-1,19-44 292,-7 32-821,-1 0 0,0 0 0,0 0 0,1 0 0,0 0 0,0 0 0,-1 1 0,1-1 0,1 1 0,-1 0 0,0 0 0,1 0 0,-1 1-1,4-2 1,-5 2 31,0 1 0,0 0 0,0 0 0,-1 0 0,1 0 1,0 0-1,0 0 0,-1 1 0,1-1 0,0 1 0,0-1 0,-1 1 0,1 0 0,0-1 0,-1 1 0,1 0 0,-1 0 0,1 0 0,-1 0 0,0 0 0,1 1 0,-1-1 0,0 0 0,0 1 0,0-1 0,0 0 0,0 1 0,0 0 0,0-1 0,0 1 0,0 3 0,4 4 17,-1 0 0,0 0 0,-1 1 0,0-1 0,-1 1 0,0 0 0,-1 0 0,1-1 0,-2 1 0,0 18 0,-1-25 28,1 1 1,-1-1-1,0 1 1,0-1 0,0 0-1,0 1 1,0-1-1,-1 0 1,0 0-1,1 0 1,-1 0-1,0 0 1,-1 0 0,1 0-1,0-1 1,-1 1-1,0-1 1,1 0-1,-1 0 1,0 0 0,0 0-1,0 0 1,0-1-1,-1 1 1,1-1-1,0 0 1,-1 0 0,1 0-1,-1 0 1,1-1-1,-1 1 1,-6-1-1,8 0-60,1 1-1,-1-1 0,0 0 0,0 0 0,1 0 1,-1 0-1,0 0 0,0-1 0,1 1 0,-1 0 1,0-1-1,1 1 0,-1-1 0,0 0 0,1 1 1,-1-1-1,-1-2 0,1 1-272,1 1 0,0-1 0,0 0-1,1 0 1,-1 0 0,0 0 0,1 0 0,-1 0-1,1 0 1,0 0 0,-1 0 0,1 0 0,0 0-1,1-4 1,-1-20-5290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4.352"/>
    </inkml:context>
    <inkml:brush xml:id="br0">
      <inkml:brushProperty name="width" value="0.025" units="cm"/>
      <inkml:brushProperty name="height" value="0.025" units="cm"/>
    </inkml:brush>
  </inkml:definitions>
  <inkml:trace contextRef="#ctx0" brushRef="#br0">77 1 6854,'0'0'15466,"-4"10"-14900,0 1-482,0 1 1,2-1-1,-1 1 1,1 0-1,1 0 1,0 0-1,0 0 1,1 0-1,1 0 1,0 0-1,4 17 1,85 351 3198,-82-355-3224,-8-25-60,0 0 0,0 0 0,0 0-1,1 0 1,-1 1 0,0-1-1,0 0 1,0 0 0,0 0-1,0 0 1,0 0 0,1 0-1,-1 0 1,0 0 0,0 0 0,0 0-1,0 0 1,0 0 0,1 0-1,-1 0 1,0 0 0,0 0-1,0 0 1,0-1 0,0 1 0,1 0-1,-1 0 1,0 0 0,0 0-1,0 0 1,0 0 0,0 0-1,0 0 1,0 0 0,0 0 0,1-1-1,-1 1 1,0 0 0,0 0-1,0 0 1,0 0 0,0 0-1,0-1 1,0 1 0,0 0-1,0 0 1,0 0 0,0 0 0,0 0-1,0 0 1,0-1 0,0 1-1,0 0 1,0 0 0,0 0-1,0 0 1,0 0 0,0-1 0,0 1-1,0 0 1,0 0 0,0 0-1,0 0 1,0 0 0,-1-1-1,2-4-24,-1 0 1,0-1-1,0 1 0,-1-1 0,0 1 0,-2-10 0,-8-12 26,0 1 0,-2 0-1,-1 1 1,-28-37 0,-24-45 33,66 106-39,-1 1 0,1 0-1,0-1 1,0 1 0,-1-1 0,1 1 0,0-1 0,0 1 0,0-1 0,0 1-1,0-1 1,0 1 0,0-1 0,0 1 0,0-1 0,0 1 0,0-1 0,0 1-1,0-1 1,0 1 0,0-1 0,0 1 0,1-1 0,-1 1 0,0-1 0,0 1-1,1-1 1,-1 1 0,0 0 0,1-1 0,0 0 0,19-6-73,39 8-54,-39 0-52,7-1-1966,50-6 0,-66 4 673,0-1 0,0 0 1,0-1-1,12-5 0,17-13-7864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4.710"/>
    </inkml:context>
    <inkml:brush xml:id="br0">
      <inkml:brushProperty name="width" value="0.025" units="cm"/>
      <inkml:brushProperty name="height" value="0.025" units="cm"/>
    </inkml:brush>
  </inkml:definitions>
  <inkml:trace contextRef="#ctx0" brushRef="#br0">84 66 16047,'-9'8'1927,"3"-3"-1618,0 0-1,0 1 0,0 0 1,1 0-1,-1 0 0,1 1 1,1-1-1,-1 1 1,1 0-1,1 1 0,-1-1 1,1 1-1,0 0 0,1-1 1,0 1-1,0 0 0,1 0 1,0 1-1,0-1 0,1 11 1,0-18-278,0 1 1,1 0 0,-1-1-1,0 1 1,1-1-1,-1 1 1,1 0-1,0-1 1,-1 1 0,1-1-1,0 0 1,0 1-1,0-1 1,0 0 0,0 1-1,0-1 1,0 0-1,0 0 1,1 0 0,-1 0-1,0 0 1,1 0-1,-1-1 1,0 1-1,1 0 1,-1-1 0,1 1-1,0-1 1,-1 1-1,1-1 1,-1 0 0,1 1-1,0-1 1,-1 0-1,1 0 1,-1 0 0,1 0-1,0-1 1,-1 1-1,4-1 1,-1 0 18,1 0 0,-1-1 0,0 0 0,0 1 0,1-1 1,-1 0-1,0-1 0,-1 1 0,1-1 0,0 0 0,-1 0 0,1 0 0,4-6 0,-2 0 34,-1-1 1,1-1-1,-2 1 0,1-1 0,-1 0 0,-1 0 0,0 0 0,-1 0 0,0 0 0,0-1 0,-1 1 0,-1-1 0,0 1 0,0-1 1,-3-13-1,2 22-87,0 1 1,0-1 0,0 1 0,-1-1 0,1 1 0,-1 0-1,1-1 1,-1 1 0,0 0 0,0 0 0,0 0 0,0 0-1,0 1 1,0-1 0,-4-2 0,6 4-29,-1-1 0,0 1 0,0 0 0,1-1 0,-1 1 0,0 0 0,0-1 0,1 1 0,-1 0 0,0 0 0,0 0 0,0 0 0,1 0 0,-1 0 0,0 0 0,0 0 0,0 0 0,0 0 0,1 0 0,-1 0 0,0 1 0,0-1 0,1 0 0,-1 0 0,0 1 0,0-1 0,1 1 0,-1-1 0,0 1 0,1-1 0,-1 1 0,1-1 0,-1 1 0,0-1 0,1 1 0,-1 0 0,1-1 0,0 1 0,-1 0 0,1 0 0,0-1 0,-1 1 0,1 0 0,0 0 0,0 0 0,-1-1 0,1 1 0,0 0 0,0 0 0,0 0 0,0-1 0,0 1 0,1 1 0,-2 2-273,1 0 0,0 1 0,0-1 0,0 0 0,0 0 0,1 0 0,0 0 0,0 0 0,0 1-1,0-1 1,1-1 0,-1 1 0,3 4 0,-2-6-81,-1 0-1,0 0 1,1 0-1,-1 0 1,1-1-1,0 1 1,0-1-1,-1 1 1,1-1-1,0 0 1,0 0-1,0 1 1,1-1-1,-1-1 1,0 1 0,3 1-1,13-1-4862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5.082"/>
    </inkml:context>
    <inkml:brush xml:id="br0">
      <inkml:brushProperty name="width" value="0.025" units="cm"/>
      <inkml:brushProperty name="height" value="0.025" units="cm"/>
    </inkml:brush>
  </inkml:definitions>
  <inkml:trace contextRef="#ctx0" brushRef="#br0">42 132 12364,'0'0'6144,"-7"9"-4836,3-3-1196,0 1 0,1-1 0,-1 0 1,1 1-1,0 0 0,1 0 0,0 0 0,0 0 0,0 0 0,1 0 0,-1 14 0,2 19 341,-2-19-222,2-1 0,0 1 0,2-1 0,0 1 0,1-1 0,1 0 0,8 24 0,-12-43-222,0 0 0,0 1 0,1-1 0,-1 0 0,1 1-1,-1-1 1,1 0 0,-1 1 0,1-1 0,0 0 0,-1 0 0,1 0-1,0 0 1,0 0 0,0 0 0,0 0 0,0 0 0,0 0 0,0 0 0,0 0-1,1-1 1,-1 1 0,0 0 0,0-1 0,1 1 0,-1-1 0,0 0-1,1 1 1,-1-1 0,0 0 0,1 0 0,-1 0 0,1 0 0,-1 0 0,0 0-1,1 0 1,-1 0 0,1 0 0,-1-1 0,0 1 0,0-1 0,1 1-1,-1-1 1,0 1 0,0-1 0,1 0 0,-1 1 0,0-1 0,0 0 0,0 0-1,1-2 1,5-3 35,-1-1 0,0 1 0,0-2 0,0 1 0,-1-1 0,6-12 0,1-6-28,-1-1 1,-2 0-1,0-1 1,-2 0-1,6-46 1,-6 7-69,-2-74 0,-12 297 299,3-81 692,6 115-1,-2-188-958,0-1-1,0 1 1,1-1-1,-1 0 1,0 1-1,1-1 0,-1 1 1,1-1-1,-1 1 1,1-1-1,0 0 1,-1 0-1,1 1 1,0-1-1,0 0 1,0 0-1,0 0 1,0 0-1,0 0 0,0 0 1,0 0-1,1 0 1,-1 0-1,0 0 1,0-1-1,3 2 1,-3-2-152,1 0 0,-1 0 0,1 0 1,-1 0-1,0 0 0,1 0 0,-1-1 1,0 1-1,1 0 0,-1-1 0,0 1 0,1-1 1,-1 1-1,0-1 0,0 0 0,1 1 1,-1-1-1,0 0 0,0 0 0,0 0 1,0 0-1,0 0 0,0 0 0,0 0 0,-1 0 1,1 0-1,0 0 0,0-2 0,13-24-5059,-2-4-3081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6.327"/>
    </inkml:context>
    <inkml:brush xml:id="br0">
      <inkml:brushProperty name="width" value="0.025" units="cm"/>
      <inkml:brushProperty name="height" value="0.025" units="cm"/>
    </inkml:brush>
  </inkml:definitions>
  <inkml:trace contextRef="#ctx0" brushRef="#br0">77 234 12204,'0'0'11765,"-8"9"-11241,1-1-375,0 0 0,1 1 1,0 0-1,0 0 1,1 0-1,0 0 1,1 1-1,0 0 1,-4 18-1,4-13-31,1 1-1,1 0 1,0 20-1,3-36-102,-1 1-1,0-1 1,1 0-1,-1 0 1,0 0 0,1 1-1,-1-1 1,1 0-1,-1 0 1,1 0 0,-1 0-1,0 0 1,1 0 0,-1 0-1,1 0 1,-1 0-1,1 0 1,-1 0 0,0 0-1,1 0 1,-1 0-1,1 0 1,-1 0 0,0-1-1,1 1 1,-1 0-1,1 0 1,-1 0 0,0-1-1,1 1 1,-1 0-1,0 0 1,1-1 0,-1 1-1,0 0 1,0-1-1,1 1 1,-1 0 0,0-1-1,1 0 1,16-15 400,-7-38-4,-9 48-371,-1 0-1,1 0 0,0 1 0,0-1 0,0 0 0,1 1 0,0-1 1,0 1-1,0 0 0,1-1 0,-1 1 0,1 0 0,1 1 0,-1-1 1,1 0-1,0 1 0,5-5 0,-1 2-53,0 0-1,1 1 1,-1 0 0,1 0-1,1 1 1,-1 1-1,1-1 1,0 2 0,0-1-1,0 1 1,0 1 0,19-3-1,-28 6 9,-1-1 1,1 1-1,0 0 0,0 0 0,0 0 1,-1 0-1,1 0 0,0 0 0,-1 0 0,1 0 1,-1 0-1,1 0 0,-1 0 0,0 0 1,1 0-1,-1 0 0,0 0 0,0 0 0,1 1 1,-1-1-1,0 0 0,0 0 0,-1 0 1,1 0-1,0 2 0,-2 34 172,-15 24 44,14-52-183,-1 1 0,2-1 1,-1 0-1,1 1 1,-1 16-1,34-55 389,-19 12-415,0 0 0,0-1 1,-2-1-1,0 1 0,-1-2 0,-1 1 0,-1-1 0,-1 0 0,6-34 0,-15 144-232,3-81 203,0 0 0,1 1 1,0-1-1,1 0 0,0 0 0,1 0 0,5 15 0,-7-23 30,-1 1 0,1-1 0,-1 0 0,1 0 0,0 0 0,-1 0 0,1 0 0,0-1 0,0 1 0,-1 0 0,1 0 0,0 0-1,0-1 1,0 1 0,0 0 0,0-1 0,0 1 0,0-1 0,0 1 0,0-1 0,1 0 0,-1 1 0,0-1 0,0 0 0,0 0 0,0 0 0,2 0 0,-1 0 7,1-1 0,-1 0 0,0 1 1,0-1-1,0 0 0,0 0 0,0-1 1,0 1-1,0 0 0,0-1 1,0 1-1,2-4 0,3-3 28,0 0-1,-1 0 1,0-1-1,10-18 1,-11 15 46,0-1 0,-1 1 1,0-1-1,0-1 0,-2 1 1,0 0-1,0-1 0,-1 1 0,-2-25 1,1 38-69,0-1 0,0 0 1,0 0-1,-1 0 1,1 0-1,0 0 0,0 0 1,-1 0-1,1 1 0,-1-1 1,1 0-1,-1 0 0,1 0 1,-1 1-1,0-1 1,1 0-1,-1 1 0,0-1 1,1 1-1,-2-2 0,1 2-15,1 0 0,0 0 0,-1 0 0,1 0 0,-1 0 0,1 0 0,0 0 0,-1 0 0,1 0 0,0 0 0,-1 0 0,1 0 0,0 0 0,-1 0 0,1 0 0,0 0 0,-1 0 0,1 0-1,0 0 1,-1 0 0,1 1 0,0-1 0,-1 0 0,1 0 0,0 1 0,-1-1 0,1 0 0,0 0 0,0 1 0,-1-1 0,1 0 0,0 0 0,0 1 0,0-1 0,-1 0 0,1 1 0,0-1 0,0 0 0,0 1 0,0-1-1,0 1 1,0-1 0,0 0 0,0 1 0,0-1 0,0 0 0,0 1 0,0-1 0,0 0 0,0 1 0,-1 4-5,1 0 1,-1 0-1,1 0 1,0 0-1,0-1 1,1 1-1,0 0 1,-1 0-1,2 0 0,-1-1 1,0 1-1,1 0 1,3 6-1,-3-9 10,0 0 0,0 0 0,1 0 0,-1 0 0,0 0-1,1 0 1,-1 0 0,1-1 0,0 0 0,-1 1 0,1-1 0,0 0 0,0 0 0,0 0-1,0-1 1,-1 1 0,1-1 0,0 0 0,0 0 0,0 0 0,0 0 0,0 0-1,5-1 1,-2 0 1,0-1 0,0 0 0,-1 0 0,1 0-1,0 0 1,-1-1 0,1 0 0,-1 0 0,0 0-1,0-1 1,-1 0 0,1 0 0,-1 0 0,1 0-1,-1-1 1,-1 0 0,6-8 0,-3 5 13,-1 0 0,-1 0-1,0 0 1,0 0 0,0-1 0,-1 1 0,-1-1 0,1 0 0,-1 0 0,-1 0-1,1-10 1,-2 18-15,0 0-1,0 0 0,0 0 0,0 1 0,0-1 1,0 0-1,0 0 0,0 0 0,0 0 0,0 1 1,-1-1-1,1 0 0,0 0 0,-1 0 0,1 1 0,0-1 1,-1 0-1,1 1 0,-1-1 0,1 0 0,-1 1 1,0-1-1,1 0 0,-1 1 0,0-1 0,1 1 1,-1-1-1,0 1 0,1 0 0,-1-1 0,0 1 1,0 0-1,0-1 0,1 1 0,-1 0 0,0 0 1,0 0-1,0 0 0,0 0 0,1 0 0,-1 0 1,0 0-1,0 0 0,0 0 0,0 0 0,0 1 1,-2-1-10,1 1-1,-1 0 1,1 0 0,0 0 0,-1 0 0,1 0 0,0 1 0,0-1 0,0 0 0,0 1-1,0 0 1,0-1 0,0 1 0,-2 3 0,1 2 8,-1-1 1,1 0-1,1 1 0,-1 0 0,1-1 1,0 1-1,1 0 0,0 0 1,0 0-1,0 0 0,1 0 1,0 0-1,1 9 0,0-15 0,0 0 0,0 0 0,0 0 0,0 0 0,0 0-1,0 0 1,0 0 0,1 0 0,-1-1 0,0 1 0,0 0 0,1-1 0,-1 1 0,1-1-1,-1 1 1,0-1 0,1 0 0,-1 0 0,1 0 0,-1 0 0,0 0 0,1 0 0,-1 0 0,1 0-1,2-1 1,39-6 40,-35 3-58,0 0 1,0-1 0,-1 0-1,13-11 1,-13 10-12,0 0 0,1 1 0,-1 0 0,16-8 0,-20 12 24,-1 0 0,1 0 0,-1 1-1,1-1 1,0 1 0,-1-1 0,1 1-1,0 0 1,-1 0 0,1 0 0,-1 0-1,1 1 1,0-1 0,-1 1 0,1 0-1,-1-1 1,1 1 0,-1 0 0,0 1-1,1-1 1,2 2 0,-2-1-4,0 0-1,1-1 1,-1 1 0,0-1 0,1 0 0,-1 0-1,1 0 1,0 0 0,-1-1 0,1 1 0,-1-1-1,1 0 1,0 0 0,-1 0 0,1-1 0,5-1-1,5-1-54,-1-2-1,1 0 0,13-7 1,-18 7 33,0 1 0,-1 0 0,1 1 1,0 0-1,1 0 0,-1 1 0,14-1 1,-22 3-15,-1 0 0,1 0 0,0 0 0,-1 1 0,1-1-1,-1 0 1,1 1 0,-1-1 0,1 0 0,-1 1 0,1-1 0,-1 1 0,1-1 0,-1 1 0,1-1 0,-1 1 0,0-1 0,1 1 0,-1-1 0,0 1 0,0-1 0,1 1 0,-1 0 0,0-1 0,0 1 0,0-1 0,0 1 0,0 0 0,0-1 0,0 1 0,0 0 0,0-1 0,0 1 0,0 0 0,0-1 0,0 1 0,0-1 0,-1 1 0,1 0-1,-5 5-8142,-2-6 23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6.655"/>
    </inkml:context>
    <inkml:brush xml:id="br0">
      <inkml:brushProperty name="width" value="0.025" units="cm"/>
      <inkml:brushProperty name="height" value="0.025" units="cm"/>
    </inkml:brush>
  </inkml:definitions>
  <inkml:trace contextRef="#ctx0" brushRef="#br0">0 26 14798,'0'-6'5669,"0"0"-2562,0 1-768,10 1-1443,6 2-287,6-1-513,2 3-64,5 0-288,-3 0-1057,4 0-1154,-3 0-2081,-3 0-1474,-5 0 321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7.013"/>
    </inkml:context>
    <inkml:brush xml:id="br0">
      <inkml:brushProperty name="width" value="0.025" units="cm"/>
      <inkml:brushProperty name="height" value="0.025" units="cm"/>
    </inkml:brush>
  </inkml:definitions>
  <inkml:trace contextRef="#ctx0" brushRef="#br0">48 1 9417,'0'0'14616,"-7"9"-13745,1 0-640,1 0 0,0 0 0,0 0 0,1 1 1,0-1-1,-4 18 0,7-22-190,0 1 0,0-1 0,1 1 0,-1 0 0,1-1 1,0 1-1,1-1 0,-1 1 0,1 0 0,0-1 0,1 1 0,-1-1 0,1 0 0,0 1 0,0-1 0,6 9 0,50 66-165,-33-49-7,-2 2 0,24 45 1,-41-68 157,-2 1 1,1-1 0,-1 1 0,-1 0 0,0 1 0,0-1-1,-1 0 1,-1 1 0,0-1 0,0 1 0,-1 0 0,-3 15 0,2-23 123,0 0 1,0 0 0,0-1-1,-1 1 1,0 0-1,0 0 1,0-1 0,0 1-1,-1-1 1,1 0 0,-1 0-1,0 0 1,0 0 0,0 0-1,0 0 1,-1-1 0,1 0-1,-1 0 1,-4 3 0,6-4-87,0 0 0,0 0 0,0-1 0,0 1 1,0 0-1,0-1 0,0 1 0,0-1 1,0 0-1,0 0 0,0 0 0,0 0 1,0 0-1,0 0 0,0 0 0,0-1 1,0 1-1,0-1 0,0 0 0,0 1 1,0-1-1,0 0 0,0 0 0,0 0 1,1 0-1,-1-1 0,0 1 0,1 0 1,-1-1-1,1 1 0,-1-1 0,1 1 1,0-1-1,0 0 0,0 1 0,0-1 1,0 0-1,0 0 0,-1-3 0,-3-10-95,-1-2-1,2 1 0,0-1 0,1 1 1,1-1-1,1 0 0,0 0 0,1 0 1,1 0-1,0 0 0,1 1 0,1-1 1,1 0-1,0 1 0,2 0 0,-1 0 1,2 0-1,0 1 0,1 0 0,0 0 1,1 1-1,1 0 0,0 1 0,24-24 1,-15 21-560,1 1 0,0 1 0,34-19 0,28-8-6017,-53 27 2334,29-15-10744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39.953"/>
    </inkml:context>
    <inkml:brush xml:id="br0">
      <inkml:brushProperty name="width" value="0.025" units="cm"/>
      <inkml:brushProperty name="height" value="0.025" units="cm"/>
    </inkml:brush>
  </inkml:definitions>
  <inkml:trace contextRef="#ctx0" brushRef="#br0">12 168 8488,'0'0'5386,"-1"-10"-2647,-4-8-2355,0-7 3589,10 45-1849,71 196 331,-8-29-1221,-62-163-1019,14 32 344,-21-56-555,1 0 1,0 0-1,1 0 1,-1 1-1,0-1 1,0 0-1,0 0 0,0 0 1,0 0-1,0 0 1,0 0-1,0 1 1,0-1-1,0 0 1,0 0-1,0 0 1,0 0-1,0 0 1,0 0-1,1 0 0,-1 1 1,0-1-1,0 0 1,0 0-1,0 0 1,0 0-1,0 0 1,0 0-1,1 0 1,-1 0-1,0 0 1,0 0-1,0 0 0,0 0 1,0 0-1,1 0 1,-1 0-1,0 0 1,0 0-1,0 0 1,0 0-1,0 0 1,1 0-1,-1 0 1,0 0-1,0 0 0,0 0 1,0 0-1,0 0 1,0 0-1,1 0 1,-1 0-1,0-1 1,0 1-1,0 0 1,0 0-1,0 0 1,0 0-1,0 0 1,0 0-1,0 0 0,0 0 1,1-1-1,3-14 163,-1-19-27,-2 12-230,-2 1 0,0 0 1,-1 0-1,-1 0 0,-2 0 0,0 0 0,0 0 0,-2 1 0,-1 0 0,0 1 0,-2 0 0,-12-20 0,10 27 71,8 16-126,11 25 16,-4-24 130,-1-1 0,1 1 0,0-1 0,0 0 1,0 0-1,1-1 0,0 1 0,-1-1 0,1 1 1,0-1-1,1 0 0,-1-1 0,0 1 0,1-1 1,-1 0-1,1 0 0,0 0 0,0 0 0,0-1 0,0 0 1,0 0-1,0 0 0,6-1 0,-5 0 23,1-1 0,-1 0 0,0 0 1,0 0-1,0-1 0,0 0 0,0 0 0,0-1 0,0 1 0,-1-1 0,1-1 0,-1 1 0,0-1 0,0 0 0,0 0 0,0 0 0,-1-1 0,6-7 0,-1 0 52,0-1 0,-2 0 0,1-1 0,-2 1 0,0-1 0,0-1 0,-2 1 0,1-1 0,-2 0 0,0 0 0,-1 0-1,0 0 1,-2 0 0,1 0 0,-2-1 0,0 1 0,-6-28 0,7 42-64,0 0 0,0 0 0,0 0 0,-1 0 0,1 0 0,0-1 0,-1 1 0,1 0 0,-1 0 0,1 0 0,-1 0 0,1 0-1,-1 0 1,0 1 0,0-1 0,1 0 0,-1 0 0,0 0 0,0 1 0,0-1 0,0 0 0,0 1 0,0-1 0,0 1 0,0-1 0,0 1 0,0-1 0,-2 1 0,2 0-13,0 0 1,0 1 0,0-1-1,0 1 1,-1 0-1,1-1 1,0 1 0,0 0-1,0 0 1,1-1-1,-1 1 1,0 0 0,0 0-1,0 0 1,1 0-1,-1 0 1,0 0 0,1 0-1,-1 0 1,1 1-1,-1-1 1,1 0 0,0 0-1,-1 0 1,1 2-1,-6 24 4,2 0 0,0 0 0,2 0 1,1 0-1,1 1 0,6 43 0,-5-64 6,0-1-1,0 1 1,1-1 0,0 0 0,0 0 0,0 0 0,1 0 0,0 0-1,0-1 1,1 1 0,-1-1 0,1 0 0,0 0 0,0 0 0,1 0-1,0-1 1,0 1 0,6 3 0,-7-6 16,0 0-1,1 0 1,-1 0-1,1-1 1,-1 0-1,1 0 1,-1 0-1,1 0 1,-1-1-1,1 0 1,0 0-1,-1 0 1,1 0-1,0-1 1,-1 0-1,1 0 1,-1 0 0,1-1-1,-1 1 1,0-1-1,1 0 1,-1 0-1,0 0 1,0-1-1,6-5 1,1 1 2,0-1 0,-1-1 0,0 0 1,-1-1-1,0 1 0,0-2 0,-1 1 1,0-1-1,-1-1 0,0 1 0,-1-1 0,0 0 1,-1 0-1,-1-1 0,1 0 0,-2 0 1,0 0-1,-1 0 0,1-17 0,-2 28-7,-1 1 0,0 0 0,0-1 0,0 1 0,0 0-1,-1-1 1,1 1 0,0 0 0,-1 0 0,1-1 0,0 1 0,-1 0-1,1 0 1,-1 0 0,0-1 0,0 1 0,0-1 0,0 2-4,1-1-1,-1 1 1,0 0 0,1 0 0,-1-1 0,1 1 0,-1 0 0,0 0 0,1 0 0,-1 0 0,1 0-1,-1 0 1,0 0 0,1 0 0,-1 0 0,1 0 0,-1 0 0,0 0 0,1 0 0,-1 0 0,0 1-1,1-1 1,-1 0 0,0 1 0,-2 1 2,0 0 1,0 0-1,0 1 0,0-1 0,0 1 1,1-1-1,-1 1 0,1 0 0,0 0 1,-3 5-1,-1 2-4,1 1 1,0 1-1,0-1 0,1 1 1,1-1-1,0 1 0,0 0 1,2 1-1,-1-1 1,1 0-1,1 0 0,2 19 1,-1-29-11,0 0-1,0 0 1,0 1 0,0-1 0,1 0 0,-1 0 0,1 0 0,0-1 0,-1 1 0,1 0 0,0 0-1,0-1 1,0 1 0,0-1 0,0 0 0,1 0 0,-1 0 0,0 0 0,1 0 0,-1 0-1,0 0 1,1-1 0,-1 1 0,1-1 0,-1 0 0,1 0 0,-1 0 0,5 0 0,4 0-57,0-1 0,0 1 1,0-2-1,0 0 0,14-4 1,-16 3-762,1 0 0,-1-2 0,1 1-1,-1-1 1,14-10 0,4-8-5950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42.227"/>
    </inkml:context>
    <inkml:brush xml:id="br0">
      <inkml:brushProperty name="width" value="0.025" units="cm"/>
      <inkml:brushProperty name="height" value="0.025" units="cm"/>
    </inkml:brush>
  </inkml:definitions>
  <inkml:trace contextRef="#ctx0" brushRef="#br0">1 36 12396,'0'-7'5856,"1"10"-2538,3 20-1781,5 32-1662,-6-41 321,1 0 1,1 0-1,0-1 1,1 1-1,11 17 1,-16-29-152,0 0 0,1-1 0,-1 1 1,0 0-1,1-1 0,-1 1 0,1-1 1,0 0-1,-1 0 0,1 0 1,0 1-1,0-1 0,0-1 0,0 1 1,0 0-1,0 0 0,0-1 0,4 1 1,-4-1 0,1-1 0,0 1 0,0-1 0,-1 0 0,1 0 0,0 0 0,-1 0 0,1 0 0,-1 0 1,1-1-1,-1 0 0,0 1 0,1-1 0,-1 0 0,0 0 0,0 0 0,-1 0 0,3-3 0,6-9 69,0 1-1,-2-2 1,13-25-1,-15 27-38,0 0 0,1 0 0,1 1 0,0 0 0,14-15-1,-22 27-66,1-1 0,-1 0 0,1 1 0,-1-1 0,1 1 0,-1-1 0,1 1 0,0-1 0,-1 1 0,1 0 0,0-1 0,0 1 0,-1 0 0,1-1-1,0 1 1,0 0 0,-1 0 0,1 0 0,0 0 0,0 0 0,-1 0 0,1 0 0,0 0 0,0 0 0,0 0 0,-1 0 0,1 0 0,1 1 0,14 18 139,3 39-18,-16-48-96,-3-9-31,2 6 4,0 0 1,1 0-1,-1 0 1,1-1 0,5 8-1,-7-13-4,-1-1 0,1 1 0,-1 0 0,1-1 0,-1 1 0,1 0 0,0-1 0,-1 1 0,1-1 0,0 1 0,-1-1 0,1 0 0,0 1 0,0-1 0,-1 0 0,1 1 0,0-1 0,0 0 0,0 0 1,-1 0-1,2 0 0,0 0 5,-1 0 0,0-1 1,1 1-1,-1-1 1,0 0-1,1 1 1,-1-1-1,0 0 1,0 0-1,0 0 0,0 0 1,0 0-1,0 0 1,0 0-1,0 0 1,0 0-1,1-2 0,6-10 53,-1-1 0,12-28 0,-14 31-56,0-1 0,0 1 0,1 0 1,1 0-1,9-13 0,-16 24-10,1-1 1,-1 1-1,0 0 0,0-1 0,1 1 1,-1-1-1,1 1 0,-1 0 0,0-1 0,1 1 1,-1 0-1,1-1 0,-1 1 0,1 0 1,-1 0-1,1-1 0,-1 1 0,1 0 1,-1 0-1,1 0 0,-1 0 0,1 0 1,-1 0-1,1-1 0,-1 1 0,1 1 1,-1-1-1,1 0 0,-1 0 0,1 0 1,0 0-1,7 15-97,-2 29-10,-6-40 99,-2 33-275,1 1-1703,4-16-5830,-5-29 2418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08.032"/>
    </inkml:context>
    <inkml:brush xml:id="br0">
      <inkml:brushProperty name="width" value="0.025" units="cm"/>
      <inkml:brushProperty name="height" value="0.025" units="cm"/>
    </inkml:brush>
  </inkml:definitions>
  <inkml:trace contextRef="#ctx0" brushRef="#br0">0 2284 4869,'0'0'10041,"11"-10"-9128,377-366 591,71-67-1316,944-755 335,-1194 1049 103,-54 42 1754,-161 124-1877,-11 16-5400,15-31 1278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42.572"/>
    </inkml:context>
    <inkml:brush xml:id="br0">
      <inkml:brushProperty name="width" value="0.025" units="cm"/>
      <inkml:brushProperty name="height" value="0.025" units="cm"/>
    </inkml:brush>
  </inkml:definitions>
  <inkml:trace contextRef="#ctx0" brushRef="#br0">1 0 15567,'0'0'9833,"39"26"-21876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43.115"/>
    </inkml:context>
    <inkml:brush xml:id="br0">
      <inkml:brushProperty name="width" value="0.025" units="cm"/>
      <inkml:brushProperty name="height" value="0.025" units="cm"/>
    </inkml:brush>
  </inkml:definitions>
  <inkml:trace contextRef="#ctx0" brushRef="#br0">1 0 16976,'0'0'3764,"0"11"-2547,1 52 1095,11 73 0,-5-93-2079,1-1 0,1 0 0,3-1 0,2 0 0,25 54-1,-26-77 709,-9-32-141,-13-34-389,-3 22-509,-1 0 1,-1 1 0,-29-40-1,46 69 67,0-1 0,1 1 0,-1-1 0,1 0 0,0 0 0,0 0 0,0 0 0,0-1 1,0 0-1,1 1 0,-1-2 0,1 1 0,0 0 0,-1-1 0,1 0 0,0 0 0,0 0 0,0-1 0,-1 0 0,1 0 0,0 0 0,0 0 0,0-1 0,0 0 0,7-2 0,-7 2 32,1-1 0,-1 0-1,1 0 1,-1 0 0,0-1-1,0 0 1,0 0 0,0 0-1,-1 0 1,1-1 0,-1 0-1,0 0 1,0 0 0,0 0-1,-1-1 1,1 0 0,-1 1-1,0-1 1,-1 0 0,1-1-1,2-7 1,-2 1 40,-1 0 1,-1-1-1,0 1 0,-1-16 1,0 23-19,0 5-23,0 0 0,0 0 0,-1 1 1,1-1-1,0 0 0,0 0 1,0 1-1,-1-1 0,1 0 0,0 0 1,0 0-1,-1 1 0,1-1 0,0 0 1,0 0-1,-1 0 0,1 0 1,0 0-1,0 0 0,-1 1 0,1-1 1,0 0-1,-1 0 0,1 0 1,0 0-1,-1 0 0,1 0 0,0 0 1,-1 0-1,1 0 0,0-1 0,0 1 1,-1 0-1,1 0 0,0 0 1,-1 0-1,1 0 0,0 0 0,0-1 1,-1 1-1,1 0 0,0 0 1,0 0-1,0-1 0,-1 1 0,1 0 1,0 0-1,0 0 0,0-1 0,-1 1 1,1 0-1,0-1 0,0 1 1,0 0-1,0 0 0,0-1 0,0 1 1,0 0-1,0-1 0,0 1 1,0 0-1,0-1 0,0 1 0,0 0 1,0-1-1,-16 22-72,8-3 75,0 0 0,1 0 0,2 1 0,0 0 0,0 0 1,-2 35-1,7-54-2,0 1 0,0-1 1,0 1-1,0-1 0,0 1 1,0-1-1,0 1 1,0-1-1,0 0 0,0 1 1,0-1-1,0 1 0,1-1 1,-1 1-1,0-1 0,0 0 1,0 1-1,1-1 1,-1 1-1,0-1 0,1 0 1,-1 1-1,0-1 0,1 0 1,-1 1-1,0-1 1,1 0-1,-1 0 0,0 1 1,1-1-1,-1 0 0,1 0 1,0 0-1,18-2 69,23-20 18,-37 19-95,7-4-11,0 0 0,0 1 0,0 1 0,1 0 0,0 1 0,0 0 0,0 1 0,0 0 0,1 1 1,22 0-1,-35 2 151,-2-9 78,-1 1 0,-1 0-1,0 0 1,0 0 0,0 0-1,-1 1 1,0-1 0,-7-9 0,-6-13-106,12 20-99,1 4-2,1 0 1,1-1-1,-1 1 0,1 0 1,-3-13-1,57 17-2251,16 0-5024,-28-6 272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43.696"/>
    </inkml:context>
    <inkml:brush xml:id="br0">
      <inkml:brushProperty name="width" value="0.025" units="cm"/>
      <inkml:brushProperty name="height" value="0.025" units="cm"/>
    </inkml:brush>
  </inkml:definitions>
  <inkml:trace contextRef="#ctx0" brushRef="#br0">0 294 11275,'0'0'8445,"12"-1"-6262,-2 0-1864,0 0 0,-1-1-1,1 0 1,0-1 0,0 0-1,-1-1 1,0 0 0,0 0-1,0-1 1,0 0 0,-1-1-1,9-7 1,2-2 81,-2-2 0,0 0 0,20-25 0,-31 34-310,0 0 0,0-1 0,-1 1 0,-1-1 0,1 0 0,-1 0 0,-1 0-1,0-1 1,0 0 0,2-16 0,-4 25-86,-1 0 0,0 0 1,0 0-1,0-1 0,0 1 0,0 0 0,0 0 1,0 0-1,0 0 0,0 0 0,0 0 0,0 0 0,-1-1 1,1 1-1,-1 0 0,1 0 0,0 0 0,-1 0 0,0 0 1,1 0-1,-1 1 0,0-1 0,1 0 0,-1 0 1,0 0-1,0 0 0,0 1 0,0-1 0,1 1 0,-1-1 1,0 0-1,0 1 0,0-1 0,0 1 0,-1 0 1,1-1-1,0 1 0,0 0 0,0 0 0,0 0 0,0-1 1,0 1-1,-2 1 0,0-1-11,-1 0 0,1 1 1,-1 0-1,1 0 0,0 0 0,-1 0 1,1 1-1,0-1 0,0 1 0,0 0 1,0 0-1,-5 3 0,-3 8-4,0-1 0,1 1-1,1 1 1,0 0 0,0 0 0,2 1-1,0 0 1,0 0 0,2 1-1,0 0 1,0 0 0,2 0 0,0 0-1,1 1 1,0-1 0,1 1 0,3 32-1,-1-48 8,-1 1 0,0-1-1,0 1 1,1-1 0,-1 1 0,1-1-1,-1 0 1,1 1 0,-1-1-1,1 0 1,0 1 0,0-1-1,0 0 1,-1 0 0,1 0 0,0 0-1,1 1 1,-1-2 0,0 1-1,0 0 1,0 0 0,1 0 0,-1 0-1,2 0 1,0 0-70,0-1 1,0 1-1,0-1 1,0 0-1,0 0 0,0 0 1,-1 0-1,1-1 1,0 1-1,0-1 1,5-1-1,2-2-431,-1 0 0,1 0-1,-1-1 1,-1 0 0,1-1 0,8-7-1,-4 1-1245,-1 0 0,-1-1 0,0 0 0,12-18 0,7-18-5263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44.051"/>
    </inkml:context>
    <inkml:brush xml:id="br0">
      <inkml:brushProperty name="width" value="0.025" units="cm"/>
      <inkml:brushProperty name="height" value="0.025" units="cm"/>
    </inkml:brush>
  </inkml:definitions>
  <inkml:trace contextRef="#ctx0" brushRef="#br0">81 1 12620,'0'0'4981,"-7"11"-3118,1-2-1586,-39 68 2558,42-70-2529,-1 1-1,1-1 1,0 1 0,1-1 0,0 1 0,0 0 0,0 0 0,1 0 0,0 16 0,1-24-300,1 1 0,-1-1 1,1 1-1,-1-1 0,0 1 0,1-1 0,-1 1 1,1-1-1,-1 0 0,1 1 0,0-1 0,-1 1 1,1-1-1,-1 0 0,1 0 0,-1 1 0,1-1 1,0 0-1,-1 0 0,1 0 0,0 0 0,-1 0 1,1 0-1,0 0 0,-1 0 0,1 0 1,0 0-1,24-1 92,-20 1-66,17-3-8,0-1-1,37-11 1,-44 10-155,1 1 0,-1 0 0,1 1 0,0 1 0,0 0 0,1 2 0,16 0 0,-33 0 131,1 0 0,0 0 0,-1 1-1,1-1 1,-1 0 0,1 1-1,-1-1 1,1 0 0,-1 1 0,1-1-1,-1 0 1,1 1 0,-1-1 0,1 1-1,-1-1 1,0 1 0,1-1 0,-1 1-1,0-1 1,1 1 0,-1-1 0,0 1-1,0 0 1,0-1 0,1 1-1,-1-1 1,0 1 0,0 0 0,0-1-1,0 1 1,0 0 0,0-1 0,0 1-1,0-1 1,0 1 0,-1 0 0,1-1-1,0 1 1,0-1 0,0 1 0,-1 0-1,1-1 1,0 1 0,-1-1 0,1 1-1,-16 27 259,-6-7-74,0-1-1,-1 0 1,-1-2 0,0-1 0,-2-1 0,-40 19-1,49-32-1616,17-14-802,16-22-2111,-14 31 4070,24-41-5073,6-9-1548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44.391"/>
    </inkml:context>
    <inkml:brush xml:id="br0">
      <inkml:brushProperty name="width" value="0.025" units="cm"/>
      <inkml:brushProperty name="height" value="0.025" units="cm"/>
    </inkml:brush>
  </inkml:definitions>
  <inkml:trace contextRef="#ctx0" brushRef="#br0">77 1 15086,'0'0'10229,"1"10"-9082,-1 24-577,2 26 61,9 60-1,-8-98-692,2-2-1,0 1 1,1 0-1,1-1 1,1 0-1,19 34 1,-26-53-53,-1 0 0,1-1 0,-1 1 0,1 0 0,-1-1 0,0 1 0,1 0 0,-1 0 0,0-1 1,1 1-1,-1 0 0,0 0 0,0 0 0,0-1 0,0 1 0,0 0 0,0 0 0,0 0 0,0-1 0,0 1 1,0 0-1,0 1 0,-14-1-2824,-22-19-218,23 8 2810,0-1 1,0-1 0,-16-20-1,25 27 706,-1 0 0,1 0 0,1-1-1,-1 1 1,1-1 0,0 0-1,1 0 1,-1 0 0,1-1-1,0 1 1,1 0 0,-2-9 0,4 12-161,-1 1 0,1 0 0,0-1 1,0 1-1,0-1 0,0 1 1,0 0-1,0 0 0,1-1 1,-1 1-1,1 0 0,-1 0 1,1 1-1,0-1 0,0 0 0,0 0 1,0 1-1,0-1 0,0 1 1,0 0-1,0 0 0,3-1 1,63-28-230,-48 23 193,65-35-3990,-44 16-2583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44.920"/>
    </inkml:context>
    <inkml:brush xml:id="br0">
      <inkml:brushProperty name="width" value="0.025" units="cm"/>
      <inkml:brushProperty name="height" value="0.025" units="cm"/>
    </inkml:brush>
  </inkml:definitions>
  <inkml:trace contextRef="#ctx0" brushRef="#br0">0 0 13293,'0'0'6939,"1"10"-5919,2 21-546,2 0-1,1-1 1,1 1-1,2-1 1,1 0 0,23 45-1,-33-74-434,0-1-1,0 0 1,0 1-1,0-1 1,0 0-1,0 1 1,0-1-1,1 0 1,-1 1-1,0-1 1,0 0-1,0 1 1,0-1-1,1 0 1,-1 0-1,0 1 1,0-1-1,0 0 1,1 0-1,-1 1 1,0-1-1,0 0 1,1 0-1,-1 0 1,0 1 0,1-1-1,-1 0 1,0 0-1,1 0 1,-1 0-1,0 0 1,1 0-1,-1 0 1,0 0-1,1 0 1,-1 0-1,0 0 1,1 0-1,0 0 1,3-16 749,-3-36-426,-1 44-336,-1-13-1,-1 1 0,0-1 0,-2 1-1,0 0 1,-2 0 0,0 0-1,-18-36 1,22 54-468,3 13 197,8 15-357,-7-22 318,1 0 0,0-1-1,0 1 1,0-1 0,0 0-1,1 0 1,-1 0 0,1 0 0,0-1-1,0 0 1,0 1 0,0-1-1,4 1 1,-4-2-323,1 0 1,-1 0-1,0 0 0,0-1 0,0 1 0,1-1 1,-1 0-1,0 0 0,0-1 0,1 1 0,-1-1 0,0 0 1,0 0-1,7-3 0,17-11-4079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45.659"/>
    </inkml:context>
    <inkml:brush xml:id="br0">
      <inkml:brushProperty name="width" value="0.025" units="cm"/>
      <inkml:brushProperty name="height" value="0.025" units="cm"/>
    </inkml:brush>
  </inkml:definitions>
  <inkml:trace contextRef="#ctx0" brushRef="#br0">100 386 5285,'0'0'15647,"-9"2"-14083,6-1-1449,-1-1 0,1 1 1,-1 1-1,1-1 0,0 0 0,-1 1 0,1 0 1,0-1-1,0 1 0,0 1 0,0-1 1,0 0-1,1 1 0,-1-1 0,-2 4 0,0 1 73,1 0-1,0 0 0,0 0 1,0 1-1,1-1 0,0 1 0,-2 9 1,4-11-67,-1 0 0,1 0 0,0 0 0,0 0 0,1 0 1,-1 9-1,1-14-114,1 0 1,-1-1 0,0 1-1,0 0 1,0 0 0,1 0 0,-1 0-1,0 0 1,1 0 0,-1-1-1,1 1 1,-1 0 0,1 0 0,-1-1-1,1 1 1,0 0 0,-1-1-1,1 1 1,0 0 0,-1-1-1,1 1 1,0-1 0,0 1 0,0-1-1,0 0 1,-1 1 0,1-1-1,0 0 1,0 0 0,0 1 0,0-1-1,0 0 1,0 0 0,0 0-1,0 0 1,0 0 0,-1 0 0,1 0-1,0-1 1,0 1 0,0 0-1,0 0 1,0-1 0,0 1-1,-1 0 1,1-1 0,0 1 0,0-1-1,1 0 1,7-4 21,-1 0 0,0-1 1,0 0-1,0 0 0,0 0 0,-1-1 0,0 0 1,-1-1-1,1 1 0,7-14 0,-2 3-5,0-2 0,-2 1 0,14-34-1,-21 43-24,0 1-1,-1-1 1,0 0-1,0-12 1,-2 16-75,-2 7-11,-5 32-90,3 2 140,1 70 0,3-104 39,0 1 1,0-1 0,0 0-1,0 1 1,0-1 0,0 1-1,1-1 1,-1 0-1,0 1 1,1-1 0,-1 0-1,1 1 1,-1-1 0,1 0-1,0 0 1,0 1 0,-1-1-1,1 0 1,2 2 0,-2-3 3,0 1 0,0-1 0,0 0 1,0 1-1,0-1 0,0 0 0,0 0 1,0 0-1,0 0 0,0 0 0,0 0 1,0 0-1,0 0 0,0 0 0,0 0 1,0-1-1,0 1 0,0 0 0,0-1 1,1 0-1,3-2 35,1 0 0,-1 0 0,-1-1 0,1 0 0,0 0 0,-1 0 0,8-10 0,2-7 72,-1 0 0,0-1 0,-2-1-1,0 0 1,-2 0 0,0-1 0,-2-1 0,-1 1-1,-1-1 1,-1 0 0,-1 0 0,-1-1 0,-1 1 0,-4-40-1,-2 32-83,5 32-32,0-1 0,0 1 1,-1 0-1,1 0 0,0 0 0,-1 0 0,1 0 0,0 0 0,-1 0 1,0 0-1,1 0 0,-1 0 0,1 0 0,-1 0 0,0 1 0,0-1 1,0 0-1,1 0 0,-1 1 0,0-1 0,0 0 0,0 1 0,0-1 1,-2 0-1,2 2-10,0 0 0,0 0 0,1 0 0,-1 0 0,0 0 0,0 0 0,1 0 0,-1 0 0,1 0 0,-1 0 0,1 0 0,-1 0 0,1 1 0,0-1 0,-1 0 0,1 0 0,0 1 0,0-1 0,0 0 0,0 0 0,0 1 0,1 1 0,-1 1-14,-7 85 24,6 111 1,1-196 15,0 0 1,1 1-1,-1-1 1,1 0 0,0 0-1,0 1 1,1-1-1,-1 0 1,1 0 0,0 0-1,0 0 1,0-1-1,1 1 1,-1-1-1,1 1 1,0-1 0,0 0-1,0 0 1,0 0-1,0 0 1,6 3 0,-5-4 3,1 0 1,0 0 0,0-1-1,0 1 1,0-1 0,0 0-1,0-1 1,0 1 0,1-1 0,-1 0-1,0 0 1,0-1 0,0 0-1,0 1 1,0-2 0,0 1 0,0 0-1,6-4 1,-5 2-5,1 0 0,-1 0 0,0-1 0,0 0 1,0 0-1,-1-1 0,1 0 0,-1 0 0,0 0 0,-1 0 0,1-1 1,-1 0-1,0 0 0,0 0 0,-1 0 0,0-1 0,0 1 0,0-1 0,-1 0 1,2-11-1,1-6 33,-1-1 0,-1 0 1,-1 0-1,-2-38 0,0 60-43,0-1 0,-1 1 0,1-1 0,-1 1 0,0 0-1,0-1 1,0 1 0,0 0 0,-1 0 0,1 0 0,-1-1 0,0 2 0,0-1 0,0 0 0,-5-5-1,7 8-5,-1-1 0,0 0 0,0 1 0,0-1 0,0 1 0,1-1 0,-1 1 0,0 0-1,0-1 1,0 1 0,0 0 0,0-1 0,0 1 0,0 0 0,0 0 0,0 0-1,0 0 1,0 0 0,0 0 0,0 0 0,-2 1 0,2-1-5,-1 1 0,0 0 0,1 0 0,-1 0 0,1 0 0,-1 1 0,1-1 0,-1 0 0,1 1 0,0-1 0,-1 0 0,1 1 0,0 0 1,0-1-1,-1 3 0,-3 6 4,1 0 0,0 0 0,0 0 0,1 0 0,0 0 0,1 1 0,0-1 0,0 1 0,2-1 1,-1 1-1,2 14 0,-1-21 11,0 1 1,1-1 0,0 0 0,0 0-1,0 1 1,0-1 0,1 0-1,-1 0 1,1 0 0,0-1 0,0 1-1,1 0 1,-1-1 0,1 1-1,-1-1 1,1 0 0,0 0 0,1 0-1,-1 0 1,0-1 0,1 1-1,-1-1 1,1 0 0,0 0 0,0 0-1,0 0 1,0-1 0,0 1-1,0-1 1,7 1 0,5 0 94,1-1-1,0 0 1,33-3 0,-42 1-425,-1 0 0,1 0 0,-1-1 0,1 0-1,-1 0 1,0-1 0,0 0 0,0 0 0,0 0 0,0-1 0,6-5 0,-4-4-5784,-7-3-5750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46.643"/>
    </inkml:context>
    <inkml:brush xml:id="br0">
      <inkml:brushProperty name="width" value="0.025" units="cm"/>
      <inkml:brushProperty name="height" value="0.025" units="cm"/>
    </inkml:brush>
  </inkml:definitions>
  <inkml:trace contextRef="#ctx0" brushRef="#br0">138 547 12876,'0'-4'543,"-1"-1"0,1 1 0,-1-1 0,0 1 0,0-1-1,0 1 1,-1 0 0,1-1 0,-1 1 0,0 0 0,-4-5 0,5 8-444,0-1 1,0 1 0,0 0 0,0-1-1,0 1 1,0 0 0,-1 0 0,1 0-1,0 0 1,-1 0 0,1 0 0,-1 1 0,1-1-1,-1 0 1,0 1 0,1-1 0,-1 1-1,1 0 1,-1-1 0,0 1 0,1 0-1,-1 0 1,0 0 0,0 0 0,1 0-1,-1 1 1,0-1 0,1 0 0,-1 1-1,1-1 1,-1 1 0,1 0 0,-1-1-1,1 1 1,-2 1 0,-2 2-21,1-1-1,-1 1 1,1 0 0,1 0 0,-1 1-1,0-1 1,1 1 0,0 0 0,0 0-1,1 0 1,-1 0 0,1 0 0,0 1 0,0-1-1,-1 11 1,-1 3 181,0-1 0,2 1 0,-1 28 1,3-47-253,0 1 1,0 0 0,0-1 0,0 1-1,-1 0 1,1-1 0,0 1-1,1 0 1,-1-1 0,0 1 0,0 0-1,0-1 1,0 1 0,1 0 0,-1-1-1,0 1 1,0 0 0,1-1-1,-1 1 1,0-1 0,1 1 0,-1 0-1,1-1 1,-1 1 0,1-1 0,-1 0-1,1 1 1,-1-1 0,1 1-1,0-1 1,-1 0 0,1 1 0,0-1-1,-1 0 1,1 0 0,0 1 0,-1-1-1,1 0 1,0 0 0,-1 0 0,1 0-1,0 0 1,-1 0 0,1 0-1,0 0 1,-1 0 0,1 0 0,0-1-1,-1 1 1,1 0 0,0 0 0,-1-1-1,1 1 1,0 0 0,-1-1-1,1 1 1,-1 0 0,1-1 0,0 0-1,4-2 56,-1 0-1,1 0 0,-1 0 0,0-1 0,0 0 1,7-8-1,1-7 30,0 0 1,-1-2 0,-2 1-1,0-1 1,-1-1 0,-1 1-1,-1-1 1,0-1-1,-2 1 1,-1-1 0,-1 0-1,-1-35 1,-5 35 131,-4 18-195,7 6-37,0 1 1,0-1-1,0 0 0,0 1 1,0-1-1,0 1 1,0-1-1,0 1 0,0-1 1,1 1-1,-1-1 1,1 1-1,-1 0 0,1 0 1,0-1-1,0 1 1,-1 0-1,1-1 0,1 4 1,-2 16-2,0 51-43,0-69 51,2 0 0,-1 0-1,0 0 1,1 0 0,-1 0 0,1 0-1,0-1 1,0 1 0,0 0-1,0-1 1,0 1 0,0 0 0,1-1-1,0 1 1,-1-1 0,1 0 0,0 0-1,0 0 1,3 3 0,-4-5 5,0 1 0,1 0 0,-1-1 1,0 1-1,1-1 0,-1 0 0,1 1 0,-1-1 1,0 0-1,1 0 0,-1 0 0,1 0 0,-1 0 1,1 0-1,-1 0 0,0-1 0,1 1 1,-1 0-1,1-1 0,-1 1 0,0-1 0,1 0 1,-1 1-1,0-1 0,0 0 0,0 0 0,0 0 1,1 0-1,-1 0 0,0 0 0,0 0 0,1-2 1,25-44 306,-23 39-262,8-21 66,-1 0 1,-1-1-1,-1 0 0,-2-1 1,-1 0-1,-2 0 1,-1 0-1,-1-1 1,-2 1-1,-3-35 1,-4 33-53,7 32-66,0 0 0,0 0 0,0 1 0,-1-1 0,1 0 0,0 0 0,-1 0 0,1 0 0,0 0 0,-1 0 0,1 1 0,-1-1 0,0 0 0,1 0 0,-1 1 0,1-1 0,-1 0 1,0 1-1,0-1 0,1 1 0,-1-1 0,0 1 0,0-1 0,0 1 0,0 0 0,0-1 0,1 1 0,-1 0 0,-2-1 0,2 2-11,0 0 0,0 0 0,0 1 0,0-1-1,1 0 1,-1 0 0,0 0 0,0 1 0,1-1 0,-1 0 0,1 1-1,0-1 1,-1 1 0,1-1 0,0 1 0,0-1 0,0 0 0,0 1-1,0-1 1,0 1 0,0-1 0,1 3 0,-1 2-21,2 259-31,1-226 130,2 0 0,2 0 1,1 0-1,23 64 0,-26-93-60,0 1 0,0-1 0,1-1 0,0 1 0,0-1 0,1 0 0,0 0 0,10 8-1,6 3 9,42 28-1,-51-38-11,-14-10-1,0-1 1,-1 1 0,1 0-1,0 0 1,0 0-1,0 1 1,0-1-1,0 0 1,0 0 0,-1 0-1,1 0 1,0 0-1,0 0 1,0 0 0,0 0-1,0 0 1,0 0-1,0 0 1,0 0 0,0 0-1,-1 0 1,1 0-1,0 0 1,0 1-1,0-1 1,0 0 0,0 0-1,0 0 1,0 0-1,0 0 1,0 0 0,0 0-1,0 0 1,0 1-1,0-1 1,0 0 0,0 0-1,0 0 1,0 0-1,0 0 1,0 0-1,0 0 1,0 1 0,0-1-1,0 0 1,0 0-1,0 0 1,0 0 0,0 0-1,0 0 1,0 0-1,0 1 1,0-1-1,0 0 1,0 0 0,0 0-1,0 0 1,0 0-1,1 0 1,-1 0 0,0 0-1,0 0 1,0 0-1,0 0 1,0 0 0,0 1-1,-18-1 88,-24-7 46,32 2-126,1-1 1,0 0-1,0-1 0,0 0 0,1 0 0,0-1 0,0 0 0,1 0 0,0-1 1,0 1-1,-7-15 0,9 15-15,1 0-1,0 0 1,1 0 0,0-1 0,0 1 0,1-1-1,0 0 1,0 0 0,1 1 0,0-1 0,0 0-1,1 0 1,1 0 0,1-15 0,0 20-45,-1-1 0,1 0 1,1 1-1,-1-1 0,0 1 1,1 0-1,0-1 0,0 1 1,0 1-1,1-1 0,-1 0 1,1 1-1,6-5 0,65-39-2988,-24 16-2266,2-10-4421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47.545"/>
    </inkml:context>
    <inkml:brush xml:id="br0">
      <inkml:brushProperty name="width" value="0.025" units="cm"/>
      <inkml:brushProperty name="height" value="0.025" units="cm"/>
    </inkml:brush>
  </inkml:definitions>
  <inkml:trace contextRef="#ctx0" brushRef="#br0">1 193 9577,'0'0'10186,"1"9"-8761,50 184 2910,-5-29-2990,-46-162-1318,0-1-1,0 0 1,0 0-1,0 1 1,0-1-1,1 0 1,-1 0 0,0 1-1,1-1 1,-1 0-1,1 0 1,-1 0-1,1 0 1,0 0-1,0 0 1,-1 0 0,1 0-1,0 0 1,0 0-1,0 0 1,2 1-1,-3-3 1,1 1 0,0 0-1,0-1 1,0 1 0,-1-1-1,1 1 1,0-1 0,0 0-1,-1 1 1,1-1 0,-1 0-1,1 1 1,0-1 0,-1 0-1,1 0 1,-1 0 0,0 1-1,1-1 1,-1 0 0,0 0-1,1-1 1,17-58 639,-12 22-596,0 0 0,-1-68 0,-5 86-80,-1-1 1,-1 1-1,-1 0 1,-1 0 0,0 0-1,-15-36 1,19 54-7,-1 0 1,1 0 0,-1 0 0,0 1-1,0-1 1,0 0 0,0 0-1,0 0 1,0 1 0,-1-1 0,1 1-1,0-1 1,-1 1 0,1-1 0,-1 1-1,0 0 1,-2-2 0,-4 11-202,5 16 100,3-23 116,0 28-30,1 1 1,8 45 0,-8-67 28,0-1 0,1 0 0,0 0 0,1 0 1,-1 0-1,1 0 0,1 0 0,-1 0 1,1-1-1,0 0 0,1 0 0,0 0 0,-1 0 1,2-1-1,-1 0 0,7 5 0,-9-8 6,0 0 0,0-1 0,0 1 0,0-1 0,0 0 1,0 0-1,1 0 0,-1 0 0,0-1 0,1 1 0,-1-1 0,0 0 0,1 0 0,-1 0 0,0 0 0,1-1 0,-1 1 0,0-1 0,1 0 0,-1 0 0,0 0 0,0-1 0,0 1 0,0-1 0,0 1 0,0-1 0,0 0 0,-1 0 0,1 0 0,-1-1 1,1 1-1,-1 0 0,2-4 0,7-7 27,-1 0 0,0-1 1,-1 0-1,0 0 1,8-21-1,-5 9 5,-1-1 0,-1 1 0,-2-1 0,0-1 0,-2 0 0,-1 0 0,2-52 0,-7 80-35,0 0 0,0-1 0,0 1 0,0 0 0,0 0 0,0 0 0,0-1 0,1 1 0,-1 0 0,0 0 0,0 0 0,0-1 0,0 1 0,0 0 0,0 0 0,-1-1 0,1 1 0,0 0 0,0 0 0,0 0 0,0-1 0,0 1 0,0 0 0,0 0 0,0 0 0,0 0 0,0-1 0,-1 1 0,1 0 0,0 0 0,0 0 0,0 0 0,0 0 0,-1-1 0,1 1 0,0 0 0,0 0 0,0 0-1,0 0 1,-1 0 0,1 0 0,0 0 0,0 0 0,0 0 0,-1 0 0,1 0 0,0 0 0,-1 0 0,-9 9-27,-7 18-17,7 2 131,0 0 0,2 0 0,2 1 0,0-1 0,2 2 0,2-1 0,0 42 0,2-69-78,0 0 0,0 0 0,1 0 0,-1 1 0,1-1 0,-1 0 0,1 0 0,0 0 0,0 0 0,0 0 0,0-1 0,1 1 0,-1 0 0,1 0 0,0-1 0,0 1 0,0-1 0,0 0 0,0 1 0,0-1 0,1 0 0,3 3 0,-2-4-2,-1 0 0,0 0 0,1 0 0,-1 0 0,1 0 1,0-1-1,-1 1 0,1-1 0,-1 0 0,1 0 0,-1-1 0,1 1 1,0-1-1,-1 1 0,1-1 0,-1 0 0,0-1 0,1 1 1,-1 0-1,3-3 0,6-2 13,-1-1 1,-1-1-1,0 0 0,0 0 1,0-1-1,-1 0 0,0-1 1,9-12-1,-12 14-4,-1 1-1,0-1 0,0-1 1,0 1-1,-1-1 1,0 1-1,-1-1 1,0 0-1,0-1 1,-1 1-1,2-19 1,-4 27-18,0 0 0,0 0 0,0-1 0,-1 1 0,1 0 0,0 0 0,0 0 0,-1 0 0,1 0 0,-1 0 0,1 0 0,-1 0 0,1 0 0,-1 0 0,1 0 0,-1 0 0,0 1 0,0-1 0,1 0 0,-1 0 0,0 1 0,0-1 0,0 0 0,0 1 0,0-1 0,0 1 0,0-1 0,0 1 0,0 0 0,0-1 0,0 1 0,0 0 0,0 0 0,0 0 0,0-1 0,-1 1 0,1 0 0,0 1 0,0-1 0,0 0 0,0 0 0,0 0 0,0 1 0,0-1 0,0 0 0,0 1 0,0-1 0,-2 2 0,0-1-78,-1 0-1,0 1 0,0-1 1,1 1-1,-1 0 0,0 0 1,1 1-1,0-1 0,0 1 1,0-1-1,0 1 1,-5 6-1,5-3-378,0 0 0,1 0 0,0 0 0,0 0 0,-2 12 0,2 15-7754,2-24-1109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48.590"/>
    </inkml:context>
    <inkml:brush xml:id="br0">
      <inkml:brushProperty name="width" value="0.025" units="cm"/>
      <inkml:brushProperty name="height" value="0.025" units="cm"/>
    </inkml:brush>
  </inkml:definitions>
  <inkml:trace contextRef="#ctx0" brushRef="#br0">152 251 17264,'0'-2'198,"0"0"1,0 0-1,-1 0 0,1 0 0,-1 1 0,1-1 0,-1 0 0,0 0 0,0 0 1,0 1-1,0-1 0,0 1 0,0-1 0,-1 1 0,1-1 0,0 1 0,-1-1 0,1 1 1,-1 0-1,1 0 0,-1 0 0,0 0 0,1 0 0,-1 0 0,0 0 0,0 1 1,0-1-1,0 1 0,1-1 0,-1 1 0,0 0 0,0-1 0,0 1 0,0 0 0,0 0 1,0 1-1,0-1 0,0 0 0,0 1 0,-2 0 0,-1 1-118,1 0 0,-1 0 0,1 0 0,0 1 0,0 0-1,0 0 1,0 0 0,0 0 0,1 1 0,-1-1 0,1 1 0,0 0 0,0 0-1,1 0 1,-4 6 0,1 0-70,1 0 0,0 0 0,0 0-1,1 1 1,0 0 0,0 0 0,2-1 0,-1 1-1,1 1 1,1-1 0,1 19 0,-1-30-6,1 1 0,-1-1 1,0 1-1,0-1 0,1 1 0,-1-1 1,0 1-1,1-1 0,-1 1 1,0-1-1,1 1 0,-1-1 1,1 0-1,-1 1 0,0-1 0,1 0 1,-1 1-1,1-1 0,-1 0 1,1 0-1,0 1 0,-1-1 0,1 0 1,-1 0-1,1 0 0,-1 0 1,1 0-1,-1 0 0,1 0 1,0 0-1,-1 0 0,1 0 0,-1 0 1,1 0-1,-1 0 0,1 0 1,0 0-1,-1-1 0,1 1 1,-1 0-1,1 0 0,-1-1 0,1 1 1,-1 0-1,1-1 0,-1 1 1,0 0-1,1-1 0,0 0 1,22-19 292,-9 2-221,-1-1 0,-1 0 0,0-1 0,-2 0 0,0 0 0,-1-1 0,8-31 0,-9 21 150,0-2-1,-3 1 0,0 0 1,-1-49-1,-17 219 272,11-92-413,0-25 37,1 0-1,1 0 1,0-1 0,2 1-1,0 0 1,10 38-1,-11-57-105,-1-1-1,0 1 1,1-1-1,-1 1 0,1-1 1,0 0-1,0 1 1,-1-1-1,1 0 0,0 1 1,0-1-1,0 0 1,0 0-1,0 0 0,1 0 1,-1 0-1,0 0 1,0 0-1,1 0 0,-1-1 1,1 1-1,-1 0 1,0-1-1,1 1 0,-1-1 1,3 1-1,-1-2 3,-1 1 0,1 0 0,-1-1 0,1 0 0,-1 0 0,0 0 0,1 0-1,-1 0 1,0 0 0,1 0 0,-1-1 0,0 1 0,0-1 0,2-2 0,6-6 20,0 0 0,-1-1 0,-1 0 0,12-18 0,-9 11-65,-1 0 0,-1-1-1,-1 0 1,0 0 0,-1-1 0,-2 0 0,0 0 0,0 0 0,-2-1-1,1-21 1,-5 42 28,1 0-1,0 1 1,0-1-1,0 0 1,0 1-1,0-1 1,-1 0 0,1 0-1,0 1 1,0-1-1,0 0 1,-1 0-1,1 1 1,0-1-1,0 0 1,-1 0-1,1 0 1,0 0-1,-1 1 1,1-1-1,0 0 1,-1 0 0,1 0-1,0 0 1,0 0-1,-1 0 1,1 0-1,0 0 1,-1 0-1,1 0 1,0 0-1,-1 0 1,1 0-1,0 0 1,-1 0-1,1 0 1,0 0-1,-1 0 1,1 0 0,0-1-1,-1 1 1,1 0-1,0 0 1,0 0-1,-1 0 1,1-1-1,0 1 1,0 0-1,-1 0 1,1-1-1,0 1 1,0 0-1,0-1 1,0 1 0,-1 0-1,1 0 1,0-1-1,0 1 1,0 0-1,0-1 1,0 1-1,0 0 1,0-1-1,0 1 1,0 0-1,0-1 1,0 1-1,0 0 1,0-1 0,-18 21-80,8 0 131,0-1-1,1 2 0,0-1 1,2 1-1,1 1 1,0-1-1,2 1 1,-2 23-1,6-44-64,0-1 0,1 1-1,0 0 1,-1 0 0,1-1 0,-1 1 0,1 0 0,0-1-1,-1 1 1,1-1 0,0 1 0,-1-1 0,1 1 0,0-1-1,0 0 1,0 1 0,0-1 0,-1 0 0,1 0-1,0 1 1,0-1 0,0 0 0,0 0 0,0 0 0,-1 0-1,1 0 1,0 0 0,2-1 0,30-1-1166,-27 1 399,-1-1 0,1 0 0,0 0 0,-1 0 0,1-1 1,-1 0-1,0 0 0,0 0 0,0 0 0,0-1 0,0 0 0,-1 0 0,4-5 0,15-18-7440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11.372"/>
    </inkml:context>
    <inkml:brush xml:id="br0">
      <inkml:brushProperty name="width" value="0.025" units="cm"/>
      <inkml:brushProperty name="height" value="0.025" units="cm"/>
    </inkml:brush>
  </inkml:definitions>
  <inkml:trace contextRef="#ctx0" brushRef="#br0">0 36 9737,'0'0'8168,"53"4"-7688,-10-4-287,9 0-97,6-5-64,5-3-929,-5 0-1537,-1-2-1602,-12 1-2947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49.353"/>
    </inkml:context>
    <inkml:brush xml:id="br0">
      <inkml:brushProperty name="width" value="0.025" units="cm"/>
      <inkml:brushProperty name="height" value="0.025" units="cm"/>
    </inkml:brush>
  </inkml:definitions>
  <inkml:trace contextRef="#ctx0" brushRef="#br0">56 137 16592,'0'0'7639,"-5"12"-6331,-7 25-612,2-1 0,2 2 0,1-1 0,-3 75 0,9-98-672,0 1 0,1 0-1,1 0 1,1 0-1,0 0 1,1-1-1,0 1 1,1-1 0,1 0-1,0 0 1,14 26-1,-15-162 89,-5 56-509,-1 41 285,1-1-1,1 1 1,1-1-1,1 1 1,2-1-1,0 1 1,10-29-1,-12 50 82,0 0-1,0 0 0,0 1 1,0-1-1,1 1 0,-1-1 1,1 1-1,0 0 0,0 0 1,0 1-1,0-1 0,1 0 1,-1 1-1,1 0 1,-1 0-1,1 0 0,0 0 1,0 1-1,0-1 0,0 1 1,0 0-1,0 0 0,0 1 1,0-1-1,0 1 0,1 0 1,6 0-1,-10 1 17,0-1 0,-1 1-1,1 0 1,0-1 0,0 1-1,-1-1 1,1 1 0,0 0 0,-1 0-1,1-1 1,-1 1 0,1 0 0,-1 0-1,1 0 1,-1 0 0,0 0-1,1-1 1,-1 1 0,0 0 0,0 0-1,1 0 1,-1 0 0,0 0 0,0 0-1,0 0 1,0 0 0,0 0-1,-1 0 1,1 0 0,0 0 0,0 0-1,-1 0 1,1-1 0,0 1 0,-1 0-1,0 1 1,-15 36 185,-1-15 30,0 0 0,-2-1 1,-1-1-1,0 0 0,-46 33 0,66-54-280,0 0 1,0 0-1,0 0 0,0 0 0,0 0 1,0-1-1,0 1 0,0 0 0,-1 0 1,1 0-1,0 0 0,0 0 1,0 0-1,0 0 0,0 0 0,0 0 1,0 0-1,0 0 0,0 0 0,0 0 1,-1 0-1,1 0 0,0 0 0,0 0 1,0 0-1,0 0 0,0 0 0,0 0 1,0 0-1,0 0 0,-1 0 0,1 0 1,0 0-1,0 0 0,0 0 0,0 0 1,0 0-1,0 0 0,0 0 0,0 0 1,0 0-1,-1 0 0,1 0 0,0 0 1,0 0-1,0 0 0,10-14-2651,18-19-2492,18-12-2389,2-1 4486,-1-2 4164,-6-4 3770,-9-4 3373,-33 73-2354,-10 128-2931,11-144-2890,0 0-1,0-1 1,0 1 0,0 0 0,0 0 0,0 0-1,0-1 1,0 1 0,0 0 0,0 0 0,0-1-1,0 1 1,1 0 0,-1 0 0,0-1 0,1 1-1,-1 0 1,0-1 0,1 1 0,-1 0 0,1-1-1,-1 1 1,1-1 0,-1 1 0,1-1 0,0 1-1,-1-1 1,1 1 0,0-1 0,-1 1 0,1-1-1,0 0 1,-1 1 0,1-1 0,0 0 0,0 0-1,-1 0 1,1 0 0,0 1 0,0-1 0,0 0-1,-1 0 1,1 0 0,0-1 0,0 1 0,-1 0-1,1 0 1,0 0 0,0 0 0,-1-1 0,1 1-1,0 0 1,0-1 0,-1 1 0,1-1 0,-1 1-1,2-1 1,2-2 14,1 0 1,-1 1-1,0-1 0,-1 0 0,1-1 0,0 1 0,-1-1 0,3-4 1,0-1-10,-1 0 0,0 0 1,-1 0-1,0-1 0,0 0 1,-1 0-1,-1 0 0,1 0 1,-2 0-1,1-1 0,-2 1 1,1 0-1,-1-1 0,-1 1 1,-2-18-1,2 26-26,1 0 0,-1 0 0,1 1 0,-1-1 0,0 0 0,0 0 0,0 0 0,0 0 0,0 1 0,0-1 0,0 0 0,-1 1 0,1-1 0,0 1 0,-1 0 0,1-1 0,-1 1 0,0 0 0,1 0 0,-1 0 0,0 0 0,0 0 0,0 0 0,0 1 0,0-1 0,0 0 0,0 1 0,0 0 0,0-1 0,0 1 0,0 0 0,0 0 0,0 0 0,0 1 0,0-1 0,0 0 0,0 1 0,0-1 0,0 1 0,0-1 0,1 1 0,-1 0 0,0 0 0,0 0 0,0 0 0,1 0 0,-1 1 0,1-1 0,-1 0 0,1 1 0,-1-1 0,1 1 0,0-1 0,0 1 0,0 0 0,0 0 0,0-1 0,0 1 0,0 0 0,0 0 0,1 0 0,-1 0 0,1 0 0,-1 0 0,1 0 0,0 0 0,0 0 0,0 3-1,0-3-148,0 0-1,0 0 1,0-1-1,0 1 0,1 0 1,-1 0-1,0-1 0,1 1 1,-1 0-1,1 0 0,0-1 1,0 1-1,-1 0 1,1-1-1,0 1 0,0-1 1,0 0-1,1 1 0,-1-1 1,0 0-1,1 1 0,-1-1 1,0 0-1,1 0 1,-1 0-1,1 0 0,0 0 1,-1-1-1,1 1 0,0 0 1,-1-1-1,1 1 0,0-1 1,0 0-1,0 0 1,-1 1-1,1-1 0,0 0 1,0-1-1,0 1 0,-1 0 1,1 0-1,0-1 0,2 0 1,5-1-754,0 0 1,1-1-1,-1 0 0,0 0 1,0-1-1,-1 0 0,12-8 1,14-13-3546,-1-3-2830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49.727"/>
    </inkml:context>
    <inkml:brush xml:id="br0">
      <inkml:brushProperty name="width" value="0.025" units="cm"/>
      <inkml:brushProperty name="height" value="0.025" units="cm"/>
    </inkml:brush>
  </inkml:definitions>
  <inkml:trace contextRef="#ctx0" brushRef="#br0">107 1 1121,'0'0'17697,"-9"0"-15909,6 0-1680,0 0-1,0 0 1,0 0-1,0 1 1,0-1-1,0 1 1,0 0-1,0 0 1,0 0-1,0 0 1,0 1-1,1-1 1,-1 1-1,1 0 1,-1-1 0,-2 4-1,0 0 95,1 0 0,-1 1 0,1-1 0,1 1 0,-1 0 0,1 0 0,0 0 0,-3 8 0,5-11-84,-1 0 0,1 0 0,0 1 0,0-1 0,0 0 0,0 1 0,1-1 0,-1 0-1,1 1 1,0-1 0,0 7 0,0-9-104,1-1 0,-1 1-1,0-1 1,1 1 0,-1 0-1,0-1 1,1 1 0,-1-1 0,1 0-1,-1 1 1,1-1 0,-1 1-1,1-1 1,-1 0 0,1 1 0,-1-1-1,1 0 1,0 1 0,-1-1-1,1 0 1,-1 0 0,2 0 0,26-1 65,-9-2-86,2-2-198,1 1 1,0 1 0,-1 1-1,1 1 1,33 3 0,-54-2 221,0 0 0,-1 0 1,1 0-1,0 0 0,0 0 1,0 0-1,0 1 0,0-1 0,0 0 1,-1 0-1,1 1 0,0-1 1,0 0-1,0 1 0,0-1 0,-1 1 1,1-1-1,0 1 0,-1-1 1,1 1-1,0 0 0,-1-1 1,1 1-1,-1 0 0,1 0 0,-1-1 1,1 1-1,-1 0 0,1 0 1,-1 0-1,0-1 0,0 1 0,1 0 1,-1 0-1,0 0 0,0 0 1,0 0-1,0 0 0,0 0 0,0 0 1,0-1-1,0 1 0,0 0 1,-1 2-1,0-1 92,0 1 1,-1 0-1,1-1 0,-1 1 1,1-1-1,-1 0 0,0 1 1,0-1-1,0 0 0,0 0 1,0 0-1,-3 2 0,-2 0-71,0 1 0,0-1 0,0-1 1,-1 1-1,1-1 0,-1-1 0,0 1 0,0-1 0,0 0 0,0-1 0,0 0 0,0-1 0,-1 1 0,-8-2 0,16 1-183,-1-1 0,1 0-1,-1 0 1,1 1 0,0-1-1,-1 0 1,1 0 0,0 0-1,-1 0 1,1-1-1,0 1 1,0 0 0,0 0-1,0-1 1,0 1 0,0-1-1,1 1 1,-1-1 0,0 1-1,1-1 1,-1 1 0,1-1-1,0 1 1,-1-1-1,1 0 1,0 1 0,0-1-1,0 0 1,0 1 0,0-1-1,0 0 1,1-2 0,0-6-1289,0 0 1,1 0 0,0 0-1,4-10 1,8-17-4049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50.209"/>
    </inkml:context>
    <inkml:brush xml:id="br0">
      <inkml:brushProperty name="width" value="0.025" units="cm"/>
      <inkml:brushProperty name="height" value="0.025" units="cm"/>
    </inkml:brush>
  </inkml:definitions>
  <inkml:trace contextRef="#ctx0" brushRef="#br0">0 231 12268,'0'0'5802,"4"10"-3084,2 19-1549,0-1 0,-2 1 1,-1 0-1,-2 46 0,-1-47-972,0-19-113,3 36 202,-3-43-293,0-1 0,0 1 0,0-1 0,0 1 0,1-1 0,-1 1 0,1-1 0,-1 0 0,1 1 0,-1-1 0,1 0 0,0 1 0,-1-1 0,1 0 0,0 0 0,0 0 0,0 1 0,0-1 0,0 0 1,0 0-1,0-1 0,1 1 0,0 1 0,0-2-77,-1 0 0,0-1 0,0 1 0,1 0 0,-1-1 0,0 1 0,0-1 0,0 1 0,0-1 0,0 1 0,0-1 1,0 0-1,0 0 0,0 0 0,0 1 0,0-1 0,0 0 0,0 0 0,0 0 0,-1 0 0,1 0 0,0-1 0,-1 1 0,1 0 1,-1 0-1,0 0 0,1 0 0,-1-1 0,1-1 0,12-44-2402,-12 41 2023,7-45-1269,-2 0-1,-2-1 1,-5-86-1,1-35 5455,-2 257 1063,3-34-3795,2-1 1,15 83-1,-14-113-726,2 0 0,12 27 0,-17-41-264,2 0 1,-1 0-1,0-1 0,1 1 0,0-1 1,0 1-1,0-1 0,1 0 0,0-1 1,-1 1-1,1 0 0,0-1 0,1 0 1,6 4-1,-19-11-552,-1 0 1,1-1-1,1 0 0,-12-9 1,6 3 551,1 0 1,0-1-1,0 0 1,1-1-1,1 0 0,0 0 1,-13-27-1,22 39 102,0-1 0,1 1 0,-1-1-1,1 0 1,-1 1 0,1-1 0,0 0 0,0 1-1,-1-1 1,1 0 0,0 1 0,1-1 0,-1 0-1,0 0 1,0 1 0,1-1 0,-1 1 0,1-1-1,-1 0 1,1 1 0,0-1 0,0 1 0,-1-1 0,1 1-1,0 0 1,0-1 0,1 1 0,-1 0 0,0 0-1,0-1 1,1 1 0,-1 0 0,0 0 0,3-1-1,5-3 68,1 1 0,0-1 0,0 2 0,16-5 0,0 0-189,-10 3-247,31-15-424,-28 6-2456,-11-6-3851,-7 4-3717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50.555"/>
    </inkml:context>
    <inkml:brush xml:id="br0">
      <inkml:brushProperty name="width" value="0.025" units="cm"/>
      <inkml:brushProperty name="height" value="0.025" units="cm"/>
    </inkml:brush>
  </inkml:definitions>
  <inkml:trace contextRef="#ctx0" brushRef="#br0">36 67 17424,'0'0'5382,"-35"-49"-3204,35 39-1217,3 3-801,14 6-352,-5 1-2147,-2 0-3522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51.071"/>
    </inkml:context>
    <inkml:brush xml:id="br0">
      <inkml:brushProperty name="width" value="0.025" units="cm"/>
      <inkml:brushProperty name="height" value="0.025" units="cm"/>
    </inkml:brush>
  </inkml:definitions>
  <inkml:trace contextRef="#ctx0" brushRef="#br0">10 102 10570,'0'-14'4959,"1"-5"-3745,0 10-636,-1 1 0,1-1 0,-2 1-1,1-1 1,-1 1 0,-2-10 0,1 26 2907,-3 44-3121,10 35 170,4 1 0,5-2 0,29 106 1,-10-43-270,-22-117-171,-7-52 118,-6-55-43,-5 49-142,0-1-1,-2 2 1,-20-42 0,17 43-17,2-1 1,0-1 0,-10-47-1,23 73-56,1-1 0,-1 1 0,0 1 0,1-1 0,-1 0 0,1 1 0,-1 0 0,0 0 0,0 0-1,4 1 1,3 1-938,0 0 0,0-1 0,0 0-1,18 0 1,17-6-7259,-14-11-2578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51.426"/>
    </inkml:context>
    <inkml:brush xml:id="br0">
      <inkml:brushProperty name="width" value="0.025" units="cm"/>
      <inkml:brushProperty name="height" value="0.025" units="cm"/>
    </inkml:brush>
  </inkml:definitions>
  <inkml:trace contextRef="#ctx0" brushRef="#br0">95 41 15118,'0'0'4581,"-8"8"-2531,-1 1-1751,1 0 0,0 1 0,0 0 1,1 0-1,0 1 0,1 0 1,0 0-1,1 0 0,1 1 1,-1 0-1,2 0 0,0 0 1,0 0-1,-1 23 0,3-35-296,1 1 0,0-1 0,0 1 0,0-1 0,0 1 0,0-1 0,0 1 0,1-1 0,-1 1 0,0-1 0,0 1 0,0-1 1,0 1-1,0-1 0,1 0 0,-1 1 0,0-1 0,0 1 0,1-1 0,-1 0 0,0 1 0,1-1 0,-1 0 0,0 1 0,1-1 0,-1 0 0,1 0 0,-1 1 0,0-1 0,1 0 0,-1 0 0,1 1 0,-1-1 0,1 0 0,-1 0 0,1 0 0,-1 0 0,0 0 0,1 0 0,-1 0 0,1 0 0,-1 0 0,1 0 0,-1 0 0,1 0 0,-1 0 0,1 0 0,-1-1 0,1 1 1,-1 0-1,0 0 0,1 0 0,-1-1 0,1 1 0,-1 0 0,0-1 0,1 1 0,-1 0 0,0-1 0,1 1 0,-1 0 0,0-1 0,1 1 0,-1-1 0,26-23 185,-9 2-152,-1-1 1,-1-1-1,-1 0 1,-1-1 0,-2 0-1,17-51 1,-34 168-261,5-81 138,-5 22-886,3 0 1,-1 55-1,4-88 842,0 0 0,0 1-1,0-1 1,0 1-1,0-1 1,0 0-1,0 1 1,0-1-1,0 0 1,0 1 0,0-1-1,0 1 1,0-1-1,0 0 1,0 1-1,1-1 1,-1 0 0,0 1-1,0-1 1,0 0-1,1 1 1,-1-1-1,0 0 1,0 0-1,1 1 1,-1-1 0,0 0-1,0 0 1,1 1-1,-1-1 1,0 0-1,1 0 1,-1 0 0,0 0-1,1 1 1,-1-1-1,1 0 1,-1 0-1,0 0 1,1 0-1,-1 0 1,0 0 0,1 0-1,-1 0 1,1 0-1,-1 0 1,0 0-1,1 0 1,-1 0 0,0-1-1,1 1 1,0 0-1,12-4-5656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51.769"/>
    </inkml:context>
    <inkml:brush xml:id="br0">
      <inkml:brushProperty name="width" value="0.025" units="cm"/>
      <inkml:brushProperty name="height" value="0.025" units="cm"/>
    </inkml:brush>
  </inkml:definitions>
  <inkml:trace contextRef="#ctx0" brushRef="#br0">170 18 15695,'0'0'8093,"-10"-4"-6337,4 1-1437,3 2-256,1 0 1,0-1 0,-1 1 0,1 0-1,-1 0 1,1 0 0,-1 1-1,1-1 1,-1 1 0,1-1-1,-1 1 1,0 0 0,1 0 0,-1 0-1,0 0 1,1 0 0,-1 1-1,1-1 1,-1 1 0,0 0-1,1 0 1,-1 0 0,1 0 0,-4 2-1,-2 5 36,0 0 0,0 0 0,1 1-1,0 0 1,1 1 0,0-1 0,0 1-1,1 1 1,0-1 0,1 0 0,0 1-1,1 0 1,0 0 0,1 0 0,0 1-1,0-1 1,1 0 0,1 1 0,2 20 0,-2-30-96,1-1 0,-1 1 0,1 0 0,-1-1 0,1 1 0,0-1 0,0 1 0,0-1 0,0 1 0,0-1 1,0 0-1,1 1 0,-1-1 0,0 0 0,1 0 0,-1 0 0,0 0 0,1 0 0,-1 0 0,4 1 1,-1-1-41,0 1 1,1-1 0,-1 0 0,0-1 0,1 1 0,-1-1 0,0 0 0,7 0 0,-2-1-387,0-1 0,0 1 1,0-1-1,0-1 1,-1 0-1,1 0 0,15-8 1,4-10-3294,-4-1-2055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52.145"/>
    </inkml:context>
    <inkml:brush xml:id="br0">
      <inkml:brushProperty name="width" value="0.025" units="cm"/>
      <inkml:brushProperty name="height" value="0.025" units="cm"/>
    </inkml:brush>
  </inkml:definitions>
  <inkml:trace contextRef="#ctx0" brushRef="#br0">1 0 13453,'0'0'14381,"5"79"-14381,0-42 64,-2-2-96,3-5-352,-1-9-481,2-8-832,-2-11-866,2-2-736,-2-14-1858,-4-13-3683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52.546"/>
    </inkml:context>
    <inkml:brush xml:id="br0">
      <inkml:brushProperty name="width" value="0.025" units="cm"/>
      <inkml:brushProperty name="height" value="0.025" units="cm"/>
    </inkml:brush>
  </inkml:definitions>
  <inkml:trace contextRef="#ctx0" brushRef="#br0">30 1 14510,'0'0'11435,"-29"51"-11980,29-35-1665,0-2-1602,0-5-3427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52.872"/>
    </inkml:context>
    <inkml:brush xml:id="br0">
      <inkml:brushProperty name="width" value="0.025" units="cm"/>
      <inkml:brushProperty name="height" value="0.025" units="cm"/>
    </inkml:brush>
  </inkml:definitions>
  <inkml:trace contextRef="#ctx0" brushRef="#br0">14 55 8456,'0'0'3828,"-2"-8"-1677,-2-1-1299,-2-9 48,4-2 4838,3 34-3384,23 147 1067,-2-27-2454,-16-80-746,1 14-118,2 0-1,29 102 1,-38-169-169,0 0 1,0 0 0,0 0 0,1 0 0,-1 0 0,0 0-1,1 0 1,-1 0 0,1 0 0,-1 0 0,1 0-1,0 0 1,-1-1 0,1 1 0,0 0 0,-1 0-1,1-1 1,0 1 0,0 0 0,0-1 0,0 1 0,0-1-1,0 1 1,0-1 0,0 1 0,0-1 0,1 0-1,-1 0-258,0 0 0,0-1-1,0 1 1,0-1-1,0 1 1,0-1-1,0 1 1,0-1 0,0 0-1,-1 1 1,1-1-1,0 0 1,0 0-1,-1 0 1,1 0 0,-1 1-1,1-1 1,-1 0-1,1 0 1,-1 0-1,1 0 1,-1 0 0,0 0-1,0-1 1,1-1-1,2-13-6503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11.712"/>
    </inkml:context>
    <inkml:brush xml:id="br0">
      <inkml:brushProperty name="width" value="0.025" units="cm"/>
      <inkml:brushProperty name="height" value="0.025" units="cm"/>
    </inkml:brush>
  </inkml:definitions>
  <inkml:trace contextRef="#ctx0" brushRef="#br0">0 41 8936,'0'0'5382,"54"9"-4678,-21-9-351,10 0-225,10-8-577,7-3-2305,9-4-2019</inkml:trace>
  <inkml:trace contextRef="#ctx0" brushRef="#br0" timeOffset="1">548 2 9001,'0'0'2850,"26"-2"-10217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53.712"/>
    </inkml:context>
    <inkml:brush xml:id="br0">
      <inkml:brushProperty name="width" value="0.025" units="cm"/>
      <inkml:brushProperty name="height" value="0.025" units="cm"/>
    </inkml:brush>
  </inkml:definitions>
  <inkml:trace contextRef="#ctx0" brushRef="#br0">1 1 15407,'5'0'5060,"-1"7"-2818,-1 8-544,4 2-289,-2 1-864,0 3-321,1-2-160,-1-1-32,1-2-32,2-3-224,-1-3-865,0-6-961,-1-2-1153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54.036"/>
    </inkml:context>
    <inkml:brush xml:id="br0">
      <inkml:brushProperty name="width" value="0.025" units="cm"/>
      <inkml:brushProperty name="height" value="0.025" units="cm"/>
    </inkml:brush>
  </inkml:definitions>
  <inkml:trace contextRef="#ctx0" brushRef="#br0">41 1 16367,'0'0'6983,"-40"50"-6983,44-30 0,6-3-929,-1-2-1505,-1-7-2339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54.408"/>
    </inkml:context>
    <inkml:brush xml:id="br0">
      <inkml:brushProperty name="width" value="0.025" units="cm"/>
      <inkml:brushProperty name="height" value="0.025" units="cm"/>
    </inkml:brush>
  </inkml:definitions>
  <inkml:trace contextRef="#ctx0" brushRef="#br0">1 308 15375,'0'0'1569,"3"11"796,14 31-769,-16-40-1546,0 0-1,-1-1 1,1 1-1,0-1 1,0 1-1,0-1 1,0 1-1,0-1 0,0 0 1,0 0-1,0 1 1,0-1-1,1 0 1,-1 0-1,0 0 1,1 0-1,-1 0 1,1-1-1,-1 1 1,1 0-1,0-1 1,-1 1-1,1-1 1,0 1-1,-1-1 1,1 0-1,0 0 1,-1 0-1,1 0 1,0 0-1,-1 0 1,1 0-1,0-1 1,-1 1-1,4-1 1,-2-1-20,-1 1 0,0 0 0,1-1 0,-1 1 0,0-1 0,0 0 1,1 1-1,-1-1 0,-1 0 0,1-1 0,0 1 0,0 0 0,-1 0 1,0-1-1,1 1 0,-1-1 0,0 1 0,2-6 0,5-77 1083,-8 67-1024,1-1 0,1 1-1,7-29 1,-8 41-275,0-1-1,0 1 0,-1 0 0,0 0 0,0-1 0,0 1 0,-1 0 0,0 0 1,0-1-1,0 1 0,-1 0 0,0 0 0,-5-10 0,5 11-443,-1 0-1,0 1 1,0-1 0,0 1-1,0-1 1,-1 1 0,1 0-1,-1 1 1,0-1-1,-5-3 1,-7-2-4586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55.371"/>
    </inkml:context>
    <inkml:brush xml:id="br0">
      <inkml:brushProperty name="width" value="0.025" units="cm"/>
      <inkml:brushProperty name="height" value="0.025" units="cm"/>
    </inkml:brush>
  </inkml:definitions>
  <inkml:trace contextRef="#ctx0" brushRef="#br0">0 0 10250,'0'0'5423,"5"11"-3260,8 23-893,-1 0 1,-2 1 0,-1 0-1,6 55 1,3 158 570,-18-244-1817,8 54 115,-8-57-132,0 0 1,0 0 0,0 0-1,0 0 1,1-1 0,-1 1-1,0 0 1,1 0 0,-1 0-1,0 0 1,1-1 0,-1 1-1,1 0 1,0 0 0,-1-1-1,1 1 1,0 0 0,-1-1-1,1 1 1,0-1 0,-1 1-1,1 0 1,0-1 0,0 0-1,0 1 1,0-1 0,0 0 0,-1 1-1,1-1 1,0 0 0,0 0-1,0 0 1,0 0 0,0 0-1,0 0 1,0 0 0,0 0-1,0 0 1,0 0 0,-1 0-1,1-1 1,0 1 0,0 0-1,0-1 1,0 1 0,0 0-1,-1-1 1,1 1 0,0-1-1,0 0 1,-1 1 0,1-1-1,0 1 1,-1-1 0,2-1 0,6-6 24,1-1 0,-1-1 1,-1 1-1,0-1 0,0-1 1,-1 1-1,7-16 1,2-8-246,12-41 1,-20 53 177,-2 0 0,0 0-1,-1-1 1,0-25 0,-6 106 207,-1-37 13,2 0 0,1 0 1,5 40-1,-5-59-169,0 0 0,1-1 1,-1 1-1,0 0 0,1-1 1,-1 1-1,1-1 0,0 1 1,-1-1-1,1 1 0,0-1 1,0 1-1,0-1 1,0 0-1,0 0 0,1 1 1,-1-1-1,0 0 0,3 1 1,-3-1 13,0-1 1,1 0-1,-1 1 1,0-1-1,0 0 1,1 0 0,-1 0-1,0 0 1,1 0-1,-1 0 1,0-1 0,1 1-1,-1 0 1,0-1-1,0 1 1,0-1 0,1 1-1,-1-1 1,1 0-1,4-3 56,-1 0-1,0 0 1,0 0-1,0-1 1,-1 1-1,1-1 1,-1 0-1,4-7 1,-1 0-74,0 0 0,0 0 1,-1 0-1,-1-1 0,0 0 0,-1 0 0,0 0 1,-1 0-1,0-1 0,-1 1 0,-1-1 0,0 0 1,-2-17-1,1 29-20,0 1 0,0 0 1,0 0-1,0-1 0,-1 1 0,1 0 1,0-1-1,-1 1 0,1 0 0,-1 0 1,1 0-1,-1 0 0,0-1 0,0 1 1,1 0-1,-3-1 0,3 2 1,0 0 1,-1-1-1,1 1 1,-1 0-1,1 0 0,-1 0 1,1 0-1,-1 0 0,0 0 1,1 0-1,-1 0 1,1 0-1,-1 0 0,1 0 1,-1 0-1,1 0 1,-1 0-1,1 1 0,-1-1 1,1 0-1,0 0 0,-1 1 1,1-1-1,-1 0 1,1 0-1,-1 1 0,1-1 1,-3 3-9,1 0 0,-1-1 1,1 1-1,0 0 0,0 0 0,0 0 1,0 0-1,0 0 0,-2 7 0,-3 12 11,1 1 0,1 0-1,1 0 1,1 1 0,0 23-1,3-35 13,0 0 0,1 0 0,1 0 0,0 0 0,1 0 0,0-1 0,0 1 0,1-1 0,1 1 0,0-2 0,11 18 0,8 8 25,14 21-43,33 66 0,-62-106 7,-1 1 0,0 0 1,-2 1-1,0 0 1,-1 0-1,-1 0 0,-1 0 1,1 30-1,-4-45 33,0 0 0,0 1 0,0-1 0,-1 0 0,0 0 0,0 0 0,0 0 0,0 0 0,-1 0 0,0 0 0,1 0 0,-1-1 0,-1 1 0,1-1 0,-5 7 0,4-8 31,1 0 0,0 0 0,-1-1 0,0 1 0,1-1 0,-1 1 0,0-1 0,0 0 0,0 0 0,0 0 1,0 0-1,0 0 0,0-1 0,0 1 0,0-1 0,0 0 0,0 0 0,0 0 0,0-1 0,0 1 0,0-1 0,-5-1 1,3 0-16,0 0 0,-1-1 0,1 0 0,0 0 0,0 0 0,1-1 0,-1 0 0,1 1 0,0-2 0,0 1 0,0 0 0,0-1 0,1 0 0,0 0 0,0 0 0,0 0 0,1 0 0,-1-1 0,1 1 0,-1-8 0,-5-10-54,2-1 0,1 1 0,-3-39 0,4 18-198,2 0 0,2-1 1,12-87-1,-7 105-572,1 0 0,18-46 1,-15 52-1107,1 0-1,1 1 1,25-35 0,-7 17-6802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48:56.192"/>
    </inkml:context>
    <inkml:brush xml:id="br0">
      <inkml:brushProperty name="width" value="0.025" units="cm"/>
      <inkml:brushProperty name="height" value="0.025" units="cm"/>
    </inkml:brush>
  </inkml:definitions>
  <inkml:trace contextRef="#ctx0" brushRef="#br0">24 1270 10570,'-24'15'4258,"40"-22"-1435,45-25-1357,273-185 3135,16-9-3458,22 10-961,265-169-3631,-527 304 1391,-47 21-2482,-12-1-5331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14.924"/>
    </inkml:context>
    <inkml:brush xml:id="br0">
      <inkml:brushProperty name="width" value="0.025" units="cm"/>
      <inkml:brushProperty name="height" value="0.025" units="cm"/>
    </inkml:brush>
  </inkml:definitions>
  <inkml:trace contextRef="#ctx0" brushRef="#br0">54 45 6983,'0'0'7879,"-46"2"-5477,38-1 1474,17-1-3203,13 0 95,5 0-95,13 0-417,4-3-160,4-2-64,0 1-384,-1-2-1057,-4-1-1186,-9-1-1953,-9-6-2018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15.250"/>
    </inkml:context>
    <inkml:brush xml:id="br0">
      <inkml:brushProperty name="width" value="0.025" units="cm"/>
      <inkml:brushProperty name="height" value="0.025" units="cm"/>
    </inkml:brush>
  </inkml:definitions>
  <inkml:trace contextRef="#ctx0" brushRef="#br0">68 1 14798,'0'0'3470,"12"0"-2557,5 0-543,-1 2-1,1 0 1,0 1 0,-1 0 0,28 10 0,-39-11-300,1 0-1,-1 1 1,0-1 0,0 1 0,0 1 0,0-1 0,0 1 0,-1-1 0,0 1 0,5 6 0,-7-7-65,0 0 0,0-1 0,-1 1 0,1 0 0,-1 1 1,0-1-1,0 0 0,0 0 0,0 1 0,0-1 0,-1 0 1,1 1-1,-1-1 0,0 0 0,0 1 0,-1-1 0,1 0 0,0 1 1,-3 4-1,1-1 15,-1 0 1,0 0-1,0-1 1,-1 1-1,0-1 1,0 0-1,-1 0 1,1 0-1,-1-1 1,0 1-1,-1-1 1,-7 5-1,-12 9-25,-41 23 0,51-33-54,-1 1-375,-32 17-746,14-19-4290,22-10-4150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16.143"/>
    </inkml:context>
    <inkml:brush xml:id="br0">
      <inkml:brushProperty name="width" value="0.025" units="cm"/>
      <inkml:brushProperty name="height" value="0.025" units="cm"/>
    </inkml:brush>
  </inkml:definitions>
  <inkml:trace contextRef="#ctx0" brushRef="#br0">58 19 15535,'0'0'4628,"-1"8"-3891,-24 131 2136,15-98-2085,2 0 0,-5 81 0,13-122-764,0 0 0,0 0 1,0 1-1,0-1 0,0 0 0,-1 0 1,1 1-1,0-1 0,0 0 1,0 1-1,0-1 0,0 0 0,0 0 1,0 1-1,0-1 0,0 0 1,1 1-1,-1-1 0,0 0 0,0 0 1,0 1-1,0-1 0,0 0 1,0 0-1,0 0 0,1 1 0,-1-1 1,0 0-1,0 0 0,0 1 1,1-1-1,-1 0 0,0 0 0,0 0 1,0 0-1,1 0 0,-1 1 1,0-1-1,0 0 0,1 0 0,-1 0 1,0 0-1,1 0 0,-1 0 1,0 0-1,0 0 0,1 0 0,13-11 427,9-23-226,-13 11-169,-1 1-1,9-38 1,3-9 18,-6 105-325,-14-32 250,1 0 1,-1 0 0,1 0 0,0 0-1,0-1 1,0 1 0,1 0-1,-1-1 1,1 1 0,0-1 0,0 0-1,0 0 1,0 0 0,1-1-1,-1 1 1,1-1 0,-1 0-1,1 0 1,0 0 0,0 0 0,0 0-1,0-1 1,0 0 0,7 1-1,-6-1 7,1-1-1,0 0 1,-1 0-1,1-1 1,0 0-1,-1 0 1,1 0-1,-1-1 0,1 1 1,-1-1-1,0-1 1,0 1-1,0-1 1,0 0-1,0 0 1,0 0-1,-1 0 0,6-6 1,2-4 10,0 1 0,-1-2 0,0 0 0,-1 0 0,12-24 0,-18 30-6,1-1 0,-2 1 1,1-1-1,-1 0 0,0-1 0,-1 1 1,0 0-1,-1-1 0,0 1 0,0-1 1,-1-14-1,-17 40-96,6 5 95,1 1-1,1-1 0,1 2 0,0-1 1,2 1-1,1 0 0,1 0 0,1 1 1,1-1-1,1 35 0,1-55-2,0 0 1,0 0-1,1 1 0,-1-1 0,1 0 1,-1 0-1,1 0 0,0 0 0,0 0 0,1 0 1,-1-1-1,1 1 0,-1 0 0,1 0 1,0-1-1,0 1 0,0-1 0,0 0 1,0 0-1,5 4 0,-3-4 8,1 0-1,-1 0 1,0 0-1,1 0 1,-1-1-1,1 0 1,0 0-1,-1 0 1,1-1-1,0 0 1,-1 0-1,9 0 1,0-2 9,0 0 0,0-1 1,0 0-1,0-1 0,0 0 0,-1-1 1,0-1-1,0 1 0,13-10 0,-15 8-4,-1-1 1,0 0-1,0 0 0,-1-1 0,0 0 0,10-15 0,-15 19-8,0 1 0,-1-1 0,1 0 0,-1 0 0,0 0 0,0 0 0,0 0 0,-1-1 0,0 1 0,0 0 0,0-1 0,-1 1 0,1-1 0,-1 1 0,-1-1 0,0-6 0,1 11-9,-1 1 0,1-1 0,0 1 0,0-1 1,-1 1-1,1-1 0,0 1 0,-1-1 0,1 1 1,0 0-1,-1-1 0,1 1 0,-1-1 0,1 1 1,-1 0-1,1-1 0,-1 1 0,1 0 0,-1 0 1,1-1-1,-1 1 0,1 0 0,-1 0 0,1 0 1,-1 0-1,1 0 0,-1 0 0,0 0 0,1 0 1,-1 0-1,1 0 0,-1 0 0,1 0 0,-1 0 1,0 0-1,1 0 0,-1 1 0,1-1 0,-1 0 1,0 1-1,-21 12 25,14-5 26,0 0-1,1 1 1,0 0 0,1 1-1,0 0 1,1 0-1,0 0 1,0 0 0,1 1-1,0 0 1,1 0-1,0 0 1,-1 17 0,4-26-49,0-1 1,0 1 0,0-1-1,0 0 1,0 1-1,1-1 1,-1 0 0,0 1-1,1-1 1,-1 0-1,1 0 1,0 1 0,-1-1-1,1 0 1,0 0-1,0 0 1,-1 0 0,1 0-1,0 0 1,0 0 0,0 0-1,1 0 1,0 1-1,2 0 6,-1-1 0,1 1 0,0-1 0,0 0-1,-1 0 1,1 0 0,0 0 0,5 0 0,8 0-207,-1-1 1,0-1-1,18-3 1,-26 3-641,1-1 0,-1 0 1,1 0-1,-1-1 0,0 0 1,10-6-1,2-6-4752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17.184"/>
    </inkml:context>
    <inkml:brush xml:id="br0">
      <inkml:brushProperty name="width" value="0.025" units="cm"/>
      <inkml:brushProperty name="height" value="0.025" units="cm"/>
    </inkml:brush>
  </inkml:definitions>
  <inkml:trace contextRef="#ctx0" brushRef="#br0">20 45 3972,'-1'-4'1826,"-9"-26"11573,6 29-8620,3 19-3579,3 43 112,0-39-1147,-1 0-1,-1 0 1,-1 0 0,-7 41-1,22-162 1566,7-1-1687,-17 110-90,1 0 0,0 0 0,0-1 0,13 16 0,-13-21 46,-1 0 0,1-1 0,0 1 0,-1-1 0,2 0 1,-1-1-1,0 1 0,1-1 0,-1 0 0,1 0 0,-1-1 1,1 1-1,0-1 0,0-1 0,-1 1 0,1-1 0,0 0 1,0 0-1,0-1 0,0 0 0,10-2 0,-10 1 9,-1 1-1,-1-1 1,1 0 0,0 0-1,0 0 1,-1-1-1,1 0 1,-1 0-1,0 0 1,0 0 0,0-1-1,0 1 1,0-1-1,-1 0 1,0 0-1,0 0 1,0-1-1,0 1 1,-1-1 0,0 1-1,1-1 1,-2 0-1,1 0 1,1-6-1,-3 10-8,4-35 80,-4 36-80,-1 1 0,1-1-1,0 0 1,0 1 0,-1-1 0,1 0 0,0 1 0,-1-1 0,1 0 0,0 0-1,0 0 1,-1 1 0,1-1 0,-1 0 0,1 0 0,0 0 0,-1 0 0,1 0-1,0 0 1,-1 1 0,1-1 0,-1 0 0,1 0 0,0 0 0,-1 0 0,1 0-1,-1-1 1,1 1 0,0 0 0,-1 0 0,1 0 0,-1 0 0,1 0 0,0 0-1,-1-1 1,1 1 0,0 0 0,-1 0 0,1-1 0,0 1 0,0 0 0,-1 0-1,1-1 1,0 1 0,0 0 0,-1-1 0,1 1 0,0 0 0,0-1 0,0 1-1,-1 0 1,1-1 0,0 1 0,0-1 0,0 1 0,0 0 0,0-1 0,0 1-1,0-1 1,0 1 0,0 0 0,0-1 0,0 0 0,-10 15 10,1 0 0,0 1 0,1 0 0,0 0 0,2 0 0,0 1 0,0 0 0,1 1 0,-4 27 1,9-43-2,0 1 0,-1-1 0,1 1 0,0-1 0,0 0 0,0 1 0,0-1 0,0 1 0,0-1 0,0 1 0,0-1 0,1 1 0,-1-1 0,0 1 0,1-1 0,0 0 0,-1 1 0,1-1 0,0 0 0,-1 0 0,1 1 0,0-1 0,0 0 0,0 0 0,0 0 0,0 0 0,0 0 0,0 0 0,1 0 0,0 0 0,1 0 7,1 0 0,-1-1 0,0 0 0,0 0 0,0 0 0,1 0 0,-1 0 0,0 0 0,0-1 0,0 0 0,0 1 1,1-1-1,3-2 0,4-2 5,1 0 1,-1-1-1,0 0 0,0-1 1,-1-1-1,14-12 1,-19 17-250,-1-1-1,1 0 1,-1 0 0,0-1 0,-1 1 0,1-1 0,-1 0-1,0 0 1,0 0 0,0-1 0,-1 1 0,0 0-1,0-1 1,0 0 0,-1 1 0,2-8 0,-4 13 115,1 0 1,0-1 0,0 1-1,-1 0 1,1 0 0,0 0-1,0-1 1,-1 1-1,1 0 1,0 0 0,0 0-1,-1 0 1,1 0 0,0 0-1,-1 0 1,1 0 0,0 0-1,-1 0 1,1 0-1,0 0 1,-1 0 0,1 0-1,0 0 1,0 0 0,-1 0-1,1 0 1,0 0 0,-1 0-1,1 0 1,0 0-1,0 1 1,-1-1 0,1 0-1,0 0 1,0 0 0,-1 0-1,1 1 1,0-1 0,0 0-1,-1 0 1,1 1-1,0-1 1,0 0 0,0 0-1,0 1 1,0-1 0,-1 0-1,1 1 1,0-1 0,-12 12-5953,10-9 2244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17.603"/>
    </inkml:context>
    <inkml:brush xml:id="br0">
      <inkml:brushProperty name="width" value="0.025" units="cm"/>
      <inkml:brushProperty name="height" value="0.025" units="cm"/>
    </inkml:brush>
  </inkml:definitions>
  <inkml:trace contextRef="#ctx0" brushRef="#br0">187 29 5830,'0'0'17750,"-10"-4"-16779,7 2-897,0 1 0,-1 0 0,1 0 0,-1 0 0,1 0 0,-1 0 0,1 1-1,-1 0 1,1 0 0,-1 0 0,-6 1 0,5 0 24,1 1 0,-1 0 0,1 0-1,-1 0 1,1 0 0,0 1 0,0-1 0,0 1-1,0 0 1,1 1 0,-5 4 0,3-3 47,-44 49 1266,47-51-1352,-1 0-1,1 1 1,0-1 0,0 1 0,1-1 0,-1 1 0,1-1 0,0 1 0,-1 0 0,2 0 0,-1-1 0,0 1-1,1 0 1,0 0 0,0 7 0,0-10-53,1 0 0,-1 0 0,1 0 0,-1 0-1,1 0 1,0 0 0,0-1 0,-1 1 0,1 0-1,0 0 1,0-1 0,0 1 0,0 0 0,0-1 0,0 1-1,0-1 1,0 1 0,0-1 0,0 0 0,0 1 0,0-1-1,0 0 1,0 0 0,0 0 0,0 1 0,0-1 0,0 0-1,2-1 1,33-1 73,-34 2-71,10-3-16,-1 0 0,1-1 0,0 0 0,-1-1 0,0 0 0,0-1 0,-1 0 0,1-1 0,-1 0 0,-1 0 0,1-1 0,-2-1 0,1 1 0,-1-1 0,0-1 0,-1 0 0,0 0 0,0 0 0,-1-1 0,-1 0 0,9-22 0,-14 33 7,0 0 0,0 0 0,0 0-1,-1 0 1,1 0 0,0 0 0,0 0-1,0 0 1,0 0 0,0 0 0,0 0-1,0 0 1,-1 0 0,1 0 0,0 0 0,0 0-1,0 0 1,0 0 0,0 0 0,0 0-1,0 0 1,0 0 0,0 0 0,-1 0-1,1-1 1,0 1 0,0 0 0,0 0-1,0 0 1,0 0 0,0 0 0,0 0-1,0 0 1,0 0 0,0 0 0,0-1 0,0 1-1,0 0 1,0 0 0,0 0 0,0 0-1,0 0 1,0 0 0,-13 17-120,-14 28-61,16-25 178,5-11 33,1 0 0,0 0-1,1 1 1,0-1-1,0 1 1,1 0 0,1 0-1,-1 0 1,0 12 0,3-22-34,0 1 1,0-1 0,0 1 0,1-1 0,-1 1 0,0-1 0,0 1 0,0-1 0,0 1 0,0-1 0,1 1 0,-1-1 0,0 1 0,1-1 0,-1 1-1,0-1 1,1 1 0,-1-1 0,0 0 0,1 1 0,-1-1 0,1 0 0,-1 1 0,1-1 0,-1 0 0,1 1 0,-1-1 0,1 0 0,-1 0 0,1 0-1,0 1 1,24-2-1013,21-16-3510,-16-4-347,4-1-2675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12.460"/>
    </inkml:context>
    <inkml:brush xml:id="br0">
      <inkml:brushProperty name="width" value="0.025" units="cm"/>
      <inkml:brushProperty name="height" value="0.025" units="cm"/>
    </inkml:brush>
  </inkml:definitions>
  <inkml:trace contextRef="#ctx0" brushRef="#br0">58 0 6951,'0'0'13522,"-3"12"-13159,-16 47-205,11-37-158,1 1 0,0-1 1,2 1-1,-3 27 1,8-49 2,0-1 0,0 1 0,0 0 0,0 0 0,0 0 0,0 0 0,0-1 0,1 1 0,-1 0-1,0 0 1,1 0 0,-1-1 0,0 1 0,1 0 0,-1 0 0,1-1 0,-1 1 0,1 0 0,-1-1 0,1 1 0,0-1 0,-1 1 0,1-1 0,0 1 0,-1-1 0,1 1 0,0-1 0,0 0 0,-1 1 0,1-1 0,0 0 0,0 0 0,0 1 0,-1-1-1,1 0 1,0 0 0,0 0 0,0 0 0,0 0 0,-1 0 0,1 0 0,0-1 0,0 1 0,0 0 0,0 0 0,-1-1 0,1 1 0,1-1 0,3 0 20,0-1-1,1 0 1,-1 0 0,0-1 0,0 1-1,5-5 1,0-1-402,0 0-1,-1-1 0,0 0 1,0 0-1,8-14 1,-11 15-679,-1 0 1,0-1-1,-1 1 1,4-13 0,2-16-3678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17.959"/>
    </inkml:context>
    <inkml:brush xml:id="br0">
      <inkml:brushProperty name="width" value="0.025" units="cm"/>
      <inkml:brushProperty name="height" value="0.025" units="cm"/>
    </inkml:brush>
  </inkml:definitions>
  <inkml:trace contextRef="#ctx0" brushRef="#br0">216 1 15567,'0'0'3368,"-9"1"-576,-6 2-1899,0 1 0,0 0 1,0 1-1,1 1 0,-20 10 0,25-11-681,-1 0 0,1 1 0,0 0 0,0 0 0,1 1 0,-1 0 0,2 1 0,-1-1 0,-9 14 0,17-20-224,-1-1 1,1 1-1,0-1 0,-1 0 0,1 1 1,0-1-1,0 1 0,-1-1 0,1 1 0,0-1 1,0 1-1,0-1 0,0 0 0,0 1 0,0-1 1,0 1-1,0-1 0,0 1 0,0-1 0,0 1 1,0-1-1,0 1 0,0-1 0,0 1 0,0-1 1,1 1-1,-1-1 0,0 1 0,0-1 0,0 1 1,1-1-1,0 1 0,17 5-303,27-9-192,-43 3 474,46-7-775,-7 1-432,53-1 0,-93 7 1246,0 0 0,0 0-1,0 0 1,0 0 0,0 0 0,0 0-1,-1 0 1,1 0 0,0 0 0,0 0 0,0 0-1,0 1 1,0-1 0,0 0 0,-1 0-1,1 1 1,0-1 0,0 1 0,0-1 0,-1 1-1,1-1 1,0 1 0,-1 0 0,1-1-1,0 1 1,-1 0 0,1-1 0,-1 1 0,1 0-1,-1 0 1,1-1 0,-1 1 0,0 0 0,1 0-1,-1 0 1,0 0 0,0 0 0,1-1-1,-1 1 1,0 0 0,0 0 0,0 0 0,0 0-1,0 0 1,0 0 0,-1 0 0,1 0-1,0-1 1,0 1 0,-1 1 0,-1 2 171,1 0 1,-1 0 0,0 0-1,0 0 1,0-1 0,-1 1-1,1-1 1,-1 0 0,-5 6-1,-60 39 878,62-45-1156,0 1 1,-1-1-1,1 0 0,-1 0 1,0 0-1,0-1 0,0 0 1,0-1-1,-9 1 0,28-16-4244,42-26-4309,-17 15 2291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18.311"/>
    </inkml:context>
    <inkml:brush xml:id="br0">
      <inkml:brushProperty name="width" value="0.025" units="cm"/>
      <inkml:brushProperty name="height" value="0.025" units="cm"/>
    </inkml:brush>
  </inkml:definitions>
  <inkml:trace contextRef="#ctx0" brushRef="#br0">1 17 9897,'0'0'9609,"2"-17"-24823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18.639"/>
    </inkml:context>
    <inkml:brush xml:id="br0">
      <inkml:brushProperty name="width" value="0.025" units="cm"/>
      <inkml:brushProperty name="height" value="0.025" units="cm"/>
    </inkml:brush>
  </inkml:definitions>
  <inkml:trace contextRef="#ctx0" brushRef="#br0">126 11 5221,'3'3'-663,"21"10"5245,-24-12-4349,1-1 1,-1 0 0,1 0-1,-1 0 1,1 0-1,-1 0 1,1 0 0,-1 0-1,1 0 1,-1 0-1,1-1 1,-1 1 0,1 0-1,-1 0 1,0 0-1,1 0 1,-1-1 0,1 1-1,-1 0 1,1-1-1,-1 1 1,0 0 0,1-1-1,-1 1 1,0 0-1,1-1 1,-1 1 0,0 0-1,1-1 1,-1 1-1,0-1 1,0 1 0,0-1-1,1 1 1,-1-1-1,0 1 1,0-1 0,0 1-1,0-1 1,0 1-1,0-1 1,0 1 0,0-1-1,0 1 1,0-1-1,0 1 1,0-1 0,0 1-1,-1-1 1,1 0-89,-1 0 1,0 0-1,1 0 1,-1 1-1,1-1 1,-1 0-1,0 1 1,0-1-1,1 1 1,-1-1-1,0 0 1,0 1-1,0 0 1,1-1-1,-1 1 1,0 0-1,0-1 1,0 1-1,0 0 1,0 0-1,0 0 1,0-1-1,0 1 1,0 0-1,0 0 1,0 1-1,0-1 1,0 0-1,0 0 1,1 0-1,-1 1 1,0-1-1,-1 1 1,-36 10 629,28-3-588,0 0-1,1 0 0,0 1 0,1 0 0,-15 20 0,19-25-131,1 1 0,0-1 1,0 1-1,1 0 0,-1 0 0,1 0 0,0 0 1,0 0-1,1 0 0,0 0 0,0 1 1,0-1-1,0 1 0,1-1 0,0 1 1,0 5-1,1-10-46,0 0 1,1 1 0,-1-1-1,0 0 1,0 0 0,1 0-1,-1 0 1,1 0 0,-1 0-1,1 0 1,-1-1-1,1 1 1,-1-1 0,1 1-1,0-1 1,-1 1 0,1-1-1,0 0 1,-1 0 0,1 0-1,0 0 1,0 0 0,-1 0-1,1 0 1,2-1 0,46-6 144,-37 3-186,0-1 0,-1-1-1,1 0 1,-1-1-1,21-15 1,-19 12 21,0 1-1,1 0 1,17-7-1,-31 16 13,-1-1 0,1 1 0,-1-1 0,1 1 0,0 0 1,-1-1-1,1 1 0,-1 0 0,1 0 0,0 0 0,-1-1 0,1 1 0,0 0 0,-1 0 0,1 0 0,0 0 0,-1 0 0,1 0 0,0 0 0,-1 0 0,1 1 0,0-1 0,-1 0 0,1 0 0,0 0 1,-1 1-1,1-1 0,-1 0 0,1 1 0,-1-1 0,1 0 0,0 1 0,-1-1 0,0 1 0,1-1 0,0 2 0,0 24 236,-1 3 55,1-28-283,-1-1 0,0 1 0,0 0-1,1 0 1,-1-1 0,0 1 0,0 0 0,1-1 0,-1 1-1,1 0 1,-1-1 0,1 1 0,-1 0 0,1-1 0,-1 1-1,1-1 1,0 1 0,-1-1 0,1 0 0,0 1-1,-1-1 1,1 1 0,0-1 0,-1 0 0,1 0 0,0 1-1,0-1 1,-1 0 0,3 0 0,7 0-6,0-1-1,0 0 1,0 0 0,0-1-1,0-1 1,0 0-1,-1 0 1,1-1 0,-1 0-1,0 0 1,16-11 0,-10 7-500,1 0 1,29-11 0,-45 19 495,1 0 0,0 0 0,-1-1 1,1 1-1,-1 0 0,1 0 1,-1 0-1,1-1 0,0 1 0,-1 0 1,1 0-1,-1 0 0,1 0 0,0 0 1,-1 0-1,1 1 0,-1-1 0,1 0 1,-1 0-1,1 0 0,0 0 1,-1 1-1,1-1 0,-1 0 0,1 0 1,-1 1-1,1-1 0,-1 1 0,1-1 1,-1 0-1,0 1 0,1-1 1,-1 1-1,1-1 0,-1 1 0,2 22-2217,-2-13-1634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18.981"/>
    </inkml:context>
    <inkml:brush xml:id="br0">
      <inkml:brushProperty name="width" value="0.025" units="cm"/>
      <inkml:brushProperty name="height" value="0.025" units="cm"/>
    </inkml:brush>
  </inkml:definitions>
  <inkml:trace contextRef="#ctx0" brushRef="#br0">72 1 11018,'0'0'10987,"-46"48"-8809,35-18-961,2 1-608,3 0-129,6-3-288,0-7-160,6-7-256,9-7-897,4-7-448,-4 0 31,0-13-832,-7-13-1922,-5-5-1954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19.323"/>
    </inkml:context>
    <inkml:brush xml:id="br0">
      <inkml:brushProperty name="width" value="0.025" units="cm"/>
      <inkml:brushProperty name="height" value="0.025" units="cm"/>
    </inkml:brush>
  </inkml:definitions>
  <inkml:trace contextRef="#ctx0" brushRef="#br0">0 1 12524,'0'0'9096,"55"25"-9064,-33-13-512,7 0-1089,-1 1-1410,1-4-2274,0 2-1634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19.680"/>
    </inkml:context>
    <inkml:brush xml:id="br0">
      <inkml:brushProperty name="width" value="0.025" units="cm"/>
      <inkml:brushProperty name="height" value="0.025" units="cm"/>
    </inkml:brush>
  </inkml:definitions>
  <inkml:trace contextRef="#ctx0" brushRef="#br0">52 1 5509,'0'0'12444,"-5"10"-10330,-5 12-1287,-27 61 2686,37-83-3518,0 1 0,0 0 0,0 0 0,0 0-1,0 0 1,0 0 0,0 0 0,1 0 0,-1 0 0,0 0 0,0 0-1,1 0 1,-1 0 0,1 0 0,-1 0 0,1 0 0,-1-1 0,1 1-1,-1 0 1,1 0 0,0-1 0,-1 1 0,1 0 0,0-1-1,0 1 1,-1 0 0,1-1 0,0 1 0,0-1 0,0 0 0,0 1-1,0-1 1,0 0 0,0 1 0,0-1 0,0 0 0,0 0 0,0 0-1,0 0 1,0 0 0,0 0 0,1 0 0,60-1-1644,-42 0 1074,-13 2 408,0-1 1,0 1-1,0 0 0,-1 1 1,1-1-1,11 5 0,-17-5 219,0-1-1,0 0 1,0 1-1,0-1 1,0 1-1,0-1 0,0 1 1,0 0-1,0-1 1,0 1-1,0 0 1,0 0-1,-1 0 1,1-1-1,0 1 1,0 0-1,-1 0 0,1 0 1,-1 0-1,1 0 1,-1 0-1,1 0 1,-1 1-1,0-1 1,1 0-1,-1 0 1,0 0-1,0 0 0,0 0 1,0 1-1,0-1 1,0 0-1,0 0 1,0 0-1,0 0 1,-1 0-1,1 1 1,0-1-1,-1 0 0,1 0 1,-1 0-1,1 0 1,-1 0-1,0 0 1,1 0-1,-1 0 1,0-1-1,0 1 1,1 0-1,-3 1 1,-2 3 341,-1 1 1,0-1 0,-1 0 0,1-1 0,-1 1 0,0-1 0,0-1 0,0 1 0,-10 2 0,6-2-534,0-1-1,0 0 0,-1 0 1,1-1-1,-20 0 1,30-2 10,1 0 1,0 0-1,0 0 1,-1 0 0,1 0-1,0 0 1,0 0-1,-1-1 1,1 1 0,0 0-1,0 0 1,0 0-1,-1 0 1,1 0-1,0-1 1,0 1 0,0 0-1,0 0 1,-1 0-1,1-1 1,0 1-1,0 0 1,0 0 0,0 0-1,0-1 1,0 1-1,0 0 1,0 0-1,-1-1 1,1 1 0,0 0-1,0 0 1,0-1-1,0 1 1,0 0-1,0 0 1,1-1 0,-1 1-1,0 0 1,0 0-1,0-1 1,0 1-1,0 0 1,0-3-1618,0-13-7141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0.021"/>
    </inkml:context>
    <inkml:brush xml:id="br0">
      <inkml:brushProperty name="width" value="0.025" units="cm"/>
      <inkml:brushProperty name="height" value="0.025" units="cm"/>
    </inkml:brush>
  </inkml:definitions>
  <inkml:trace contextRef="#ctx0" brushRef="#br0">10 1 4676,'0'0'18578,"-3"77"-17745,0-45-481,0 2-288,3-4-32,0-2-192,0-5-1089,6-6-961,3-5-2210,0-12-3300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0.558"/>
    </inkml:context>
    <inkml:brush xml:id="br0">
      <inkml:brushProperty name="width" value="0.025" units="cm"/>
      <inkml:brushProperty name="height" value="0.025" units="cm"/>
    </inkml:brush>
  </inkml:definitions>
  <inkml:trace contextRef="#ctx0" brushRef="#br0">29 55 11371,'0'0'8621,"0"11"-7569,-13 132 507,-2 26-556,14-147-937,3 24 189,-2-46-244,0 0 1,0 1 0,0-1 0,0 0 0,0 0 0,0 0 0,1 1-1,-1-1 1,0 0 0,0 0 0,0 0 0,0 1 0,0-1-1,0 0 1,1 0 0,-1 0 0,0 1 0,0-1 0,0 0 0,0 0-1,1 0 1,-1 0 0,0 0 0,0 0 0,1 1 0,-1-1-1,0 0 1,0 0 0,0 0 0,1 0 0,-1 0 0,0 0-1,0 0 1,1 0 0,-1 0 0,0 0 0,0 0 0,1 0 0,-1 0-1,0 0 1,0 0 0,0 0 0,1-1 0,-1 1 0,0 0-1,0 0 1,0 0 0,1 0 0,-1 0 0,0 0 0,0-1-1,0 1 1,1 0 0,-1 0 0,0 0 0,0 0 0,0-1 0,0 1-1,9-13 396,-3-6-326,-2-1 0,0 0 1,-1 1-1,0-23 0,-2 18-94,2 0 1,6-29-1,-9 52 7,1 0 1,-1 0-1,0 0 0,0 0 0,1 0 1,-1 0-1,1 0 0,-1 1 0,1-1 1,-1 0-1,1 0 0,-1 1 0,1-1 1,0 0-1,0 1 0,-1-1 0,1 1 1,0-1-1,0 1 0,-1-1 0,1 1 1,0-1-1,0 1 0,0 0 0,0-1 1,0 1-1,0 0 0,0 0 1,0 0-1,-1 0 0,1 0 0,0 0 1,0 0-1,0 0 0,0 0 0,0 0 1,0 0-1,0 1 0,1-1 0,40 20-295,-24-11 234,-9-6 83,0-1 1,0 0-1,1-1 1,-1 0-1,0 0 0,1-1 1,-1 0-1,1-1 0,-1 0 1,0 0-1,1-1 0,-1 0 1,0-1-1,0 0 0,0-1 1,-1 1-1,1-2 0,-1 1 1,8-6-1,-10 6-3,-1 1 1,0-1-1,0 0 0,0 0 0,0-1 0,-1 0 1,0 1-1,0-1 0,0-1 0,0 1 0,-1 0 1,0-1-1,0 0 0,0 0 0,-1 0 0,0 0 1,0 0-1,-1 0 0,1-1 0,-1 1 0,-1 0 1,1-1-1,-1 1 0,0-1 0,-1 1 1,1 0-1,-1-1 0,-3-9 0,4 15-11,-1-1 0,1 1 0,0 0-1,-1 0 1,1-1 0,-1 1 0,1 0 0,-1 0-1,0 0 1,1 0 0,-1 0 0,0 0 0,0 0 0,0 0-1,0 0 1,0 0 0,0 0 0,0 0 0,0 1-1,0-1 1,0 0 0,0 1 0,0-1 0,-1 1 0,1-1-1,0 1 1,0 0 0,-1-1 0,1 1 0,0 0-1,-1 0 1,1 0 0,0 0 0,-1 0 0,1 0 0,0 0-1,0 1 1,-1-1 0,1 0 0,0 1 0,0-1-1,-1 1 1,1-1 0,0 1 0,0 0 0,0-1 0,0 1-1,-2 1 1,-2 2-14,-1 0 1,1 0-1,0 1 0,0 0 0,0 0 0,1 0 1,-8 11-1,3-2 27,1 1 0,1 0 0,0 0 0,1 0 0,0 1 1,2 0-1,-1 0 0,2 1 0,0-1 0,2 1 0,-1 29 0,3-43-10,0 0-1,-1 0 1,2 0-1,-1 0 1,0 0-1,1 0 1,-1 0 0,1 0-1,0-1 1,0 1-1,0-1 1,0 1-1,0-1 1,1 0-1,-1 0 1,1 0-1,-1 0 1,1 0-1,0 0 1,0-1-1,0 0 1,0 1-1,0-1 1,0 0 0,0 0-1,0-1 1,0 1-1,1-1 1,4 1-1,7 0 0,0 0 0,1-1 0,-1 0-1,28-5 1,-27 2-194,0-1 1,0 0-1,0-1 0,-1-1 0,0-1 1,0 0-1,0-1 0,-1-1 0,0 0 1,20-17-1,-56 65-157,20-36 208,-20 31-290,17-10-5911,9-23 713,13-1-3229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1.212"/>
    </inkml:context>
    <inkml:brush xml:id="br0">
      <inkml:brushProperty name="width" value="0.025" units="cm"/>
      <inkml:brushProperty name="height" value="0.025" units="cm"/>
    </inkml:brush>
  </inkml:definitions>
  <inkml:trace contextRef="#ctx0" brushRef="#br0">127 278 10634,'0'0'5685,"-11"7"-2578,-2 1-2338,1 1 0,0 0 1,-20 22-1,27-26-532,0 0 1,0 1 0,1 0-1,0 0 1,0 1 0,1-1-1,-1 1 1,2 0 0,-1-1-1,1 1 1,0 1 0,-2 8-1,4-15-223,0 0-1,1 0 1,-1 0-1,0 0 1,1 1-1,-1-1 1,0 0-1,1 0 1,-1 0-1,1 0 1,0 0-1,-1 0 1,1 0-1,0 0 1,0 0-1,0-1 1,-1 1-1,1 0 1,0 0 0,0-1-1,0 1 1,0 0-1,0-1 1,0 1-1,0-1 1,1 1-1,-1-1 1,0 0-1,0 0 1,0 1-1,0-1 1,1 0-1,-1 0 1,0 0-1,0 0 1,0 0-1,0 0 1,3-1-1,51-6-150,-40 1-116,1-1 0,-1 0-1,0-1 1,-1 0 0,0-1 0,0-1 0,-1 0 0,0-1-1,21-23 1,-19 18 169,-1-1-1,-1-1 1,-1 0-1,0-1 1,-1 0-1,16-41 1,-20 36 31,-50 77 853,37-42-535,-1-1-1,2 1 0,-1 0 0,2 1 1,-1-1-1,1 1 0,1 0 0,0 0 1,-1 17-1,4-28-254,0 1 1,0-1-1,0 1 1,0-1-1,1 1 1,-1-1 0,0 0-1,1 1 1,-1-1-1,1 0 1,0 1-1,-1-1 1,1 0-1,0 0 1,0 1-1,0-1 1,0 0-1,0 0 1,0 0-1,0 0 1,0 0 0,0 0-1,0-1 1,0 1-1,1 0 1,-1-1-1,0 1 1,1-1-1,-1 1 1,0-1-1,1 1 1,-1-1-1,1 0 1,-1 0-1,1 0 1,-1 0-1,0 0 1,1 0 0,-1 0-1,1 0 1,-1 0-1,2-1 1,5 0 9,0 0 1,-1-1 0,0 0 0,1 0 0,-1 0-1,0-1 1,7-4 0,1-2-21,-1-2 1,1 1-1,-2-2 0,0 0 1,0 0-1,-1-1 0,0-1 1,-2 0-1,14-21 0,-12 14-44,-1-1 1,0 0-1,-2-1 0,0 0 0,-2 0 0,6-30 0,-11 38-144,-5 13 100,-13 25 114,-15 47 128,26-56-81,1 1 0,0-1 0,1 1 0,0 0 0,2 0 0,-1 0 0,2 0 0,0 0 0,3 19 0,-3-29-126,2 1 0,-1-1 0,0 1 0,1-1 0,0 1 0,1-1 0,-1 0 0,1 0 0,0 0 0,0 0 0,0-1 0,1 1 0,-1-1 0,1 0 0,1 0 1,-1 0-1,0 0 0,1-1 0,0 0 0,-1 0 0,1 0 0,0-1 0,1 1 0,-1-1 0,0 0 0,1-1 0,5 2 0,-10-3 26,-1 0 0,0 1 0,1-1 0,-1 0 1,0 0-1,0 0 0,1 0 0,-1 0 0,0 0 0,1 1 0,-1-1 0,0 0 0,1 0 1,-1 0-1,0 0 0,1 0 0,-1 0 0,0 0 0,0 0 0,1 0 0,-1-1 1,0 1-1,1 0 0,-1 0 0,0 0 0,1 0 0,-1 0 0,0 0 0,0-1 0,1 1 1,-1 0-1,0 0 0,0 0 0,1-1 0,-1 1 0,0 0 0,0 0 0,0-1 0,0 1 1,1 0-1,-1-1 0,0 1 0,0 0 0,0 0 0,0-1 0,0 1 0,0 0 0,0-1 1,0 1-1,0-1 0,-9-20-679,-22-20 39,-2 6 642,19 22 236,0-1 1,2-1 0,-1 0 0,2-1 0,0 0 0,-14-29-1,25 44-163,0 0-1,0 1 1,0-1-1,0 0 1,0 0-1,0 1 0,0-1 1,0 0-1,0 0 1,1 1-1,-1-1 1,0 0-1,1 1 1,-1-1-1,0 0 0,1 1 1,-1-1-1,1 0 1,-1 1-1,1-1 1,-1 1-1,1-1 0,-1 1 1,1-1-1,0 1 1,-1-1-1,1 1 1,0 0-1,-1-1 1,1 1-1,0 0 0,-1 0 1,1 0-1,0-1 1,0 1-1,-1 0 1,1 0-1,0 0 0,0 0 1,0 0-1,-1 0 1,1 0-1,1 1 1,49-1-131,-37 0 198,49 1-248,13 1-1522,0-7-3946,-21-7-2828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3.218"/>
    </inkml:context>
    <inkml:brush xml:id="br0">
      <inkml:brushProperty name="width" value="0.025" units="cm"/>
      <inkml:brushProperty name="height" value="0.025" units="cm"/>
    </inkml:brush>
  </inkml:definitions>
  <inkml:trace contextRef="#ctx0" brushRef="#br0">16 73 3972,'0'0'18673,"1"10"-17973,1 24-295,-2 1 0,-1-1 1,-7 41-1,-2 64 45,26-174 249,-10 2-663,-2 0-1,0-1 1,-3-65-1,-2 74-155,1 32 110,1-1-1,-1 1 1,1-1 0,0 1 0,1-1 0,0 1 0,0-1 0,0 0 0,1 0 0,-1 0-1,2 0 1,-1 0 0,0 0 0,1-1 0,0 0 0,5 5 0,-5-6 14,0-1 0,0 0 1,0 0-1,0-1 0,0 1 0,0-1 1,1 0-1,-1 0 0,1 0 1,-1-1-1,1 0 0,0 0 0,-1 0 1,1 0-1,0-1 0,0 1 0,0-1 1,0-1-1,0 1 0,-1-1 1,1 1-1,0-1 0,6-3 0,-4 2 5,0-1-1,0-1 0,-1 1 1,1-1-1,-1 0 0,0 0 1,0-1-1,-1 0 0,1 0 1,-1 0-1,0-1 0,0 1 1,-1-1-1,0 0 0,0-1 1,0 1-1,4-11 0,-3 3 22,1 0-1,-2 0 0,0 0 1,0-1-1,-1 0 0,-1 0 0,0-25 1,-2 38-21,0 0 1,0 1-1,0-1 1,0 0-1,0 0 1,0 0-1,-1 1 1,1-1-1,-1 0 1,1 0-1,-1 1 1,0-1-1,1 0 1,-1 1-1,0-1 1,-2-1-1,3 3-8,-1-1 1,0 1-1,1-1 0,-1 1 0,0-1 1,0 1-1,1 0 0,-1 0 0,0-1 0,0 1 1,0 0-1,0 0 0,1 0 0,-1 0 1,0 0-1,0 0 0,0 0 0,0 0 0,1 0 1,-1 0-1,0 1 0,0-1 0,0 0 0,0 1 1,-3 1-4,0 0 0,1 0 1,-1 0-1,1 1 1,-1-1-1,1 1 0,0 0 1,0 0-1,0 0 0,1 1 1,-1-1-1,-2 5 1,-10 19 28,1 2 0,-11 29 0,21-46-8,0 0 0,0 0-1,2 0 1,-1 0 0,2 0 0,0 0 0,0 1 0,1 15-1,1-26-10,-1-1 0,1 1 0,-1-1 0,1 0 0,-1 1 0,1-1 0,0 1 0,0-1 0,-1 0 0,1 0 0,0 0 0,0 1 0,0-1 0,1 0 0,-1 0 0,0 0 0,0-1 0,0 1 0,1 0 0,-1 0 0,0-1 0,1 1 0,-1-1 0,1 1 0,-1-1 0,1 1 0,-1-1 0,1 0 0,-1 0 0,1 0 0,-1 0 0,1 0 0,-1 0 0,1 0 0,2-1 0,4 0 22,1 0-1,-1-1 1,1 0-1,-1 0 0,9-4 1,5-4-12,-1-1 0,31-22 0,-30 18-120,44-21 0,-65 36 97,0-1 0,0 0 0,0 1 0,0 0 0,0-1 0,0 1 0,0 0 0,0 0 0,0-1 0,0 1 0,1 0 0,-1 0 0,0 0 0,0 0 0,0 0 0,0 1 0,0-1 0,0 0 0,1 1 0,-1-1 0,0 0 0,0 1 0,0-1 0,0 1 0,0 0 0,0-1 0,0 1 0,-1 0 0,1-1 0,0 1 0,0 0 0,0 0 0,-1 0 0,1 0 0,0 0 0,-1 0 0,1 0 0,-1 0-1,1 0 1,-1 0 0,0 0 0,1 0 0,-1 0 0,0 0 0,0 0 0,0 0 0,1 1 0,-2 1 0,3 10 49,-1 1 0,-1-1 0,-2 22-1,0-11 60,2-14-80,4 44 251,-4-53-263,0 0 0,0-1 1,0 1-1,0-1 1,1 1-1,-1 0 1,0-1-1,0 1 1,1-1-1,-1 1 1,0-1-1,1 1 1,-1-1-1,1 1 1,-1-1-1,1 1 1,-1-1-1,1 0 1,-1 1-1,1-1 1,-1 0-1,1 1 1,-1-1-1,1 0 1,-1 0-1,2 1 1,-1-2 16,1 1 0,-1 0 0,1-1 0,-1 1 0,1-1 0,-1 0 0,0 1 0,0-1 0,1 0 1,-1 0-1,0 0 0,0 0 0,0 0 0,0 0 0,0 0 0,2-2 0,2-4 2,1-1-1,-1 1 1,0-1 0,-1 0-1,0 0 1,0 0-1,-1-1 1,0 1 0,0-1-1,1-12 1,-1 5 9,-1-1 1,0 0-1,-2 0 1,-2-27-1,-1 34-89,-2 11-91,-3 16-346,8-15 240,-1 0-1,1 0 0,0 0 1,0 0-1,0 0 0,1 0 0,-1 0 1,0 0-1,1 0 0,0 0 1,-1 0-1,1 0 0,0-1 1,0 1-1,2 3 0,-2-4-261,0 0-1,1 0 1,-1 1-1,1-1 1,-1 0-1,1-1 0,0 1 1,0 0-1,-1 0 1,1-1-1,0 1 1,0-1-1,0 1 1,-1-1-1,1 0 1,4 0-1,11 0-6494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12.819"/>
    </inkml:context>
    <inkml:brush xml:id="br0">
      <inkml:brushProperty name="width" value="0.025" units="cm"/>
      <inkml:brushProperty name="height" value="0.025" units="cm"/>
    </inkml:brush>
  </inkml:definitions>
  <inkml:trace contextRef="#ctx0" brushRef="#br0">9 6 10858,'0'0'8745,"-9"-5"-8810,14 15-1376,-4 1-2595,-1-1-3363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4.262"/>
    </inkml:context>
    <inkml:brush xml:id="br0">
      <inkml:brushProperty name="width" value="0.025" units="cm"/>
      <inkml:brushProperty name="height" value="0.025" units="cm"/>
    </inkml:brush>
  </inkml:definitions>
  <inkml:trace contextRef="#ctx0" brushRef="#br0">1 193 8296,'0'2'386,"0"-1"0,0 0 0,0 0-1,0 1 1,0-1 0,0 0 0,1 0 0,-1 1 0,0-1 0,1 0 0,-1 0 0,1 0 0,-1 0 0,1 0-1,0 1 1,-1-1 0,1 0 0,0 0 0,0-1 0,0 1 0,-1 0 0,1 0 0,0 0 0,0 0 0,1-1-1,0 1 1,0 0-93,1 0 0,-1 0 0,1-1-1,0 1 1,-1-1 0,1 0-1,0 0 1,-1 0 0,1 0 0,0-1-1,4 0 1,2-1-152,-1-1-1,1 1 0,-1-2 1,0 1-1,1-1 1,11-9-1,-11 7-93,0-1 0,-1-1-1,0 0 1,12-16-1,-18 21-36,1 0-1,-1 0 0,0 0 1,0-1-1,-1 1 0,1-1 1,-1 1-1,0-1 0,0 0 0,0 1 1,0-1-1,-1 0 0,1 0 1,-1 0-1,0 0 0,0 1 0,-1-7 1,0 9-7,1-1 0,-1 1 0,1 0 0,-1-1 0,1 1 0,-1 0 0,0 0 0,0 0 0,0-1 0,0 1 0,0 0 0,0 0 0,0 0 0,0 0 0,0 1 0,0-1 0,0 0 0,-1 0 0,1 1 0,0-1 0,-1 1 1,1-1-1,0 1 0,-1 0 0,1-1 0,-1 1 0,1 0 0,0 0 0,-1 0 0,1 0 0,-1 0 0,1 0 0,-1 0 0,1 1 0,0-1 0,-1 0 0,1 1 0,-3 0 0,-1 1-4,0-1 0,0 1 0,1 0-1,-1 1 1,0-1 0,1 1 0,0 0 0,-1 0 0,-4 5-1,1 1 33,1 0-1,0 1 0,1 0 1,0 0-1,-7 17 1,11-21-22,-1 0 1,2 0 0,-1 0 0,0 0 0,1 0-1,0 0 1,1 0 0,-1 0 0,1 1 0,0-1-1,1 0 1,1 8 0,-1-12 4,0-1 0,0 0-1,0 1 1,0-1 0,1 0 0,-1 0 0,0 0 0,1 0-1,-1 0 1,1 0 0,-1 0 0,1-1 0,-1 1-1,1-1 1,0 1 0,-1-1 0,1 1 0,0-1-1,-1 0 1,1 0 0,0 0 0,-1 0 0,1 0-1,0 0 1,-1 0 0,4-1 0,47-8 206,-4-8-149,-38 12-71,0 1-1,0 1 1,0 0 0,0 0 0,0 1-1,19-2 1,-28 5 35,0-1 0,-1 0-1,1 1 1,-1-1 0,1 1 0,0 0-1,-1-1 1,1 1 0,-1-1 0,1 1-1,-1 0 1,1-1 0,-1 1 0,0 0-1,1 0 1,-1-1 0,0 1 0,0 0-1,1 0 1,-1-1 0,0 1 0,0 0-1,0 0 1,0 0 0,0-1 0,0 1-1,0 0 1,0 0 0,-1 0 0,1-1-1,0 1 1,0 0 0,-1 0 0,1-1 0,0 1-1,-1 0 1,1-1 0,-1 2 0,-5 5 1110,6-30-715,7 1-397,0 0 0,1 0 0,1 0 0,21-35 0,-30 56-35,0 1-1,0-1 0,0 1 1,0 0-1,0-1 0,0 1 1,0-1-1,1 1 1,-1 0-1,0-1 0,0 1 1,0-1-1,1 1 0,-1 0 1,0-1-1,1 1 1,-1 0-1,0 0 0,1-1 1,-1 1-1,0 0 0,1 0 1,-1-1-1,1 1 0,-1 0 1,0 0-1,1 0 1,-1 0-1,1 0 0,-1-1 1,1 1-1,-1 0 0,0 0 1,1 0-1,-1 0 0,1 0 1,-1 0-1,1 1 1,-1-1-1,0 0 0,1 0 1,-1 0-1,1 0 0,-1 0 1,0 1-1,1-1 0,-1 0 1,1 0-1,-1 1 1,0-1-1,1 0 0,-1 0 1,0 1-1,0-1 0,1 1 1,-1-1-1,0 0 0,0 1 1,1 0-1,15 34-241,-5-10 150,-9-22 97,-1-1-1,1 1 1,0-1 0,0 0 0,0 1 0,0-1-1,1 0 1,-1-1 0,0 1 0,1 0-1,-1-1 1,1 1 0,0-1 0,-1 0 0,1 0-1,0 0 1,0 0 0,0 0 0,0-1 0,0 1-1,0-1 1,0 0 0,0 0 0,0 0-1,0 0 1,0 0 0,0-1 0,0 1 0,-1-1-1,1 0 1,0 0 0,0 0 0,4-2 0,-3 0 1,0 1 1,0-1 0,0 0 0,0 0 0,-1 0 0,1 0 0,-1-1 0,0 0 0,0 1 0,0-1-1,-1 0 1,1 0 0,-1-1 0,0 1 0,0 0 0,0-1 0,-1 1 0,0-1 0,1 1-1,-1-10 1,0 11-6,-1 0 0,0 0 0,0 0 0,-1 0 0,1-1 0,-1 1 0,1 0-1,-1 0 1,0 0 0,0 1 0,-1-1 0,1 0 0,0 0 0,-1 0 0,0 1 0,0-1-1,0 1 1,0 0 0,-3-3 0,4 3-4,-1 1-1,1 0 1,-1 1-1,0-1 1,0 0-1,0 0 1,1 1-1,-1-1 1,0 1-1,0 0 1,0-1-1,0 1 1,0 0-1,0 0 1,0 0 0,0 0-1,0 1 1,1-1-1,-1 0 1,0 1-1,0 0 1,0-1-1,0 1 1,1 0-1,-1 0 1,0 0-1,1 0 1,-1 0-1,0 0 1,1 0-1,0 1 1,-3 2-1,-3 2 7,1 1 0,0 0-1,0 0 1,0 1-1,1-1 1,0 1 0,1 0-1,-1 1 1,2-1-1,-1 1 1,1 0 0,1 0-1,-1 0 1,2 0-1,-1 0 1,1 0 0,0 18-1,2-25-16,0 0 1,0 0-1,0-1 0,0 1 0,0 0 0,0 0 0,0-1 1,1 1-1,-1 0 0,1-1 0,-1 1 0,1-1 1,-1 0-1,1 0 0,0 1 0,0-1 0,0 0 0,0-1 1,0 1-1,-1 0 0,1 0 0,1-1 0,-1 1 0,0-1 1,0 0-1,2 1 0,62 5-5247,-61-6 4157,18 1-4883,-3-1-3204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4.784"/>
    </inkml:context>
    <inkml:brush xml:id="br0">
      <inkml:brushProperty name="width" value="0.025" units="cm"/>
      <inkml:brushProperty name="height" value="0.025" units="cm"/>
    </inkml:brush>
  </inkml:definitions>
  <inkml:trace contextRef="#ctx0" brushRef="#br0">0 1 16944,'0'0'3331,"0"4"-1761,0 16-962,0 9 705,0 3-704,0 3-385,3-1-192,4-6 0,2-7-224,1-7-769,1-9-512,0-5-1058,-7-11-1665,-4-16-2049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5.145"/>
    </inkml:context>
    <inkml:brush xml:id="br0">
      <inkml:brushProperty name="width" value="0.025" units="cm"/>
      <inkml:brushProperty name="height" value="0.025" units="cm"/>
    </inkml:brush>
  </inkml:definitions>
  <inkml:trace contextRef="#ctx0" brushRef="#br0">1 0 5894,'0'0'12587,"19"53"-12298,4-28-129,5-1-64,6-4-160,6-4-1506,-1-10-1857,-1-5-1602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5.473"/>
    </inkml:context>
    <inkml:brush xml:id="br0">
      <inkml:brushProperty name="width" value="0.025" units="cm"/>
      <inkml:brushProperty name="height" value="0.025" units="cm"/>
    </inkml:brush>
  </inkml:definitions>
  <inkml:trace contextRef="#ctx0" brushRef="#br0">98 0 10346,'0'0'9491,"-9"3"-7643,4-2-1763,1 0 1,-1 0-1,1 1 1,0 0-1,0 0 1,0 0 0,0 1-1,0-1 1,0 1-1,0 0 1,1 0 0,0 0-1,-1 0 1,1 1-1,1-1 1,-1 1 0,0 0-1,1 0 1,0 0-1,0 0 1,0 0 0,0 0-1,1 1 1,-1-1-1,1 1 1,0-1 0,1 1-1,-1-1 1,1 7-1,0-10-79,0 0 0,1 0-1,0 0 1,-1 0-1,1 0 1,-1 0 0,1-1-1,0 1 1,0 0 0,0 0-1,-1 0 1,1-1 0,0 1-1,0 0 1,0-1-1,0 1 1,0-1 0,0 1-1,0-1 1,0 0 0,0 1-1,1-1 1,-1 0 0,0 0-1,2 1 1,41 5 84,-26-4-129,-7 1-58,-1-1 0,0 2 0,0-1 0,0 2 0,0-1 0,0 1 0,-1 1-1,11 8 1,-18-13 96,0 0 0,0 1 0,-1-1 0,1 0 0,0 1-1,-1 0 1,1-1 0,-1 1 0,0 0 0,0 0-1,0 0 1,0 0 0,0 0 0,0 0 0,0 0 0,0 0-1,-1 0 1,1 0 0,-1 1 0,0-1 0,1 0-1,-1 0 1,0 0 0,0 1 0,-1-1 0,1 0 0,0 0-1,-1 0 1,1 1 0,-1-1 0,0 0 0,0 0-1,0 0 1,0 0 0,0 0 0,0 0 0,0-1 0,0 1-1,-1 0 1,1 0 0,-1-1 0,0 1 0,1-1-1,-1 0 1,0 1 0,-2 0 0,-8 7 14,1 0 0,-1-1 0,0-1 0,-1 0-1,0-1 1,0 0 0,-19 5 0,26-9-716,-1-1-1,0 0 1,0 0 0,1 0-1,-1-1 1,-8 0-1,-2-3-6625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6.004"/>
    </inkml:context>
    <inkml:brush xml:id="br0">
      <inkml:brushProperty name="width" value="0.025" units="cm"/>
      <inkml:brushProperty name="height" value="0.025" units="cm"/>
    </inkml:brush>
  </inkml:definitions>
  <inkml:trace contextRef="#ctx0" brushRef="#br0">1 1 5669,'0'0'14804,"0"8"-13299,2 24-248,-3-10-875,2 0 0,1 0-1,1 0 1,0 0 0,2 0-1,13 38 1,-17-58-375,-1-1 1,1 1-1,0 0 0,0 0 0,0-1 0,0 1 1,0-1-1,1 1 0,-1-1 0,0 1 0,1-1 1,-1 0-1,1 0 0,-1 0 0,1 0 0,0 0 1,-1 0-1,1 0 0,0 0 0,0 0 0,-1-1 1,1 1-1,0-1 0,4 1 0,-3-2 9,0 1 0,0-1 0,0 0 0,1 0 0,-1 0 0,0 0 0,0 0 0,-1-1 0,1 1 0,0-1 0,0 0 0,-1 0 0,4-3 0,7-7-21,-2-1 0,1 0 0,-2-1 0,11-17 0,30-58-363,-48 144 16,-17 77 416,34-156-4335,-6 0-229,1-3-2558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6.376"/>
    </inkml:context>
    <inkml:brush xml:id="br0">
      <inkml:brushProperty name="width" value="0.025" units="cm"/>
      <inkml:brushProperty name="height" value="0.025" units="cm"/>
    </inkml:brush>
  </inkml:definitions>
  <inkml:trace contextRef="#ctx0" brushRef="#br0">136 52 8296,'0'0'6032,"-9"6"-2855,-5 3-2273,-3 3 279,-1 1 1,-22 22 0,37-32-1096,-1 0 0,1 0 0,0 0 0,1 1 0,-1-1 0,0 1 0,1 0 0,0 0-1,0 0 1,0 0 0,0 0 0,1 0 0,-1 1 0,1-1 0,0 0 0,1 1 0,-1-1 0,1 1 0,0 5-1,0-8-79,1-1-1,0 1 1,-1-1 0,1 0-1,0 1 1,0-1-1,0 0 1,0 1-1,0-1 1,0 0-1,1 0 1,-1 0-1,0 0 1,1 0-1,-1 0 1,0-1-1,1 1 1,-1 0-1,1-1 1,-1 1-1,1-1 1,0 1-1,-1-1 1,1 0-1,-1 1 1,1-1-1,0 0 1,-1 0-1,1 0 1,-1-1 0,3 1-1,1 0 23,1-1 0,-1 1 1,0-1-1,1 0 0,-1 0 0,0-1 1,0 0-1,8-3 0,-6 0 69,0-1 0,-1 1 0,1-1 0,-1-1 0,0 1 0,0-1 0,-1 0 0,0 0 0,-1-1 0,1 0 0,3-8 0,-5 9-4,0 0 0,-1 0 0,1 0 0,-1 0 1,-1 0-1,1 0 0,-1 0 0,0-1 0,-1 1 0,0 0 0,0-1 0,-1 1 1,-2-13-1,3 19-88,0 0 0,-1 0 0,1 0 1,0 0-1,-1 0 0,1 0 0,-1 0 1,1 0-1,-1 0 0,1 0 0,-1 0 1,0 0-1,1 1 0,-1-1 0,0 0 1,0 0-1,1 1 0,-1-1 0,0 1 1,0-1-1,0 1 0,0-1 0,0 1 0,0-1 1,0 1-1,0 0 0,0 0 0,0-1 1,0 1-1,0 0 0,0 0 0,0 0 1,-1 0-1,1 0 0,0 0 0,0 0 1,0 1-1,-1 0 0,0-1-34,0 1 0,1-1 1,-1 1-1,1 0 0,0 0 0,-1 0 0,1 0 0,0 0 0,-1 0 0,1 1 0,0-1 1,0 0-1,0 0 0,0 1 0,0-1 0,0 1 0,0-1 0,1 1 0,-1-1 0,1 1 1,-1 0-1,1-1 0,-1 1 0,1 1 0,-1 0-249,1 0-1,0-1 1,0 1 0,0-1-1,1 1 1,-1 0 0,0-1 0,1 1-1,0-1 1,-1 1 0,1-1-1,0 1 1,0-1 0,1 0 0,-1 0-1,0 1 1,1-1 0,0 0-1,2 3 1,-2-4-389,1 1-1,-1 0 1,0-1-1,1 1 1,0-1-1,-1 0 1,1 0-1,0 0 1,0 0-1,0 0 1,4 0-1,15 1-5841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7.385"/>
    </inkml:context>
    <inkml:brush xml:id="br0">
      <inkml:brushProperty name="width" value="0.025" units="cm"/>
      <inkml:brushProperty name="height" value="0.025" units="cm"/>
    </inkml:brush>
  </inkml:definitions>
  <inkml:trace contextRef="#ctx0" brushRef="#br0">193 60 5733,'0'0'10533,"1"-8"-8782,5-26-176,-6 34-1503,0-1 0,0 0 0,0 1 0,0-1 0,0 1 0,0-1 0,0 0 0,0 1 0,0-1 0,0 1 0,0-1-1,0 1 1,0-1 0,-1 0 0,1 1 0,0-1 0,0 1 0,-1-1 0,1 1 0,0-1 0,-1 1 0,1-1 0,0 1 0,-1-1 0,1 1 0,-1 0 0,1-1 0,0 1 0,-1 0 0,1-1 0,-1 1 0,0 0 0,1 0 0,-1-1 0,1 1 0,-1 0 0,1 0 0,-1 0 0,1 0 0,-1 0 0,0-1 0,1 1 0,-1 0-1,1 1 1,-1-1 0,0 0 0,1 0 0,-1 0 0,1 0 0,-1 0 0,1 1 0,-2-1 0,-26 11 550,14-3-408,0 1 0,1 0 0,0 1 0,0 0 0,1 1 0,1 1 0,0 0 0,0 0 0,1 1 0,-13 23 0,22-34-197,0-1 0,1 0 0,-1 0-1,0 1 1,1-1 0,-1 1 0,1-1 0,-1 0-1,1 1 1,0-1 0,0 1 0,-1-1-1,1 1 1,0-1 0,0 1 0,1-1 0,-1 1-1,0-1 1,0 1 0,1-1 0,-1 0-1,1 1 1,-1-1 0,1 1 0,-1-1 0,3 2-1,-1-1-4,-1-1-1,1 0 1,0 0 0,0 0-1,0 0 1,0-1-1,0 1 1,0-1-1,0 1 1,1-1-1,-1 1 1,0-1 0,0 0-1,0 0 1,0 0-1,3-1 1,5 0-1,-1 0 1,0-1 0,1 0-1,-1-1 1,0 0-1,0-1 1,13-6-1,-15 6-10,-1-1 0,1 0 1,-1 0-1,0-1 0,-1 0 0,1 0 0,-1 0 0,0-1 0,-1 1 0,0-1 0,0 0 0,0-1 0,-1 1 0,0-1 0,0 1 0,-1-1 0,0 0 1,0 0-1,1-11 0,-4 19 6,1-1-1,0 1 1,0 0 0,0 0 0,0 0 0,0 0-1,0 0 1,-1 0 0,1-1 0,0 1 0,0 0 0,0 0-1,0 0 1,-1 0 0,1 0 0,0 0 0,0 0 0,0 0-1,0 0 1,-1 0 0,1 0 0,0 0 0,0 0 0,0 0-1,-1 0 1,1 0 0,0 0 0,0 0 0,0 0 0,-1 0-1,1 0 1,0 0 0,0 0 0,0 0 0,0 0-1,0 1 1,-1-1 0,1 0 0,0 0 0,0 0 0,0 0-1,0 0 1,0 0 0,-1 1 0,1-1 0,0 0 0,0 0-1,0 0 1,0 0 0,0 1 0,0-1 0,0 0 0,0 0-1,0 1 1,-9 8-14,3 11 73,6-14 105,4-15-29,10-12-130,-13 24-62,-8 10 72,-1-1 148,1 0 1,0 0-1,1 1 0,0 0 1,1 0-1,0 0 0,1 1 1,1 0-1,0-1 0,-1 24 1,4-36-168,0 0 1,0 0-1,1 0 0,-1 1 1,0-1-1,1 0 0,-1 0 1,1 0-1,-1 0 0,1 0 1,0 0-1,-1 0 0,1-1 1,0 1-1,0 0 0,0 0 1,-1 0-1,1-1 1,0 1-1,0 0 0,0-1 1,0 1-1,0-1 0,0 1 1,1-1-1,-1 0 0,0 1 1,0-1-1,0 0 0,0 0 1,0 0-1,0 0 0,1 0 1,-1 0-1,0 0 1,0 0-1,0 0 0,0 0 1,0-1-1,0 1 0,1 0 1,0-1-1,4 0-21,-1-1 0,1 1 0,0-1 0,-1 0 0,1 0 0,-1-1 0,6-3 0,0-4-602,-1 0 0,-1 0 0,0-1 0,0-1-1,-1 0 1,-1 0 0,0 0 0,0-1 0,-2 0 0,1 0 0,3-17 0,2-24 2765,-20 132-881,6-63-976,1 1-1,0-1 1,1 1-1,1 20 0,0-35-272,0-1 0,0 1 1,0 0-1,1 0 0,-1 0 0,0 0 0,0 0 0,1 0 0,-1 0 0,1-1 0,-1 1 0,0 0 0,1 0 0,-1-1 0,1 1 0,0 0 0,-1-1 0,1 1 0,0 0 0,-1-1 0,1 1 1,0-1-1,0 1 0,-1-1 0,1 1 0,2 0 0,26-3 357,-23 0-307,1 0 0,0-1 0,0 0 0,-1-1 0,0 1 0,7-6 0,0-2-31,0 0 0,-1-2 0,-1 1 1,12-18-1,-19 24-18,0 0 1,0-1-1,0 0 1,-1 1-1,0-2 0,0 1 1,0 0-1,-1 0 1,-1-1-1,1 1 0,0-13 1,-3 20-19,-1 0 0,1 0 0,0 1 0,0-1 0,-1 1 1,1 0-1,0-1 0,0 1 0,0 0 0,0-1 0,0 1 0,0 0 0,0 0 0,0 0 1,0 0-1,-1 2 0,-5 7-11,0 1 1,1 0-1,1 0 1,0 0 0,0 1-1,1-1 1,1 1-1,0 0 1,0 0-1,1 1 1,0 13-1,2-25-178,0-1 1,1 1-1,-1 0 0,0 0 0,1 0 0,-1 0 0,1 0 0,0 0 0,-1-1 1,1 1-1,0 0 0,-1-1 0,1 1 0,0 0 0,0-1 0,-1 1 0,1-1 1,0 1-1,0-1 0,0 1 0,0-1 0,0 0 0,0 1 0,0-1 0,0 0 1,0 0-1,0 0 0,0 0 0,0 0 0,0 0 0,0 0 0,0 0 0,0 0 1,0 0-1,0 0 0,-1-1 0,1 1 0,0 0 0,0-1 0,0 1 0,0-1 1,0 1-1,0-1 0,0 0 0,20-12-6439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7.743"/>
    </inkml:context>
    <inkml:brush xml:id="br0">
      <inkml:brushProperty name="width" value="0.025" units="cm"/>
      <inkml:brushProperty name="height" value="0.025" units="cm"/>
    </inkml:brush>
  </inkml:definitions>
  <inkml:trace contextRef="#ctx0" brushRef="#br0">135 1 15278,'0'0'3956,"-10"3"-1217,-1 0-2143,0 1 1,0 1-1,1-1 0,-1 2 1,-11 7-1,18-10-473,1-1 1,-1 1-1,1 0 1,0 0-1,0 0 1,0 0-1,0 0 1,0 1-1,1-1 1,-1 1-1,1 0 1,0-1-1,0 1 1,0 0-1,1 0 1,-1 1-1,1-1 1,0 0-1,1 0 1,-2 7-1,3-10-126,-1 0 0,1 1 0,-1-1 0,1 0 0,-1 0 0,1 1 0,-1-1 0,1 0 0,0 0 0,0 0 0,0 0 0,0 0 0,0 0 0,0 0 0,0 0 0,0 0 0,0-1 0,0 1 0,0 0 0,0-1 0,1 1 0,-1-1 0,0 1 0,1-1 0,-1 1 0,0-1 0,1 0 0,-1 0 0,0 0 0,1 0 0,-1 0 0,2 0 0,57 0-2254,-45-1 353,-10 1 1081,-1 0 0,1-1 1,-1 1-1,1-1 0,-1 0 0,0 0 1,1 0-1,-1-1 0,0 0 1,0 0-1,0 0 0,0 0 0,0 0 1,0-1-1,-1 0 0,4-3 0,7-11-5391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8.149"/>
    </inkml:context>
    <inkml:brush xml:id="br0">
      <inkml:brushProperty name="width" value="0.025" units="cm"/>
      <inkml:brushProperty name="height" value="0.025" units="cm"/>
    </inkml:brush>
  </inkml:definitions>
  <inkml:trace contextRef="#ctx0" brushRef="#br0">96 0 11851,'0'0'10010,"-5"10"-9322,-10 21-230,1 0 0,1 0 0,1 1-1,2 1 1,2 0 0,1 1 0,-4 47-1,11-81-447,0 1 0,-1-1-1,1 1 1,0 0-1,0-1 1,0 1-1,0-1 1,0 1 0,0-1-1,1 1 1,-1-1-1,0 1 1,0 0-1,0-1 1,0 1-1,1-1 1,-1 1 0,0-1-1,0 1 1,1-1-1,-1 1 1,0-1-1,1 0 1,-1 1 0,1-1-1,-1 1 1,0-1-1,1 0 1,-1 1-1,1-1 1,0 1-1,16-9 206,14-25-26,-25 22-223,0 0 1,-1-1-1,0 1 0,-1-1 0,-1-1 0,1 1 0,-2 0 0,0-1 0,0 1 0,-1-21 0,-7 41 156,-2 13-111,7-18-10,1 0 0,-1 0 0,1 1 1,0-1-1,0 0 0,0 1 0,0-1 0,0 0 0,1 1 0,0-1 0,-1 0 0,1 0 0,0 1 0,1-1 0,-1 0 1,0 0-1,1 0 0,0 0 0,0-1 0,0 1 0,3 3 0,-2-4 10,1 1 0,0-1 0,0 0-1,0 0 1,0-1 0,1 1 0,-1-1 0,0 0 0,1 0 0,-1-1-1,0 1 1,1-1 0,-1 0 0,1 0 0,8-1 0,-7 0 1,1-1 0,-1 1 0,0-1 0,0 0 0,0-1 0,0 1 0,0-1 0,-1 0 0,1 0 1,-1-1-1,0 0 0,6-5 0,-1 0 9,0-1 0,-1 0 0,0 0-1,12-20 1,-17 21 33,-27 55 724,18-39-639,1 0-1,-1 1 1,1-1-1,1 1 1,0 0-1,0 0 1,0 0-1,1 0 1,0 0-1,1 0 1,0 1-1,0-1 0,1 15 1,0-23-129,1 1 0,-1 0 0,1-1 0,-1 1 0,1-1 0,-1 1 0,1 0-1,0-1 1,-1 0 0,1 1 0,0-1 0,-1 1 0,1-1 0,0 0 0,-1 1 0,1-1 0,0 0 0,0 0 0,0 0 0,-1 1 0,1-1 0,0 0 0,0 0-1,-1 0 1,1 0 0,0 0 0,0-1 0,0 1 0,-1 0 0,1 0 0,0 0 0,0-1 0,-1 1 0,1 0 0,0-1 0,-1 1 0,1-1 0,0 0 0,30-15 56,-26 11-490,1-1 1,-1 1-1,0-1 1,0 0-1,-1 0 1,0 0-1,7-14 1,-8 12-1059,0 0-1,-1-1 1,1 1 0,-2 0 0,1-1 0,0-15 0,-2-13-6312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8.475"/>
    </inkml:context>
    <inkml:brush xml:id="br0">
      <inkml:brushProperty name="width" value="0.025" units="cm"/>
      <inkml:brushProperty name="height" value="0.025" units="cm"/>
    </inkml:brush>
  </inkml:definitions>
  <inkml:trace contextRef="#ctx0" brushRef="#br0">1 0 6598,'0'0'18834,"16"46"-23574,6-42-930,2 0-3394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13.146"/>
    </inkml:context>
    <inkml:brush xml:id="br0">
      <inkml:brushProperty name="width" value="0.025" units="cm"/>
      <inkml:brushProperty name="height" value="0.025" units="cm"/>
    </inkml:brush>
  </inkml:definitions>
  <inkml:trace contextRef="#ctx0" brushRef="#br0">1 208 9545,'0'0'10234,"10"-8"-9434,32-31-440,54-66 0,-47 49-257,-62 107-301,-16 52-430,21-58-5417,6-35-2368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8.820"/>
    </inkml:context>
    <inkml:brush xml:id="br0">
      <inkml:brushProperty name="width" value="0.025" units="cm"/>
      <inkml:brushProperty name="height" value="0.025" units="cm"/>
    </inkml:brush>
  </inkml:definitions>
  <inkml:trace contextRef="#ctx0" brushRef="#br0">99 1 12748,'0'0'3523,"-5"8"-816,-84 119 4377,89-127-7073,0 0 1,-1 1 0,1-1-1,0 0 1,-1 1-1,1-1 1,0 0-1,0 1 1,-1-1-1,1 0 1,0 1-1,0-1 1,0 0-1,-1 1 1,1-1-1,0 1 1,0-1-1,0 0 1,0 1-1,0-1 1,0 1-1,0-1 1,0 1-1,0-1 1,0 0-1,0 1 1,0-1-1,0 1 1,0-1-1,0 0 1,1 1-1,-1-1 1,0 1-1,0-1 1,0 0-1,1 1 1,-1-1-1,0 0 1,0 1-1,1-1 1,-1 1-1,22-5 96,35-24-542,-48 23 264,52-21-398,-57 24 603,0 1 0,0 0 0,0 0 1,0 0-1,0 0 0,1 1 0,-1-1 0,0 1 0,0 0 1,1 1-1,-1-1 0,0 1 0,7 1 0,-9-1 51,-1 0-1,0 0 1,1-1 0,-1 1-1,0 0 1,0 1-1,0-1 1,0 0 0,0 0-1,0 0 1,0 1-1,0-1 1,0 0 0,0 3-1,0-3-60,-1 0 0,1 0 0,-1 1 0,1-1 0,0 0 0,-1 0-1,1 0 1,0 0 0,0 0 0,0-1 0,0 1 0,0 0 0,0 0 0,0 0 0,0-1 0,0 1-1,0-1 1,0 1 0,0-1 0,0 1 0,0-1 0,1 0 0,-1 1 0,0-1 0,0 0 0,1 0-1,-1 0 1,0 0 0,2 0 0,4-1 4,1 0 0,-1 0 0,0-1 0,0 0 0,0 0 0,0-1 0,-1 0 0,1 0 0,7-5 0,-7 4-117,-1 0 0,1 1 0,0 0 1,0 0-1,0 1 0,0 0 0,0 0 0,1 0 0,9 0 1,-16 2 90,0 1 0,0-1 1,1 1-1,-1-1 1,0 1-1,0-1 0,0 1 1,-1 0-1,1-1 1,0 1-1,0 0 0,0 0 1,0 0-1,-1 0 1,1 0-1,0 0 1,-1 0-1,1 0 0,-1 0 1,1 0-1,-1 0 1,1 0-1,-1 0 0,0 0 1,1 0-1,-1 0 1,0 2-1,1 21-2047,-5-12-3889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9.270"/>
    </inkml:context>
    <inkml:brush xml:id="br0">
      <inkml:brushProperty name="width" value="0.025" units="cm"/>
      <inkml:brushProperty name="height" value="0.025" units="cm"/>
    </inkml:brush>
  </inkml:definitions>
  <inkml:trace contextRef="#ctx0" brushRef="#br0">1 426 4484,'0'0'18167,"8"-2"-16945,5-2-992,0-1-1,-1-1 0,0 0 1,0 0-1,0-2 1,-1 1-1,0-1 0,0-1 1,-1 0-1,14-17 0,96-116 393,-116 137-590,16-21 53,-1 0 0,-1-2 1,-1 0-1,20-46 1,-64 148-112,-130 365 1568,155-430-1198,-5 15-1505,18-46-5144,-3 7 1832,-1-1-1650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29.940"/>
    </inkml:context>
    <inkml:brush xml:id="br0">
      <inkml:brushProperty name="width" value="0.025" units="cm"/>
      <inkml:brushProperty name="height" value="0.025" units="cm"/>
    </inkml:brush>
  </inkml:definitions>
  <inkml:trace contextRef="#ctx0" brushRef="#br0">158 87 6246,'0'0'13554,"-10"-5"-11718,-31-13-811,38 18-953,0 0 0,0 1 0,1-1 0,-1 1 0,0 0 0,0 0 0,0 0 0,1 0 0,-1 0 0,1 1 0,-1-1 0,1 1 0,-1 0-1,1-1 1,0 1 0,0 0 0,0 1 0,0-1 0,0 0 0,-2 4 0,-3 2 78,1-2-50,2-3-65,1 0-1,-1 0 1,1 1-1,0-1 1,0 1 0,0 0-1,0 0 1,0 0-1,1 0 1,0 0-1,0 0 1,-2 7 0,8-10 23,0-1 0,0-1 0,0 1 0,0-1 0,-1 1 0,1-1 0,4-2 0,19-4-64,1 2 0,-1 0-1,1 2 1,0 1 0,51 2 0,-78 0 26,1 0 0,-1 0 1,1 1-1,0-1 1,-1 0-1,1 1 1,-1-1-1,1 1 0,-1 0 1,0-1-1,1 1 1,-1 0-1,0 0 0,1 0 1,-1 0-1,0 0 1,0 0-1,0 0 1,0 0-1,0 1 0,0-1 1,0 0-1,0 1 1,0-1-1,-1 0 0,1 1 1,0-1-1,-1 3 1,1-1 156,0 0 0,0 1 0,-1 0 0,0-1 0,1 1 0,-1-1 0,-1 1 0,1-1 1,0 1-1,-1-1 0,-2 7 0,3-9 84,16-32 1037,-9 11-1090,-1 1 1,-1-1 0,3-26-1,6-22 95,-13 67-327,-1 0 0,1 1 1,0-1-1,0 0 0,-1 0 0,1 1 1,0-1-1,0 1 0,0-1 0,0 1 1,0-1-1,0 1 0,0-1 0,0 1 1,0 0-1,0-1 0,0 1 1,0 0-1,0 0 0,0 0 0,0 0 1,0 0-1,0 0 0,0 0 0,0 0 1,0 0-1,2 1 0,38 7-1725,-30-5 650,42 1-6065,-24-4 261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0.500"/>
    </inkml:context>
    <inkml:brush xml:id="br0">
      <inkml:brushProperty name="width" value="0.025" units="cm"/>
      <inkml:brushProperty name="height" value="0.025" units="cm"/>
    </inkml:brush>
  </inkml:definitions>
  <inkml:trace contextRef="#ctx0" brushRef="#br0">135 0 4292,'0'0'20606,"-10"1"-19490,4 0-1007,0 1 0,0-1 1,0 1-1,-1 0 0,2 0 0,-1 1 1,0 0-1,0 0 0,1 0 0,0 1 1,-1 0-1,1 0 0,1 0 0,-1 0 1,1 1-1,-1 0 0,1 0 0,1 0 1,-1 0-1,1 1 0,0-1 0,0 1 1,0 0-1,1 0 0,0 0 0,0 0 1,-1 8-1,3-13-114,0 1 0,1 0 0,-1-1 0,0 1 0,1-1 0,-1 0 0,1 1 0,-1-1 0,1 1 1,0-1-1,-1 0 0,1 1 0,0-1 0,0 0 0,0 0 0,0 0 0,0 1 0,0-1 0,1 0 0,-1-1 0,0 1 0,0 0 0,1 0 1,-1 0-1,1-1 0,-1 1 0,0-1 0,1 1 0,-1-1 0,1 0 0,-1 1 0,1-1 0,0 0 0,1 0 0,66 2-1490,-51-3 638,-2 1-880,0-1-1,31-6 1,4-8-5207,-14-1-1202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0.951"/>
    </inkml:context>
    <inkml:brush xml:id="br0">
      <inkml:brushProperty name="width" value="0.025" units="cm"/>
      <inkml:brushProperty name="height" value="0.025" units="cm"/>
    </inkml:brush>
  </inkml:definitions>
  <inkml:trace contextRef="#ctx0" brushRef="#br0">41 53 12940,'0'0'3395,"-7"8"-1462,2-2-1547,1-1 1,0 1-1,0 0 0,0 0 1,1 0-1,-4 10 0,6-14-287,1-1 0,-1 0 0,1 1 0,0-1 0,0 0 0,0 1 0,0-1 0,0 1 0,0-1 0,0 0 0,0 1 0,0-1 0,0 0-1,1 1 1,-1-1 0,1 0 0,-1 1 0,1-1 0,0 2 0,1-2-26,-1 1 0,1-1 1,0 0-1,-1 1 0,1-1 0,0 0 0,0 0 0,0 0 1,0 0-1,0 0 0,0-1 0,0 1 0,0-1 1,0 1-1,0-1 0,1 0 0,1 1 0,11-1 77,-1 0 0,1 0 0,-1-1 0,0-1 0,1 0 0,-1-1 0,0-1 0,0 0 0,15-7 0,-24 9-151,0 0-1,1-1 0,-1 1 1,0-1-1,-1 0 1,1 0-1,0 0 1,-1-1-1,0 1 0,0-1 1,0 0-1,0-1 1,-1 1-1,0-1 1,1 1-1,-2-1 0,1 0 1,0 0-1,-1 0 1,0-1-1,0 1 1,-1 0-1,0-1 0,0 1 1,0-1-1,0-7 1,-1 12-2,0 1 1,0-1 0,0 1-1,0 0 1,0-1-1,0 1 1,0 0 0,0-1-1,0 1 1,0 0 0,0-1-1,-1 1 1,1 0 0,0-1-1,0 1 1,0 0-1,0-1 1,-1 1 0,1 0-1,0 0 1,-1-1 0,1 1-1,0 0 1,0 0 0,-1 0-1,1-1 1,0 1-1,-1 0 1,1 0 0,0 0-1,-1 0 1,1 0 0,0-1-1,-1 1 1,1 0 0,-1 0-1,-17 5-74,-13 16-9,22-13 107,1 1 1,0 1 0,0-1 0,1 1-1,1 1 1,0-1 0,0 1 0,1 0-1,0 0 1,1 1 0,1 0 0,-1-1-1,0 14 1,3-24-16,1 0 0,0-1 0,0 1 0,0 0 0,0 0 0,1-1 0,-1 1 0,0 0 1,0-1-1,0 1 0,0 0 0,1-1 0,-1 1 0,0 0 0,1-1 0,-1 1 0,0-1 0,1 1 0,-1-1 0,1 1 0,-1-1 0,1 1 0,-1-1 0,1 1 0,-1-1 0,1 1 1,0-1-1,-1 0 0,1 1 0,0-1 0,0 1 0,29-2 122,27-19-7,-16-2-132,-31 14-66,1 2 1,0 0-1,0 0 1,0 1-1,1 0 1,0 1 0,0 0-1,23-4 1,-35 8 69,1 0-1,-1 1 1,1-1 0,-1 0-1,1 0 1,-1 0 0,1 1 0,-1-1-1,1 0 1,-1 1 0,0-1-1,1 0 1,-1 1 0,0-1 0,1 0-1,-1 1 1,0-1 0,1 1-1,-1-1 1,0 1 0,0-1 0,1 1-1,-1-1 1,0 1 0,0-1 0,0 1-1,0-1 1,0 1 0,1-1-1,-1 2 1,1 24 36,4 6-553,-4-31 381,0 0 0,1 0 0,-1 0 0,0-1-1,1 1 1,-1 0 0,1-1 0,-1 1 0,1-1 0,-1 1-1,1-1 1,-1 0 0,1 1 0,0-1 0,-1 0 0,1 0-1,-1 0 1,1 0 0,-1-1 0,1 1 0,0 0 0,-1-1 0,1 1-1,-1-1 1,1 1 0,-1-1 0,0 0 0,1 0 0,-1 1-1,0-1 1,3-2 0,39-32-4325,-42 34 4351,17-18-1411,0 0 0,-1-2 0,13-22 0,-3 1-1718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1.354"/>
    </inkml:context>
    <inkml:brush xml:id="br0">
      <inkml:brushProperty name="width" value="0.025" units="cm"/>
      <inkml:brushProperty name="height" value="0.025" units="cm"/>
    </inkml:brush>
  </inkml:definitions>
  <inkml:trace contextRef="#ctx0" brushRef="#br0">120 1 7495,'0'0'6113,"-7"10"-3380,-17 26-723,-24 46 1,42-70-1589,0 0 0,0 1 0,1 0 0,1 0 0,0 1 1,1-1-1,0 1 0,1-1 0,0 16 0,2-29-409,0 1-1,0 0 0,0 0 1,0 0-1,1-1 0,-1 1 1,0 0-1,0 0 1,1-1-1,-1 1 0,0 0 1,1-1-1,-1 1 0,1 0 1,-1-1-1,1 1 0,-1-1 1,1 1-1,-1 0 1,1-1-1,0 1 0,-1-1 1,1 0-1,0 1 0,-1-1 1,1 1-1,0-1 0,1 0 1,27 1 212,26-19-120,-49 15-186,1-1-21,1 0 0,-1 1-1,1-1 1,-1 1 0,1 1 0,0 0-1,0 0 1,0 0 0,0 1 0,1 0-1,13 1 1,-21 0 120,0 1 1,0 0-1,0 0 0,0 0 1,0-1-1,0 1 0,0 0 1,-1 0-1,1 0 0,0 0 1,-1 0-1,1 1 0,-1-1 1,1 0-1,-1 0 0,1 0 1,-1 0-1,0 1 0,1-1 0,-1 0 1,0 0-1,0 1 0,0-1 1,0 0-1,0 0 0,0 0 1,-1 1-1,1-1 0,0 0 1,-1 0-1,0 2 0,-11 39 432,5-27-60,11-19 629,20-24-453,-12 21-528,0 0 0,0 1 0,1 1 0,0 0 0,0 0 0,0 1 0,1 1 0,-1 0 0,19-1 0,52-13-23,-67 6-1385,-20-2-2412,-1 10 2783,1 0-1,0 1 0,-1 0 1,1-1-1,-1 1 1,1 0-1,-6-2 0,-24-8-5502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1.710"/>
    </inkml:context>
    <inkml:brush xml:id="br0">
      <inkml:brushProperty name="width" value="0.025" units="cm"/>
      <inkml:brushProperty name="height" value="0.025" units="cm"/>
    </inkml:brush>
  </inkml:definitions>
  <inkml:trace contextRef="#ctx0" brushRef="#br0">0 29 7271,'0'0'12620,"53"-28"-12108,-24 28-448,6 0-256,1 0-1313,3 0-2659,-1 2-3107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2.038"/>
    </inkml:context>
    <inkml:brush xml:id="br0">
      <inkml:brushProperty name="width" value="0.025" units="cm"/>
      <inkml:brushProperty name="height" value="0.025" units="cm"/>
    </inkml:brush>
  </inkml:definitions>
  <inkml:trace contextRef="#ctx0" brushRef="#br0">95 186 16752,'0'0'2792,"-8"4"-561,-2 1-1696,2 0-1,-1 1 1,1-1-1,0 2 1,-9 7-1,15-12-434,-1 1 1,1-1-1,0 1 0,-1 0 1,1 0-1,1 0 0,-1 0 0,0 0 1,1 1-1,0-1 0,-1 0 1,1 1-1,0-1 0,1 1 0,-1-1 1,1 1-1,0-1 0,-1 1 1,1-1-1,1 1 0,0 5 0,0-7-91,0-1 0,0 1-1,0-1 1,0 1-1,0-1 1,0 0-1,0 1 1,1-1-1,-1 0 1,0 0 0,1 0-1,-1 0 1,1 0-1,-1 0 1,1-1-1,-1 1 1,1 0 0,0-1-1,-1 1 1,1-1-1,0 0 1,0 1-1,-1-1 1,1 0 0,3 0-1,48-2 79,-40 0-75,0-1 1,0 0-1,0-1 1,-1 0-1,0-1 1,0-1-1,0 0 1,21-15-1,-16 9-14,0-1-1,-1 0 0,-1-1 1,0-1-1,17-22 0,-36 41 5,0 1 0,1 1-1,-1-1 1,2 0 0,-1 1 0,0 0 0,1-1-1,0 1 1,0 0 0,1 0 0,0 0-1,0 0 1,0 1 0,1 9 0,0-15 12,1 0 0,-1 1 1,1-1-1,-1 0 0,1 0 0,0 0 1,0 0-1,-1 0 0,1 0 0,0 0 1,0 0-1,0 0 0,0 0 0,0-1 1,0 1-1,0 0 0,1-1 0,-1 1 1,0-1-1,0 1 0,0-1 0,1 1 1,-1-1-1,0 0 0,0 0 0,1 0 1,-1 1-1,0-1 0,3-1 0,42-3 397,-32-1-357,0-1 1,0 0 0,-1 0-1,0-2 1,0 0-1,-1 0 1,17-15-1,-9 6-45,-1-1-1,-1-1 0,23-31 1,-36 45-15,-1-1 0,0 0 0,-1 0 1,1-1-1,-1 1 0,-1-1 0,1 1 0,-1-1 1,0 0-1,0 0 0,0-11 0,-2 17 4,0 0-1,0 0 0,0 1 1,0-1-1,0 0 1,0 0-1,0 0 0,-1 1 1,1-1-1,0 0 1,-1 1-1,1-1 0,0 0 1,-1 0-1,1 1 1,-1-1-1,1 1 0,-1-1 1,0 0-1,1 1 1,-1-1-1,1 1 0,-1 0 1,0-1-1,0 1 1,1-1-1,-1 1 0,0 0 1,1 0-1,-1-1 0,0 1 1,0 0-1,0 0 1,1 0-1,-1 0 0,0 0 1,0 0-1,0 0 1,1 0-1,-1 0 0,0 0 1,0 0-1,1 1 1,-1-1-1,0 0 0,0 0 1,1 1-1,-2 0 1,-3 0-10,0 1 1,1-1-1,-1 1 1,0 0 0,1 1-1,0-1 1,-6 5-1,2-1 34,0 2-1,1-1 0,-1 1 0,1 0 0,1 0 0,0 1 0,0 0 0,1 0 0,0 1 0,0-1 1,1 1-1,0 0 0,1 0 0,0 1 0,1-1 0,0 0 0,0 1 0,1 0 0,1-1 0,1 20 1,-1-27-43,1 0 1,0-1 0,0 1 0,0 0 0,0 0 0,1 0-1,-1-1 1,1 1 0,-1-1 0,1 1 0,0-1 0,0 0-1,0 1 1,1-1 0,-1 0 0,0 0 0,1-1 0,-1 1-1,1 0 1,0-1 0,2 2 0,2-1-506,0 1 0,1-1 1,-1-1-1,0 1 0,1-1 0,-1 0 1,12-1-1,22 0-4978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2.650"/>
    </inkml:context>
    <inkml:brush xml:id="br0">
      <inkml:brushProperty name="width" value="0.025" units="cm"/>
      <inkml:brushProperty name="height" value="0.025" units="cm"/>
    </inkml:brush>
  </inkml:definitions>
  <inkml:trace contextRef="#ctx0" brushRef="#br0">9 1 6758,'0'0'13987,"2"11"-12615,0 28-295,0-1-1,-9 77 1,5-98-952,0-8-32,0 0-1,1 1 1,1-1 0,0 0-1,0 0 1,2 11 0,-2-19-86,0 0 0,1-1-1,-1 1 1,0 0 0,0-1 0,1 1 0,-1-1 0,0 1 0,1-1 0,-1 1 0,1 0 0,-1-1-1,1 1 1,-1-1 0,1 0 0,-1 1 0,1-1 0,-1 1 0,1-1 0,0 0 0,-1 1 0,1-1-1,0 0 1,-1 0 0,1 0 0,0 1 0,-1-1 0,2 0 0,25-4 163,20-19 36,-20 5-173,-19 11-46,1 1 1,-1 0-1,1 1 0,0 0 1,0 0-1,0 1 0,0 1 1,1-1-1,0 1 0,19-3 0,-28 6 9,-1 0 0,1 0-1,-1 0 1,1 0 0,-1 0-1,1 0 1,-1 0 0,1 0-1,-1 0 1,1 1 0,-1-1-1,0 0 1,1 0 0,-1 0-1,1 1 1,-1-1 0,1 0-1,-1 0 1,0 1 0,1-1-1,-1 0 1,0 1 0,1-1-1,-1 0 1,0 1 0,1-1-1,-1 1 1,0-1 0,0 1-1,0-1 1,1 1 0,-1-1-1,0 0 1,0 2 0,-4 21 28,-20 18 290,16-33-189,1-1 0,-1-1 0,0 1 0,0-1-1,-1-1 1,1 1 0,-1-2 0,-17 8 0,21-10-83,-1 0 0,0 0-1,0-1 1,0 1 0,0-1 0,0 0 0,0-1 0,0 0 0,0 0 0,0 0 0,0 0-1,0-1 1,0 0 0,0 0 0,-11-5 0,16 6-147,0 0-1,0-1 0,0 1 1,0-1-1,0 1 1,0-1-1,0 0 1,0 1-1,0-1 1,0 0-1,0 0 1,0 0-1,1 1 1,-1-1-1,0 0 1,0 0-1,1 0 1,-1 0-1,1 0 1,-1 0-1,1-1 1,-1 1-1,1 0 1,0 0-1,0 0 1,-1 0-1,1 0 1,0-1-1,0 1 0,0 0 1,0 0-1,0 0 1,1 0-1,-1-1 1,0 1-1,0 0 1,1 0-1,-1 0 1,1 0-1,0-2 1,1 0-511,0 0 0,0 0 0,0 0 0,1 1 0,-1-1 0,1 0 0,-1 1 0,1-1 0,0 1 0,0 0 0,5-2 0,25-11-4941,6 2-454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3.021"/>
    </inkml:context>
    <inkml:brush xml:id="br0">
      <inkml:brushProperty name="width" value="0.025" units="cm"/>
      <inkml:brushProperty name="height" value="0.025" units="cm"/>
    </inkml:brush>
  </inkml:definitions>
  <inkml:trace contextRef="#ctx0" brushRef="#br0">160 84 11819,'0'0'10074,"-10"-2"-8713,5 1-1307,0 1-1,0-1 1,-1 1-1,1 0 1,0 0-1,0 1 1,0-1 0,0 1-1,0 0 1,0 1-1,0-1 1,0 1 0,0 0-1,1 0 1,-1 1-1,1-1 1,-1 1-1,1 0 1,0 0 0,0 1-1,0-1 1,1 1-1,-1 0 1,1 0 0,0 0-1,-4 6 1,4-5-26,0-1 1,0 0-1,1 1 1,0-1-1,-1 1 1,2 0-1,-1 0 0,0 0 1,1 0-1,0 0 1,-1 10-1,2-15-22,0 1 0,1 0 0,-1-1 0,0 1 0,0-1 0,0 1 0,0-1-1,0 1 1,1-1 0,-1 1 0,0 0 0,1-1 0,-1 0 0,0 1 0,1-1 0,-1 1-1,0-1 1,1 1 0,-1-1 0,1 0 0,-1 1 0,1-1 0,-1 0 0,1 1 0,-1-1-1,1 0 1,-1 0 0,1 1 0,-1-1 0,2 0 0,25 0 181,25-13 137,-14-4-203,46-30 0,4-1-170,-88 47 53,1 1 0,-1 0 0,1-1 1,-1 1-1,1 0 0,-1-1 0,0 1 1,1 0-1,0 0 0,-1-1 0,1 1 1,-1 0-1,1 0 0,-1 0 0,1 0 1,-1 0-1,1 0 0,-1-1 0,1 1 1,0 0-1,-1 1 0,1-1 0,-1 0 1,1 0-1,-1 0 0,1 0 0,-1 0 1,1 1-1,-1-1 0,1 0 0,-1 0 1,1 1-1,-1-1 0,1 0 0,-1 1 1,1-1-1,-1 0 0,0 1 0,1-1 1,-1 1-1,1-1 0,-1 1 0,0-1 1,0 1-1,1-1 0,-1 1 0,0-1 1,0 1-1,0-1 0,0 1 0,1-1 1,-1 1-1,0 0 0,0-1 0,0 1 1,0-1-1,0 1 0,0-1 1,-1 2-1,-8 46 885,3-20-112,7-28-759,-1 1-1,0-1 1,0 1 0,0-1-1,1 0 1,-1 1-1,0-1 1,0 0-1,1 1 1,-1-1-1,0 0 1,1 1-1,-1-1 1,0 0-1,1 0 1,-1 1 0,1-1-1,-1 0 1,0 0-1,1 0 1,-1 0-1,1 1 1,-1-1-1,0 0 1,1 0-1,-1 0 1,1 0-1,-1 0 1,1 0 0,-1 0-1,1 0 1,-1 0-1,0 0 1,1-1-1,-1 1 1,1 0-1,-1 0 1,0 0-1,1 0 1,-1-1 0,1 1-1,0-1 1,20-8 71,35-22-169,35-21-1732,-32 14-2467,-34 17 10,-10 4-2152,-14 16 5606,13-15-8089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13.720"/>
    </inkml:context>
    <inkml:brush xml:id="br0">
      <inkml:brushProperty name="width" value="0.025" units="cm"/>
      <inkml:brushProperty name="height" value="0.025" units="cm"/>
    </inkml:brush>
  </inkml:definitions>
  <inkml:trace contextRef="#ctx0" brushRef="#br0">0 49 9129,'0'0'3715,"53"5"-2530,-10-5-416,6 0-449,13 0-224,10-6-32,5-6-416,6 2-2050,1-2-769,3-2-3812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3.381"/>
    </inkml:context>
    <inkml:brush xml:id="br0">
      <inkml:brushProperty name="width" value="0.025" units="cm"/>
      <inkml:brushProperty name="height" value="0.025" units="cm"/>
    </inkml:brush>
  </inkml:definitions>
  <inkml:trace contextRef="#ctx0" brushRef="#br0">171 0 11371,'0'0'8071,"-5"9"-6645,-59 93 1283,43-72-1933,1 1 0,1 1 0,-17 42 0,35-73-761,0 0 0,1 0 0,-1 0 0,1 0 0,-1 0 0,1 0 0,-1 0 0,1 1 1,0-1-1,0 0 0,0 0 0,-1 0 0,1 1 0,0-1 0,1 0 0,-1 0 0,0 0 0,0 1 0,0-1 0,1 0 0,-1 0 0,1 2 0,0-2-3,0-1-1,0 0 1,0 0-1,0 0 1,0 1 0,0-1-1,0 0 1,0 0-1,0 0 1,0-1 0,0 1-1,0 0 1,0 0-1,0 0 1,0-1 0,0 1-1,-1 0 1,1-1-1,0 1 1,0-1 0,1 0-1,50-36 187,-50 36-201,124-115 73,17-13-119,-134 124-344,-2 0 226,-25 4-22959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3.721"/>
    </inkml:context>
    <inkml:brush xml:id="br0">
      <inkml:brushProperty name="width" value="0.025" units="cm"/>
      <inkml:brushProperty name="height" value="0.025" units="cm"/>
    </inkml:brush>
  </inkml:definitions>
  <inkml:trace contextRef="#ctx0" brushRef="#br0">12 1 10890,'0'0'4741,"-12"54"-930,12-28-704,0-2-672,12-2-770,6-2-768,2-4-352,-3-1-353,1-4-160,-5-3-1377,-6-8-2467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4.450"/>
    </inkml:context>
    <inkml:brush xml:id="br0">
      <inkml:brushProperty name="width" value="0.025" units="cm"/>
      <inkml:brushProperty name="height" value="0.025" units="cm"/>
    </inkml:brush>
  </inkml:definitions>
  <inkml:trace contextRef="#ctx0" brushRef="#br0">0 0 2851,'0'0'20424,"3"9"-19580,2 23-431,-1 0-1,-1 39 1,-3-70-408,0 1 0,0 0 1,-1-1-1,1 1 0,1 0 0,-1 0 0,0-1 0,0 1 0,1-1 0,-1 1 0,1 0 0,-1-1 0,1 1 0,0-1 0,-1 1 1,1-1-1,0 1 0,0-1 0,0 0 0,0 1 0,0-1 0,1 0 0,-1 0 0,0 0 0,2 1 0,-1-2 8,0 1 0,-1-1 0,1 0-1,0 0 1,0-1 0,0 1 0,0 0-1,0-1 1,-1 1 0,1-1 0,0 1-1,0-1 1,-1 0 0,1 0 0,0 0-1,-1 0 1,1 0 0,1-1 0,11-10 40,-1 1 0,0-2 0,14-17 0,-26 28-63,16-20 2,-14 17 8,0 0 0,0 1 1,1-1-1,0 1 0,0-1 1,0 1-1,1 1 0,6-6 1,-10 10-10,0 1 1,0 0 0,0-1 0,0 1 0,-1 0 0,1-1-1,-1 1 1,0 0 0,1 0 0,-1 0 0,0 0 0,0 0-1,0-1 1,0 1 0,-1 3 0,1-4 16,1 98 424,-1-98-419,0 0-1,0 0 1,0 0-1,0 0 1,0 0-1,0 0 1,1-1-1,-1 1 1,0 0-1,0 0 1,1 0-1,-1-1 1,1 1 0,-1 0-1,1 0 1,-1-1-1,1 1 1,-1 0-1,1-1 1,0 1-1,-1-1 1,1 1-1,0-1 1,-1 1-1,1-1 1,0 1-1,0-1 1,0 0-1,-1 1 1,1-1-1,0 0 1,1 1-1,1-1 33,0-1 0,-1 1 0,1 0 0,0-1 0,0 1 0,-1-1 0,1 0 0,0 0 0,-1 0 0,4-2 0,52-37 430,-44 27-464,31-24 33,-42 35-51,0-1 1,0 1 0,1 0-1,-1 0 1,1 1 0,-1-1-1,1 1 1,0 0 0,-1-1-1,1 2 1,5-2-1,-9 3-4,1-1 0,-1 0-1,1 1 1,-1-1-1,1 1 1,-1-1 0,1 1-1,-1-1 1,0 1-1,1-1 1,-1 1-1,0-1 1,1 1 0,-1 0-1,0-1 1,0 1-1,0 0 1,1-1 0,-1 1-1,0-1 1,0 1-1,0 0 1,0-1-1,0 1 1,0 0 0,0 0-1,-1 27-107,1-21-35,-2 27-1223,1-17-1386,0 1-4959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4.918"/>
    </inkml:context>
    <inkml:brush xml:id="br0">
      <inkml:brushProperty name="width" value="0.025" units="cm"/>
      <inkml:brushProperty name="height" value="0.025" units="cm"/>
    </inkml:brush>
  </inkml:definitions>
  <inkml:trace contextRef="#ctx0" brushRef="#br0">166 1 5349,'0'0'12545,"-8"0"-11050,1 2-1283,-1 0 0,1 0 0,-1 1-1,1 0 1,0 0 0,0 0 0,1 1 0,-1 0 0,1 0 0,0 1 0,0 0-1,0 0 1,0 1 0,1-1 0,-6 9 0,5-8 11,1 1 0,0 0 0,1-1-1,-1 2 1,1-1 0,1 0 0,-1 1 0,2-1 0,-1 1 0,1 0 0,-3 13-1,6-20-213,-1 0-1,0 0 0,0 0 0,1 0 1,-1-1-1,1 1 0,-1 0 1,1 0-1,-1 0 0,1 0 0,0 0 1,-1-1-1,1 1 0,0 0 0,-1-1 1,1 1-1,0 0 0,0-1 1,0 1-1,0-1 0,0 1 0,0-1 1,0 0-1,-1 1 0,1-1 0,0 0 1,0 0-1,0 1 0,0-1 0,0 0 1,0 0-1,0 0 0,1 0 1,-1-1-1,0 1 0,0 0 0,-1 0 1,3-1-1,44-8 257,-30 2-213,0-1 0,0-1 0,-1-1 0,-1 0 0,23-19 0,-19 14-31,1 0-1,31-15 0,-51 29-23,0 1 0,1 0 0,-1 0 0,0 0 0,0 0 0,0 0 0,1 0 0,-1 0-1,0 0 1,0 0 0,1 0 0,-1 0 0,0 0 0,0 0 0,1 0 0,-1 0 0,0 0 0,0 0-1,1 0 1,-1 0 0,0 0 0,0 0 0,1 0 0,-1 0 0,0 0 0,0 1 0,1-1 0,-1 0 0,0 0-1,0 0 1,0 0 0,0 1 0,1-1 0,-1 0 0,0 0 0,0 0 0,0 1 0,0-1 0,4 16 34,-5 30 255,0-21-104,2-24-164,-1-1 0,1 1 0,-1-1 0,1 1-1,-1 0 1,1-1 0,0 1 0,-1-1 0,1 0-1,0 1 1,-1-1 0,1 1 0,0-1 0,0 0 0,-1 0-1,1 1 1,0-1 0,0 0 0,0 0 0,-1 0-1,1 0 1,0 0 0,0 0 0,0 0 0,-1 0-1,1 0 1,0 0 0,0-1 0,0 1 0,-1 0-1,1 0 1,1-1 0,29-9 227,19-17-157,-39 20-229,1 1 0,-1-1 0,1 2 0,1 0 0,-1 0-1,1 1 1,19-3 0,-32 6 135,1 1 0,0 0 0,0 0 0,0 0 0,-1 0 0,1 1 0,0-1 0,0 0 1,0 0-1,-1 0 0,1 1 0,0-1 0,0 0 0,-1 1 0,1-1 0,0 0 0,-1 1 0,1-1 0,0 1 0,-1-1 0,1 1 0,-1-1 0,1 1 0,-1 0 0,1-1 0,-1 1 0,1 0 0,-1-1 0,0 1 0,1 0 0,-1 0 0,0-1 1,0 1-1,0 0 0,1 0 0,-1-1 0,0 1 0,0 0 0,0 0 0,0 0 0,0-1 0,0 1 0,0 0 0,-1 0 0,1 0 0,0-1 0,0 1 0,-1 0 0,1-1 0,0 1 0,-1 1 0,-20 50 86,14-37-79,33-36-12434,-12 4 3283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5.852"/>
    </inkml:context>
    <inkml:brush xml:id="br0">
      <inkml:brushProperty name="width" value="0.025" units="cm"/>
      <inkml:brushProperty name="height" value="0.025" units="cm"/>
    </inkml:brush>
  </inkml:definitions>
  <inkml:trace contextRef="#ctx0" brushRef="#br0">99 96 6118,'0'0'13853,"-6"-4"-13570,-21-15 261,26 18-458,1 1 0,-1 0 0,1 0 0,0 0 0,-1-1-1,1 1 1,-1 0 0,1 0 0,0 0 0,-1 0 0,1 0-1,-1-1 1,1 1 0,-1 0 0,1 0 0,-1 0 0,1 0-1,0 1 1,-1-1 0,1 0 0,-1 0 0,1 0 0,-1 0-1,1 0 1,-1 0 0,1 1 0,0-1 0,-1 0 0,1 0-1,0 1 1,-1-1 0,1 0 0,0 1 0,-1-1 0,1 0-1,0 1 1,-1-1 0,1 0 0,0 1 0,0-1 0,0 1-1,-1-1 1,1 0 0,0 1 0,0 0-54,0-1 1,0 0-1,0 0 1,-1 1-1,1-1 0,0 0 1,0 1-1,0-1 1,0 0-1,0 0 0,0 1 1,0-1-1,0 0 0,0 1 1,0-1-1,1 0 1,-1 0-1,0 1 0,0-1 1,0 0-1,0 0 1,0 1-1,0-1 0,1 0 1,-1 0-1,0 1 1,0-1-1,0 0 0,0 0 1,1 0-1,-1 1 1,0-1-1,0 0 0,1 0 1,-1 0-1,0 0 1,0 0-1,1 1 0,-1-1 1,0 0-1,1 0 1,-1 0-1,0 0 0,0 0 1,1 0-1,-1 0 1,0 0-1,1 0 0,-1 0 1,0 0-1,0 0 1,1 0-1,-1 0 0,0-1 1,0 1-1,1 0 0,-1 0 1,0 0-1,0 0 1,1 0-1,-1-1 0,0 1 1,0 0-1,1 0 1,4-3-5,-1-1 1,1 1-1,-1-1 1,0 0 0,0 0-1,0 0 1,0 0-1,-1-1 1,0 1-1,0-1 1,0 0 0,0 0-1,-1 0 1,0-1-1,0 1 1,2-10-1,-6 15 12,0-1 1,-1 1-1,1 0 0,-1 0 0,1 0 0,-1 0 0,1 1 0,0-1 0,-1 1 0,1-1 0,0 1 0,-1 0 0,1 0 0,0 0 0,-3 1 0,-1 4 28,-1 0-1,0 0 1,1 0 0,0 1-1,1 0 1,0 0-1,0 1 1,0-1 0,1 1-1,0 0 1,0 0-1,1 1 1,0-1 0,1 1-1,0-1 1,0 1 0,-1 15-1,4-23-60,-1 0-1,1 0 0,0 1 0,-1-1 1,1 0-1,0 0 0,0-1 1,0 1-1,0 0 0,-1 0 0,1 0 1,0 0-1,1-1 0,-1 1 1,0-1-1,0 1 0,0-1 1,0 1-1,0-1 0,1 1 0,-1-1 1,0 0-1,0 0 0,1 0 1,-1 0-1,0 0 0,0 0 1,1 0-1,-1 0 0,2 0 0,44-4 146,-34 1-237,0-1-1,-1-1 0,0 1 0,0-2 1,0 0-1,0 0 0,10-9 1,-15 10 69,0 0 1,0 0-1,0-1 1,0 0 0,-1 0-1,0-1 1,-1 1 0,1-1-1,-1-1 1,-1 1-1,6-12 1,-10 19 18,0 1 0,0-1 0,0 0 0,0 0 0,-1 0 0,1 0 0,0 0 0,0 0 0,0 1 0,0-1-1,0 0 1,-1 0 0,1 0 0,0 0 0,0 0 0,0 0 0,0 0 0,-1 0 0,1 0 0,0 0 0,0 0 0,0 0 0,0 0 0,-1 0 0,1 0 0,0 0 0,0 0 0,0 0 0,0 0-1,-1 0 1,1 0 0,0 0 0,0 0 0,0 0 0,0 0 0,-1 0 0,1 0 0,0 0 0,0-1 0,0 1 0,0 0 0,0 0 0,0 0 0,-1 0 0,1 0 0,0-1 0,0 1 0,0 0-1,0 0 1,0 0 0,0 0 0,0 0 0,0-1 0,0 1 0,0 0 0,0 0 0,0 0 0,0 0 0,0-1 0,0 1 0,0 0 0,-13 9-42,-20 37 39,31-44 6,1 1 0,-1 0-1,1-1 1,0 1 0,0 0-1,0 0 1,0 0-1,0 0 1,1-1 0,0 1-1,-1 0 1,1 0 0,0 0-1,0 0 1,1 0 0,0 4-1,1-6 6,0 0 0,0-1-1,1 1 1,-1-1 0,0 0-1,1 1 1,-1-1 0,0 0-1,1 0 1,-1-1 0,1 1-1,-1 0 1,0-1 0,0 0-1,1 1 1,3-3 0,5-3-55,0-1 0,0 0 0,-1-1 0,0 0-1,-1-1 1,0 0 0,0 0 0,9-14 0,19-18-259,-46 87-172,4-33 531,2 0 0,-1 0 0,2 1 1,-2 21-1,4-30-37,0 1 1,0-1 0,1 1 0,-1-1-1,1 0 1,1 1 0,-1-1 0,1 0-1,0 0 1,0 0 0,0 0 0,1 0-1,0 0 1,4 5 0,13 14 51,-9-11-133,0 0 1,-1 1 0,0 0-1,-1 0 1,7 18-1,-15-29 62,1 0-1,-1 0 0,0 0 0,0 1 1,-1-1-1,1 0 0,-1 0 1,1 1-1,-1-1 0,0 1 0,0-1 1,-1 0-1,1 1 0,-1-1 1,0 0-1,1 0 0,-1 0 0,-1 1 1,1-1-1,0 0 0,-1 0 1,0 0-1,1-1 0,-1 1 1,0 0-1,-1-1 0,1 1 0,0-1 1,-1 0-1,1 1 0,-6 2 1,4-2 81,0 0 0,0-1 0,0 1 1,0-1-1,-1 0 0,1 0 0,-1 0 1,1 0-1,-1-1 0,0 0 0,1 0 1,-1 0-1,0-1 0,0 0 0,0 1 1,0-2-1,-8 0 0,9 0-36,0-1-1,0 1 1,0-1-1,0 0 1,1 0-1,-1 0 1,1-1-1,-1 1 1,1-1-1,0 0 1,0 0-1,0 0 1,0 0-1,1-1 1,0 1-1,-1-1 1,1 1-1,0-1 1,0 0-1,-1-6 1,1 7-64,0-1 0,0 0 1,1 0-1,0 0 1,0 0-1,0-1 0,0 1 1,1 0-1,-1 0 1,1 0-1,0-1 0,0 1 1,1 0-1,-1 0 1,1-1-1,0 1 1,0 0-1,0 0 0,1 0 1,-1 0-1,1 0 1,0 1-1,0-1 0,1 0 1,-1 1-1,1 0 1,0-1-1,-1 1 1,7-4-1,5-4-326,2 2 1,-1 0-1,1 1 0,1 0 0,31-9 1,16-8-2988,-16-1-1990,0-4-4597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6.739"/>
    </inkml:context>
    <inkml:brush xml:id="br0">
      <inkml:brushProperty name="width" value="0.025" units="cm"/>
      <inkml:brushProperty name="height" value="0.025" units="cm"/>
    </inkml:brush>
  </inkml:definitions>
  <inkml:trace contextRef="#ctx0" brushRef="#br0">175 45 6406,'2'-1'721,"-1"0"-1,1-1 1,-1 1-1,0-1 1,0 1-1,1-1 1,-1 1 0,0-1-1,-1 0 1,1 0-1,0 1 1,0-1-1,-1 0 1,1 0 0,-1 0-1,1 0 1,-1 0-1,0-2 1,0 3-543,-1 0-1,1 1 1,-1-1 0,1 0 0,-1 1-1,1-1 1,-1 0 0,0 1 0,1-1-1,-1 1 1,0-1 0,1 1 0,-1-1-1,0 1 1,0 0 0,0-1 0,1 1-1,-1 0 1,0 0 0,0 0 0,0-1-1,0 1 1,1 0 0,-1 0 0,0 0-1,0 0 1,-1 1 0,-4-1-122,0 1 0,1 0 0,-1 0 0,0 0 0,1 1 1,-1 0-1,1 0 0,0 0 0,-1 1 0,1 0 0,-7 4 0,4 0-13,-1 1 1,1-1-1,1 1 0,-1 1 1,1-1-1,1 1 0,0 1 1,0-1-1,1 1 0,0 0 1,0 0-1,1 1 0,1-1 1,-1 1-1,2 0 0,-3 18 1,5-28-37,1 0 0,-1 0 0,0 1 0,1-1 0,-1 0 0,0 0 0,1 0 0,0 0 1,-1 0-1,1 0 0,-1-1 0,1 1 0,0 0 0,0 0 0,0 0 0,-1-1 0,1 1 0,0 0 0,0-1 1,0 1-1,0 0 0,0-1 0,0 0 0,0 1 0,0-1 0,1 1 0,-1-1 0,0 0 0,0 0 0,0 0 1,0 0-1,0 0 0,0 0 0,1 0 0,-1 0 0,0 0 0,0 0 0,0-1 0,2 0 0,5 0 31,-1 0-1,1-1 0,-1 0 0,0 0 1,9-5-1,2-2-38,0-2 1,-1 0-1,0-1 1,-1 0-1,0-2 1,-1 0-1,-1 0 1,0-1-1,21-32 1,-29 36-54,-37 66-314,24-46 417,1 0 0,0 0 0,1 1 0,0 0 0,1 0-1,0 0 1,0 0 0,1 0 0,1 1 0,0 0 0,-1 10 0,3-20-40,0-1 1,0 1-1,0-1 1,1 1-1,-1-1 1,0 1-1,1-1 1,-1 1-1,0-1 1,1 0-1,-1 1 1,0-1-1,1 0 1,-1 1-1,1-1 1,-1 0-1,0 1 1,1-1-1,-1 0 1,1 0-1,-1 0 1,1 1-1,-1-1 1,1 0-1,-1 0 1,1 0-1,0 0 1,-1 0-1,1 0 0,-1 0 1,1 0-1,-1 0 1,1 0-1,-1 0 1,1 0-1,-1 0 1,1-1-1,-1 1 1,1 0-1,0-1 1,25-8 210,-7-2-150,0-1 0,-1-2 0,26-23 0,-28 23-74,0 0 1,2 1-1,-1 0 0,22-10 0,-39 23 1,0 0 1,1 0-1,-1 0 0,0-1 0,0 1 1,1 0-1,-1 0 0,0 0 0,0 0 1,1 0-1,-1 0 0,0 0 0,1 0 1,-1 0-1,0 0 0,0 0 1,1 0-1,-1 0 0,0 0 0,0 0 1,1 0-1,-1 0 0,0 1 0,0-1 1,1 0-1,-1 0 0,0 0 0,0 0 1,1 0-1,-1 1 0,0-1 0,0 0 1,0 0-1,1 0 0,-1 1 0,0-1 1,0 0-1,0 0 0,0 1 0,0-1 1,1 0-1,-1 1 0,2 18 88,-8 26 170,5-42-258,0-2 12,1 0-1,-1 0 1,1 0 0,0 0-1,-1 0 1,1 0 0,0 1-1,0-1 1,0 0 0,0 0-1,0 0 1,0 0 0,0 0-1,0 0 1,0 0-1,0 0 1,1 0 0,-1 0-1,0 0 1,1 1 0,-1-1-1,1-1 1,-1 1 0,1 0-1,0 0 1,-1 0 0,1 0-1,0 0 1,-1 0 0,1-1-1,2 2 1,-1-2 22,0 0 0,0 0 0,0-1 0,1 1 1,-1-1-1,0 1 0,0-1 0,0 0 0,0 0 0,0 0 0,0 0 1,-1 0-1,1 0 0,0 0 0,0-1 0,2-1 0,6-6-2,45-31 72,-51 37-109,0 1 0,1-1 0,-1 1-1,1 0 1,-1 1 0,1-1 0,0 1 0,0 0 0,0 0-1,0 1 1,5-1 0,-9 1 2,0 1 1,0 0-1,0-1 0,-1 1 0,1 0 1,0-1-1,0 1 0,0 0 0,0 0 0,-1 0 1,1 0-1,0 0 0,-1 0 0,1 0 1,-1 0-1,1 0 0,-1 0 0,0 0 1,1 0-1,-1 0 0,0 0 0,0 1 1,0-1-1,1 0 0,-1 0 0,-1 0 0,1 2 1,0 43-252,0-36-259,0-3-114,3-1-4518,7-14-4699,-1-5 2229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7.284"/>
    </inkml:context>
    <inkml:brush xml:id="br0">
      <inkml:brushProperty name="width" value="0.025" units="cm"/>
      <inkml:brushProperty name="height" value="0.025" units="cm"/>
    </inkml:brush>
  </inkml:definitions>
  <inkml:trace contextRef="#ctx0" brushRef="#br0">29 21 10186,'0'0'10917,"-4"11"-9487,0-2-1124,1-2-44,-1 0-1,2 0 1,-1 0-1,1 1 0,0-1 1,0 1-1,1 0 1,0-1-1,0 10 0,2-16-241,-1 1-1,1-1 1,-1 0-1,1 0 1,0 0-1,-1 0 0,1 0 1,0 0-1,0 0 1,0 0-1,0 0 1,-1 0-1,1-1 0,1 1 1,-1 0-1,0-1 1,0 1-1,0-1 1,0 1-1,0-1 1,0 1-1,1-1 0,-1 0 1,0 1-1,0-1 1,1 0-1,-1 0 1,0 0-1,0 0 0,1 0 1,-1 0-1,0 0 1,0-1-1,1 1 1,-1 0-1,0-1 0,0 1 1,2-1-1,3-1-3,0 1 0,0-1 0,0 0 0,0-1 1,0 1-1,7-5 0,0-3-57,-2 0 0,1-1 0,-2 0 0,1 0 0,-2-1 0,1-1 0,-2 1 0,10-19 0,-32 86-457,7-23 510,0 2 340,1 0 0,2 0 0,1 58-1,-5 45 618,7-132-921,0-1 1,0 0-1,0 0 1,-1 0-1,1 0 0,-1-1 1,0 1-1,0 0 0,0-1 1,0 1-1,-1-1 0,0 0 1,1 0-1,-1 0 1,-5 4-1,7-6-26,0 0 1,0-1-1,0 1 1,0-1-1,0 1 1,-1-1-1,1 1 1,0-1-1,0 1 1,-1-1-1,1 0 1,0 0-1,-1 0 1,1 0-1,0 0 1,-1 0-1,1 0 1,0 0 0,0 0-1,-2-1 1,1 0 6,0 0 0,0 0 0,0-1 0,1 1 0,-1 0 1,0-1-1,1 1 0,-1-1 0,1 1 0,-1-1 1,1 0-1,0 0 0,0 0 0,0 0 0,-2-4 1,-1 0-33,1-1 1,0 0 0,1 0 0,0-1 0,0 1 0,0 0 0,1-1-1,0 1 1,0-1 0,1 1 0,0-1 0,0 1 0,1-1 0,0 0-1,0 1 1,1 0 0,3-8 0,-2 7-143,1 1-1,0 0 1,0 1 0,1-1-1,-1 1 1,2 0 0,-1 0-1,1 0 1,-1 1 0,2-1-1,-1 2 1,0-1 0,1 1 0,0 0-1,0 0 1,8-3 0,90-38-9080,-74 24 2130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7.718"/>
    </inkml:context>
    <inkml:brush xml:id="br0">
      <inkml:brushProperty name="width" value="0.025" units="cm"/>
      <inkml:brushProperty name="height" value="0.025" units="cm"/>
    </inkml:brush>
  </inkml:definitions>
  <inkml:trace contextRef="#ctx0" brushRef="#br0">22 7 13965,'0'0'7917,"-3"8"-6919,0-1-813,1-1 85,-1 1 1,1 0 0,0 0-1,0 0 1,0 0 0,1 0-1,1 0 1,-1 0 0,1 0 0,0 0-1,2 10 1,-2-16-258,1 0 0,0 0 0,0-1 0,0 1 0,0 0 0,0-1 0,0 1 0,0 0 0,0-1 0,0 1 0,0-1 0,0 0 0,0 1 0,0-1 0,0 0 0,1 1 0,-1-1 0,0 0 0,0 0 0,0 0 0,0 0 0,1 0 0,-1-1 0,0 1-1,0 0 1,0 0 0,0-1 0,0 1 0,0-1 0,2 0 0,34-16 113,23-26-63,-44 30-91,0 1 1,0 1-1,23-11 0,-38 21 44,-1 1 0,0 0 0,0 0 0,1 0 0,-1-1 0,0 1-1,1 0 1,-1 0 0,0 0 0,1 0 0,-1 0 0,0 0 0,1 0 0,-1 0-1,0 0 1,1 0 0,-1 0 0,0 0 0,1 0 0,-1 0 0,0 0 0,1 0-1,-1 0 1,0 0 0,1 0 0,-1 0 0,0 0 0,1 1 0,-1-1-1,0 0 1,0 0 0,1 0 0,-1 1 0,0-1 0,0 0 0,1 0 0,-1 1-1,0-1 1,1 17 318,-12 18-27,-4-6-220,11-24-82,0 1 1,1 0 0,0 0 0,0 0 0,1 0 0,0 1-1,0-1 1,-2 11 0,16-18 63,3-7-224,-1-2 0,0 0 0,0 0 0,15-16 0,-15 13-29,1 0 0,0 2 1,22-14-1,-37 25 161,0 0 0,1 0 0,-1 0 0,0 0 0,1 0 0,-1 0 0,0 0 0,1 0 0,-1 0 0,0 0 0,1 0 0,-1 0 0,0 0 0,1 0 0,-1 0 0,0 0 0,1 0 0,-1 0 0,0 1 0,0-1 0,1 0 0,-1 0 1,0 0-1,0 1 0,1-1 0,-1 0 0,0 0 0,0 1 0,0-1 0,1 0 0,-1 0 0,0 1 0,0-1 0,0 0 0,0 1 0,0-1 0,1 0 0,-1 1 0,0-1 0,0 0 0,0 0 0,0 1 0,0-1 0,0 0 0,0 1 0,0-1 0,0 0 0,0 1 0,-1-1 1,1 0-1,0 1 0,0-1 0,0 0 0,0 1 0,0-1 0,-1 0 0,1 0 0,0 1 0,-1-1 0,-6 36-1583,3-16-1299,4-20 2738,0 0-1,0 1 0,0-1 0,1 0 0,-1 1 0,0-1 1,0 0-1,0 0 0,0 1 0,0-1 0,1 0 0,-1 1 1,0-1-1,0 0 0,1 0 0,-1 1 0,0-1 0,0 0 1,1 0-1,-1 0 0,0 0 0,1 1 0,-1-1 0,0 0 0,1 0 1,-1 0-1,0 0 0,1 0 0,-1 0 0,0 0 0,1 0 1,-1 0-1,0 0 0,1 0 0,-1 0 0,0 0 0,1 0 1,-1 0-1,0 0 0,0 0 0,1 0 0,-1 0 0,1-1 1,3 1-579,11-1-2953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8.323"/>
    </inkml:context>
    <inkml:brush xml:id="br0">
      <inkml:brushProperty name="width" value="0.025" units="cm"/>
      <inkml:brushProperty name="height" value="0.025" units="cm"/>
    </inkml:brush>
  </inkml:definitions>
  <inkml:trace contextRef="#ctx0" brushRef="#br0">76 92 12300,'0'0'13821,"-9"8"-13773,5-5-41,-33 26 11,34-28-16,1 1 1,0 0-1,0 0 1,0 1-1,0-1 1,0 0-1,1 1 0,-1-1 1,1 1-1,0-1 1,-1 1-1,1-1 1,0 1-1,1 0 0,-2 3 1,6-4-19,-1-1 1,1 0-1,-1 0 1,1 0 0,0 0-1,-1 0 1,1-1-1,0 0 1,-1 0-1,1 0 1,0 0 0,4-1-1,-2 1-82,71 1 936,-79-37 1329,2-38-2177,0 74 5,0 0 0,0 0 0,1-1 0,-1 1 0,0 0 0,0 0 1,0-1-1,0 1 0,0 0 0,1 0 0,-1 0 0,0-1 0,0 1 0,0 0 1,1 0-1,-1 0 0,0 0 0,0 0 0,1-1 0,-1 1 0,0 0 0,0 0 1,1 0-1,-1 0 0,0 0 0,1 0 0,-1 0 0,0 0 0,0 0 0,1 0 1,-1 0-1,0 0 0,0 0 0,1 0 0,-1 0 0,0 0 0,1 0 0,-1 1 1,0-1-1,0 0 0,0 0 0,1 0 0,-1 0 0,0 1 0,13 4-21,-13-5 21,16 9 7,0-1 1,1-1 0,0 0-1,0-1 1,1-1 0,0-1-1,-1-1 1,2 0 0,-1-1-1,0-1 1,0 0 0,0-2 0,34-5-1,-46 4 8,0 0 0,0-1 0,-1 0-1,0 0 1,1-1 0,-1 1 0,0-1 0,0 0 0,-1 0-1,5-6 1,-8 9-5,1 0 0,-1 0 0,0-1 0,0 1 0,1 0 0,-1-1 0,0 1 0,0-1 0,0 0 0,-1 1 1,1-1-1,0 0 0,0 1 0,-1-1 0,1 0 0,-1 0 0,0 0 0,0 1 0,1-1 0,-1 0 0,0 0 0,-1 0 0,1 0 0,0 0 0,0 1 0,-1-1 0,1 0 0,-1 0 0,0 1 0,1-1 0,-1 0 0,0 1 0,0-1 0,0 0 0,0 1 0,0-1 0,-3-2 0,2 2-6,-1 1-1,0-1 1,0 0-1,0 1 1,0-1-1,0 1 1,0 0-1,0 0 1,0 0-1,0 1 0,-1-1 1,1 1-1,0-1 1,0 1-1,-1 0 1,1 1-1,0-1 1,-1 0-1,1 1 1,0 0-1,0 0 1,0 0-1,0 0 1,0 0-1,0 0 1,-3 3-1,-1-1 45,0 2 0,1-1 0,-1 1 0,1-1 1,0 2-1,0-1 0,1 1 0,0 0 0,-8 10 0,10-12 8,1 0 1,0 0-1,-1 0 1,1 0-1,1 1 0,-1-1 1,1 0-1,-1 1 1,1-1-1,1 1 1,-1 0-1,1-1 0,-1 1 1,1 0-1,1-1 1,-1 1-1,2 5 1,-1-7-35,0 0 1,0-1 0,1 1 0,-1 0-1,1 0 1,0-1 0,0 1 0,0-1 0,0 0-1,1 1 1,-1-1 0,0 0 0,1 0-1,0-1 1,-1 1 0,1 0 0,0-1 0,0 0-1,0 0 1,0 1 0,0-2 0,0 1-1,0 0 1,0-1 0,5 1 0,6 1-410,0-1 1,1 0-1,-1-1 1,0 0-1,25-5 0,-33 4-398,1 0 0,0-1 0,-1-1 0,1 1 0,-1-1 0,0 0 0,1 0 0,-1 0 0,-1-1 0,1 0 0,-1-1 0,1 1 0,8-10 0,7-17-7047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0:38.669"/>
    </inkml:context>
    <inkml:brush xml:id="br0">
      <inkml:brushProperty name="width" value="0.025" units="cm"/>
      <inkml:brushProperty name="height" value="0.025" units="cm"/>
    </inkml:brush>
  </inkml:definitions>
  <inkml:trace contextRef="#ctx0" brushRef="#br0">68 0 13325,'0'0'15726,"-10"74"-15405,7-46-225,1 3-64,2-2-32,0-1-1409,0-8-1762,0-8-2979</inkml:trace>
  <inkml:trace contextRef="#ctx0" brushRef="#br0" timeOffset="1">28 400 18481,'0'0'9481,"-28"52"-8712,28-48-320,1-4-353,8 0-833,1-11-2979,-1-11-6277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559"/>
    </inkml:context>
    <inkml:brush xml:id="br0">
      <inkml:brushProperty name="width" value="0.025" units="cm"/>
      <inkml:brushProperty name="height" value="0.025" units="cm"/>
    </inkml:brush>
  </inkml:definitions>
  <inkml:trace contextRef="#ctx0" brushRef="#br0">1 572 8584,'0'0'4292,"4"-70"-3331,24 29 512,9-10 161,9-4-225,5-2-224,2 2-544,-1 6-545,-2 4-32,0 8-32,-3 6-224,-5 4-384,-6 5-674,-8 5-1696,-13 3-1987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14.064"/>
    </inkml:context>
    <inkml:brush xml:id="br0">
      <inkml:brushProperty name="width" value="0.025" units="cm"/>
      <inkml:brushProperty name="height" value="0.025" units="cm"/>
    </inkml:brush>
  </inkml:definitions>
  <inkml:trace contextRef="#ctx0" brushRef="#br0">1 11 4708,'9'1'5360,"273"13"-3284,36 4-2134,-307-16 139,-4-1 128,1 0 1,-1-1 0,0 1 0,1-1 0,12-2 0,-19 1-176,-1 1 0,0 0 0,1 0 0,-1-1 1,0 1-1,0 0 0,1-1 0,-1 1 0,0 0 0,0-1 0,0 1 0,0 0 0,1-1 1,-1 1-1,0 0 0,0-1 0,0 1 0,0-1 0,0 1 0,0 0 0,0-1 0,0 1 0,0-1 1,0 1-1,0 0 0,0-1 0,0 1 0,0-1 0,0 1 0,-1 0 0,1-1 0,0 1 1,0 0-1,0-1 0,0 1 0,-1 0 0,1-1 0,0 1 0,0 0 0,-1-1 0,1 1 1,0 0-1,-1 0 0,1 0 0,0-1 0,-1 1 0,1 0 0,0 0 0,-1 0 0,1 0 0,-1-1 1,1 1-1,-19-15-3038,-3 1-2115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07.180"/>
    </inkml:context>
    <inkml:brush xml:id="br0">
      <inkml:brushProperty name="width" value="0.025" units="cm"/>
      <inkml:brushProperty name="height" value="0.025" units="cm"/>
    </inkml:brush>
  </inkml:definitions>
  <inkml:trace contextRef="#ctx0" brushRef="#br0">1 139 7623,'0'0'3006,"7"-8"-2964,25-24 39,-27 29-46,0 0 1,1 0 0,-1 1 0,0 0 0,1 0 0,-1 0 0,1 1 0,0 0 0,-1 0 0,1 0 0,0 1 0,0 0 0,0 0 0,6 1 0,7-1 1,328-34 562,57-1 227,52 42-102,28 0 245,-341-19-1063,-90 6-633,95 1 0,-145 4 471,1 1 1,0 0 0,-1 1 0,1-1 0,0 1-1,-1-1 1,1 1 0,-1 0 0,1 0 0,-1 1 0,1-1-1,-1 1 1,0 0 0,1 0 0,-1 0 0,0 0 0,-1 0-1,1 1 1,5 4 0,-6 5-4945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12.457"/>
    </inkml:context>
    <inkml:brush xml:id="br0">
      <inkml:brushProperty name="width" value="0.025" units="cm"/>
      <inkml:brushProperty name="height" value="0.025" units="cm"/>
    </inkml:brush>
  </inkml:definitions>
  <inkml:trace contextRef="#ctx0" brushRef="#br0">0 189 7079,'0'0'-2237,"12"-2"3043,44-8-397,4-1 102,107-7 0,499-10 811,-18 0-146,2400 32 303,-1587-37-944,-323 3-472,-920 28-114,289-10-1147,-442 5-1226,-11-4-2130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22.233"/>
    </inkml:context>
    <inkml:brush xml:id="br0">
      <inkml:brushProperty name="width" value="0.025" units="cm"/>
      <inkml:brushProperty name="height" value="0.025" units="cm"/>
    </inkml:brush>
  </inkml:definitions>
  <inkml:trace contextRef="#ctx0" brushRef="#br0">66 1 1698,'0'0'2658,"-65"10"-3138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50.647"/>
    </inkml:context>
    <inkml:brush xml:id="br0">
      <inkml:brushProperty name="width" value="0.025" units="cm"/>
      <inkml:brushProperty name="height" value="0.025" units="cm"/>
    </inkml:brush>
  </inkml:definitions>
  <inkml:trace contextRef="#ctx0" brushRef="#br0">62 1850 4965,'0'0'918,"-9"8"-245,-4 2-452,7-6-24,0 0 0,1 1 0,0-1 0,0 1 0,-8 9 1,13-13-166,0-1 0,0 0 1,0 0-1,0 1 1,0-1-1,0 0 0,0 0 1,0 1-1,1-1 1,-1 0-1,0 0 1,0 1-1,0-1 0,0 0 1,0 0-1,0 0 1,1 1-1,-1-1 0,0 0 1,0 0-1,0 0 1,1 0-1,-1 0 1,0 1-1,0-1 0,0 0 1,1 0-1,-1 0 1,0 0-1,0 0 1,1 0-1,-1 0 0,0 0 1,0 0-1,0 0 1,1 0-1,-1 0 0,0 0 1,0 0-1,1 0 1,-1 0-1,0 0 1,0 0-1,1 0 0,-1 0 1,0 0-1,0 0 1,1 0-1,-1-1 0,17 0 355,7-4-210,0-2 1,-1 0 0,0-2 0,0 0-1,38-24 1,-7 6-107,780-420 124,198-90-193,-433 304-18,10 31-361,-128 44-361,-454 148 699,36-9-96,-2-3 1,-1-3 0,108-62-1,-163 83 171,1 0-1,-1 0 1,0 0 0,-1 0-1,1-1 1,-1 0-1,5-7 1,-8 11-25,-1 1 1,0-1-1,1 1 1,-1-1-1,0 0 1,1 1-1,-1-1 0,0 0 1,0 1-1,1-1 1,-1 0-1,0 0 1,0 1-1,0-1 1,0 0-1,0 0 0,0 1 1,0-1-1,0 0 1,-1 0-1,1 1 1,0-1-1,0 0 0,-1 1 1,0-2-1,0 1-2,0 0-1,-1 0 1,1 0-1,-1 0 1,1 0-1,-1 1 1,0-1-1,1 1 0,-1-1 1,1 1-1,-1-1 1,0 1-1,0 0 1,1 0-1,-1 0 1,-3 0-1,-118 7-3430,75-4-2995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02.846"/>
    </inkml:context>
    <inkml:brush xml:id="br0">
      <inkml:brushProperty name="width" value="0.025" units="cm"/>
      <inkml:brushProperty name="height" value="0.025" units="cm"/>
    </inkml:brush>
  </inkml:definitions>
  <inkml:trace contextRef="#ctx0" brushRef="#br0">6721 325 11627,'-10'-11'-326,"-16"-18"451,-1 1-1,-2 2 1,-1 0 0,0 2-1,-36-20 1,38 30-484,-1 2-1,0 1 1,-1 1 0,-1 1 0,-34-5 0,-160-12 828,174 22-379,-917-33 2168,580 67-2231,-1 31 7,164-23-26,-875 150-256,14 74-16,990-234 202,-424 146 187,457-147-97,1 2 0,1 3-1,2 3 1,1 2 0,-102 87-1,36-5-18,4 5 0,-199 271 0,285-346 22,2 1 1,2 2-1,3 1 0,-30 79 1,49-108 43,0 1 1,2-1-1,1 1 0,1 1 1,1-1-1,1 0 1,1 1-1,2-1 0,0 1 1,2-1-1,0 0 1,14 48-1,9-3-12,3 0 0,2-2 1,4-1-1,3-2 0,2-2 0,78 94 1,-63-93-72,4-3 0,2-2 0,2-2 0,3-4 0,119 75 0,-109-87-3,2-2 1,2-5-1,1-2 1,1-5 0,2-3-1,0-3 1,107 11-1,41-9 10,339-11 1,146-65-200,-6-65-620,-399 49 631,-2-13 0,-5-14 0,-3-12-1,-6-14 1,-6-13 0,413-259 0,-306 116 554,-299 197 45,165-172 0,-209 191-195,-3-2 0,-3-2 0,77-138 0,-99 150-146,-1-1 1,-3-1-1,-3-1 0,-2-1 1,-3-1-1,8-63 0,-16 72 92,-2 0-1,-2 0 1,-3-1-1,-1 1 0,-3 0 1,-2 0-1,-13-49 0,13 73-148,-2 1 0,0 0-1,-1 0 1,-2 1-1,0 1 1,-2 0-1,0 1 1,-2 0 0,0 1-1,-1 1 1,-1 0-1,-1 2 1,-1 0-1,-1 1 1,-22-15-1,11 14-460,-1 1 0,-1 1 0,0 2 0,-1 1 0,-1 2-1,-54-10 1,-94-9-2487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25.248"/>
    </inkml:context>
    <inkml:brush xml:id="br0">
      <inkml:brushProperty name="width" value="0.025" units="cm"/>
      <inkml:brushProperty name="height" value="0.025" units="cm"/>
    </inkml:brush>
  </inkml:definitions>
  <inkml:trace contextRef="#ctx0" brushRef="#br0">0 390 9225,'24'-5'7046,"11"-14"-7487,-13 5 754,62-31-1292,2 2 0,126-41-1,-178 74 754,-1 1-1,1 3 1,0 0-1,39 0 0,-51 5 314,0 2-1,0 0 1,1 2-1,-1 0 1,-1 2-1,1 0 1,28 12-1,7 6 314,-22-8-118,0-1 0,2-1 0,0-2 0,56 9 0,-42-16-40,0-3 0,-1-1 1,1-3-1,-1-2 0,78-17 0,241-86-1289,-50 11-670,-262 84 1367,-1 2-1,2 2 1,98-1 0,-134 11 767,0 1-1,0 0 1,0 2 0,0 1-1,-1 0 1,31 13 0,3 6 1327,56 34 0,-88-46-1444,29 14 34,1-3 1,1-2-1,0-2 1,2-3-1,0-3 1,1-1-1,0-4 0,0-1 1,98-3-1,37-14-939,297-52 1,-242 24-1296,231 0-929,-396 38 3631,0 4 0,-1 4 0,150 33 0,128 43 2361,-252-65-2689,153 7-1,-80-23-728,190-22-1,177-46-3389,-204 21 813,87 15 2238,-234 29 3149,253 34 1,346 27-79,3-79-4223,-728 13 1285,880-28-2644,-824 44 5386,217 49 0,-204-31-772,144 10 1,-107-30-1778,0-8 1,187-23-1,110-51-7935,-265 29-510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26.104"/>
    </inkml:context>
    <inkml:brush xml:id="br0">
      <inkml:brushProperty name="width" value="0.025" units="cm"/>
      <inkml:brushProperty name="height" value="0.025" units="cm"/>
    </inkml:brush>
  </inkml:definitions>
  <inkml:trace contextRef="#ctx0" brushRef="#br0">1 65 11499,'1'-9'1986,"3"-18"79,-4 25-1817,0 1 1,0 0 0,0-1 0,1 1 0,-1 0 0,0 0 0,1-1 0,-1 1 0,1 0 0,-1 0-1,1 0 1,0 0 0,-1-1 0,1 1 0,0 0 0,0 0 0,0 0 0,0 1 0,0-1-1,0 0 1,0 0 0,0 0 0,0 1 0,0-1 0,2 0 0,-2 1-150,0 0 0,0 1 0,-1-1 0,1 1 1,0-1-1,0 1 0,0 0 0,-1-1 0,1 1 0,0 0 0,-1-1 1,1 1-1,0 0 0,-1 0 0,1-1 0,-1 1 0,1 0 0,-1 0 0,0 0 1,1 0-1,-1 0 0,0 0 0,0 0 0,1 0 0,-1 1 0,5 35 668,-3-28-332,45 455 1194,-51-528-1329,4 44-165,-1-1 0,-5-25-1,1 18-136,-1-1-1,-1 1 0,-2 0 1,-1 1-1,-25-48 0,34 73-98,3 4-96,-1 1 0,1-1 0,1 0 1,-1 0-1,0 0 0,0 0 0,1 0 1,-1-1-1,1 1 0,4 2 0,-5-4-24,12 6-1191,0 0 0,0-2 1,1 0-1,0 0 1,-1-1-1,1-1 1,0-1-1,0 0 1,0-1-1,0 0 0,27-5 1,5-6-4269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26.769"/>
    </inkml:context>
    <inkml:brush xml:id="br0">
      <inkml:brushProperty name="width" value="0.025" units="cm"/>
      <inkml:brushProperty name="height" value="0.025" units="cm"/>
    </inkml:brush>
  </inkml:definitions>
  <inkml:trace contextRef="#ctx0" brushRef="#br0">30 136 8392,'0'0'8082,"3"-8"-5183,1 1-2185,-2 5-474,0 0 0,-1-1 0,1 1 0,-1-1 0,0 1-1,0-1 1,0 0 0,0 1 0,0-1 0,-1 0 0,1 1 0,0-5 0,-20 33 2189,12-8-2380,1 0-1,0 1 1,2-1-1,0 1 1,1 0 0,1 1-1,1-1 1,2 31 0,-1-49-34,0 1 1,0-1 0,0 1 0,0-1 0,0 0-1,0 1 1,0-1 0,0 0 0,1 1-1,-1-1 1,1 0 0,-1 1 0,1-1-1,-1 0 1,1 0 0,0 1 0,0-1-1,-1 0 1,1 0 0,0 0 0,0 0 0,0 0-1,0 0 1,0 0 0,0-1 0,1 1-1,-1 0 1,0 0 0,0-1 0,0 1-1,1-1 1,-1 1 0,0-1 0,1 0 0,-1 1-1,0-1 1,1 0 0,-1 0 0,1 0-1,-1 0 1,0 0 0,1 0 0,-1-1-1,0 1 1,1 0 0,-1-1 0,0 1-1,3-1 1,1-2 141,0 1-1,0-1 0,1 0 1,-2 0-1,1 0 1,0-1-1,-1 1 0,1-1 1,-1 0-1,4-6 1,-1 1-55,-2 0 1,1 0 0,-1-1-1,0 0 1,-1 0-1,-1-1 1,1 1 0,-1-1-1,-1 1 1,0-1-1,-1 0 1,0 0 0,0 0-1,-1 0 1,-1 0 0,0 0-1,-3-16 1,3 26-102,1 0 0,0-1 0,-1 1 0,1 0 0,-1 0 0,0 0 0,1 0 0,-1 0 0,0 0 0,1 0 0,-1 0 0,0 0 0,0 0 0,0 0 1,0 1-1,0-1 0,0 0 0,0 1 0,0-1 0,0 0 0,-2 0 0,2 1-14,0 0 0,1 0 1,-1 0-1,0 0 0,1 0 0,-1 0 1,0 1-1,1-1 0,-1 0 0,0 0 1,0 0-1,1 1 0,-1-1 0,1 0 1,-1 1-1,0-1 0,1 0 0,-1 1 1,1-1-1,-1 1 0,1-1 1,-1 1-1,1-1 0,-1 1 0,1 0 1,0-1-1,-1 1 0,1 0 0,0-1 1,-1 1-1,1 0 0,0-1 0,0 1 1,0 0-1,-1-1 0,1 2 0,-1 3 0,0 1-1,0-1 0,0 0 0,0 0 1,1 0-1,0 1 0,0-1 0,0 0 0,1 0 1,0 0-1,0 0 0,0 1 0,1-1 1,3 7-1,-4-9 5,1 0-1,1 0 1,-1-1 0,0 1 0,0-1 0,1 0 0,0 1-1,-1-1 1,1 0 0,0-1 0,0 1 0,0 0-1,0-1 1,0 0 0,0 0 0,0 0 0,1 0-1,-1 0 1,0-1 0,1 1 0,-1-1 0,0 0-1,7 0 1,-4-1 20,0 0 0,0 0 0,0-1-1,0 1 1,0-2 0,0 1 0,0 0 0,-1-1-1,1 0 1,-1-1 0,0 1 0,0-1 0,0 0-1,0 0 1,0 0 0,-1-1 0,0 0 0,0 1-1,0-2 1,4-7 0,-3 6 11,-1-1 0,0 0 0,0 0 0,0-1 0,-1 1 0,0-1 0,-1 1 0,1-1-1,-2 0 1,1 0 0,-2 0 0,1 0 0,-2-16 0,-3 20-134,-4 12-29,-3 12-92,5-4 227,1 1 1,1 0-1,0 0 0,1 0 0,1 0 0,0 1 0,2-1 0,0 0 0,2 19 1,-2-32 18,1-1 0,-1 1 0,1-1 0,0 0 1,0 1-1,0-1 0,0 0 0,0 0 0,0 1 0,1-1 1,-1 0-1,1 0 0,0-1 0,-1 1 0,1 0 0,0 0 1,0-1-1,0 1 0,0-1 0,0 0 0,0 0 1,1 0-1,-1 0 0,0 0 0,1 0 0,-1 0 0,1-1 1,-1 1-1,0-1 0,1 0 0,-1 0 0,1 0 1,-1 0-1,1 0 0,-1 0 0,1 0 0,-1-1 0,1 0 1,3-1-1,3 0 28,-1 0 1,0-1-1,0 0 0,-1 0 1,1-1-1,0 0 0,-1 0 1,0-1-1,0 0 1,10-10-1,-11 8-14,0-1 0,0 0 0,-1-1 0,0 1 0,0-1 0,-1 0 0,0 0 0,-1 0 0,0-1 0,-1 1 0,0-1 0,0 1 0,-1-1 1,0-20-1,-1 30-32,0 0 0,0 0 1,0 0-1,-1 0 1,1 0-1,0 0 1,0 0-1,0-1 1,-1 1-1,1 0 0,0 0 1,0 0-1,-1 0 1,1 0-1,0 0 1,0 0-1,-1 0 1,1 0-1,0 0 0,0 0 1,0 0-1,-1 1 1,1-1-1,0 0 1,0 0-1,-1 0 1,1 0-1,0 0 0,0 0 1,0 0-1,0 1 1,-1-1-1,1 0 1,0 0-1,0 0 0,0 0 1,0 1-1,-1-1 1,1 0-1,0 0 1,0 0-1,0 1 1,0-1-1,0 0 0,0 0 1,0 1-1,0-1 1,0 0-1,0 0 1,0 0-1,0 1 1,0-1-1,0 1 0,-10 13-10,7-6 26,-1 0-1,1 0 1,1 0 0,0 0-1,0 1 1,0-1 0,1 1-1,0 16 1,2-23 1,-1-1-1,1 1 1,-1-1-1,1 0 0,0 0 1,-1 1-1,1-1 1,0 0-1,0 0 1,0 0-1,0 0 1,0 0-1,0 0 1,0 0-1,1 0 1,-1 0-1,0 0 1,0-1-1,1 1 1,-1 0-1,0-1 0,1 1 1,-1-1-1,0 0 1,1 1-1,-1-1 1,1 0-1,-1 0 1,1 0-1,-1 0 1,1 0-1,-1 0 1,0 0-1,1-1 1,-1 1-1,1-1 1,1 0-1,4 0 47,1 0 0,-1-1 0,0 0 1,0 0-1,13-7 0,-11 4-25,-1-1 0,-1 1 0,1-1 0,-1-1 0,0 0 0,6-7 0,-10 11-80,-1 0 0,0 0 0,0 1 0,0-2 0,0 1 0,-1 0 0,1 0-1,-1 0 1,0-1 0,0 1 0,0-1 0,0 1 0,-1-1 0,1 1 0,-1-1 0,0 1 0,0-1 0,0 1 0,-1-6 0,0 9-80,1-1-1,0 1 1,0-1 0,-1 1-1,1 0 1,0-1 0,-1 1-1,1-1 1,-1 1 0,1-1-1,0 1 1,-1 0 0,1-1-1,-1 1 1,1 0 0,-1 0-1,1-1 1,-1 1 0,1 0-1,-1 0 1,1 0 0,-1 0-1,0-1 1,1 1 0,-1 0-1,1 0 1,-1 0 0,1 0-1,-1 0 1,1 1 0,-1-1-1,0 0 1,1 0 0,-1 0-1,1 0 1,-1 1 0,1-1-1,-1 0 1,1 0 0,-1 1-1,1-1 1,-1 0 0,1 1-1,0-1 1,-1 0 0,1 1 0,-1-1-1,1 1 1,0-1 0,-1 2-1,-21 19-6409,11 1 115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27.641"/>
    </inkml:context>
    <inkml:brush xml:id="br0">
      <inkml:brushProperty name="width" value="0.025" units="cm"/>
      <inkml:brushProperty name="height" value="0.025" units="cm"/>
    </inkml:brush>
  </inkml:definitions>
  <inkml:trace contextRef="#ctx0" brushRef="#br0">229 241 9065,'0'0'16602,"-12"-8"-16068,7 4-489,1 1-29,1 1 1,-1-1-1,1 1 0,-1 0 1,0 0-1,0 0 0,0 0 1,0 0-1,0 1 0,0 0 1,-1 0-1,1 0 0,0 0 1,0 1-1,-1 0 1,1 0-1,-1 0 0,1 0 1,0 1-1,-1-1 0,1 1 1,0 0-1,0 0 0,-7 4 1,-30 25-58,40-29 30,-1 1 0,1-1 0,0 0 1,-1 0-1,1 1 0,0-1 0,0 0 1,0 1-1,-1-1 0,2 1 0,-1 0 1,0-1-1,0 1 0,0 0 0,1-1 1,-1 1-1,1 0 0,0 0 0,-1 0 1,1 0-1,0-1 0,0 1 0,0 0 1,1 3-1,2-3-6,0-1 0,0 0 0,0 0 0,0 0 0,0 0 0,0-1 0,0 1 0,1-1 0,-1 0 0,0 0 0,0 0 0,1 0 0,2-1 0,3 1-12,-5-1 5,0 1-1,0 0 1,0 1-1,0-1 1,0 1-1,0 0 1,0 0-1,0 0 0,0 0 1,0 1-1,-1-1 1,1 1-1,6 4 1,-8-4-2,-1 0 1,1 1-1,0-1 1,-1 1-1,1-1 1,-1 1-1,0 0 1,0-1-1,0 1 0,0 0 1,-1 0-1,1-1 1,-1 1-1,1 0 1,-1 0-1,0 0 1,0 0-1,-1 0 0,0 5 1,-2 13 157,-1-1 0,-1 0 0,-9 23-1,-10 45 959,19 8-109,6-80-950,-1 0-1,0 0 1,-1 1-1,-1-1 0,-1 0 1,0 0-1,-1-1 1,-10 25-1,13-38-21,0 0 1,0 0-1,0-1 0,0 1 1,0 0-1,0 0 1,0-1-1,-1 1 0,1-1 1,-1 0-1,1 1 0,-1-1 1,1 0-1,-1 0 1,0 0-1,0 0 0,1 0 1,-1 0-1,0 0 0,0-1 1,0 1-1,0-1 1,0 1-1,0-1 0,0 0 1,0 0-1,0 0 0,0 0 1,0 0-1,0 0 1,-3-1-1,3 0-13,-1 0 0,1 0 0,0-1 0,-1 1-1,1 0 1,0-1 0,0 0 0,0 0 0,0 1 0,0-1 0,1 0 0,-1 0 0,1-1 0,-1 1-1,1 0 1,-1 0 0,1-1 0,0 1 0,0-1 0,1 1 0,-1-1 0,0 1 0,1-1 0,-1-3-1,0-9-6,1 0 0,0 1 0,1-1-1,1 0 1,0 1 0,1-1-1,1 1 1,0 0 0,1 0 0,0 0-1,14-22 1,9-13 27,61-80 0,-48 74-14,3-5 18,-10 14-2,-1 0 0,-3-2-1,31-66 1,-50 73 17,-11 41-42,0-1 0,0 0 0,0 1 1,0-1-1,0 0 0,0 1 0,0-1 0,0 1 0,0-1 0,0 0 0,0 1 0,-1-1 0,1 1 0,0-1 0,0 1 0,-1-1 0,1 0 0,-1 1 0,1-1 1,0 1-1,-1 0 0,1-1 0,-1 1 0,1-1 0,-1 1 0,1 0 0,-1-1 0,1 1 0,-1 0 0,1-1 0,-1 1 0,0 0 0,1 0 0,-1 0 1,1-1-1,-1 1 0,0 0 0,1 0 0,-1 0 0,0 0 0,1 0 0,-1 0 0,1 0 0,-1 1 0,0-1 0,1 0 0,-1 0 0,1 0 0,-1 1 0,0-1 1,1 0-1,-1 0 0,1 1 0,-1-1 0,1 1 0,-1-1 0,1 0 0,-1 2 0,-9 5 3,0 0 0,0 1 1,1 1-1,1-1 0,-1 2 0,1-1 1,1 1-1,0 0 0,-7 13 0,8-13 15,2-5 10,-38 66 232,40-67-231,1 0 0,-1-1-1,1 1 1,-1 0-1,1 0 1,0 0-1,0 0 1,1 0-1,-1 0 1,1 0 0,0 0-1,0 0 1,0 0-1,1 0 1,0 0-1,-1 0 1,3 5-1,-2-7-6,1 0 0,-1-1-1,1 1 1,0 0 0,-1-1-1,1 0 1,0 1 0,0-1-1,0 0 1,0 0-1,0 0 1,0 0 0,0 0-1,0-1 1,0 1 0,1-1-1,-1 1 1,0-1 0,3 0-1,51 3 189,-45-4-176,20 0-5,-20 0-25,1 1-1,-1 0 1,0 0 0,21 4 0,-31-4-1,0 1 0,1-1 0,-1 1 1,0-1-1,0 1 0,0 0 0,0 0 0,0-1 1,0 1-1,0 0 0,0 0 0,-1 0 0,1 0 0,0 0 1,0 0-1,-1 0 0,1 0 0,-1 0 0,1 1 1,-1-1-1,1 0 0,-1 0 0,0 0 0,1 3 0,0 32-470,-1-25-403,1-23-6767,2-6 2044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28.250"/>
    </inkml:context>
    <inkml:brush xml:id="br0">
      <inkml:brushProperty name="width" value="0.025" units="cm"/>
      <inkml:brushProperty name="height" value="0.025" units="cm"/>
    </inkml:brush>
  </inkml:definitions>
  <inkml:trace contextRef="#ctx0" brushRef="#br0">52 0 16015,'0'0'8707,"-5"13"-7581,-6 21-550,1 1-1,2 0 1,1 0-1,-3 55 1,10-80-469,-1-1-249,1 1-1,0 0 1,1 0 0,0-1 0,5 18 0,-6-26 89,1 1 0,-1 0 1,1 0-1,0-1 0,0 1 1,0-1-1,0 1 0,0 0 1,1-1-1,-1 0 0,0 1 0,1-1 1,-1 0-1,0 0 0,1 0 1,0 0-1,-1 0 0,1 0 1,0 0-1,-1 0 0,1-1 0,0 1 1,0-1-1,-1 1 0,1-1 1,0 0-1,0 1 0,0-1 1,0 0-1,0 0 0,0-1 0,-1 1 1,1 0-1,0 0 0,0-1 1,2 0-1,2-2-30,0 1 0,0-1 0,0 0 0,-1 0 0,1-1 0,-1 1 0,0-1 0,0 0 0,0-1 0,0 1 0,-1-1 0,6-8 0,-2 3 156,0-1 0,-1 0 0,-1-1 0,1 1 0,4-15 0,-14 35 77,1 0-1,0 0 1,0 0-1,1 0 1,0 0-1,1 0 1,1 12-1,0-20-144,-1 0 0,1 0 0,0 0 0,0-1 0,0 1 0,0 0 0,1 0-1,-1-1 1,0 1 0,0 0 0,0-1 0,1 1 0,-1-1 0,0 0 0,0 1 0,1-1 0,-1 0 0,0 0 0,1 0-1,-1 0 1,0 0 0,1 0 0,1 0 0,34-2 208,56-20-651,-92 21 428,-1 1-1,1 0 1,0 0-1,-1 1 1,1-1-1,-1 0 0,1 0 1,-1 0-1,1 0 1,-1 0-1,1 1 0,-1-1 1,1 0-1,-1 0 1,1 1-1,-1-1 1,1 0-1,-1 1 0,1-1 1,-1 1-1,0-1 1,1 0-1,-1 1 1,0-1-1,1 1 0,-1-1 1,0 1-1,1-1 1,-1 1-1,0-1 1,0 2-1,3 24-53,-12 30 316,8-54-230,-6 29 256,2-1-1,1 1 1,1 0 0,1 0-1,2 0 1,1 0-1,1 0 1,12 56 0,-9-73-263,-1 0 0,-1 0 1,0 1-1,-1-1 0,-1 1 1,0 0-1,-3 27 0,2-42 12,0 1-1,0 0 1,-1 0-1,1 0 1,0-1-1,-1 1 1,1 0-1,-1 0 1,1-1-1,-1 1 0,1 0 1,-1-1-1,0 1 1,1 0-1,-1-1 1,0 1-1,1-1 1,-1 1-1,0-1 0,0 0 1,1 1-1,-1-1 1,0 0-1,0 1 1,0-1-1,1 0 1,-1 0-1,0 0 1,0 0-1,0 0 0,0 0 1,0 0-1,0 0 1,1 0-1,-3 0 1,1-1 65,0 1-1,0-1 1,0 1 0,-1-1 0,1 0-1,0 0 1,0 0 0,0 0-1,0 0 1,0-1 0,0 1 0,1-1-1,-3-1 1,-4-7-3,1 0 0,0-1-1,1 0 1,0 0 0,1 0 0,0-1-1,0 0 1,2 1 0,-1-2-1,-2-20 1,2 4-90,2-1 0,1 0 0,3-41 0,-1 61-2,0 0 0,1 0 0,0 1 1,0-1-1,1 1 0,1-1 0,-1 1 1,1 0-1,1 0 0,0 1 0,0-1 1,1 1-1,0 0 0,13-13 0,-7 11-279,0 0-1,1 0 1,0 1-1,0 1 1,1 0-1,0 1 1,0 0-1,25-6 1,17-7-3434,3-4-2626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14.796"/>
    </inkml:context>
    <inkml:brush xml:id="br0">
      <inkml:brushProperty name="width" value="0.025" units="cm"/>
      <inkml:brushProperty name="height" value="0.025" units="cm"/>
    </inkml:brush>
  </inkml:definitions>
  <inkml:trace contextRef="#ctx0" brushRef="#br0">36 0 11050,'0'0'10677,"-3"14"-10527,-2 7-101,-4 14 125,2 1 0,-4 59 0,11-95-164,0 1 1,0-1-1,0 1 1,0 0-1,0-1 1,0 1-1,0 0 1,0-1-1,0 1 1,1-1-1,-1 1 1,0-1-1,0 1 1,1 0-1,-1-1 1,0 1-1,1-1 0,-1 1 1,1-1-1,-1 0 1,0 1-1,1-1 1,-1 1-1,1-1 1,-1 0-1,1 1 1,-1-1-1,1 0 1,0 1-1,-1-1 1,1 0-1,0 0 1,24-3-41,-19 1-272,-1 0 0,0 0 1,0 0-1,0-1 0,0 0 0,-1 0 1,6-5-1,-6 3-783,-1 0 0,1 0 0,-1 0 0,0 0 0,0-1 0,-1 0 0,3-8 0,3-20-8695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29.885"/>
    </inkml:context>
    <inkml:brush xml:id="br0">
      <inkml:brushProperty name="width" value="0.025" units="cm"/>
      <inkml:brushProperty name="height" value="0.025" units="cm"/>
    </inkml:brush>
  </inkml:definitions>
  <inkml:trace contextRef="#ctx0" brushRef="#br0">68 159 15375,'-9'-7'790,"1"2"113,0 0 1,0-1-1,1 0 1,-10-10-1,16 15-816,0 0-1,0 0 1,0 0 0,0 0-1,1-1 1,-1 1 0,0 0-1,1 0 1,-1-1 0,0 1-1,1 0 1,-1-1-1,1 1 1,0 0 0,0-1-1,-1 1 1,1-1 0,0 1-1,0 0 1,0-1 0,0 1-1,1-1 1,-1 1 0,0-1-1,1 1 1,-1 0 0,1-1-1,-1 1 1,1 0 0,-1 0-1,1-1 1,0 1-1,0 0 1,0 0 0,0 0-1,-1 0 1,3-1 0,7-6 5,0 1 0,1 0 0,0 0 0,1 2 0,-1-1 0,1 1 0,0 1 0,0 0 0,0 1 1,1 0-1,-1 1 0,1 0 0,0 1 0,0 1 0,24 2 0,-35-2-92,0 0 1,0 1-1,0-1 0,0 1 0,0 0 1,0-1-1,0 1 0,0 0 0,-1 0 1,1 0-1,0 1 0,0-1 0,-1 0 1,1 1-1,-1-1 0,1 1 0,-1-1 1,0 1-1,1 0 0,1 3 0,-2-2 19,1 1 0,-1 0 0,0 0 0,0 0 0,0 0 0,-1 0 0,1 1 0,-1-1-1,0 0 1,-1 4 0,0 3 82,-1 0 0,0 0 0,0 0-1,-1-1 1,-1 1 0,0-1 0,-6 11 0,-19 21 236,22-34-195,1 0 0,0 1 0,0-1 1,1 1-1,-4 11 0,33-23-131,4-6-106,1 1 0,0 1 0,0 2 0,37-3 1,-60 7 52,1 1 0,-1 0 0,1 0 0,-1 1 0,0-1 0,1 1 0,-1 1 0,0-1 0,0 1 0,1 0 0,-2 1 0,1-1 0,0 1 0,0 0 0,-1 1 0,0-1 0,1 1 1,-2 0-1,1 1 0,0-1 0,-1 1 0,0 0 0,0 0 0,0 0 0,0 0 0,3 9 0,-5-10 63,0 0 0,0 0 0,-1 1 0,1-1 0,-1 0 0,0 1 0,-1-1 0,1 0 0,-1 1 0,0-1 0,0 1 0,0-1 0,0 1 0,-1-1 0,0 1 0,0-1 0,0 0 0,0 1 0,-3 3 0,1-2 180,-1 0-1,0-1 1,0 0-1,0 0 1,0 0-1,-1 0 1,0-1-1,0 0 1,0 0-1,-1 0 1,-9 5-1,-3 0 279,-1-1 0,0-1 0,0 0-1,-1-2 1,1 0 0,-1-1 0,-30 1 0,42-4-458,0-1 1,0 0-1,0 0 0,0-1 1,1 0-1,-1 0 0,0-1 1,1 0-1,-13-5 1,18 6-92,-1-1 1,1 1 0,0-1 0,0 0-1,0 1 1,0-1 0,0 0 0,0 0-1,1 0 1,-1-1 0,1 1 0,-1 0 0,1 0-1,0-1 1,0 1 0,0-1 0,0 1-1,0-1 1,0 0 0,1 1 0,-1-1-1,1 0 1,0 1 0,0-1 0,0 0-1,0 1 1,1-1 0,-1 0 0,0 1 0,1-1-1,1-4 1,0 4-578,-1 0 0,1 0 0,0 0-1,0 0 1,0 0 0,0 0 0,0 1 0,0-1 0,1 1-1,0-1 1,-1 1 0,1 0 0,0 0 0,0 0-1,0 0 1,6-2 0,-2 0-1627,19-11-9113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31.881"/>
    </inkml:context>
    <inkml:brush xml:id="br0">
      <inkml:brushProperty name="width" value="0.025" units="cm"/>
      <inkml:brushProperty name="height" value="0.025" units="cm"/>
    </inkml:brush>
  </inkml:definitions>
  <inkml:trace contextRef="#ctx0" brushRef="#br0">0 115 4933,'0'0'-347,"3"-8"998,0-1 664,12-32-5469,-12 26 7271,-1 0 12161,0 17-14761,2 0 943,1-10-896,0-4-370,-5 24-212,0-11 242,-19-16-10633,13 7 4163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32.224"/>
    </inkml:context>
    <inkml:brush xml:id="br0">
      <inkml:brushProperty name="width" value="0.025" units="cm"/>
      <inkml:brushProperty name="height" value="0.025" units="cm"/>
    </inkml:brush>
  </inkml:definitions>
  <inkml:trace contextRef="#ctx0" brushRef="#br0">0 0 12588,'0'0'6182,"4"13"-5115,47 238 3329,-9-25-3731,-33-202-578,-6-39-339,-9-43-1985,0 41 339,-1 1 0,-1 0 1,-12-20-1,-10-9-4135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32.595"/>
    </inkml:context>
    <inkml:brush xml:id="br0">
      <inkml:brushProperty name="width" value="0.025" units="cm"/>
      <inkml:brushProperty name="height" value="0.025" units="cm"/>
    </inkml:brush>
  </inkml:definitions>
  <inkml:trace contextRef="#ctx0" brushRef="#br0">56 260 9097,'0'0'5156,"-51"-36"-1760,47 21-450,4 0-832,2 1-608,17-3-353,12-2-320,8-2-64,12 0-33,7-1-319,7 4-353,2 0-96,0 6-929,-8 2-1121,-11 0-2402,-11-1-4997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33.730"/>
    </inkml:context>
    <inkml:brush xml:id="br0">
      <inkml:brushProperty name="width" value="0.025" units="cm"/>
      <inkml:brushProperty name="height" value="0.025" units="cm"/>
    </inkml:brush>
  </inkml:definitions>
  <inkml:trace contextRef="#ctx0" brushRef="#br0">0 108 15310,'7'50'8183,"17"31"-7365,-3-16-669,-10-41 855,-6-41 796,-3-47 281,-2 59-2284,1-34 522,0 24-255,0 1 0,-1-1 0,0 1 1,-2-1-1,1 1 0,-2 0 1,-5-20-1,6 44-106,1-1 0,1 1 1,-1 0-1,1-1 0,2 14 0,0-18 37,-1 0-1,0-1 0,1 1 1,0-1-1,0 1 1,1-1-1,-1 0 0,1 1 1,0-2-1,0 1 1,0 0-1,0 0 0,1-1 1,-1 0-1,1 0 1,0 0-1,4 3 0,-5-5 14,-1 0 0,1 0-1,0 0 1,-1 0 0,1 0-1,0-1 1,0 1 0,-1-1-1,1 0 1,0 1 0,0-1-1,-1-1 1,1 1 0,0 0-1,0-1 1,0 1-1,-1-1 1,1 0 0,0 0-1,-1 0 1,1 0 0,-1 0-1,1-1 1,-1 1 0,0-1-1,1 0 1,-1 1 0,0-1-1,0 0 1,0 0 0,1-3-1,2-2 44,0 0 1,0 0-1,-1 0 0,0-1 0,0 1 0,-1-1 1,0 0-1,0-1 0,-1 1 0,1-11 0,5-70-449,-8 80 57,-2 55-462,0-20-691,1 1 0,5 49 0,-4-73 982,1 0 1,-1-1-1,1 1 0,0-1 0,0 1 1,0-1-1,0 1 0,1-1 1,-1 1-1,1-1 0,-1 0 0,1 0 1,3 4-1,11 3-5232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34.245"/>
    </inkml:context>
    <inkml:brush xml:id="br0">
      <inkml:brushProperty name="width" value="0.025" units="cm"/>
      <inkml:brushProperty name="height" value="0.025" units="cm"/>
    </inkml:brush>
  </inkml:definitions>
  <inkml:trace contextRef="#ctx0" brushRef="#br0">4 85 16015,'0'0'4047,"0"14"-3092,-2 56 131,0 103 820,3-149-1824,1 0-1,1-1 1,1 1-1,1-1 0,9 25 1,-13-45-80,0 1 1,1-1-1,0 0 0,-1 0 1,1 0-1,0 0 0,0 0 1,1-1-1,-1 1 0,0 0 1,1-1-1,0 0 1,5 4-1,-7-5 12,1 0 0,0-1-1,-1 1 1,1-1 0,0 1 0,-1-1 0,1 0 0,0 0 0,0 0-1,-1 0 1,1 0 0,0 0 0,0 0 0,-1 0 0,1-1-1,0 1 1,0-1 0,-1 1 0,1-1 0,-1 0 0,1 0 0,-1 1-1,1-1 1,-1 0 0,1 0 0,-1-1 0,0 1 0,1 0-1,1-3 1,5-5 24,-1-1-1,0 0 1,-1-1-1,1 0 1,-2 0-1,0 0 1,0 0-1,-1-1 1,-1 0-1,5-23 1,-2-6-14,-1 1 1,-1-42-1,-4 61-14,2-3 14,-2-1 1,0 1-1,-2 0 1,0 0 0,-2 0-1,-9-34 1,7 49 79,3 16-99,2 22-72,1-26 73,0 41-10,5 148 87,-3-164-68,2-1 0,0 0 0,2-1 0,18 51 0,-21-71-175,0 0 0,0 0 0,1 0 0,-1 0 0,1-1 0,0 0-1,1 1 1,0-1 0,-1-1 0,7 5 0,-8-6-3,0-1-1,0 0 1,0-1 0,0 1 0,0 0 0,0-1-1,1 0 1,-1 0 0,1 0 0,-1 0 0,1 0-1,-1-1 1,1 0 0,-1 1 0,1-1 0,0 0-1,-1-1 1,1 1 0,-1-1 0,5-1 0,-7 2-61,0 0 0,0-1 0,-1 1 1,1 0-1,0-1 0,-1 1 1,1-1-1,0 1 0,-1-1 1,1 1-1,-1-1 0,1 1 1,0-1-1,-1 1 0,0-1 1,1 0-1,-1 1 0,1-1 1,0-1-1,2-21-7474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34.572"/>
    </inkml:context>
    <inkml:brush xml:id="br0">
      <inkml:brushProperty name="width" value="0.025" units="cm"/>
      <inkml:brushProperty name="height" value="0.025" units="cm"/>
    </inkml:brush>
  </inkml:definitions>
  <inkml:trace contextRef="#ctx0" brushRef="#br0">60 21 17521,'0'0'3042,"-55"-20"-1888,50 20-802,5 5-1089,5 7-2178,5-4-3843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35.023"/>
    </inkml:context>
    <inkml:brush xml:id="br0">
      <inkml:brushProperty name="width" value="0.025" units="cm"/>
      <inkml:brushProperty name="height" value="0.025" units="cm"/>
    </inkml:brush>
  </inkml:definitions>
  <inkml:trace contextRef="#ctx0" brushRef="#br0">313 28 5285,'0'0'16560,"-11"-6"-14793,4 1-1474,4 4-237,1-1 1,0 0-1,-1 0 0,1 1 1,-1 0-1,1-1 0,-1 1 1,0 0-1,0 0 0,1 1 1,-1-1-1,0 0 1,0 1-1,0 0 0,0-1 1,0 1-1,0 1 0,1-1 1,-1 0-1,0 1 1,0-1-1,0 1 0,0 0 1,1 0-1,-1 0 0,-5 3 1,-13 13 117,1 1 0,0 1 1,2 1-1,0 1 1,1 1-1,1 0 0,1 1 1,1 0-1,2 1 1,0 1-1,-14 41 0,25-60-153,-1 0-1,1 0 0,0 0 1,0 1-1,1-1 0,0 0 1,0 0-1,0 0 0,3 11 1,-3-14-14,1-1-1,0 1 1,0-1 0,1 1 0,-1-1 0,0 0-1,1 0 1,-1 0 0,1 1 0,0-1 0,0-1 0,0 1-1,0 0 1,0 0 0,0-1 0,0 1 0,0-1-1,1 0 1,-1 0 0,1 0 0,-1 0 0,1 0-1,-1 0 1,6 0 0,11 2 49,0-1 0,0-1-1,1 0 1,-1-2 0,0 0 0,0-1-1,0-1 1,23-7 0,-10 1-839,0-2-1,-1-1 1,55-29-1,-79 38 186,-1-1 0,1 0 1,-1 0-1,0 0 0,0-1 0,-1 0 0,1 0 0,-1-1 0,5-6 0,-1-15-4943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35.394"/>
    </inkml:context>
    <inkml:brush xml:id="br0">
      <inkml:brushProperty name="width" value="0.025" units="cm"/>
      <inkml:brushProperty name="height" value="0.025" units="cm"/>
    </inkml:brush>
  </inkml:definitions>
  <inkml:trace contextRef="#ctx0" brushRef="#br0">0 198 15503,'0'0'6726,"68"-35"-5028,-17 13-225,10-5-544,7 0-192,-1-1-481,-3 5-224,-12 5-224,-11 5-1474,-13 9-1697,-19 4-1858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1:35.735"/>
    </inkml:context>
    <inkml:brush xml:id="br0">
      <inkml:brushProperty name="width" value="0.025" units="cm"/>
      <inkml:brushProperty name="height" value="0.025" units="cm"/>
    </inkml:brush>
  </inkml:definitions>
  <inkml:trace contextRef="#ctx0" brushRef="#br0">1 157 14189,'0'0'8649,"91"-30"-7432,-27 5-384,11 0-289,1 2-448,-2 4-608,-8 1-2275,-18 1-4228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15.123"/>
    </inkml:context>
    <inkml:brush xml:id="br0">
      <inkml:brushProperty name="width" value="0.025" units="cm"/>
      <inkml:brushProperty name="height" value="0.025" units="cm"/>
    </inkml:brush>
  </inkml:definitions>
  <inkml:trace contextRef="#ctx0" brushRef="#br0">1 1 11371,'0'0'8584,"12"20"-9961,2-13-2275,0-3-3651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37.988"/>
    </inkml:context>
    <inkml:brush xml:id="br0">
      <inkml:brushProperty name="width" value="0.025" units="cm"/>
      <inkml:brushProperty name="height" value="0.025" units="cm"/>
    </inkml:brush>
  </inkml:definitions>
  <inkml:trace contextRef="#ctx0" brushRef="#br0">432 51 8776,'0'0'5029,"-5"-9"-3225,3 6-1729,0 0-1,1 1 0,-2-1 0,1 0 0,0 1 0,0-1 0,-1 1 0,0 0 0,1-1 1,-1 1-1,0 1 0,0-1 0,0 0 0,0 1 0,0-1 0,-1 1 0,1 0 0,0 0 1,0 0-1,-1 1 0,1-1 0,-1 1 0,1 0 0,-1 0 0,1 0 0,0 0 0,-1 0 0,1 1 1,-1 0-1,1 0 0,0 0 0,-1 0 0,-2 2 0,-8 3-36,0 1-1,0 1 1,1 0-1,0 0 1,0 2-1,1 0 1,0 0-1,1 1 1,1 0-1,-11 14 1,-1 3 43,2 1 0,1 2 0,-21 42 0,27-44 166,1 0 0,1 1 0,1 0 0,2 0 0,1 1 0,2 0 0,1 0 0,1 1 0,2-1 0,3 41 0,-2-65-229,1 0 1,1 0-1,-1 0 1,1-1-1,0 1 0,0 0 1,1-1-1,0 0 0,0 0 1,1 0-1,0 0 0,0 0 1,0-1-1,0 1 0,1-1 1,8 7-1,-8-9-5,-1 0 0,1-1 0,-1 1 1,1-1-1,0 0 0,0 0 0,0 0 0,0-1 0,0 0 0,0 0 0,1 0 1,-1-1-1,0 1 0,1-1 0,-1 0 0,0-1 0,0 0 0,1 1 1,-1-2-1,0 1 0,0 0 0,8-5 0,-1 1 23,-1-2-1,1 1 1,-1-2 0,-1 1-1,1-1 1,-1-1-1,0 0 1,-1-1 0,0 1-1,-1-2 1,0 1 0,-1-1-1,8-13 1,-7 9 117,0 0 1,-2-1-1,1 0 1,-2 0-1,0 0 1,-1-1-1,0 0 1,-2 0-1,2-29 1,-4 40-36,0 0 0,-1 1 0,1-1 0,-1 0 0,0 1 0,-1-1 0,1 1 0,-5-11 0,4 14-81,1 0 0,0 0 0,-1 0 0,1 1-1,-1-1 1,1 0 0,-1 0 0,0 1 0,0-1 0,1 1 0,-1 0 0,0-1 0,-1 1 0,1 0 0,0 0 0,0 0 0,0 1 0,-1-1 0,1 0 0,0 1 0,-1-1 0,1 1-1,-3 0 1,3 0-28,1 1-1,-1-1 0,1 0 0,-1 1 0,0 0 0,1-1 0,-1 1 0,1 0 0,0 0 0,-1 0 0,1 0 0,0 0 0,-1 0 1,1 0-1,0 0 0,0 0 0,0 1 0,0-1 0,0 0 0,0 1 0,0-1 0,1 1 0,-1-1 0,0 1 0,1 0 1,-1-1-1,1 1 0,0-1 0,-1 1 0,1 0 0,0-1 0,0 1 0,0 0 0,0-1 0,1 3 0,-2 3 9,1 0-1,1-1 0,-1 1 1,1-1-1,0 1 0,1-1 1,0 1-1,3 8 0,-3-11-10,1 0-1,0 0 1,0 0 0,0 0-1,0-1 1,0 0 0,1 0-1,0 0 1,-1 0 0,1 0-1,0-1 1,1 1 0,-1-1-1,0 0 1,0 0 0,1-1-1,-1 0 1,1 1-1,0-1 1,-1-1 0,1 1-1,0-1 1,0 0 0,-1 0-1,7-1 1,1 0 12,0 0 0,0-1 0,0-1 0,0 0 0,0 0 1,-1-1-1,1-1 0,17-10 0,-29 15-27,0 0-1,0 0 1,1 0 0,-1-1 0,0 1-1,1 0 1,-1 0 0,0 0 0,1 0 0,-1 0-1,1-1 1,-1 1 0,0 0 0,1 0-1,-1 0 1,0 0 0,1 0 0,-1 0-1,0 0 1,1 0 0,-1 1 0,1-1 0,-1 0-1,0 0 1,1 0 0,-1 0 0,0 0-1,1 1 1,-1-1 0,0 0 0,0 0 0,1 0-1,-1 1 1,0-1 0,0 0 0,1 0-1,-1 1 1,0-1 0,1 1 0,4 21-962,-7 39-3041,1-46 1751,1 12-3921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38.378"/>
    </inkml:context>
    <inkml:brush xml:id="br0">
      <inkml:brushProperty name="width" value="0.025" units="cm"/>
      <inkml:brushProperty name="height" value="0.025" units="cm"/>
    </inkml:brush>
  </inkml:definitions>
  <inkml:trace contextRef="#ctx0" brushRef="#br0">1 0 15375,'0'0'864,"7"66"546,1-20 127,6 7 353,5 2-641,2-2-704,4-1-289,2-5-224,1-3-288,-3-6-1058,-5-5-671,-2-6-1090,-10-6-1730,-5-7 801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38.719"/>
    </inkml:context>
    <inkml:brush xml:id="br0">
      <inkml:brushProperty name="width" value="0.025" units="cm"/>
      <inkml:brushProperty name="height" value="0.025" units="cm"/>
    </inkml:brush>
  </inkml:definitions>
  <inkml:trace contextRef="#ctx0" brushRef="#br0">11 281 15022,'0'0'3908,"-3"-10"-2034,2 7-1812,-1 0 0,1 0 0,0 0 1,1 0-1,-1 0 0,1-1 0,-1 1 0,1 0 1,0 0-1,0 0 0,0 0 0,0 0 1,1-1-1,-1 1 0,1 0 0,0 0 0,0 0 1,0 0-1,0 0 0,1 1 0,-1-1 0,1 0 1,0 1-1,-1-1 0,1 1 0,0-1 1,1 1-1,3-3 0,19-19 169,2 2 0,1 1 0,1 1 1,60-31-1,-73 44-261,0-1 1,1 2-1,0 0 0,0 1 1,0 1-1,0 1 1,1 0-1,-1 1 1,1 1-1,0 0 0,28 4 1,-39-1 10,-1-1-1,1 1 1,-1 1 0,1-1-1,-1 1 1,0 1 0,0-1-1,0 1 1,-1 0 0,1 0-1,-1 0 1,0 1 0,0 0-1,-1 0 1,1 0 0,-1 1 0,0-1-1,0 1 1,-1 0 0,0 0-1,0 0 1,0 1 0,-1-1-1,0 1 1,1 8 0,3 7 219,-2 0 1,-1 0 0,-1 1-1,-1-1 1,-1 1-1,-4 34 1,1-41 8,0 1 0,-2-1-1,0-1 1,0 1 0,-2-1 0,0 0 0,-1 0-1,0-1 1,-1 0 0,0 0 0,-1-1 0,-15 15-1,17-20-204,1 0-1,-1 0 0,-1-1 1,1 0-1,-1-1 0,-1 0 1,1 0-1,-1-1 1,0 0-1,0-1 0,0 0 1,-1 0-1,1-1 0,-1-1 1,0 0-1,0 0 0,0-1 1,0 0-1,-12-2 0,20 1-167,-1-1-1,1 1 1,0-1-1,0 0 1,0 0-1,0 0 0,0-1 1,1 1-1,-1-1 1,0 0-1,0 1 1,1-1-1,0 0 1,-1-1-1,1 1 1,0 0-1,0-1 0,0 1 1,0-1-1,0 0 1,1 1-1,-1-1 1,1 0-1,-2-6 1,2 6-245,0 0 0,1 0 1,-1 0-1,1-1 0,0 1 1,0 0-1,0 0 0,0 0 1,1-1-1,-1 1 0,1 0 1,0 0-1,0 0 0,0 0 1,0 0-1,3-4 0,17-19-4796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39.076"/>
    </inkml:context>
    <inkml:brush xml:id="br0">
      <inkml:brushProperty name="width" value="0.025" units="cm"/>
      <inkml:brushProperty name="height" value="0.025" units="cm"/>
    </inkml:brush>
  </inkml:definitions>
  <inkml:trace contextRef="#ctx0" brushRef="#br0">0 1 12236,'0'0'7943,"6"63"-6566,8-21-31,4 9-706,5 1-223,6 0-321,2 1-32,1-4-32,-2-5-64,-5-6-961,-5-8-160,-8-7-513,-4-9-448,-8-10-1601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39.420"/>
    </inkml:context>
    <inkml:brush xml:id="br0">
      <inkml:brushProperty name="width" value="0.025" units="cm"/>
      <inkml:brushProperty name="height" value="0.025" units="cm"/>
    </inkml:brush>
  </inkml:definitions>
  <inkml:trace contextRef="#ctx0" brushRef="#br0">1 0 9705,'0'0'224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39.762"/>
    </inkml:context>
    <inkml:brush xml:id="br0">
      <inkml:brushProperty name="width" value="0.025" units="cm"/>
      <inkml:brushProperty name="height" value="0.025" units="cm"/>
    </inkml:brush>
  </inkml:definitions>
  <inkml:trace contextRef="#ctx0" brushRef="#br0">66 332 15150,'-9'3'1554,"-2"0"-957,6-1-299,0 0 1,0-1-1,0 0 1,0 0-1,0 0 0,0-1 1,-6 1-1,14-5 2190,13-15-2392,94-69 165,151-92 1,-259 179-256,13-9-6,0 1 0,1 1 0,0 0 0,18-5 0,-31 11 27,1 1 0,-1 0 0,1 0-1,-1 1 1,1-1 0,-1 1 0,1 0 0,0-1 0,-1 2 0,1-1-1,-1 0 1,1 1 0,0-1 0,-1 1 0,1 0 0,-1 0 0,0 1-1,1-1 1,-1 1 0,0 0 0,0-1 0,0 1 0,0 1 0,0-1 0,0 0-1,3 5 1,0 1 106,0 0 1,0 0-1,-1 0 0,0 1 0,-1 0 0,1 0 0,-2 0 1,0 1-1,0-1 0,0 1 0,1 13 0,-3-16-66,-1-1-1,0 1 0,0 0 1,-1 0-1,0-1 0,0 1 1,0-1-1,-1 1 0,0-1 1,0 1-1,0-1 0,-1 0 1,0 0-1,-1 0 0,1-1 1,-1 1-1,-7 8 0,-3 0 46,0 0-1,-22 16 0,30-26-409,0 1 0,0-1 0,-1 0-1,0-1 1,1 0 0,-1 0 0,0 0 0,-1-1 0,-7 2-1,0-5-4083,5-7-3727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41.693"/>
    </inkml:context>
    <inkml:brush xml:id="br0">
      <inkml:brushProperty name="width" value="0.025" units="cm"/>
      <inkml:brushProperty name="height" value="0.025" units="cm"/>
    </inkml:brush>
  </inkml:definitions>
  <inkml:trace contextRef="#ctx0" brushRef="#br0">129 418 17072,'0'-2'103,"-1"0"0,1 0 0,0 0 0,-1 1 0,0-1 0,1 0-1,-1 0 1,0 1 0,0-1 0,0 1 0,0-1 0,0 1 0,-1-1 0,1 1 0,0-1 0,-1 1-1,1 0 1,-1 0 0,1 0 0,-1 0 0,0 0 0,1 0 0,-1 0 0,0 1 0,1-1 0,-1 0-1,0 1 1,0 0 0,0-1 0,0 1 0,0 0 0,1 0 0,-1 0 0,0 0 0,0 0 0,0 0-1,0 1 1,0-1 0,1 1 0,-1-1 0,0 1 0,0 0 0,1 0 0,-1-1 0,0 1 0,1 0 0,-1 1-1,1-1 1,-1 0 0,1 0 0,0 1 0,-1-1 0,1 0 0,0 1 0,0-1 0,0 1 0,-1 2-1,-6 12-64,1-1 0,1 1 0,0-1-1,1 2 1,1-1 0,0 0 0,1 1-1,1 0 1,1 0 0,0 0 0,1 0-1,1-1 1,4 27 0,-5-41-19,1 0-1,-1 0 1,0 0 0,0 0-1,1-1 1,0 1 0,-1 0-1,1 0 1,0 0 0,0 0 0,0-1-1,0 1 1,0 0 0,0-1-1,0 1 1,0-1 0,1 1-1,-1-1 1,1 1 0,-1-1-1,1 0 1,0 0 0,-1 0-1,1 0 1,0 0 0,0 0-1,0-1 1,-1 1 0,1 0 0,0-1-1,0 0 1,0 1 0,0-1-1,0 0 1,0 0 0,0 0-1,0 0 1,0 0 0,0-1-1,0 1 1,0 0 0,0-1-1,0 0 1,0 1 0,-1-1-1,1 0 1,0 0 0,0 0 0,-1 0-1,1 0 1,-1-1 0,1 1-1,-1 0 1,1-1 0,-1 1-1,0-1 1,1 1 0,-1-1-1,0 0 1,0 0 0,1-2-1,7-15 54,-1 0 0,0-1 0,-2 0 0,0 0 0,-1-1 0,-1 0-1,-1 0 1,-1 0 0,-1 0 0,-1 0 0,0 0 0,-7-37 0,7 54-59,-1-1 1,0 1 0,1-1 0,-2 0 0,1 1 0,0 0-1,-1-1 1,0 1 0,0 0 0,0 0 0,-1 0-1,1 0 1,-1 1 0,0-1 0,0 0 0,-7-5 0,10 9-20,-1 0 0,1 0 0,-1 0 0,1 0 1,0 0-1,-1-1 0,1 1 0,-1 0 1,1 0-1,-1 0 0,1 0 0,-1 0 1,1 1-1,0-1 0,-1 0 0,1 0 0,-1 0 1,1 0-1,-1 0 0,1 0 0,0 1 1,-1-1-1,1 0 0,-1 0 0,1 1 1,0-1-1,-1 0 0,1 1 0,0-1 1,-1 0-1,1 1 0,0-1 0,0 0 0,-1 1 1,1-1-1,0 1 0,0-1 0,0 1 1,0-1-1,-1 0 0,1 1 0,0-1 1,0 1-1,0-1 0,0 1 0,-1 25-79,1-22 99,0 1-14,0-1-1,0 1 0,1 0 0,-1-1 1,1 1-1,0-1 0,1 1 1,-1-1-1,1 0 0,0 0 1,0 0-1,0 1 0,0-2 1,1 1-1,0 0 0,-1 0 1,1-1-1,1 0 0,-1 0 1,0 1-1,1-2 0,0 1 1,-1 0-1,1-1 0,0 0 1,1 0-1,-1 0 0,0 0 0,0-1 1,1 1-1,-1-1 0,1 0 1,-1-1-1,1 1 0,-1-1 1,1 0-1,0 0 0,-1 0 1,1-1-1,-1 1 0,1-1 1,-1 0-1,1-1 0,-1 1 1,0-1-1,0 0 0,1 0 1,-1 0-1,-1 0 0,1-1 1,0 1-1,0-1 0,-1 0 0,4-4 1,5-6 13,-1-1 1,-1 1 0,0-2-1,-1 1 1,0-2-1,-1 1 1,-1-1 0,0 0-1,-1 0 1,-1-1 0,-1 0-1,0 0 1,-1 0-1,-1 0 1,-1-1 0,0 1-1,-1 0 1,-1-1-1,-5-30 1,4 43-3,1 1-1,-1 0 1,0 0-1,0-1 1,-1 2 0,1-1-1,-1 0 1,0 0-1,0 1 1,0-1-1,0 1 1,-6-5-1,8 7-13,-1 1 0,1-1 0,0 0 0,0 1 0,0-1 0,0 1 0,0-1 0,-1 1 0,1-1 0,0 1 0,0 0-1,-1 0 1,1 0 0,0 0 0,-1 0 0,1 0 0,0 0 0,0 0 0,-1 0 0,1 0 0,0 1 0,-1-1 0,1 0-1,0 1 1,0-1 0,0 1 0,0 0 0,-1-1 0,1 1 0,0 0 0,0 0 0,0 0 0,0-1 0,1 1-1,-1 0 1,0 0 0,0 0 0,1 1 0,-1-1 0,0 0 0,1 0 0,-1 0 0,1 0 0,-1 1 0,1-1 0,0 0-1,-1 2 1,-5 20-21,0 0 0,2 0-1,0 0 1,1 0 0,2 1-1,1-1 1,0 1 0,7 38 0,-6-52 19,1 0 0,1-1 1,0 1-1,0-1 0,1 0 1,0 0-1,0 0 1,1-1-1,0 1 0,1-1 1,0 0-1,0-1 1,1 1-1,-1-1 0,2-1 1,11 10-1,7 0 10,0 0 0,1-2 1,55 21-1,-14-7 21,-62-26-27,0 1 1,0 0 0,0 0 0,-1 1 0,1-1-1,-1 1 1,0 0 0,0 1 0,0-1 0,-1 1 0,1 0-1,-1 0 1,0 0 0,-1 1 0,1-1 0,-1 1 0,0 0-1,-1 0 1,1 0 0,-1 0 0,0 1 0,-1-1 0,1 0-1,-1 1 1,-1-1 0,1 1 0,-1 0 0,0-1 0,-1 1-1,-1 10 1,1-15 8,0 1 0,0 0 0,-1-1 0,1 1 0,0-1-1,-1 1 1,0-1 0,1 0 0,-1 0 0,0 1 0,0-1 0,0 0 0,-1-1-1,1 1 1,0 0 0,-1-1 0,1 1 0,-1-1 0,1 0 0,-1 0 0,0 0 0,0 0-1,1 0 1,-1-1 0,0 1 0,0-1 0,0 0 0,0 0 0,1 0 0,-1 0-1,0 0 1,-4-1 0,0 0 11,0 0 0,0 0 0,0-1 0,0 0 0,0 0 0,0 0 0,1-1 0,-1 0 0,1-1 0,0 1 0,0-1 0,-6-5 0,6 3 19,-1-1 0,1 0 0,0-1-1,0 0 1,1 1 0,0-2 0,0 1 0,1 0-1,0-1 1,0 0 0,1 0 0,1 0 0,-1 0-1,1-1 1,1 1 0,0-1 0,0 1 0,1-1-1,0 1 1,1-1 0,0 1 0,0-1-1,1 1 1,0 0 0,1 0 0,0 0 0,0 0-1,1 0 1,0 0 0,1 1 0,0 0 0,0 0-1,1 0 1,0 1 0,0 0 0,0 0 0,13-10-1,45-27-451,2-1-3400,-21 7-2101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45.152"/>
    </inkml:context>
    <inkml:brush xml:id="br0">
      <inkml:brushProperty name="width" value="0.025" units="cm"/>
      <inkml:brushProperty name="height" value="0.025" units="cm"/>
    </inkml:brush>
  </inkml:definitions>
  <inkml:trace contextRef="#ctx0" brushRef="#br0">16 23 4164,'-10'-7'4081,"5"2"-3005,4-6 7257,3 28-7467,1-1 0,0 0 0,1 0 0,0 0 0,2 0 0,8 18 0,3 11-266,-3 1-242,-10-28-294,1 0 0,1-1 0,1 0 0,0 0 0,15 23 0,-15-38 195,-4-13-53,-2-21-137,-1 29-138,-7-59-2956,-13 4-4659,6 31 1550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45.509"/>
    </inkml:context>
    <inkml:brush xml:id="br0">
      <inkml:brushProperty name="width" value="0.025" units="cm"/>
      <inkml:brushProperty name="height" value="0.025" units="cm"/>
    </inkml:brush>
  </inkml:definitions>
  <inkml:trace contextRef="#ctx0" brushRef="#br0">26 242 11082,'0'0'9257,"-26"-52"-8136,43 43-832,10-2 223,5-6 193,6-1-257,5-3-128,1 0-255,-1-1-33,-6 4-64,-5 1-1090,-10 3-511,-9 1-865,-11 8-1827,-2 1-1088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45.879"/>
    </inkml:context>
    <inkml:brush xml:id="br0">
      <inkml:brushProperty name="width" value="0.025" units="cm"/>
      <inkml:brushProperty name="height" value="0.025" units="cm"/>
    </inkml:brush>
  </inkml:definitions>
  <inkml:trace contextRef="#ctx0" brushRef="#br0">0 272 15182,'0'0'7175,"54"-27"-5061,-11-11-737,10-4-576,-1-5-480,-2 3-257,-10 8-64,-11 11-705,-15 13-1025,-20 11-4003,-20 21-1058</inkml:trace>
  <inkml:trace contextRef="#ctx0" brushRef="#br0" timeOffset="1">13 466 13869,'0'0'7848,"47"-10"-5350,-12-11-833,5-10-768,4-1-544,-1-6-257,-2 5-96,-5-5-769,-6 3-1825,-7-3-1410,-8-2-3171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15.462"/>
    </inkml:context>
    <inkml:brush xml:id="br0">
      <inkml:brushProperty name="width" value="0.025" units="cm"/>
      <inkml:brushProperty name="height" value="0.025" units="cm"/>
    </inkml:brush>
  </inkml:definitions>
  <inkml:trace contextRef="#ctx0" brushRef="#br0">1 56 13196,'0'0'5302,"9"-8"-4181,-2 2-901,2 0 1,-1 1-1,1 0 1,-1 0-1,1 1 1,17-6-1,-23 9-192,0 0 1,0 0-1,0 0 0,0 0 0,0 0 0,0 1 1,0 0-1,0-1 0,1 1 0,-1 0 1,0 0-1,0 1 0,0-1 0,0 1 0,0 0 1,0 0-1,0 0 0,0 0 0,0 0 0,0 0 1,-1 1-1,1-1 0,0 1 0,-1 0 1,1 0-1,-1 0 0,0 0 0,0 0 0,0 1 1,4 4-1,-5-5-7,0 1-1,1-1 1,-1 1 0,0 0 0,0 0 0,0 0-1,-1-1 1,1 1 0,-1 0 0,0 0 0,1 0-1,-1 0 1,-1 0 0,1 0 0,0 0-1,-1 0 1,1 0 0,-1-1 0,0 1 0,0 0-1,0 0 1,0-1 0,-1 1 0,1 0 0,-1-1-1,1 1 1,-4 3 0,-6 5 169,1-1 0,-1 0 0,-1 0 0,-18 11 0,-13 12 568,46-31-777,0-1-1,0 0 1,0 0-1,0 0 1,0 0 0,0 0-1,1-1 1,-1 1-1,0-1 1,7 0-1,5 0-152,74 2-2010,-31-8-5206,-18-6-4677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46.284"/>
    </inkml:context>
    <inkml:brush xml:id="br0">
      <inkml:brushProperty name="width" value="0.025" units="cm"/>
      <inkml:brushProperty name="height" value="0.025" units="cm"/>
    </inkml:brush>
  </inkml:definitions>
  <inkml:trace contextRef="#ctx0" brushRef="#br0">86 207 17296,'0'0'812,"-1"12"501,-3 40 298,2 0 1,6 62-1,-1-81-1458,1-1 1,2 1-1,1-1 0,23 61 0,-30-92-131,0 0 0,0 0 0,1 1 0,-1-1 0,0 0 0,1 0 0,-1 0 0,1 0 0,-1 0 0,1 0 0,0 0 0,-1 0 0,1 0 0,0 0 0,0 0 0,-1 0 0,1-1 0,0 1 0,0 0 0,0 0 0,0-1 0,0 1 0,0-1 0,2 2 0,-2-3 36,0 0 1,0-1-1,-1 1 0,1 0 1,0 0-1,-1 0 0,1 0 0,0-1 1,-1 1-1,0 0 0,1 0 1,-1-1-1,0 1 0,1 0 1,-1-1-1,0-1 0,3-68 793,-5 46-787,-1 0 0,-1 0 1,-1 1-1,-1 0 1,-13-35-1,0 13-212,-43-77 0,60 118 135,-15-22-9,17 26 14,-1 0 1,1 0-1,-1 1 0,1-1 1,-1 0-1,1 0 1,-1 1-1,0-1 1,1 0-1,-1 1 1,0-1-1,0 1 1,0-1-1,1 1 1,-1-1-1,0 1 0,0 0 1,0-1-1,0 1 1,0 0-1,0 0 1,0-1-1,1 1 1,-3 0-1,2 4-10,1-1 0,-1 0 0,0 1 0,1-1 0,0 1 0,0-1 0,0 1 0,0-1 1,0 1-1,2 5 0,-1-5 22,0-1 0,0 1 1,1 0-1,-1-1 0,1 1 0,0-1 1,0 0-1,0 1 0,0-1 1,1 0-1,-1 0 0,1-1 1,0 1-1,0 0 0,0-1 1,0 0-1,0 0 0,1 0 1,-1 0-1,1 0 0,-1-1 0,1 1 1,0-1-1,-1 0 0,1 0 1,0 0-1,6 0 0,-3 0 6,1 0 0,-1-1 0,0 0-1,1 0 1,-1 0 0,0-1 0,0 0-1,1 0 1,-1-1 0,0 0 0,0 0-1,-1-1 1,1 0 0,7-4 0,-7 1-2,0 1 1,0-1-1,0 0 1,-1 0 0,0-1-1,0 0 1,-1 0 0,0-1-1,0 1 1,-1-1 0,0 0-1,0 0 1,-1-1 0,4-11-1,-3-1-14,0 0-1,-1-1 0,-1 1 0,-1-39 1,-6 41 37,0 14-48,1 14-131,0 20 183,2 0 0,0-1 0,6 52 0,-3-44 87,1-12-33,0-1 1,1 0-1,1 1 0,1-1 1,2-1-1,15 39 1,-19-54-87,1 1 0,1-1 0,-1 0 0,1 0 0,0 0 0,1 0 0,-1-1 0,1 0 1,11 9-1,-12-12-43,0-1 0,0 1 1,0 0-1,0-1 1,0 0-1,0 0 1,1-1-1,-1 0 0,0 0 1,1 0-1,-1 0 1,1-1-1,-1 0 0,1 0 1,-1 0-1,7-2 1,-9 2-149,-1-1 0,1 1 1,0-1-1,-1 0 0,1 0 1,-1 0-1,1 0 0,-1-1 1,0 1-1,1-1 0,-1 1 1,0-1-1,0 0 0,2-2 1,-2 2-337,0-1 1,0 0-1,0 1 1,-1-1-1,1 0 1,-1 0-1,0 0 1,0 0 0,0 0-1,0 0 1,0-6-1,1-27-7078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46.691"/>
    </inkml:context>
    <inkml:brush xml:id="br0">
      <inkml:brushProperty name="width" value="0.025" units="cm"/>
      <inkml:brushProperty name="height" value="0.025" units="cm"/>
    </inkml:brush>
  </inkml:definitions>
  <inkml:trace contextRef="#ctx0" brushRef="#br0">1 116 17681,'0'0'3288,"2"9"-2242,30 126 1773,-20-76-2168,2-1 1,27 68-1,-39-121-635,1 0-1,-1 0 1,1 0 0,0-1 0,0 1-1,0-1 1,1 0 0,-1 0-1,1 0 1,0 0 0,6 4 0,-9-7-5,1-1 1,-1 1-1,1 0 1,-1-1-1,1 1 1,-1-1-1,1 1 1,-1-1 0,1 0-1,0 0 1,-1 0-1,1 0 1,0 0-1,-1 0 1,1 0-1,-1 0 1,1-1-1,-1 1 1,1 0 0,0-1-1,-1 1 1,1-1-1,-1 0 1,0 0-1,1 0 1,-1 1-1,0-1 1,1 0-1,-1 0 1,0-1 0,0 1-1,0 0 1,0 0-1,0-1 1,0 1-1,0 0 1,0-1-1,-1 1 1,1-1-1,0-1 1,5-10 24,0 0-1,-1 0 1,0-1-1,-1 0 1,-1 1-1,0-1 1,1-24-1,-3-105-4,-2 100-20,0 3-218,-2 1 0,-1-1 0,-15-62 0,20 189 143,5-52 279,2 1 1,1-1-1,2-1 0,16 38 1,-20-56-268,1 0 0,0-1 0,1 1 1,1-2-1,1 1 0,0-2 0,0 1 1,1-1-1,1-1 0,21 16 0,8-8-2666,-13-15-3212,1-4-8040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49.175"/>
    </inkml:context>
    <inkml:brush xml:id="br0">
      <inkml:brushProperty name="width" value="0.025" units="cm"/>
      <inkml:brushProperty name="height" value="0.025" units="cm"/>
    </inkml:brush>
  </inkml:definitions>
  <inkml:trace contextRef="#ctx0" brushRef="#br0">62 392 9321,'0'0'3667,"-9"5"-1905,2 0-1361,4-3-231,1 0 0,-1 0 0,1 0 0,-1-1 0,0 1 0,0 0 0,0-1 0,0 0 0,0 0 0,0 0 0,0 0 0,-1 0 0,-3 0 0,8-20 2094,9-2-2067,1 1-1,1 0 1,1 1 0,1 1 0,0 0 0,1 1 0,23-21 0,-33 34-186,-1 0 1,1 0 0,-1 1 0,1-1 0,0 1 0,0 0-1,1 0 1,7-3 0,-11 6 0,-1 0 0,1-1 0,0 1 1,0 0-1,-1 0 0,1 0 0,0 0 0,-1 0 0,1 0 0,0 0 1,-1 1-1,1-1 0,0 1 0,-1-1 0,1 1 0,0-1 0,-1 1 1,1 0-1,-1 0 0,0 0 0,1 0 0,-1 0 0,0 0 0,1 0 1,-1 1-1,0-1 0,0 0 0,0 1 0,0-1 0,0 1 0,0-1 1,1 3-1,2 5 84,1 0 1,0-1 0,0 0-1,1 0 1,1 0 0,10 11-1,-15-18-69,0 0-1,-1 1 0,1-1 1,0 0-1,0 0 0,0-1 0,0 1 1,0 0-1,0-1 0,0 1 1,0-1-1,0 1 0,0-1 1,1 0-1,-1 0 0,0 0 1,0 0-1,0 0 0,0-1 0,0 1 1,0-1-1,0 1 0,0-1 1,0 0-1,0 1 0,0-1 1,0 0-1,0-1 0,0 1 1,-1 0-1,1 0 0,0-1 0,-1 1 1,1-1-1,-1 1 0,0-1 1,3-3-1,12-14 319,-1 0 0,0-2 1,-2 0-1,0-1 0,-2 0 0,0 0 0,-1-1 1,9-35-1,-19 59-351,0 0 0,-1 0 0,1 0 0,0 0 0,0 0 0,0 0 0,0 1 0,0-1-1,0 0 1,0 0 0,1 0 0,-1 0 0,0 0 0,1 0 0,-1 0 0,1 1 0,-1-1 0,1 0 0,-1 0 0,1-1 0,0 1 0,-1 0 0,1 0 0,1 1 0,-1-2-117,-1 1 1,1-1-1,0 0 0,0 1 1,0-1-1,-1 0 1,1 0-1,0 0 0,0 1 1,0-1-1,0 0 1,-1 0-1,1 0 1,0-1-1,0 1 0,0 0 1,0 0-1,-1 0 1,1-1-1,0 1 0,0 0 1,0-1-1,-1 1 1,1 0-1,0-1 0,-1 1 1,1-1-1,0 1 1,-1-1-1,1 0 1,-1 1-1,1-1 0,0 0 1,-1 1-1,1-2 1,14-27-4816,0-11-3828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49.692"/>
    </inkml:context>
    <inkml:brush xml:id="br0">
      <inkml:brushProperty name="width" value="0.025" units="cm"/>
      <inkml:brushProperty name="height" value="0.025" units="cm"/>
    </inkml:brush>
  </inkml:definitions>
  <inkml:trace contextRef="#ctx0" brushRef="#br0">0 1 6118,'0'0'14285,"18"60"-13003,-4-12 127,2 6-704,4 6-513,-3-1-128,1-2-32,1-4 0,1-8-32,-2-12-993,0-10-769,-3-16-800,-7-7-2371,-6-26-4163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50.048"/>
    </inkml:context>
    <inkml:brush xml:id="br0">
      <inkml:brushProperty name="width" value="0.025" units="cm"/>
      <inkml:brushProperty name="height" value="0.025" units="cm"/>
    </inkml:brush>
  </inkml:definitions>
  <inkml:trace contextRef="#ctx0" brushRef="#br0">51 1 16528,'0'0'1126,"-2"9"134,-4 19-497,1 1 1,2 0-1,1 0 0,2 46 1,0-73-771,0 0 0,0 0 0,0 0 0,0 0 0,1 0 1,-1 0-1,1 0 0,-1-1 0,1 1 0,0 0 0,0 0 0,-1 0 0,1-1 1,0 1-1,1 0 0,-1-1 0,0 1 0,0-1 0,1 1 0,-1-1 0,1 0 1,-1 0-1,1 1 0,0-1 0,-1 0 0,1 0 0,0-1 0,0 1 0,-1 0 1,1-1-1,0 1 0,0-1 0,0 1 0,0-1 0,0 0 0,0 0 0,0 0 1,0 0-1,0 0 0,0 0 0,2-1 0,11-2-125,-1-1 0,0 0-1,0-1 1,23-12 0,1 1-199,-34 14 319,0 1-1,0 0 1,0 0 0,0 0 0,0 0 0,0 0 0,1 1 0,-1 0 0,0 0 0,0 0 0,0 1-1,1-1 1,-1 1 0,0 0 0,0 0 0,0 0 0,0 1 0,0-1 0,-1 1 0,1 0 0,0 0-1,-1 1 1,1-1 0,-1 1 0,0-1 0,4 5 0,-3-1 43,-1-1 0,1 1 0,-2 0 1,1 0-1,0 0 0,-1 0 0,0 0 0,-1 0 0,0 1 0,0-1 1,0 0-1,0 1 0,-1-1 0,0 1 0,-1-1 0,-1 11 0,0-8 80,0 0-1,-1 1 1,0-1-1,-1-1 0,1 1 1,-2 0-1,1-1 0,-1 0 1,-1 0-1,0 0 1,0-1-1,0 0 0,-1 0 1,0-1-1,-11 9 0,10-9-46,0 0 1,-1 0-1,0-1 0,0 0 0,0 0 0,-1-1 0,1-1 0,-1 1 1,0-2-1,0 1 0,0-1 0,0-1 0,-1 0 0,-10 0 0,17-2-259,0 1-1,1-1 1,-1 1 0,1-1-1,-1 0 1,1-1-1,-1 1 1,1 0-1,-1-1 1,1 0-1,0 0 1,0 0-1,0 0 1,-4-4-1,1-1-1024,0 0-1,1 0 1,-1 0-1,2 0 1,-6-10-1,-13-31-8580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50.409"/>
    </inkml:context>
    <inkml:brush xml:id="br0">
      <inkml:brushProperty name="width" value="0.025" units="cm"/>
      <inkml:brushProperty name="height" value="0.025" units="cm"/>
    </inkml:brush>
  </inkml:definitions>
  <inkml:trace contextRef="#ctx0" brushRef="#br0">0 180 16496,'0'0'6598,"42"-59"-5445,-11 42-897,4-2-224,7 2-64,1-5-1762,-6-1-1953,-7 1-4581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51.452"/>
    </inkml:context>
    <inkml:brush xml:id="br0">
      <inkml:brushProperty name="width" value="0.025" units="cm"/>
      <inkml:brushProperty name="height" value="0.025" units="cm"/>
    </inkml:brush>
  </inkml:definitions>
  <inkml:trace contextRef="#ctx0" brushRef="#br0">1 18 11050,'1'-17'5542,"2"34"-1694,2 15-3324,21 56 113,-8-34-588,-3 1 0,-2 0 0,10 100 0,-23-154-126,0-1 1,0 0 0,0 1 0,0-1 0,0 0-1,0 1 1,0-1 0,0 0 0,0 1-1,0-1 1,0 0 0,0 1 0,0-1 0,0 0-1,0 1 1,0-1 0,-1 0 0,1 1-1,0-1 1,0 0 0,0 1 0,-1-1 0,1 0-1,0 0 1,0 1 0,-1-1 0,1 0-1,0 0 1,0 0 0,-1 1 0,1-1 0,0 0-1,-1 0 1,1 0 0,0 0 0,-1 0-1,1 1 1,0-1 0,-1 0 0,1 0 0,0 0-1,-1 0 1,1 0 0,0 0 0,-1 0-1,1 0 1,0-1 0,-1 1 0,1 0 0,-1 0-1,1 0 1,0 0 0,0 0 0,-1 0-1,1-1 1,0 1 0,-1 0 0,-21-14-3449,20 12 2967,-28-20-4279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51.826"/>
    </inkml:context>
    <inkml:brush xml:id="br0">
      <inkml:brushProperty name="width" value="0.025" units="cm"/>
      <inkml:brushProperty name="height" value="0.025" units="cm"/>
    </inkml:brush>
  </inkml:definitions>
  <inkml:trace contextRef="#ctx0" brushRef="#br0">22 266 8264,'0'0'11915,"-21"-61"-10762,42 40-736,8-3 63,9-8 97,9 1-321,-1 0-192,0 4-32,-3 8-384,-5 6-1474,-10 8-1954,-9 3-3459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52.839"/>
    </inkml:context>
    <inkml:brush xml:id="br0">
      <inkml:brushProperty name="width" value="0.025" units="cm"/>
      <inkml:brushProperty name="height" value="0.025" units="cm"/>
    </inkml:brush>
  </inkml:definitions>
  <inkml:trace contextRef="#ctx0" brushRef="#br0">0 704 17328,'0'0'4725,"0"8"-4245,3 16-320,0-1-1,2 0 1,0 0-1,14 34 1,1 10 1535,-37-162-1051,6 44-789,3-1 0,-1-65 0,10 127 121,0-1 0,1 0 1,0 0-1,0 0 0,1 0 1,1 0-1,-1-1 1,1 1-1,7 9 0,-8-13 16,0 0 0,0 0 0,0 0-1,1 0 1,0-1 0,0 1 0,0-1-1,0 0 1,1-1 0,-1 1-1,1-1 1,0 0 0,0 0 0,0 0-1,11 4 1,-14-7 13,0 0 1,0 1-1,0-1 0,0 0 0,0 0 0,0 0 1,0-1-1,0 1 0,0 0 0,0-1 0,0 1 1,0-1-1,0 0 0,0 0 0,0 1 1,-1-1-1,1 0 0,0-1 0,0 1 0,-1 0 1,1 0-1,1-3 0,0 0 25,1 0-1,-1-1 1,-1 1-1,1-1 1,-1 1-1,0-1 1,0 0-1,2-8 1,1-7 72,-2 1 1,0 0-1,0-34 1,-3 35-75,1 12-21,0 1 0,0-1 1,-1 1-1,0-1 1,-1 1-1,1-1 0,-1 1 1,0-1-1,0 1 1,0 0-1,-1 0 0,0-1 1,0 1-1,-4-6 0,6 10-12,0 1 0,0 0-1,-1 0 1,1 0 0,0-1-1,0 1 1,0 0-1,0 0 1,-1 0 0,1-1-1,0 1 1,0 0-1,0 0 1,-1 0 0,1 0-1,0 0 1,0 0 0,-1 0-1,1 0 1,0-1-1,0 1 1,-1 0 0,1 0-1,0 0 1,0 0-1,-1 0 1,1 0 0,0 0-1,0 0 1,-1 1 0,1-1-1,0 0 1,0 0-1,-1 0 1,1 0 0,0 0-1,0 0 1,0 0-1,-1 0 1,1 1 0,-4 11-70,2 20 75,3-30-14,-1 0 17,1 26-52,-1-28 50,0 0 0,0 0 0,1-1-1,-1 1 1,0 0 0,0-1-1,0 1 1,0 0 0,0 0 0,1-1-1,-1 1 1,0 0 0,0 0 0,1 0-1,-1-1 1,0 1 0,0 0-1,1 0 1,-1 0 0,0 0 0,0 0-1,1-1 1,-1 1 0,0 0 0,1 0-1,-1 0 1,0 0 0,0 0 0,1 0-1,-1 0 1,0 0 0,1 0-1,-1 0 1,0 0 0,1 0 0,-1 0-1,0 0 1,0 0 0,1 1 0,-1-1-1,0 0 1,0 0 0,1 0 0,-1 0-1,0 1 1,0-1 0,1 0-1,-1 0 1,0 0 0,0 1 0,1-1-1,-1 0 1,0 0 0,0 1 0,0-1-1,0 0 1,0 0 0,1 1 0,-1-1-1,0 0 1,0 1 0,4-9 3,0 0 1,-1 0 0,0 0-1,-1 0 1,1-1 0,-1 1-1,-1-1 1,0 1 0,0-1 0,-1 0-1,0 1 1,-2-17 0,1 14-58,0 1 1,-1-1 0,-1 1 0,0 0 0,0-1 0,-1 1 0,0 0 0,-1 1 0,0-1-1,-7-8 1,12 17 43,0 1-1,0-1 1,-1 0-1,1 1 1,-1-1 0,1 1-1,0-1 1,-1 1-1,1-1 1,-1 1-1,1-1 1,-1 1-1,1-1 1,-1 1 0,0 0-1,1-1 1,-1 1-1,1 0 1,-1-1-1,0 1 1,1 0-1,-1 0 1,0 0 0,1-1-1,-1 1 1,0 0-1,1 0 1,-1 0-1,0 0 1,0 0-1,-1 1 1,-7 19-64,5 35 32,4-54 20,3 29 12,1-1 0,1 1 0,2-1 0,19 55 0,-17-57 32,-3-9 54,1 0 1,0-1-1,1 1 0,1-1 0,15 19 0,-22-32-48,1 0 0,0-1 0,0 1 0,1-1 0,-1 0-1,1 0 1,0 0 0,-1-1 0,1 1 0,0-1 0,1 0 0,4 2 0,-6-3-4,0-1 1,0 1 0,0-1-1,0 0 1,0 0 0,0 0-1,1 0 1,-1-1 0,0 1-1,0-1 1,0 0 0,0 0-1,-1 0 1,1 0 0,0 0-1,0-1 1,-1 1 0,1-1-1,0 0 1,3-2-1,0-2-3,0-1 0,-1 1 0,0-1 0,0 0-1,0 0 1,0 0 0,-1 0 0,-1-1 0,1 0-1,-1 0 1,-1 0 0,1 0 0,-1-1 0,1-14-1,2-16 24,-1-73 0,-4 90-29,2-79 3,-5-169 15,3 268-35,0 0 0,0 1 0,0-1-1,0 0 1,0 0 0,-1 0 0,1 0-1,-1 1 1,0-1 0,1 0 0,-1 1 0,-2-4-1,3 5 1,0 0 0,-1 0 0,1-1 0,0 1 0,-1 0 0,1 0 0,0 0 0,-1 0 1,1 0-1,-1 0 0,1 0 0,0 0 0,-1 0 0,1 0 0,0 0 0,-1 0 0,1 0 0,0 0 0,-1 0 0,1 0 0,0 0 0,-1 1 0,1-1 0,0 0 0,-1 0 0,1 0 0,0 1 0,-1-1 0,1 0 0,0 0 0,0 1 0,-1-1 0,1 0 0,0 0 0,0 1 0,-1-1 0,-2 5-9,-1 0 0,1 1 0,0-1 0,1 0 0,-5 11 0,-3 14 13,2-1 1,1 1-1,1 0 0,1 0 0,2 0 0,1 1 1,1 0-1,2-1 0,6 41 0,-6-65 18,0 0-1,1 0 0,0-1 1,0 1-1,0-1 1,1 1-1,0-1 0,0 0 1,0 0-1,0 0 0,1-1 1,0 1-1,0-1 1,8 7-1,-10-10 6,0 0 0,0 1 0,1-1-1,-1 0 1,0 0 0,1 0 0,-1-1 0,1 1 0,0 0 0,-1-1 0,1 0 0,-1 0-1,1 0 1,0 0 0,-1 0 0,1 0 0,-1 0 0,1-1 0,0 0 0,-1 1 0,1-1-1,-1 0 1,0 0 0,1 0 0,-1-1 0,0 1 0,0 0 0,1-1 0,-1 0 0,0 1-1,-1-1 1,1 0 0,0 0 0,2-4 0,10-11 26,-1-1 0,0 0 0,-2-1 0,0 0 0,-1-1 0,-1 0 0,-1 0 0,-1-1 0,6-28 0,-6 19-34,-2 0 0,-1-1 0,-2 0 0,0 1 0,-2-1 0,-5-33 0,4 58-2,0 1-1,-1-1 1,1 0 0,-1 1 0,-1-1-1,1 1 1,-5-7 0,7 11-15,-1 0 1,0 0 0,1 0-1,-1 0 1,1 1 0,-1-1-1,0 0 1,0 1 0,1-1-1,-1 0 1,0 1 0,0-1-1,0 1 1,0 0 0,0-1-1,0 1 1,0-1 0,0 1-1,0 0 1,-1 0 0,1 0-7,0 0 1,-1 1 0,1-1-1,0 1 1,0-1 0,0 1-1,0 0 1,0-1 0,0 1-1,0 0 1,0 0-1,0 0 1,0-1 0,0 1-1,0 0 1,0 0 0,1 1-1,-1-1 1,0 0 0,0 2-1,-6 11-7,1 0 0,1 1 0,1 0 0,0-1 0,0 1 0,2 1 0,-2 20 0,2 3 55,5 70 0,-2-100-46,0 0 0,1 0 1,0-1-1,0 1 0,1-1 1,1 0-1,-1 0 0,1 0 1,0 0-1,1 0 0,0-1 1,0 0-1,1 0 0,0 0 1,7 6-1,-9-10-243,1 1-1,0-1 1,-1 0 0,1 0-1,0 0 1,1-1 0,-1 1 0,0-1-1,1-1 1,8 3 0,-9-4-391,1 1 1,-1-1 0,0 0-1,0 0 1,1-1 0,-1 1 0,0-1-1,0 0 1,0-1 0,0 1-1,0-1 1,9-4 0,16-16-10954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53.368"/>
    </inkml:context>
    <inkml:brush xml:id="br0">
      <inkml:brushProperty name="width" value="0.025" units="cm"/>
      <inkml:brushProperty name="height" value="0.025" units="cm"/>
    </inkml:brush>
  </inkml:definitions>
  <inkml:trace contextRef="#ctx0" brushRef="#br0">1 113 3491,'6'-19'3835,"-3"9"-2132,1 0 0,0 0-1,0 0 1,1 0 0,0 0-1,0 1 1,13-15 0,-17 28-1271,0 1-1,0 0 1,0 0 0,0 0 0,-1 0 0,1 0 0,-1 0-1,-1 7 1,-3 28 8,-10 46 1,7-55-407,2 1 1,1-1 0,1 38 0,3-67-34,0 0 0,0 0 1,0 0-1,0 0 0,1 0 1,-1 0-1,1 0 0,-1-1 1,1 1-1,0 0 0,-1 0 0,1 0 1,0-1-1,0 1 0,0 0 1,0-1-1,1 1 0,-1-1 1,0 1-1,1-1 0,-1 1 0,1-1 1,2 1-1,-2-1 9,1 0 0,0 0-1,0 0 1,0 0 0,0-1-1,0 0 1,0 1 0,0-1 0,0 0-1,0-1 1,0 1 0,0 0-1,5-2 1,5-2 30,0-1 0,0 0-1,0 0 1,-1-2 0,19-12 0,-4 1-40,0-3 1,34-32 0,-53 45-324,-1 0 0,0 0 0,0 0-1,0-1 1,-1 0 0,-1 0 0,0 0 0,0-1-1,0 0 1,-1 0 0,4-17 0,-8 25-12,1 0 1,0 0-1,-1 0 0,1 0 1,-1 0-1,0 0 0,0-1 1,0 1-1,0 0 1,0 0-1,0 0 0,-1 0 1,1 0-1,-1 0 0,1 0 1,-1 0-1,0 0 0,0 0 1,1 0-1,-2 0 1,1 0-1,0 1 0,0-1 1,0 0-1,-1 1 0,1-1 1,-1 1-1,1-1 1,-1 1-1,0 0 0,0 0 1,1 0-1,-1 0 0,0 0 1,0 0-1,0 0 0,-4 0 1,-29-3-6099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17.654"/>
    </inkml:context>
    <inkml:brush xml:id="br0">
      <inkml:brushProperty name="width" value="0.025" units="cm"/>
      <inkml:brushProperty name="height" value="0.025" units="cm"/>
    </inkml:brush>
  </inkml:definitions>
  <inkml:trace contextRef="#ctx0" brushRef="#br0">0 0 12940,'0'0'1410,"3"64"-1410,-3-28 0,-1 8-161,1 8-1248,0 3-160,0 3-866,0-3-1985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53.726"/>
    </inkml:context>
    <inkml:brush xml:id="br0">
      <inkml:brushProperty name="width" value="0.025" units="cm"/>
      <inkml:brushProperty name="height" value="0.025" units="cm"/>
    </inkml:brush>
  </inkml:definitions>
  <inkml:trace contextRef="#ctx0" brushRef="#br0">1 266 10218,'0'0'7014,"68"-55"-5508,-16 24-97,8-8-352,7 4-224,-5-1-161,-6 7-127,-10 7-449,-17 9-96,-12 7-1153,-15 6-1441,-29 1-8521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2:54.082"/>
    </inkml:context>
    <inkml:brush xml:id="br0">
      <inkml:brushProperty name="width" value="0.025" units="cm"/>
      <inkml:brushProperty name="height" value="0.025" units="cm"/>
    </inkml:brush>
  </inkml:definitions>
  <inkml:trace contextRef="#ctx0" brushRef="#br0">1 417 12011,'0'0'9641,"76"-38"-8007,-21 0-353,12-8-480,4-4-385,1 1 1,-4 3-161,-9 10-224,-7 4-96,-9 6-1762,-16-2-2978,-9 1-10122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0.372"/>
    </inkml:context>
    <inkml:brush xml:id="br0">
      <inkml:brushProperty name="width" value="0.025" units="cm"/>
      <inkml:brushProperty name="height" value="0.025" units="cm"/>
    </inkml:brush>
  </inkml:definitions>
  <inkml:trace contextRef="#ctx0" brushRef="#br0">6727 172 10634,'-14'-6'342,"-26"-8"-203,0 1-1,-1 2 1,-42-5 0,-296-21-1260,32 4 640,154 11 810,0 8 0,-2 9 0,1 8 0,-233 34 0,-1078 235-981,1115-189 703,-440 155-1,671-180 34,2 6 0,4 8-1,2 6 1,4 6 0,-194 148 0,237-148-91,-164 170 0,220-200-21,1 2 0,4 2-1,1 2 1,-62 123 0,87-147 23,2 2 1,2-1-1,1 2 1,2 0-1,2 0 1,1 0-1,-2 67 1,9-75-1,1-2 0,2 1 0,0 0 0,2 0 0,2-1 0,0 0 0,2 0 0,1-1 0,2 0 0,27 48 0,-15-38 31,2 0 0,2-2 0,1-1 0,2-1-1,1-1 1,60 45 0,-43-42 19,2-2 0,1-3 0,2-2 0,84 33 1,-41-29 13,1-4 0,1-4 1,1-4-1,1-5 1,182 5-1,-106-18-11,0-9 0,305-49 1,-121-19-7,620-214 0,302-254 7,-462 104 144,-641 326-74,-4-8 0,217-193 0,-336 260 72,-2-2 1,-2-2-1,-3-3 1,-2-2 0,40-70-1,-69 100 28,-2 0 0,-1-1-1,-2 0 1,-1-1 0,-1-1 0,-2 0-1,-2 0 1,-1-1 0,-2 0 0,-1-1-1,-2 1 1,-5-69 0,1 89-191,-1 1-1,-1-1 1,0 0-1,-1 1 1,-1 0-1,0 0 1,-1 1 0,-1-1-1,0 1 1,-1 1-1,0 0 1,-1 0-1,-1 1 1,0 0 0,0 1-1,-1 0 1,-14-9-1,6 6-261,0 1 0,-2 2-1,1 0 1,-1 1-1,-1 1 1,1 1 0,-2 1-1,1 1 1,-1 1-1,-41-3 1,4 5-1426,-100 8 0,58 8-1346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1.395"/>
    </inkml:context>
    <inkml:brush xml:id="br0">
      <inkml:brushProperty name="width" value="0.025" units="cm"/>
      <inkml:brushProperty name="height" value="0.025" units="cm"/>
    </inkml:brush>
  </inkml:definitions>
  <inkml:trace contextRef="#ctx0" brushRef="#br0">328 1 4965,'-39'26'1080,"1"1"1,-35 34 0,59-49-915,2 2 0,0 0 0,0 0-1,1 1 1,1 0 0,1 1 0,0 0 0,-8 22 0,1 9-117,2-1 0,3 2-1,1 0 1,-5 83 0,10 199 293,5-278-223,3 47 114,22 143 0,-15-186-187,2 0-1,3-1 1,2-1-1,25 54 1,-31-85 48,1-1 1,0-1 0,2 0 0,0-1-1,2-1 1,0 0 0,1-1 0,1 0-1,0-2 1,1 0 0,1-1 0,1-1-1,0-1 1,1-1 0,0-1 0,0-1-1,2 0 1,-1-2 0,29 6 0,16 1 186,1-3-1,138 6 1,145-22-27,-283 2-224,81-2 3,244-13 35,-367 15-646,-1-2-1,39-9 0,-57 11 369,-1 0-1,0-1 1,0 0 0,0 0-1,0 0 1,0-1-1,-1 0 1,1 0 0,-1-1-1,0 0 1,-1 0-1,1 0 1,6-10 0,6-17-2540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1.750"/>
    </inkml:context>
    <inkml:brush xml:id="br0">
      <inkml:brushProperty name="width" value="0.025" units="cm"/>
      <inkml:brushProperty name="height" value="0.025" units="cm"/>
    </inkml:brush>
  </inkml:definitions>
  <inkml:trace contextRef="#ctx0" brushRef="#br0">1 33 14414,'0'0'1142,"9"-5"-1249,5 0 119,-1 0-1,1 1 0,0 0 0,0 2 1,1-1-1,15 1 0,102-1 74,-86 4-89,4-1-192,-1 3-1,1 2 0,58 13 0,-89-14 71,1 1 0,-1 1 0,0 1 0,-1 1 0,1 0 0,-2 1 0,1 1 1,-1 1-1,-1 0 0,28 25 0,-39-30 143,1 0 0,-1 0 0,-1 1 1,1 0-1,-1 0 0,0 0 0,-1 0 0,0 1 0,0-1 1,0 1-1,-1 0 0,0 0 0,-1 0 0,0 0 1,0 0-1,0 0 0,-1 0 0,-1 0 0,1 1 1,-1-1-1,-1 0 0,-3 13 0,-5 11 286,-2 0 1,-1-1-1,-2-1 0,-21 34 0,12-21-202,14-26-189,-53 110 207,55-107-1225,0 1-1,-5 26 1,10-17-4265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2.650"/>
    </inkml:context>
    <inkml:brush xml:id="br0">
      <inkml:brushProperty name="width" value="0.025" units="cm"/>
      <inkml:brushProperty name="height" value="0.025" units="cm"/>
    </inkml:brush>
  </inkml:definitions>
  <inkml:trace contextRef="#ctx0" brushRef="#br0">1 1 8616,'0'0'9097,"9"49"-8393,-9-3 353,0 5 97,0 5-514,0 0-544,0-8-32,3-9-64,8-12-96,0-9-192,1-14-353,-1-4-512,-8-9-833,-3-16-3555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3.008"/>
    </inkml:context>
    <inkml:brush xml:id="br0">
      <inkml:brushProperty name="width" value="0.025" units="cm"/>
      <inkml:brushProperty name="height" value="0.025" units="cm"/>
    </inkml:brush>
  </inkml:definitions>
  <inkml:trace contextRef="#ctx0" brushRef="#br0">0 1 11275,'0'0'10057,"75"44"-8583,-28-34-578,8-7-287,4-3-417,-1 0-64,-5-8-64,-10-3-224,-14 0-1121,-13 2-1281,-16 4-1666,-8 1-2403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3.348"/>
    </inkml:context>
    <inkml:brush xml:id="br0">
      <inkml:brushProperty name="width" value="0.025" units="cm"/>
      <inkml:brushProperty name="height" value="0.025" units="cm"/>
    </inkml:brush>
  </inkml:definitions>
  <inkml:trace contextRef="#ctx0" brushRef="#br0">1 167 13132,'0'0'6951,"54"10"-4901,1-34-417,13-9-864,4 1-481,0-1-223,-7 5-386,-15 10-1408,-17 10-1218,-21 8-2530</inkml:trace>
  <inkml:trace contextRef="#ctx0" brushRef="#br0" timeOffset="1">44 366 14638,'0'0'3811,"51"0"-1857,-3-18-544,9-7-610,5-2-479,1 1-257,-2 2-609,-10 3-2434,-9 2-3491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3.692"/>
    </inkml:context>
    <inkml:brush xml:id="br0">
      <inkml:brushProperty name="width" value="0.025" units="cm"/>
      <inkml:brushProperty name="height" value="0.025" units="cm"/>
    </inkml:brush>
  </inkml:definitions>
  <inkml:trace contextRef="#ctx0" brushRef="#br0">248 81 11627,'3'-9'3326,"2"-3"-2201,-3 7-635,0 1 0,-1-1 0,1 0 0,-1 0 0,0 0 0,0 0 0,-1 0 1,1-8-1,-1 13-407,0-1 0,0 1 1,0 0-1,0 0 0,0-1 1,0 1-1,0 0 0,0 0 0,0-1 1,0 1-1,0 0 0,0 0 1,0-1-1,0 1 0,0 0 1,-1 0-1,1-1 0,0 1 1,0 0-1,0 0 0,0-1 0,0 1 1,-1 0-1,1 0 0,0 0 1,0 0-1,0-1 0,-1 1 1,1 0-1,0 0 0,0 0 0,-1 0 1,1 0-1,0-1 0,0 1 1,-1 0-1,1 0 0,0 0 1,0 0-1,-1 0 0,1 0 0,0 0 1,-1 0-1,-13 7 732,-13 17-944,-2 6 215,1 2 0,2 1 0,1 1 0,1 1 0,3 1 1,-32 70-1,51-100 3,-1 1 0,1 0 0,1 0 0,-1 0 1,1 1-1,0-1 0,1 14 0,0-19-74,0-1-1,1 1 1,-1 0-1,1 0 1,-1 0-1,1-1 1,0 1-1,-1 0 1,1-1-1,0 1 1,0 0-1,0-1 1,1 0-1,-1 1 1,0-1-1,0 1 1,1-1-1,-1 0 1,1 0-1,-1 0 1,1 0-1,-1 0 1,1 0-1,0 0 1,-1-1-1,1 1 1,0 0-1,0-1 1,0 0-1,-1 1 1,1-1-1,0 0 1,2 0-1,10 0-5,0 0-1,-1-1 0,1-1 1,-1 0-1,1 0 0,-1-2 1,0 0-1,0 0 0,20-10 1,40-26-1975,-9-4-3593,-10-3-4296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4.035"/>
    </inkml:context>
    <inkml:brush xml:id="br0">
      <inkml:brushProperty name="width" value="0.025" units="cm"/>
      <inkml:brushProperty name="height" value="0.025" units="cm"/>
    </inkml:brush>
  </inkml:definitions>
  <inkml:trace contextRef="#ctx0" brushRef="#br0">1 0 14189,'0'0'7752,"2"49"-6919,3-3-193,4 7-320,1 0-223,2-3-65,0-6 0,0-7-32,-2-7-545,-4-8-768,-6-7-1121,0-10-2659,-18-5-2819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17.996"/>
    </inkml:context>
    <inkml:brush xml:id="br0">
      <inkml:brushProperty name="width" value="0.025" units="cm"/>
      <inkml:brushProperty name="height" value="0.025" units="cm"/>
    </inkml:brush>
  </inkml:definitions>
  <inkml:trace contextRef="#ctx0" brushRef="#br0">14 0 7143,'0'0'833,"-9"51"95,8-23-159,-2-2-64,3 1-65,0-1-31,0-4-193,0-5-127,0-4-1,0-9 417,3-4-193,1-14-224,2-6-95,2-3-1443,-3-2-1600,2 1-2948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4.392"/>
    </inkml:context>
    <inkml:brush xml:id="br0">
      <inkml:brushProperty name="width" value="0.025" units="cm"/>
      <inkml:brushProperty name="height" value="0.025" units="cm"/>
    </inkml:brush>
  </inkml:definitions>
  <inkml:trace contextRef="#ctx0" brushRef="#br0">1 132 12268,'0'0'2861,"4"-8"-261,-1 2-2338,1 0 1,-1 0-1,1 1 1,0-1-1,1 1 1,-1 0-1,1 0 1,0 1-1,0-1 0,1 1 1,-1 0-1,1 1 1,0 0-1,0-1 1,0 2-1,0-1 1,7-1-1,22-7-26,1 2-1,0 1 1,0 2-1,1 1 1,0 2 0,-1 2-1,55 4 1,-88-3-238,-1 0 1,1 0 0,0 1 0,0-1-1,-1 1 1,1-1 0,0 1-1,-1 0 1,1 0 0,-1 0 0,1 0-1,-1 1 1,1-1 0,-1 1-1,0-1 1,0 1 0,1 0 0,-1 0-1,-1 0 1,1 0 0,0 0-1,0 0 1,-1 0 0,1 1 0,-1-1-1,0 0 1,0 1 0,1 3-1,-1-3 8,-1 1 0,0 0-1,0 0 1,0-1-1,0 1 1,-1 0-1,1-1 1,-1 1 0,0 0-1,0-1 1,0 1-1,-1-1 1,1 1 0,-1-1-1,0 0 1,0 0-1,0 0 1,0 0 0,-1 0-1,-2 3 1,-8 7 45,0-1 1,-30 20 0,43-32-58,0 0 0,0 1 0,0-1 0,-1 0 0,1 0 0,0 0 0,0 0 0,0 1 0,0-1 0,0 0 0,0 0 0,0 0 1,0 0-1,0 1 0,0-1 0,0 0 0,0 0 0,0 0 0,0 0 0,0 1 0,0-1 0,0 0 0,0 0 0,0 0 0,0 1 1,0-1-1,0 0 0,0 0 0,0 0 0,0 0 0,0 1 0,0-1 0,1 0 0,-1 0 0,0 0 0,0 0 0,0 0 0,0 1 0,0-1 1,0 0-1,1 0 0,-1 0 0,0 0 0,0 0 0,0 0 0,0 0 0,1 0 0,-1 0 0,0 0 0,0 0 0,0 0 0,0 1 1,1-1-1,-1 0 0,0 0 0,0 0 0,1-1 0,10 5-127,-11-4 108,3 1 6,20 5-323,0 1-1,-1 2 0,42 20 0,-60-26 311,1 0 0,0 1-1,-1-1 1,1 1 0,-1 0 0,0 0 0,0 0 0,-1 0-1,1 1 1,2 5 0,-5-8 63,1 1 0,-1 0 0,0 0-1,0 0 1,0 1 0,-1-1 0,1 0 0,-1 0 0,0 0 0,0 0 0,0 1-1,0-1 1,0 0 0,-1 0 0,1 0 0,-1 0 0,0 0 0,0 0-1,-2 4 1,-1 1 191,-1-1-1,0 0 1,0 1-1,0-2 1,-1 1-1,0-1 1,-1 0-1,1 0 1,-1 0-1,0-1 1,0 0-1,-13 6 1,6-4 47,0 0 0,-1 0 0,0-2 0,-1 0-1,1 0 1,-17 2 0,23-6-149,0 0-1,-1 0 1,1 0-1,0-1 1,-1-1-1,1 0 1,-17-3-1,24 3-275,-1 0-1,1 0 0,0 0 1,0 0-1,-1 0 1,1-1-1,0 1 1,0-1-1,0 1 0,0-1 1,0 0-1,1 0 1,-3-2-1,2 1-537,1 0 1,0 0-1,-1 1 0,1-1 0,0 0 0,1 0 1,-1 0-1,0 0 0,1 0 0,0 0 1,-1 0-1,1 0 0,1-5 0,1-11-11675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4.984"/>
    </inkml:context>
    <inkml:brush xml:id="br0">
      <inkml:brushProperty name="width" value="0.025" units="cm"/>
      <inkml:brushProperty name="height" value="0.025" units="cm"/>
    </inkml:brush>
  </inkml:definitions>
  <inkml:trace contextRef="#ctx0" brushRef="#br0">1 0 14990,'0'0'5242,"0"10"-3886,5 41-3,4 63 386,36 165 1,-44-274-1703,1 0-1,-1 0 1,1 0 0,0-1 0,0 1 0,1-1 0,-1 1 0,5 5 0,-6-8-26,0-1 0,1 0 0,-1 0 1,0 0-1,0-1 0,0 1 1,1 0-1,-1 0 0,0-1 0,1 1 1,-1-1-1,0 1 0,1-1 0,-1 1 1,1-1-1,-1 0 0,1 0 1,-1 0-1,1 0 0,-1 0 0,1 0 1,-1 0-1,1 0 0,-1 0 1,1-1-1,-1 1 0,0-1 0,1 1 1,-1-1-1,0 1 0,1-1 0,-1 0 1,2-1-1,5-4 29,0-1 0,0 1 0,-1-1-1,0 0 1,0-1 0,-1 0 0,9-14 0,36-68 7,-40 70-34,9-26 22,-15 34-25,0 0 1,0 1-1,1 0 0,0 0 0,1 0 1,12-15-1,-18 28-19,0-1-1,0 0 1,-1 0 0,1 0 0,-1 0 0,1 1-1,-1-1 1,1 0 0,-1 0 0,0 1 0,0-1-1,0 0 1,0 1 0,1-1 0,-2 0 0,1 0 0,0 3-1,-2 68-12,0-47 17,2-1 0,0 1-1,1 0 1,1-1 0,2 1 0,9 36 0,-12-59-67,-1 0 1,1 0 0,0 0 0,0 0 0,0 0 0,0 0 0,0 0 0,0-1-1,1 1 1,-1 0 0,0-1 0,1 1 0,0-1 0,-1 1 0,1-1 0,0 0-1,0 0 1,0 0 0,-1 0 0,1 0 0,0 0 0,0 0 0,0-1 0,1 1-1,-1-1 1,0 1 0,0-1 0,0 0 0,0 0 0,3 0 0,-2-1-339,1 1 0,-1-1 0,1 0 0,-1 0 0,0-1 1,0 1-1,1-1 0,-1 1 0,0-1 0,0 0 0,-1 0 0,1-1 0,0 1 1,-1-1-1,1 1 0,-1-1 0,3-4 0,18-30-7411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5.481"/>
    </inkml:context>
    <inkml:brush xml:id="br0">
      <inkml:brushProperty name="width" value="0.025" units="cm"/>
      <inkml:brushProperty name="height" value="0.025" units="cm"/>
    </inkml:brush>
  </inkml:definitions>
  <inkml:trace contextRef="#ctx0" brushRef="#br0">100 493 8392,'-7'10'8424,"-48"78"-2911,49-77-4946,0 0-1,1 0 1,1 1 0,0 0 0,0 0-1,1 0 1,-2 17 0,5-28-556,0 1-1,0-1 1,0 0 0,0 0 0,0 0 0,0 0 0,1 0 0,-1 0 0,0 0-1,0 0 1,1 0 0,-1-1 0,1 1 0,-1 0 0,1 0 0,-1 0-1,1 0 1,0 0 0,-1-1 0,1 1 0,0 0 0,0-1 0,0 1-1,-1 0 1,1-1 0,0 1 0,0-1 0,0 1 0,0-1 0,0 0 0,0 1-1,0-1 1,0 0 0,0 0 0,0 0 0,0 1 0,0-1 0,0 0-1,0 0 1,0-1 0,0 1 0,0 0 0,0 0 0,0 0 0,0-1-1,0 1 1,0 0 0,0-1 0,1 0 0,5-1 0,0-1 0,0 1 0,0-1-1,-1-1 1,0 1 0,7-5 0,-2-2 4,0-1-1,0 0 1,-1 0 0,-1-1-1,0 0 1,-1 0 0,0-1-1,-1 0 1,0-1 0,-1 0-1,-1 0 1,0 0 0,-1-1 0,0 1-1,-1-1 1,-1 0 0,0 0-1,-1 0 1,-1 0 0,0 0-1,-1 0 1,-1 0 0,-7-29-1,8 42-11,1 0 0,-1 0 0,0 0 0,0-1 0,0 1 0,0 0 0,-1 1 0,1-1 0,0 0 0,-1 0 0,0 1 0,1-1 0,-1 0 0,0 1 0,0 0 0,-2-2 0,4 3-3,-1 0 0,1-1 0,-1 1 0,1 0 0,-1 0 0,1 0 0,-1 0 0,1 0 0,-1 0 0,1 0 0,-1 0 0,1 0 0,-1 0 0,0 0 0,1 0 0,-1 0 0,1 1 0,-1-1 0,1 0 0,-1 0 0,1 0 0,0 1 0,-1-1 0,0 1 0,-8 20-40,7-11 36,1 1 1,0-1-1,1 1 0,0-1 0,1 1 1,0 0-1,0-1 0,6 21 0,-6-28 9,0 0-1,1-1 0,-1 1 0,0 0 1,1-1-1,0 1 0,0-1 0,0 1 0,0-1 1,0 0-1,0 0 0,0 0 0,1 0 1,-1 0-1,1-1 0,-1 1 0,1-1 0,0 1 1,0-1-1,0 0 0,0 0 0,-1 0 1,1-1-1,0 1 0,0-1 0,1 1 1,-1-1-1,0 0 0,0 0 0,0-1 0,0 1 1,0 0-1,0-1 0,0 0 0,0 0 1,3-1-1,4-2 28,0 0 0,-1 0-1,1-1 1,-1 0 0,0-1 0,-1 0 0,1-1 0,-1 1 0,0-1 0,-1-1 0,0 0-1,0 0 1,-1 0 0,6-10 0,-1 1 10,-1 0-1,0-1 1,-2 0-1,0 0 1,-1-1-1,7-29 1,-9 28-7,-2 0 0,0 0 0,-1 1 0,-1-1 0,-1 0 0,-1 0-1,-1 0 1,-6-29 0,8 48-34,0 0 0,0 0 0,0 0-1,-1-1 1,1 1 0,0 0-1,-1 0 1,1 0 0,0 0-1,-1 0 1,1 0 0,-1 0-1,0 0 1,1 0 0,-1 0 0,0 1-1,0-1 1,1 0 0,-1 0-1,0 1 1,0-1 0,0 0-1,0 1 1,0-1 0,0 1-1,0-1 1,0 1 0,0-1-1,0 1 1,0 0 0,0 0 0,-1 0-1,1-1 1,0 1 0,0 0-1,0 0 1,0 0 0,0 1-1,0-1 1,-2 0 0,0 2-5,1 0 0,-1-1 1,1 1-1,0 0 0,-1 0 1,1 0-1,0 1 0,0-1 1,0 1-1,1-1 0,-1 1 1,1-1-1,-1 1 0,-1 3 1,-10 28 52,1 0 1,1 0-1,2 1 0,2 0 1,1 1-1,1-1 0,1 70 1,4-102-48,1 1 1,-1-1 0,1 0-1,-1 1 1,1-1-1,0 0 1,0 0 0,1 1-1,-1-1 1,1 0-1,-1 0 1,1-1 0,0 1-1,0 0 1,0 0-1,1-1 1,-1 0 0,5 4-1,-2-2 33,0-1-1,0-1 0,0 1 1,1-1-1,-1 0 1,1 0-1,-1 0 1,1-1-1,0 0 0,7 0 1,3 0-529,0-1 0,1 0 0,-1-1 0,0-1 0,0-1 0,0-1 0,18-5 0,-24 5-1317,0 1-1,0-2 0,0 1 0,17-13 0,-6-2-4167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5.823"/>
    </inkml:context>
    <inkml:brush xml:id="br0">
      <inkml:brushProperty name="width" value="0.025" units="cm"/>
      <inkml:brushProperty name="height" value="0.025" units="cm"/>
    </inkml:brush>
  </inkml:definitions>
  <inkml:trace contextRef="#ctx0" brushRef="#br0">81 322 11691,'0'0'12102,"-10"6"-10842,5-2-1151,0 0 0,-1 0 0,2 0 0,-1 0 0,0 1-1,1 0 1,0 0 0,0 0 0,1 1 0,-1-1 0,1 1 0,0 0 0,1 0 0,-1 0 0,1 0-1,0 0 1,1 0 0,-1 1 0,0 12 0,1-11-26,1 0-1,-1 0 1,1 0-1,1 0 0,-1 0 1,1 0-1,1 0 1,2 8-1,-4-14-74,1 0 0,0 0 0,0 0 0,1 0 0,-1-1-1,0 1 1,1 0 0,-1-1 0,1 1 0,-1-1 0,1 0 0,0 1-1,-1-1 1,1 0 0,0 0 0,0 0 0,0 0 0,0 0 0,0-1-1,0 1 1,0 0 0,0-1 0,0 0 0,0 1 0,1-1 0,-1 0-1,0 0 1,0 0 0,0 0 0,0-1 0,0 1 0,0-1 0,0 1-1,1-1 1,1-1 0,4-1 12,0 0 0,0-1 0,-1 0-1,1 0 1,-1-1 0,0 0 0,0 0 0,0 0 0,-1-1 0,0 0-1,0-1 1,0 1 0,8-15 0,0-1 5,0 0 1,-2-1-1,13-35 0,-15 29-11,-1 0-1,-2-1 1,-1-1 0,-1 1-1,-2-1 1,-1 0 0,-1 1-1,-4-34 1,-5 34 7,8 30-23,-1-1 0,1 0 1,-1 1-1,1-1 0,-1 1 0,1-1 1,-1 1-1,1-1 0,-1 1 1,1-1-1,-1 1 0,0-1 0,1 1 1,-1 0-1,0-1 0,1 1 0,-1 0 1,0 0-1,0 0 0,1-1 1,-1 1-1,-1 0 0,0 1-1,0-1-1,0 1 1,0 0-1,1 0 1,-1 0 0,0 0-1,0 0 1,0 0-1,1 0 1,-1 1-1,1-1 1,-1 1 0,1-1-1,-1 1 1,1-1-1,0 1 1,0 0-1,0 0 1,0 0 0,-2 3-1,-8 18 29,1 0 0,1 1 0,1 0 0,-6 34 1,11-45 6,1 1 1,0 0 0,1 0 0,1 0 0,0 0 0,1 0-1,0 0 1,1 0 0,6 21 0,-5-30-54,-1 0 0,1 0 0,-1-1 0,1 1 0,1-1 0,-1 0 0,0 0 0,1 0 0,0 0 0,0-1 0,0 1 0,1-1 0,-1 0 0,1-1 0,-1 1 0,1-1 0,0 0 0,0 0 0,0 0 0,0-1-1,10 2 1,-7-1-521,0-1-1,0 0 0,1-1 0,-1 0 1,0 0-1,9-2 0,-11 1-568,0 0 1,0-1-1,0 1 0,-1-1 0,1-1 0,0 1 1,-1-1-1,7-4 0,15-15-7345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6.165"/>
    </inkml:context>
    <inkml:brush xml:id="br0">
      <inkml:brushProperty name="width" value="0.025" units="cm"/>
      <inkml:brushProperty name="height" value="0.025" units="cm"/>
    </inkml:brush>
  </inkml:definitions>
  <inkml:trace contextRef="#ctx0" brushRef="#br0">101 54 10282,'0'0'3294,"1"-9"848,0-26-490,-1 34-3572,0 1 1,0 0 0,0-1 0,0 1 0,0-1-1,0 1 1,0 0 0,0-1 0,0 1 0,0 0-1,0-1 1,0 1 0,0 0 0,-1-1 0,1 1-1,0 0 1,0 0 0,0-1 0,-1 1 0,1 0-1,0-1 1,0 1 0,-1 0 0,1 0 0,0 0-1,-1-1 1,1 1 0,0 0 0,0 0 0,-1 0-1,1 0 1,0 0 0,-1-1 0,1 1-1,-1 0 1,1 0 0,0 0 0,-1 0 0,1 0-1,0 0 1,-1 0 0,1 0 0,0 0 0,-1 0-1,1 1 1,0-1 0,-1 0 0,1 0 0,0 0-1,-1 0 1,1 0 0,0 1 0,-1-1 0,1 0-1,0 0 1,0 0 0,-1 1 0,1-1 0,0 0-1,0 1 1,-1-1 0,-15 13 461,8-5-400,1 1-1,0 0 0,1 0 1,-1 1-1,2 0 0,-1 0 0,1 0 1,1 0-1,0 1 0,0 0 0,1 0 1,-2 19-1,5-29-142,0 0 0,1 0 0,-1 0 1,1-1-1,-1 1 0,1 0 0,-1 0 0,1-1 1,0 1-1,0 0 0,-1-1 0,1 1 0,0 0 1,0-1-1,-1 1 0,1-1 0,0 1 0,0-1 0,0 0 1,0 1-1,0-1 0,0 0 0,0 0 0,0 0 1,0 0-1,0 0 0,-1 0 0,1 0 0,0 0 1,0 0-1,0 0 0,0 0 0,1-1 0,38-4-286,31-22-820,-58 21 1117,-1 0-1,1 1 1,0 1-1,1 0 1,-1 1-1,1 0 1,16-1 0,-29 4 31,-1 1 1,1-1-1,-1 0 1,0 1-1,1-1 1,-1 0-1,1 1 1,-1-1-1,0 1 1,1-1-1,-1 0 1,0 1-1,0-1 1,1 1-1,-1-1 1,0 1-1,0-1 1,0 1-1,0-1 1,0 1-1,0 0 1,0-1-1,0 1 1,0-1 0,0 1-1,0-1 1,0 1-1,0-1 1,0 1-1,0-1 1,0 1-1,0-1 1,-1 1-1,1-1 1,0 1-1,0-1 1,-1 1-1,1-1 1,0 1-1,-1-1 1,1 0-1,0 1 1,-1-1-1,0 1 1,-13 23 732,0-7-616,-1-1 0,-1 0-1,0-2 1,-1 0 0,0 0 0,-1-2 0,-1 0-1,-26 12 1,38-23-7867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07.161"/>
    </inkml:context>
    <inkml:brush xml:id="br0">
      <inkml:brushProperty name="width" value="0.025" units="cm"/>
      <inkml:brushProperty name="height" value="0.025" units="cm"/>
    </inkml:brush>
  </inkml:definitions>
  <inkml:trace contextRef="#ctx0" brushRef="#br0">1 396 4612,'0'0'7789,"-1"-9"-6460,2-1-1029,0 0 0,1-1-1,0 1 1,0 0 0,1 0-1,0 1 1,1-1 0,0 0-1,1 1 1,0 0 0,0 0-1,12-13 1,-6 6 136,1 1-1,0 1 1,1 0 0,1 1-1,0 0 1,28-18 0,-40 29-407,1 0 0,0 0 0,0 1 0,1-1 1,-1 1-1,0 0 0,1-1 0,-1 2 0,0-1 1,1 0-1,-1 1 0,1-1 0,-1 1 0,7 1 1,-7-1-5,-1 1 0,0 0 0,1 0 1,-1 0-1,0 0 0,1 0 1,-1 1-1,0-1 0,0 1 0,0-1 1,0 1-1,0 0 0,-1-1 1,1 1-1,-1 0 0,3 3 1,3 9 107,0 0-1,-1 0 1,-1 1 0,0-1 0,4 27 0,12 28 332,-21-66-413,1-1 0,0 1-1,0-1 1,1 1 0,-1-1 0,1 1 0,-1-1 0,1 0 0,0 0 0,-1 0 0,1 0 0,0 0 0,0 0 0,1 0 0,-1-1 0,0 1 0,0-1 0,1 0 0,-1 0 0,1 1 0,-1-2 0,1 1 0,0 0 0,-1 0 0,1-1 0,0 1 0,0-1 0,-1 0 0,1 0 0,0 0-1,0 0 1,-1-1 0,1 1 0,0-1 0,-1 1 0,1-1 0,-1 0 0,1 0 0,0 0 0,-1-1 0,3-1 0,6-4 196,0 0-1,0-1 1,-1-1 0,-1 0-1,1 0 1,-1-1 0,9-12 0,3-6 37,-1-2 0,19-35 1,-34 56-249,0-1-1,0 0 1,-1 0 0,-1-1 0,0 1-1,0-1 1,-1 0 0,0 1 0,-1-1-1,0 0 1,-1-14 0,0 24-63,0 1 0,0-1 0,0 0 0,-1 1 0,1-1 0,0 0 0,0 1 0,-1-1 0,1 0 0,0 1 1,-1-1-1,1 0 0,0 1 0,-1-1 0,1 1 0,-1-1 0,1 1 0,-1-1 0,1 1 0,-1-1 0,0 1 0,1-1 0,-1 1 0,0 0 1,1-1-1,-1 1 0,0 0 0,1 0 0,-1-1 0,0 1 0,1 0 0,-1 0 0,0 0 0,0 0 0,1 0 0,-1 0 0,0 0 1,-1 1-1,-10 4-8311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2.130"/>
    </inkml:context>
    <inkml:brush xml:id="br0">
      <inkml:brushProperty name="width" value="0.025" units="cm"/>
      <inkml:brushProperty name="height" value="0.025" units="cm"/>
    </inkml:brush>
  </inkml:definitions>
  <inkml:trace contextRef="#ctx0" brushRef="#br0">1 161 15631,'0'-9'1452,"0"3"-1202,0 0-1,0-1 1,1 1 0,0 0 0,0 0-1,0 1 1,1-1 0,0 0 0,0 0-1,1 1 1,-1-1 0,1 1 0,1 0-1,-1 0 1,1 0 0,-1 0-1,1 0 1,1 1 0,-1 0 0,1 0-1,-1 0 1,9-5 0,-6 5-113,0 1-1,0 0 1,0 0 0,0 0-1,0 1 1,1 0 0,-1 0-1,1 1 1,13-1 0,-18 2-126,0 0 0,0 0 0,0 0 0,-1 0 0,1 1 0,0-1 0,0 1 0,0 0 0,-1 0 0,1 0 0,0 0 0,-1 0 0,1 1 0,-1-1 0,1 1 0,-1 0 0,0-1 0,0 1 0,0 0 0,0 0 1,0 0-1,0 1 0,0-1 0,-1 0 0,1 1 0,-1-1 0,1 1 0,0 4 0,1 4 38,0 0 1,-1 0 0,-1 0-1,0 1 1,-1-1-1,0 0 1,0 1-1,-1-1 1,-1 0 0,0 1-1,0-1 1,-1 0-1,-6 14 1,-8 17 251,-2-1 1,-25 40-1,22-42 113,3-7 98,12-20-208,0-1-1,1 1 1,0 1-1,1-1 1,-7 23-1,12-34-296,0 0-1,-1 0 0,1 0 0,0 0 0,0 0 1,0 0-1,0 0 0,0 0 0,0 0 0,0 0 1,0-1-1,0 1 0,0 0 0,1 0 1,-1 0-1,0 0 0,1 0 0,-1 0 0,0 0 1,1 0-1,-1-1 0,1 1 0,0 0 0,-1 0 1,1 0-1,0-1 0,-1 1 0,1-1 1,0 1-1,0 0 0,-1-1 0,1 1 0,0-1 1,0 1-1,0-1 0,0 0 0,0 0 0,0 1 1,0-1-1,0 0 0,0 0 0,0 0 1,0 0-1,0 0 0,0 0 0,1 0 0,5 0-2,0-1 0,0 0 0,0 0 0,0-1-1,9-3 1,13-6-443,-1-1 0,0-2 0,50-33-1,69-65-8939,-93 64 21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2.474"/>
    </inkml:context>
    <inkml:brush xml:id="br0">
      <inkml:brushProperty name="width" value="0.025" units="cm"/>
      <inkml:brushProperty name="height" value="0.025" units="cm"/>
    </inkml:brush>
  </inkml:definitions>
  <inkml:trace contextRef="#ctx0" brushRef="#br0">139 80 18770,'-11'5'1164,"3"-2"-901,0 0 1,1 1 0,0 0 0,-1 1-1,1 0 1,1 0 0,-1 0 0,1 1 0,0-1-1,0 2 1,0-1 0,1 1 0,0 0-1,1 0 1,-1 0 0,-4 12 0,5-10-143,1-1 1,1 1-1,-1 0 1,2 0-1,-1 0 0,1 0 1,0 0-1,1 0 1,0 0-1,0 0 1,1 0-1,0 0 0,4 13 1,-3-18-100,-1 1-1,1-1 1,0 0 0,1 0-1,-1 1 1,1-1-1,0-1 1,0 1 0,0 0-1,0-1 1,1 0 0,-1 1-1,1-1 1,0-1 0,0 1-1,0-1 1,0 1 0,0-1-1,1 0 1,-1-1 0,1 1-1,-1-1 1,1 0 0,0 0-1,-1 0 1,9 0 0,-4-1 25,1 0 1,-1-1-1,0 0 1,1-1-1,-1 0 1,0-1-1,0 1 1,0-2-1,-1 1 1,1-1-1,-1 0 1,0-1 0,0 0-1,0-1 1,0 1-1,-1-1 1,0-1-1,-1 1 1,1-1-1,-1-1 1,0 1-1,-1-1 1,0 0-1,0 0 1,4-12 0,-4 12 12,-1 0 0,-1 0 0,0-1 0,0 1 1,0-1-1,-1 1 0,0-1 0,-1 0 0,0 0 1,-1 0-1,1 0 0,-2 0 0,1 0 0,-1 0 1,-1 1-1,0-1 0,0 0 0,0 0 0,-1 1 1,0 0-1,-1-1 0,0 1 0,-1 1 0,1-1 1,-1 1-1,-10-12 0,12 16-56,0 0 1,0 0-1,0 1 1,0-1-1,0 1 1,0 0-1,-1 0 1,1 0-1,-1 0 1,1 0-1,-1 1 1,0 0-1,0 0 1,1 0-1,-1 0 1,0 0-1,0 1 1,0 0-1,0 0 1,0 0-1,0 0 1,0 0-1,-4 2 1,5-1-91,0 1 0,0-1 0,0 1 0,0 0 1,0 0-1,0 0 0,0 0 0,1 1 0,-1-1 0,1 1 0,-1-1 1,1 1-1,0 0 0,0 0 0,0 0 0,1 0 0,-1 0 0,1 0 0,0 1 1,0-1-1,0 0 0,0 1 0,0-1 0,1 1 0,-1 4 0,1-4-267,-1-1 0,1 1 0,0 0 0,0 0 0,1 0 0,-1-1 0,1 1 0,-1 0 0,1 0 0,1-1 0,1 6 0,-2-7 3,0-1 0,0 1 0,0-1-1,0 1 1,1-1 0,-1 1 0,0-1 0,1 0 0,-1 0 0,1 0-1,-1 0 1,1 0 0,0 0 0,-1 0 0,4 1 0,24 2-6777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2.802"/>
    </inkml:context>
    <inkml:brush xml:id="br0">
      <inkml:brushProperty name="width" value="0.025" units="cm"/>
      <inkml:brushProperty name="height" value="0.025" units="cm"/>
    </inkml:brush>
  </inkml:definitions>
  <inkml:trace contextRef="#ctx0" brushRef="#br0">106 1 17424,'0'0'4976,"-2"13"-3108,-58 272 2513,16-98-4673,51-216-4287,0 4-1256,5-46-1,-11 30-1114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3.142"/>
    </inkml:context>
    <inkml:brush xml:id="br0">
      <inkml:brushProperty name="width" value="0.025" units="cm"/>
      <inkml:brushProperty name="height" value="0.025" units="cm"/>
    </inkml:brush>
  </inkml:definitions>
  <inkml:trace contextRef="#ctx0" brushRef="#br0">187 45 6854,'-11'-6'5275,"4"2"-4811,-2-1 517,-1 0-1,1 0 0,-1 1 1,0 1-1,-15-4 0,23 6-799,-1 1 0,0-1-1,0 1 1,0 0-1,0 0 1,1 0 0,-1 0-1,0 1 1,0-1 0,0 1-1,1 0 1,-1-1-1,0 1 1,1 1 0,-1-1-1,1 0 1,-1 1-1,1-1 1,-1 1 0,1-1-1,0 1 1,0 0-1,0 0 1,0 0 0,0 1-1,0-1 1,1 0-1,-3 4 1,0 1-21,1-1-1,0 1 1,1 0-1,-1 0 1,1 0-1,0 0 1,1 0-1,0 0 1,0 0-1,0 1 1,1-1-1,0 0 1,1 0-1,-1 1 1,3 8-1,-2-12-121,1 0 0,-1 0-1,1 0 1,-1-1 0,1 1-1,0 0 1,0-1 0,1 1 0,-1-1-1,1 0 1,0 0 0,0 0 0,0 0-1,0 0 1,0-1 0,1 1 0,-1-1-1,1 0 1,-1 0 0,1 0 0,0-1-1,0 1 1,0-1 0,0 0 0,0 0-1,0 0 1,7 0 0,-2-1-8,0 0 0,1-1 1,-1 1-1,1-2 0,-1 1 1,0-1-1,0-1 0,0 0 1,0 0-1,-1-1 0,1 0 1,-1 0-1,14-10 0,-17 11-18,-1 0 0,1-1 0,-1 0 0,1 0 0,-1 0 0,0 0 0,0-1-1,-1 0 1,0 0 0,1 0 0,-2 0 0,1 0 0,-1 0 0,1-1 0,-1 1 0,-1-1 0,1 0-1,-1 1 1,0-1 0,0 0 0,-1 0 0,0 0 0,0-6 0,-1 8-5,0 1 0,0 0 0,0-1 0,0 1 0,-1 0 1,1 0-1,-1 0 0,0 0 0,0 0 0,0 0 0,0 0 0,-1 1 0,1-1 1,-1 1-1,1-1 0,-1 1 0,0 0 0,0 0 0,0 1 0,0-1 0,0 0 1,0 1-1,-1 0 0,1 0 0,0 0 0,-1 0 0,1 0 0,-7 0 0,5 0-12,-1 1 1,0-1-1,0 1 0,0 0 0,0 1 0,1-1 0,-1 1 0,0 0 0,0 0 0,1 1 0,-1 0 0,1 0 0,-1 0 0,1 1 1,0 0-1,-9 6 0,8-3-118,0 0 1,1 1 0,0 0 0,0 0-1,0 1 1,1-1 0,0 1 0,1 0-1,0 0 1,0 0 0,0 0 0,1 0 0,1 1-1,-1-1 1,1 1 0,1 11 0,0-10-432,0-1 0,1 1 0,0-1 0,1 1 1,0-1-1,4 14 0,-3-17-246,-1 0 1,1 0 0,1 0-1,-1 0 1,1-1-1,0 1 1,0-1-1,0 0 1,7 7-1,22 12-6422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2.003"/>
    </inkml:context>
    <inkml:brush xml:id="br0">
      <inkml:brushProperty name="width" value="0.025" units="cm"/>
      <inkml:brushProperty name="height" value="0.025" units="cm"/>
    </inkml:brush>
  </inkml:definitions>
  <inkml:trace contextRef="#ctx0" brushRef="#br0">48 1 10794,'0'0'4581,"-47"69"-4421,47-40-64,0 5-64,0 4 0,0 2-352,2 4-1218,0 0-1056,-2-1-2531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3.484"/>
    </inkml:context>
    <inkml:brush xml:id="br0">
      <inkml:brushProperty name="width" value="0.025" units="cm"/>
      <inkml:brushProperty name="height" value="0.025" units="cm"/>
    </inkml:brush>
  </inkml:definitions>
  <inkml:trace contextRef="#ctx0" brushRef="#br0">116 7 11179,'0'0'6411,"-6"8"-3598,-3 3-2113,2-1 0,-1 1 0,1 1 0,1-1-1,0 1 1,1 0 0,0 1 0,1-1 0,0 1-1,-3 25 1,7-37-694,0 1-1,0-1 1,0 0-1,0 0 0,0 0 1,0 0-1,1 0 1,-1 0-1,0 0 1,1 0-1,-1-1 0,1 1 1,-1 0-1,1 0 1,0 0-1,-1 0 1,1 0-1,0-1 1,-1 1-1,1 0 0,0-1 1,0 1-1,0 0 1,0-1-1,-1 1 1,1-1-1,0 0 0,0 1 1,0-1-1,0 0 1,0 1-1,0-1 1,0 0-1,0 0 0,0 0 1,0 0-1,0 0 1,0 0-1,0 0 1,1 0-1,-1 0 1,0-1-1,0 1 0,0 0 1,-1-1-1,2 0 1,3 0 7,1 0 0,-2-1 0,1 0 0,0 0 0,0 0 1,0-1-1,-1 0 0,5-3 0,-5 2 2,0 1 0,-1 0 0,0-1 0,0 0 0,0 0 0,0 0 0,-1 0 0,0 0 0,0-1 0,0 1-1,0-1 1,0 1 0,-1-1 0,0 1 0,0-1 0,0 0 0,-1 0 0,1 0 0,-1 0 0,-1 1 0,1-6 0,-1 6-1,0 1 0,0-1 0,0 1 0,0 0-1,-1 0 1,1-1 0,-1 1 0,0 0 0,0 0 0,0 0 0,0 1-1,0-1 1,-1 0 0,1 1 0,-1 0 0,0-1 0,1 1 0,-1 0 0,0 0-1,0 1 1,-1-1 0,1 1 0,0-1 0,0 1 0,-1 0 0,1 0 0,-1 1-1,-5-1 1,6 0-32,-1 0 1,1 1-1,0 0 0,0-1 0,0 1 0,0 1 0,-1-1 0,1 0 1,0 1-1,0-1 0,0 1 0,0 0 0,0 0 0,0 1 0,0-1 1,0 0-1,0 1 0,1 0 0,-1-1 0,1 1 0,-1 0 0,1 1 1,0-1-1,0 0 0,-1 1 0,-1 4 0,2-4-449,1 1 0,-1-1 0,1 1-1,0 0 1,1 0 0,-1-1 0,0 1 0,1 0 0,0 0-1,0 0 1,0 0 0,1 0 0,-1-1 0,3 8 0,5 7-7349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4.806"/>
    </inkml:context>
    <inkml:brush xml:id="br0">
      <inkml:brushProperty name="width" value="0.025" units="cm"/>
      <inkml:brushProperty name="height" value="0.025" units="cm"/>
    </inkml:brush>
  </inkml:definitions>
  <inkml:trace contextRef="#ctx0" brushRef="#br0">70 517 7015,'0'0'-433,"-1"-8"5601,1 7-4848,-10-36 3093,10 36-3252,-1 0 0,1-1 1,-1 1-1,1 0 0,-1 0 1,1 0-1,-1 0 0,0 1 1,1-1-1,-1 0 0,0 0 1,0 0-1,0 0 0,0 1 1,0-1-1,0 0 1,0 1-1,0-1 0,0 1 1,0-1-1,0 1 0,0-1 1,0 1-1,0 0 0,0 0 1,0 0-1,0-1 0,-1 1 1,1 0-1,0 0 0,0 0 1,0 1-1,0-1 0,0 0 1,-1 0-1,1 1 1,0-1-1,-2 1 0,2 0-60,-1 1-1,1-1 0,-1 0 1,1 1-1,0-1 0,-1 1 1,1 0-1,0-1 1,0 1-1,0 0 0,0 0 1,0 0-1,1-1 0,-1 1 1,0 0-1,1 0 1,0 0-1,-1 0 0,1 4 1,-2 46 404,3-40-338,-1-3-125,0-1 0,1 1 0,0-1 0,1 1 0,0-1 0,0 0 0,6 13 0,-7-19-32,-1 0 1,1 0-1,0 0 1,0-1 0,0 1-1,1 0 1,-1 0-1,0-1 1,1 1-1,-1-1 1,0 1-1,1-1 1,0 0 0,-1 0-1,1 0 1,0 1-1,0-1 1,0-1-1,0 1 1,0 0-1,0 0 1,0-1 0,0 1-1,0-1 1,0 0-1,0 0 1,0 0-1,0 0 1,0 0-1,0 0 1,0 0 0,0 0-1,0-1 1,0 1-1,0-1 1,0 0-1,2 0 1,0-2 98,1 0 0,-1 0 0,0 0 0,0 0 0,-1 0 0,1-1 0,-1 1 1,1-1-1,-1 0 0,0 0 0,-1-1 0,1 1 0,-1 0 0,0-1 0,0 0 0,0 1 0,-1-1 0,1 0 1,0-5-1,2-9 85,-1 0-1,-1 0 1,1-31 0,-11-3-10,8 52-184,0 0 0,0-1 0,-1 1 1,1 0-1,0 0 0,0 0 0,-1 0 0,1 0 0,-1 0 0,1 0 0,-1 0 0,1 0 0,-1 0 0,0 0 0,1 0 0,-1 0 0,0 1 0,0-1 0,0 0 1,1 0-1,-1 1 0,0-1 0,0 0 0,0 1 0,0-1 0,0 1 0,0 0 0,0-1 0,-1 1 0,1 0 0,0-1 0,0 1 0,0 0 0,0 0 1,0 0-1,0 0 0,-1 0 0,1 0 0,0 0 0,0 1 0,0-1 0,0 0 0,0 1 0,-2 0 0,2 1-11,-1 0-1,0 0 1,1 1-1,-1-1 1,1 1-1,0-1 1,0 1-1,0-1 1,0 1-1,1-1 1,-1 1-1,1 0 1,-1 0-1,1-1 1,0 1 0,0 0-1,1 5 1,-1-1 9,0 1-1,1-1 1,0 0 0,0 0 0,4 13 0,-4-18 2,-1-1 0,1 0 0,-1 0-1,1 0 1,0 0 0,0 0 0,0 0 0,0 0-1,0 0 1,0 0 0,0 0 0,0 0-1,0 0 1,0-1 0,0 1 0,0-1 0,1 1-1,-1-1 1,0 1 0,0-1 0,1 1-1,-1-1 1,0 0 0,1 0 0,-1 0 0,0 0-1,1 0 1,-1 0 0,0 0 0,1 0-1,-1 0 1,0-1 0,0 1 0,2-1 0,1-1 11,0 1-1,0-1 1,0 0 0,0 0 0,-1 0 0,1-1 0,-1 1 0,1-1 0,3-5 0,10-13 80,-1 0 1,-1-1 0,-1-1-1,0 0 1,-2-1-1,12-35 1,-10 19-52,-2 0 0,-1-1 0,6-55-1,-13 24-7,-7 61-61,-2 16-42,-5 19-101,2 28 157,3 0-1,1 0 0,6 72 1,-2-94 13,1-6 35,0 0-1,2-1 1,0 0 0,2 1-1,0-1 1,2-1 0,0 1-1,2-1 1,0 0 0,1-1-1,2 0 1,0-1 0,1 0-1,1-1 1,1-1 0,23 24-1,-12-18-22,-18-18-11,-1 0 1,0 1-1,0 0 0,-1 0 1,0 0-1,11 17 1,-17-23-2,0-1 1,0 0-1,0 1 1,0-1-1,0 0 1,0 1-1,0-1 1,0 0-1,0 0 1,0 1-1,0-1 1,0 0-1,0 1 1,0-1-1,-1 0 1,1 1-1,0-1 1,0 0-1,0 0 1,0 1-1,-1-1 1,1 0 0,0 0-1,0 1 1,0-1-1,-1 0 1,1 0-1,0 1 1,0-1-1,-1 0 1,1 0-1,0 0 1,-1 0-1,1 0 1,0 1-1,0-1 1,-1 0-1,1 0 1,0 0-1,-1 0 1,1 0-1,0 0 1,-1 0-1,1 0 1,0 0-1,-1 0 1,1 0-1,0 0 1,-1 0-1,1-1 1,0 1-1,0 0 1,-1 0-1,1 0 1,0 0-1,-1 0 1,1-1-1,0 1 1,0 0 0,-1 0-1,1-1 0,-24-7-103,-5-7 66,0-1-1,2-2 1,0 0 0,1-2-1,0-1 1,2-1 0,-36-41-1,58 61 40,0-1 0,1 1 0,-1-1 1,0 0-1,1 0 0,0 0 0,0 0 0,0 0 0,0 0 0,0 0 0,1 0 0,-1 0 0,1 0 0,0 0 0,0 0 0,0 0 0,0 0 1,0 0-1,1-1 0,-1 1 0,1 0 0,0 0 0,0 0 0,0 0 0,0 1 0,1-1 0,-1 0 0,1 0 0,0 1 0,0-1 1,0 1-1,0 0 0,0-1 0,0 1 0,4-2 0,9-9-52,1 1-1,1 0 1,0 2 0,27-13-1,-17 8-131,91-57-5624,-66 30-1618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5.943"/>
    </inkml:context>
    <inkml:brush xml:id="br0">
      <inkml:brushProperty name="width" value="0.025" units="cm"/>
      <inkml:brushProperty name="height" value="0.025" units="cm"/>
    </inkml:brush>
  </inkml:definitions>
  <inkml:trace contextRef="#ctx0" brushRef="#br0">13 93 14029,'0'0'7154,"-2"9"-5841,-4 43-653,3 0 0,1 0 0,3 0 1,2 0-1,12 64 0,-11-108-60,0-16-99,0-19 26,0-9-462,-3-1 0,0 0 0,-3 1 0,-1-1-1,-1 1 1,-12-43 0,16 79-69,2 9-55,-1-1 0,1 0 0,1 0 0,0 0 0,5 10 0,-2-8 56,1-1 0,0 0 0,1 0-1,0 0 1,0-1 0,1 0 0,0-1-1,0 0 1,1 0 0,0-1 0,0 0-1,13 4 1,-19-8 7,0 0-1,0-1 1,0 0-1,0 0 1,0 0-1,0 0 1,0-1 0,1 1-1,-1-1 1,0 0-1,0-1 1,1 1-1,-1-1 1,0 1-1,0-1 1,0-1-1,0 1 1,0 0 0,0-1-1,0 0 1,0 0-1,-1 0 1,1 0-1,-1-1 1,1 0-1,-1 1 1,0-1-1,0 0 1,0 0-1,-1-1 1,1 1 0,-1-1-1,0 1 1,0-1-1,3-7 1,1-2 12,-1 0 0,-1-1 0,0 1 0,-1-1 0,-1 0 0,0 0 0,0-16 0,-2 21-5,1 0 0,-2 0-1,1 0 1,-1 0-1,-1 0 1,1 0 0,-2 0-1,1 0 1,-1 1 0,0-1-1,-8-13 1,10 21-12,1 0 0,-1-1 0,0 1 0,1 0 0,-1 0 0,0 0 0,0 0 0,0 0 0,0 1 0,1-1 0,-1 0 0,0 0 0,0 0 0,-1 1 0,1-1 0,0 1 0,0-1 0,0 1 0,0-1 0,0 1 0,-1 0 0,1-1 0,0 1 0,0 0 0,-2 0 0,1 1-4,1-1 1,-1 1-1,1 0 0,0 0 0,0 0 0,0-1 0,-1 1 0,1 1 0,0-1 1,0 0-1,0 0 0,0 0 0,1 1 0,-1-1 0,0 0 0,0 1 0,0 1 1,-3 8-31,0 1 1,0 0-1,-2 21 1,5-29 35,-3 20 53,1-1 1,1 1-1,1 26 0,2-43-34,-1-1-1,1 0 0,0 0 1,1 1-1,0-1 0,0 0 1,4 8-1,-5-11-13,1-1 0,-1 1-1,1-1 1,0 0 0,-1 0-1,1 0 1,0 0 0,0 0-1,0 0 1,1-1 0,-1 1-1,0 0 1,1-1 0,-1 0-1,1 0 1,-1 0 0,5 1-1,3 0 19,1-1 0,-1 0-1,0-1 1,1 0 0,-1-1-1,0 0 1,1 0 0,-1-1 0,0-1-1,0 0 1,0 0 0,-1-1-1,1 0 1,-1 0 0,0-1 0,9-7-1,-10 8-22,0-1-1,-1-1 0,0 1 1,0-1-1,0 0 1,0-1-1,-1 0 1,0 0-1,-1 0 0,0-1 1,0 0-1,0 0 1,-1 0-1,0 0 1,-1-1-1,0 1 0,0-1 1,2-11-1,-5 17 0,1 1-1,-1 0 0,0-1 1,0 1-1,0 0 1,0-1-1,-1 1 0,1 0 1,-1 0-1,1-1 1,-1 1-1,0 0 0,1 0 1,-1 0-1,0 0 1,-1 0-1,-1-3 0,2 4 0,0 0-1,0 0 1,-1 0-1,1 0 0,0 1 1,0-1-1,-1 0 0,1 1 1,-1-1-1,1 1 0,-1-1 1,1 1-1,-1 0 0,1 0 1,-1 0-1,1-1 0,-1 1 1,1 1-1,-1-1 0,-1 0 1,-1 1 4,-1 0-1,0 1 1,1-1 0,-1 1 0,1 0 0,0 0 0,-1 1 0,1-1-1,0 1 1,1 0 0,-1 0 0,0 0 0,1 1 0,0-1-1,-4 5 1,0 3 85,1 0 0,0 0-1,1 1 1,0 0 0,0 0 0,-4 24-1,8-32-50,0 1 0,0 0 0,1 0 0,0 0 0,0 0 0,0 0 0,1 0 0,0-1 0,1 9 0,-1-11-28,0 0 1,0 1-1,0-1 1,1 0-1,-1 0 1,1 0 0,-1 0-1,1 0 1,-1 0-1,1 0 1,0-1-1,0 1 1,0 0-1,0-1 1,0 0-1,0 1 1,0-1 0,1 0-1,2 1 1,8 1-25,-1 0 1,1 0-1,0-2 1,0 1-1,0-2 1,0 0-1,-1 0 1,26-5-1,-29 4-593,0-1 0,-1 0-1,1-1 1,-1 0 0,0 0-1,0-1 1,0 0 0,9-6-1,9-15-6854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6.883"/>
    </inkml:context>
    <inkml:brush xml:id="br0">
      <inkml:brushProperty name="width" value="0.025" units="cm"/>
      <inkml:brushProperty name="height" value="0.025" units="cm"/>
    </inkml:brush>
  </inkml:definitions>
  <inkml:trace contextRef="#ctx0" brushRef="#br0">4 1 11275,'0'0'8258,"-2"11"-7169,1 3-813,1-1-1,0 0 1,1 0-1,0 1 0,1-1 1,1 0-1,0 0 1,1 0-1,8 20 1,26 52 786,25 69-395,-56-134-120,-1 1-1,-1 1 0,0-1 1,-2 1-1,1 31 0,-4-52-511,-1 0 0,1 0 0,0-1 0,0 1 0,-1 0-1,1 0 1,-1-1 0,1 1 0,0 0 0,-1-1 0,1 1 0,-1-1 0,0 1-1,1 0 1,-1-1 0,1 0 0,-1 1 0,0-1 0,1 1 0,-1-1 0,0 0-1,1 1 1,-1-1 0,0 0 0,0 0 0,0 1 0,1-1 0,-1 0-1,0 0 1,0 0 0,1 0 0,-1 0 0,0 0 0,0 0 0,0 0 0,1-1-1,-1 1 1,0 0 0,0 0 0,1-1 0,-1 1 0,0 0 0,1-1 0,-2 0-1,-33-15 645,29 11-638,1-1-1,0 0 1,1-1 0,-1 1 0,1-1 0,0 0 0,1 0 0,0 0 0,0-1 0,0 1 0,1-1-1,0 1 1,-1-11 0,1 0-49,0 1 1,1-1-1,1 0 0,4-32 0,-4 48 2,1 0 0,-1 1 0,0-1 0,1 0 0,-1 0 0,1 0 0,0 0 0,0 1 0,-1-1-1,1 0 1,0 1 0,0-1 0,3-2 0,-4 4 6,1-1 0,-1 1 0,1-1 0,-1 1 0,1 0 0,0-1 0,-1 1 0,1 0 0,0-1 0,-1 1 0,1 0 1,0 0-1,0 0 0,-1 0 0,1 0 0,0 0 0,-1 0 0,1 0 0,0 0 0,0 0 0,-1 0 0,1 0 0,0 0 0,0 1 0,1 0-87,-1 0 0,1 0 0,0 0-1,-1 0 1,1 0 0,-1 1 0,0-1 0,1 1 0,-1-1-1,0 1 1,0-1 0,0 1 0,0 0 0,0-1 0,-1 1 0,1 0-1,0 0 1,-1 0 0,1-1 0,-1 1 0,0 0 0,0 0-1,1 0 1,-1 3 0,0-3-747,-1 3-1026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7.284"/>
    </inkml:context>
    <inkml:brush xml:id="br0">
      <inkml:brushProperty name="width" value="0.025" units="cm"/>
      <inkml:brushProperty name="height" value="0.025" units="cm"/>
    </inkml:brush>
  </inkml:definitions>
  <inkml:trace contextRef="#ctx0" brushRef="#br0">11 310 9065,'-2'-8'1265,"0"1"-683,0-1 0,1 1-1,-1-1 1,1 1 0,1-1 0,0 1 0,0-1 0,0 1 0,1-1 0,0 0-1,1 1 1,-1 0 0,1-1 0,1 1 0,0 0 0,0 0 0,0 0 0,0 0 0,1 1-1,7-9 1,5 0-287,1 1-1,1 0 0,0 2 0,0 0 1,1 1-1,1 1 0,-1 0 1,2 2-1,-1 0 0,1 2 0,1 0 1,-1 1-1,1 1 0,-1 1 1,24 0-1,-43 3-291,-1 0 1,0 1-1,1-1 1,-1 0 0,0 0-1,1 1 1,-1-1-1,0 0 1,1 1-1,-1-1 1,0 1-1,0 0 1,0-1-1,1 1 1,-1 0 0,0 0-1,0 0 1,0 0-1,0 0 1,0 0-1,-1 0 1,1 0-1,0 0 1,0 0 0,-1 1-1,1-1 1,-1 0-1,1 0 1,-1 1-1,1-1 1,-1 0-1,0 1 1,0-1-1,1 0 1,-1 1 0,0-1-1,0 0 1,0 1-1,-1-1 1,1 1-1,0-1 1,0 0-1,-1 2 1,-1 5 46,1-1 1,-1 0 0,-1 0-1,1 0 1,-1 0-1,0 0 1,-5 6-1,-23 31 546,-3-1 0,-2-1 0,-1-2-1,-55 45 1,89-82-581,-26 15 109,33-26-530,23-17-1327,2 2-1,1 0 0,0 2 1,39-20-1,-1 0-3675,-18 8-442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7.624"/>
    </inkml:context>
    <inkml:brush xml:id="br0">
      <inkml:brushProperty name="width" value="0.025" units="cm"/>
      <inkml:brushProperty name="height" value="0.025" units="cm"/>
    </inkml:brush>
  </inkml:definitions>
  <inkml:trace contextRef="#ctx0" brushRef="#br0">19 120 12844,'0'0'10266,"-5"11"-9193,2-2-945,1-1 0,-1 1 0,1 0-1,1 0 1,0 0 0,0 0 0,1 14 0,0-21-114,0 1-1,0-1 1,1 1 0,-1-1-1,1 1 1,-1-1 0,1 1-1,0-1 1,0 1 0,0-1-1,0 0 1,1 1 0,-1-1-1,0 0 1,1 0 0,0 0-1,-1 0 1,1-1 0,0 1 0,0 0-1,0-1 1,0 1 0,1-1-1,-1 1 1,0-1 0,0 0-1,1 0 1,-1 0 0,1-1-1,-1 1 1,1 0 0,-1-1-1,1 0 1,-1 1 0,1-1-1,-1 0 1,5-1 0,-3 0 0,-1 1-1,1-1 1,0-1 0,0 1 0,-1-1 0,1 1 0,-1-1 0,1 0 0,-1 0 0,0 0-1,1-1 1,-1 1 0,0-1 0,-1 0 0,1 0 0,0 0 0,-1 0 0,0 0 0,0-1-1,0 1 1,0-1 0,0 1 0,-1-1 0,1 0 0,0-5 0,3-5 6,-1-1 0,0 0-1,-1 0 1,0-1 0,-1-19 0,-1 21 25,0-33-4,-1 45-19,0 1 0,0-1 0,0 0 0,0 0 0,0 1 1,-1-1-1,1 0 0,-1 1 0,1-1 0,-1 0 0,0 1 0,1-1 1,-1 1-1,0-1 0,0 1 0,0 0 0,0-1 0,0 1 0,-2-2 1,2 3-9,1 0 1,-1-1 0,1 1 0,-1 0 0,1 0 0,-1 0 0,1 0-1,-1 0 1,1 0 0,-1 0 0,1 0 0,-1 0 0,1 1-1,0-1 1,-1 0 0,1 0 0,-1 0 0,1 0 0,-1 1-1,1-1 1,0 0 0,-1 0 0,1 1 0,0-1 0,-1 0 0,1 1-1,0-1 1,-1 0 0,1 1 0,0-1 0,-1 0 0,1 1-1,0-1 1,0 1 0,0-1 0,-1 1 0,1-1 0,0 1 0,0-1-1,0 0 1,0 1 0,0 0 0,-5 24 131,5-22-130,-3 21 72,1 0-1,2 33 0,0-50-63,1 1 0,0-1-1,0 0 1,1 1-1,0-1 1,0 0-1,1 0 1,-1 0-1,1 0 1,1-1-1,8 13 1,-11-17-66,1 0-1,-1-1 1,1 1 0,0 0 0,-1-1-1,1 1 1,0-1 0,0 0 0,0 0-1,0 0 1,0 0 0,1 0 0,-1 0-1,0 0 1,0-1 0,1 1 0,-1-1-1,0 1 1,1-1 0,-1 0 0,0 0 0,1 0-1,-1 0 1,0-1 0,1 1 0,-1-1-1,0 1 1,0-1 0,1 0 0,-1 0-1,0 0 1,0 0 0,0 0 0,0 0-1,0-1 1,3-2 0,2-2-1035,0 0-1,0 0 1,-1-1 0,0 1-1,0-2 1,-1 1 0,0-1 0,5-9-1,8-20-7671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8.105"/>
    </inkml:context>
    <inkml:brush xml:id="br0">
      <inkml:brushProperty name="width" value="0.025" units="cm"/>
      <inkml:brushProperty name="height" value="0.025" units="cm"/>
    </inkml:brush>
  </inkml:definitions>
  <inkml:trace contextRef="#ctx0" brushRef="#br0">15 1 15375,'0'0'4051,"-3"11"-2396,-2 27-910,1 1 0,2 0 0,2 0 0,1 0 0,2-1 0,2 1 0,1-1 0,19 61 0,-25-98-738,1 1 0,-1 0 0,0-1 0,1 1 0,-1-1-1,1 1 1,0-1 0,0 1 0,0-1 0,-1 1 0,1-1-1,1 0 1,-1 1 0,0-1 0,0 0 0,0 0 0,1 0 0,-1 0-1,0 0 1,1 0 0,1 1 0,-2-2 1,0 0 1,1-1-1,-1 1 0,0 0 1,0-1-1,0 1 1,0 0-1,1-1 0,-1 1 1,0-1-1,0 0 1,0 1-1,0-1 0,0 0 1,0 0-1,0 1 1,-1-1-1,1 0 0,0 0 1,0 0-1,1-2 1,6-11 36,1 0 1,-2-1-1,8-21 1,-7 19-115,-6 13 28,30-52-346,-31 54 376,-1 0 1,1 1 0,0-1 0,0 1-1,0 0 1,1-1 0,-1 1-1,0 0 1,0-1 0,1 1-1,-1 0 1,1 0 0,-1 0 0,1 0-1,-1 1 1,1-1 0,0 0-1,-1 1 1,1-1 0,0 1-1,0-1 1,-1 1 0,1 0-1,0 0 1,0-1 0,0 2 0,-1-1-1,1 0 1,0 0 0,2 1-1,-2 0 15,0 1-1,-1-1 0,1 1 1,-1-1-1,0 1 0,1 0 1,-1 0-1,0-1 0,0 1 1,0 0-1,0 0 0,0 0 1,0 0-1,-1 0 0,1 0 1,-1 1-1,1 3 0,3 42 296,-4-41-252,0 0-10,0-1 0,0 1 0,-1 0-1,0-1 1,0 1 0,0 0 0,-1-1 0,0 0 0,0 1 0,-1-1-1,0 0 1,0 0 0,0 0 0,-1-1 0,0 1 0,0-1 0,0 0-1,-1 0 1,1 0 0,-1 0 0,0-1 0,-1 0 0,1 0 0,-1-1-1,0 1 1,0-1 0,0 0 0,0-1 0,0 1 0,-11 1-1,15-3-73,-1 0 0,0 0 0,0 0 0,0-1 0,1 1-1,-1-1 1,0 0 0,0 0 0,0 0 0,0 0 0,1-1-1,-1 1 1,0-1 0,0 1 0,0-1 0,1 0-1,-1 0 1,0 0 0,1 0 0,-1-1 0,1 1 0,-5-4-1,6 2-296,-1 0-1,0 1 0,1-1 0,0 0 1,0 0-1,0 0 0,0 0 0,0 0 1,1 0-1,-1-1 0,1 1 0,0 0 1,0 0-1,0 0 0,0 0 0,0-1 1,1 1-1,-1 0 0,1 0 0,2-6 1,12-24-4247,8 0-1739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8.482"/>
    </inkml:context>
    <inkml:brush xml:id="br0">
      <inkml:brushProperty name="width" value="0.025" units="cm"/>
      <inkml:brushProperty name="height" value="0.025" units="cm"/>
    </inkml:brush>
  </inkml:definitions>
  <inkml:trace contextRef="#ctx0" brushRef="#br0">2 1 16560,'0'0'6881,"0"11"-5589,-1 32-427,1 78 608,1-105-1355,1-1 1,0 1-1,1 0 0,0-1 1,9 23-1,-11-35-110,0-1 1,0 0 0,0 1-1,0-1 1,0 0-1,1 0 1,-1 0-1,1 1 1,-1-2-1,1 1 1,0 0-1,0 0 1,-1 0-1,1-1 1,1 1-1,-1-1 1,0 0-1,0 0 1,0 1-1,1-1 1,-1-1 0,1 1-1,-1 0 1,1-1-1,-1 1 1,1-1-1,-1 0 1,1 1-1,-1-1 1,1 0-1,-1-1 1,1 1-1,-1 0 1,1-1-1,3-1 1,1 0-16,0-1 0,-1 0 0,1-1 0,-1 0 0,0 0 1,0 0-1,-1 0 0,1-1 0,-1 0 0,0 0 0,6-8 0,-4 3-32,-1 0-1,1 0 0,-2 0 1,0-1-1,0 0 1,-1 0-1,0 0 0,-1 0 1,0-1-1,-1 1 1,1-14-1,-5 65 371,0 52 284,2-87-564,1 0 0,-1 0 0,1 0 0,0-1 0,0 1 0,0 0 0,1 0 0,0 0 0,0-1 0,0 1 0,0-1 0,1 0 0,6 8 0,-8-10-53,0-1 0,1 0-1,-1 1 1,0-1 0,1 0-1,-1 0 1,1 0 0,0 0-1,-1 0 1,1-1 0,0 1-1,0 0 1,-1-1 0,1 1-1,0-1 1,0 0 0,0 1-1,0-1 1,0 0 0,-1 0-1,1 0 1,0-1 0,0 1-1,0 0 1,0-1 0,-1 1-1,1-1 1,0 1 0,0-1-1,-1 0 1,1 0 0,0 0-1,-1 0 1,1 0 0,-1 0-1,1 0 1,-1-1 0,0 1-1,0 0 1,1-1-1,1-2 1,19-35-2461,-13 0-3597,-9 5-1633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8.805"/>
    </inkml:context>
    <inkml:brush xml:id="br0">
      <inkml:brushProperty name="width" value="0.025" units="cm"/>
      <inkml:brushProperty name="height" value="0.025" units="cm"/>
    </inkml:brush>
  </inkml:definitions>
  <inkml:trace contextRef="#ctx0" brushRef="#br0">16 0 13869,'0'0'10890,"-16"51"-10537,34-38-289,4-1-705,1-2-1889,-4-5-2275,-2-1-5829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9.135"/>
    </inkml:context>
    <inkml:brush xml:id="br0">
      <inkml:brushProperty name="width" value="0.025" units="cm"/>
      <inkml:brushProperty name="height" value="0.025" units="cm"/>
    </inkml:brush>
  </inkml:definitions>
  <inkml:trace contextRef="#ctx0" brushRef="#br0">183 1 16303,'0'0'2531,"-10"2"133,-1 2-2334,1 0 0,-1 1 0,1 0 1,0 1-1,0 0 0,1 0 1,-1 1-1,2 0 0,-1 1 0,1-1 1,0 2-1,0-1 0,1 1 0,-9 15 1,12-16-216,0-1 1,0 0 0,1 1 0,0-1 0,1 1-1,0 0 1,0 0 0,0 0 0,0 11-1,2-16-75,0-1-1,0 0 0,0 1 1,1-1-1,-1 0 0,1 1 1,-1-1-1,1 0 0,0 0 1,0 1-1,0-1 0,0 0 1,0 0-1,0 0 0,1 0 0,-1 0 1,1-1-1,-1 1 0,1 0 1,0-1-1,0 1 0,-1-1 1,1 1-1,0-1 0,0 0 1,1 0-1,-1 0 0,0 0 1,0 0-1,0 0 0,1-1 0,-1 1 1,0-1-1,1 0 0,3 1 1,6-1 2,0 0 0,-1-1 0,1 0 0,0 0 0,0-1 0,-1-1 0,1 0 0,-1-1 0,0 0 0,18-9 0,-6 1-1009,-2-1 0,0 0 0,0-2 0,19-17 1,-7-3-6732,-9-1-8104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2.346"/>
    </inkml:context>
    <inkml:brush xml:id="br0">
      <inkml:brushProperty name="width" value="0.025" units="cm"/>
      <inkml:brushProperty name="height" value="0.025" units="cm"/>
    </inkml:brush>
  </inkml:definitions>
  <inkml:trace contextRef="#ctx0" brushRef="#br0">0 0 11403,'0'0'1313,"0"58"353,0-28-770,6 0-511,3 1-321,3 0 0,-4-1 0,-1 1-64,-7-4 0,0 2 96,0-3 64,-2 0-64,-4-4-32,-1-6-96,4-5-1377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9.569"/>
    </inkml:context>
    <inkml:brush xml:id="br0">
      <inkml:brushProperty name="width" value="0.025" units="cm"/>
      <inkml:brushProperty name="height" value="0.025" units="cm"/>
    </inkml:brush>
  </inkml:definitions>
  <inkml:trace contextRef="#ctx0" brushRef="#br0">110 355 12524,'0'0'3443,"-7"-8"-507,-26-24-710,32 31-2186,1 1-1,-1-1 0,0 0 1,0 1-1,0-1 1,0 1-1,0-1 0,1 1 1,-1-1-1,0 1 1,0 0-1,0-1 0,0 1 1,0 0-1,0 0 1,0 0-1,0 0 0,-1 0 1,1 0-1,0 0 1,0 0-1,0 0 0,0 0 1,0 1-1,0-1 0,0 0 1,0 1-1,1-1 1,-1 1-1,0-1 0,0 1 1,0-1-1,0 1 1,0 0-1,1-1 0,-1 1 1,0 0-1,1 0 1,-1 0-1,0-1 0,1 1 1,-1 0-1,1 0 0,-1 0 1,1 1-1,-17 44 740,16-43-674,-3 15 372,1 1 0,-1 30 0,3-45-411,1 1 0,0 0 1,0-1-1,0 1 1,0 0-1,1-1 1,0 1-1,0-1 0,0 1 1,1-1-1,-1 1 1,1-1-1,0 0 0,0 1 1,5 5-1,-5-9-30,-1 1 0,1-1 0,0 0 0,-1 0 0,1 0 0,0 0 0,0 0 0,0-1 0,0 1 0,0-1 0,0 1 0,0-1 0,0 1 0,0-1 0,0 0 0,0 0 0,0 0 0,0 0 0,0-1 0,0 1 0,0 0 0,0-1 0,0 0 0,0 1 0,0-1 1,0 0-1,0 0 0,-1 0 0,1 0 0,0 0 0,-1 0 0,4-3 0,4-4 136,-1 0 0,0-1 1,0 0-1,9-13 0,3-7-74,-1-1 0,-2-1 0,0 0-1,-3-1 1,12-37 0,-18 46-52,-2 0 1,0-1-1,-2 0 0,-1 0 1,0-1-1,-2 1 0,-1-1 0,-3-27 1,-1 40 15,-2 14 12,-2 20 14,5 8-121,2 1-1,2-1 1,1 1 0,1-1-1,1 0 1,2 0-1,1 0 1,1-1 0,2 0-1,1 0 1,21 39 0,-30-66-137,-1 1 1,1-1-1,0 0 1,0 0-1,0 0 1,0 0-1,0 0 0,0-1 1,0 1-1,4 1 1,-6-3 25,1 0 0,-1 1 0,1-1-1,0 0 1,-1 0 0,1 0 0,-1 0 0,1 1 0,-1-1 0,1 0 0,0 0 0,-1 0 0,1 0-1,-1 0 1,1-1 0,0 1 0,-1 0 0,1 0 0,-1 0 0,1 0 0,-1-1 0,1 1 0,0 0-1,-1-1 1,1 1 0,-1 0 0,0-1 0,1 1 0,-1-1 0,1 1 0,-1 0 0,1-1-1,-1 1 1,0-1 0,0 1 0,1-1 0,-1 0 0,0 1 0,0-1 0,1 1 0,-1-1 0,0 1-1,0-1 1,0 0 0,0 1 0,0-1 0,0 1 0,0-1 0,0 0 0,1-25-6241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19.941"/>
    </inkml:context>
    <inkml:brush xml:id="br0">
      <inkml:brushProperty name="width" value="0.025" units="cm"/>
      <inkml:brushProperty name="height" value="0.025" units="cm"/>
    </inkml:brush>
  </inkml:definitions>
  <inkml:trace contextRef="#ctx0" brushRef="#br0">0 105 10762,'0'0'12754,"10"9"-11132,-6-5-1458,-1-1-46,-1 0 0,1 0 0,1 0 1,-1 0-1,0 0 0,1-1 0,-1 1 0,1-1 1,0 0-1,0 0 0,0-1 0,0 1 1,0-1-1,0 1 0,0-2 0,0 1 1,0 0-1,1-1 0,-1 1 0,0-1 1,1-1-1,6 0 0,-6-1-89,1 0-1,0-1 1,-1 0-1,1 0 1,-1-1-1,0 0 1,0 0-1,0 0 1,0 0 0,-1-1-1,0 1 1,0-1-1,0 0 1,-1 0-1,1-1 1,-1 1-1,0-1 1,-1 0-1,0 0 1,1 0 0,-2 0-1,1 0 1,-1 0-1,0 0 1,0-7-1,-1 12-25,0-1 0,0 1-1,0 0 1,0 0 0,-1 0-1,1 0 1,0 0 0,-1 0-1,1 0 1,-1 0 0,1 0-1,-1 0 1,0 0 0,1 0 0,-1 1-1,0-1 1,1 0 0,-1 0-1,0 1 1,0-1 0,0 0-1,0 1 1,0-1 0,0 1-1,0-1 1,0 1 0,0-1 0,0 1-1,0 0 1,0-1 0,0 1-1,0 0 1,0 0 0,0 0-1,0 0 1,0 0 0,-1 0-1,1 0 1,0 0 0,0 1-1,0-1 1,0 0 0,0 1 0,-2 0-1,0 0-6,-1 0-1,0 1 1,1-1 0,0 1-1,-1 0 1,1 0 0,0 0-1,0 0 1,0 0-1,0 1 1,0-1 0,-3 5-1,0 6-5,0-1 1,1 1-1,0 0 0,1 0 0,1 0 0,0 1 0,1 0 0,0-1 1,1 1-1,0 0 0,2 0 0,1 19 0,-2-31-5,0 0 0,0 0-1,0 1 1,0-1 0,1 0 0,-1 0 0,0 0-1,1 0 1,0 1 0,-1-1 0,1 0-1,0 0 1,0 0 0,0 0 0,0-1 0,1 1-1,-1 0 1,0 0 0,1-1 0,-1 1-1,1-1 1,0 1 0,-1-1 0,1 1-1,0-1 1,0 0 0,0 0 0,0 0 0,0 0-1,0-1 1,0 1 0,0 0 0,0-1-1,1 1 1,-1-1 0,0 0 0,0 0-1,0 0 1,1 0 0,-1 0 0,0 0 0,0-1-1,0 1 1,0-1 0,1 1 0,-1-1-1,0 0 1,2-1 0,6-2-664,0 0 1,-1-1-1,0 0 0,1 0 0,-2-1 1,1 0-1,-1-1 0,14-13 1,5-16-4511,-5-3-2434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20.289"/>
    </inkml:context>
    <inkml:brush xml:id="br0">
      <inkml:brushProperty name="width" value="0.025" units="cm"/>
      <inkml:brushProperty name="height" value="0.025" units="cm"/>
    </inkml:brush>
  </inkml:definitions>
  <inkml:trace contextRef="#ctx0" brushRef="#br0">4 1 13741,'0'0'8755,"0"12"-7036,-1 39-94,-1-3-410,2 0-1,7 55 1,-7-100-1204,1 0-1,-1 0 1,1 0 0,-1-1 0,1 1-1,0 0 1,0 0 0,0-1-1,0 1 1,0 0 0,1-1 0,-1 1-1,1-1 1,0 1 0,0-1 0,0 0-1,0 0 1,0 0 0,0 0 0,1 0-1,-1-1 1,0 1 0,1-1 0,-1 1-1,1-1 1,0 0 0,0 0-1,-1 0 1,1 0 0,0 0 0,0-1-1,0 1 1,0-1 0,0 0 0,0 0-1,0 0 1,-1 0 0,1-1 0,4 0-1,9-3-64,0-1-1,-1 0 1,1-1-1,-1-1 1,21-12-1,-30 16-20,-4 2 31,2-2-31,0 0-1,0 1 1,1 0-1,-1 0 1,0 0 0,1 0-1,0 1 1,-1 0-1,1 0 1,0 0-1,0 0 1,-1 1-1,9 0 1,-12 1 75,0 0 1,0 0 0,0 0-1,0 0 1,-1 0-1,1 0 1,0 0 0,-1 0-1,1 0 1,-1 0 0,1 0-1,-1 1 1,0-1-1,1 0 1,-1 0 0,0 1-1,0-1 1,0 0-1,0 0 1,0 1 0,0-1-1,0 0 1,-1 3-1,-6 31 333,3-27-292,0 1 1,0-2-1,-1 1 1,0-1-1,0 1 1,-1-1-1,1-1 1,-2 1-1,1-1 1,-1 0-1,0 0 1,0-1-1,-1 0 1,1-1-1,-1 1 0,0-1 1,-1-1-1,1 0 1,0 0-1,-1 0 1,0-1-1,0 0 1,1-1-1,-1 0 1,-17-1-1,25 0-133,0 0-1,0 0 1,0-1-1,0 1 0,1 0 1,-1-1-1,0 1 1,0-1-1,0 1 1,0-1-1,1 0 0,-1 1 1,0-1-1,0 0 1,1 0-1,-1 1 1,1-1-1,-1 0 0,1 0 1,-1 0-1,1 0 1,-1 1-1,1-1 1,0 0-1,-1 0 0,1 0 1,0 0-1,0 0 1,0 0-1,0 0 1,0 0-1,0-2 0,0 0-663,0 0-1,0 0 0,1-1 0,-1 1 0,1 0 0,0 0 0,0 0 1,0 0-1,2-4 0,12-13-7149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20.778"/>
    </inkml:context>
    <inkml:brush xml:id="br0">
      <inkml:brushProperty name="width" value="0.025" units="cm"/>
      <inkml:brushProperty name="height" value="0.025" units="cm"/>
    </inkml:brush>
  </inkml:definitions>
  <inkml:trace contextRef="#ctx0" brushRef="#br0">31 1 6406,'0'0'11707,"6"8"-9662,2 3-1470,0 1 1,-1 1 0,-1 0-1,0 0 1,-1 0 0,5 16-1,20 98 981,-8-29-874,-16-74-624,21 64 201,-25-81-313,1-1 0,0 1 0,0-1 0,1 0 0,-1 0 0,1 0 0,1 0-1,-1-1 1,1 1 0,6 4 0,-3-6-3180,-10-12 856,-11-10-909,-65-62-3986,9 10 7657,56 55 1507,0 0-1,-18-32 1,30 46-1713,0 0 1,0 0-1,1 0 0,-1 0 0,0-1 1,1 1-1,-1 0 0,1-1 0,0 1 1,-1 0-1,1-1 0,0 1 0,0-1 1,0 1-1,0 0 0,0-1 0,0 1 1,0-1-1,0 1 0,1 0 0,-1-1 1,0 1-1,1 0 0,-1-1 0,1 1 1,0 0-1,-1 0 0,1-1 0,0 1 1,0 0-1,0 0 0,0 0 0,0 0 1,0 0-1,0 0 0,0 0 0,0 0 1,0 1-1,0-1 0,1 0 0,-1 1 1,0-1-1,0 1 0,3-1 0,8-3 116,1 0 0,-1 2 0,0-1-1,16 0 1,-9 1 81,26-4-310,61-12-436,-39-6-3337,-29 2-2799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23.005"/>
    </inkml:context>
    <inkml:brush xml:id="br0">
      <inkml:brushProperty name="width" value="0.025" units="cm"/>
      <inkml:brushProperty name="height" value="0.025" units="cm"/>
    </inkml:brush>
  </inkml:definitions>
  <inkml:trace contextRef="#ctx0" brushRef="#br0">1 613 12844,'4'-1'788,"-1"1"1,1-1-1,-1 0 0,1 0 0,-1 0 1,1 0-1,-1-1 0,0 1 0,1-1 0,-1 0 1,5-4-1,39-38 1628,-33 27-2287,-2 0 0,0 0-1,-1-1 1,11-24 0,-17 32-95,0 0 0,-1-1 0,0 1 1,-1-1-1,0 0 0,-1 0 0,0 0 1,-1-1-1,0 1 0,-1 0 0,-2-17 1,2 27-32,0 0 1,0-1-1,-1 1 1,1 0-1,0 0 1,-1 0-1,1 0 1,-1-1-1,1 1 1,-1 0-1,0 0 1,0 0-1,1 0 1,-1 1-1,0-1 1,0 0 0,0 0-1,0 0 1,0 1-1,0-1 1,0 0-1,0 1 1,0-1-1,0 1 1,0-1-1,-1 1 1,1-1-1,0 1 1,0 0-1,0 0 1,-1 0-1,1 0 1,0 0-1,0 0 1,-1 0-1,1 0 1,0 0-1,0 0 1,0 1-1,-1-1 1,1 0-1,0 1 1,0-1-1,0 1 1,0 0 0,-1 0-1,-3 1 3,1 1 0,-1 0 0,1-1-1,0 1 1,0 1 0,1-1 0,-1 1 0,1-1 0,0 1-1,-4 4 1,1 6 52,-1 0 0,2 1-1,0-1 1,1 1 0,0 0 0,1 0-1,1 0 1,0 1 0,1-1-1,1 1 1,0-1 0,1 0 0,1 1-1,0-1 1,9 29 0,-11-43-44,1 1 0,-1-1 0,1 0 0,-1 0-1,1 1 1,0-1 0,-1 0 0,1 0 0,0 0 0,0 0 0,0 0 0,0 0 0,0 0 0,0-1 0,0 1 0,0 0 0,0 0-1,0-1 1,0 1 0,1-1 0,1 1 0,-3-1-7,1 0 1,0 0-1,0-1 0,-1 1 1,1 0-1,0-1 0,0 1 1,-1-1-1,1 1 0,0-1 1,-1 1-1,1-1 0,-1 1 1,1-1-1,-1 1 0,1-1 1,-1 0-1,1 0 0,-1 1 1,0-1-1,1 0 0,-1 1 1,0-1-1,0 0 0,1 0 0,-1 0 1,0 1-1,0-1 0,0 0 1,0 0-1,0 0 0,0 1 1,0-2-1,0-5 23,1 0 16,0 0-1,-1 1 0,0-1 0,0 0 1,0 0-1,-3-11 0,3 17 8,31-3-191,-28 2 142,0 0 0,0 0 0,0 0 0,-1 0 0,1-1 1,-1 1-1,0-1 0,1 0 0,-1 0 0,0 0 0,0 0 1,-1 0-1,1 0 0,-1 0 0,2-6 0,11-55 103,-11 42-94,-2 19-1,-1 1 0,1-1 0,-1 1 0,0-1 0,0 1 0,0 0 0,0-1 1,0 1-1,-1-1 0,1 1 0,-1-1 0,1 1 0,-1 0 0,-1-3 0,1 4 4,1 0 1,-1 0-1,0 1 1,0-1-1,1 0 1,-1 0-1,0 1 1,0-1-1,0 1 1,1-1-1,-1 1 1,0-1-1,0 1 1,0-1-1,0 1 1,0 0-1,0 0 1,0-1-1,0 1 1,0 0-1,0 0 1,0 0-1,-2 0 1,-2 1 27,1 0 1,-1 0-1,0 1 0,1-1 1,-1 1-1,1 0 0,-1 0 1,1 1-1,0 0 0,0-1 1,0 1-1,-6 6 1,5-2-21,0-1 1,0 1 0,0 0-1,1 1 1,0-1 0,0 1 0,1 0-1,0 0 1,1 0 0,0 0 0,0 1-1,0-1 1,1 1 0,0 13 0,1-16-9,-1-1 0,1 1 0,0-1 0,0 1 0,1-1 0,0 1 0,0-1 1,0 1-1,1-1 0,0 1 0,0-1 0,0 0 0,0 0 0,1 0 0,0 0 1,0-1-1,0 1 0,1-1 0,-1 0 0,1 0 0,0 0 0,0 0 0,5 3 1,-6-6-15,-1 0 1,1 1 0,0-1 0,-1 0 0,1 0-1,0-1 1,0 1 0,0-1 0,0 1-1,0-1 1,0 0 0,-1 0 0,1 0 0,0 0-1,0-1 1,0 1 0,0-1 0,0 0 0,2-1-1,0 0 11,-1-1-1,1 1 1,-1-1 0,0 0-1,0 0 1,0-1-1,0 1 1,-1-1-1,0 0 1,4-5-1,2-5 22,0-1-1,-1 0 1,0 0-1,-2-1 1,8-23 0,-8 18-1,-2 0 0,4-32 0,-7 46-21,0 0 0,-1 0 0,0 0 1,0 0-1,-1 0 0,0 0 0,0 0 0,0 1 1,-1-1-1,0 0 0,-4-8 0,5 14-11,1-1 1,-1 1-1,0 0 0,0 0 0,1 0 1,-1 0-1,0 0 0,0 0 0,0 0 1,0 0-1,0 0 0,0 0 0,0 1 1,-1-1-1,1 0 0,0 1 0,-2-2 1,2 2-3,1 0 0,-1 0 0,0 1 1,1-1-1,-1 0 0,0 0 0,1 0 1,-1 0-1,0 1 0,1-1 0,-1 0 1,0 1-1,1-1 0,-1 0 0,1 1 0,-1-1 1,1 1-1,-1-1 0,1 1 0,-1-1 1,1 1-1,-1-1 0,0 2 0,-1 1-7,0 1-1,0 0 0,1 0 0,-1 1 1,1-1-1,0 0 0,0 0 0,-1 8 0,1 1-2,1 0 0,0 1 0,1-1 0,1 0-1,4 20 1,-6-31 10,0 0-1,1 0 1,-1 0 0,1 0-1,0 0 1,-1 0 0,1 0-1,0 0 1,0-1 0,0 1 0,0 0-1,0 0 1,1-1 0,-1 1-1,1 0 1,-1-1 0,1 0-1,-1 1 1,1-1 0,0 0-1,-1 0 1,1 0 0,0 0-1,0 0 1,0 0 0,0 0-1,0-1 1,0 1 0,0-1-1,0 1 1,0-1 0,0 0-1,1 0 1,-1 0 0,0 0 0,0 0-1,0-1 1,0 1 0,0-1-1,0 1 1,0-1 0,0 0-1,0 1 1,0-1 0,2-1-1,3-3 10,0 0-1,0 0 0,0-1 1,-1 1-1,0-2 1,0 1-1,0 0 0,-1-1 1,0 0-1,0-1 1,-1 1-1,5-10 0,2-8 11,0 1 0,12-45 0,-17 46 0,-1-1 0,3-43 1,-7 60-14,-1 0-1,0 1 1,0-1 0,0 0 0,-1 1 0,0-1 0,0 0 0,-1 1 0,1 0 0,-2-1-1,1 1 1,-1 0 0,0 0 0,-6-10 0,8 15-6,1 0 1,-1 0 0,1 0-1,-1 1 1,0-1-1,1 0 1,-1 0 0,0 1-1,0-1 1,1 0-1,-1 1 1,0-1-1,0 1 1,0-1 0,0 1-1,0-1 1,0 1-1,0 0 1,0-1 0,0 1-1,0 0 1,0 0-1,0 0 1,0 0-1,0 0 1,0 0 0,0 0-1,0 0 1,0 0-1,-2 1 1,2 0-3,-1 1-1,1-1 1,-1 0 0,1 1 0,0 0-1,0-1 1,0 1 0,0 0 0,0 0-1,0-1 1,0 1 0,0 0 0,1 0-1,-1 3 1,-2 9-12,0 1 0,1 0-1,0 16 1,1 4 18,2 1 0,1 0-1,2-1 1,9 43 0,-8-60 1,0 0 0,2-1 0,0 1 0,0-1 0,2-1 0,0 1 0,1-1 0,0-1 0,24 27 0,-8-16-24,-19-21 19,0 0 1,-1 1-1,0 0 1,0 0-1,-1 0 1,0 1-1,0 0 1,0 0-1,-1 0 0,0 1 1,0 0-1,3 11 1,-7-18-1,0 0 0,0 0 0,0 0 0,0 0 0,-1-1 1,1 1-1,0 0 0,-1 0 0,1 0 0,-1 0 0,1 0 0,-1 0 0,1 0 1,-1 0-1,1-1 0,-1 1 0,0 0 0,0-1 0,1 1 0,-1 0 0,0-1 1,0 1-1,0-1 0,0 1 0,1-1 0,-1 1 0,0-1 0,0 0 0,0 1 1,0-1-1,0 0 0,0 0 0,0 0 0,0 0 0,0 0 0,0 0 0,0 0 1,-2 0-1,-42-6 8,37 3-5,1-1-1,-1 0 1,1-1-1,0 0 1,0 0 0,0 0-1,1-1 1,-1 0-1,1 0 1,1-1 0,-1 1-1,1-1 1,1-1-1,-1 1 1,1-1 0,0 1-1,1-1 1,-3-9-1,3 10-9,1 1 0,0-1-1,0 0 1,1 0 0,0 0 0,0 0-1,1 0 1,0 0 0,0 0 0,0 0-1,1 0 1,0 1 0,1-1-1,-1 0 1,1 0 0,1 1 0,-1-1-1,1 1 1,0 0 0,1-1 0,-1 1-1,8-9 1,3 3-718,0 0 1,1 1-1,0 0 0,0 2 1,1-1-1,30-11 0,2-3-4887,-15 6-1380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24.028"/>
    </inkml:context>
    <inkml:brush xml:id="br0">
      <inkml:brushProperty name="width" value="0.025" units="cm"/>
      <inkml:brushProperty name="height" value="0.025" units="cm"/>
    </inkml:brush>
  </inkml:definitions>
  <inkml:trace contextRef="#ctx0" brushRef="#br0">1 83 7175,'3'3'9544,"0"3"-4836,3 23-3667,-4-18 471,7 25-287,39 134 718,-40-146-1922,2 0 0,0-1 0,1 0 0,26 37-1,-37-58-18,1-1 0,0 0 0,0 0-1,-1 0 1,1 1 0,0-1-1,0 0 1,0 0 0,0 0 0,0 0-1,0-1 1,0 1 0,1 0-1,-1 0 1,0-1 0,3 2-1,-4-3-4,1 1 0,-1-1-1,1 1 1,-1-1 0,0 1-1,0-1 1,1 1 0,-1-1-1,0 0 1,0 1 0,0-1-1,1 1 1,-1-1 0,0 0-1,0 1 1,0-1 0,0 0-1,0 1 1,0-1 0,0 1-1,0-1 1,-1 0 0,1 1-1,0-2 1,-15-49-450,-30-23-391,19 34 519,20 28 303,8 10 130,3 4-75,0 1 1,0-2 0,0 1 0,1 0 0,-1-1-1,1 0 1,-1 0 0,1-1 0,-1 0-1,1 0 1,-1 0 0,1 0 0,-1-1 0,1 0-1,-1 0 1,1-1 0,-1 1 0,0-1 0,0 0-1,0-1 1,0 1 0,0-1 0,0 0 0,-1 0-1,1 0 1,-1-1 0,0 0 0,0 0 0,0 0-1,5-8 1,-1 3-11,0-2-1,-1 1 1,-1-1-1,1 0 1,-2 0-1,0-1 1,0 1-1,-1-1 1,0 0-1,-1-1 1,-1 1-1,2-20 1,-3 24-16,-2 1 1,1 0 0,-1 0-1,0-1 1,0 1-1,-1 0 1,0 0 0,-3-8-1,4 13-6,0 0 0,0 0-1,0 0 1,-1 0-1,1 0 1,0 1-1,-1-1 1,1 0-1,-1 1 1,1-1-1,-1 1 1,0-1 0,0 1-1,0 0 1,0 0-1,0 0 1,0 0-1,0 0 1,0 0-1,0 0 1,0 1 0,-1-1-1,1 1 1,0 0-1,0-1 1,-1 1-1,1 0 1,0 0-1,-5 1 1,4 0-5,0 1 1,0-1-1,1 0 0,-1 1 0,0 0 1,0 0-1,1 0 0,-1 0 1,1 0-1,0 0 0,-1 1 0,1-1 1,0 1-1,0-1 0,1 1 1,-1 0-1,0 0 0,1 0 0,0 0 1,0 0-1,0 0 0,0 0 1,0 0-1,1 1 0,-1 3 1,-3 13 45,2 0 1,-1 32 0,3-41-30,-1 1 108,1 0 0,0-1 1,1 1-1,0 0 0,5 21 0,-5-31-100,0 0 0,0 0 0,0 0-1,0 0 1,0 0 0,0 0-1,0-1 1,0 1 0,1 0-1,-1 0 1,1-1 0,-1 1 0,1-1-1,0 0 1,0 1 0,-1-1-1,1 0 1,0 0 0,0 0 0,0 0-1,0 0 1,0 0 0,1-1-1,-1 1 1,0-1 0,0 0 0,0 1-1,0-1 1,1 0 0,-1 0-1,0 0 1,0-1 0,0 1 0,1-1-1,-1 1 1,0-1 0,0 1-1,3-3 1,2 1 0,0-1-1,0 0 1,-1-1-1,1 0 1,-1 0-1,0 0 1,0 0-1,-1-1 1,1 0-1,6-8 1,46-64-213,-29 36-61,-29 40 251,0 1-1,1 0 0,-1-1 1,0 1-1,0-1 0,0 1 1,1 0-1,-1-1 1,0 1-1,0 0 0,1-1 1,-1 1-1,0 0 0,1 0 1,-1-1-1,0 1 1,1 0-1,-1 0 0,0 0 1,1-1-1,-1 1 0,1 0 1,-1 0-1,0 0 0,1 0 1,-1 0-1,1 0 1,-1 0-1,0 0 0,1 0 1,-1 0-1,1 0 0,-1 0 1,1 0-1,-1 0 1,0 0-1,1 0 0,-1 0 1,0 1-1,1-1 0,-1 0 1,1 0-1,-1 0 0,0 1 1,1-1-1,-1 0 1,0 0-1,1 1 0,-1-1 1,0 0-1,0 1 0,1-1 1,-1 0-1,0 1 1,0-1-1,0 1 0,0-1 1,1 0-1,-1 1 0,0-1 1,0 1-1,0-1 1,0 0-1,0 2 0,7 32 81,-6-28-17,1 8 33,0 1 0,2 0 0,-1-1 0,12 25 0,-14-37-80,-1 0-1,1 0 1,0 0-1,0 0 1,0 0-1,0-1 1,1 1-1,-1 0 1,0-1-1,1 1 1,-1-1-1,1 0 1,-1 1-1,1-1 1,0 0 0,-1 0-1,1 0 1,0 0-1,0 0 1,0 0-1,0-1 1,0 1-1,0-1 1,0 1-1,0-1 1,0 0-1,0 0 1,0 0-1,0 0 1,0 0-1,0 0 1,0 0-1,0-1 1,0 1-1,0-1 1,0 1-1,0-1 1,0 0-1,0 0 1,-1 0-1,1 0 1,0 0-1,-1 0 1,1-1-1,0 1 1,1-2-1,10-8-46,-1 0 0,0-1-1,-1-1 1,0 1 0,-1-2 0,-1 0-1,0 0 1,0 0 0,-2-1 0,0 0-1,0-1 1,4-20 0,-15 50 19,3-9 76,-1 1 0,1-1 0,-1 0 0,1 0 0,1 0 0,-1 1 0,1-1 0,0 8 0,0-13-56,0 0 0,1 1 0,-1-1 0,0 0 0,0 0 0,0 0 0,0 0 0,1 0 0,-1 0 0,0 0 0,0 1-1,0-1 1,1 0 0,-1 0 0,0 0 0,0 0 0,0 0 0,1 0 0,-1 0 0,0 0 0,0 0 0,0 0 0,1 0-1,-1 0 1,0 0 0,0 0 0,0-1 0,1 1 0,-1 0 0,0 0 0,0 0 0,0 0 0,1 0 0,-1 0 0,0 0 0,0-1-1,0 1 1,0 0 0,0 0 0,1 0 0,-1 0 0,0 0 0,0-1 0,0 1 0,0 0 0,0 0 0,0 0 0,0-1 0,0 1-1,0 0 1,0 0 0,0 0 0,1-1 0,-1 1 0,0 0 0,0 0 0,-1 0 0,1-1 0,0 1 0,0 0 0,7-14 102,-5-21-100,-7 29-182,-6 20-18,6-5 121,1 1-1,0 0 1,1 0-1,0 0 1,0 0-1,1 0 1,1 1-1,0-1 1,0 21-1,1-30-50,0 0-1,0 0 0,0-1 1,0 1-1,0 0 1,0 0-1,0 0 1,1-1-1,-1 1 0,0 0 1,1 0-1,-1-1 1,0 1-1,1 0 1,-1 0-1,1-1 0,-1 1 1,1-1-1,-1 1 1,1 0-1,0-1 1,-1 1-1,1-1 0,0 0 1,0 1-1,15-3-7751,0-10-7597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24.698"/>
    </inkml:context>
    <inkml:brush xml:id="br0">
      <inkml:brushProperty name="width" value="0.025" units="cm"/>
      <inkml:brushProperty name="height" value="0.025" units="cm"/>
    </inkml:brush>
  </inkml:definitions>
  <inkml:trace contextRef="#ctx0" brushRef="#br0">7 159 12716,'-5'11'8166,"4"19"-6940,1-25-336,0 13-343,2 0 0,0-1 0,1 1 1,1-1-1,6 18 0,-5-20-513,1 1 0,0-1 0,1 0 1,1-1-1,0 0 0,1 0 0,1 0 0,0-1 0,19 19 1,-27-30-44,0 0 0,0-1 1,-1 1-1,1-1 1,0 1-1,0-1 1,0 0-1,1 1 0,-1-1 1,0 0-1,0-1 1,1 1-1,-1 0 1,0-1-1,1 1 0,-1-1 1,1 0-1,-1 0 1,5 0-1,-6-1-66,0 1 0,1-1-1,-1 0 1,0 0 0,1 0 0,-1 0-1,0 0 1,0-1 0,0 1-1,0 0 1,0 0 0,0-1 0,0 1-1,0-1 1,-1 1 0,1-1 0,0 1-1,-1-1 1,0 1 0,1-1-1,-1 1 1,0-1 0,1 0 0,-1 1-1,0-1 1,0 0 0,-1 1 0,1-3-1,-1-8-885,0 0-1,0 0 1,-1 0-1,-1 0 1,0 0-1,0 1 1,-9-19-1,-5-4-2323,-24-36 0,-2-3 2345,35 58 2438,1-1 0,-9-31 0,16 47-1312,-1-1 1,1 0 0,0 1 0,0-1 0,0 0-1,0 0 1,1 1 0,-1-1 0,0 0 0,0 1-1,0-1 1,0 0 0,1 1 0,-1-1 0,0 0-1,1 1 1,-1-1 0,0 1 0,1-1 0,-1 0-1,1 1 1,-1-1 0,1 1 0,-1-1 0,1 1-1,0 0 1,-1-1 0,1 1 0,-1 0 0,1-1-1,0 1 1,-1 0 0,1 0 0,0-1 0,-1 1-1,1 0 1,0 0 0,0 0 0,0 0 0,39-4 1140,-24 3-480,33-5 470,76-21 0,-98 19-2288,-1-1 1,31-15-1,-60 23-2280,-19 1-2205</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25.025"/>
    </inkml:context>
    <inkml:brush xml:id="br0">
      <inkml:brushProperty name="width" value="0.025" units="cm"/>
      <inkml:brushProperty name="height" value="0.025" units="cm"/>
    </inkml:brush>
  </inkml:definitions>
  <inkml:trace contextRef="#ctx0" brushRef="#br0">0 150 16400,'0'0'7399,"75"-9"-5414,-29-15-703,5-5-642,4-2-512,-7 5-160,-4 8-800,-15 8-1379,-16 8-2305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25.352"/>
    </inkml:context>
    <inkml:brush xml:id="br0">
      <inkml:brushProperty name="width" value="0.025" units="cm"/>
      <inkml:brushProperty name="height" value="0.025" units="cm"/>
    </inkml:brush>
  </inkml:definitions>
  <inkml:trace contextRef="#ctx0" brushRef="#br0">0 355 15439,'0'0'4516,"76"-23"-1890,-28-3-1056,2-9-577,5 1-705,-1-3-224,-9-1-416,-4 2-1538,-15-3-993,-8-4-2370,-10-1-1409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25.709"/>
    </inkml:context>
    <inkml:brush xml:id="br0">
      <inkml:brushProperty name="width" value="0.025" units="cm"/>
      <inkml:brushProperty name="height" value="0.025" units="cm"/>
    </inkml:brush>
  </inkml:definitions>
  <inkml:trace contextRef="#ctx0" brushRef="#br0">21 179 12204,'0'0'4078,"-4"13"-2322,-1 13-895,0 0-1,2 0 0,0 51 0,3-60-473,1-1-1,0 1 0,2 0 1,0-1-1,0 1 1,2-1-1,0 0 1,9 18-1,-14-32-342,1 0 1,-1-1-1,1 0 0,0 1 1,0-1-1,-1 1 0,1-1 1,0 0-1,0 1 0,1-1 1,-1 0-1,0 0 0,0 0 1,0 0-1,1 0 0,-1 0 1,0 0-1,1-1 0,-1 1 1,1 0-1,-1-1 0,1 1 1,-1-1-1,4 1 0,-3-2 16,0 1 0,-1-1-1,1 1 1,0-1-1,0 0 1,-1 0 0,1 0-1,0 0 1,-1 0-1,1 0 1,-1-1 0,1 1-1,-1 0 1,0-1-1,0 1 1,0-1 0,2-1-1,3-8 74,0 1 0,0-1 0,-1 0 0,-1 0 0,5-14 0,-3 1-116,-2 0 1,0-1 0,-1 0-1,-1-39 1,-2 48-12,-2 0 0,1 0 1,-2 0-1,0 0 0,-1 0 0,-1 1 0,0-1 1,-8-14-1,12 27-10,-1 1-1,1-1 1,-1 1 0,1 0 0,-1-1 0,0 1-1,0 0 1,0 0 0,0 0 0,0 0 0,-5-3-1,-5 7-63,7 18-64,5-17 123,0 19-7,0-1 1,1 0-1,6 30 1,-6-47 29,-1 0 0,1-1 1,0 1-1,0 0 0,0 0 1,1-1-1,-1 1 0,1 0 0,0-1 1,0 0-1,0 1 0,1-1 1,-1 0-1,1 0 0,-1 0 1,1-1-1,0 1 0,0-1 1,0 1-1,1-1 0,-1 0 0,0 0 1,1 0-1,0-1 0,-1 1 1,6 0-1,-5-2 38,-1 0 0,0 0 1,1 0-1,-1 0 0,1-1 0,-1 0 1,0 0-1,1 0 0,-1 0 0,0 0 1,0-1-1,0 1 0,0-1 0,0 0 1,0 0-1,0 0 0,-1 0 0,1-1 1,-1 1-1,1-1 0,-1 1 0,0-1 1,3-6-1,4-5 51,0 0 0,-1-1 0,8-23 0,-7 13-164,-1-2 0,-2 1 0,-1-1 0,4-54 0,-9 80 40,-3 45-61,3 77 1,1-102 145,1-1 1,1 1-1,1 0 1,0-1-1,1 0 1,15 32-1,-19-46-81,1-1 1,0 0-1,0 1 0,0-1 0,0 0 0,1 0 0,-1-1 1,1 1-1,0 0 0,0-1 0,0 0 0,0 1 1,0-1-1,0 0 0,0-1 0,1 1 0,-1-1 1,1 1-1,-1-1 0,1 0 0,3 0 0,-4-1-229,-1 0 0,1 0 0,-1 0 0,1-1-1,-1 1 1,1-1 0,-1 0 0,0 0 0,1 0 0,-1 0-1,0 0 1,0 0 0,0-1 0,0 1 0,0-1 0,0 1-1,0-1 1,0 0 0,0 0 0,-1 1 0,1-1 0,-1-1-1,0 1 1,1 0 0,-1 0 0,0 0 0,0-1 0,-1 1-1,1 0 1,0-1 0,-1 1 0,1-4 0,6-31-5258,-4-7-1335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19.636"/>
    </inkml:context>
    <inkml:brush xml:id="br0">
      <inkml:brushProperty name="width" value="0.025" units="cm"/>
      <inkml:brushProperty name="height" value="0.025" units="cm"/>
    </inkml:brush>
  </inkml:definitions>
  <inkml:trace contextRef="#ctx0" brushRef="#br0">0 254 448,'0'0'19224,"6"-10"-18626,18-29-46,-6 14-327,-2-1 0,-1-1-1,-1 0 1,-2-1 0,15-44-1,-69 187 1180,34-83-2187,0 1-1,2-1 1,-2 48 0,16-89-4764,5-15 470,3-9-3971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26.055"/>
    </inkml:context>
    <inkml:brush xml:id="br0">
      <inkml:brushProperty name="width" value="0.025" units="cm"/>
      <inkml:brushProperty name="height" value="0.025" units="cm"/>
    </inkml:brush>
  </inkml:definitions>
  <inkml:trace contextRef="#ctx0" brushRef="#br0">0 60 11915,'0'0'10843,"2"14"-9909,3 22-439,0 10 290,2 1 0,2-1 0,2-1 0,17 46 0,-27-88-775,1 0 0,-1 0 0,1 0-1,0-1 1,-1 1 0,1 0 0,1-1 0,-1 1 0,0-1 0,1 0-1,-1 0 1,1 0 0,-1 0 0,5 2 0,-5-3 17,0 0 0,0-1 0,1 1 0,-1-1 0,0 1 0,0-1 0,0 0 0,0 0 0,0 0 0,1 0 0,-1 0 0,0-1 0,0 1 0,0-1 0,0 1 0,4-3 0,1 0 44,-1-1 0,0 0 0,-1 0-1,1 0 1,-1-1 0,0 0 0,0 0 0,0-1 0,0 1 0,-1-1-1,6-10 1,3-12-83,-1 0-1,-1 0 0,-2-1 1,0 0-1,-2 0 1,-1-1-1,-2 0 0,-1 0 1,-1 0-1,-3-34 1,1 88 3,1 1 0,1 0 0,1-1 0,1 1 0,10 32 0,-11-48-111,0-1 0,1 1 0,0-1 1,0 0-1,1 0 0,0 0 1,1-1-1,-1 0 0,12 11 1,-11-13-338,0 0 0,0-1 0,0 0 0,1 0 0,0 0 0,0-1 0,13 5 1,18-1-4338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42.482"/>
    </inkml:context>
    <inkml:brush xml:id="br0">
      <inkml:brushProperty name="width" value="0.025" units="cm"/>
      <inkml:brushProperty name="height" value="0.025" units="cm"/>
    </inkml:brush>
  </inkml:definitions>
  <inkml:trace contextRef="#ctx0" brushRef="#br0">1562 97 8392,'0'0'5200,"-8"1"-4506,-537 14 6525,176 1-5726,335-15-1479,-240 6 163,221-9-169,0-1 0,0-4 1,-55-12-1,105 18-123,-44-15-304,47 16 308,-1 0 0,0 0-1,0 0 1,1 0 0,-1-1 0,0 1 0,1 0-1,-1-1 1,0 1 0,1 0 0,-1-1-1,0 1 1,1-1 0,-1 1 0,1-1-1,-1 1 1,1-1 0,-1 0 0,1 1-1,0-1 1,-1 1 0,1-1 0,0 0 0,-1 0-1,1 1 1,0-1 0,0 0 0,-1 1-1,1-1 1,0 0 0,0 0 0,0 1-1,0-1 1,0 0 0,0 0 0,0 1 0,0-1-1,1 0 1,-1 1 0,0-1 0,0 0-1,1 0 1,-1 1 0,0-1 0,1 0-1,-1 1 1,0-1 0,1 1 0,-1-1-1,1 0 1,-1 1 0,1-1 0,0 1 0,0-1-1,58-34-6134,-18 13 2168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42.806"/>
    </inkml:context>
    <inkml:brush xml:id="br0">
      <inkml:brushProperty name="width" value="0.025" units="cm"/>
      <inkml:brushProperty name="height" value="0.025" units="cm"/>
    </inkml:brush>
  </inkml:definitions>
  <inkml:trace contextRef="#ctx0" brushRef="#br0">1002 17 15022,'0'0'1324,"-8"-3"-843,2 0-417,1 1 1,-1 0-1,0 0 1,0 1 0,0 0-1,0 0 1,0 0-1,0 1 1,0 0 0,0 0-1,0 0 1,0 1-1,0 0 1,0 0-1,1 1 1,-1-1 0,0 1-1,0 1 1,-8 3-1,-129 68 746,-144 69 452,189-101-874,33-16 95,1 3-1,-104 65 1,164-91-478,0 0 0,1-1 0,-1 1 1,1 0-1,-1 1 0,1-1 0,0 1 0,0-1 0,1 1 0,-1 0 0,-3 7 0,6-10-8,0 0 0,0-1-1,-1 1 1,1 0 0,0 0 0,0 0-1,0-1 1,0 1 0,0 0 0,0 0-1,0 0 1,1 0 0,-1-1 0,0 1-1,0 0 1,1 0 0,-1-1-1,0 1 1,1 0 0,-1-1 0,1 1-1,-1 0 1,1-1 0,0 2 0,1 0-2,0-1 1,1 0-1,-1 1 1,0-1-1,1 0 1,-1 0-1,0-1 1,1 1-1,-1 0 0,1-1 1,4 1-1,72 3-787,0-2 0,-1-5 0,1-2 0,112-24-1,-65 3-4017,-9-4-3662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44.392"/>
    </inkml:context>
    <inkml:brush xml:id="br0">
      <inkml:brushProperty name="width" value="0.025" units="cm"/>
      <inkml:brushProperty name="height" value="0.025" units="cm"/>
    </inkml:brush>
  </inkml:definitions>
  <inkml:trace contextRef="#ctx0" brushRef="#br0">7 74 2723,'0'0'1430,"4"-9"-976,-1 3 427,11-25 1167,-9 4 7098,-5 34-5963,-1 20-2228,-13 42 419,9-51-1218,1 1 0,1 0 0,0-1-1,1 1 1,1 0 0,1 0 0,4 32 0,-4-50-143,1-1 0,-1 1 1,0 0-1,1 0 0,-1 0 0,1-1 0,-1 1 1,1 0-1,-1-1 0,1 1 0,0 0 1,-1-1-1,1 1 0,0-1 0,-1 1 1,1-1-1,0 1 0,0-1 0,-1 1 0,1-1 1,0 0-1,0 1 0,0-1 0,0 0 1,-1 0-1,1 0 0,0 0 0,0 0 1,0 0-1,0 0 0,0 0 0,0 0 1,0 0-1,-1 0 0,1 0 0,0-1 0,0 1 1,0 0-1,0-1 0,-1 1 0,1-1 1,0 1-1,0-1 0,-1 1 0,1-1 1,1-1-1,34-26 539,-21 9-393,-2 0 0,0-1 1,-1-1-1,-1 0 0,-1 0 0,-1-1 0,-1 0 0,-1-1 0,7-36 0,-30 127 426,11-53-579,1 0 1,1 1-1,0-1 1,1 1-1,0 0 1,2 20-1,0-35-5,0 1 0,0-1-1,0 0 1,1 0 0,-1 0 0,0 1 0,1-1-1,-1 0 1,1 0 0,-1 0 0,1 0 0,-1 0 0,1 0-1,0 0 1,-1 0 0,1 0 0,0 0 0,0 0-1,0-1 1,0 1 0,0 0 0,0 0 0,0-1-1,0 1 1,1 0 0,1 0 18,0-1 0,0 1 0,-1-1 0,1 1 1,0-1-1,0 0 0,0 0 0,0 0 0,-1-1 0,6 0 0,1-1 63,0-1-1,0 0 1,-1 0 0,1-1-1,14-9 1,-10 4-41,-1 0-1,-1-1 1,1 0 0,-2-1 0,1-1-1,8-13 1,-13 18 33,-1-1 0,-1 1 0,0-1 1,0 0-1,0 0 0,-1 0 0,0-1 0,-1 1 0,0-1 0,0 1 0,1-18 0,-3 26-55,0-1 0,0 1 1,0 0-1,0-1 0,0 1 0,0-1 0,0 1 0,0 0 0,0-1 0,0 1 1,0-1-1,0 1 0,-1 0 0,1-1 0,0 1 0,0-1 0,0 1 0,0 0 1,-1-1-1,1 1 0,0 0 0,0-1 0,-1 1 0,1 0 0,0-1 1,-1 1-1,1 0 0,0 0 0,-1-1 0,1 1 0,0 0 0,-1 0 0,1 0 1,-1 0-1,1 0 0,0-1 0,-1 1 0,0 0 0,-18 7 103,-14 20-226,29-23 16,0 1 1,1-1-1,0 1 1,-1 0-1,2 0 1,-4 5-1,3 9-4301,11-21-9022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45.079"/>
    </inkml:context>
    <inkml:brush xml:id="br0">
      <inkml:brushProperty name="width" value="0.025" units="cm"/>
      <inkml:brushProperty name="height" value="0.025" units="cm"/>
    </inkml:brush>
  </inkml:definitions>
  <inkml:trace contextRef="#ctx0" brushRef="#br0">11 64 10570,'0'0'10848,"-2"11"-9925,1-2-743,-2 2-104,1 0 1,1-1-1,0 1 1,1 0-1,0-1 1,0 1-1,1 0 1,0 0-1,6 19 1,-6-29-74,-1 0 0,1 0 1,-1 0-1,1 0 0,0 0 0,-1 0 0,1 0 0,0 0 0,0-1 1,-1 1-1,1 0 0,0 0 0,0-1 0,0 1 0,0-1 1,0 1-1,0-1 0,0 1 0,0-1 0,0 0 0,0 1 0,0-1 1,0 0-1,0 0 0,2 0 0,0 0 10,0-1-1,-1 1 0,1-1 1,0 0-1,-1 1 0,1-1 1,-1-1-1,1 1 1,-1 0-1,3-3 0,4-2 42,1-2-1,-2 0 1,15-15-1,38-57-86,-55 71 45,-1 0 1,1-1-1,-2 0 0,1 0 1,-1 0-1,5-22 1,-32 117 1744,18-72-1717,0 0 0,1 0 0,1 0 0,0 1 0,1 0 0,0-1 0,1 1 0,0 0 0,3 17 0,-2-30-166,1 0 1,-1 1 0,1-1 0,0 0 0,0 0 0,-1 0-1,1 1 1,0-1 0,0 0 0,0 0 0,0-1-1,0 1 1,0 0 0,1 0 0,-1 0 0,0-1 0,0 1-1,1 0 1,-1-1 0,0 0 0,1 1 0,-1-1 0,0 0-1,1 1 1,-1-1 0,1 0 0,-1 0 0,0 0 0,1 0-1,-1 0 1,1-1 0,-1 1 0,0 0 0,1-1 0,-1 1-1,0-1 1,2 0 0,15-12-6089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45.750"/>
    </inkml:context>
    <inkml:brush xml:id="br0">
      <inkml:brushProperty name="width" value="0.025" units="cm"/>
      <inkml:brushProperty name="height" value="0.025" units="cm"/>
    </inkml:brush>
  </inkml:definitions>
  <inkml:trace contextRef="#ctx0" brushRef="#br0">2 110 4869,'0'0'6598,"-1"7"-3683,1-4-2837,0 1 303,0 0 1,0 0-1,0 0 0,0 0 1,1 0-1,0 1 1,1 5-1,-1-8-219,0 0 0,0-1 0,0 1 0,0-1 0,0 1 0,0-1 0,1 1 0,-1-1 0,0 0 0,1 0 0,-1 0 0,1 1 0,-1-1 0,1-1 0,0 1 0,-1 0 1,1 0-1,0-1 0,0 1 0,-1-1 0,1 1 0,0-1 0,0 0 0,3 0 0,3 1 156,-1-1 0,1-1 0,0 1 1,-1-2-1,1 1 0,-1-1 0,1 0 0,-1 0 1,0-1-1,0 0 0,0 0 0,7-5 1,-7 4-234,0 0 1,-1-1 0,1 1-1,-1-2 1,0 1 0,0-1 0,-1 0-1,0 0 1,0 0 0,0-1-1,-1 1 1,1-1 0,-2-1 0,1 1-1,-1 0 1,0-1 0,-1 0-1,3-12 1,-5 19-79,1 0-1,-1 1 1,0-1-1,0 0 1,0 0-1,0 0 1,0 0-1,0 0 1,0 0-1,0 0 1,0 0-1,-1 0 1,1 0-1,0 0 1,-1 0-1,1 0 1,0 0-1,-1 0 1,1 0-1,-1 0 1,1 1-1,-1-1 1,0 0-1,1 0 1,-1 1-1,0-1 1,-1-1-1,1 2-3,-1-1 0,0 1 0,1 0-1,-1 0 1,0-1 0,0 1 0,1 0-1,-1 0 1,0 0 0,1 1 0,-1-1-1,0 0 1,1 1 0,-4 0 0,-3 2-15,1 0 1,-1 1-1,0 0 1,1 0-1,-12 9 1,4 0-2,0 1-1,1 0 1,1 1 0,-20 29-1,26-35 13,2 0 0,-1 1 0,1 0-1,1 0 1,0 0 0,0 0 0,1 1 0,1-1-1,-1 1 1,0 15 0,3-25 4,0 1 0,0-1 0,0 1 0,0-1 0,1 1 0,-1-1 0,0 1-1,1-1 1,-1 1 0,1-1 0,-1 1 0,1-1 0,0 0 0,0 1 0,-1-1 0,1 0 0,0 0 0,0 0 0,0 0 0,0 0 0,1 0 0,1 2 0,1-1 4,-1 0 0,0-1 0,1 0 0,0 1 0,-1-1 0,1 0 0,0-1 0,-1 1 0,5 0 0,7-1-77,0 0 0,-1-1-1,1 0 1,14-4-1,-15 1-860,-1 0-1,0-1 1,1 0-1,-2-1 1,21-12-1,11-12-6542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46.700"/>
    </inkml:context>
    <inkml:brush xml:id="br0">
      <inkml:brushProperty name="width" value="0.025" units="cm"/>
      <inkml:brushProperty name="height" value="0.025" units="cm"/>
    </inkml:brush>
  </inkml:definitions>
  <inkml:trace contextRef="#ctx0" brushRef="#br0">139 52 3523,'0'0'15327,"2"-9"-13170,-1 5-1929,3-23 1052,-4 27-1236,0-1-1,-1 0 0,1 1 0,0-1 0,-1 1 0,1-1 0,0 0 0,-1 1 0,1-1 1,-1 1-1,1-1 0,0 1 0,-1-1 0,0 1 0,1 0 0,-1-1 0,1 1 0,-1 0 0,1-1 1,-1 1-1,0 0 0,1-1 0,-1 1 0,0 0 0,1 0 0,-1 0 0,0 0 0,1 0 1,-1 0-1,0 0 0,1 0 0,-1 0 0,0 0 0,1 0 0,-1 0 0,0 0 0,1 1 0,-1-1 1,0 0-1,1 0 0,-1 1 0,1-1 0,-1 0 0,0 1 0,-5 2 55,0 1 1,0-1-1,1 1 0,-1 0 0,1 0 0,0 0 0,0 1 1,1 0-1,-1 0 0,1 0 0,0 0 0,-6 11 1,0 1 142,1 0 0,0 1 1,-6 19-1,14-35-213,0-1 1,0 1-1,0 0 0,0 0 0,1 0 0,-1 0 0,1 0 1,0-1-1,-1 1 0,1 0 0,0 0 0,0 0 1,0 0-1,1 0 0,-1 3 0,1-5-8,0 0 1,-1 0-1,1 0 1,0 0-1,0 0 1,-1 0-1,1 0 0,0 0 1,0 0-1,-1 0 1,1 0-1,0-1 0,-1 1 1,1 0-1,0-1 1,-1 1-1,1 0 1,0-1-1,-1 1 0,1-1 1,-1 1-1,1-1 1,-1 1-1,1-1 0,0 0 1,48-51 521,-48 50-555,25-32 79,-18 22-48,0 1 0,1 0 1,20-18-1,-29 29-19,0 0 1,0 0 0,0-1-1,1 1 1,-1 0-1,0 0 1,0 0-1,0 0 1,0 0 0,1 0-1,-1 0 1,0 0-1,0 0 1,0 0-1,1 0 1,-1 0 0,0 0-1,0 0 1,0 0-1,1 0 1,-1 0-1,0 0 1,0 0 0,0 0-1,1 0 1,-1 0-1,0 0 1,0 0-1,0 0 1,0 0 0,1 0-1,-1 0 1,0 1-1,0-1 1,0 0-1,0 0 1,1 0-1,-1 0 1,0 0 0,0 1-1,0-1 1,0 0-1,0 0 1,0 0-1,0 1 1,0-1 0,1 0-1,-1 0 1,0 0-1,3 19-48,-2 29-39,-1-39 87,-1 18 23,3 39-39,-2-65 20,1 0 0,-1 1 0,1-1 0,0 0 0,-1 1 0,1-1 1,0 0-1,0 0 0,0 0 0,0 0 0,0 0 0,0 0 0,0 0 0,0 0 0,0 0 0,1 0 0,-1 0 0,0-1 0,1 1 0,-1-1 1,0 1-1,1-1 0,-1 1 0,1-1 0,-1 0 0,0 0 0,1 1 0,-1-1 0,1 0 0,-1 0 0,1-1 0,-1 1 0,1 0 0,-1 0 1,0-1-1,1 1 0,2-2 0,2 1 13,0-1 0,0 0 0,0 0 0,0-1 0,0 1 0,0-1 0,6-5 1,0-2 32,0-1 0,-1 0 1,18-22-1,-28 32-12,2 37 310,-3-36-343,0 0 1,0 0 0,0 0-1,0 0 1,0 0 0,0 0-1,0 0 1,0 0-1,0 1 1,0-1 0,0 0-1,0 0 1,0 0 0,1 0-1,-1 0 1,0 0-1,0 0 1,0 0 0,0 0-1,0 0 1,0 0 0,0 1-1,0-1 1,0 0-1,1 0 1,-1 0 0,0 0-1,0 0 1,0 0-1,0 0 1,0 0 0,0 0-1,0 0 1,0 0 0,1 0-1,-1 0 1,0 0-1,0 0 1,0 0 0,0 0-1,0 0 1,0 0 0,0 0-1,0 0 1,1-1-1,-1 1 1,0 0 0,0 0-1,0 0 1,0 0 0,0 0-1,0 0 1,0 0-1,0 0 1,0 0 0,0 0-1,0 0 1,0 0-1,1-1 1,-1 1 0,0 0-1,0 0 1,0 0 0,0 0-1,0 0 1,0 0-1,7-22 307,14-110-7,-21 131-322,0 1 1,0 0-1,1 0 0,-1-1 0,0 1 1,0 0-1,0 0 0,1-1 1,-1 1-1,0 0 0,0 0 0,1-1 1,-1 1-1,0 0 0,1 0 0,-1 0 1,0 0-1,1-1 0,-1 1 1,0 0-1,1 0 0,-1 0 0,0 0 1,1 0-1,-1 0 0,0 0 1,1 0-1,-1 0 0,0 0 0,1 0 1,-1 0-1,0 0 0,1 0 1,-1 1-1,0-1 0,1 0 0,-1 0 1,0 0-1,0 0 0,1 0 0,-1 1 1,0-1-1,1 0 0,-1 0 1,0 1-1,0-1 0,0 0 0,1 0 1,-1 1-1,0 0 0,21 18-575,-14-12-29,-4-5 72,1 1 0,0-1 0,0 0 0,-1-1-1,1 1 1,0-1 0,7 2 0,16 0-8347,-10-3-3835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47.524"/>
    </inkml:context>
    <inkml:brush xml:id="br0">
      <inkml:brushProperty name="width" value="0.025" units="cm"/>
      <inkml:brushProperty name="height" value="0.025" units="cm"/>
    </inkml:brush>
  </inkml:definitions>
  <inkml:trace contextRef="#ctx0" brushRef="#br0">44 165 6054,'-9'-1'2476,"-17"3"4388,26-2-6756,-1 0-1,1 0 0,-1 0 1,1 1-1,-1-1 0,1 0 0,-1 0 1,1 1-1,-1-1 0,1 1 1,0-1-1,-1 0 0,1 1 1,0-1-1,-1 1 0,1-1 1,0 0-1,0 1 0,-1-1 1,1 1-1,0-1 0,0 1 1,0-1-1,-1 1 0,1-1 0,0 1 1,0-1-1,0 1 0,0 0 1,0-1-1,0 1 0,0-1 1,0 1-1,0-1 0,1 1 1,-1-1-1,0 1 0,0-1 1,0 1-1,1-1 0,-1 1 1,1 0-18,0 0 0,-1 0 0,1 0 1,0 0-1,0 0 0,0 0 1,0-1-1,0 1 0,0 0 1,0-1-1,0 1 0,0 0 0,0-1 1,0 0-1,0 1 0,0-1 1,0 1-1,1-1 0,-1 0 1,0 0-1,2 0 0,30 2 965,-26-3-749,4 0-153,0-1 0,1-1 1,-1 0-1,0-1 0,0 0 1,0 0-1,-1-2 1,0 1-1,0-1 0,0 0 1,-1-1-1,1 0 0,-2-1 1,1 0-1,-1 0 0,0-1 1,-1 0-1,0 0 0,0-1 1,-1 0-1,8-17 1,-14 26-143,1-1 1,-1 1-1,1-1 1,-1 1 0,1-1-1,-1 0 1,0 1-1,0-1 1,0 1-1,0-1 1,0 0 0,0 1-1,0-1 1,-1 0-1,1 1 1,-1-1 0,1 1-1,-2-3 1,2 3-3,-1 0 0,0 1 1,0-1-1,0 0 0,1 1 0,-1-1 1,0 0-1,0 1 0,0-1 0,0 1 1,0 0-1,0-1 0,0 1 1,0 0-1,0-1 0,0 1 0,0 0 1,-1 0-1,1 0 0,-2 0 0,-1 1-4,0-1 0,0 1 0,-1 0 1,1 0-1,0 0 0,0 1 0,0-1 0,0 1 0,0 0 0,1 0 0,-1 1 0,-4 3 0,1 1 17,0 0 0,1 0 1,0 1-1,0 0 0,1 0 0,0 0 1,0 1-1,1-1 0,0 1 0,0 0 1,1 1-1,0-1 0,1 0 0,0 1 1,1 0-1,0-1 0,0 11 0,1-18-13,0 0-1,0 0 1,0 0-1,0 0 1,1 0-1,-1 0 1,1 0-1,-1-1 0,1 1 1,0 0-1,-1 0 1,1 0-1,0-1 1,0 1-1,0-1 1,1 1-1,-1 0 0,0-1 1,0 0-1,1 1 1,-1-1-1,3 2 1,-1-2 13,1 1 1,-1-1 0,1 1-1,-1-1 1,1 0 0,0 0-1,-1-1 1,1 1 0,0-1-1,7 0 1,1-1-112,-1 0 0,0 0 1,0-1-1,0-1 0,0 0 0,0-1 0,11-5 0,-14 5-847,-1 1-1,0-2 1,0 1-1,0-1 1,0 0-1,10-11 1,-2-6-6324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48.165"/>
    </inkml:context>
    <inkml:brush xml:id="br0">
      <inkml:brushProperty name="width" value="0.025" units="cm"/>
      <inkml:brushProperty name="height" value="0.025" units="cm"/>
    </inkml:brush>
  </inkml:definitions>
  <inkml:trace contextRef="#ctx0" brushRef="#br0">48 1 12812,'0'0'5088,"-3"8"-3433,-11 51-217,3 0 0,2 1 0,3 1 0,2 97 0,4-155-1411,0 4 47,0 1 0,0 0-1,1 0 1,0 0-1,3 11 1,-3-18-67,-1 0 0,0 0 0,1 0-1,-1 0 1,1 0 0,0 0 0,-1 0 0,1 0 0,0 0-1,-1 0 1,1 0 0,0 0 0,0-1 0,0 1 0,0 0-1,0-1 1,0 1 0,0 0 0,0-1 0,0 1 0,0-1-1,0 0 1,0 1 0,0-1 0,1 0 0,-1 0 0,0 0-1,0 1 1,0-1 0,0 0 0,1-1 0,-1 1 0,0 0 0,0 0-1,0 0 1,0-1 0,0 1 0,0 0 0,0-1 0,1 1-1,-1-1 1,0 0 0,-1 1 0,1-1 0,0 0 0,1 0-1,10-9 24,0 0 1,-1-1-1,-1 0 0,1-1 0,-2 0 0,0 0 0,0-1 0,12-25 0,-1 5-18,-2-1-43,-14 26 28,0-1 0,0 1 1,1 0-1,0 0 0,1 1 0,0 0 1,13-13-1,-18 23-24,0-1-1,-1 1 1,1 0 0,0 0 0,-1 0 0,0 0-1,1-1 1,-1 1 0,-1 6 0,-19 177-2312,20-186 2240,0 1 0,0-1-1,0 0 1,0 1 0,0-1-1,0 0 1,0 0-1,0 1 1,0-1 0,0 0-1,0 0 1,0 1-1,0-1 1,0 0 0,0 1-1,0-1 1,0 0-1,0 0 1,0 1 0,1-1-1,-1 0 1,0 0 0,0 1-1,0-1 1,0 0-1,1 0 1,-1 0 0,0 0-1,0 1 1,0-1-1,1 0 1,-1 0 0,0 0-1,0 0 1,1 0-1,-1 1 1,0-1 0,0 0-1,1 0 1,-1 0-1,0 0 1,1 0 0,-1 0-1,0 0 1,1 0 0,14-9-2702,14-20-2142,-2-3-497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48.627"/>
    </inkml:context>
    <inkml:brush xml:id="br0">
      <inkml:brushProperty name="width" value="0.025" units="cm"/>
      <inkml:brushProperty name="height" value="0.025" units="cm"/>
    </inkml:brush>
  </inkml:definitions>
  <inkml:trace contextRef="#ctx0" brushRef="#br0">64 252 8264,'0'0'13549,"-6"10"-12663,-3 4-578,2 0 0,0 0 1,0 1-1,1 0 0,1 0 1,1 1-1,0-1 0,1 1 0,0 0 1,2 0-1,-1 22 0,3-36-301,-1-1 0,0 1-1,0-1 1,1 0-1,-1 1 1,1-1 0,-1 0-1,1 1 1,0-1-1,-1 0 1,1 0 0,0 0-1,0 1 1,0-1 0,0 0-1,0 0 1,0 0-1,0 0 1,0-1 0,0 1-1,1 0 1,-1 0 0,0-1-1,0 1 1,1-1-1,-1 1 1,1-1 0,-1 1-1,0-1 1,1 0-1,-1 0 1,1 1 0,-1-1-1,0 0 1,1-1 0,-1 1-1,1 0 1,-1 0-1,1-1 1,-1 1 0,0 0-1,1-1 1,-1 1 0,0-1-1,2-1 1,3 0 15,-1 0 0,1 0-1,-1-1 1,0 0 0,0 0 0,0 0 0,0-1 0,-1 0 0,8-7-1,-5 0 5,0 0 0,-1 0 0,0-1 0,-1 0 0,0 0 0,-1-1 0,0 1 0,-1-1 0,0 0 0,-1 0 0,-1 0 0,0 0 0,-1-21-1,-3 18 42,-4 14-129,6 3 55,0 0 0,0 0 0,0 0 0,0 0 0,1 0 0,-1 0 0,0 0 0,0 0 0,1 0 0,-1 1 0,1-1 0,-1 0 0,1 0 0,0 1 0,-1-1 0,1 0 0,0 0 0,0 3 0,0-1 3,-1 1-1,1-1 0,0 1 1,0-1-1,1 1 0,-1-1 1,1 1-1,0-1 0,-1 0 1,2 1-1,-1-1 0,0 0 1,3 5-1,-3-7 10,0 0 1,1 0 0,-1 0-1,0 0 1,1 0-1,-1 0 1,1 0-1,-1 0 1,1-1-1,-1 1 1,1-1 0,0 1-1,-1-1 1,1 1-1,-1-1 1,1 0-1,0 0 1,-1 0-1,1 0 1,0 0 0,-1 0-1,1 0 1,0-1-1,-1 1 1,1-1-1,0 1 1,-1-1-1,1 0 1,-1 1 0,3-3-1,4-1 28,0-1 1,0-1-1,0 1 0,-1-1 1,0 0-1,-1-1 0,1 0 0,-1 0 1,9-14-1,-3 3-15,0-1 0,-2 0 1,10-23-1,-13 25-4,-1 0 1,-1-1-1,0 1 1,-1-1-1,-1-1 1,1-23-1,-4 43-15,0-1 0,-1 0-1,1 0 1,0 1 0,0-1-1,0 0 1,-1 0 0,1 0-1,0 1 1,0-1 0,-1 0 0,1 0-1,0 0 1,0 0 0,-1 0-1,1 1 1,0-1 0,0 0-1,-1 0 1,1 0 0,0 0-1,-1 0 1,1 0 0,0 0-1,0 0 1,-1 0 0,1 0-1,0 0 1,-1 0 0,1 0 0,0 0-1,-1 0 1,1-1 0,0 1-1,0 0 1,-1 0 0,1 0-1,0 0 1,0 0 0,-1-1-1,1 1 1,0 0 0,0 0-1,0 0 1,-1-1 0,1 1-1,0 0 1,0 0 0,0-1 0,0 1-1,0 0 1,-1 0 0,1-1-1,0 1 1,0 0 0,0-1-1,0 1 1,0 0 0,0 0-1,0-1 1,-16 23-90,1 11 268,2 1-1,0 0 0,3 0 0,1 1 0,1 1 0,2-1 1,1 1-1,1 39 0,4-73-184,-1 0 0,1-1 0,0 1-1,0 0 1,0 0 0,0 0 0,1 0 0,-1-1 0,0 1-1,1 0 1,-1 0 0,1-1 0,0 1 0,-1 0 0,1-1 0,0 1-1,0 0 1,0-1 0,0 1 0,0-1 0,1 0 0,-1 1 0,0-1-1,1 0 1,-1 0 0,1 0 0,-1 0 0,1 0 0,-1 0 0,1 0-1,0 0 1,-1-1 0,1 1 0,0-1 0,0 1 0,0-1 0,-1 0-1,1 0 1,0 1 0,0-1 0,0 0 0,0-1 0,3 1 0,1-2-461,0 1 0,0-1 0,0 0 0,0 0 0,0-1 1,0 1-1,-1-1 0,1-1 0,-1 1 0,0-1 0,9-8 1,12-18-5159,-3-3-3011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0.013"/>
    </inkml:context>
    <inkml:brush xml:id="br0">
      <inkml:brushProperty name="width" value="0.025" units="cm"/>
      <inkml:brushProperty name="height" value="0.025" units="cm"/>
    </inkml:brush>
  </inkml:definitions>
  <inkml:trace contextRef="#ctx0" brushRef="#br0">74 4 12716,'0'0'5258,"6"0"-5172,-1-1-65,-3 0-18,-1 1 1,1 0-1,-1-1 1,1 1-1,-1 0 0,1 0 1,0 0-1,-1 0 1,1 0-1,0 0 0,-1 0 1,1 0-1,-1 1 1,1-1-1,-1 1 0,1-1 1,-1 1-1,1 0 1,-1-1-1,1 1 0,-1 0 1,0 0-1,1 0 1,-1 0-1,0 0 0,0 0 1,0 0-1,0 1 1,0-1-1,0 0 0,0 1 1,1 1-1,4 27 265,-1-1-1,-1 1 0,-2 1 0,-1-1 1,-3 40-1,1-5-162,1-57 39,-1 0 0,0 1 0,0-1 0,0 1 0,-1-1 0,0 0 0,-1 0 1,-5 12-1,8-19-35,-1 1 0,0-1 0,0 1 1,0-1-1,0 0 0,0 1 1,0-1-1,0 0 0,0 0 0,-1 0 1,1 0-1,0 0 0,-1 0 0,1 0 1,-1-1-1,1 1 0,-1 0 0,1-1 1,-4 1-1,3-1-18,-1 0 0,1 0 0,-1-1 0,1 1 0,-1-1 0,1 1 0,0-1-1,-1 0 1,1 0 0,0 0 0,0 0 0,-1-1 0,1 1 0,0-1 0,0 1 0,0-1 0,-2-2 0,-4-4-13,0 0 0,0 0 0,1-1 1,-7-11-1,12 17-117,0 0 1,1 0 0,0 0-1,-1 0 1,1 0 0,0 0-1,0 0 1,1 0-1,-1-4 1,1 6-39,-1 0 0,2 0 0,-1 0-1,0-1 1,0 1 0,0 0 0,1 0 0,-1 0 0,0-1-1,1 1 1,-1 0 0,1 0 0,-1 0 0,1 0 0,0 0 0,-1 0-1,1 0 1,0 0 0,0 0 0,0 1 0,0-1 0,0 0-1,0 0 1,1 0 0,2-2-332,26-16-4074,-10 6-1606,-5 0-2762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49.256"/>
    </inkml:context>
    <inkml:brush xml:id="br0">
      <inkml:brushProperty name="width" value="0.025" units="cm"/>
      <inkml:brushProperty name="height" value="0.025" units="cm"/>
    </inkml:brush>
  </inkml:definitions>
  <inkml:trace contextRef="#ctx0" brushRef="#br0">125 168 11211,'0'0'6598,"-9"10"-3454,-11 12-2161,-41 51 3030,56-68-3837,1 1 1,1 0 0,-1 0 0,1 0-1,0 1 1,0-1 0,1 1-1,0-1 1,0 1 0,0 0 0,0 10-1,2-15-178,0-1 0,1 0 0,-1 1 0,0-1 0,1 1-1,-1-1 1,1 0 0,0 1 0,-1-1 0,1 0 0,0 0 0,0 1-1,0-1 1,0 0 0,0 0 0,0 0 0,0 0 0,0 0 0,0 0 0,0-1-1,0 1 1,1 0 0,-1-1 0,0 1 0,1 0 0,-1-1 0,0 0 0,1 1-1,-1-1 1,1 0 0,-1 0 0,1 1 0,-1-1 0,0 0 0,1-1-1,-1 1 1,1 0 0,1-1 0,3 1-15,0 0 0,-1-1 0,1 0 1,0-1-1,0 1 0,-1-1 0,1 0 0,9-6 0,-3-1-13,0 0 0,0-2 0,-1 1 0,0-2 0,-1 1-1,-1-1 1,0-1 0,0 0 0,-1 0 0,10-24 0,-7 11 41,-1 0 1,-1-1 0,-1-1 0,8-52 0,-16 78 6,1 0-1,-1 0 1,1 0 0,-1 0-1,0 0 1,0 0 0,0 0-1,0 0 1,0 0-1,0 0 1,0 0 0,-1 0-1,1 0 1,-2-4 0,1 7-6,0-1 0,0 1 0,0-1 0,0 0 0,0 1 0,1 0 0,-1-1 0,0 1 0,0-1 0,1 1 0,-1 0 0,1 0 0,-1-1 0,0 1 0,1 0 0,-1 0 0,1 0 0,0-1 0,-1 1 0,0 1 1,-29 63 147,20-41-101,2 0-1,0 0 1,1 1 0,2-1 0,0 1-1,-1 49 1,5-72-57,1-1 0,0 1 0,0-1 0,0 1 0,1-1 0,-1 1-1,0 0 1,1-1 0,-1 1 0,1-1 0,-1 1 0,1-1 0,-1 0 0,1 1 0,0-1 0,0 1-1,0-1 1,0 0 0,0 0 0,0 0 0,0 0 0,0 1 0,0-1 0,1-1 0,1 3 0,0-3 6,0 1 1,-1 0-1,1-1 1,0 0 0,0 1-1,-1-1 1,1 0 0,0 0-1,0-1 1,0 1-1,-1-1 1,1 1 0,3-2-1,7-3-56,-1 0 0,0 0 0,0-2 1,0 1-1,10-9 0,10-11-455,26-20-112,-53 44 583,-1-1 1,0 0-1,1 1 0,-1 0 0,1 0 0,0 0 0,-1 0 0,1 1 0,0 0 0,9-1 1,-13 2 30,-1 1 1,1-1-1,0 1 1,0-1-1,-1 1 1,1-1-1,0 1 0,-1 0 1,1 0-1,-1-1 1,1 1-1,-1 0 1,1 0-1,-1-1 1,1 1-1,-1 0 1,0 0-1,0 0 1,1 0-1,-1 0 1,0 0-1,0-1 1,0 1-1,0 1 1,5 36 415,-3-18-65,-2-18-326,1-1 0,-1 1 0,1-1-1,-1 1 1,1-1 0,0 1-1,0-1 1,0 1 0,0-1 0,0 0-1,0 1 1,0-1 0,0 0 0,0 0-1,0 0 1,1 0 0,-1 0 0,0 0-1,1 0 1,-1-1 0,1 1-1,-1 0 1,1-1 0,-1 1 0,1-1-1,0 0 1,-1 1 0,1-1 0,-1 0-1,1 0 1,0 0 0,-1 0 0,1 0-1,0-1 1,-1 1 0,1 0-1,-1-1 1,1 1 0,-1-1 0,4-1-1,5-2 20,-1 0-1,1 0 1,-1-1-1,17-12 0,28-26-218,-38 29-29,1 0-1,0 1 1,26-14-1,-42 26 205,-1 1 0,1 0-1,-1-1 1,1 1 0,-1 0-1,1 0 1,0 0 0,-1-1-1,1 1 1,-1 0 0,1 0-1,0 0 1,-1 0 0,1 0-1,-1 0 1,1 0 0,0 0-1,-1 0 1,1 1 0,-1-1-1,1 0 1,0 0 0,-1 0 0,1 1-1,-1-1 1,1 0 0,-1 1-1,1-1 1,-1 0 0,1 1-1,-1-1 1,1 1 0,-1-1-1,0 1 1,1-1 0,-1 1-1,1-1 1,-1 1 0,0-1-1,0 1 1,1-1 0,-1 1-1,0-1 1,0 1 0,0 0 0,0-1-1,0 1 1,0 0 0,0-1-1,0 1 1,0-1 0,0 1-1,0 0 1,0-1 0,0 1-1,0-1 1,0 1 0,-1 0-1,1 0 1,-9 56 359,4-29 4,5-28-360,0 1 0,0-1 0,1 1 0,-1-1 0,0 1-1,1-1 1,-1 0 0,0 1 0,1-1 0,-1 1 0,1-1 0,-1 0 0,1 1 0,-1-1 0,0 0 0,1 0 0,-1 1 0,1-1 0,0 0 0,-1 0 0,1 0 0,-1 0 0,1 0 0,-1 0-1,1 0 1,-1 0 0,1 0 0,-1 0 0,1 0 0,0 0 0,-1 0 0,1 0 0,-1 0 0,1 0 0,-1-1 0,1 1 0,-1 0 0,1 0 0,-1-1 0,1 1 0,-1 0 0,0-1 0,1 1 0,0-1-1,24-12-713,-20 9 294,18-18-3666,-17 3-5742,-6 9-344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49.613"/>
    </inkml:context>
    <inkml:brush xml:id="br0">
      <inkml:brushProperty name="width" value="0.025" units="cm"/>
      <inkml:brushProperty name="height" value="0.025" units="cm"/>
    </inkml:brush>
  </inkml:definitions>
  <inkml:trace contextRef="#ctx0" brushRef="#br0">1 18 17553,'0'0'9705,"78"-17"-13197,-43 17-1312,-1 0-5510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49.957"/>
    </inkml:context>
    <inkml:brush xml:id="br0">
      <inkml:brushProperty name="width" value="0.025" units="cm"/>
      <inkml:brushProperty name="height" value="0.025" units="cm"/>
    </inkml:brush>
  </inkml:definitions>
  <inkml:trace contextRef="#ctx0" brushRef="#br0">232 0 4644,'0'0'13106,"-7"12"-10842,-2 0-1684,1 2 0,1-1 1,0 1-1,0 0 1,1 0-1,1 1 1,1 0-1,0 0 0,1 0 1,-2 23-1,6-25-537,0-1 0,1 0 0,1 1 0,0-1 0,1 0 0,9 21 0,-8-21-32,0 1 1,-1-1-1,0 1 0,-1-1 0,0 1 0,1 20 0,-4-26 9,0-1 0,-1 0-1,0 0 1,1 0-1,-2 1 1,1-1 0,-1 0-1,0 0 1,0-1 0,-1 1-1,0 0 1,0-1-1,0 0 1,-1 1 0,1-1-1,-1-1 1,0 1 0,-1 0-1,1-1 1,-1 0-1,0 0 1,0 0 0,0-1-1,-1 0 1,1 0 0,-1 0-1,1-1 1,-1 1-1,0-1 1,0-1 0,0 1-1,0-1 1,-1 0-1,1-1 1,0 1 0,-10-1-1,14-1-12,-1 1-1,0-1 1,0 0-1,0 0 1,0 1-1,1-2 1,-1 1-1,1 0 1,-1-1-1,1 1 0,-1-1 1,1 0-1,0 1 1,-1-1-1,1 0 1,0-1-1,0 1 1,1 0-1,-1 0 1,0-1-1,1 1 1,-1-1-1,1 0 0,0 1 1,0-1-1,0 0 1,0 0-1,1 1 1,-1-1-1,1 0 1,-1 0-1,1 0 1,0-4-1,0-1-25,0 0 1,0 0-1,1 0 0,0 1 0,0-1 1,1 0-1,0 0 0,0 1 0,1-1 1,0 1-1,6-11 0,3 0 19,2 0 0,1 0-1,0 2 1,1 0 0,25-20 0,97-60 603,4-3-7766,-113 73-417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50.846"/>
    </inkml:context>
    <inkml:brush xml:id="br0">
      <inkml:brushProperty name="width" value="0.025" units="cm"/>
      <inkml:brushProperty name="height" value="0.025" units="cm"/>
    </inkml:brush>
  </inkml:definitions>
  <inkml:trace contextRef="#ctx0" brushRef="#br0">173 117 3748,'0'0'11199,"-4"-8"-8519,4 5-2562,-1 1-18,1 0 1,0 1-1,-1-1 0,1 0 1,-1 1-1,0-1 1,1 0-1,-1 1 1,0-1-1,0 0 1,0 1-1,0 0 1,0-1-1,-1 1 1,1 0-1,0-1 0,-1 1 1,1 0-1,-1 0 1,1 0-1,-1 0 1,1 0-1,-1 0 1,1 1-1,-1-1 1,0 1-1,0-1 1,1 1-1,-1-1 0,0 1 1,0 0-1,0 0 1,1 0-1,-1 0 1,0 0-1,0 0 1,0 1-1,1-1 1,-1 0-1,0 1 1,0 0-1,1-1 1,-3 2-1,-3 2-27,1 1 0,-1-1 0,1 1 0,0 0 0,0 1 0,0 0 0,1 0 0,0 0 0,0 0 0,1 1 0,0 0 0,0 0 0,-5 11 0,4-5 190,0 0 0,1 0 1,1 0-1,0 0 0,0 1 1,1-1-1,0 18 0,2-29-220,0 0-1,0 0 0,0 0 0,0-1 0,0 1 1,1 0-1,-1 0 0,1 0 0,-1 0 1,1-1-1,-1 1 0,1 0 0,0 0 1,0-1-1,0 1 0,0-1 0,0 1 1,0-1-1,2 3 0,-2-4-22,1 1 1,-1 0-1,0-1 0,0 1 0,1-1 1,-1 0-1,1 1 0,-1-1 0,0 0 1,1 0-1,-1 0 0,1 0 0,-1 0 1,0 0-1,1 0 0,-1 0 0,1-1 1,-1 1-1,2-1 0,3-1 13,0-1 0,-1 0 0,1 0 0,-1 0 0,0-1 0,0 1 0,0-1 0,0 0 0,-1-1-1,5-5 1,3-5 46,-1-1-1,-1-1 0,0 0 1,-1 0-1,-1 0 0,-1-1 1,0-1-1,-2 1 0,0-1 0,-1 0 1,4-35-1,-10 51-26,-3 8-72,-2 10-44,1 8 174,2 1 0,0 0 0,2-1 0,0 42 0,2-65-91,0 1 0,0 0 0,-1 0 0,1 0 0,0 0 0,0 0 0,0 0 0,0-1 0,0 1 0,0 0 0,0 0 0,1 0 0,-1 0 0,0 0 0,0 0 0,1-1 0,-1 1 0,1 0 0,-1 0 0,0 0 0,1-1 0,-1 1 0,1 0 0,0-1 0,-1 1 0,1 0 0,0-1 0,-1 1 0,1-1 0,0 1 0,-1-1 0,1 1 0,0-1 0,0 0 0,0 1 0,0-1 0,-1 0 0,1 1 0,0-1 0,0 0 0,0 0 0,0 0 0,0 0 0,0 0 0,0 0 0,-1 0 0,1 0 0,0-1 0,0 1 0,0 0 0,0 0 0,0-1 0,-1 1 0,2-1 0,3-1 45,-1 0-1,0-1 1,0 1 0,0-1-1,0 0 1,-1 0 0,1 0-1,-1 0 1,4-5-1,2-3-95,0-1-1,-1 0 1,-1 0 0,0 0-1,0-1 1,-2 0-1,1-1 1,-2 1-1,1-1 1,-2 0-1,3-20 1,-26 68-374,15-19 447,0 1 1,1 0-1,1 0 0,1 0 1,0 0-1,1 1 1,0 15-1,1-31-34,0 0 1,0 0-1,0 0 0,1 0 0,-1 0 1,0 0-1,0 0 0,1 0 0,-1 0 1,0-1-1,1 1 0,-1 0 1,1 0-1,-1 0 0,1 0 0,-1-1 1,1 1-1,0 0 0,-1-1 1,1 1-1,0 0 0,0-1 0,-1 1 1,1-1-1,0 1 0,0-1 1,0 0-1,0 1 0,0-1 0,0 0 1,-1 1-1,1-1 0,0 0 0,0 0 1,0 0-1,0 0 0,0 0 1,0 0-1,0 0 0,0 0 0,0 0 1,0-1-1,0 1 0,0 0 1,0-1-1,-1 1 0,1 0 0,0-1 1,0 1-1,0-1 0,0 0 0,5-2 16,-1 1-1,0-1 0,0-1 0,0 1 0,0-1 0,0 1 0,3-6 0,59-90-1036,-64 142-230,-3-30 1310,0 0-1,1 0 1,0 1 0,1-1-1,6 23 1,-7-34-43,0 0-1,0 0 1,0 0 0,0 0 0,0 0-1,0 0 1,1-1 0,-1 1-1,1 0 1,-1 0 0,1-1-1,-1 1 1,1-1 0,0 0 0,0 1-1,0-1 1,2 1 0,-1-1-2,0 0 0,0-1 0,0 0 1,0 0-1,0 1 0,0-2 0,0 1 1,0 0-1,0-1 0,-1 1 0,1-1 1,0 0-1,0 0 0,0 0 0,-1 0 1,1 0-1,3-3 0,9-6-27,1-1 0,-2 0 0,1-2 0,-2 1 0,1-2 0,12-17-1,-26 31 15,1-1 0,-1 1 0,0-1 0,1 1 0,-1 0-1,0-1 1,1 1 0,-1-1 0,0 1 0,0-1-1,0 0 1,1 1 0,-1-1 0,0 1 0,0-1 0,0 1-1,0-1 1,0 1 0,0-1 0,0 1 0,0-1-1,0 0 1,-1 1 0,1-1 0,0 1 0,0-1 0,0 1-1,0-1 1,-1 1 0,1-1 0,0 1 0,-1-1 0,1 1-1,0 0 1,-1-1 0,1 1 0,-1-1 0,1 1-1,0 0 1,-1-1 0,1 1 0,-1 0 0,1 0 0,-1-1-1,1 1 1,-1 0 0,1 0 0,-1 0 0,1 0-1,-1-1 1,0 1 0,1 0 0,-1 0 0,-46-9 335,17 4-217,28 4-94,1 1 1,-1 0 0,1-1-1,-1 1 1,1-1-1,-1 1 1,1-1-1,-1 0 1,1 1-1,-1-1 1,1 0-1,0 0 1,-1 0-1,1 0 1,0 0-1,0 0 1,0-1-1,0 1 1,0 0-1,0-1 1,-1-1 0,2 1-15,1 1 0,-1 0 1,0 0-1,1 0 1,-1 0-1,1 0 0,0 0 1,-1 0-1,1 0 1,0 0-1,0 1 0,-1-1 1,1 0-1,0 0 1,0 0-1,0 1 0,0-1 1,0 1-1,0-1 1,0 1-1,0-1 0,2 0 1,14-6-61,1 1 0,28-6 0,-39 10-96,19-4-1531,-1-2 0,26-11 0,-1-7-5084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52.224"/>
    </inkml:context>
    <inkml:brush xml:id="br0">
      <inkml:brushProperty name="width" value="0.025" units="cm"/>
      <inkml:brushProperty name="height" value="0.025" units="cm"/>
    </inkml:brush>
  </inkml:definitions>
  <inkml:trace contextRef="#ctx0" brushRef="#br0">118 138 3299,'1'-1'1092,"1"-1"1,-1 0-1,0 0 0,0 0 1,0 0-1,0 0 0,0 0 1,0 0-1,-1-1 0,1 1 1,0-3-1,-6-20 5519,4 24-6503,0-1 1,0 1-1,0-1 0,0 1 0,-1-1 0,1 1 1,0 0-1,-1-1 0,1 1 0,-1 0 0,1 0 0,-1 0 1,1 0-1,-1 0 0,0 1 0,0-1 0,1 0 1,-1 1-1,0-1 0,0 1 0,0 0 0,0 0 1,1 0-1,-1-1 0,0 2 0,0-1 0,0 0 0,0 0 1,0 1-1,1-1 0,-1 1 0,0-1 0,0 1 1,0 0-1,1-1 0,-1 1 0,1 0 0,-1 0 1,1 1-1,-1-1 0,-1 2 0,-3 3-80,0 1 0,1 0 0,0 1 0,0-1 1,1 1-1,0 0 0,0 0 0,1 0 0,0 0 0,0 1 0,1-1 0,0 1 0,1 0 0,-1 0 1,2 0-1,-1-1 0,1 1 0,2 9 0,-2-16-13,0-1 0,0 0 1,0 0-1,0 1 0,1-1 1,-1 0-1,1 0 0,-1 0 0,0 1 1,1-1-1,0 0 0,-1 0 1,1 0-1,0 0 0,0 0 0,-1 0 1,1 0-1,0 0 0,0 0 1,0-1-1,0 1 0,0 0 1,0-1-1,0 1 0,1 0 0,-1-1 1,0 1-1,0-1 0,0 0 1,1 1-1,-1-1 0,0 0 0,2 0 1,-1 0 32,0 0 0,0 0 0,1 0-1,-1 0 1,0-1 0,0 1 0,0-1 0,0 1 0,0-1 0,0 0 0,0 0 0,0 0 0,0 0 0,0 0 0,0 0 0,0-1 0,-1 1 0,1 0 0,1-3 0,6-9 27,0 0 0,-1-1 0,-1 0 0,0-1 0,-1 0 1,0 0-1,-1 0 0,-1 0 0,-1-1 0,0 0 0,-1 0 0,1-28 1,26 70-450,-26-23 365,0-1-1,1 0 1,-1 0 0,1 0 0,-1 0 0,1-1 0,0 1-1,0-1 1,0 0 0,0 0 0,0 0 0,0-1-1,0 1 1,0-1 0,6 0 0,4 0-20,-12 1 17,-1 0 1,0 0 0,0 0 0,0 0-1,0 0 1,0 0 0,0 0-1,0 0 1,-1 0 0,1 0-1,0 0 1,0 0 0,-1 1-1,1-1 1,-1 0 0,1 1 0,-1-1-1,0 0 1,1 1 0,-1-1-1,0 0 1,0 1 0,0-1-1,0 1 1,0-1 0,0 0 0,-1 3-1,-4 42 19,-1-31-7,-2 14-5,43-53-342,-11-16 105,-20 31 157,1 0 0,0 1-1,0-1 1,1 1 0,0 1 0,8-8 0,-14 14 79,0 1 0,0 0 0,0 0 1,1 0-1,-1 0 0,0 0 0,0 0 0,0 0 1,1-1-1,-1 1 0,0 0 0,0 0 0,0 0 1,1 0-1,-1 0 0,0 0 0,0 0 1,0 0-1,1 0 0,-1 0 0,0 0 0,0 0 1,1 0-1,-1 0 0,0 0 0,0 0 0,0 1 1,1-1-1,-1 0 0,0 0 0,0 0 1,0 0-1,0 0 0,1 0 0,-1 0 0,0 1 1,0-1-1,0 0 0,0 0 0,0 0 0,1 0 1,-1 1-1,0-1 0,0 0 0,0 0 1,0 0-1,0 1 0,0-1 0,0 0 0,0 0 1,0 0-1,0 1 0,0-1 0,0 0 0,3 23-43,-4 24 134,-7-10-55,-1 14 596,29-68 63,-7 2-683,-2-1 0,1 0 0,-2 0-1,0-1 1,-1-1 0,-1 1 0,0-1 0,-2-1 0,7-25 0,-22 190 31,9-145-26,0-1 0,0 1-1,0 0 1,0 0 0,0-1 0,0 1 0,0 0-1,0 0 1,0 0 0,0-1 0,0 1-1,1 0 1,-1 0 0,0-1 0,0 1 0,1 0-1,-1 0 1,1-1 0,-1 1 0,1-1 0,-1 1-1,1 0 1,-1-1 0,1 1 0,-1-1-1,1 1 1,0-1 0,-1 1 0,1-1 0,0 0-1,-1 1 1,2-1 0,0 0 23,0 0-1,0 0 1,0 0-1,0 0 1,0-1 0,0 1-1,0 0 1,-1-1-1,1 0 1,0 0 0,0 1-1,2-3 1,4-2 72,0 0 0,0 0 1,-1-1-1,12-12 0,-15 12-88,1 1 0,-1 0-1,0-1 1,-1 0 0,0 0 0,0 0 0,0 0-1,0 0 1,-1-1 0,0 1 0,-1-1 0,1 0-1,-1 0 1,0 1 0,-1-1 0,0 0-1,-1-8 1,1 13-8,0 1-1,-1 0 1,0 0 0,1-1-1,-1 1 1,0 0-1,0 0 1,0 0 0,1 0-1,-1 0 1,0 0-1,-1 0 1,1 0 0,0 0-1,0 1 1,0-1-1,0 0 1,-1 1 0,1-1-1,0 0 1,0 1-1,-1 0 1,1-1 0,0 1-1,-1 0 1,-2 0-1,3-1-69,0 1-1,0 0 0,0 0 0,0 0 1,0 0-1,0 0 0,1 0 0,-1 0 0,0 0 1,0 1-1,0-1 0,0 0 0,0 1 1,0-1-1,0 0 0,0 1 0,0-1 1,1 1-1,-1-1 0,0 1 0,0 0 1,0-1-1,1 1 0,-1 0 0,1 0 1,-1-1-1,0 1 0,1 0 0,-1 0 0,1 0 1,0 0-1,-1-1 0,1 1 0,0 0 1,-1 0-1,1 0 0,0 2 0,0-1-244,-1-1-77,1 1-1,0-1 1,0 0 0,0 0-1,0 0 1,0 0 0,0 0-1,0 1 1,0-1-1,0 0 1,1 0 0,-1 0-1,0 0 1,1 0 0,-1 0-1,1 0 1,-1 0 0,1 0-1,-1 0 1,1 0 0,0 0-1,-1 0 1,1 0 0,0 0-1,0-1 1,1 2 0,11 3-7290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52.798"/>
    </inkml:context>
    <inkml:brush xml:id="br0">
      <inkml:brushProperty name="width" value="0.025" units="cm"/>
      <inkml:brushProperty name="height" value="0.025" units="cm"/>
    </inkml:brush>
  </inkml:definitions>
  <inkml:trace contextRef="#ctx0" brushRef="#br0">26 42 11563,'-3'4'10276,"-9"22"-8034,9-17-1977,1 0-1,0 0 0,1 0 0,0 0 1,0 1-1,1-1 0,0 0 0,1 0 1,1 12-1,-1-21-260,-1 1 0,0 0 1,1-1-1,-1 1 0,1 0 0,0-1 1,-1 1-1,1 0 0,-1-1 0,1 1 1,0-1-1,-1 0 0,1 1 0,0-1 0,0 1 1,-1-1-1,1 0 0,0 0 0,0 1 1,-1-1-1,1 0 0,0 0 0,0 0 1,0 0-1,0 0 0,-1 0 0,1 0 0,0 0 1,0 0-1,0 0 0,-1-1 0,1 1 1,0 0-1,0 0 0,-1-1 0,1 1 1,0-1-1,0 1 0,-1-1 0,1 1 0,0-1 1,0 0-1,28-24 161,60-128-384,-85 152 441,-2 9-97,-2 14 54,0-20-118,-2 44 494,1-31-668,0 0 0,0 0 0,2-1 1,0 1-1,0 0 0,5 17 0,-4-29-3154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54.444"/>
    </inkml:context>
    <inkml:brush xml:id="br0">
      <inkml:brushProperty name="width" value="0.025" units="cm"/>
      <inkml:brushProperty name="height" value="0.025" units="cm"/>
    </inkml:brush>
  </inkml:definitions>
  <inkml:trace contextRef="#ctx0" brushRef="#br0">1 396 3267,'0'0'1345,"9"-1"-170,4-1-578,51-7 2032,-60 9-2013,-1-1-1,1 0 1,-1 0-1,1 0 1,-1 0-1,1-1 1,-1 1 0,0-1-1,0 0 1,1 0-1,-1 0 1,0 0-1,-1-1 1,5-3 0,-7 6-450,0-1 0,1 1 0,-1-1 0,1 1 0,-1-1 0,0 1 0,0-1 0,1 1 0,-1-1 0,0 1 0,0-1 0,0 0 0,1 1 0,-1-1 0,0 1 0,0-1 0,0 0 0,0 1 0,0-1 0,0 0 0,0 1 0,0-1 0,-1 1 0,1-1 0,0 0 0,0 1 0,0-1 0,-1 1 0,1-1 0,-1 0 0,-17-3 1568,14 4-1695,0 0-1,0 1 1,0-1-1,1 1 1,-1 0-1,0 1 1,1-1-1,-1 0 1,-5 4-1,4 0-41,0 1 0,1-1 0,-1 1 0,1 0 0,1 0 0,-1 0 0,1 1 0,0-1 0,0 1 0,1 0 0,0-1 0,0 1 0,1 0 0,0 0 0,-1 14 0,2-20 6,0 0 0,0-1 1,0 1-1,0 0 0,0-1 0,0 1 0,0 0 1,0-1-1,0 1 0,1 0 0,-1-1 0,0 1 1,0 0-1,1-1 0,-1 1 0,0-1 0,1 1 0,-1-1 1,1 1-1,-1-1 0,1 1 0,-1-1 0,1 1 1,-1-1-1,1 1 0,-1-1 0,1 0 0,0 1 1,-1-1-1,1 0 0,-1 0 0,1 1 0,0-1 1,-1 0-1,1 0 0,0 0 0,-1 0 0,1 0 0,0 0 1,-1 0-1,1 0 0,0 0 0,-1 0 0,1 0 1,0-1-1,-1 1 0,1 0 0,0 0 0,-1-1 1,1 1-1,-1 0 0,1-1 0,0 1 0,-1 0 1,1-1-1,-1 1 0,1-1 0,-1 0 0,38-26 466,-15 3-287,-1-2 0,-1 0 0,-1-1 1,-1-1-1,23-46 0,-31 52-6,-1 0-1,-2-1 1,0 0 0,-1 0-1,-1-1 1,-1 0 0,-2 0 0,2-32-1,-5 56-171,-1 0 0,1 0 0,-1 0 1,1 0-1,-1 0 0,1 0 0,-1 0 0,1 0 0,0 0 0,-1 0 0,1 0 0,-1 1 0,1-1 0,0 0 0,-1 0 1,1 1-1,-1-1 0,1 0 0,0 0 0,-1 1 0,1-1 0,0 0 0,0 1 0,-1-1 0,1 1 0,0-1 0,0 0 1,-1 1-1,1-1 0,0 1 0,0-1 0,0 1 0,0 0 0,-13 29 61,1 1-1,2 0 1,2 1-1,-9 57 1,6-30 76,2-14 158,2 0 0,-2 68 0,8-113-302,1 1-1,0 0 0,0 0 1,0-1-1,0 1 1,0 0-1,0 0 0,0 0 1,0-1-1,0 1 0,0 0 1,0 0-1,0-1 0,1 1 1,-1 0-1,0 0 1,1-1-1,-1 1 0,0 0 1,1-1-1,-1 1 0,1 0 1,-1-1-1,1 1 0,-1-1 1,1 1-1,-1-1 1,1 1-1,0-1 0,-1 1 1,1-1-1,0 0 0,-1 1 1,1-1-1,0 0 0,-1 1 1,1-1-1,0 0 1,0 0-1,0 0 0,-1 0 1,1 0-1,0 0 0,0 0 1,-1 0-1,1 0 0,0 0 1,0 0-1,-1 0 0,1-1 1,0 1-1,0 0 1,-1 0-1,1-1 0,0 1 1,-1-1-1,1 1 0,0-1 1,0 0-1,4-1-348,-1-1 1,0 0-1,0 0 0,0-1 0,0 1 1,0-1-1,6-8 0,-7 7-435,-1 1 0,1-1-1,-1-1 1,0 1 0,0 0-1,0 0 1,1-7 0,0-23-6933,-3 9-1009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54.784"/>
    </inkml:context>
    <inkml:brush xml:id="br0">
      <inkml:brushProperty name="width" value="0.025" units="cm"/>
      <inkml:brushProperty name="height" value="0.025" units="cm"/>
    </inkml:brush>
  </inkml:definitions>
  <inkml:trace contextRef="#ctx0" brushRef="#br0">0 105 10282,'0'0'7335,"11"3"-5323,-10-2-1963,3 0 102,0 0 0,0 1-1,0-2 1,0 1-1,0 0 1,0-1-1,0 0 1,0 1-1,0-2 1,0 1-1,0 0 1,0-1-1,0 0 1,-1 0 0,1 0-1,0 0 1,0-1-1,0 1 1,-1-1-1,1 0 1,-1 0-1,0 0 1,5-5-1,-4 4-112,1 0 0,-1 0-1,-1-1 1,1 1 0,0-1-1,-1 0 1,0-1 0,0 1 0,0 0-1,-1-1 1,1 1 0,-1-1-1,0 0 1,0 0 0,-1 0-1,3-10 1,-5 14 10,1 0 1,0 1-1,0-1 1,-1 1-1,1-1 0,-1 1 1,1-1-1,0 1 0,-1-1 1,1 1-1,-1-1 1,1 1-1,-1-1 0,1 1 1,-1 0-1,0-1 1,1 1-1,-1 0 0,1-1 1,-1 1-1,0 0 0,1 0 1,-1 0-1,0 0 1,1-1-1,-1 1 0,0 0 1,1 0-1,-1 0 1,0 0-1,1 1 0,-1-1 1,0 0-1,1 0 1,-1 0-1,0 0 0,1 1 1,-1-1-1,0 1 0,-29 11 809,23-6-759,1 0-1,0 0 1,1 1 0,-1 0 0,1 0-1,1 1 1,-1-1 0,1 1-1,1 0 1,-1 0 0,1 1 0,-3 13-1,2-2 156,0 0 1,2-1-1,0 1 0,1 29 0,1-47-243,-1-1 0,1 1 1,0-1-1,0 0 0,1 1 1,-1-1-1,0 1 0,0-1 1,1 1-1,-1-1 0,1 0 1,-1 1-1,1-1 1,0 0-1,-1 0 0,1 1 1,0-1-1,0 0 0,0 0 1,0 0-1,0 0 0,0 0 1,0 0-1,2 2 0,-1-3-22,0 0 0,0 1 0,0-1 0,0 0 0,0 0 0,0 0 0,0 0 0,-1 0 0,1-1 0,0 1 0,0 0 0,0-1 0,0 0 0,-1 1 0,1-1 0,2-1 0,4-2-325,-1-1 0,0 1 0,0-1 0,0-1 0,0 1-1,-1-1 1,7-8 0,-2-1-2164,-1-1-1,0 0 0,-1-1 1,13-30-1,-9 6-3984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55.138"/>
    </inkml:context>
    <inkml:brush xml:id="br0">
      <inkml:brushProperty name="width" value="0.025" units="cm"/>
      <inkml:brushProperty name="height" value="0.025" units="cm"/>
    </inkml:brush>
  </inkml:definitions>
  <inkml:trace contextRef="#ctx0" brushRef="#br0">104 0 10442,'0'0'4249,"-4"14"-1377,-24 81 566,-22 83 3000,45-152-6062,1 1-1,0 43 1,6-41-401,-2-29 27,0 0-1,-1 0 1,1 0 0,0 1-1,0-1 1,0 0-1,0 0 1,0 0 0,0 0-1,0 1 1,0-1-1,0 0 1,0 0 0,0 0-1,1 0 1,-1 1-1,0-1 1,0 0 0,0 0-1,0 0 1,0 0-1,0 0 1,0 1 0,0-1-1,0 0 1,1 0-1,-1 0 1,0 0 0,0 0-1,0 0 1,0 0-1,0 0 1,0 1-1,1-1 1,-1 0 0,0 0-1,0 0 1,0 0-1,0 0 1,1 0 0,-1 0-1,0 0 1,0 0-1,0 0 1,0 0 0,1 0-1,-1 0 1,0 0-1,0 0 1,0 0 0,0 0-1,1 0 1,-1 0-1,18-36 219,-10 17-213,33-82 72,-27 62-351,2 1 0,2 0 0,42-68 0,-58 104 249,-1 0 0,1 0-1,-1 0 1,1 0 0,0 1 0,-1-1-1,1 1 1,0-1 0,0 1 0,0 0-1,3-2 1,-4 3 4,-1 0-1,1 0 1,0-1-1,0 1 1,-1 0-1,1 0 1,0 0 0,0 0-1,0 0 1,-1 0-1,1 0 1,0 0-1,0 1 1,-1-1 0,1 0-1,0 0 1,0 1-1,-1-1 1,1 0-1,0 1 1,-1-1-1,2 1 1,0 2-16,0-1 0,-1 0-1,1 0 1,-1 1 0,1-1 0,-1 1 0,0-1 0,0 1-1,0 0 1,0-1 0,-1 1 0,1 0 0,-1 0 0,1-1-1,-1 1 1,0 3 0,-1 6 131,0-1-1,-1 0 1,0 1-1,-1-1 0,0 0 1,-1 0-1,0-1 1,0 1-1,-1-1 1,-1 0-1,0 0 1,-9 12-1,8-12 28,-1 0 0,-1 0 0,1-1 0,-2 0 0,1 0 0,-1-1 0,0-1 0,-1 0 1,0 0-1,-23 10 0,32-16-144,1 0 1,-1 0-1,0-1 1,1 1-1,-1 0 1,0-1-1,0 1 1,1-1 0,-1 0-1,0 0 1,0 1-1,0-1 1,0 0-1,0-1 1,1 1-1,-1 0 1,0 0 0,0-1-1,0 1 1,0-1-1,1 0 1,-1 1-1,0-1 1,1 0-1,-1 0 1,1 0 0,-1 0-1,1 0 1,-1-1-1,1 1 1,0 0-1,-1-1 1,1 1-1,0-1 1,0 1 0,0-1-1,0 1 1,0-1-1,1 0 1,-1 0-1,0 1 1,1-1-1,-1 0 1,1 0 0,0 0-1,-1-3 1,1-2-567,-1-1 1,1 0 0,0 1 0,1-1-1,0 0 1,0 1 0,1-1 0,0 1-1,0-1 1,5-10 0,1 3-2220,1 1-1,18-25 1,2 5-2409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55.510"/>
    </inkml:context>
    <inkml:brush xml:id="br0">
      <inkml:brushProperty name="width" value="0.025" units="cm"/>
      <inkml:brushProperty name="height" value="0.025" units="cm"/>
    </inkml:brush>
  </inkml:definitions>
  <inkml:trace contextRef="#ctx0" brushRef="#br0">135 0 16688,'0'0'6187,"0"9"-4746,-17 193 3233,8-127-4240,1 92 0,9-160-411,-1 0-1,1 0 1,0 0 0,1 0 0,2 8 0,-3-14-55,-1 0-1,0 0 0,0 0 1,1 1-1,-1-1 0,1 0 1,-1 0-1,1 0 0,-1 0 1,1 0-1,0 0 0,-1-1 1,1 1-1,0 0 0,0 0 1,0 0-1,0-1 0,0 1 1,0 0-1,0-1 0,0 1 1,0-1-1,0 1 0,0-1 1,0 0-1,0 1 0,0-1 1,0 0-1,0 0 0,0 0 1,1 1-1,-1-1 0,0 0 1,0-1-1,0 1 0,0 0 1,0 0-1,0 0 0,2-1 0,-2-1-232,0 1 0,1-1 0,-1 1 0,0-1 0,0 0 0,0 0 0,-1 1 0,1-1 0,0 0 0,-1 0 0,1 0 0,-1 0 0,1 0 0,-1 0 0,0 0 0,0 0 0,0 0 0,0 0 0,-1-3 0,-4-42-3873,-1 28 3336,-2-1-1,-1 1 1,0 0 0,-1 1-1,-24-33 1,20 33 2114,2-1 0,0 0 0,2-1 0,-14-35 0,23 54-1163,1 0 0,-1 0-1,1 0 1,0-1 0,-1 1 0,1 0 0,0 0-1,0 0 1,0 0 0,0 0 0,0-1 0,0 1 0,0 0-1,0 0 1,0 0 0,1 0 0,-1 0 0,0 0 0,1 0-1,-1-1 1,1 1 0,-1 0 0,1 0 0,0 1-1,-1-1 1,1 0 0,0 0 0,0 0 0,-1 0 0,1 0-1,0 1 1,0-1 0,0 0 0,0 1 0,0-1 0,0 1-1,0-1 1,0 1 0,0 0 0,1-1 0,-1 1-1,1 0 1,7-2-21,0 1 0,0 1 0,0-1-1,15 3 1,-5-1 73,-3-1-224,82-4-1358,-35-12-5719,-17-4-4687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180"/>
    </inkml:context>
    <inkml:brush xml:id="br0">
      <inkml:brushProperty name="width" value="0.025" units="cm"/>
      <inkml:brushProperty name="height" value="0.025" units="cm"/>
      <inkml:brushProperty name="color" value="#E71224"/>
    </inkml:brush>
  </inkml:definitions>
  <inkml:trace contextRef="#ctx0" brushRef="#br0">18 1 6470,'0'0'10250,"-17"84"-10122,17-19-352,0 6 96,14 1 96,8-3 32,6-9 0,9-8 0,6-14 0,-3-10 0,-1-10 0,-5-4-32,-10-6-449,-10 1-1313,-14 8-1601,0 6-1377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0.854"/>
    </inkml:context>
    <inkml:brush xml:id="br0">
      <inkml:brushProperty name="width" value="0.025" units="cm"/>
      <inkml:brushProperty name="height" value="0.025" units="cm"/>
    </inkml:brush>
  </inkml:definitions>
  <inkml:trace contextRef="#ctx0" brushRef="#br0">0 0 10410,'0'0'11253,"2"9"-10901,51 245 1015,-53-252-1349,0 0 1,0-1-1,0 1 0,1 0 1,-1 0-1,1-1 0,-1 1 1,1 0-1,0-1 0,-1 1 1,1 0-1,0-1 0,0 1 1,0-1-1,0 1 0,1-1 1,1 2-1,-3-3 16,1 0 0,0 0 0,-1 0 0,1 0-1,0 0 1,0-1 0,-1 1 0,1 0 0,0 0 0,-1 0 0,1-1 0,0 1 0,-1 0-1,1-1 1,0 1 0,-1 0 0,1-1 0,-1 1 0,1-1 0,-1 1 0,1-1-1,-1 1 1,1-1 0,-1 0 0,1 1 0,-1-1 0,1-1 0,6-10 298,-1 0 1,0 0-1,4-15 1,-7 22-395,29-95 1086,-15 47-1806,-10 39-7703,-8 24 8995,0 1-1,-1-1 1,-1 0-1,-6 19 1,-5 17 962,4 13-830,-3 88 0,11-58-5417,3-94 1027,4-11-982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57.871"/>
    </inkml:context>
    <inkml:brush xml:id="br0">
      <inkml:brushProperty name="width" value="0.025" units="cm"/>
      <inkml:brushProperty name="height" value="0.025" units="cm"/>
    </inkml:brush>
  </inkml:definitions>
  <inkml:trace contextRef="#ctx0" brushRef="#br0">3784 49 5285,'-9'0'4490,"-4"0"-4329,-1-1 1,1 0-1,0-1 1,0-1-1,0 0 0,1-1 1,-21-8-1,21 8-90,1 0 0,-1 0-1,0 1 1,0 0 0,0 1-1,-1 1 1,1 0 0,0 0-1,-1 1 1,1 1 0,0 0-1,0 1 1,-1 0 0,1 1-1,0 0 1,-14 7 0,-12 5 30,0 3 1,2 0-1,-53 37 0,5 3 259,3 4 0,3 3 1,3 4-1,3 2 0,3 4 0,4 3 0,-107 165 0,105-130-399,6 4 0,4 1 1,6 3-1,5 2 0,-51 221 0,-142 747 509,210-962-418,-94 366 20,92-395-29,-4-2-1,-92 176 0,69-175 886,-5-2-1,-116 136 1,69-110-336,-147 128-1,-94 43 354,-3 3-181,293-240-738,-52 43 17,113-101-84,1 1 0,-1-1 1,0 1-1,0-1 0,0 0 0,0 1 0,0-1 0,0 1 1,1-1-1,-2 0 0,1 1 0,0-1 0,0 1 1,0-1-1,0 1 0,0-1 0,0 0 0,-1 1 1,1-1-1,0 1 0,0-1 0,-1 1 0,1-1 1,0 1-1,-1-1 0,1 1 0,0-1 0,-1 1 1,1 0-1,-1-1 0,1 1 0,-1 0 0,1-1 0,-1 1 1,1 0-1,-1 0 0,1-1 0,-1 1 0,0 0 1,1 0-1,-1 0 0,1 0 0,-1 0 0,1 0 1,-1 0-1,0 0 0,1 0 0,-1 0 0,1 0 1,-1 0-1,0 0 0,1 0 0,-1 0 0,1 1 1,-1-1-1,1 0 0,-1 0 0,1 1 0,-1-1 0,1 0 1,-1 1-1,1-1 0,-1 0 0,1 1 0,0-1 1,-1 1-1,1-1 0,0 1 0,-1 0 0,11-55-4075,-8 49 3423,15-58-4715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3:58.244"/>
    </inkml:context>
    <inkml:brush xml:id="br0">
      <inkml:brushProperty name="width" value="0.025" units="cm"/>
      <inkml:brushProperty name="height" value="0.025" units="cm"/>
    </inkml:brush>
  </inkml:definitions>
  <inkml:trace contextRef="#ctx0" brushRef="#br0">496 0 13965,'0'0'796,"-3"11"-738,-2 5-55,-3 14 65,-1 0 0,-1 0-1,-2-2 1,-26 47 0,-115 116 1473,112-145-1362,1 1-1,3 3 1,2 1 0,-35 66-1,63-101-106,0 0-1,2 0 0,0 0 0,-4 19 1,9-30-56,-1-1-1,1 1 1,-1 0 0,1-1 0,1 1 0,-1 0 0,1-1 0,1 9 0,-1-11-18,0 0-1,-1-1 1,1 1 0,0 0-1,0-1 1,0 1 0,0-1-1,0 1 1,1-1 0,-1 1-1,0-1 1,1 0 0,-1 0-1,1 0 1,-1 1 0,1-2-1,-1 1 1,1 0 0,0 0-1,0 0 1,3 0 0,2 1-33,1-2 0,-1 1 0,1-1 0,-1 0 0,1 0 0,-1-1 1,1 0-1,-1 0 0,0-1 0,1 0 0,-1 0 0,12-6 0,10-6-472,46-29-1,-54 30 204,98-63-2018,8-10-1185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06.052"/>
    </inkml:context>
    <inkml:brush xml:id="br0">
      <inkml:brushProperty name="width" value="0.025" units="cm"/>
      <inkml:brushProperty name="height" value="0.025" units="cm"/>
    </inkml:brush>
  </inkml:definitions>
  <inkml:trace contextRef="#ctx0" brushRef="#br0">76 0 4516,'0'0'16976,"2"11"-15972,-1 0-855,0 0 0,0 0 1,-1 0-1,-1 1 0,0-1 1,-3 14-1,-23 79 124,16-66-273,-8 51 1,13-10-1579,6-62-9160,-11-37 5581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06.485"/>
    </inkml:context>
    <inkml:brush xml:id="br0">
      <inkml:brushProperty name="width" value="0.025" units="cm"/>
      <inkml:brushProperty name="height" value="0.025" units="cm"/>
    </inkml:brush>
  </inkml:definitions>
  <inkml:trace contextRef="#ctx0" brushRef="#br0">69 163 5958,'-9'-12'2130,"1"2"-1383,-30-41 1661,36 47-1855,0 0 1,0 0-1,1 0 1,-1 0-1,1 0 0,0 0 1,0 0-1,-1-7 0,3 10-454,-1 0-1,0 0 0,0 0 0,1 0 0,-1 0 0,0 0 1,1 0-1,-1 0 0,1 0 0,0 0 0,-1 0 0,1 0 1,0 0-1,-1 1 0,1-1 0,0 0 0,0 1 0,0-1 1,-1 0-1,1 1 0,0-1 0,0 1 0,0-1 0,0 1 1,0 0-1,0-1 0,2 1 0,35-8 448,-31 7-312,84-9 271,0 4 1,117 7-1,-203-1-507,0 0 0,0 1-1,0 0 1,1 0 0,-1 0 0,0 0 0,0 1-1,6 3 1,-9-4 1,-1-1-1,0 1 1,0 0 0,0 0-1,0 0 1,0 0 0,0 0-1,0 0 1,0 0-1,-1 0 1,1 0 0,0 1-1,-1-1 1,1 0 0,0 0-1,-1 1 1,0-1-1,1 0 1,-1 0 0,0 1-1,0-1 1,1 1 0,-1-1-1,0 0 1,0 1-1,-1-1 1,1 0 0,0 1-1,0-1 1,-1 0 0,1 1-1,-1-1 1,1 0-1,-1 0 1,-1 3 0,-4 5 111,0 0 0,-1-1 0,-1 0 0,1 0 1,-1 0-1,-1-1 0,1 0 0,-1-1 0,-11 7 1,-8 6 281,15-9-148,8-8-163,1 1 0,-1 0 0,1 0 0,0 0 0,0 0-1,1 1 1,-1 0 0,0 0 0,1 0 0,0 0 0,0 0 0,0 0 0,1 1 0,-3 7 0,5-11-87,0-1 0,1 1 0,-1 0 0,1 0 1,-1-1-1,1 1 0,-1 0 0,1-1 0,-1 1 0,1-1 1,0 1-1,-1-1 0,1 1 0,0-1 0,0 1 0,-1-1 1,1 1-1,0-1 0,0 0 0,0 0 0,-1 1 0,1-1 1,0 0-1,0 0 0,0 0 0,0 0 0,0 0 0,-1 0 0,1 0 1,0 0-1,1 0 0,40 0-409,-32-1 243,15 1-238,57 2-864,-76-1 1190,0-1 1,1 2-1,-1-1 0,0 1 0,-1-1 0,1 1 1,0 1-1,0-1 0,-1 1 0,8 5 1,-11-6 93,0 0-1,0 0 1,-1 0 0,1 0 0,-1 0 0,1 0 0,-1 0 0,0 0 0,0 1 0,0-1 0,0 0-1,0 1 1,-1-1 0,1 1 0,-1-1 0,1 1 0,-1-1 0,0 1 0,0-1 0,0 1-1,0 0 1,-1-1 0,1 1 0,-1-1 0,1 1 0,-1-1 0,0 0 0,0 1 0,0-1 0,-2 4-1,-3 4 222,0 1 0,0-1 0,-1 0 0,0-1 0,-10 10 0,0-2 281,0 0 0,-2-1 0,1-1 1,-2-1-1,0-1 0,-25 12 0,30-17-247,-1-1 0,0-1 0,-1-1 0,1 0 0,-1-1 0,0 0 0,0-2 0,0 0 0,-23-1 0,38 0-292,1-1 0,0 0 0,0 0 0,0 0 0,-1 0 0,1 0-1,0-1 1,0 1 0,0 0 0,-1 0 0,1-1 0,0 1 0,0-1 0,0 1 0,0-1-1,0 0 1,0 1 0,0-1 0,0 0 0,0 0 0,0 1 0,0-1 0,0 0 0,1 0 0,-1 0-1,-1-1 1,2 0-123,0 0-1,0 0 0,0 1 0,0-1 0,0 0 0,0 1 1,0-1-1,1 0 0,-1 1 0,0-1 0,1 0 0,0 1 1,-1-1-1,1 1 0,0-1 0,1-1 0,3-6-936,1 1 0,1 0 1,-1 0-1,1 0 0,9-6 0,24-18-5591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06.994"/>
    </inkml:context>
    <inkml:brush xml:id="br0">
      <inkml:brushProperty name="width" value="0.025" units="cm"/>
      <inkml:brushProperty name="height" value="0.025" units="cm"/>
    </inkml:brush>
  </inkml:definitions>
  <inkml:trace contextRef="#ctx0" brushRef="#br0">173 74 3812,'0'0'14141,"-5"-8"-12283,-17-24-476,21 31-1320,1 0 0,-1 0 0,-1 0 0,1 0 1,0 0-1,0 0 0,0 1 0,0-1 0,0 1 0,-1-1 0,1 1 0,0-1 0,0 1 0,-1-1 0,1 1 0,0 0 0,-1 0 0,1 0 0,-1 0 0,1 0 0,0 0 0,-1 0 0,1 0 0,0 1 0,-1-1 0,1 0 0,0 1 0,0-1 0,-1 1 0,1-1 0,0 1 0,0 0 0,0-1 0,-2 3 0,-32 28 793,34-29-742,-10 9 256,-26 31 581,35-39-877,0-1 0,1 1-1,-1-1 1,0 1 0,1 0 0,-1 0 0,1 0 0,0 0-1,0-1 1,0 2 0,1-1 0,-1 0 0,0 5 0,5-8-32,1 1 0,-1 0 0,0-1 0,1 0 0,-1 0 0,1 0 0,-1-1 0,0 0 1,6-1-1,63-21-24,-59 17-72,0 1 1,0 0 0,0 2 0,0-1 0,0 2 0,1 0 0,0 0 0,16 1 0,-30 1 53,0 1 0,0-1 1,0 0-1,0 1 0,1-1 1,-1 0-1,0 1 0,0 0 0,0-1 1,0 1-1,-1-1 0,1 1 1,0 0-1,0 0 0,0-1 0,0 1 1,-1 0-1,1 0 0,0 0 1,-1 0-1,1 0 0,-1 0 0,1 0 1,-1 0-1,1 0 0,-1 0 1,0 0-1,0 1 0,1-1 0,-1 0 1,0 2-1,-2 43 513,1-26 29,20-49 671,-8 14-1148,-5 3-12,0 0 0,0 0 0,-1 0 0,0-1 0,-2 0 0,1 0 0,-1 0-1,-1 0 1,0 0 0,-1-16 0,-1 28-89,26 18-2088,-17-16 1049,1 1-1,0-1 0,0-1 1,0 0-1,17-1 1,21-8-5923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07.989"/>
    </inkml:context>
    <inkml:brush xml:id="br0">
      <inkml:brushProperty name="width" value="0.025" units="cm"/>
      <inkml:brushProperty name="height" value="0.025" units="cm"/>
    </inkml:brush>
  </inkml:definitions>
  <inkml:trace contextRef="#ctx0" brushRef="#br0">70 46 8520,'0'0'13015,"-8"6"-12737,4-3-255,-30 23 58,32-24-72,0 0-1,0 0 0,0 0 0,0 0 0,1 0 0,-1 0 0,1 0 0,-1 1 1,1-1-1,0 0 0,0 1 0,0-1 0,0 1 0,0 0 0,0 3 1,21-12 380,42-31 109,31-15-395,-83 47-103,0 1-1,0 1 1,0-1 0,0 2-1,0 0 1,1 0-1,19-1 1,-30 3 17,1 0-1,0 0 1,-1 0 0,1 1-1,0-1 1,-1 0 0,1 0-1,0 1 1,-1-1 0,1 0 0,0 1-1,-1-1 1,1 1 0,-1-1-1,1 0 1,-1 1 0,1-1-1,-1 1 1,1 0 0,-1-1-1,0 1 1,1-1 0,-1 1-1,0 0 1,1-1 0,-1 1-1,0 0 1,0-1 0,1 1-1,-1 0 1,0-1 0,0 1-1,0 0 1,0-1 0,0 1-1,0 0 1,0-1 0,0 1-1,-1 0 1,1 0 0,0-1-1,0 1 1,-1 1 0,1-2-3,-1 1 1,1 0-1,0-1 1,0 1 0,0 0-1,-1-1 1,1 1-1,0 0 1,0-1 0,0 1-1,0 0 1,0 0-1,0-1 1,0 1 0,0 0-1,1-1 1,-1 1-1,0 0 1,0-1 0,1 1-1,-1 0 1,0-1-1,1 1 1,-1 0 0,0-1-1,1 1 1,-1-1-1,1 1 1,-1-1 0,1 1-1,-1-1 1,1 1-1,-1-1 1,1 0 0,0 1-1,-1-1 1,1 0-1,0 1 1,-1-1 0,1 0-1,0 0 1,-1 0-1,1 1 1,0-1 0,-1 0-1,1 0 1,0 0-1,0 0 1,-1 0 0,1 0-1,0-1 1,-1 1-1,1 0 1,0 0 0,-1 0-1,1-1 1,1 0-1,53-21 415,-49 19-435,0-1-1,0 1 1,1 1 0,-1-1-1,1 1 1,-1 0 0,1 0-1,0 1 1,0 0-1,0 0 1,12 1 0,-17 0-3,-1 1 1,1-1 0,-1 0 0,1 1-1,-1-1 1,1 1 0,-1 0-1,0 0 1,1-1 0,-1 1 0,0 0-1,0 0 1,0 0 0,0 0 0,1 0-1,-1 0 1,-1 1 0,1-1 0,0 0-1,0 1 1,0-1 0,-1 0 0,1 1-1,-1-1 1,1 1 0,-1-1-1,1 3 1,0 1-364,0 1-1,0-1 0,-1 0 1,0 1-1,0-1 0,-1 9 1,-1-7-4219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09.772"/>
    </inkml:context>
    <inkml:brush xml:id="br0">
      <inkml:brushProperty name="width" value="0.025" units="cm"/>
      <inkml:brushProperty name="height" value="0.025" units="cm"/>
    </inkml:brush>
  </inkml:definitions>
  <inkml:trace contextRef="#ctx0" brushRef="#br0">0 46 4388,'5'-41'11909,"-4"36"-7896,-1 25-3029,0-17-1063,0-3 82,-1 18 331,1 1-1,1-1 1,1 0-1,0 1 1,10 31-1,-11-46-285,1 0 0,-1 0 0,1-1 0,0 1-1,0-1 1,0 1 0,1-1 0,-1 0 0,1 0-1,0 0 1,0 0 0,0-1 0,0 1 0,0-1 0,1 1-1,-1-1 1,1 0 0,-1-1 0,1 1 0,0 0-1,-1-1 1,1 0 0,0 0 0,0 0 0,0-1-1,0 1 1,0-1 0,0 0 0,0 0 0,0 0-1,0-1 1,0 1 0,6-3 0,-3 2 35,0-1 0,0-1 1,-1 1-1,1-1 0,-1-1 1,1 1-1,-1-1 0,0 0 1,-1 0-1,1-1 0,-1 0 1,1 0-1,-2 0 0,1 0 1,7-11-1,-7 9-4,0-1 1,-1 0-1,1 0 1,-1 0-1,-1 0 0,0 0 1,0-1-1,-1 1 0,0-1 1,0 0-1,-1 0 0,1-11 1,-2 20-78,0-1 1,-1 0-1,1 0 0,0 0 1,0 0-1,-1 1 1,1-1-1,0 0 1,-1 0-1,1 1 1,0-1-1,-1 0 0,1 1 1,-1-1-1,0 0 1,1 1-1,-1-1 1,1 1-1,-1-1 0,0 1 1,0-1-1,1 1 1,-1 0-1,0-1 1,1 1-1,-1 0 0,0-1 1,0 1-1,0 0 1,0 0-1,1 0 1,-1 0-1,0 0 1,0 0-1,0 0 0,0 0 1,1 0-1,-1 0 1,0 0-1,0 0 1,0 1-1,1-1 0,-1 0 1,0 1-1,0-1 1,-1 1-1,-1 1-42,-1-1 0,0 0 0,1 1 0,-1 0 0,0 0 0,1 0 0,0 0 0,-6 6 0,7-6-178,0 0 0,1 1 0,-1-1 0,1 1 0,-1 0 0,1-1 0,0 1 0,0 0 0,0 0 0,0 0 0,0 0 0,1 0 0,-1 0 0,1 3 0,0-5 45,0 1 1,0-1 0,1 0-1,-1 0 1,0 0 0,1 0-1,-1 0 1,1 1-1,-1-1 1,1 0 0,-1 0-1,1 0 1,0 0 0,0 0-1,-1-1 1,1 1-1,0 0 1,0 0 0,0 0-1,0-1 1,0 1 0,0 0-1,0-1 1,0 1 0,0-1-1,0 0 1,1 1-1,-1-1 1,0 0 0,0 1-1,0-1 1,0 0 0,1 0-1,-1 0 1,2 0 0,10 0-1144,0 0 1,1-1-1,-1-1 1,0 0 0,0-1-1,0 0 1,0-1 0,0 0-1,20-11 1,25-19 1181,-45 26 7767,-18 14 2109,-2 2-6683,-1 2-4830,-28 51 4237,34-56-2354,0-1 0,0 0 0,0 1 0,1-1 1,-1 1-1,1-1 0,0 1 0,1 0 0,-1 0 0,1-1 1,0 1-1,1 8 0,0-12-100,-1-1 0,1 1 0,0 0 0,0 0-1,-1-1 1,1 1 0,0 0 0,0-1 0,0 1 0,0-1 0,0 1 0,0-1 0,0 1 0,0-1-1,0 0 1,0 0 0,0 1 0,0-1 0,0 0 0,0 0 0,0 0 0,1 0 0,-1 0-1,0 0 1,0-1 0,0 1 0,0 0 0,1-1 0,32-6 172,-19 0-191,0-1 0,0 0 0,-1-1 0,0-1 1,21-18-1,-21 16-16,0 0 0,1 1 0,1 1 0,22-11 1,-37 21 21,-1 1 0,0-1 1,1 0-1,-1 1 1,0-1-1,0 1 0,1-1 1,-1 1-1,0-1 0,0 1 1,0-1-1,1 1 1,-1-1-1,0 1 0,0-1 1,0 1-1,0-1 0,0 1 1,0-1-1,0 1 1,0-1-1,0 1 0,0-1 1,-1 1-1,1-1 0,0 1 1,0-1-1,0 1 1,-1-1-1,1 1 0,0-1 1,0 0-1,-1 2 0,-7 20 108,4-12 22,1-6-104,1-1 0,0 1 0,0 0 1,1 1-1,-1-1 0,1 0 0,0 0 0,0 1 0,0-1 1,0 7-1,2-11-15,0 1 1,0-1-1,-1 0 1,1 0-1,0 1 1,-1-1-1,1 0 1,0 0-1,0 0 1,0 0-1,-1 0 1,1 0-1,0 0 1,0 0-1,-1 0 1,1 0-1,0 0 1,0 0-1,0 0 1,-1-1-1,1 1 1,0 0-1,-1-1 1,2 0-1,19-7 123,14-13-254,24-12-1043,-55 32 633,1 0 0,-1 0 0,0 0 0,0 0 0,0 0 0,1 1 0,-1 0 0,5 0-1,-3 3-3247,-5 6-1901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10.912"/>
    </inkml:context>
    <inkml:brush xml:id="br0">
      <inkml:brushProperty name="width" value="0.025" units="cm"/>
      <inkml:brushProperty name="height" value="0.025" units="cm"/>
    </inkml:brush>
  </inkml:definitions>
  <inkml:trace contextRef="#ctx0" brushRef="#br0">54 79 6342,'0'0'14291,"1"8"-13357,-1 12-599,-1 0-1,-1 0 1,-1 0-1,0-1 0,-2 1 1,-8 24-1,3-12 340,-8 53 0,44-129 591,-7-7-1276,-3 0 1,-1 0-1,10-79 0,-30 166-44,3-26 56,0 0-1,0 0 0,1 0 0,1 0 0,0 0 0,0 0 1,1 0-1,0 0 0,3 12 0,-3-21 2,0 1 1,0-1-1,1 1 0,-1-1 0,0 1 1,1-1-1,-1 0 0,1 0 0,0 1 1,0-1-1,-1 0 0,1-1 0,0 1 1,0 0-1,0 0 0,0-1 0,0 1 1,0-1-1,0 0 0,0 1 0,0-1 1,0 0-1,0 0 0,0-1 0,3 1 1,2-1 10,0 0 0,0 0 0,0-1 0,0 1 0,0-1-1,7-4 1,-3 0-15,-1 0-1,1-1 0,-1 0 0,-1 0 0,1-1 0,-1-1 1,-1 0-1,10-11 0,-13 14-8,0-1 1,0 0 0,-1 0-1,1 0 1,-2-1 0,1 0-1,-1 1 1,0-1 0,-1 0-1,0 0 1,0-1 0,1-15-1,-17 40-437,8 4 494,0 1 1,1 0-1,1 0 1,0 0 0,2 0-1,1 38 1,1-57-37,0 0 1,0 0 0,0 0 0,1-1 0,-1 1 0,0 0 0,1 0 0,0 0 0,-1 0 0,1 0 0,0 0-1,0-1 1,0 1 0,0 0 0,0-1 0,0 1 0,1-1 0,-1 1 0,1-1 0,-1 0 0,4 3-1,-1-2 12,0 0 0,0 0 0,0-1 0,0 1 0,0-1 0,0 0 0,1 0-1,-1 0 1,8-1 0,-1 1-30,0-2-1,0 1 0,-1-1 1,1-1-1,0 0 0,-1-1 1,19-6-1,28-24-514,-53 31 493,0-1-1,0 0 1,-1 0 0,0 0-1,1 0 1,-1-1-1,0 0 1,-1 1 0,1-1-1,-1 0 1,1 0-1,1-5 1,-4 9 31,0-1 0,0 1 0,0 0 0,0-1 0,0 1 1,1 0-1,-1-1 0,0 1 0,0 0 0,0-1 0,0 1 0,0 0 0,0 0 0,0-1 0,0 1 0,0 0 0,-1-1 0,1 1 1,0 0-1,0-1 0,0 1 0,0 0 0,0-1 0,-1 1 0,1 0 0,0 0 0,0-1 0,0 1 0,-1 0 0,1 0 1,0 0-1,0-1 0,-1 1 0,1 0 0,0 0 0,0 0 0,-1-1 0,1 1 0,0 0 0,-1 0 0,1 0 0,0 0 0,-1 0 1,1 0-1,0 0 0,-1 0 0,1 0 0,0 0 0,-1 0 0,1 0 0,0 0 0,0 0 0,-1 0 0,1 0 0,0 0 1,-1 0-1,1 1 0,0-1 0,-1 0 0,1 0 0,0 0 0,-1 1 0,-22 9 139,18-5-82,-1 0 0,1 0 0,-1 0 0,2 0-1,-1 1 1,0 0 0,1 0 0,0 0 0,1 0 0,-1 1-1,1 0 1,1-1 0,-1 1 0,1 0 0,0 0 0,1 1-1,-2 7 1,3-14-47,0 1 0,0-1-1,0 0 1,0 0 0,1 0 0,-1 0 0,0 0-1,0 0 1,1 0 0,-1 0 0,1-1-1,-1 1 1,1 0 0,-1 0 0,1 0-1,-1 0 1,1 0 0,0-1 0,-1 1-1,1 0 1,0-1 0,0 1 0,0 0-1,-1-1 1,1 1 0,0-1 0,2 1-1,0 0 12,0 0-1,0 0 0,0-1 1,0 1-1,0-1 1,1 0-1,-1 0 0,0 0 1,4-1-1,4-1 26,-1 0-1,0-1 1,0 0-1,19-9 1,-9 0-137,-1-1 0,1-1-1,-2-1 1,18-17 0,-2 1-84,-49 96 233,15-64-44,-1 1 1,0-1 0,1 0-1,0 1 1,-1-1 0,1 0-1,0 1 1,-1-1 0,1 1-1,0-1 1,0 1 0,0-1-1,1 0 1,-1 1 0,0-1-1,0 1 1,1-1 0,-1 0-1,1 1 1,-1-1 0,1 0-1,0 1 1,-1-1-1,1 0 1,0 0 0,0 0-1,0 0 1,0 1 0,0-1-1,0-1 1,0 1 0,0 0-1,0 0 1,0 0 0,1 0-1,-1-1 1,0 1 0,1-1-1,1 1 1,2 0-109,0-1 0,0 1 0,0-1 0,0-1-1,0 1 1,0-1 0,0 0 0,0 0 0,0 0 0,-1-1 0,6-2 0,67-38-9164,-69 38 7597,21-13-7432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11.410"/>
    </inkml:context>
    <inkml:brush xml:id="br0">
      <inkml:brushProperty name="width" value="0.025" units="cm"/>
      <inkml:brushProperty name="height" value="0.025" units="cm"/>
    </inkml:brush>
  </inkml:definitions>
  <inkml:trace contextRef="#ctx0" brushRef="#br0">174 230 14958,'0'0'5589,"-11"-2"-3725,4 2-1725,-3-2 270,0 1 0,0 0 0,-1 1 0,-17 2 1,24-1-331,0 0 0,-1 0 1,1 1-1,0-1 0,0 1 1,0 0-1,0 0 0,0 0 1,0 0-1,1 1 0,-1-1 1,1 1-1,0 0 0,0 0 1,0 1-1,-4 4 1,5-6-33,0 1 1,0-1 0,0 1 0,1 0 0,-1-1 0,1 1 0,-1 0 0,1 0 0,0 0 0,0 0 0,0 0-1,1 0 1,-1 0 0,1 0 0,0 1 0,-1-1 0,1 0 0,1 0 0,0 6 0,0-7-28,0 0 0,1-1 0,-1 1 0,0 0 0,1-1 0,0 1 0,-1-1 0,1 0 0,0 0 0,-1 0 0,1 1 0,0-2 0,0 1 0,0 0 0,0 0 0,0-1 0,0 1 0,0-1 0,0 1 0,0-1 0,0 0 0,1 0 0,-1 0 0,0 0 0,0 0 0,0 0 0,0-1 0,0 1 0,4-2 0,4-1-38,1 0-1,-1 0 1,1-2-1,-1 1 0,-1-1 1,1 0-1,-1-1 1,1 0-1,-2-1 0,1 0 1,9-10-1,6-7-369,-1-1 0,26-37-1,-37 46 302,-1 0-1,0-1 0,-1 0 1,-1-1-1,-1 0 0,11-33 0,-19 50 93,0 1-1,0-1 0,0 1 0,1-1 1,-1 1-1,0-1 0,0 1 0,0-1 0,0 1 1,0-1-1,0 1 0,0-1 0,0 0 1,0 1-1,0-1 0,0 1 0,0-1 1,0 1-1,0-1 0,-1 1 0,1-1 0,0 1 1,0-1-1,-1 1 0,1-1 0,0 1 1,-1-1-1,1 1 0,0 0 0,-1-1 0,0 1 1,-15 4 77,-16 20 21,9-4 10,4-5 83,2 0 1,0 1 0,1 1-1,1 1 1,0 0 0,-14 24-1,28-42-182,1 1 0,0 0 0,-1-1 0,1 1 0,0-1 0,-1 1 0,1 0 0,0-1 0,0 1 0,-1 0 0,1-1 0,0 1 0,0 0 1,0-1-1,0 1 0,0 0 0,0-1 0,0 1 0,0 0 0,0-1 0,0 1 0,0 0 0,1-1 0,-1 1 0,0 0 0,0-1 0,1 1 0,-1-1 0,0 1 0,1 0 0,-1-1 0,1 1 0,-1-1 0,1 1 0,-1-1 0,1 1 0,-1-1 0,2 1 0,1 0 2,0 0 0,0 0 0,0-1 1,0 1-1,0-1 0,0 1 0,0-1 0,0 0 0,5-1 0,68-14-911,-55 9 453,1-1-180,0 1 1,1 1-1,0 1 1,29-1-1,-52 5 638,1 0 0,0 0 0,-1 0-1,1 1 1,0-1 0,-1 0 0,1 1-1,0-1 1,-1 0 0,1 1 0,0-1 0,-1 1-1,1-1 1,-1 1 0,1-1 0,-1 1-1,1 0 1,-1-1 0,0 1 0,1-1 0,-1 1-1,0 0 1,1-1 0,-1 1 0,0 0-1,0 0 1,0-1 0,1 1 0,-1 0-1,0 0 1,0-1 0,0 1 0,0 0 0,0 0-1,-1-1 1,1 1 0,0 0 0,0-1-1,0 1 1,-1 0 0,1 0 0,-1 0 0,-12 35 704,-1-14-544,10-17-244,1 1-1,-1-1 0,1 1 0,0-1 0,0 1 0,1 0 0,0 0 0,0 0 0,-2 12 0,15-22-5119,0-13-471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11.751"/>
    </inkml:context>
    <inkml:brush xml:id="br0">
      <inkml:brushProperty name="width" value="0.025" units="cm"/>
      <inkml:brushProperty name="height" value="0.025" units="cm"/>
    </inkml:brush>
  </inkml:definitions>
  <inkml:trace contextRef="#ctx0" brushRef="#br0">86 0 15054,'0'0'7997,"-5"11"-6518,-9 18-902,1 1 0,2 0 0,1 0 0,1 1 1,2 1-1,1 0 0,1-1 0,0 48 0,5-78-582,-1 0 0,1 0-1,0 0 1,0 0 0,0 0 0,0 0 0,0 0-1,0 0 1,1 0 0,-1 0 0,0 0 0,0 0-1,1 0 1,-1 0 0,1 0 0,-1 0 0,1 0-1,-1 0 1,1 0 0,0 0 0,-1 0-1,1-1 1,0 1 0,0 0 0,-1 0 0,1-1-1,0 1 1,0-1 0,0 1 0,0-1 0,0 1-1,0-1 1,0 1 0,0-1 0,0 0 0,0 0-1,0 1 1,0-1 0,0 0 0,0 0-1,0 0 1,0 0 0,0 0 0,0 0 0,0-1-1,0 1 1,0 0 0,0 0 0,0-1 0,0 1-1,0-1 1,0 1 0,0-1 0,0 1 0,0-1-1,1 0 1,6-3-138,0-1 1,0 0-1,-1 0 0,1 0 1,7-8-1,-2 0-76,-3 3-104,0 0 0,0 1 0,1 0 0,0 1 0,24-14 0,-35 22 321,0 0 0,0 0-1,1 0 1,-1 0 0,0 0-1,0-1 1,0 1 0,1 0 0,-1 0-1,0 0 1,0 0 0,1 0-1,-1 0 1,0 0 0,0 0-1,0 0 1,1 0 0,-1 0-1,0 0 1,0 0 0,0 0 0,1 0-1,-1 1 1,0-1 0,0 0-1,0 0 1,1 0 0,-1 0-1,0 0 1,0 0 0,0 0-1,0 1 1,1-1 0,-1 0 0,0 0-1,0 0 1,0 0 0,0 1-1,0-1 1,0 0 0,1 0-1,-1 0 1,0 1 0,0-1-1,0 0 1,0 0 0,0 0 0,0 1-1,0-1 1,0 0 0,0 0-1,0 1 1,-4 18 154,-10 18 229,11-31-378,-2 1-61,2 0 0,-1 0 0,1 0 0,0 0 1,0 1-1,1-1 0,0 1 0,-2 13 1,4-21-101,0 1 1,0-1 0,1 1-1,-1-1 1,0 1 0,0-1 0,1 1-1,-1-1 1,0 0 0,0 1 0,1-1-1,-1 0 1,0 1 0,1-1-1,-1 0 1,1 1 0,-1-1 0,0 0-1,1 0 1,-1 1 0,1-1 0,-1 0-1,1 0 1,-1 0 0,1 0-1,-1 1 1,0-1 0,1 0 0,-1 0-1,1 0 1,-1 0 0,1 0-1,-1 0 1,1 0 0,-1-1 0,1 1-1,-1 0 1,1 0 0,0 0 0,21-6-5804,4-10-3034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1.209"/>
    </inkml:context>
    <inkml:brush xml:id="br0">
      <inkml:brushProperty name="width" value="0.025" units="cm"/>
      <inkml:brushProperty name="height" value="0.025" units="cm"/>
    </inkml:brush>
  </inkml:definitions>
  <inkml:trace contextRef="#ctx0" brushRef="#br0">28 25 15695,'0'0'4228,"3"5"-4148,7 7 61,-5-15 214,-3-33 815,-2 36-1155,0 1 0,0-1 0,0 0 0,-1 0 0,1 0 0,0 1 0,0-1 1,0 0-1,-1 0 0,1 0 0,0 0 0,0 0 0,0 0 0,-1 1 1,1-1-1,0 0 0,0 0 0,0 0 0,-1 0 0,1 0 0,0 0 0,0 0 1,-1 0-1,1 0 0,0 0 0,0 0 0,-1 0 0,1 0 0,0 0 1,0 0-1,-1 0 0,1 0 0,0 0 0,0-1 0,0 1 0,-1 0 0,1 0 1,0 0-1,0 0 0,0 0 0,-1-1 0,1 1 0,0 0 0,0 0 1,0 0-1,0 0 0,-1-1 0,1 1 0,0 0 0,0 0 0,0-1 0,0 1 1,0 0-1,0 0 0,0 0 0,0-1 0,-13 22-114,8-6 95,0 1 1,1 0-1,0 0 1,1 0-1,-1 29 1,4-45-8,0 1 1,1-1-1,-1 0 1,0 1-1,0-1 1,0 0-1,0 0 1,0 1-1,0-1 1,0 0 0,1 0-1,-1 1 1,0-1-1,0 0 1,0 0-1,1 1 1,-1-1-1,0 0 1,0 0-1,1 0 1,-1 0 0,0 1-1,0-1 1,1 0-1,-1 0 1,0 0-1,1 0 1,-1 0-1,0 0 1,0 0-1,1 0 1,-1 0 0,0 0-1,1 0 1,-1 0-1,0 0 1,1 0-1,-1 0 1,0 0-1,0 0 1,1 0-1,-1 0 1,0 0 0,1 0-1,-1-1 1,0 1-1,0 0 1,1 0-1,-1-1 1,16-7-540,-7 1-639,0-1 1,-1-1 0,15-18 0,16-32-8543,-29 40 3133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12.357"/>
    </inkml:context>
    <inkml:brush xml:id="br0">
      <inkml:brushProperty name="width" value="0.025" units="cm"/>
      <inkml:brushProperty name="height" value="0.025" units="cm"/>
    </inkml:brush>
  </inkml:definitions>
  <inkml:trace contextRef="#ctx0" brushRef="#br0">134 53 15855,'0'0'2781,"-12"5"-400,1 0-1860,0 0 0,0 1-1,1 0 1,0 1 0,-11 8 0,17-11-313,0 0-1,0 0 1,0 0 0,0 1 0,1-1-1,0 1 1,0 0 0,0-1 0,0 2 0,1-1-1,0 0 1,0 0 0,0 1 0,1-1 0,-1 1-1,1 5 1,1-10-196,-1 1 0,1-1 0,0 0 0,0 1 0,0-1 0,1 0 0,-1 1-1,0-1 1,0 0 0,1 1 0,-1-1 0,1 0 0,-1 0 0,1 1 0,-1-1 0,1 0 0,0 0-1,0 0 1,0 0 0,-1 0 0,1 0 0,0 0 0,0 0 0,0 0 0,2 1 0,0-1-10,0 0 0,0 0 1,0 0-1,0 0 0,0 0 0,0-1 1,0 1-1,0-1 0,0 0 1,6 0-1,0-1-115,0 0 1,0-1-1,0 0 1,-1 0-1,1-1 0,-1 0 1,11-5-1,-2-3-143,-1-1 0,0-1 0,-1 0-1,-1-1 1,0 0 0,-1-1 0,0 0-1,14-25 1,-29 43 328,-38 60 1961,37-59-1924,1 0 1,-1 1-1,1-1 0,0 1 1,1 0-1,-1-1 0,1 1 1,0 0-1,0 0 0,0 0 1,1 0-1,0 0 0,0 0 1,0 0-1,2 10 0,-1-14-91,0 0-1,0 0 1,0 0-1,0 0 0,1 0 1,-1 0-1,0 0 0,0 0 1,1-1-1,-1 1 0,0 0 1,1-1-1,-1 1 1,1-1-1,-1 1 0,1-1 1,-1 0-1,1 0 0,-1 0 1,1 0-1,-1 0 0,1 0 1,-1 0-1,1 0 1,-1 0-1,1-1 0,1 0 1,43-13 141,-31 5-260,0-1 0,-1 0 0,-1-1 0,1 0 0,-2-1 0,1 0 1,-2-1-1,0 0 0,0-1 0,-1-1 0,8-16 0,-12 11-62,-17 24-9,-18 25 229,-11 32 460,38-58-453,0 1 0,0 0-1,0 1 1,1-1 0,0 0 0,0 0-1,0 1 1,0-1 0,0 0 0,1 1-1,0-1 1,0 1 0,0-1 0,1 7-1,0-10-45,0 0 0,0 0 0,0 0 0,0 0 0,0 0 0,0 0 0,0 0 0,1 0 0,-1 0 0,0 0 0,0-1-1,1 1 1,-1-1 0,0 1 0,1-1 0,-1 1 0,1-1 0,-1 0 0,0 1 0,1-1 0,-1 0 0,1 0 0,-1 0 0,1 0-1,-1-1 1,1 1 0,-1 0 0,0 0 0,3-2 0,43-10 213,-28 3-313,-2-1 1,0 0-1,0-1 0,0-1 1,-2 0-1,1-1 0,-2-1 0,0 0 1,0-1-1,-2-1 0,0 0 0,13-23 1,-49 82 566,-9 22-187,31-60-296,1-1 0,-1 1 0,1 0 1,0 0-1,1 0 0,-1 0 0,1 0 0,0 0 0,0 0 1,1 0-1,-1 0 0,3 7 0,-3-11-93,1 1 0,-1-1 0,1 0-1,0 1 1,0-1 0,0 0 0,0 0-1,0 1 1,0-1 0,0 0 0,0 0 0,0 0-1,1 0 1,-1-1 0,0 1 0,1 0-1,-1 0 1,0-1 0,1 1 0,-1-1 0,1 1-1,-1-1 1,4 1 0,-1-1-900,1 1 1,-1-1-1,1 0 1,0 0-1,-1 0 0,10-2 1,11-7-5950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12.705"/>
    </inkml:context>
    <inkml:brush xml:id="br0">
      <inkml:brushProperty name="width" value="0.025" units="cm"/>
      <inkml:brushProperty name="height" value="0.025" units="cm"/>
    </inkml:brush>
  </inkml:definitions>
  <inkml:trace contextRef="#ctx0" brushRef="#br0">136 1 14862,'0'0'13239,"-10"4"-12950,7-3-278,-59 26 233,56-24-201,1 0 1,-1 1-1,1 0 0,-1 0 1,1 0-1,0 0 0,0 1 1,1 0-1,-8 10 0,12-14-45,-1-1 0,1 1-1,0 0 1,0-1 0,0 1-1,0 0 1,0-1 0,0 1-1,0-1 1,0 1 0,0 0-1,0-1 1,0 1 0,0 0-1,0-1 1,1 1 0,-1-1 0,0 1-1,0 0 1,1-1 0,-1 1-1,0-1 1,1 1 0,-1-1-1,0 1 1,1-1 0,-1 1-1,1-1 1,-1 1 0,1-1-1,-1 0 1,1 1 0,0-1 0,-1 0-1,1 1 1,-1-1 0,1 0-1,-1 0 1,1 0 0,0 0-1,-1 1 1,1-1 0,0 0-1,-1 0 1,1 0 0,0 0-1,-1 0 1,1 0 0,0-1 0,43 4-577,-39-3 414,55-2-1169,-40 0 859,1 2-1,-1 0 1,0 1 0,25 4 0,-45-5 490,0 0 1,1 0 0,-1 0-1,1 0 1,-1 0 0,0 0 0,1 1-1,-1-1 1,1 0 0,-1 0 0,0 0-1,1 0 1,-1 0 0,0 1 0,1-1-1,-1 0 1,0 0 0,1 0 0,-1 1-1,0-1 1,1 0 0,-1 1 0,0-1-1,0 0 1,1 1 0,-1-1 0,0 0-1,0 1 1,0-1 0,0 0 0,1 1-1,-1-1 1,0 0 0,0 1-1,0-1 1,0 1 0,0-1 0,0 0-1,0 1 1,0-1 0,0 1 0,0-1-1,0 0 1,0 1 0,0-1 0,0 1-1,-1-1 1,1 0 0,0 1 0,0-1-1,0 0 1,-1 1 0,1-1 0,0 0-1,0 1 1,-1-1 0,1 0 0,0 1-1,0-1 1,-1 0 0,1 0 0,0 1-1,-1-1 1,1 0 0,-1 0 0,-22 15 1229,-9-1-437,-1-1 0,-63 16 0,92-34-3154,8-8 8,9-8-3254,8-1-3708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13.075"/>
    </inkml:context>
    <inkml:brush xml:id="br0">
      <inkml:brushProperty name="width" value="0.025" units="cm"/>
      <inkml:brushProperty name="height" value="0.025" units="cm"/>
    </inkml:brush>
  </inkml:definitions>
  <inkml:trace contextRef="#ctx0" brushRef="#br0">1 40 12300,'0'0'4836,"8"0"-1259,-2 0-2974,1 0 1,-1 0 0,0 0-1,1-1 1,-1 0-1,0-1 1,0 0-1,0 1 1,0-2-1,0 1 1,0-1 0,-1 0-1,1 0 1,-1 0-1,0-1 1,9-7-1,-35 30-1514,16-15 875,-1 0-1,1 0 1,0 1 0,0 0 0,1 0-1,-1 0 1,1 1 0,0 0-1,0-1 1,1 1 0,0 0 0,0 1-1,0-1 1,1 1 0,0-1 0,0 1-1,-1 10 1,4-15 42,-1-1 0,1 1 0,-1-1-1,1 0 1,0 1 0,0-1 0,0 0 0,0 0-1,0 0 1,0 0 0,0 0 0,0 0 0,0 0 0,1 0-1,-1 0 1,0 0 0,1-1 0,-1 1 0,0 0-1,1-1 1,-1 0 0,1 1 0,-1-1 0,1 0 0,-1 1-1,1-1 1,-1 0 0,1 0 0,-1 0 0,1 0-1,2-1 1,53-4 75,-41 2-184,-1-2 1,1 0-1,-1-1 0,0-1 0,-1 0 0,1-1 1,15-12-1,-29 20-21,-1 0 1,0 0-1,0 0 1,0-1-1,0 1 1,0 0-1,1 0 1,-1 0-1,0-1 1,0 1-1,0 0 1,0 0-1,0-1 0,0 1 1,0 0-1,0 0 1,0-1-1,0 1 1,0 0-1,0 0 1,0-1-1,0 1 1,0 0-1,0 0 1,0-1-1,-1 1 1,1 0-1,0 0 0,0 0 1,0-1-1,0 1 1,0 0-1,0 0 1,-1 0-1,1-1 1,0 1-1,0 0 1,0 0-1,-1 0 1,1 0-1,0 0 0,0-1 1,0 1-1,-1 0 1,1 0-1,0 0 1,0 0-1,-1 0 1,1 0-1,0 0 1,0 0-1,-1 0 1,1 0-1,0 0 1,0 0-1,-1 0 0,1 0 1,0 0-1,0 0 1,-1 0-1,1 0 31,-16-4-6654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15.031"/>
    </inkml:context>
    <inkml:brush xml:id="br0">
      <inkml:brushProperty name="width" value="0.025" units="cm"/>
      <inkml:brushProperty name="height" value="0.025" units="cm"/>
    </inkml:brush>
  </inkml:definitions>
  <inkml:trace contextRef="#ctx0" brushRef="#br0">52 10 10314,'0'0'160,"0"0"1,0-1-1,0 1 1,1 0-1,-1-1 1,0 1-1,0 0 1,0-1-1,0 1 1,-1 0-1,1-1 1,0 1-1,0 0 1,0-1-1,0 1 1,0 0-1,0 0 1,0-1-1,0 1 1,-1 0-1,1-1 1,0 1-1,0 0 1,0 0-1,-1 0 1,1-1-1,0 1 1,0 0-1,-1 0 1,1 0-1,0-1 1,0 1-1,-1 0 1,1 0-1,-1 0 1,-10 6 1664,-9 17-1447,17-16-240,1 0 0,-1 0 0,1 1 0,1-1 0,-2 15 0,2-20-120,1-1-1,0 1 1,0-1-1,0 1 1,0-1-1,0 1 1,0 0 0,1-1-1,-1 1 1,0-1-1,1 1 1,-1-1-1,1 1 1,-1-1-1,1 0 1,0 1 0,0-1-1,0 0 1,0 1-1,0-1 1,0 0-1,0 0 1,0 0-1,0 0 1,0 0 0,0 0-1,1 0 1,-1 0-1,1 0 1,-1-1-1,0 1 1,1-1-1,2 2 1,8-2-25,-1 1 1,1-1-1,-1-1 0,1 0 1,0 0-1,-1-2 0,0 1 1,1-1-1,-1-1 0,0 0 1,-1 0-1,1-1 0,-1-1 1,0 0-1,0 0 0,-1-1 1,1 0-1,-2-1 0,16-15 1,-16 12 37,-9 9 202,-16 18 52,13-9-281,0 0-1,0 0 0,1 0 0,0 1 0,0-1 0,1 1 0,0 0 0,0 0 1,-1 15-1,1 17-4898,2-29-4228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42.569"/>
    </inkml:context>
    <inkml:brush xml:id="br0">
      <inkml:brushProperty name="width" value="0.025" units="cm"/>
      <inkml:brushProperty name="height" value="0.025" units="cm"/>
    </inkml:brush>
  </inkml:definitions>
  <inkml:trace contextRef="#ctx0" brushRef="#br0">343 81 673,'11'-8'3779,"-11"1"1058,-1-2-4773,-23-3-1826,-11 3-320,-11 0 961,-6 1 641,-8 0 1056,-6 2-95,-4 2-417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43.721"/>
    </inkml:context>
    <inkml:brush xml:id="br0">
      <inkml:brushProperty name="width" value="0.025" units="cm"/>
      <inkml:brushProperty name="height" value="0.025" units="cm"/>
    </inkml:brush>
  </inkml:definitions>
  <inkml:trace contextRef="#ctx0" brushRef="#br0">181 347 5029,'-61'5'2083,"36"-5"262,1 2 0,-46 10 0,70-12-2287,0 0 1,0 0-1,0 0 1,0 0-1,0 0 1,0 0-1,0 0 1,0 0 0,0 0-1,0 0 1,0 0-1,1 1 1,-1-1-1,0 0 1,0 0-1,0 0 1,0 0-1,0 0 1,0 0-1,0 0 1,0 0-1,0 0 1,0 0 0,0 0-1,0 0 1,0 0-1,0 1 1,0-1-1,0 0 1,0 0-1,0 0 1,0 0-1,0 0 1,0 0-1,0 0 1,0 0-1,-1 0 1,1 0 0,0 0-1,0 0 1,0 0-1,0 1 1,0-1-1,0 0 1,0 0-1,0 0 1,0 0-1,0 0 1,14 3 735,21 0-244,252-5 1193,325-44 0,280-98-1733,-877 141 12,774-134-56,-594 114 691,1 7 0,212 12 1,-397 5-593,38 3 116,-47-4-172,1 0 0,-1 1 0,1-1 1,0 1-1,-1 0 0,0 0 0,1 0 0,-1 0 1,0 0-1,1 1 0,-1-1 0,0 1 0,0-1 1,3 4-1,-5-5-14,0 1-1,0-1 1,1 0 0,-1 1 0,0-1 0,0 0-1,0 1 1,0-1 0,0 1 0,0-1-1,0 0 1,0 1 0,0-1 0,0 0 0,-1 1-1,1-1 1,0 0 0,0 1 0,0-1-1,0 0 1,-1 1 0,1-1 0,0 0 0,0 1-1,0-1 1,-1 0 0,1 1 0,0-1-1,-1 0 1,1 0 0,0 0 0,0 1 0,-1-1-1,1 0 1,0 0 0,-1 0 0,1 0 0,-1 1-1,1-1 1,0 0 0,-1 0 0,1 0-1,0 0 1,-1 0 0,1 0 0,-1 0-1,-21 4-533,-43-2-2560,19-6-1740,-29-14-8715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3.324"/>
    </inkml:context>
    <inkml:brush xml:id="br0">
      <inkml:brushProperty name="width" value="0.025" units="cm"/>
      <inkml:brushProperty name="height" value="0.025" units="cm"/>
    </inkml:brush>
  </inkml:definitions>
  <inkml:trace contextRef="#ctx0" brushRef="#br0">36 56 2210,'-25'4'9630,"14"0"-3758,19 3-1905,14-3-3324,1-1-1,-1 0 1,1-2 0,0-1-1,-1 0 1,26-5 0,-26 4-492,26-3-107,49-11 1,-4-11-4474,-93 26 4416,2-1-535,0 1 0,1-1-1,-1 0 1,0 0 0,0 0-1,0 0 1,0 0 0,-1 0-1,1-1 1,0 1 0,0-1 0,-1 1-1,1-1 1,1-2 0,-1-6-4908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3.670"/>
    </inkml:context>
    <inkml:brush xml:id="br0">
      <inkml:brushProperty name="width" value="0.025" units="cm"/>
      <inkml:brushProperty name="height" value="0.025" units="cm"/>
    </inkml:brush>
  </inkml:definitions>
  <inkml:trace contextRef="#ctx0" brushRef="#br0">1 23 6150,'0'0'14125,"9"-4"-12940,5 0-948,-1 0 0,1 1 0,0 0 0,0 1 0,22 0 0,-28 1-192,-1 1-1,1 1 1,-1-1-1,1 1 1,0 1-1,-1-1 1,0 1-1,1 0 1,-1 1-1,0 0 0,0 0 1,0 0-1,11 9 1,-16-10-19,0 0 0,0-1 0,-1 1 0,1 0-1,-1 1 1,0-1 0,1 0 0,-1 0 0,0 1 0,0-1 0,0 0 0,-1 1 0,1-1 0,-1 1-1,1-1 1,-1 1 0,0-1 0,0 1 0,0-1 0,0 1 0,0 0 0,-1-1 0,1 1 0,-1-1 0,0 0-1,1 1 1,-1-1 0,0 1 0,0-1 0,-1 0 0,1 0 0,-3 4 0,-4 6 281,0-1 0,-1 0 1,0 0-1,-14 13 1,-7 0 190,23-18-455,-1-1 1,1 1 0,0 1-1,1-1 1,0 1 0,0 0 0,0 0-1,-4 9 1,10-16-110,0 0 0,0 1 0,0-1 0,1 0 0,-1 0-1,0 1 1,0-1 0,0 0 0,0 1 0,0-1 0,1 0 0,-1 0 0,0 1 0,0-1 0,1 0-1,-1 0 1,0 0 0,0 1 0,1-1 0,-1 0 0,0 0 0,0 0 0,1 0 0,-1 1 0,0-1 0,1 0-1,-1 0 1,0 0 0,1 0 0,-1 0 0,0 0 0,1 0 0,-1 0 0,0 0 0,1 0 0,-1 0-1,0 0 1,0 0 0,1 0 0,-1-1 0,0 1 0,1 0 0,-1 0 0,0 0 0,1 0 0,-1 0 0,0-1-1,0 1 1,1 0 0,-1-1 0,21-5-2905,6-10-2613,5-5-3096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4.326"/>
    </inkml:context>
    <inkml:brush xml:id="br0">
      <inkml:brushProperty name="width" value="0.025" units="cm"/>
      <inkml:brushProperty name="height" value="0.025" units="cm"/>
    </inkml:brush>
  </inkml:definitions>
  <inkml:trace contextRef="#ctx0" brushRef="#br0">115 1 11211,'0'0'13986,"-5"14"-13281,-9 30-186,1 2 0,2 0 0,-6 59 0,7 97 885,8-233-905,-2 0-1,0 0 1,-12-34-1,-2-22-548,17 85 2,23 19-246,-15-12 288,0 0 0,0-1 0,0 0 0,1-1 0,0 0 0,-1 0 0,1 0 0,0-1 0,1 0 0,-1-1 0,0 0 0,0 0 0,1-1 0,-1 0 0,0 0 0,1-1 0,-1 0 0,0 0 0,0-1 0,0 0 0,0-1 0,0 0 0,0 0 0,-1-1 0,1 0 0,-1 0 0,0 0 0,0-1 0,0 0 0,-1 0 0,0-1 0,6-7 0,-19 23-52,4-7 96,0 0-1,0 1 1,0-1 0,1 1 0,-1 0-1,1 0 1,0 0 0,0 0 0,1 0-1,-1 0 1,1 0 0,0 1-1,-1 4 1,3-9-29,-1 1 0,0 0-1,1-1 1,-1 1 0,1 0-1,-1-1 1,1 1 0,0-1-1,-1 1 1,1-1 0,-1 1 0,1-1-1,0 0 1,-1 1 0,1-1-1,0 0 1,0 1 0,-1-1-1,1 0 1,0 0 0,0 0-1,-1 0 1,1 1 0,0-1 0,0 0-1,-1 0 1,1-1 0,0 1-1,0 0 1,0 0 0,-1 0-1,1 0 1,1-1 0,30-6 144,-17 1-140,1-1 1,-1-1 0,17-12-1,37-19-297,-68 39 279,-1 0 1,0 0-1,0 0 0,1 0 0,-1 0 1,0 0-1,0 0 0,0 0 1,1 0-1,-1 0 0,0 0 0,0 0 1,1 0-1,-1 0 0,0 0 0,0 0 1,1 0-1,-1 0 0,0 0 0,0 0 1,1 0-1,-1 0 0,0 0 1,0 0-1,1 0 0,-1 1 0,0-1 1,0 0-1,0 0 0,1 0 0,-1 0 1,0 1-1,0-1 0,0 0 1,0 0-1,0 0 0,1 1 0,-1-1 1,0 0-1,0 0 0,0 1 0,1 15 15,-9 26 267,6-33-199,1-8-70,1 0 1,0 0-1,-1-1 1,1 1-1,0 0 0,0 0 1,-1 0-1,1 0 1,0 0-1,0-1 1,0 1-1,0 0 1,0 0-1,0 0 1,0 0-1,0 0 1,1 0-1,-1-1 1,0 1-1,1 0 1,-1 0-1,0 0 1,1 0-1,-1-1 1,1 1-1,-1 0 0,1-1 1,-1 1-1,1 0 1,0-1-1,-1 1 1,1-1-1,0 1 1,-1 0-1,1-1 1,0 0-1,0 1 1,-1-1-1,1 0 1,0 1-1,0-1 1,0 0-1,0 0 1,0 1-1,-1-1 1,1 0-1,0 0 0,0 0 1,0 0-1,0 0 1,0-1-1,0 1 1,0 0-1,-1 0 1,1 0-1,0-1 1,0 1-1,0-1 1,-1 1-1,2-1 1,2-1-290,0 1 0,0-1 0,-1 0 0,1-1 1,-1 1-1,1-1 0,-1 1 0,0-1 0,0 0 0,0 0 1,-1 0-1,4-6 0,-4 5-1032,0-1 1,-1 0-1,1 1 0,-1-1 1,-1 0-1,1 0 0,-1 0 1,0-10-1,0-20-13106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4.685"/>
    </inkml:context>
    <inkml:brush xml:id="br0">
      <inkml:brushProperty name="width" value="0.025" units="cm"/>
      <inkml:brushProperty name="height" value="0.025" units="cm"/>
    </inkml:brush>
  </inkml:definitions>
  <inkml:trace contextRef="#ctx0" brushRef="#br0">1 1 15022,'0'0'13549,"50"4"-13549,-20-4-1698,-6 5-3843,7-2-8168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1.567"/>
    </inkml:context>
    <inkml:brush xml:id="br0">
      <inkml:brushProperty name="width" value="0.025" units="cm"/>
      <inkml:brushProperty name="height" value="0.025" units="cm"/>
    </inkml:brush>
  </inkml:definitions>
  <inkml:trace contextRef="#ctx0" brushRef="#br0">43 81 3267,'0'0'9390,"-4"9"-7826,-3 5-933,2-4 170,0 0-1,1 0 1,0 0 0,0 0-1,1 1 1,-3 19 0,38-49 613,-26 15-1329,1-2-71,0 1-1,0 0 1,1 0-1,-1 1 0,1 0 1,0 0-1,0 1 0,0 0 1,1 1-1,-1 0 1,13-2-1,-21 4-11,0 0 0,1 0 0,-1 0 0,1 0 0,-1 0 0,0 0 1,1 1-1,-1-1 0,1 0 0,-1 0 0,0 0 0,1 1 0,-1-1 0,0 0 0,1 0 0,-1 1 1,0-1-1,0 0 0,1 0 0,-1 1 0,0-1 0,0 0 0,1 1 0,-1-1 0,0 0 0,0 1 1,0-1-1,0 1 0,0-1 0,1 0 0,-1 1 0,0-1 0,0 1 0,0-1 0,0 0 0,0 1 0,0-1 1,0 1-1,0-1 0,-1 0 0,1 1 0,0 0 0,-9 22 1363,8-23-1278,1 1 1,-1 0-1,1 0 1,-1-1-1,1 1 1,-1 0-1,1-1 1,-1 1-1,0 0 1,0-1-1,1 1 1,-1-1-1,0 1 1,0-1-1,1 1 1,-1-1-1,0 0 1,0 1-1,-1-1 1,1 0-45,0-1 0,0 1 0,1-1 0,-1 1 0,0-1 0,1 1 0,-1-1 0,1 0 0,-1 1 0,1-1 0,-1 0 0,1 1 0,-1-1 0,1 0 0,0 0 0,-1 1 0,1-1 0,0 0 0,0 0 0,-1 0 0,1 0 0,0 1 0,0-1 0,0 0 0,0 0 0,0 0 0,0 0 0,1-1 0,-2-2-80,0-1 1,1 0-1,0 1 0,0-1 0,1 0 0,-1 1 1,1-1-1,0 0 0,0 1 0,0-1 1,1 1-1,0-1 0,-1 1 0,6-8 0,-3 7-378,1 1 0,-1 0-1,1 0 1,0 0 0,0 1-1,1 0 1,-1 0 0,0 0-1,1 0 1,0 1 0,7-2-1,23-10-4746,3-4-2093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5.040"/>
    </inkml:context>
    <inkml:brush xml:id="br0">
      <inkml:brushProperty name="width" value="0.025" units="cm"/>
      <inkml:brushProperty name="height" value="0.025" units="cm"/>
    </inkml:brush>
  </inkml:definitions>
  <inkml:trace contextRef="#ctx0" brushRef="#br0">127 24 15278,'0'0'3978,"-9"-4"-1902,-29-14-512,36 17-1503,0 1 0,0 0-1,0-1 1,0 1-1,0 0 1,0 0 0,0 0-1,0 1 1,0-1 0,0 0-1,1 1 1,-1-1-1,0 1 1,0-1 0,0 1-1,1 0 1,-1 0-1,0 0 1,1 0 0,-1 0-1,0 0 1,1 1 0,0-1-1,-1 0 1,1 1-1,0-1 1,-1 1 0,1-1-1,0 1 1,-1 2-1,-2 3 157,0 0-1,1 0 0,-1 0 0,1 0 0,-3 12 1,6-17-159,-1 0 0,1-1 0,-1 1 0,1 0 1,0 0-1,0 0 0,0-1 0,0 1 0,0 0 1,0 0-1,0 0 0,0-1 0,1 1 0,-1 0 0,1 0 1,-1-1-1,1 1 0,0 0 0,0-1 0,0 1 1,0 0-1,0-1 0,0 0 0,0 1 0,3 2 1,-1-3-7,0 1 1,0 0 0,0-1-1,0 1 1,1-1 0,-1 0-1,1 0 1,-1-1 0,1 1 0,-1-1-1,1 1 1,5-1 0,6-1 16,0-1 1,1 0 0,-1 0-1,0-2 1,19-6-1,-7-2-112,49-27 0,-17 7 706,-59 34-497,0 0 0,0 0 0,0 0 0,0 0 0,0 0 0,0 0 0,-1 0-1,1 0 1,-1 0 0,1 0 0,-2 3 0,1-3-143,0-1-1,0 1 1,0 0 0,0-1-1,1 1 1,-1 0-1,1 0 1,-1-1 0,1 1-1,-1 0 1,1 0-1,0 0 1,0 0 0,0 0-1,0-1 1,0 1-1,1 0 1,-1 0 0,1 0-1,-1 0 1,1-1-1,-1 1 1,1 0 0,0 0-1,0-1 1,1 3-1,1-3-13,1 1-1,-1-1 1,0 0-1,1 0 1,-1-1-1,1 1 0,-1-1 1,1 0-1,-1 0 1,1 0-1,-1 0 1,1 0-1,-1-1 1,5-1-1,6 0-680,0-2 1,0 1-1,0-2 0,0 0 0,22-12 1,28-23-11490,-50 29 5167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5.409"/>
    </inkml:context>
    <inkml:brush xml:id="br0">
      <inkml:brushProperty name="width" value="0.025" units="cm"/>
      <inkml:brushProperty name="height" value="0.025" units="cm"/>
    </inkml:brush>
  </inkml:definitions>
  <inkml:trace contextRef="#ctx0" brushRef="#br0">79 21 6822,'0'0'21578,"4"-4"-21060,7-13-294,-36 36-133,13-8-89,0 1 1,0 0 0,-12 17 0,23-27-17,0-1 1,0 1-1,0-1 0,0 1 1,0 0-1,1 0 1,-1-1-1,0 1 1,1 0-1,0 0 1,-1 0-1,1-1 1,0 1-1,0 0 1,0 0-1,0 0 0,1 0 1,-1-1-1,0 1 1,2 3-1,-1-4-45,0 1 0,0-1 0,0 0 0,0 1 0,1-1 0,-1 0 0,0 0 0,1 0 0,-1 0 0,1 0 0,-1-1 0,1 1 0,-1 0 0,1-1 0,-1 1 0,1-1 0,0 1 0,1-1 0,7 1-688,-1 0 0,1-1 0,-1 0-1,1-1 1,-1 0 0,18-4 0,13-9-4074,1-6-2396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5.752"/>
    </inkml:context>
    <inkml:brush xml:id="br0">
      <inkml:brushProperty name="width" value="0.025" units="cm"/>
      <inkml:brushProperty name="height" value="0.025" units="cm"/>
    </inkml:brush>
  </inkml:definitions>
  <inkml:trace contextRef="#ctx0" brushRef="#br0">30 116 9033,'0'0'15646,"-6"10"-14455,5-7-1139,-3 4 134,1 0 0,0 0 0,0 0 0,0 1 0,1-1 0,-2 10 0,4-15-177,0 0 0,0-1 0,0 1 0,0 0 0,0 0 0,0-1 1,0 1-1,1 0 0,-1-1 0,1 1 0,-1 0 0,1-1 0,0 1 0,-1-1 0,1 1 0,0-1 0,0 1 0,0-1 0,0 0 0,0 1 0,1-1 0,-1 0 0,0 0 0,1 0 0,-1 0 0,0 0 0,1 0 0,-1 0 0,1 0 0,-1-1 0,1 1 0,0-1 0,-1 1 0,1-1 0,0 1 0,-1-1 0,1 0 0,0 0 0,0 0 0,2 0 0,-1 0-346,1 0 0,0 0 0,0 0-1,0 0 1,0-1 0,0 1 0,0-1 0,0 0-1,0-1 1,-1 1 0,1-1 0,0 1 0,-1-1-1,0 0 1,1 0 0,3-4 0,-1 1 109,-1 0-1,0-1 1,0 0 0,0 0 0,-1 0 0,0 0-1,0-1 1,3-7 0,1-4-206,-2 0-1,0 0 1,-1 0 0,-1-1-1,0 0 1,0-23 0,-4 42 567,-1 0 1,1 0-1,-1 0 1,1 0-1,-1 0 0,0 0 1,1 0-1,-1 1 1,1-1-1,-1 0 1,1 0-1,-1 0 1,1 1-1,-1-1 0,1 0 1,-1 1-1,1-1 1,0 0-1,-1 1 1,1-1-1,-1 1 0,1-1 1,0 0-1,-1 1 1,1-1-1,0 1 1,0-1-1,-1 1 0,1-1 1,0 1-1,0 0 1,-16 23 304,15-3-665,1-20 242,1-1 0,-1 0 0,1 1-1,-1-1 1,0 0 0,1 0 0,-1 1 0,1-1 0,-1 0 0,1 0 0,-1 0-1,1 1 1,-1-1 0,0 0 0,1 0 0,-1 0 0,1 0 0,-1 0 0,1 0 0,-1 0-1,1 0 1,-1 0 0,1 0 0,-1 0 0,1-1 0,0 1 0,44-23-1950,-18 8-6613,-10 11 1192</inkml:trace>
  <inkml:trace contextRef="#ctx0" brushRef="#br0" timeOffset="1">331 30 4068,'0'0'320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6.111"/>
    </inkml:context>
    <inkml:brush xml:id="br0">
      <inkml:brushProperty name="width" value="0.025" units="cm"/>
      <inkml:brushProperty name="height" value="0.025" units="cm"/>
    </inkml:brush>
  </inkml:definitions>
  <inkml:trace contextRef="#ctx0" brushRef="#br0">33 35 6182,'0'0'4126,"9"-2"-399,63-31 3405,-71 34-7063,0 0 0,-1 0 0,1 0 1,-1 0-1,1 0 0,-1 0 0,1 0 1,-1 0-1,1 0 0,-1 0 0,0 1 1,0-1-1,1 0 0,-1 0 0,0 0 1,0 0-1,0 0 0,0 0 0,-1 3 1,1 34-165,0-32 182,1 7-160,1 1-1,0-1 1,1 1 0,1-1-1,0 0 1,0 0 0,1 0-1,1 0 1,13 21 0,14 32 0,-32-64 175,0 1 0,0-1-1,0 0 1,0 1 0,0-1 0,-1 1 0,1-1-1,-1 1 1,0 0 0,1-1 0,-1 1 0,0-1-1,-1 1 1,1 0 0,0-1 0,-1 1 0,1-1-1,-1 1 1,0-1 0,0 1 0,0-1 0,0 1-1,0-1 1,-1 0 0,1 0 0,-1 0 0,1 0-1,-1 0 1,0 0 0,-3 3 0,-3 0 350,0 0 0,-1-1 1,0 1-1,1-2 0,-1 1 1,-1-1-1,-11 2 0,18-4-336,-1 0-1,0 0 0,0 0 1,0 0-1,0-1 1,0 1-1,0-1 0,0 0 1,0 0-1,0-1 1,1 1-1,-1-1 0,0 0 1,0 0-1,0 0 1,0 0-1,1-1 0,-8-3 1,9 2-79,-1 0 0,1 1 0,0-1 0,0 0-1,0-1 1,0 1 0,0 0 0,1 0 0,-1-1 0,1 1 0,0-1 0,0 1 0,0-1 0,0 0 0,1 1 0,0-1 0,-1 0 0,1 1 0,1-1 0,0-5-1,-1 5-46,1 0-1,0 0 1,0 0-1,0 1 1,1-1-1,0 0 1,-1 1-1,1-1 1,0 1-1,1-1 1,-1 1-1,1 0 1,-1 0-1,1 0 0,0 0 1,0 1-1,0-1 1,0 1-1,1-1 1,-1 1-1,1 0 1,-1 1-1,1-1 1,0 1-1,4-2 1,13-4-138,0 1 1,0 1-1,29-3 1,-42 7 55,23-4-389,-10 3-812,-1-1 0,0-1 0,35-12 0,-14-3-4425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6.658"/>
    </inkml:context>
    <inkml:brush xml:id="br0">
      <inkml:brushProperty name="width" value="0.025" units="cm"/>
      <inkml:brushProperty name="height" value="0.025" units="cm"/>
    </inkml:brush>
  </inkml:definitions>
  <inkml:trace contextRef="#ctx0" brushRef="#br0">53 18 8488,'-22'6'3267,"5"-3"-1826,4-2 97,13 4 2209,23-5-2978,11 0 0,11 0 224,8 0-288,3 0-353,5 0-288,-4-5 0,-7 1-1281,-8-5-2018,-9-5-2851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7.015"/>
    </inkml:context>
    <inkml:brush xml:id="br0">
      <inkml:brushProperty name="width" value="0.025" units="cm"/>
      <inkml:brushProperty name="height" value="0.025" units="cm"/>
    </inkml:brush>
  </inkml:definitions>
  <inkml:trace contextRef="#ctx0" brushRef="#br0">1 2 16752,'0'0'1665,"7"0"-1168,8-1-189,23 0 477,63 7 0,-91-5-758,0 1-1,0-1 0,-1 2 1,1 0-1,0 0 0,-1 0 1,0 2-1,0-1 0,0 1 1,0 0-1,-1 1 0,9 6 1,-15-10 16,0 1 0,0-1 0,0 1 1,0 0-1,0 0 0,0 0 0,-1 0 0,1 0 1,-1 0-1,0 0 0,0 0 0,0 0 1,0 1-1,0-1 0,-1 0 0,0 1 0,0-1 1,0 0-1,0 1 0,0-1 0,0 0 0,-1 1 1,0-1-1,0 0 0,0 1 0,0-1 1,0 0-1,0 0 0,-1 0 0,0 0 0,1 0 1,-1-1-1,-4 6 0,-6 7 318,-1-1-1,0 0 1,-1 0-1,-21 16 1,6-6-187,-2-1 1,-54 31-1,77-52-2608,7-9-2766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8.056"/>
    </inkml:context>
    <inkml:brush xml:id="br0">
      <inkml:brushProperty name="width" value="0.025" units="cm"/>
      <inkml:brushProperty name="height" value="0.025" units="cm"/>
    </inkml:brush>
  </inkml:definitions>
  <inkml:trace contextRef="#ctx0" brushRef="#br0">54 42 12075,'0'0'9444,"-7"11"-8654,6-10-777,-5 6 116,1 0 0,0 1-1,1 0 1,0 0 0,0 0 0,0 0-1,1 1 1,0-1 0,1 1 0,0 0 0,0 0-1,0 10 1,2-19-103,0 1 0,0 0 1,0 0-1,0 0 0,0 0 0,0 0 0,1 0 0,-1 0 1,0 0-1,0 0 0,1 0 0,-1-1 0,0 1 0,1 0 1,-1 0-1,1 0 0,-1-1 0,1 1 0,-1 0 0,1 0 1,0-1-1,-1 1 0,1 0 0,0-1 0,0 1 0,-1-1 0,1 1 1,0-1-1,0 0 0,0 1 0,1-1 0,1 1 38,-1-1 0,1 0 0,0 0 0,0 0 0,0 0 0,0 0 0,0-1 0,-1 1 0,1-1 0,4-1 0,5-3 74,0 0 0,-1-1 0,18-10 0,-13 5-83,-1-1 1,0-1-1,-1 0 1,22-26-1,-42 79 426,3-28-425,0 0 1,1-1 0,0 1-1,1 0 1,1 0 0,1 23-1,-1-32-29,1-1-1,-1 1 0,1 0 1,0 0-1,0 0 0,0 0 1,0-1-1,1 1 0,-1-1 1,1 1-1,0-1 0,-1 1 1,1-1-1,0 0 0,0 0 0,0 0 1,1 0-1,-1 0 0,0 0 1,1-1-1,-1 1 0,1-1 1,0 0-1,-1 1 0,1-1 1,0 0-1,0-1 0,0 1 1,0 0-1,0-1 0,0 0 1,4 0-1,0 0 9,-1 0 0,1-1 0,0 0 0,-1 0 0,1 0 0,-1-1 0,1 0 0,-1-1 0,0 1 0,0-1 0,0 0 0,0-1 0,-1 1 0,1-1 0,-1 0 0,0 0 0,0-1 0,0 0 0,-1 0 0,1 0 0,-1 0 0,-1-1 0,1 1 0,-1-1 0,0 0 0,0 0 0,0 0 0,-1-1 0,0 1 0,0-1 0,-1 1 0,0-1 0,0 1 0,-1-1 0,0-13 0,0 12-16,-2-26 113,2 33-126,0 0-1,-1 0 0,1 0 0,0 0 1,-1 0-1,1 1 0,-1-1 0,1 0 1,-1 0-1,1 0 0,-1 1 1,0-1-1,1 0 0,-1 1 0,0-1 1,0 0-1,1 1 0,-1-1 0,0 1 1,0-1-1,0 1 0,0-1 1,0 1-1,1 0 0,-1 0 0,0-1 1,0 1-1,0 0 0,0 0 0,-2 0 1,2 0-8,0 1 0,0 0 0,1-1 0,-1 1 0,0 0 0,0-1 0,1 1 0,-1 0 1,0 0-1,1-1 0,-1 1 0,1 0 0,-1 0 0,1 0 0,0 0 0,-1 0 0,1 0 0,0 0 0,-1 0 1,1 0-1,0 0 0,0 0 0,0 0 0,0 0 0,0 0 0,0 0 0,0 0 0,0 0 0,1 0 0,-1 2 1,0-1 5,1 1 1,-1-1-1,0 1 1,1-1 0,-1 0-1,1 1 1,0-1-1,-1 0 1,1 1 0,0-1-1,1 0 1,-1 0-1,2 3 1,0-3 8,1 0-1,-1 0 1,0-1-1,1 1 1,-1-1-1,1 0 1,0 0 0,0 0-1,-1 0 1,1-1-1,0 0 1,0 1-1,0-2 1,-1 1 0,1 0-1,0-1 1,4 0-1,8-3-30,0-1 0,27-12 0,5-2-378,10 6 327,-45 11 58,1 0-1,-1-1 1,0-1 0,0 0 0,-1 0-1,1-2 1,-1 1 0,0-2 0,19-13-1,-23 9 17,-16 9 6,-19 9 5,22-4-6,0 0-1,1 1 0,0 0 0,0 0 1,0 0-1,0 1 0,0-1 0,1 1 0,0 0 1,0 0-1,-4 8 0,7-12-7,-1 1 0,1-1-1,-1 1 1,1-1 0,0 1 0,-1 0-1,1-1 1,0 1 0,0-1 0,0 1-1,0-1 1,0 1 0,1 0 0,-1-1 0,0 1-1,1-1 1,-1 1 0,2 1 0,-1-1-6,0-1 0,1 1 0,-1-1 1,1 0-1,-1 1 0,1-1 0,-1 0 1,1 0-1,0 0 0,0 0 0,-1-1 1,1 1-1,0 0 0,0-1 0,0 1 1,0-1-1,0 0 0,0 0 1,2 1-1,7 0-637,0-1 0,1 0 1,-1 0-1,13-3 0,21-10-7243,2-10-8430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8.850"/>
    </inkml:context>
    <inkml:brush xml:id="br0">
      <inkml:brushProperty name="width" value="0.025" units="cm"/>
      <inkml:brushProperty name="height" value="0.025" units="cm"/>
    </inkml:brush>
  </inkml:definitions>
  <inkml:trace contextRef="#ctx0" brushRef="#br0">27 85 7239,'0'0'5920,"3"-9"-2439,1 1-2607,8-28 1501,-8 8 2239,-4 28-4595,0 0 1,0-1-1,0 1 0,0 0 1,0 0-1,0 0 0,0 0 1,-1-1-1,1 1 0,0 0 1,0 0-1,0 0 0,0 0 0,0 0 1,0 0-1,0 0 0,-1-1 1,1 1-1,0 0 0,0 0 1,0 0-1,0 0 0,0 0 0,-1 0 1,1 0-1,0 0 0,0 0 1,0 0-1,0 0 0,-1 0 1,1 0-1,0 0 0,0 0 0,0 0 1,0 0-1,-1 0 0,1 0 1,0 0-1,0 0 0,0 0 1,0 0-1,-1 0 0,1 1 0,0-1 1,0 0-1,0 0 0,0 0 1,0 0-1,0 0 0,0 0 1,-1 0-1,1 1 0,0-1 0,0 0 1,0 0-1,0 0 0,0 0 1,0 0-1,0 1 0,-8 8-93,6-8 72,2 1-1,-1 0 1,0 0 0,0 0-1,0 0 1,1-1 0,-1 1-1,1 0 1,0 0 0,-1 0-1,1 0 1,0 0 0,0 0 0,0 0-1,1 0 1,-1 0 0,0 0-1,1 0 1,0 3 0,1-4 6,-1 0 1,1 0 0,0 0 0,-1 0-1,1 0 1,0 0 0,0 0-1,0 0 1,-1-1 0,1 1 0,0-1-1,0 0 1,0 1 0,0-1-1,0 0 1,0 0 0,0 0-1,0 0 1,3-1 0,20-1-405,-23 1 337,1 1 0,-1-1 0,1 1 0,-1 0 0,1 0 0,-1 0 0,1 0 0,-1 1 0,1-1-1,-1 1 1,1-1 0,2 2 0,-3-1 47,-1 1 0,1 0-1,-1-1 1,0 1-1,0 0 1,0-1-1,0 1 1,0 0 0,0 0-1,0 0 1,-1 0-1,1 0 1,-1 0-1,1 0 1,-1 0 0,0 0-1,0 0 1,0 1-1,0 2 1,1 24 56,-1 0 0,-6 50 0,5-69 74,-1 0-1,0 0 0,-1 0 0,0 0 0,-1 0 0,0-1 1,0 1-1,-1-1 0,0 0 0,-1 0 0,-7 8 1,12-15-50,0-1 1,0 1 0,0-1-1,0 0 1,-1 0 0,1 1 0,0-1-1,-1 0 1,1 0 0,-1 0 0,1 0-1,-1 0 1,1-1 0,-1 1 0,0 0-1,1-1 1,-1 1 0,0-1 0,1 1-1,-1-1 1,0 0 0,0 0 0,1 0-1,-1 0 1,0 0 0,0 0 0,0-1-1,1 1 1,-1 0 0,0-1 0,-2-1-1,2 0-30,-1 1 0,1-2-1,0 1 1,0 0-1,0 0 1,0-1-1,0 1 1,0-1-1,1 0 1,-1 1 0,1-1-1,0 0 1,0 0-1,0 0 1,0 0-1,-1-5 1,0-3-32,0-1 0,1 1 0,0-1 0,0 1 0,1-1 1,1 1-1,0 0 0,3-12 0,-3 18-7,0 0-1,1 1 1,0-1 0,0 1 0,0 0-1,0 0 1,1 0 0,0 0 0,0 0 0,0 0-1,0 1 1,0-1 0,1 1 0,0 0-1,-1 0 1,1 0 0,0 0 0,0 1 0,1 0-1,-1 0 1,8-3 0,49-8-117,-47 12-214,0-2 0,-1 0 0,25-8 0,-8-10-4231,-27 18 3655,-1 1 0,0-1-1,0 0 1,-1 0 0,1 1 0,0-1-1,-1-1 1,0 1 0,2-5-1,1-10-6149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9.190"/>
    </inkml:context>
    <inkml:brush xml:id="br0">
      <inkml:brushProperty name="width" value="0.025" units="cm"/>
      <inkml:brushProperty name="height" value="0.025" units="cm"/>
    </inkml:brush>
  </inkml:definitions>
  <inkml:trace contextRef="#ctx0" brushRef="#br0">23 0 14734,'0'0'7623,"-23"56"-5637,23-39-449,0-1-992,0 0-385,0-1-96,6 1-224,2-4-1345,-2-2-898,-1-6-1056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9.534"/>
    </inkml:context>
    <inkml:brush xml:id="br0">
      <inkml:brushProperty name="width" value="0.025" units="cm"/>
      <inkml:brushProperty name="height" value="0.025" units="cm"/>
    </inkml:brush>
  </inkml:definitions>
  <inkml:trace contextRef="#ctx0" brushRef="#br0">1 0 16335,'0'0'8008,"62"7"-13966,-45-7-2754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3.313"/>
    </inkml:context>
    <inkml:brush xml:id="br0">
      <inkml:brushProperty name="width" value="0.025" units="cm"/>
      <inkml:brushProperty name="height" value="0.025" units="cm"/>
    </inkml:brush>
  </inkml:definitions>
  <inkml:trace contextRef="#ctx0" brushRef="#br0">18 1 11115,'0'0'10025,"-17"66"-9865,23-36-64,1-3-64,2-4 0,1-5 0,0-9-64,3-6-256,-1-3-673,2-16-576,-1-9-1442,0-7-2146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4:59.892"/>
    </inkml:context>
    <inkml:brush xml:id="br0">
      <inkml:brushProperty name="width" value="0.025" units="cm"/>
      <inkml:brushProperty name="height" value="0.025" units="cm"/>
    </inkml:brush>
  </inkml:definitions>
  <inkml:trace contextRef="#ctx0" brushRef="#br0">1 50 13741,'0'0'1372,"11"0"886,1-1-1955,-4 1 296,1 0 1,0 0 0,-1 1-1,1 0 1,16 4 0,-22-5-445,-1 1 0,0 0 0,1 0 0,-1 1 0,0-1 0,1 0 0,-1 1 0,0-1 0,0 1 0,0 0 0,-1 0 0,1 0 1,0 0-1,-1 0 0,1 0 0,-1 0 0,1 0 0,-1 1 0,0-1 0,0 0 0,0 1 0,0-1 0,-1 1 0,1-1 0,-1 1 0,0-1 0,1 5 1,0 103 1611,-1-109-1760,0 0 1,0-1-1,0 1 1,0 0 0,0 0-1,0-1 1,0 1 0,0 0-1,0-1 1,1 1 0,-1 0-1,0-1 1,1 1 0,-1 0-1,0-1 1,1 1-1,-1-1 1,1 1 0,-1-1-1,1 1 1,-1-1 0,1 1-1,-1-1 1,1 1 0,-1-1-1,1 0 1,0 1 0,-1-1-1,1 0 1,0 0-1,1 1 1,25-7 404,19-24-17,-34 20-375,-1-2 1,0 1-1,-1-2 0,12-17 0,-19 26-16,0 0-1,0-1 1,-1 0 0,0 1-1,0-1 1,0 0-1,0 0 1,-1 0-1,0 0 1,0 0 0,0 0-1,0-1 1,-1 1-1,0 0 1,0 0 0,-1 0-1,0-6 1,1 10-7,0 1 0,0 0 0,0 0 0,0 0 0,0 0 1,-1 0-1,1-1 0,0 1 0,0 0 0,0 0 0,0 0 0,0 0 1,0 0-1,0 0 0,-1-1 0,1 1 0,0 0 0,0 0 0,0 0 0,0 0 1,-1 0-1,1 0 0,0 0 0,0 0 0,0 0 0,0 0 0,-1 0 1,1 0-1,0 0 0,0 0 0,0 0 0,0 0 0,-1 0 0,1 0 1,0 0-1,0 0 0,0 0 0,0 0 0,-1 0 0,1 0 0,0 0 0,0 0 1,0 0-1,0 0 0,0 1 0,-1-1 0,1 0 0,0 0 0,0 0 1,0 0-1,0 0 0,0 0 0,0 1 0,0-1 0,0 0 0,-1 0 1,1 0-1,0 0 0,0 1 0,0-1 0,0 0 0,-6 11-86,6-9 92,-1 1 0,1 0 0,0-1 0,0 1 1,0-1-1,0 1 0,0-1 0,1 1 0,-1 0 0,1-1 0,-1 1 1,1-1-1,0 0 0,0 1 0,0-1 0,1 0 0,-1 1 0,0-1 1,1 0-1,0 0 0,3 3 0,-2-2 12,1 0 1,0 0-1,1-1 1,-1 0-1,0 0 0,1 0 1,-1 0-1,1-1 1,-1 1-1,1-1 0,6 0 1,0 1 11,1-1 1,0-1-1,-1 0 1,1-1-1,0 0 0,-1 0 1,1-2-1,-1 1 1,18-7-1,-18 3-1,0 1-1,-1-1 1,0-1-1,11-9 1,-18 15-17,-1-1 0,0 0 0,0 1 0,0-1 1,0 0-1,0 0 0,0-1 0,0 1 0,-1 0 0,1-1 0,-1 1 1,0-1-1,0 1 0,1-1 0,-2 1 0,1-1 0,0 0 0,0 1 1,-1-1-1,0 0 0,1 0 0,-1 0 0,-1-4 0,1 6-8,-1 0-1,1 1 0,-1-1 0,0 0 1,0 0-1,1 1 0,-1-1 0,0 1 1,0-1-1,0 0 0,1 1 0,-1 0 1,0-1-1,0 1 0,0-1 0,0 1 1,0 0-1,0 0 0,0-1 1,0 1-1,0 0 0,0 0 0,0 0 1,0 0-1,0 0 0,0 1 0,0-1 1,0 0-1,0 0 0,0 1 0,0-1 1,-1 1-1,-33 13-35,29-9 38,0 0 1,1 1 0,-1-1 0,1 1 0,0 0-1,0 1 1,-6 12 0,9-17-5,1-1 1,0 1-1,0 0 0,0 0 1,1-1-1,-1 1 0,0 0 1,1 0-1,-1 0 0,1 0 1,0 0-1,-1 0 0,1 0 0,0 0 1,0 0-1,0 0 0,1 0 1,-1 0-1,0-1 0,1 1 1,-1 0-1,1 0 0,0 0 1,-1 0-1,1 0 0,0-1 1,0 1-1,0 0 0,0-1 1,1 1-1,-1-1 0,0 1 1,1-1-1,-1 0 0,1 1 1,2 0-1,5 2-391,1 0 1,0-1-1,0-1 1,1 1-1,-1-2 1,0 1-1,1-2 1,-1 1-1,17-2 1,-22 0-93,46 1-5564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0.315"/>
    </inkml:context>
    <inkml:brush xml:id="br0">
      <inkml:brushProperty name="width" value="0.025" units="cm"/>
      <inkml:brushProperty name="height" value="0.025" units="cm"/>
    </inkml:brush>
  </inkml:definitions>
  <inkml:trace contextRef="#ctx0" brushRef="#br0">95 0 18065,'0'0'1554,"-5"12"-391,1-5-976,-19 44 1337,-17 55 0,34-90-1376,2-1 0,0 1 1,1 1-1,0-1 0,1 0 1,1 1-1,1-1 1,3 32-1,-2-45-126,1 0 1,-1 0-1,0 0 0,1 0 1,0 0-1,-1 0 1,1-1-1,1 1 0,1 2 1,-3-4-82,-1-1 1,0 1-1,1 0 1,0-1 0,-1 1-1,1 0 1,-1-1-1,1 1 1,0-1-1,-1 1 1,1-1-1,0 1 1,0-1 0,-1 0-1,1 1 1,0-1-1,0 0 1,0 0-1,0 1 1,-1-1 0,1 0-1,0 0 1,0 0-1,0 0 1,0 0-1,0 0 1,-1 0 0,1 0-1,0-1 1,0 1-1,0 0 1,0 0-1,-1-1 1,1 1-1,0 0 1,0-1 0,-1 1-1,2-1 1,-1-1-576,-1 0 0,1 0 1,-1 0-1,0 0 0,0 0 1,0 0-1,0 0 0,0 0 1,0 0-1,0 0 0,0 0 1,-1 0-1,1 0 0,-1 0 1,0 0-1,1 0 0,-1 0 1,0 0-1,-2-1 0,-12-17-6882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0.672"/>
    </inkml:context>
    <inkml:brush xml:id="br0">
      <inkml:brushProperty name="width" value="0.025" units="cm"/>
      <inkml:brushProperty name="height" value="0.025" units="cm"/>
    </inkml:brush>
  </inkml:definitions>
  <inkml:trace contextRef="#ctx0" brushRef="#br0">1 25 2402,'0'0'17489,"20"-17"-16817,20 20-383,11-3-225,3 0-449,4-1-2593,-3-8-4197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1.047"/>
    </inkml:context>
    <inkml:brush xml:id="br0">
      <inkml:brushProperty name="width" value="0.025" units="cm"/>
      <inkml:brushProperty name="height" value="0.025" units="cm"/>
    </inkml:brush>
  </inkml:definitions>
  <inkml:trace contextRef="#ctx0" brushRef="#br0">192 32 8360,'-9'2'6881,"-2"0"-5903,-14 3 1802,-47 17 0,67-21-2532,1 1 1,-1 0-1,1 0 0,-1 0 0,1 0 0,0 1 0,0-1 1,0 1-1,0 0 0,0 1 0,0-1 0,1 1 0,0-1 1,0 1-1,0 0 0,0 0 0,0 0 0,-2 7 0,5-10-237,-1 0 0,1 0-1,0 0 1,0 0-1,0 0 1,0 0 0,0-1-1,0 1 1,1 0 0,-1 0-1,0 0 1,0 0-1,1 0 1,-1-1 0,0 1-1,1 0 1,-1 0 0,1 0-1,-1-1 1,1 1-1,-1 0 1,1-1 0,0 1-1,-1 0 1,1-1-1,0 1 1,-1-1 0,1 1-1,0-1 1,0 0 0,0 1-1,-1-1 1,1 0-1,0 1 1,0-1 0,0 0-1,0 0 1,0 0 0,1 1-1,42 1 138,-36-2-96,8 0-29,-1-2 0,1 1 0,0-2 0,-1 0 0,27-9 0,-36 10-31,0 0 1,0-1 0,0 0 0,0 0 0,0 0 0,-1 0-1,1-1 1,-1 0 0,0 0 0,0-1 0,0 0 0,-1 1 0,0-1-1,0-1 1,0 1 0,5-10 0,-8 13 15,-1 1-1,1 0 1,0-1 0,-1 1-1,1-1 1,-1 1 0,0-1 0,1 1-1,-1-1 1,0 0 0,0 1-1,0-1 1,0 1 0,0-1-1,0 1 1,-1-1 0,1 1-1,0-1 1,-1 1 0,0-1 0,1 1-1,-1-1 1,0 1 0,1 0-1,-1-1 1,-1 0 0,0 0 2,0 0 1,0 1-1,-1 0 0,1-1 1,0 1-1,-1 0 1,1 0-1,-1 0 1,1 0-1,-1 1 1,1-1-1,-1 1 1,1-1-1,-4 1 0,0 0-42,0 0-1,0 0 1,0 0-1,0 1 1,0 0-1,0 0 1,0 0-1,0 1 0,0 0 1,0 0-1,1 0 1,-11 7-1,15-8-263,-1 0 0,1 0 0,0 0 0,0 1 0,0-1 0,0 0 0,0 1 0,0-1 0,0 1 0,0-1 0,1 1 0,-1-1 1,1 1-1,-1-1 0,1 1 0,-1 0 0,1 1 0,0 6-6655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1.779"/>
    </inkml:context>
    <inkml:brush xml:id="br0">
      <inkml:brushProperty name="width" value="0.025" units="cm"/>
      <inkml:brushProperty name="height" value="0.025" units="cm"/>
    </inkml:brush>
  </inkml:definitions>
  <inkml:trace contextRef="#ctx0" brushRef="#br0">102 60 8968,'0'0'7143,"3"-8"-4063,6-27-720,-9 35-2321,0 0 1,0 0-1,0 0 1,0-1-1,0 1 1,0 0-1,0 0 0,0 0 1,0 0-1,0-1 1,0 1-1,0 0 0,0 0 1,0 0-1,0 0 1,0-1-1,0 1 1,0 0-1,0 0 0,0 0 1,0 0-1,0 0 1,0-1-1,0 1 0,0 0 1,0 0-1,0 0 1,-1 0-1,1 0 1,0-1-1,0 1 0,0 0 1,0 0-1,0 0 1,0 0-1,-1 0 0,1 0 1,0 0-1,0 0 1,0 0-1,0 0 1,0-1-1,-1 1 0,1 0 1,0 0-1,0 0 1,0 0-1,0 0 0,-1 0 1,1 0-1,0 0 1,-12 6 611,-9 8-330,14-8-254,0 1 1,1 0-1,0 0 1,0 0-1,0 1 1,1 0-1,0 0 1,0 1-1,1-1 1,0 1-1,1 0 1,0 0-1,0 0 1,1 0-1,0 1 1,-1 11-1,4-20-54,-1 0-1,0-1 0,1 1 1,-1 0-1,0 0 0,1-1 1,-1 1-1,1-1 0,-1 1 1,1 0-1,-1-1 1,1 1-1,-1-1 0,1 1 1,0-1-1,-1 0 0,1 1 1,0-1-1,-1 0 0,1 1 1,0-1-1,0 0 0,-1 0 1,1 1-1,0-1 0,0 0 1,-1 0-1,1 0 1,0 0-1,0 0 0,-1 0 1,1 0-1,0-1 0,0 1 1,-1 0-1,1 0 0,0 0 1,0-1-1,34-9 360,-24 3-331,0-1-1,0 0 0,-1 0 0,-1-1 0,1 0 0,15-20 0,-20 23-24,0 0 0,-1-1 0,1 0-1,-1 0 1,0 0 0,-1 0 0,0-1-1,0 0 1,-1 1 0,1-1 0,-2 0 0,2-10-1,-16 41-57,-2 41 130,14-59-41,0 0-1,1 0 0,0 0 0,0 0 1,0 0-1,0 0 0,1 0 1,0 0-1,0 0 0,3 8 0,-3-11-16,1-1 0,-1 1 0,0-1 0,1 1 0,0-1 0,-1 0 0,1 1 0,0-1 0,0 0 0,-1 0 0,1 0 0,0 0 0,0-1 0,0 1 0,0-1 0,0 1 0,0-1 0,0 0 0,0 1 0,0-1 0,1 0 0,-1 0 0,0-1 0,0 1 0,0 0 0,2-1 0,2 0 13,-1 0 1,0 0-1,1-1 1,-1 1-1,0-1 1,0-1-1,0 1 1,8-6 0,-7 3-39,0 0 0,-1-1 1,0 1-1,0-1 0,0-1 1,-1 1-1,1-1 0,-2 1 1,1-1-1,-1 0 0,0-1 1,0 1-1,-1 0 0,0-1 1,-1 1-1,1-1 0,-1 0 1,0-13-1,-20 66-379,16-34 373,0 0 0,1 0 0,1 0 0,0 0 0,0 15 0,1-24 8,0 0 0,0 0 0,1 0 0,-1 0-1,0 0 1,1-1 0,0 1 0,-1 0 0,1 0-1,0 0 1,0-1 0,0 1 0,0 0 0,0-1-1,0 1 1,0-1 0,1 1 0,-1-1 0,1 0-1,-1 1 1,1-1 0,-1 0 0,1 0 0,0 0-1,-1 0 1,1 0 0,0-1 0,0 1 0,0 0-1,0-1 1,0 0 0,0 1 0,-1-1 0,1 0-1,0 0 1,4 0 0,0-1-8,0 1 0,0-2 0,0 1-1,0 0 1,0-1 0,-1 0 0,1-1 0,-1 1 0,1-1 0,-1 0-1,0-1 1,0 1 0,9-9 0,-11 10-21,-1-1 0,1 1-1,0-1 1,-1 0 0,1 0 0,-1 0-1,0 0 1,0 0 0,0-1 0,-1 1-1,1 0 1,-1-1 0,0 1 0,0-1-1,0 0 1,0 0 0,0 1 0,-1-1-1,0 0 1,0 0 0,0 1 0,0-1-1,-1-6 1,0 10 19,1 0 0,0 0 0,0 0 0,0-1 0,0 1 0,-1 0 0,1 0 0,0 0 0,0 0 0,0 0 0,-1-1 0,1 1 0,0 0 0,0 0 0,-1 0-1,1 0 1,0 0 0,0 0 0,0 0 0,-1 0 0,1 0 0,0 0 0,0 0 0,-1 0 0,1 0 0,0 0 0,0 0 0,-1 0 0,1 0 0,0 0 0,0 0 0,-1 0 0,1 1 0,0-1 0,0 0 0,0 0 0,-1 0 0,1 0 0,0 0 0,0 1 0,0-1 0,0 0-1,-1 0 1,1 0 0,0 0 0,0 1 0,0-1 0,0 0 0,0 0 0,0 1 0,0-1 0,0 0 0,0 0 0,-1 1 0,1-1 0,0 0 0,0 1 0,-8 13-141,6-9 167,0 1 1,1-1 0,0 1-1,0 0 1,1-1 0,-1 1-1,1 0 1,0 0 0,1-1-1,1 11 1,-1-14-14,-1 0-1,1 0 1,0 0 0,0 0-1,0 0 1,0 0 0,1 0-1,-1 0 1,0-1 0,1 1 0,-1 0-1,1-1 1,-1 1 0,1-1-1,0 0 1,0 0 0,0 1-1,0-1 1,0 0 0,0-1-1,0 1 1,0 0 0,0-1-1,0 1 1,0-1 0,0 1 0,0-1-1,1 0 1,-1 0 0,3 0-1,4 0 21,0-1 0,0 0-1,-1 0 1,1-1 0,0 0 0,-1 0-1,17-8 1,-22 9-20,0 0-1,-1-1 1,1 1 0,0-1 0,0 0-1,-1 0 1,1 0 0,-1 0-1,0-1 1,1 1 0,-1-1-1,0 1 1,0-1 0,-1 0 0,1 0-1,-1 1 1,1-1 0,-1 0-1,0 0 1,0-1 0,0 1 0,0 0-1,-1 0 1,1-6 0,-1 6-2,-1 1 0,0 0 0,0 0 0,1 0 0,-1 0 0,0 0 1,-1 1-1,1-1 0,0 0 0,0 0 0,-1 1 0,1-1 0,-1 1 0,1-1 0,-1 1 0,0 0 1,0-1-1,0 1 0,1 0 0,-1 0 0,0 0 0,0 0 0,0 1 0,-1-1 0,1 1 1,0-1-1,-3 1 0,2-1-6,-1 0 0,1-1 0,-1 1 0,1-1 0,0 1 0,0-1 0,0 0 0,-6-4 0,9 5-3,0 1 0,0 0 0,0 0-1,0-1 1,0 1 0,0 0 0,0 0-1,0 0 1,0-1 0,0 1 0,0 0-1,0 0 1,0-1 0,0 1 0,0 0-1,0 0 1,0-1 0,0 1 0,0 0-1,1 0 1,-1 0 0,0-1 0,0 1 0,0 0-1,0 0 1,0 0 0,1 0 0,-1-1-1,0 1 1,0 0 0,0 0 0,1 0-1,-1 0 1,0 0 0,0 0 0,0-1-1,1 1 1,-1 0 0,0 0 0,0 0-1,1 0 1,-1 0 0,0 0 0,0 0-1,1 0 1,-1 0 0,0 0 0,0 0 0,0 0-1,1 0 1,-1 0 0,0 0 0,0 1-1,1-1 1,17-1-86,-16 1 66,60 0-1207,0 0-2295,-1-4-4031,-22-1-1676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2.138"/>
    </inkml:context>
    <inkml:brush xml:id="br0">
      <inkml:brushProperty name="width" value="0.025" units="cm"/>
      <inkml:brushProperty name="height" value="0.025" units="cm"/>
    </inkml:brush>
  </inkml:definitions>
  <inkml:trace contextRef="#ctx0" brushRef="#br0">154 1 16143,'0'0'9001,"-10"0"-8222,1 0-742,1 1 1,0 0-1,0 0 0,0 1 1,0 0-1,0 1 0,0 0 0,-9 4 1,12-5-44,1 1 1,0-1-1,0 0 0,0 1 1,1 0-1,-1 0 1,1 0-1,-1 0 1,1 1-1,0-1 1,0 1-1,1 0 0,-1 0 1,1 0-1,0 0 1,0 0-1,0 1 1,0-1-1,-1 7 0,3-10-21,0 0 0,0 0-1,0-1 1,0 1-1,1 0 1,-1 0 0,0 0-1,0-1 1,0 1-1,1 0 1,-1 0 0,0-1-1,1 1 1,-1 0-1,1-1 1,-1 1 0,1 0-1,-1-1 1,1 1-1,0-1 1,-1 1 0,1-1-1,0 1 1,-1-1-1,1 1 1,0-1 0,-1 1-1,1-1 1,0 0-1,0 0 1,0 1 0,-1-1-1,1 0 1,0 0-1,0 0 1,0 0 0,-1 0-1,3 0 1,41 0-1103,-30 0 611,24-2-685,-26 0 1071,-1 1 1,1 1 0,-1 0-1,1 0 1,-1 1-1,1 1 1,13 3 0,-24-5 191,-1 0 0,1 0 0,-1 0 1,0 0-1,1 1 0,-1-1 0,1 0 0,-1 0 1,0 1-1,1-1 0,-1 0 0,0 0 0,1 1 1,-1-1-1,0 0 0,1 1 0,-1-1 0,0 0 1,0 1-1,1-1 0,-1 1 0,0-1 1,0 1-1,0-1 0,0 0 0,0 1 0,1-1 1,-1 1-1,0-1 0,0 1 0,0-1 0,0 1 1,0-1-1,0 0 0,-1 2 0,-11 13 1460,-22 6-210,25-16-1303,0 0 0,0-1 0,-1 0-1,1-1 1,-1 0 0,0 0 0,1-1 0,-1-1-1,0 1 1,-11-1 0,20-1-155,0-1 1,1 1-1,-1 0 0,0 0 1,1 0-1,-1-1 1,0 1-1,1 0 0,-1-1 1,1 1-1,-1 0 0,1-1 1,-1 1-1,1-1 0,-1 1 1,1-1-1,-1 1 0,1-1 1,0 1-1,-1-1 0,1 0 1,0 1-1,-1-1 0,1 1 1,0-1-1,0 0 0,0 1 1,0-1-1,-1 0 1,1 1-1,0-1 0,0 0 1,0 1-1,0-1 0,0 0 1,1 0-1,-1-2-559,-1-21-6814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2.606"/>
    </inkml:context>
    <inkml:brush xml:id="br0">
      <inkml:brushProperty name="width" value="0.025" units="cm"/>
      <inkml:brushProperty name="height" value="0.025" units="cm"/>
    </inkml:brush>
  </inkml:definitions>
  <inkml:trace contextRef="#ctx0" brushRef="#br0">1 293 15118,'0'0'11910,"10"6"-11696,-10-6-215,2 2-6,0 0 0,0-1-1,0 1 1,0-1 0,1 0-1,-1 0 1,0 0 0,0 0-1,1 0 1,-1 0 0,1 0-1,-1-1 1,1 1 0,-1-1-1,1 0 1,-1 0 0,1 0-1,-1 0 1,1 0 0,-1 0-1,1-1 1,-1 1 0,1-1-1,-1 0 1,1 0 0,-1 0-1,0 0 1,1 0 0,-1 0-1,0-1 1,0 1 0,0-1-1,0 1 1,0-1 0,0 0-1,-1 0 1,1 0 0,0 0-1,1-3 1,31-52-1645,-32 54 1591,0 0-1,-1 0 1,0-1 0,0 1 0,0-1 0,0 1-1,0-1 1,0 1 0,-1-1 0,0 0-1,0 1 1,0-1 0,0 0 0,-1 1 0,-1-7-1,2 9 69,0 1 0,-1-1 0,1 1 0,-1-1-1,1 1 1,-1-1 0,1 1 0,-1-1 0,1 1 0,-1 0-1,1-1 1,-1 1 0,0 0 0,1 0 0,-1-1 0,1 1-1,-1 0 1,0 0 0,1 0 0,-1 0 0,0 0-1,1 0 1,-1 0 0,0 0 0,1 0 0,-1 0 0,0 0-1,1 0 1,-1 0 0,0 1 0,1-1 0,-1 0 0,1 0-1,-1 1 1,0-1 0,-21 14 447,17-7-317,0 0 0,0 1 0,0-1 0,1 1-1,0 0 1,0 0 0,1 0 0,0 0 0,1 1 0,0-1 0,0 1 0,-1 17 0,3-23-89,-1 1-1,1-1 0,0 1 1,0 0-1,0-1 0,1 1 1,-1-1-1,1 1 0,0-1 1,0 1-1,0-1 0,0 0 1,1 0-1,-1 1 0,1-1 1,0 0-1,0 0 0,0 0 1,0-1-1,1 1 0,-1 0 1,1-1-1,0 0 0,-1 1 1,1-1-1,0 0 0,0 0 1,0-1-1,1 1 0,-1-1 1,0 0-1,1 1 0,5 0 1,3-1-25,1 0 1,0 0-1,-1-1 1,1-1-1,0 0 1,-1-1-1,1-1 1,-1 1-1,0-2 1,0 0-1,0 0 1,0-1-1,-1-1 1,0 0-1,0 0 1,0-1-1,-1-1 1,0 0-1,0 0 1,14-16-1,-12 12-52,-1-1-1,-1 0 1,1-1-1,-2 0 1,0-1-1,-1 1 1,-1-2-1,0 1 1,-1-1-1,0 0 0,-2 0 1,0-1-1,0 1 1,-2-1-1,1-18 1,-2 33 27,-1 1-1,0-1 1,0 0 0,0 1 0,0-1 0,0 1-1,0-1 1,-1 0 0,1 1 0,-1-1 0,1 1-1,-1-1 1,1 1 0,-1-1 0,0 1-1,0 0 1,1-1 0,-1 1 0,0 0 0,0-1-1,-2 0 1,2 2-2,0-1-1,0 1 1,0 0 0,-1-1-1,1 1 1,0 0-1,0 0 1,0 0 0,-1 0-1,1 1 1,0-1-1,0 0 1,0 0 0,0 1-1,0-1 1,-1 0-1,1 1 1,0-1 0,0 1-1,0 0 1,-1 0-1,-6 4-17,1 1-1,0 0 0,0 0 0,0 1 0,-10 13 0,3-1 99,1 1 1,1 1-1,-16 35 1,24-48-52,0 0 0,1 1 1,1-1-1,-1 1 0,2 0 1,-1 0-1,1 0 0,0 0 1,1 0-1,0 0 1,0 0-1,4 17 0,-3-24-20,0 1 0,1 0 0,-1-1 0,1 1 0,0-1 0,0 0 0,0 1 0,0-1-1,0 0 1,0 0 0,0 0 0,1-1 0,-1 1 0,1 0 0,-1-1 0,1 0 0,0 0 0,-1 0 0,1 0-1,0 0 1,0 0 0,0 0 0,5-1 0,9 3-404,1-2 0,31 0 1,-34-1-424,55-2-7164,-43-9-305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3.381"/>
    </inkml:context>
    <inkml:brush xml:id="br0">
      <inkml:brushProperty name="width" value="0.025" units="cm"/>
      <inkml:brushProperty name="height" value="0.025" units="cm"/>
    </inkml:brush>
  </inkml:definitions>
  <inkml:trace contextRef="#ctx0" brushRef="#br0">270 4 12716,'0'0'8253,"-11"-2"-6539,7 2-1590,1-1-1,-1 1 1,0-1 0,1 1 0,-1 0 0,0 1 0,0-1 0,1 1-1,-1-1 1,1 1 0,-1 0 0,-5 3 0,5-2-27,0 1 0,0 0 0,0 0 0,1 0 0,-1 1 0,1-1 0,0 1 0,0 0 1,0 0-1,1 0 0,-1 0 0,-2 8 0,-2 3 19,0 1 0,1 0 1,1 1-1,1-1 0,1 1 1,0 0-1,1 0 0,1 0 1,0 0-1,1 0 0,1 0 0,1 0 1,4 20-1,-5-34-102,0 1 0,0-1 0,0 0 0,0 0 0,1 0 0,-1 0 0,1 0 0,0 0 0,0 0 0,0 0 0,0-1 0,1 1 0,-1-1 0,0 0 0,1 1 0,0-1 0,0 0 0,0-1 0,0 1 0,0 0 0,0-1 0,0 0 0,0 0 0,0 0 0,1 0 0,-1 0 0,0 0 0,1-1 0,-1 0 0,1 0 0,3 0 0,-6 0-22,0-1 0,0 1 0,-1 0 0,1-1 0,-1 1 0,1-1 0,0 1 0,-1-1-1,1 1 1,-1-1 0,1 0 0,-1 1 0,1-1 0,-1 0 0,1 1 0,-1-1-1,0 0 1,0 0 0,1 1 0,-1-1 0,0 0 0,0 0 0,0 1 0,0-1 0,1 0-1,-1 0 1,0 0 0,-1 1 0,1-1 0,0 0 0,0 0 0,0 1 0,0-1 0,-1 0-1,1 0 1,0 1 0,-1-1 0,1 0 0,0 0 0,-1 1 0,0-2 0,-18-31-175,-2 11 320,-2 1-1,0 0 1,-1 2-1,-1 1 1,-1 1-1,-33-17 1,80 39 226,0 0 1,1-1 0,34 1-1,-31-3-221,-21-2-155,150 11-849,-129-11-1850,50-7 0,-26-9-4324,-9-8-5125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4.047"/>
    </inkml:context>
    <inkml:brush xml:id="br0">
      <inkml:brushProperty name="width" value="0.025" units="cm"/>
      <inkml:brushProperty name="height" value="0.025" units="cm"/>
    </inkml:brush>
  </inkml:definitions>
  <inkml:trace contextRef="#ctx0" brushRef="#br0">93 48 10250,'0'0'9993,"1"-8"-7564,-1 7-2357,-1-28 1797,-8 20-794,-11 16-183,14-3-824,1 1-1,0 0 1,0 0 0,0 1 0,0-1 0,1 1 0,0 0-1,1 0 1,-1 1 0,1-1 0,0 1 0,1-1 0,-1 1-1,2 0 1,-1 0 0,-1 13 0,3-19-65,0 0 1,0 0-1,0 0 0,0 0 1,0 0-1,0 0 0,0 0 1,1-1-1,-1 1 0,0 0 1,0 0-1,1 0 1,-1 0-1,1 0 0,-1 0 1,1-1-1,-1 1 0,1 0 1,0 0-1,-1-1 0,1 1 1,0 0-1,0-1 0,-1 1 1,3 0-1,27 4 113,-22-6-82,-1 0-1,1 0 1,-1-1-1,0 0 1,1 0-1,9-5 1,-7 2-16,0-1 1,-1 0 0,0-1-1,0 0 1,-1 0 0,0-1-1,0 0 1,0 0 0,-1-1 0,-1 0-1,1 0 1,-1-1 0,4-10-1,-12 29 31,1 0 1,0 1-1,0-1 0,1 19 0,0-12 26,0-12-49,0 0 1,0 0-1,0 0 1,0 0-1,0 0 1,1 0 0,0 0-1,0 0 1,0 0-1,0 0 1,1-1-1,-1 1 1,1-1-1,4 7 1,-3-8-104,-1 0 1,1 1-1,0-2 0,0 1 0,0 0 1,0-1-1,0 1 0,1-1 1,-1 0-1,0 0 0,1 0 1,-1 0-1,0-1 0,1 0 0,-1 1 1,1-1-1,5-1 0,15-1-3313,-3-7-2893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4.657"/>
    </inkml:context>
    <inkml:brush xml:id="br0">
      <inkml:brushProperty name="width" value="0.025" units="cm"/>
      <inkml:brushProperty name="height" value="0.025" units="cm"/>
    </inkml:brush>
  </inkml:definitions>
  <inkml:trace contextRef="#ctx0" brushRef="#br0">91 84 4260,'0'0'5771,"8"-8"-2835,-7 6-2482,28-28 1299,-28 29-1390,0 0-1,1-1 1,-1 1 0,0-1-1,0 0 1,0 1-1,0-1 1,0 0 0,0 0-1,0 0 1,-1 0 0,1 1-1,-1-1 1,1 0 0,-1 0-1,0 0 1,0 0 0,0 0-1,0 0 1,0-3 0,-2 5-190,0-1 1,0 0-1,0 1 1,0-1-1,0 1 1,0 0-1,0-1 1,0 1-1,0 0 1,0 0-1,0 0 1,0 1-1,0-1 1,0 0-1,0 1 1,0 0-1,-3 1 1,-2 1-139,2 1 0,-1 0 1,0 0-1,1 0 0,0 1 1,0 0-1,0 0 1,0 0-1,1 1 0,0-1 1,0 1-1,0 0 1,1 0-1,-4 11 0,2-5 34,0 0-1,1 0 1,0 1-1,1-1 1,1 1-1,0 0 0,-1 14 1,3-26-61,0 1-1,0-1 1,0 1 0,0-1-1,0 1 1,0-1 0,1 1-1,-1-1 1,0 0 0,1 1-1,-1-1 1,1 1 0,0-1-1,-1 0 1,1 1 0,0-1 0,0 0-1,0 0 1,0 0 0,0 0-1,0 0 1,0 0 0,0 0-1,0 0 1,3 2 0,-2-3-30,1 1 0,0 0 0,-1-1 0,1 0 0,0 1 0,-1-1 0,1 0 0,0 0 0,0-1 0,-1 1 0,1 0 0,0-1 0,2-1 0,8-2-610,0-1 0,-1 0 0,0-1 1,21-14-1,10-13-3554,-2-5-2956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3.669"/>
    </inkml:context>
    <inkml:brush xml:id="br0">
      <inkml:brushProperty name="width" value="0.025" units="cm"/>
      <inkml:brushProperty name="height" value="0.025" units="cm"/>
    </inkml:brush>
  </inkml:definitions>
  <inkml:trace contextRef="#ctx0" brushRef="#br0">103 1 10314,'-5'10'2354,"-14"33"-1000,3 0-1,2 0 1,1 2-1,-6 45 1,12-40-878,-2 95-1,9-128-906,0 8-756,0-9-3318,0-23-4378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5.155"/>
    </inkml:context>
    <inkml:brush xml:id="br0">
      <inkml:brushProperty name="width" value="0.025" units="cm"/>
      <inkml:brushProperty name="height" value="0.025" units="cm"/>
    </inkml:brush>
  </inkml:definitions>
  <inkml:trace contextRef="#ctx0" brushRef="#br0">99 0 14798,'0'0'2274,"-6"12"401,-42 89 2298,42-87-4573,1 1 0,0 0 0,2 0 0,-1 0 0,2 0 0,-1 22-1,1-34-62,-2-9-192,-3-12-23,6 6-68,-1 0-1,2 0 1,0 0 0,0 0 0,1 0 0,1 0 0,0 0 0,0 0 0,7-19 0,-9 31-60,1-1 0,-1 1 0,1-1 0,0 1 0,-1-1 1,1 1-1,-1-1 0,1 1 0,0 0 0,-1-1 0,1 1 0,0 0 0,-1 0 1,1-1-1,0 1 0,0 0 0,-1 0 0,1 0 0,0 0 0,-1 0 1,1 0-1,0 0 0,0 0 0,-1 0 0,1 0 0,0 0 0,0 0 0,-1 1 1,1-1-1,0 0 0,-1 1 0,2 0 0,28 14-69,-18-8 66,-1-2-31,0-1-1,0 0 1,1-1-1,-1 0 1,1-1 0,0-1-1,-1 0 1,1 0-1,0-1 1,12-1 0,-20 1 36,-1-1 0,1 1 0,0-1 0,-1 0 0,1 0 0,-1 0 0,1 0 0,-1-1 0,1 1 0,-1-1 0,0 0 0,0 0 1,0 0-1,0-1 0,0 1 0,0-1 0,0 1 0,-1-1 0,1 0 0,-1 0 0,0 0 0,0 0 0,0-1 0,-1 1 0,1 0 1,-1-1-1,1 1 0,-1-1 0,0 0 0,-1 1 0,1-1 0,-1 0 0,1 1 0,-1-7 0,0 9 6,0 0-1,0 1 0,0-1 0,0 0 1,0 0-1,0 1 0,0-1 0,0 0 1,0 0-1,0 1 0,-1-1 0,1 0 1,0 0-1,0 1 0,-1-1 0,1 0 1,-1 1-1,1-1 0,0 0 0,-1 1 1,1-1-1,-1 1 0,1-1 0,-1 1 1,0-1-1,1 1 0,-1-1 1,0 1-1,1-1 0,-1 1 0,0 0 1,1-1-1,-1 1 0,0 0 0,0 0 1,1 0-1,-1-1 0,0 1 0,0 0 1,1 0-1,-1 0 0,0 0 0,0 0 1,1 1-1,-1-1 0,0 0 0,0 0 1,1 0-1,-1 1 0,0-1 0,1 0 1,-1 1-1,0-1 0,1 0 0,-2 2 1,-2 0-2,0 0 0,1 0-1,-1 0 1,1 0 0,0 1 0,-1 0 0,1 0 0,0 0 0,-3 4 0,-1 5 49,1 0 0,0 1 1,1-1-1,-3 16 0,6-23-18,0 1 1,1 0-1,0 0 0,0 0 0,0-1 0,1 1 0,0 0 0,0 0 0,1 0 1,-1 0-1,1 0 0,2 6 0,-2-11-47,0 1 0,0-1 0,1 1 0,-1-1 0,0 0 0,1 0 0,-1 1 0,0-1 0,1 0 0,0 0 0,-1 0 0,1-1 0,0 1 0,-1 0 0,1 0 0,0-1 0,0 1 0,-1-1 0,1 0 0,0 0 0,0 1 0,0-1 0,0 0 0,-1-1 0,1 1 0,2 0 0,3-1-429,1 0 0,-1 0 0,0-1 0,0 0 0,12-5 0,-1-3-2834,1 0-1,27-23 1,-1-2-4200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6.044"/>
    </inkml:context>
    <inkml:brush xml:id="br0">
      <inkml:brushProperty name="width" value="0.025" units="cm"/>
      <inkml:brushProperty name="height" value="0.025" units="cm"/>
    </inkml:brush>
  </inkml:definitions>
  <inkml:trace contextRef="#ctx0" brushRef="#br0">177 166 15951,'-8'5'2867,"-82"58"1420,81-56-3861,1 0 1,0 0-1,1 0 1,0 1-1,0 0 1,1 1-1,0-1 1,0 1-1,-7 15 1,13-24-421,0 1 1,0-1 0,-1 1-1,1-1 1,0 1-1,0 0 1,0-1 0,0 1-1,-1-1 1,1 1-1,0-1 1,0 1 0,0 0-1,0-1 1,0 1-1,1-1 1,-1 1 0,0-1-1,0 1 1,0-1-1,0 1 1,1 0 0,-1-1-1,0 1 1,0-1-1,1 0 1,-1 1 0,0-1-1,1 1 1,-1-1-1,1 1 1,-1-1 0,0 0-1,1 1 1,-1-1-1,1 0 1,-1 1 0,2-1-1,27 0 94,29-19-212,-38 7-71,0-1 0,-1-1 0,0-1 0,-1-1 0,17-19 0,72-94-284,-78 90 746,-44 65 211,-20 52-1,27-60-400,1-2 71,0 0 0,1 0 0,1 1 0,0 0 0,1 0 0,-3 32 1,7-48-151,0 0 0,0 0 0,0 0-1,0 0 1,0 0 0,1 0 0,-1 0 0,0 0 0,0 0 0,1 0 0,-1 0 0,1 0 0,-1 0 0,1 0 0,-1 0 0,1 0 0,-1-1 0,1 1 0,0 0 0,0 0 0,-1-1 0,1 1 0,0 0 0,0-1 0,0 1 0,1 0 0,0 0 7,1 0 1,-1-1 0,1 1 0,-1-1 0,0 0 0,1 0 0,-1 0 0,1 0 0,-1 0 0,1 0 0,2-1 0,4-1-5,1-1-1,-1 0 1,0-1 0,0 1-1,8-6 1,4-4-530,0-1 0,23-20 0,-37 27 426,0 1 0,0-1 0,0 0 0,-1-1 0,0 1 0,-1-1 0,0-1 0,8-14 0,-50 76 1047,33-45-924,0 0 0,1 0 0,0 0 0,0 1 0,0-1 0,1 1 0,1 0 0,0-1 0,0 1 0,0 17 0,2-24-26,-1-1-1,1 0 1,-1 0 0,1 0 0,0 0 0,-1 0-1,1 1 1,0-1 0,0 0 0,-1-1 0,1 1-1,0 0 1,0 0 0,0 0 0,0 0 0,0-1-1,0 1 1,1-1 0,-1 1 0,0-1 0,0 1-1,0-1 1,1 1 0,-1-1 0,0 0 0,0 0-1,1 0 1,-1 0 0,0 0 0,0 0 0,3 0-1,2 0 19,0-1-1,0 1 0,0-1 1,0 0-1,11-4 0,-2-2-95,-1-1-1,0 0 1,0-1-1,-1 0 0,0-1 1,0 0-1,-1-1 1,20-24-1,-6 3-154,-2-1 0,29-49 0,1-23 1198,-66 127-937,1 1 0,1 0-1,1 1 1,1 0 0,2 1-1,0-1 1,1 1 0,2 0-1,-1 28 1,0 45 334,21-109 476,-15 6-967,1 0 1,-1-1 0,0 1 0,0 0 0,-1-1-1,0 1 1,0 0 0,0-1 0,0 0 0,-1 1 0,0-1-1,0 1 1,-1-1 0,0 1 0,1-1 0,-2 1-1,1-1 1,-1 1 0,0 0 0,0 0 0,0 0-1,-1 0 1,1 0 0,-1 0 0,-7-8 0,0 0-142,0 0 1,-1 1-1,0 0 1,0 1-1,-2 0 1,1 1-1,-25-15 1,7 13 503,14 10 304,15 2-518,1 0 1,0 0-1,0 0 0,0 0 0,-1 0 1,1 0-1,0 0 0,0 0 0,0 0 1,-1 0-1,1 0 0,0 0 0,0 0 1,0 1-1,0-1 0,-1 0 0,1 0 1,0 0-1,0 0 0,0 0 0,0 1 1,0-1-1,-1 0 0,1 0 0,0 0 1,0 0-1,0 1 0,0-1 0,0 0 1,0 0-1,0 0 0,0 1 0,0-1 1,0 0-1,0 0 0,0 0 0,0 1 1,0-1-1,0 0 0,0 0 0,0 0 1,0 1-1,0-1 0,0 0 0,0 0 1,0 0-1,0 1 0,1 1 42,1 0-1,-1-1 1,0 1 0,0 0-1,1-1 1,-1 1-1,1-1 1,0 1 0,-1-1-1,1 0 1,0 0-1,0 1 1,0-1 0,-1-1-1,1 1 1,0 0-1,1 0 1,-1-1 0,4 1-1,44 6 396,-21-5-248,47-3 1,-67 0-676,0 0 0,0-1 0,0 0 0,0 0 0,0-1 0,-1 0 0,1 0 0,-1-1 0,12-7 0,9-13-5567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6.976"/>
    </inkml:context>
    <inkml:brush xml:id="br0">
      <inkml:brushProperty name="width" value="0.025" units="cm"/>
      <inkml:brushProperty name="height" value="0.025" units="cm"/>
    </inkml:brush>
  </inkml:definitions>
  <inkml:trace contextRef="#ctx0" brushRef="#br0">0 76 15471,'0'0'9641,"80"30"-8937,-31-30-511,9 0-97,5-13-128,-7-4-1153,-3-1-961,-11 0-993,-7-1-2018,-10-1-1666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7.378"/>
    </inkml:context>
    <inkml:brush xml:id="br0">
      <inkml:brushProperty name="width" value="0.025" units="cm"/>
      <inkml:brushProperty name="height" value="0.025" units="cm"/>
    </inkml:brush>
  </inkml:definitions>
  <inkml:trace contextRef="#ctx0" brushRef="#br0">78 0 10762,'0'0'8312,"2"8"-7154,1 0-954,1 0-1,0 0 0,0 0 0,1-1 1,0 1-1,0-1 0,8 7 0,17 24 77,-27-33-183,0-1 0,0 1 0,-1 0 1,1 0-1,-1 0 0,0 0 0,-1 0 0,1 0 0,-1 1 0,0-1 0,-1 0 0,1 1 0,-1-1 0,0 1 0,0-1 0,0 1 0,-1-1 1,0 0-1,0 1 0,-1-1 0,1 0 0,-1 0 0,0 0 0,0 0 0,-1 0 0,0 0 0,1-1 0,-6 6 0,-4 6-155,-1-2 0,-1 0 0,0 0 0,-1-1-1,0-1 1,-26 16 0,24-19-3257,10-8-3310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7.720"/>
    </inkml:context>
    <inkml:brush xml:id="br0">
      <inkml:brushProperty name="width" value="0.025" units="cm"/>
      <inkml:brushProperty name="height" value="0.025" units="cm"/>
    </inkml:brush>
  </inkml:definitions>
  <inkml:trace contextRef="#ctx0" brushRef="#br0">110 1 13196,'0'0'6054,"-29"64"-4004,13-30-897,4 4-224,2 5-320,3 0-289,1-3-224,5-3-32,1-7-32,0-7-224,0-7-673,0-9-448,-13-18-7047,-3-7 2018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8.095"/>
    </inkml:context>
    <inkml:brush xml:id="br0">
      <inkml:brushProperty name="width" value="0.025" units="cm"/>
      <inkml:brushProperty name="height" value="0.025" units="cm"/>
    </inkml:brush>
  </inkml:definitions>
  <inkml:trace contextRef="#ctx0" brushRef="#br0">6 168 8360,'-1'-10'2429,"0"4"-2233,0-1 376,0 0 0,0 0 0,0 0 0,1 0-1,1 0 1,0-10 0,0 14-377,0 0 1,0 0-1,0 0 0,1 0 0,-1 0 0,1 0 1,0 0-1,0 0 0,0 1 0,0-1 1,0 0-1,0 1 0,1 0 0,-1 0 0,1 0 1,0 0-1,-1 0 0,1 0 0,3-1 1,8-3 233,0 0 0,1 0 1,-1 2-1,1 0 1,0 0-1,23-1 0,93 0 1035,-130 5-1444,8 0 46,0 0-1,0 1 0,-1 0 1,1 1-1,0 0 0,-1 1 1,1-1-1,-1 1 1,11 6-1,-17-8-29,0 1 1,0-1-1,-1 0 0,1 0 1,0 1-1,0-1 0,-1 1 1,1 0-1,-1-1 0,1 1 0,-1 0 1,0 0-1,0 0 0,0 0 1,0 0-1,0 0 0,0 0 1,-1 0-1,1 0 0,-1 1 1,1-1-1,-1 0 0,0 0 1,0 0-1,0 1 0,0-1 1,0 0-1,0 0 0,-1 1 0,1-1 1,-1 0-1,1 0 0,-1 0 1,0 0-1,0 0 0,0 0 1,0 0-1,0 0 0,-1 0 1,1 0-1,0-1 0,-3 3 1,-8 11 228,-1-2 1,0 0-1,-1 0 1,-1-1 0,-27 17-1,24-17-110,1 1-1,0 0 0,1 1 0,-17 18 0,32-31-149,0 0 0,0 0 0,0 0-1,0 1 1,0-1 0,0 0 0,1 0-1,-1 1 1,0-1 0,1 0 0,-1 1-1,0-1 1,1 1 0,0-1 0,-1 1-1,1-1 1,0 1 0,0-1 0,0 1-1,0-1 1,0 1 0,0-1 0,0 1-1,1 1 1,0-1 2,0-1 0,0 1 0,1-1 0,-1 0-1,0 1 1,1-1 0,-1 0 0,1 0 0,-1 0 0,1 0 0,0 0 0,-1 0-1,1 0 1,0 0 0,0-1 0,2 2 0,12 1-211,-1 0 0,1-1 0,26 0 0,-32-1-208,67 1-3805,-26-3-1992,-16-1-1751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8.438"/>
    </inkml:context>
    <inkml:brush xml:id="br0">
      <inkml:brushProperty name="width" value="0.025" units="cm"/>
      <inkml:brushProperty name="height" value="0.025" units="cm"/>
    </inkml:brush>
  </inkml:definitions>
  <inkml:trace contextRef="#ctx0" brushRef="#br0">56 209 17072,'0'0'6694,"-34"67"-5284,25-36-866,1-1-416,4-1-63,4-6-65,0-5-609,2-12-1665,8-6-641,0-3-1537,-5-18-2435</inkml:trace>
  <inkml:trace contextRef="#ctx0" brushRef="#br0" timeOffset="1">33 0 13453,'0'0'8199,"7"52"-8295,12-40-1889,4-3-3461,6-2-6149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8.793"/>
    </inkml:context>
    <inkml:brush xml:id="br0">
      <inkml:brushProperty name="width" value="0.025" units="cm"/>
      <inkml:brushProperty name="height" value="0.025" units="cm"/>
    </inkml:brush>
  </inkml:definitions>
  <inkml:trace contextRef="#ctx0" brushRef="#br0">223 1 12524,'0'0'7079,"-10"2"-4197,-32 6-675,28-7-1636,0 1 0,0 0 0,0 1 0,0 1 0,0 0 0,-24 12-1,29-4-708,20-7-210,28-3-567,-34-2 726,31-2-1227,-26 1 1130,0 0 1,0 1-1,0 0 1,1 0-1,-1 1 1,0 0-1,0 1 1,0 0-1,19 8 1,-28-10 322,0 0-1,0 1 1,0-1-1,0 1 1,0-1 0,-1 1-1,1 0 1,0-1-1,0 1 1,-1 0 0,1-1-1,0 1 1,-1 0-1,1 0 1,-1 0 0,1 0-1,-1 0 1,1-1-1,-1 1 1,0 0 0,1 0-1,-1 0 1,0 0-1,0 0 1,1 0 0,-1 0-1,0 0 1,0 0-1,-1 1 1,1 1 64,-1-1 1,0 0-1,0 0 0,0 0 1,-1 0-1,1 0 0,0 0 0,-1 0 1,1 0-1,-1 0 0,0-1 1,-2 2-1,-7 6 309,0-1 0,-1 0 0,-14 6 0,24-13-408,-13 8 135,0-1 0,-1-1 0,0 0 0,0-1 0,-1-1 0,0-1 0,1 0 0,-26 2 0,41-6-170,1 0 1,-1 0-1,1 0 0,0 1 0,-1-1 0,1 0 0,-1 0 1,1 0-1,-1 0 0,1-1 0,-1 1 0,1 0 0,-1 0 0,1 0 1,-1 0-1,1 0 0,-1-1 0,1 1 0,0 0 0,-1 0 1,1-1-1,-1 1 0,1 0 0,0 0 0,-1-1 0,1 1 0,0-1 1,-1 1-1,1 0 0,0-1 0,0 1 0,-1-1 0,1 1 1,0 0-1,0-1 0,0 1 0,0-1 0,-1 1 0,1-1 0,0 1 1,0-1-1,0 1 0,0-1 0,0 1 0,0-1 0,0 1 1,0-1-1,1 1 0,-1-1 0,0 1 0,0 0 0,0-1 1,0 1-1,1-1 0,-1 1 0,0-1 0,0 1 0,1 0 0,-1-1 1,0 1-1,1 0 0,-1-1 0,0 1 0,1-1 0,24-25-4072,4 4-1324,3-1-2819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9.138"/>
    </inkml:context>
    <inkml:brush xml:id="br0">
      <inkml:brushProperty name="width" value="0.025" units="cm"/>
      <inkml:brushProperty name="height" value="0.025" units="cm"/>
    </inkml:brush>
  </inkml:definitions>
  <inkml:trace contextRef="#ctx0" brushRef="#br0">105 1 14670,'0'0'11440,"-4"11"-10426,-63 179 1182,58-156-2078,1-1 0,2 1 1,1 0-1,0 42 0,5-75-112,-1 0 1,1 0-1,0 0 0,0 0 1,1 0-1,-1 0 1,0 0-1,0 0 0,0 0 1,1-1-1,-1 1 0,0 0 1,1 0-1,-1 0 1,1 0-1,-1 0 0,1 0 1,0-1-1,-1 1 0,1 0 1,0 0-1,-1-1 0,1 1 1,0 0-1,0-1 1,0 1-1,1 0 0,0 0 30,1-1 0,-1 0-1,0 1 1,1-1 0,-1 0 0,0 0-1,1 0 1,-1-1 0,0 1-1,1 0 1,3-2 0,6-2 119,-1-1 0,0 0 1,18-10-1,-25 13-143,64-37 51,-2-3 1,77-66 0,-140 106-218,0 0 1,-1-1 0,0 1 0,1-1 0,-1 0-1,0 0 1,-1 0 0,1 0 0,0 0 0,-1 0-1,2-5 1,-2 6-603,-1-1-1,0 1 1,1-1 0,-1 1-1,0 0 1,0-1-1,0 1 1,-1-1 0,1 1-1,-2-5 1,-5-8-8800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09.525"/>
    </inkml:context>
    <inkml:brush xml:id="br0">
      <inkml:brushProperty name="width" value="0.025" units="cm"/>
      <inkml:brushProperty name="height" value="0.025" units="cm"/>
    </inkml:brush>
  </inkml:definitions>
  <inkml:trace contextRef="#ctx0" brushRef="#br0">16 0 13100,'0'0'4453,"-16"66"-930,16-35-865,0-1-223,0-3-1090,16 0-704,3-6-481,7-1-96,6-9-1570,-1-8-4579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4.213"/>
    </inkml:context>
    <inkml:brush xml:id="br0">
      <inkml:brushProperty name="width" value="0.025" units="cm"/>
      <inkml:brushProperty name="height" value="0.025" units="cm"/>
    </inkml:brush>
  </inkml:definitions>
  <inkml:trace contextRef="#ctx0" brushRef="#br0">55 87 8456,'1'1'11440,"-1"-1"-10805,-21 34 380,13-21-999,4-6-20,1-1 0,-1 1 0,1-1 0,0 1-1,1 0 1,-1 0 0,2 0 0,-2 8-1,37-29 150,14-10-1249,5-4-5976,-51 27 6910,-1 0 1,0-1 0,0 1-1,0 0 1,0-1 0,0 1-1,0-1 1,0 1 0,0-1-1,-1 0 1,1 1 0,-1-1-1,1 0 1,0-1 0,-1 2 301,0 1 0,0-1 0,0 1 0,1-1 0,-1 1 1,0-1-1,0 1 0,0-1 0,0 1 0,0-1 0,0 0 1,0 1-1,0-1 0,0 1 0,0-1 0,0 1 0,0-1 1,0 0-1,-1 1 0,1-1 0,0 1 0,0-1 0,-1 1 1,1-1-1,0 1 0,-1 0 0,1-1 0,0 1 0,-1-1 1,1 1-1,-1 0 0,1-1 0,-1 1 0,1 0 0,-1-1 1,1 1-1,-1 0 0,1 0 0,-1-1 0,1 1 0,-2 0 1,2 2-108,0 1-1,0-1 1,0 1 0,0-1 0,0 1 0,1-1 0,-1 1 0,1-1 0,-1 1 0,1-1 0,1 3 0,1-3 214,0 1 0,0-1 1,0 0-1,1-1 0,-1 1 0,0 0 1,1-1-1,6 2 0,9 4 650,-10-44 1642,-1-73 1062,-8 110-3608,0-1 1,0 1 0,0 0-1,0 0 1,0-1 0,0 1 0,1 0-1,-1 0 1,0 0 0,0-1 0,0 1-1,0 0 1,0 0 0,1 0-1,-1 0 1,0-1 0,0 1 0,0 0-1,0 0 1,1 0 0,-1 0 0,0 0-1,0 0 1,1 0 0,-1-1 0,0 1-1,0 0 1,0 0 0,1 0-1,-1 0 1,0 0 0,0 0 0,1 0-1,-1 0 1,0 0 0,0 0 0,1 0-1,-1 0 1,0 1 0,0-1-1,0 0 1,1 0 0,-1 0 0,0 0-1,0 0 1,1 0 0,-1 0 0,0 1-1,13 5-930,-12-6 721,34 7-4906,-16-6-507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12.091"/>
    </inkml:context>
    <inkml:brush xml:id="br0">
      <inkml:brushProperty name="width" value="0.025" units="cm"/>
      <inkml:brushProperty name="height" value="0.025" units="cm"/>
    </inkml:brush>
  </inkml:definitions>
  <inkml:trace contextRef="#ctx0" brushRef="#br0">4007 335 9353,'-42'-20'166,"-1"1"0,0 2 0,-2 3 0,1 1 0,-2 2 0,0 2 0,0 2 0,0 2 0,-62 2 0,-52 4-18,0 8-1,2 7 1,-1 7-1,2 6 1,2 8-1,-281 105 1,232-57 307,5 9 1,4 9-1,4 9 0,-250 191 1,45 15-216,33 33-192,344-331-34,2 2 0,0-1 0,1 2 0,-16 31 0,29-49 3,0 1 0,0-1 0,0 1 1,1 0-1,0 0 0,1 0 0,-1 0 1,1 0-1,0 0 0,0 0 0,1 0 1,0 1-1,0-1 0,1 0 0,-1 0 1,1 0-1,1 1 0,-1-1 0,1 0 1,0-1-1,0 1 0,1 0 0,-1-1 0,2 1 1,2 5-1,5 0 54,0-1 0,1 1-1,0-2 1,1 1 0,-1-2 0,2 0-1,-1 0 1,1-1 0,0-1 0,1-1-1,18 6 1,15 2 68,0-2 0,62 5-1,-15-8-95,1-5-1,0-4 1,0-4-1,-1-4 1,118-27-1,9-18-12,228-86 0,-51-6-291,-6-18-1,726-421 0,-523 173 433,-551 376 99,-2-1 0,-1-2 0,41-51 0,-71 73-124,0 1 0,-1-2-1,0 0 1,-2 0 0,9-22-1,-14 29-60,0-1-1,-1 0 0,0 0 1,-1 0-1,-1 0 0,0-1 1,0 1-1,-1 0 0,-3-20 1,2 25-71,-1-1 1,0 1 0,0-1 0,-1 1 0,0 0 0,0 0 0,0 0 0,-1 0 0,0 0 0,-1 1 0,-9-11 0,4 7-12,1 1 0,-2 0 0,1 1 1,-1 1-1,0-1 0,-17-7 0,-6 1-44,1 1-1,-2 2 1,0 1 0,-45-6-1,-49-2-2053,-165 0 0,214 15 653,-128-6-3005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19.561"/>
    </inkml:context>
    <inkml:brush xml:id="br0">
      <inkml:brushProperty name="width" value="0.025" units="cm"/>
      <inkml:brushProperty name="height" value="0.025" units="cm"/>
    </inkml:brush>
  </inkml:definitions>
  <inkml:trace contextRef="#ctx0" brushRef="#br0">119 50 6694,'-7'0'507,"-95"0"129,102 0-591,-1 1 1,1-1 0,0 0-1,-1 0 1,1 0 0,0 0 0,-1 0-1,1 0 1,0-1 0,-1 1-1,1 0 1,0 0 0,-1 0-1,1 0 1,0 0 0,-1 0-1,1-1 1,0 1 0,0 0-1,-1 0 1,1 0 0,0-1 0,0 1-1,-1 0 1,1 0 0,0-1-1,0 1 1,-1 0 0,1 0-1,0-1 1,0 1 0,0 0-1,0-1 1,0 1 0,0 0-1,-1-1 1,1 1 0,0 0 0,0-1-1,0 1 1,0 0 0,0-1-1,0 1 1,0-1 0,0 1-1,1 0 1,-1-1 0,0 1-1,0 0 1,0-1 0,0 1-1,0 0 1,0 0 0,1-1 0,-1 1-1,0 0 1,0-1 0,0 1-1,1 0 1,-1 0 0,1-1-1,16-16 246,-13 14-281,1 0 1,0 1-1,0 0 1,0 0-1,0 1 1,0-1 0,0 1-1,0 0 1,0 1-1,1-1 1,-1 1-1,0 0 1,1 0-1,-1 1 1,0-1-1,1 1 1,-1 0 0,7 3-1,-7-1-1,1-1 1,-1 2-1,0-1 0,-1 0 0,1 1 1,0 0-1,-1 0 0,0 0 0,0 1 1,0-1-1,-1 1 0,0 0 0,1 0 1,-2 0-1,1 0 0,3 9 0,26 70 765,28 63 972,-50-128-1607,1 1 1,1-2 0,1 0 0,0 0-1,22 21 1,-2-8 62,2-1-1,1-2 0,71 43 0,134 54 442,-103-56-1007,-89-43 24,442 249-802,-415-226 1169,-3 4 1,-1 3-1,-3 3 0,73 81 1,-24 1 242,-52-60 185,86 82 1,-129-141-413,1-2 0,1 0 0,0-2 0,2 0 1,0-2-1,1-1 0,0-1 0,35 11 0,-10-11-848,-49-13 362,0-1-1,0 1 0,-1-1 1,1 0-1,0 0 0,0 0 1,0 0-1,0-1 1,0 1-1,-1-1 0,8-2 1,3-13-6914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20.247"/>
    </inkml:context>
    <inkml:brush xml:id="br0">
      <inkml:brushProperty name="width" value="0.025" units="cm"/>
      <inkml:brushProperty name="height" value="0.025" units="cm"/>
    </inkml:brush>
  </inkml:definitions>
  <inkml:trace contextRef="#ctx0" brushRef="#br0">1 309 15951,'0'0'219,"8"6"-411,337 273 214,325 235-151,-555-438 446,16 11 466,181 91-1,-268-156-713,2-3 1,1-2 0,0-1 0,1-3-1,1-2 1,0-1 0,0-4-1,65 2 1,-107-7-82,0-1 0,1 0-1,-1-1 1,0 0 0,0 0 0,0 0 0,0-1-1,9-3 1,-13 3 14,0 0-1,-1 0 0,1 0 1,-1 0-1,0 0 0,0-1 1,0 1-1,0 0 0,0-1 1,0 0-1,0 1 0,-1-1 1,0 0-1,1 0 1,-1 0-1,0 0 0,0 0 1,-1 0-1,1 0 0,-1 0 1,1-4-1,3-32 26,-2-1 0,-2 1-1,-1 0 1,-2 0 0,-2 0 0,-1 0 0,-3 1-1,-12-38 1,-125-295 223,113 297-239,27 60-15,-114-281-1493,102 242 765,2 0-1,3-1 0,-10-93 1,18 97-2909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44.927"/>
    </inkml:context>
    <inkml:brush xml:id="br0">
      <inkml:brushProperty name="width" value="0.025" units="cm"/>
      <inkml:brushProperty name="height" value="0.025" units="cm"/>
    </inkml:brush>
  </inkml:definitions>
  <inkml:trace contextRef="#ctx0" brushRef="#br0">397 128 4356,'-10'-1'3662,"-11"-1"-3593,7 1-107,0-1-1,0 0 1,1-1 0,-21-7-1,31 9 14,-1-1-1,0 1 1,1-1-1,0 0 1,-1 0-1,1 0 1,0-1-1,0 1 1,0-1-1,1 0 1,-1 0-1,1 1 0,-1-2 1,1 1-1,0 0 1,0 0-1,0-1 1,1 1-1,-1-1 1,1 1-1,0-1 1,-2-6-1,3 9 43,0-1-1,0 0 0,0 1 0,-1-1 1,1 0-1,-1 1 0,1-1 1,-1 0-1,0 1 0,0-1 1,1 1-1,-1-1 0,0 1 1,0 0-1,-1-1 0,1 1 0,0 0 1,0 0-1,-1-1 0,1 1 1,0 0-1,-1 0 0,1 1 1,-3-2-1,-1 1 186,0 0 0,0 1 0,1-1 0,-1 1 0,0 0 0,0 1 0,-9 1-1,-1 0 106,0 0-1,1 2 0,-1 0 1,1 1-1,0 0 0,0 1 1,-19 11-1,31-15-230,1-1 1,0 1 0,0-1-1,0 1 1,0 0-1,0-1 1,1 1-1,-1 0 1,0 0 0,1 0-1,-1 0 1,1-1-1,0 1 1,0 0-1,0 0 1,0 0 0,0 0-1,0 0 1,0 0-1,1 3 1,8 43 808,-8-45-794,10 38 307,1 0 0,2 0 1,20 40-1,-21-57-330,0-1-1,1-1 1,1 0-1,1-1 1,2-1-1,22 22 1,157 115 77,-128-107-55,69 66 0,0 22 257,-51-48-242,5-3 0,113 82 0,141 37-63,-233-146 4,173 124 0,-139-62 83,74 54 345,-213-171-448,0 1-1,0-2 1,1 1 0,-1-1 0,1 0 0,0 0-1,1-1 1,-1-1 0,0 1 0,1-2 0,10 2-1,-19-4-13,-1 1-1,1-1 0,0 0 1,-1 1-1,1-1 0,-1 0 1,1 1-1,-1-1 0,0 0 1,1 0-1,-1 1 1,0-1-1,1 0 0,-1 0 1,0 0-1,0 0 0,0 1 1,1-1-1,-1 0 0,0 0 1,0 0-1,-1 0 0,1 0 1,0 1-1,0-1 0,0 0 1,0 0-1,-1 0 0,1 0 1,0 1-1,-1-2 0,-9-28-560,-22-14-4065,-39-41 0,70 83 4483,-24-26-2415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45.673"/>
    </inkml:context>
    <inkml:brush xml:id="br0">
      <inkml:brushProperty name="width" value="0.025" units="cm"/>
      <inkml:brushProperty name="height" value="0.025" units="cm"/>
    </inkml:brush>
  </inkml:definitions>
  <inkml:trace contextRef="#ctx0" brushRef="#br0">1 330 11851,'0'0'764,"8"11"-823,27 28 411,1-2 1,1-1-1,54 38 0,145 93 1122,-90-70-880,388 233 1697,-468-296-2186,2-4-1,1-2 1,1-3 0,1-4 0,1-2 0,105 13 0,-156-30-87,41 5-20,100-1 1,-147-7-32,1 0-1,0 0 1,-1-2 0,1 0 0,-1 0-1,0-2 1,0 1 0,0-2-1,0 0 1,-1-1 0,24-16 0,-32 17 38,1 0 1,-1-1 0,0 0-1,-1 0 1,1 0 0,-1-1-1,-1 1 1,0-1 0,0-1-1,0 1 1,-1 0 0,0-1-1,-1 0 1,0 0 0,0 1 0,0-16-1,0-2 13,-1 0 0,-2 0 0,-1 0 0,-8-42 1,1 27-12,-2 1 1,-2-1 0,-2 2 0,-2 0 0,-1 1 0,-1 1 0,-3 0 0,-32-41 0,1 11 43,-3 2 1,-3 3 0,-70-58-1,107 101-169,-53-50-507,68 62 238,0 0 0,1-1 0,0 1 0,0-2 0,1 1 1,0 0-1,-6-17 0,10 20-120,-1 1 1,1-1-1,1 0 1,-1 0-1,1 0 1,0 0-1,1-9 1,3-9-3023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5:52.385"/>
    </inkml:context>
    <inkml:brush xml:id="br0">
      <inkml:brushProperty name="width" value="0.025" units="cm"/>
      <inkml:brushProperty name="height" value="0.025" units="cm"/>
    </inkml:brush>
  </inkml:definitions>
  <inkml:trace contextRef="#ctx0" brushRef="#br0">2155 431 5189,'-11'-10'-288,"-49"-47"1043,-3 2 0,-138-91 0,162 123-536,-1 1 1,-1 2-1,0 2 0,-2 2 1,0 1-1,-1 2 0,-67-10 0,40 16-20,0 3-1,-1 2 1,1 4 0,0 3-1,0 3 1,0 3-1,1 3 1,1 4-1,0 2 1,1 3-1,2 3 1,1 3-1,1 3 1,1 3-1,-108 80 1,149-98-197,0 2 1,2 1 0,0 0-1,1 1 1,1 1-1,2 1 1,0 1-1,-13 26 1,23-40-9,2 0-1,-1 1 1,1 0 0,1 0-1,0 0 1,1 0 0,0 1-1,0-1 1,1 1 0,1-1-1,0 1 1,1-1-1,0 1 1,0-1 0,1 1-1,1-1 1,0 0 0,0 0-1,1 0 1,1-1 0,0 1-1,7 11 1,5 1 14,0-1 1,2-1-1,0 0 0,1-2 1,1 0-1,1-1 1,0-1-1,1-2 0,46 24 1,17 3 221,136 44 1,-66-33-18,234 49 0,-319-89-166,0-3 1,1-3-1,-1-3 0,1-3 0,137-17 1,-169 9-29,1-3 1,-1-2-1,-1-1 1,0-2 0,-1-1-1,-1-2 1,-1-2 0,0-2-1,-1-1 1,58-50 0,-58 41-3,-2-1-1,-2-2 1,0-1 0,-3-1 0,-1-2 0,-2 0-1,-1-2 1,-3-1 0,23-60 0,-35 79 34,-2-1 1,0-1 0,-2 1-1,0-1 1,-2 0 0,-1 0-1,-1 0 1,-4-49-1,1 59-18,-1-1 0,-1 1 0,0 0 0,-1 0 0,0 1 1,-1 0-1,-1 0 0,0 0 0,-1 1 0,0 0 0,-1 0 0,-1 1 0,0 0 0,-1 1 0,-17-15 0,8 11-37,0 2 1,-1 0-1,0 2 1,-1 0-1,0 1 0,-1 2 1,0 0-1,0 1 1,-1 2-1,0 0 1,0 1-1,-29 0 0,-27 2-834,1 3-1,-109 16 0,50-2-1483,6-9-1922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13.694"/>
    </inkml:context>
    <inkml:brush xml:id="br0">
      <inkml:brushProperty name="width" value="0.025" units="cm"/>
      <inkml:brushProperty name="height" value="0.025" units="cm"/>
    </inkml:brush>
  </inkml:definitions>
  <inkml:trace contextRef="#ctx0" brushRef="#br0">158 100 5285,'0'0'7330,"11"0"-6188,407-16 2301,-124 26-3323,-220-7-138,-261 7 1126,78-1-972,-129-2 201,-182 16 1263,620-76-617,-62 23-1265,1 5 0,1 7 1,257-1-1,-393 19 277,0 0-1,0 1 1,0 0-1,0 0 1,0 0-1,0 0 1,0 0-1,6 4 1,-9-4 4,-1-1 0,1 0 1,-1 1-1,1-1 1,-1 0-1,0 1 0,1-1 1,-1 0-1,1 1 0,-1-1 1,0 1-1,1-1 1,-1 1-1,0-1 0,1 1 1,-1-1-1,0 1 1,0 0-1,0-1 0,0 1 1,1-1-1,-1 1 0,0 0 1,0-1-1,0 1 1,-1 1 1,1-1 0,-1 0 1,1 0-1,-1 0 0,0 0 1,0 0-1,1 0 0,-1 0 1,0 0-1,0 0 0,0 0 1,0 0-1,0-1 0,0 1 1,0 0-1,-3 1 1,-22 9 150,0-1 1,0-1 0,-1-2 0,-1 0 0,-49 5 0,31-5 51,-204 30 1109,194-32-1023,0-3 0,-83-6 0,134 4-276,1-1 1,-1 0-1,1 0 1,-1 0-1,1 0 1,0-1-1,0 0 0,0 0 1,-6-3-1,9 4-60,1 1 0,-1-1-1,0 0 1,0 0-1,0 1 1,1-1 0,-1 0-1,1 0 1,-1 0-1,0 0 1,1 0 0,-1 0-1,1 0 1,0 0 0,-1 0-1,1 0 1,0 0-1,0 0 1,-1 0 0,1 0-1,0 0 1,0 0-1,0 0 1,1 0 0,-1-1-1,0 1 1,0 0-1,0 0 1,1 0 0,-1 0-1,1 0 1,-1 0 0,0 0-1,1 0 1,0 0-1,-1 1 1,1-1 0,0 0-1,-1 0 1,1 0-1,0 1 1,0-1 0,0 0-1,1 0 1,33-25-3429,13-7-3273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25.834"/>
    </inkml:context>
    <inkml:brush xml:id="br0">
      <inkml:brushProperty name="width" value="0.025" units="cm"/>
      <inkml:brushProperty name="height" value="0.025" units="cm"/>
    </inkml:brush>
  </inkml:definitions>
  <inkml:trace contextRef="#ctx0" brushRef="#br0">265 155 3876,'0'0'5407,"13"-1"-5172,241-17 488,85-4 183,-317 22-905,159-12 59,-160 10-50,1-2-1,-1-1 1,0 0-1,0-1 1,-1-2-1,23-10 1,-35 9 637,-20 5-162,-31 4-45,34 0-459,-72 4 154,-154 30-1,117-15 110,-575 119 1064,685-133-1424,21-4-37,25-4 101,249-57 242,-127 23-332,242-39-1716,-188 37 657,-197 37 1144,-11 1 49,-1 0-1,1 0 1,-1 0 0,0 0 0,0-1 0,1 0 0,8-5 0,-16 6 91,0 0 0,0 0 0,0 0 0,1 0 0,-1 1 0,0-1 0,0 0 0,0 1 0,0-1 0,0 1 0,0 0 1,0 0-1,0 0 0,0 0 0,-3 0 0,-97 1 565,1 5 0,0 3 0,-104 25 1,-293 91 500,447-113-1134,33-8-19,0 0 1,1 1-1,-1 0 0,1 2 1,1 0-1,-22 13 0,37-16-969,11-2 242,15-3-714,40-15-1150,20-19-1862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33.281"/>
    </inkml:context>
    <inkml:brush xml:id="br0">
      <inkml:brushProperty name="width" value="0.025" units="cm"/>
      <inkml:brushProperty name="height" value="0.025" units="cm"/>
    </inkml:brush>
  </inkml:definitions>
  <inkml:trace contextRef="#ctx0" brushRef="#br0">1 188 3651,'0'0'2045,"13"-3"-1356,360-65-539,167-38-1635,-520 99 2037,-25 4 809,-37 3 52,-73 9 176,-175 36-1,233-34-1172,29-6-204,-165 36 820,172-33-1009,20-1-268,34-2-607,9-4-826,57-5-1,-3-12-1081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34.852"/>
    </inkml:context>
    <inkml:brush xml:id="br0">
      <inkml:brushProperty name="width" value="0.025" units="cm"/>
      <inkml:brushProperty name="height" value="0.025" units="cm"/>
    </inkml:brush>
  </inkml:definitions>
  <inkml:trace contextRef="#ctx0" brushRef="#br0">519 169 3459,'-12'-2'1116,"-215"-23"2509,330 17-3113,151-9-242,288-59-1,-582 76 93,-42 6-200,-128 26 88,-558 71 1699,690-99-1767,203-27-407,323-37 70,218-36-2044,-645 92 2250,-24 2 217,-36 3 155,-234 48 393,149-23-543,-558 97 1532,676-121-2484,26-2-33,37-6-481,25-14-879,19-13-1168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4.761"/>
    </inkml:context>
    <inkml:brush xml:id="br0">
      <inkml:brushProperty name="width" value="0.025" units="cm"/>
      <inkml:brushProperty name="height" value="0.025" units="cm"/>
    </inkml:brush>
  </inkml:definitions>
  <inkml:trace contextRef="#ctx0" brushRef="#br0">108 0 14253,'0'0'9941,"-8"8"-9845,7-7-95,-6 5-1,1 0 0,0 0 0,0 0 0,1 1 0,0 0 0,0 0-1,1 0 1,0 1 0,0-1 0,0 1 0,1 0 0,-4 17 0,8-25-9,-1 1 0,1 0 0,0-1 0,0 1 0,-1 0-1,1-1 1,0 1 0,0-1 0,0 1 0,0-1 0,0 0 0,0 1 0,0-1 0,0 0 0,0 0 0,0 0 0,0 1 0,0-1 0,0 0 0,0 0 0,0-1 0,0 1 0,0 0 0,0 0 0,0 0 0,0-1 0,0 1 0,1-1 0,34-7 94,-35 8-84,7-3-31,0 0 1,1 0 0,-1 1-1,1 1 1,0-1-1,-1 1 1,1 1 0,0 0-1,15 1 1,-23-1 23,-1 1 0,0-1-1,1 0 1,-1 0 0,0 1 0,1-1 0,-1 0 0,0 1 0,1-1 0,-1 0-1,0 1 1,1-1 0,-1 0 0,0 1 0,0-1 0,0 1 0,1-1 0,-1 0-1,0 1 1,0-1 0,0 1 0,0-1 0,0 1 0,0-1 0,0 1 0,0-1-1,0 0 1,0 1 0,0-1 0,0 1 0,0-1 0,0 1 0,0-1 0,-1 0-1,1 1 1,0-1 0,0 1 0,-1 0 0,-8 16 47,-2-4-47,-1-1-1,-1 0 1,0-1-1,0 0 1,-1-1-1,-25 14 1,-16-2-4257,32-19-1919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17.774"/>
    </inkml:context>
    <inkml:brush xml:id="br0">
      <inkml:brushProperty name="width" value="0.025" units="cm"/>
      <inkml:brushProperty name="height" value="0.025" units="cm"/>
    </inkml:brush>
  </inkml:definitions>
  <inkml:trace contextRef="#ctx0" brushRef="#br0">1 1604 9257,'292'-9'3220,"144"-23"-2787,-126 7 56,1268-115 5474,-1308 109-4562,247-35 295,-503 64-1654,-4 0 41,1 1 0,0-2-1,-1 1 1,1-1 0,10-6 0,-20 9-50,-1 0 1,1 0 0,-1 0-1,1-1 1,-1 1 0,1 0 0,-1-1-1,1 1 1,-1 0 0,0-1-1,1 1 1,-1-1 0,1 1-1,-1-1 1,0 1 0,1-1-1,-1 1 1,0-1 0,0 1-1,1-1 1,-1 1 0,0-1 0,0 1-1,0-1 1,0 0 0,0 1-1,0-1 1,0 1 0,0-1-1,0 1 1,0-1 0,0 0-1,0 1 1,0-1 0,0 1-1,-1-1 1,1 1 0,0-1-1,0 1 1,0-1 0,-1 1 0,1-1-1,0 1 1,-1-1 0,1 1-1,-1-1 1,-26-23 130,14 13-118,11 8-35,0-1-1,0 1 0,0-1 0,1 1 0,-1-1 0,1 1 0,0-1 0,0 0 0,0 0 0,1 0 1,-1 0-1,1 0 0,0 1 0,0-1 0,0 0 0,1 0 0,0-5 0,3-7-4,0-1-1,12-26 0,-7 18-48,7-25-162,-2 0 1,-3-2-1,-2 1 0,-2-1 0,0-76 0,-9 30 149,-4 1-1,-20-98 1,20 136 67,6 44-8,-1-1-1,-1 0 1,-1 1-1,0-1 1,-8-22-1,10 37-7,1 0 0,0-1 0,-1 1 0,0 0 1,1 0-1,-1 0 0,0 0 0,1 1 0,-1-1 0,0 0 0,0 0 0,0 0 0,0 0 0,0 1 0,0-1 0,0 1 0,0-1 0,0 1 0,0-1 0,0 1 0,0-1 0,0 1 0,-1 0 0,1 0 0,0-1 0,0 1 1,0 0-1,-1 0 0,1 0 0,0 0 0,0 0 0,0 1 0,0-1 0,-1 0 0,1 1 0,0-1 0,0 0 0,-2 2 0,-39 27-322,36-24 271,3-3-5,0-1-1,1 0 1,-1 1 0,0-1 0,0 0 0,0-1-1,0 1 1,0-1 0,0 1 0,0-1 0,0 0 0,0 0-1,0 0 1,0 0 0,0-1 0,-5 0 0,-52-17 200,50 15-194,-77-23 34,-2 4 0,-1 3 0,-168-11 0,-283 21-598,352 10 287,-116-2 271,-401 5 57,601 5-73,0 4 0,0 4 0,1 6 0,2 3 0,1 5 0,-128 58 0,221-86 69,0 1 1,0 0-1,0 1 0,0-1 0,1 1 0,-12 11 1,18-15 5,0 0 1,0 0 0,0 1 0,0-1 0,0 0 0,0 1 0,0-1-1,0 1 1,1-1 0,-1 1 0,0-1 0,1 1 0,0-1 0,-1 1 0,1 0-1,0-1 1,0 1 0,0 0 0,0-1 0,0 1 0,0 0 0,0-1-1,0 1 1,1 0 0,-1-1 0,1 1 0,-1-1 0,1 1 0,0-1-1,-1 1 1,1-1 0,0 1 0,0-1 0,0 0 0,0 1 0,0-1-1,1 0 1,-1 0 0,0 0 0,3 2 0,8 7-27,-1 0 1,0 1-1,-1 1 0,0-1 0,-1 2 1,8 13-1,-13-20-35,-2 1 0,1 0 0,-1 0 1,1 0-1,-2 1 0,1-1 0,-1 0 0,-1 1 0,1-1 0,-1 1 0,0-1 0,-1 1 1,0-1-1,-3 13 0,-22 88 180,-13 67 556,27-92-561,3 2-1,5 150 1,6-198-91,2 0 0,2 0 0,1 0 0,2-1 0,1 0-1,2-1 1,2 0 0,32 59 0,-41-84-359,1-1-1,0 0 1,0 0-1,1-1 1,0 0-1,0 0 1,1-1-1,0 0 1,9 6 0,22 3-6154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53.916"/>
    </inkml:context>
    <inkml:brush xml:id="br0">
      <inkml:brushProperty name="width" value="0.025" units="cm"/>
      <inkml:brushProperty name="height" value="0.025" units="cm"/>
    </inkml:brush>
  </inkml:definitions>
  <inkml:trace contextRef="#ctx0" brushRef="#br0">5546 362 9769,'-88'-44'116,"-3"3"-1,-1 4 0,-2 4 0,-181-38 1,-536-29 1028,614 83-916,-89-2 391,-407 25 0,-278 111-640,726-69 3,-262 88 0,331-76 89,3 8-1,-190 103 1,291-132 43,2 2-1,-66 52 1,118-79-106,0 1 0,1 1 0,0 0 0,1 1 0,1 0 0,1 2 0,0 0 1,2 0-1,0 1 0,1 1 0,-16 41 0,23-49-2,1 0 1,0 0-1,1 0 0,1 1 1,0-1-1,0 0 0,2 1 1,-1-1-1,2 0 0,0 1 1,0-1-1,5 14 0,-1-11 6,1 0-1,0-1 0,1 1 1,1-1-1,0-1 0,1 0 1,1 0-1,16 17 1,9 2 1,1-2 1,2-1 0,1-3-1,1 0 1,76 35 0,-15-16 6,1-5 1,3-4 0,0-4-1,140 23 1,451 24 164,336-68-47,-1-79-116,-78-70-1206,-695 79 1058,407-147 0,-589 176 226,-1-3 0,-1-4 0,85-55 1,-132 72-26,-1-2 1,0-1 0,-2 0-1,30-35 1,-41 40-13,-1 0 0,-1-1-1,-1 0 1,0-1 0,-1 0 0,-1-1 0,11-36-1,-15 39-36,-1-1 0,-1 1 0,0-1 0,-1 1 0,-1-1 0,-1 0-1,-1 0 1,0 1 0,-1-1 0,-1 0 0,0 1 0,-2 0 0,-10-29 0,5 26-47,0 0 0,-2 0 0,0 1 0,-1 0 1,-1 2-1,0-1 0,-1 2 0,-1 0 0,-1 0 1,-26-18-1,-4 2 20,-2 2 1,-1 2 0,-1 2-1,-1 3 1,-2 2 0,-70-19-1,6 11-5,-235-26-1,138 40-467,1 10 1,-396 42 0,333-7-2399,9-10-3123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57.609"/>
    </inkml:context>
    <inkml:brush xml:id="br0">
      <inkml:brushProperty name="width" value="0.025" units="cm"/>
      <inkml:brushProperty name="height" value="0.025" units="cm"/>
    </inkml:brush>
  </inkml:definitions>
  <inkml:trace contextRef="#ctx0" brushRef="#br0">5755 303 9641,'0'0'2,"-344"-195"1336,301 176-1309,-1 1 0,-1 2 0,0 2 0,-1 2 0,0 2 0,-65-5 0,19 12-48,0 4 0,0 3 0,1 5 0,-1 4-1,-121 33 1,2 15 7,-222 98 0,97-14-158,-623 373 0,598-281 457,-453 388 1,291-132 1332,410-369-1135,5 5 0,-114 178 0,182-241-425,2 1 0,2 1 0,4 2 0,3 2 1,4 0-1,2 2 0,-21 121 0,38-148-78,2 0 0,2 1 0,3-1 0,1 0 0,13 76 0,-7-85-30,2 0 0,1-1 0,2 0 0,2-1 0,1-1 0,2 0 0,33 48 0,-27-49-24,3-2-1,0 0 1,2-2 0,1-1-1,2-1 1,0-2-1,2-1 1,1-2-1,0-1 1,56 24-1,-34-22-16,2-2-1,1-3 0,1-2 0,0-4 0,1-2 1,84 5-1,-5-12 278,-1-6-1,0-6 1,-1-6-1,262-61 1,-102-8 365,325-136 0,-136 13-376,-9-21-1,-11-21 0,455-321 0,-451 227-805,-327 223-639,140-149-1,-234 216 688,-3-3-1,-2-2 0,-2-2 0,-3-1 1,43-86-1,-71 118 545,0 0 0,-2-1 0,-1-1-1,-2 1 1,0-2 0,-2 1 0,-2-1 0,0 1 0,-2-1 0,-2 0 0,0 0 0,-3 0 0,0 0 0,-2 0 0,-9-30 0,2 24 282,-3 0 1,-1 2-1,-1 0 1,-2 0 0,-1 2-1,-38-46 1,0 9 859,-112-104 0,43 61-528,-5 5 1,-4 7 0,-5 5-1,-220-112 1,302 180-723,-2 2 0,0 3 0,-2 2 0,0 3 0,-1 3 0,-1 3 0,0 2 0,0 4 0,-1 2-1,0 3 1,-105 13 0,-36 25-1979,-5 14-1207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38.338"/>
    </inkml:context>
    <inkml:brush xml:id="br0">
      <inkml:brushProperty name="width" value="0.025" units="cm"/>
      <inkml:brushProperty name="height" value="0.025" units="cm"/>
    </inkml:brush>
  </inkml:definitions>
  <inkml:trace contextRef="#ctx0" brushRef="#br0">100 3079 7335,'0'0'363,"-9"8"-112,-51 38 1699,29-24 3547,36-20-5272,0-1 0,0 0-1,0 0 1,0-1 0,0 0 0,0 0 0,1 0-1,7-1 1,12-9-117,-1-1 1,-1 0-1,1-2 0,-2-1 0,0-1 0,36-31 0,-28 22-16,701-597 780,-360 295-772,1336-992-720,-1530 1196 267,179-128 16,-21-24-1412,-329 268 1492,8-6-1256,0-1 0,-1-1-1,18-25 1,-19 20-2112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38.727"/>
    </inkml:context>
    <inkml:brush xml:id="br0">
      <inkml:brushProperty name="width" value="0.025" units="cm"/>
      <inkml:brushProperty name="height" value="0.025" units="cm"/>
    </inkml:brush>
  </inkml:definitions>
  <inkml:trace contextRef="#ctx0" brushRef="#br0">1 689 10282,'6'-9'614,"8"-8"-373,0 1 0,1 1 0,1 0-1,0 1 1,1 1 0,0 1 0,20-11 0,149-74 1261,-127 68-1381,841-373-650,-891 397 508,1 1-1,0 1 1,-1-1 0,1 1-1,0 1 1,1 0 0,-1 1-1,11-1 1,-21 2 7,1 0 1,0 0-1,0 0 0,-1 0 0,1 0 1,0 0-1,0 1 0,-1-1 0,1 0 1,0 0-1,0 1 0,-1-1 0,1 1 1,0-1-1,-1 0 0,1 1 0,-1-1 1,1 1-1,0-1 0,-1 1 0,1 0 1,-1-1-1,0 1 0,1 0 1,-1-1-1,1 1 0,-1 0 0,0-1 1,1 1-1,-1 0 0,0 0 0,0-1 1,0 1-1,0 0 0,0 1 0,-5 28-110,-6-5 412,-1 0 1,-1-1 0,-1 0-1,-2 0 1,0-2 0,-20 22-1,-1 2 46,-23 30-28,-72 103 438,121-162-916,1 0 0,0 1 1,2 1-1,0 0 0,1 0 0,1 0 0,0 1 0,-3 28 0,8-6-3484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39.707"/>
    </inkml:context>
    <inkml:brush xml:id="br0">
      <inkml:brushProperty name="width" value="0.025" units="cm"/>
      <inkml:brushProperty name="height" value="0.025" units="cm"/>
    </inkml:brush>
  </inkml:definitions>
  <inkml:trace contextRef="#ctx0" brushRef="#br0">156 3696 9161,'-13'2'1041,"2"0"-883,0 0-84,0 1 0,0-2-1,0 1 1,0-2-1,0 1 1,0-2-1,-19-2 1,29 3-5,0-1-1,-1 1 1,1-1 0,0 0-1,-1 0 1,1 0 0,0 0-1,0 0 1,0 0 0,0 0-1,0 0 1,0 0 0,0 0-1,0-1 1,0 1 0,1 0-1,-1-1 1,0 1 0,1 0-1,-1-1 1,1 1 0,0-1-1,-1-1 1,-1-41 800,2 32-669,1-17 83,2 0 0,1 0 0,1-1 0,10-31 0,45-119 438,-45 140-567,408-972-866,-270 708-1246,233-346 0,-234 440 2953,9 6-1,259-254 1,-380 418-574,257-279 1534,-283 294-3960,-15 25 1787,0 0 0,0 0 1,0-1-1,0 1 0,0 0 0,0 0 0,0 0 0,0 0 0,-1 0 0,1 1 1,0-1-1,0 0 0,0 0 0,0 1 0,0-1 0,0 1 0,0-1 1,0 1-1,0-1 0,0 1 0,0-1 0,0 1 0,-1 1 0,-48 27-9204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0.109"/>
    </inkml:context>
    <inkml:brush xml:id="br0">
      <inkml:brushProperty name="width" value="0.025" units="cm"/>
      <inkml:brushProperty name="height" value="0.025" units="cm"/>
    </inkml:brush>
  </inkml:definitions>
  <inkml:trace contextRef="#ctx0" brushRef="#br0">1 152 8296,'4'-12'2221,"-1"2"-1860,1 1 0,0-1 0,1 1 0,0 0 0,10-14 0,-13 20-223,0 1 0,0-1 0,1 1 0,-1 0 0,1 0 0,-1 0 0,1 0 0,0 0 0,-1 0 0,1 1 0,0-1 0,0 1 0,0 0 0,0 0 0,1 0 1,-1 0-1,0 1 0,0-1 0,1 1 0,-1 0 0,0 0 0,0 0 0,1 0 0,-1 0 0,0 1 0,6 1 0,-4 0-66,0 0 0,-1 0 0,1 1 0,-1-1 1,1 1-1,-1 0 0,0 0 0,0 0 0,-1 1 0,1 0 0,-1-1 0,1 1 0,-1 1 0,0-1 0,-1 0 0,5 10 0,2 5 11,-2 0 0,10 39 0,-3 16 9,-3 2 1,-3-1 0,-4 127 0,8 91-5,-10-277-86,0 0 1,1 0-1,1-1 1,1 1 0,10 26-1,-13-39-11,-1 0 0,0-1 0,1 1 1,0 0-1,0 0 0,-1-1 0,2 1 0,-1-1 0,0 1 0,0-1 0,1 0 1,-1 0-1,1 0 0,0-1 0,-1 1 0,1 0 0,0-1 0,0 0 0,0 0 0,0 0 1,0 0-1,1 0 0,-1 0 0,0-1 0,0 0 0,0 1 0,1-1 0,-1-1 1,0 1-1,0 0 0,1-1 0,-1 1 0,0-1 0,0 0 0,3-1 0,9-6-109,0-1 0,-1 1 0,0-2 0,-1 0 0,0-1 0,0 0-1,-1-1 1,18-24 0,-28 34 103,309-379-1591,-152 178 1274,-8 14-1419,4-7-1527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0.811"/>
    </inkml:context>
    <inkml:brush xml:id="br0">
      <inkml:brushProperty name="width" value="0.025" units="cm"/>
      <inkml:brushProperty name="height" value="0.025" units="cm"/>
    </inkml:brush>
  </inkml:definitions>
  <inkml:trace contextRef="#ctx0" brushRef="#br0">188 67 12236,'5'-9'3144,"3"-2"-2021,7-12-18,-4-1 3676,-154 331-3361,86-149-1097,50-133-287,1 0 0,1 1-1,1 0 1,0 35 0,4-59-57,0 1 1,0-1-1,0 0 0,0 0 1,1 0-1,-1 0 0,1 0 1,-1 1-1,1-1 0,0 0 1,0 0-1,0-1 0,0 1 1,0 0-1,0 0 0,0 0 1,1-1-1,-1 1 0,1-1 1,-1 1-1,1-1 0,0 1 1,-1-1-1,4 2 1,-1-1-106,1-1 0,0 1 1,0-1-1,0 1 1,0-2-1,0 1 1,0 0-1,0-1 0,0 0 1,6-1-1,6 0-598,0-2-1,0 0 0,-1-1 0,1 0 1,23-11-1,14-12-5329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1.245"/>
    </inkml:context>
    <inkml:brush xml:id="br0">
      <inkml:brushProperty name="width" value="0.025" units="cm"/>
      <inkml:brushProperty name="height" value="0.025" units="cm"/>
    </inkml:brush>
  </inkml:definitions>
  <inkml:trace contextRef="#ctx0" brushRef="#br0">132 6 17617,'-9'4'656,"0"0"-438,1 1 0,0 0 0,0 0-1,0 1 1,1 0 0,0 0 0,0 1-1,1-1 1,0 2 0,0-1 0,0 1-1,1 0 1,0 0 0,1 0 0,-1 1-1,2 0 1,-1-1 0,-3 20 0,6-26-203,0 1 0,1 0 0,-1 0 0,1 0 0,0 0 0,0 0 0,0-1 0,0 1 0,0 0 0,0 0 0,1 0 0,0 0 0,-1-1 0,1 1 0,0 0 0,1 0 0,-1-1 1,0 1-1,3 3 0,-2-4-9,1-1 1,-1 1-1,1-1 1,-1 0-1,1 0 1,-1 0-1,1 0 1,0 0-1,-1 0 1,1-1-1,0 1 1,0-1-1,-1 0 1,1 0-1,0 0 1,0 0-1,0-1 1,-1 1-1,1 0 1,3-2-1,2 0 2,0-1-1,0 0 1,0 0 0,0-1-1,-1 0 1,0 0-1,1-1 1,-1 0 0,-1 0-1,1 0 1,-1-1-1,10-12 1,1-2-7,-1 0 0,23-42 0,-29 53 4,-4 21-14,-4 35 30,-1-32 42,-1-5-22,1 5-37,1 1 0,0-1 0,6 23 0,-7-36 1,-1 1 0,1-1 0,0 0 0,0 1-1,1-1 1,-1 0 0,0 0 0,1 0-1,-1 0 1,1 0 0,0 0 0,3 2 0,-4-3 4,0 0 0,0-1 1,1 1-1,-1-1 0,0 1 0,0-1 1,1 0-1,-1 0 0,0 1 1,1-1-1,-1 0 0,1 0 1,-1 0-1,0-1 0,1 1 0,-1 0 1,0 0-1,1-1 0,-1 1 1,0-1-1,0 1 0,1-1 1,-1 1-1,2-3 0,2-1 33,0 0 0,0-1-1,0 1 1,0-1 0,-1 0-1,0-1 1,0 1 0,-1-1 0,1 1-1,-1-1 1,-1 0 0,1 0-1,-1-1 1,0 1 0,2-11 0,2-9 701,-2-1 1,3-37 0,-7 51-559,2-6-310,-2 19 116,0 0-1,1 0 1,-1 0 0,0-1-1,1 1 1,-1 0 0,0 0-1,1 0 1,-1 0 0,0 0 0,1 0-1,-1-1 1,1 1 0,-1 0-1,0 0 1,1 0 0,-1 0-1,1 1 1,-1-1 0,0 0-1,1 0 1,-1 0 0,0 0-1,1 0 1,-1 0 0,1 1 0,-1-1-1,0 0 1,1 0 0,-1 0-1,0 1 1,0-1 0,1 0-1,-1 0 1,0 1 0,0-1-1,1 0 1,-1 1 0,0-1-1,0 0 1,1 1 0,5 5-308,0-2 0,1 1 0,0-1 0,0 0 0,0-1 0,0 1 0,0-1 0,1-1 0,-1 1 0,12 1 0,3-1-2286,-1-1 0,35-1 0,-14-2-3499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1.773"/>
    </inkml:context>
    <inkml:brush xml:id="br0">
      <inkml:brushProperty name="width" value="0.025" units="cm"/>
      <inkml:brushProperty name="height" value="0.025" units="cm"/>
    </inkml:brush>
  </inkml:definitions>
  <inkml:trace contextRef="#ctx0" brushRef="#br0">178 1 10858,'0'0'4458,"-10"2"-2179,4 0-2032,0 0 0,0 0 0,0 0 0,0 1 0,0-1 0,1 1 0,-1 1 0,1-1-1,0 1 1,0 0 0,0 0 0,0 1 0,1-1 0,-1 1 0,-5 9 0,4-4-234,0 0 1,0 1-1,1 0 1,1 0-1,0 0 1,0 1-1,1-1 1,1 1-1,-2 17 1,4-21-18,0 0 0,0 0 1,1 0-1,0 0 0,1 0 0,-1-1 0,2 1 1,-1 0-1,1-1 0,0 0 0,1 1 1,-1-1-1,1-1 0,1 1 0,5 6 0,12 13 134,-11-15-185,-1 0 0,-1 1 1,0 0-1,11 19 1,-19-29 71,0 0 0,1 1-1,-1-1 1,0 1 0,-1-1 0,1 1 0,0 0 0,-1-1 0,1 1-1,-1 0 1,0-1 0,0 1 0,0 0 0,0 0 0,-1-1 0,1 1-1,-1 0 1,1-1 0,-1 1 0,0-1 0,0 1 0,0-1 0,0 1-1,-1-1 1,1 0 0,-1 1 0,1-1 0,-1 0 0,0 0 0,-2 2-1,-1 0 138,0 1 0,-1-2-1,0 1 1,1-1 0,-1 1-1,0-2 1,0 1 0,-1-1-1,1 0 1,0 0 0,-11 1-1,15-2-130,-1-1-1,1 0 0,0 1 1,0-1-1,0 0 0,-1-1 0,1 1 1,0 0-1,0-1 0,0 1 1,0-1-1,0 1 0,-1-1 0,1 0 1,0 0-1,1 0 0,-1 0 0,0-1 1,0 1-1,0 0 0,1-1 1,-1 1-1,1-1 0,-1 1 0,1-1 1,-1 0-1,1 0 0,0 0 1,0 0-1,0 0 0,0 0 0,0 0 1,1 0-1,-1 0 0,1 0 0,-1 0 1,0-3-1,1-3-63,0 0 0,0 0-1,0 0 1,1 0 0,0 0 0,0 0-1,1 1 1,0-1 0,1 0 0,-1 1-1,1 0 1,1-1 0,-1 1 0,2 1 0,-1-1-1,0 0 1,1 1 0,0 0 0,1 0-1,-1 1 1,8-6 0,16-13 36,1 1-1,1 2 1,41-22 0,-31 19-17,-16 10 20,-9 5 20,1-1-1,-1 0 1,-1-1 0,0-1 0,-1 0 0,22-23 0,-35 34 4,0 0 1,0 0 0,0 0 0,0-1 0,0 1 0,0 0 0,0-1-1,0 1 1,-1 0 0,1-1 0,0 1 0,-1-1 0,1 1 0,-1-1-1,0 0 1,1 1 0,-1-1 0,0 1 0,0-1 0,0 1 0,0-1-1,0 0 1,0 1 0,-1-1 0,1 1 0,-1-3 0,-1 3 4,1-1 0,-1 1 1,1 0-1,-1 0 0,1 0 0,-1 0 1,0 0-1,0 1 0,0-1 1,1 1-1,-1-1 0,0 1 0,0-1 1,0 1-1,0 0 0,0 0 0,0 0 1,-2 0-1,-5 0 2,-1 1 0,1 0 0,-1 0 0,0 1-1,1 1 1,0-1 0,-15 7 0,17-4-29,0 0 0,1 0 0,-1 0-1,1 1 1,0-1 0,1 2 0,-1-1-1,-8 14 1,12-17-93,0 1 0,0 0-1,0 0 1,0 0 0,1 0-1,-1 0 1,1 0 0,0 0-1,0 0 1,1 1 0,-1-1-1,1 0 1,0 0 0,0 1-1,1-1 1,-1 0 0,1 0-1,0 1 1,1 4 0,-1-8-218,0 1 0,0 0 0,0-1 1,0 1-1,0-1 0,0 1 0,0-1 1,0 0-1,1 1 0,-1-1 0,1 0 1,-1 0-1,3 2 0,26 7-8513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5.677"/>
    </inkml:context>
    <inkml:brush xml:id="br0">
      <inkml:brushProperty name="width" value="0.025" units="cm"/>
      <inkml:brushProperty name="height" value="0.025" units="cm"/>
    </inkml:brush>
  </inkml:definitions>
  <inkml:trace contextRef="#ctx0" brushRef="#br0">0 152 12332,'0'0'5221,"77"0"-4132,-18-12-289,15-6-479,9-1-225,4-3-96,-6-1-961,-10 3-1890,-18 0-1313,-21 2-1857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2.457"/>
    </inkml:context>
    <inkml:brush xml:id="br0">
      <inkml:brushProperty name="width" value="0.025" units="cm"/>
      <inkml:brushProperty name="height" value="0.025" units="cm"/>
    </inkml:brush>
  </inkml:definitions>
  <inkml:trace contextRef="#ctx0" brushRef="#br0">0 0 9097,'0'0'13890,"6"8"-13169,0 4-561,-1-1 0,0 1 0,0 0 0,-1 0 1,-1 0-1,0 1 0,0-1 0,0 14 0,-3-21-150,1 0-1,0 0 1,0 0-1,0 0 1,0 0 0,1-1-1,0 1 1,0-1-1,0 1 1,1-1-1,-1 1 1,1-1-1,0 0 1,0 0 0,1-1-1,-1 1 1,7 4-1,-6-6-4,0 0 0,0 0 0,0-1-1,0 1 1,1-1 0,-1 0 0,0 0-1,1-1 1,-1 1 0,1-1 0,-1 0-1,1 0 1,-1-1 0,1 1 0,-1-1 0,1 0-1,-1 0 1,0 0 0,1-1 0,3-2-1,13-5-50,-1-1-1,-1-2 0,0 0 0,20-17 1,24-14-4,-42 34 186,-9 15-3,-11-3-107,0 1 0,0-1 0,0 0 0,-1 1 0,1-1 0,-1 1 0,0-1 0,0 7 0,3 27 109,-2-36-133,-1 1 0,0-1 0,1 0 0,-1 0 0,1 0-1,-1 0 1,1 0 0,-1 0 0,1 0 0,0 0-1,-1 0 1,1 0 0,0 0 0,0 0 0,0 0-1,0 0 1,0-1 0,0 1 0,0 0 0,0-1 0,0 1-1,0-1 1,0 1 0,2 0 0,1-1 8,1 1-1,0 0 1,-1-1 0,1 0 0,0 0-1,-1-1 1,1 1 0,0-1 0,-1 0-1,1 0 1,-1 0 0,1-1 0,-1 0 0,0 0-1,7-3 1,4-5-209,0 0 1,24-23-1,18-13-1246,-57 46 1396,1 0 0,-1-1 0,0 1 0,0 0 0,1-1 0,-1 1 0,0 0 0,1-1 0,-1 1-1,0 0 1,1 0 0,-1 0 0,1-1 0,-1 1 0,1 0 0,-1 0 0,0 0 0,1 0 0,-1 0 0,1-1-1,-1 1 1,1 0 0,-1 0 0,1 0 0,-1 0 0,0 0 0,1 1 0,-1-1 0,1 0 0,-1 0 0,1 0-1,-1 0 1,0 0 0,1 1 0,-1-1 0,1 0 0,-1 0 0,0 1 0,1-1 0,-1 0 0,0 1 0,1-1 0,-1 0-1,0 1 1,1-1 0,-1 0 0,0 1 0,0-1 0,0 0 0,1 1 0,-1-1 0,0 1 0,0-1 0,0 1-1,0-1 1,0 1 0,0-1 0,0 0 0,0 1 0,0-1 0,0 1 0,0-1 0,0 1 0,0-1 0,0 1-1,0-1 1,-1 3-657,1-1-1,0 1 1,-1-1-1,0 1 1,0-1-1,1 0 0,-1 1 1,0-1-1,-1 0 1,-1 3-1,-6 2-5827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2.827"/>
    </inkml:context>
    <inkml:brush xml:id="br0">
      <inkml:brushProperty name="width" value="0.025" units="cm"/>
      <inkml:brushProperty name="height" value="0.025" units="cm"/>
    </inkml:brush>
  </inkml:definitions>
  <inkml:trace contextRef="#ctx0" brushRef="#br0">0 0 14574,'0'0'3619,"61"14"-10986</inkml:trace>
  <inkml:trace contextRef="#ctx0" brushRef="#br0" timeOffset="1">470 82 19282,'-9'-3'1169,"-2"1"-989,1-1 1,-1 1-1,0 1 0,0 0 0,0 1 0,0 0 0,0 0 0,0 1 0,0 1 0,0 0 0,0 0 0,0 1 0,-13 6 1,17-7-94,1 1 0,0 0 0,-1 1 0,1-1 0,1 1 0,-1 0 0,1 0 1,-1 1-1,1 0 0,0 0 0,1 0 0,-1 0 0,1 1 0,0 0 1,1 0-1,-1 0 0,1 0 0,1 1 0,-1-1 0,1 1 0,0-1 0,0 1 1,-1 12-1,3-17-84,-1 0 1,1 1-1,0-1 1,0 0-1,1 1 0,-1-1 1,0 0-1,1 1 1,-1-1-1,1 0 1,0 0-1,0 0 1,0 1-1,0-1 1,0 0-1,0 0 0,0-1 1,1 1-1,-1 0 1,1 0-1,-1 0 1,3 1-1,0 0 24,0-1 0,1 0 0,-1 0 0,0 0 0,1 0 0,-1 0 0,1-1 0,0 0 0,-1 0 0,8 0 0,4 0-233,1-1 0,-1 0 0,1-1 0,-1-1 0,26-7 0,-30 6-725,1-2 0,-1 1-1,0-2 1,-1 1 0,1-2 0,-1 0-1,0 0 1,11-10 0,6-10-4867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3.308"/>
    </inkml:context>
    <inkml:brush xml:id="br0">
      <inkml:brushProperty name="width" value="0.025" units="cm"/>
      <inkml:brushProperty name="height" value="0.025" units="cm"/>
    </inkml:brush>
  </inkml:definitions>
  <inkml:trace contextRef="#ctx0" brushRef="#br0">40 51 16848,'0'0'859,"0"8"348,1 49 699,1-18-969,-2 0 0,-1 0 0,-10 53-1,11-92-931,0 1-1,0 0 1,0-1-1,0 1 1,0-1-1,0 1 1,0 0-1,0-1 1,0 1-1,0-1 1,0 1-1,-1-1 1,1 1-1,0-1 1,0 1-1,-1-1 1,1 1-1,0-1 1,-1 1-1,1-1 1,0 1-1,-1-1 1,1 1-1,-1-1 1,1 0-1,-1 1 1,1-1-1,-1 0 1,1 1-1,-1-1 1,0 0-1,-8-16 293,-1-31 127,8-49-499,2 95 73,0 0 0,1 0 0,-1 0 0,1 0 0,-1 0 0,1 0 0,-1 1 0,1-1 0,-1 0 0,1 0 0,0 1 0,-1-1 0,1 0 0,0 1 0,0-1 0,0 0 0,0 1 0,-1-1 0,1 1 0,0-1 0,0 1 0,0 0 0,0-1 0,0 1 0,0 0 0,0 0 0,0 0 0,0 0 0,0 0 1,0 0-1,0 0 0,0 0 0,0 0 0,0 0 0,1 1 0,41 6-63,-39-6 63,9 2-14,0 0 0,0-1 0,0-1 0,0 0 0,0-1 0,0-1 0,0 0 0,1 0 0,-1-1 0,0-1 0,-1 0 1,18-7-1,-21 6 18,-1 1 0,0-2 0,0 1 0,0-1 0,-1-1 1,0 1-1,0-1 0,0 0 0,-1-1 0,0 0 1,0 0-1,0 0 0,-1 0 0,0-1 0,-1 0 0,1 0 1,-2-1-1,6-14 0,-9 22 8,1 0 0,-1 0 0,1 0 0,-1 0 0,0 0 0,1 0 0,-1 0 0,0 0 0,0 0 0,0 0 0,0-1 0,0 1 0,0 0 0,0 0-1,0 0 1,0 0 0,-1 0 0,1 0 0,0 0 0,-1 0 0,0-2 0,0 3 1,1 0 1,-1-1-1,0 1 0,0 0 0,1 0 0,-1 0 0,0-1 0,0 1 1,1 0-1,-1 0 0,0 0 0,0 0 0,1 0 0,-1 1 0,0-1 1,1 0-1,-1 0 0,0 0 0,0 1 0,1-1 0,-1 0 0,-1 1 0,-40 28 336,26-14-146,0 2 0,1 0 0,-22 32 0,32-42-138,0 1 0,1-1 0,0 1 0,1 0 0,0-1 0,0 1 0,1 1 0,0-1 1,0 0-1,1 1 0,0-1 0,0 1 0,1 9 0,0-15-71,1-1-1,0 0 0,0 1 1,0-1-1,0 0 1,0 0-1,0 0 1,0 0-1,1 0 1,-1 0-1,1 0 1,0 0-1,-1 0 1,1 0-1,0-1 0,0 1 1,0-1-1,0 0 1,0 1-1,0-1 1,1 0-1,-1 0 1,0-1-1,1 1 1,-1 0-1,0-1 1,1 1-1,-1-1 1,1 0-1,-1 0 0,1 0 1,2 0-1,4 0-413,0 0-1,0 0 1,-1-1 0,1-1-1,0 1 1,-1-1-1,1-1 1,8-3-1,25-20-5075,0-8-4923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3.662"/>
    </inkml:context>
    <inkml:brush xml:id="br0">
      <inkml:brushProperty name="width" value="0.025" units="cm"/>
      <inkml:brushProperty name="height" value="0.025" units="cm"/>
    </inkml:brush>
  </inkml:definitions>
  <inkml:trace contextRef="#ctx0" brushRef="#br0">177 1 11050,'0'0'6962,"-12"6"-4160,-5 3-2363,-2 1 135,-1 1-1,2 1 0,-23 18 0,37-27-514,0 1-1,0-1 1,0 1-1,1 0 1,-1-1-1,1 1 1,0 1-1,0-1 1,1 0 0,-1 1-1,1 0 1,0-1-1,0 1 1,1 0-1,-1 0 1,1 0-1,0 0 1,0 0 0,1 0-1,-1 0 1,2 8-1,-1-11-54,0 0 1,1 0-1,0-1 0,-1 1 0,1 0 1,0 0-1,-1-1 0,1 1 0,0-1 1,0 1-1,1 0 0,-1-1 1,0 0-1,0 1 0,1-1 0,-1 0 1,1 0-1,-1 0 0,1 0 0,2 2 1,1-1 20,0-1 0,-1 1 0,1-1 0,0 0 1,0 0-1,0 0 0,10 0 0,-4-1 24,1-1-1,-1 0 0,1-1 1,-1 0-1,1 0 1,15-7-1,-2-4 41,0-2 1,-1 0-1,0-2 0,-2-1 0,0 0 0,32-36 1,-109 123-106,51-62 18,-1 1 0,1-1 1,0 1-1,0 0 1,1 0-1,0 0 0,1 1 1,-3 12-1,5-20-50,0 0-1,0 0 1,0 0-1,0 0 1,0 0-1,0 0 1,0 0-1,0-1 1,0 1-1,0 0 1,0 0-1,1 0 1,-1 0-1,0 0 1,1 0-1,-1 0 1,1-1-1,-1 1 1,1 0-1,-1 0 1,1 0-1,-1-1 1,1 1-1,0 0 1,0-1-1,-1 1 1,1-1-1,0 1 1,0-1-1,0 1 1,-1-1-1,1 1 1,0-1-1,0 0 1,0 1-1,0-1 1,1 0-1,2 1-569,0-1 0,-1 0 0,1 0 0,0-1 0,0 1 0,-1-1 1,1 1-1,6-4 0,22-12-6925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4.004"/>
    </inkml:context>
    <inkml:brush xml:id="br0">
      <inkml:brushProperty name="width" value="0.025" units="cm"/>
      <inkml:brushProperty name="height" value="0.025" units="cm"/>
    </inkml:brush>
  </inkml:definitions>
  <inkml:trace contextRef="#ctx0" brushRef="#br0">187 0 8264,'-10'5'11403,"-16"6"-8832,8-4-1745,0 1 0,1 1 0,-1 0 1,2 1-1,-1 1 0,-21 18 0,38-28-829,-1-1 0,1 1 0,-1-1 0,0 1 0,1-1 0,-1 1 0,1-1 0,-1 1 0,1-1 0,-1 1 0,1 0 0,0-1 0,-1 1 0,1 0 0,0 0 0,-1-1 0,1 1 0,0 0 0,0 0 0,0-1 0,0 1 0,0 0 0,-1 0-1,2-1 1,-1 1 0,0 0 0,0 0 0,0-1 0,0 1 0,0 0 0,1 0 0,-1-1 0,0 1 0,0 0 0,1 0 0,-1-1 0,1 1 0,-1-1 0,1 1 0,-1 0 0,1-1 0,-1 1 0,1-1 0,-1 1 0,1-1 0,0 1 0,-1-1 0,1 0 0,0 1 0,-1-1 0,1 0 0,0 1 0,0-1 0,-1 0 0,1 0 0,0 0 0,0 0-1,-1 1 1,1-1 0,0 0 0,0-1 0,1 1 0,61 2-1743,-53-2 1195,206-3-4760,-215 3 5321,0 0 0,0 0 0,0 0 0,0 0 0,0 0 0,1 0 0,-1 1 0,0-1 1,0 0-1,0 0 0,0 1 0,0-1 0,0 0 0,0 1 0,0-1 0,-1 1 0,1 0 0,0-1 0,0 1 0,1 1 0,-2-2 43,0 1 0,0 0-1,1-1 1,-1 1 0,0 0-1,0-1 1,0 1 0,0 0-1,0 0 1,0-1 0,0 1-1,0 0 1,0 0 0,0-1-1,0 1 1,-1 0 0,1 0-1,0-1 1,0 1 0,-1 0-1,0 0 1,-1 3 197,-1 1 0,0-1-1,0-1 1,0 1 0,-1 0 0,0-1 0,-5 5-1,-13 8 693,-1-2 0,-1 0 0,-29 12 0,38-20-1297,1 0 0,-1-1-1,0-1 1,-1 0 0,1-1 0,-32 2 0,27-8-6810,5-11-8908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4.519"/>
    </inkml:context>
    <inkml:brush xml:id="br0">
      <inkml:brushProperty name="width" value="0.025" units="cm"/>
      <inkml:brushProperty name="height" value="0.025" units="cm"/>
    </inkml:brush>
  </inkml:definitions>
  <inkml:trace contextRef="#ctx0" brushRef="#br0">0 132 16271,'0'0'2130,"9"4"-379,5 1-1372,-1 0 0,1-1 0,0-1-1,0 0 1,0-1 0,0 0 0,0-1-1,0-1 1,24-2 0,-29 1-342,0-1 1,1 1-1,-1-2 1,0 1 0,-1-1-1,1 0 1,0-1-1,-1 0 1,0-1-1,0 1 1,0-2-1,-1 1 1,1-1-1,-1 0 1,-1 0-1,12-14 1,-17 19-9,0-1 1,1 1-1,-1-1 1,0 0-1,0 1 1,0-1-1,0 0 1,0 0-1,-1 0 0,1 0 1,0 0-1,-1 0 1,1 0-1,-1 0 1,0 0-1,0 0 1,0 0-1,0 0 0,0 0 1,0 0-1,-1-2 1,0 2-9,0 0 0,0 0 0,0 1 0,0-1 0,-1 1 0,1-1 1,0 1-1,-1-1 0,1 1 0,-1 0 0,0 0 0,1 0 0,-1 0 0,0 0 0,0 0 1,0 0-1,-2 0 0,-5-2-30,-1 1 0,1 0 0,-1 0 0,1 1 0,-1 0 0,0 1 0,-14 2-1,16-1-7,0 1 0,0 0 0,0 1 0,1 0 0,-1 0 0,1 1 0,0 0 0,0 0 0,0 0-1,0 1 1,1 0 0,0 0 0,0 1 0,0 0 0,1 0 0,0 0 0,-7 11 0,7-9 21,0 1 0,0-1 0,1 1 0,0 0 0,0 0 0,1 0 1,0 0-1,1 1 0,0-1 0,1 1 0,0-1 0,0 1 1,1 0-1,1 15 0,0-21-1,0 0 0,0-1 0,0 1 0,0-1 0,0 0 0,1 1 0,0-1 0,-1 0 0,1 0 0,0 0 0,1 0 0,-1 0 0,0 0 0,1-1 0,0 1 0,4 3 0,-1-2 17,1-1 0,-1 1 0,1-1-1,0 0 1,0-1 0,0 1 0,13 1-1,2-1-557,-1 0 0,1-2-1,-1-1 1,38-4 0,14-11-4491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5.471"/>
    </inkml:context>
    <inkml:brush xml:id="br0">
      <inkml:brushProperty name="width" value="0.025" units="cm"/>
      <inkml:brushProperty name="height" value="0.025" units="cm"/>
    </inkml:brush>
  </inkml:definitions>
  <inkml:trace contextRef="#ctx0" brushRef="#br0">202 280 3844,'0'0'12006,"2"-8"-9540,-2 6-2351,1 1 1,0-1-1,-1 0 0,0 0 1,1 1-1,-1-1 0,0 0 0,0 0 1,0 1-1,0-1 0,0 0 1,0 0-1,0 1 0,-1-1 1,1 0-1,-1 0 0,0-1 1,-1 2 34,0 0 0,0-1 0,-1 1 0,1 0 0,0 1 0,0-1 0,-1 0 1,1 1-1,0-1 0,-1 1 0,1 0 0,-1-1 0,1 1 0,0 0 0,-1 1 1,1-1-1,-3 1 0,-2 0-102,0 1 1,0-1-1,1 2 0,-1-1 1,1 1-1,-1 0 0,1 0 1,0 1-1,0-1 0,0 1 1,1 1-1,-1-1 0,1 1 1,0 0-1,0 0 0,1 1 1,-6 7-1,4-5-13,1 0 0,0 0 0,0 0 0,0 1 0,1 0-1,0-1 1,1 2 0,0-1 0,0 0 0,1 1 0,1-1 0,-2 11 0,4-18-24,-1-1 0,0 0 1,1 0-1,-1 1 0,0-1 0,1 0 1,0 0-1,-1 0 0,1 0 1,0 0-1,0 0 0,-1 0 0,1 0 1,0 0-1,0 0 0,0 0 0,0 0 1,0 0-1,0-1 0,0 1 1,0-1-1,1 1 0,-1 0 0,0-1 1,0 0-1,1 1 0,-1-1 1,0 0-1,0 0 0,1 0 0,-1 1 1,0-1-1,1-1 0,-1 1 0,0 0 1,0 0-1,1 0 0,-1-1 1,2 0-1,6 0 109,-1-1 1,0 0 0,0 0-1,0-1 1,10-4-1,1-4-55,0-1-1,-1 0 1,0-2-1,-1 0 1,0-1-1,-1 0 1,-1-2-1,-1 0 0,0 0 1,-1-1-1,-1-1 1,17-35-1,-27 49-41,-1 0-1,1 0 0,-1 0 1,0-1-1,0 1 1,0-11-1,-1 16-24,0-1 0,0 1 0,0-1 0,0 0 0,0 1-1,0-1 1,0 0 0,-1 1 0,1-1 0,0 1 0,0-1 0,-1 0 0,1 1 0,0-1 0,-1 1 0,1-1-1,0 1 1,-1-1 0,1 1 0,-1 0 0,1-1 0,-1 1 0,1-1 0,-2 0 0,1 1-17,0 0 0,0 0 0,-1 0 0,1 0 0,0 1 0,0-1 0,-1 0 0,1 0 0,0 1 0,0-1 0,0 1 0,-1-1 0,1 1 0,0-1 0,0 1 0,0 0 0,0 0 0,-1 0 0,-2 3-5,0 0 0,1 0 0,-1 1-1,1-1 1,0 1 0,0 0 0,1 0 0,-4 9 0,1 16-47,5-29 70,0 0 0,0 0 0,1 0 0,-1 0 0,0-1 0,1 1 0,-1 0 0,1 0 0,-1 0 0,1 0 0,-1-1 0,1 1 0,-1 0 0,1-1 0,0 1 0,-1 0 0,1-1 0,0 1 0,0-1 0,-1 1 0,1-1 0,0 1 0,0-1 0,0 0 0,0 1 0,1-1 0,6 2 37,1-1 0,-1-1 0,1 0 0,-1 0 0,1 0 0,-1-1-1,1-1 1,-1 1 0,1-1 0,-1-1 0,0 1 0,0-1 0,0-1 0,-1 0 0,1 0 0,-1 0-1,0-1 1,0 0 0,9-8 0,2-3 97,-1 0 0,0-1 0,-1-1 0,-1 0 0,24-38 0,-25 26 14,-4 9-49,-9 20-242,-3 9-218,-32 103 190,13-50 142,2 1 0,4 1 1,2 0-1,-6 75 0,19-92 50,1-1 0,2 1 0,11 52 0,-27-113 337,-6-21 39,6 8-442,2-1 0,2-1-1,0 1 1,2-2 0,-6-52 0,13 81 23,-1 0 0,1-1 1,0 1-1,0 0 1,1 0-1,-1-1 1,0 1-1,1 0 1,-1 0-1,1 0 0,0 0 1,-1 0-1,1 0 1,0 0-1,0 0 1,1 0-1,-1 0 0,0 0 1,1 1-1,-1-1 1,1 0-1,-1 1 1,1-1-1,0 1 1,0 0-1,-1 0 0,4-2 1,3 0-397,0 0-1,0 1 1,1 0 0,-1 1-1,17-1 1,6-2-1494,26-7-3650,9-7-5429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6.170"/>
    </inkml:context>
    <inkml:brush xml:id="br0">
      <inkml:brushProperty name="width" value="0.025" units="cm"/>
      <inkml:brushProperty name="height" value="0.025" units="cm"/>
    </inkml:brush>
  </inkml:definitions>
  <inkml:trace contextRef="#ctx0" brushRef="#br0">1 1 13389,'0'0'6075,"4"10"-5355,3 17-23,-1 0 0,-1 1-1,2 45 1,-7-71-677,0 0 0,0 0 0,0 1 0,0-1 0,0 0 0,1 0 0,-1 0 0,1 0 0,-1 0 0,1 0 0,0 0 1,0 0-1,0 0 0,0 0 0,0 0 0,0-1 0,1 1 0,-1 0 0,1-1 0,-1 1 0,1-1 0,-1 1 0,1-1 0,0 0 0,3 2 0,-2-3 40,0 1 0,1-1 0,-1 1 0,0-1 0,1 0 0,-1-1 0,0 1 0,1 0 0,-1-1 1,0 0-1,1 0 0,-1 0 0,0 0 0,5-3 0,11-6 196,0-1 0,0-1 0,28-24 0,-46 35-273,38-34 108,-29 24-73,1 1 0,0 1 0,1 0 1,18-11-1,-30 20-26,1 0 0,-1 0 0,0 0 0,1 0 1,-1 0-1,1 0 0,-1 0 0,1 0 0,-1 0 1,0 0-1,1 0 0,-1 0 0,1 0 1,-1 0-1,0 0 0,1 1 0,-1-1 0,0 0 1,1 0-1,-1 1 0,0-1 0,1 0 0,-1 0 1,0 1-1,1-1 0,-1 0 0,0 1 1,0-1-1,1 0 0,-1 1 0,0-1 0,0 1 1,0-1-1,0 0 0,0 1 0,1-1 0,-1 1 1,0-1-1,0 0 0,0 1 0,0-1 1,0 1-1,0-1 0,0 0 0,0 1 0,0-1 1,-1 1-1,1 30 14,0-25 25,-5 37 37,3-36-62,1 0-1,-1-1 1,2 1-1,-1 0 1,1 0-1,0 0 1,0 0-1,1 0 1,2 12-1,-2-18 2,0-1 0,0 1 0,-1 0-1,1-1 1,0 1 0,0-1 0,0 1 0,0-1 0,0 0 0,0 1-1,0-1 1,0 0 0,0 0 0,0 0 0,0 0 0,0 0 0,0 0-1,0 0 1,0 0 0,0 0 0,0 0 0,0 0 0,0-1 0,0 1-1,0 0 1,0-1 0,0 1 0,1-1 0,29-13 312,-1-6-192,43-34 0,22-14-189,-95 67 8,1 1-1,-1-1 1,1 1 0,0 0-1,-1-1 1,1 1-1,0 0 1,-1 0 0,1-1-1,-1 1 1,1 0 0,0 0-1,0 0 1,-1 0-1,1 0 1,0 0 0,-1 0-1,1 0 1,0 0 0,-1 0-1,1 0 1,0 0-1,-1 0 1,1 1 0,0-1-1,-1 0 1,1 0 0,0 1-1,8 21-656,-8 48-3473,-2-36-4286,3-27 3420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7.082"/>
    </inkml:context>
    <inkml:brush xml:id="br0">
      <inkml:brushProperty name="width" value="0.025" units="cm"/>
      <inkml:brushProperty name="height" value="0.025" units="cm"/>
    </inkml:brush>
  </inkml:definitions>
  <inkml:trace contextRef="#ctx0" brushRef="#br0">174 53 8552,'0'0'8157,"-12"5"-6176,-6 4-1323,0 1 1,1 1 0,-21 17 0,32-23-392,-1 0 0,1 0 0,1 0 0,-1 1 0,1 0 0,0 0 0,0 1 0,1-1 0,-1 1 0,1 0 0,1 0 1,0 1-1,-4 10 0,7-18-263,0 1 0,0-1 0,0 1 0,0-1 0,0 1 0,0-1 0,0 0 0,1 1 0,-1-1 0,0 1 0,0-1 0,0 1 0,1-1 0,-1 0 0,0 1 0,0-1 0,1 1 0,-1-1 0,0 0 0,1 1 0,-1-1 0,0 0 0,1 1 0,-1-1 0,0 0 0,1 0 0,-1 0 0,1 1 0,-1-1 0,1 0 0,-1 0 0,0 0 0,1 0 0,-1 0 0,1 0 0,-1 0 0,1 0 0,-1 0 0,1 0 0,-1 0 1,1 0-1,0 0 0,24-2 151,-24 1-136,21-4-253,0-2 0,-1-1 0,0-1 1,-1 0-1,26-17 0,28-13-1839,-64 35 1832,0-1 56,0 1 0,0 0 1,1 0-1,-1 1 0,21-3 0,-30 6 204,0 0 0,-1 0 1,1 1-1,0-1 1,-1 0-1,1 0 0,0 1 1,-1-1-1,1 0 0,-1 1 1,1-1-1,0 1 0,-1-1 1,1 1-1,-1-1 0,1 1 1,-1-1-1,0 1 0,1-1 1,-1 1-1,1-1 0,-1 1 1,0 0-1,0-1 0,1 1 1,-1 0-1,0-1 0,0 1 1,0 0-1,0 0 1,0-1-1,0 1 0,0 0 1,0-1-1,0 1 0,0 0 1,0-1-1,0 1 0,0 0 1,-1-1-1,1 2 0,-10 45 1117,5-22-314,5-24-805,1 0-1,-1 0 0,1-1 0,-1 1 0,1 0 0,-1-1 1,1 1-1,-1-1 0,1 1 0,-1-1 0,1 1 1,0-1-1,-1 1 0,1-1 0,0 1 0,0-1 0,-1 0 1,1 1-1,0-1 0,0 0 0,-1 0 0,1 0 0,0 1 1,0-1-1,0 0 0,-1 0 0,1 0 0,0 0 1,0-1-1,0 1 0,-1 0 0,1 0 0,0 0 0,0-1 1,0 1-1,0-1 0,35-8 336,30-30-1193,-20 11-1856,1 9-5189,-39 23 3499,-5 11 3313,-9 27 3760,4-25-1406,2-16-1160,1 0 0,0-1 1,-1 1-1,1 0 0,0 0 0,-1-1 1,1 1-1,0 0 0,0-1 1,0 1-1,0-1 0,-1 1 0,1-1 1,0 1-1,0-1 0,0 0 1,0 1-1,0-1 0,0 0 0,0 0 1,0 0-1,0 1 0,0-1 1,0-1-1,1 1 0,-1 0 0,0 0 1,0 0-1,0 0 0,0-1 1,1 0-1,40-8 958,-3-7-2324,-1-3 0,0-1 0,47-35-1,-9-4 2148,-91 65 4252,-2 0-4300,-40 36 1287,53-39-1941,0 1 1,0-1-1,1 1 0,-1 0 1,1 0-1,0 0 0,0 1 1,0-1-1,1 1 0,0-1 1,-3 8-1,5-12-189,0 0 0,0 1 0,0-1 1,0 1-1,0-1 0,0 0 0,0 1 0,0-1 0,0 1 0,0-1 0,1 0 0,-1 1 0,0-1 0,0 0 1,0 1-1,1-1 0,-1 0 0,0 1 0,0-1 0,1 0 0,-1 0 0,0 1 0,1-1 0,-1 0 0,0 0 0,1 1 1,-1-1-1,0 0 0,1 0 0,-1 0 0,0 0 0,1 0 0,-1 1 0,1-1 0,23 2 163,23-7-154,-22-2-1077,-1-2 0,0-1 0,0-1 0,34-21 0,-27 14-2025,44-18 0,-75 36 3117,0 0 0,0 0 0,-1 0 0,1 0 0,0 1 0,0-1 0,0 0 0,0 0 0,0 0 0,0 0 0,0 1 0,-1-1 0,1 0 0,0 0 1,0 0-1,0 1 0,0-1 0,0 0 0,0 0 0,0 1 0,0-1 0,0 0 0,0 0 0,0 0 0,0 1 0,0-1 0,0 0 0,0 0 1,1 0-1,-1 1 0,0-1 0,0 0 0,0 0 0,0 0 0,0 1 0,0-1 0,0 0 0,1 0 0,-1 0 0,0 0 0,0 0 0,0 1 0,0-1 1,1 0-1,-1 0 0,0 0 0,0 0 0,0 0 0,1 0 0,-1 0 0,0 0 0,0 0 0,0 0 0,1 0 0,-1 0 0,0 0 0,0 0 0,1 0 1,-1 0-1,0 0 0,1 0 0,-14 21 2258,11-19-2057,-5 8 326,1 1 1,0-1 0,1 1-1,1 0 1,-1 0 0,2 0-1,-1 1 1,-1 14 0,4-22-505,1 0 1,-1 0-1,1-1 1,0 1-1,0 0 1,1 0-1,-1 0 1,1 0-1,0-1 1,0 1-1,0 0 1,0-1-1,1 1 1,-1-1-1,1 1 1,0-1-1,0 0 1,0 1-1,0-1 0,1 0 1,-1-1-1,1 1 1,0 0-1,0-1 1,0 1-1,0-1 1,0 0-1,1 0 1,3 1-1,68 21-661,-57-20-1364,-1 0 1,0 2-1,0 0 0,0 0 0,29 18 0,-43-22 1758,0 1 0,0-1-1,0 1 1,-1-1 0,1 1-1,0 0 1,-1 0 0,0 0-1,0 0 1,0 1 0,0-1 0,-1 0-1,3 7 1,-3-6 496,0 1-1,-1 0 1,0 0 0,1-1 0,-2 1-1,1 0 1,0 0 0,-1-1 0,0 1 0,0 0-1,0-1 1,-1 1 0,-2 5 0,-2 1 359,0 0 1,0-1-1,-1 0 1,0 0 0,-1 0-1,0-1 1,-1-1-1,-15 14 1,4-6 616,-2-1 0,1 0 0,-26 11 0,40-22-844,-1-1-1,1 0 1,-1 0 0,0-1-1,0 0 1,-11 2 0,17-4-365,1 0 0,-1 0 0,0 0 0,1 1 0,-1-1 0,1-1 0,-1 1 0,0 0 0,1 0 0,-1 0 0,1-1 0,-1 1 0,1-1 0,-1 0 0,1 1 0,0-1 0,-1 0 0,1 0 0,-1 1 0,1-1 0,0 0 0,0-1 0,0 1 0,0 0 0,0 0 0,0 0 0,0-1 0,0 1 0,0 0 0,0-1 0,1 1 0,-1-1 0,1 1 0,-1-1 0,1 1 0,-1-1 0,1 1 0,0-3 0,-1-9-261,2 0-1,-1 1 1,2-1 0,-1 0-1,2 1 1,0-1-1,0 1 1,1 0 0,1 0-1,0 0 1,1 0-1,0 1 1,15-21 0,5-4-1220,3 2 0,53-52 0,-40 47-1399,61-45 0,-29 33-5394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9.462"/>
    </inkml:context>
    <inkml:brush xml:id="br0">
      <inkml:brushProperty name="width" value="0.025" units="cm"/>
      <inkml:brushProperty name="height" value="0.025" units="cm"/>
    </inkml:brush>
  </inkml:definitions>
  <inkml:trace contextRef="#ctx0" brushRef="#br0">1 1 3812,'0'0'13207,"5"8"-11835,0 5-1001,0-1 0,-1 1 0,0 0 0,-1 1 0,0-1 0,-2 1 0,1-1 0,-1 1 0,-2 15 0,-15 141 1025,2-42-1244,13-111-117,0-4-20,1 2 1,0-1-1,0 0 1,4 16-1,-4-27-6,1 0-1,-1-1 0,1 1 1,0 0-1,0-1 1,0 1-1,0-1 0,1 1 1,-1-1-1,1 1 0,-1-1 1,1 0-1,0 0 1,0 0-1,0 0 0,0 0 1,0 0-1,0-1 1,0 1-1,1-1 0,-1 1 1,1-1-1,-1 0 0,1 0 1,-1 0-1,1 0 1,3 0-1,3 0 45,-1 0 1,1-1-1,0 0 0,-1 0 1,1-1-1,0 0 0,-1-1 0,1 0 1,15-6-1,5-4-371,40-23 0,23-9-5553,-64 34 1606,0 1-2093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6.033"/>
    </inkml:context>
    <inkml:brush xml:id="br0">
      <inkml:brushProperty name="width" value="0.025" units="cm"/>
      <inkml:brushProperty name="height" value="0.025" units="cm"/>
    </inkml:brush>
  </inkml:definitions>
  <inkml:trace contextRef="#ctx0" brushRef="#br0">388 0 13357,'0'0'4233,"-1"8"-4196,-1 2 1,-1 0-1,0 0 0,-1 0 0,0-1 1,0 1-1,-1-1 0,-1 0 0,1 0 1,-1-1-1,-1 0 0,-10 11 0,-18 18 315,-45 33 0,40-34-216,-2-1-8,27-24-81,0 1-1,0 1 1,1 0 0,1 1 0,0 0-1,1 1 1,-12 19 0,24-33-51,0-1-1,-1 1 1,1-1 0,0 1 0,-1-1 0,1 1 0,0-1 0,0 1 0,0-1 0,0 1-1,-1 0 1,1-1 0,0 1 0,0-1 0,0 1 0,0 0 0,0-1 0,0 1-1,0-1 1,1 1 0,-1-1 0,0 1 0,0 0 0,0-1 0,0 1 0,1-1-1,-1 1 1,0-1 0,1 1 0,-1-1 0,0 1 0,1-1 0,-1 1 0,1-1 0,-1 0-1,1 1 1,-1-1 0,1 0 0,-1 1 0,1-1 0,-1 0 0,1 1 0,-1-1-1,1 0 1,0 0 0,32 2-151,-24-2 131,29-2-1037,0-1 0,0-2 0,45-12 0,-6-1-2788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49.947"/>
    </inkml:context>
    <inkml:brush xml:id="br0">
      <inkml:brushProperty name="width" value="0.025" units="cm"/>
      <inkml:brushProperty name="height" value="0.025" units="cm"/>
    </inkml:brush>
  </inkml:definitions>
  <inkml:trace contextRef="#ctx0" brushRef="#br0">1 11 6983,'0'0'14915,"16"-2"-13853,87-5-736,1 5 0,131 14-1,-231-11-349,6 0-50,1 0 0,-1 1 0,0 0 0,1 1 1,9 4-1,-18-7 68,0 1 0,-1 0 0,1 0 0,-1-1 0,1 1 0,-1 0 0,1 0 0,-1 1 0,0-1 0,1 0 0,-1 0 0,0 1 0,0-1 0,0 0 0,0 1 1,0-1-1,0 1 0,-1 0 0,1-1 0,0 1 0,-1 0 0,1-1 0,-1 1 0,0 0 0,0-1 0,1 1 0,-1 0 0,0 0 0,0 0 0,-1-1 0,1 1 0,0 0 0,0-1 0,-1 1 0,1 0 0,-1-1 0,-1 4 0,-6 9 225,-1-1 0,0 0 0,-1-1 1,0 0-1,-1-1 0,0 0 0,-25 19 0,9-7 153,-51 45 421,-89 84 123,63-47-3057,86-86-2039,8-13-3444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55.431"/>
    </inkml:context>
    <inkml:brush xml:id="br0">
      <inkml:brushProperty name="width" value="0.025" units="cm"/>
      <inkml:brushProperty name="height" value="0.025" units="cm"/>
    </inkml:brush>
  </inkml:definitions>
  <inkml:trace contextRef="#ctx0" brushRef="#br0">97 0 8136,'0'0'10223,"2"9"-8627,5 45-405,-2 1 0,-4 100 0,-2-28-371,3 59-377,-17-218-1286,-29-85-1069,-9-29 2324,53 145-389,0 0-1,0 1 1,0-1 0,0 0-1,0 1 1,0-1 0,1 0-1,-1 0 1,0 1 0,0-1-1,1 0 1,-1 1 0,0-1 0,1 0-1,-1 1 1,1-1 0,-1 1-1,1-1 1,-1 0 0,1 1-1,-1 0 1,1-1 0,0 1-1,-1-1 1,1 1 0,0 0-1,-1-1 1,1 1 0,0 0 0,-1-1-1,1 1 1,0 0 0,0 0-1,-1 0 1,1 0 0,0 0-1,0 0 1,-1 0 0,1 0-1,0 0 1,0 0 0,-1 0-1,2 1 1,50 3-928,-34-2-272,19-1-2725,1-1-2766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55.776"/>
    </inkml:context>
    <inkml:brush xml:id="br0">
      <inkml:brushProperty name="width" value="0.025" units="cm"/>
      <inkml:brushProperty name="height" value="0.025" units="cm"/>
    </inkml:brush>
  </inkml:definitions>
  <inkml:trace contextRef="#ctx0" brushRef="#br0">180 0 15631,'0'0'4842,"-12"3"-3422,0 2-1226,0-1 1,0 2-1,0-1 1,1 2-1,-1-1 1,-16 15-1,22-16-170,0 0 0,0 0-1,1 0 1,0 1 0,0-1-1,1 1 1,-1 1 0,1-1-1,1 0 1,-1 1 0,1 0-1,0 0 1,1 0 0,-1 0-1,-1 10 1,4-15-25,0-1 1,0 0-1,0 0 1,0 0-1,0 0 0,0 0 1,0 1-1,0-1 1,0 0-1,0 0 1,1 0-1,-1 0 0,0 0 1,1 0-1,-1 0 1,1 0-1,-1 0 0,1 0 1,0 0-1,-1 0 1,1 0-1,0 0 0,0 0 1,0-1-1,0 1 1,-1 0-1,1-1 1,2 2-1,0-1 12,0 0-1,0 0 1,1 0-1,-1-1 1,0 1 0,0-1-1,1 0 1,-1 1-1,0-2 1,4 1 0,5-2 26,-1 0 1,0 0 0,1-1-1,-1 0 1,13-7 0,-4 0-17,0-2 1,34-26-1,-47 33 125,-1 0 0,0-1 0,0 0 0,0 0-1,0 0 1,-1-1 0,0 0 0,-1 0 0,0 0 0,0-1 0,3-7 0,-40 47 638,27-24-853,1 0-1,0 0 0,1 1 0,0-1 0,0 1 0,1 0 1,0 0-1,0 0 0,1 1 0,1-1 0,-2 12 0,3-20 4,0 0 0,0 0-1,0 0 1,1 0-1,-1 0 1,0 1 0,0-1-1,1 0 1,-1 0-1,0 0 1,1 0 0,-1 0-1,1 0 1,0 0 0,-1 0-1,1-1 1,0 1-1,-1 0 1,1 0 0,0 0-1,0-1 1,0 1-1,0 0 1,-1-1 0,3 2-1,0-1-59,-1 0 0,1-1 0,0 1 0,0 0 0,-1-1 0,1 0 0,0 1-1,0-1 1,0 0 0,3-1 0,1 0-231,0 0 0,1 0 0,-1-1 1,0 0-1,0-1 0,0 0 0,10-5 0,-6 0-916,-1 0 0,0 0 0,-1-1 0,1-1 0,-2 0 1,1 0-1,-2-1 0,11-16 0,6-19-4749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56.118"/>
    </inkml:context>
    <inkml:brush xml:id="br0">
      <inkml:brushProperty name="width" value="0.025" units="cm"/>
      <inkml:brushProperty name="height" value="0.025" units="cm"/>
    </inkml:brush>
  </inkml:definitions>
  <inkml:trace contextRef="#ctx0" brushRef="#br0">62 98 2659,'20'-59'3465,"-8"20"1792,-44 133 3058,19-61-7865,2 0 1,1 1 0,1 0-1,2 0 1,-4 64 0,10-95-433,1 0 1,0 0-1,0 0 0,0 0 1,1-1-1,-1 1 0,1 0 0,0 0 1,-1-1-1,1 1 0,0 0 1,1-1-1,-1 1 0,0-1 1,4 5-1,-4-6 45,1-1 0,-1 1 0,1-1 0,-1 1 0,1-1 0,-1 0 0,1 1 0,-1-1 0,1 0 1,0 0-1,-1 0 0,1 0 0,-1 0 0,1-1 0,0 1 0,-1 0 0,1-1 0,-1 1 0,1-1 0,-1 0 0,0 1 0,1-1 0,-1 0 0,1 0 0,-1 0 0,0 0 0,0 0 0,0 0 0,1 0 0,0-2 0,18-16 122,0 0 0,-2-1-1,0-1 1,-1 0 0,-1-1 0,-1-1-1,-1-1 1,-2 0 0,11-26-1,-19 28-1320,-4 22 959,0 0 0,-1-1-1,1 1 1,-1 0 0,1 0-1,0 0 1,-1-1-1,1 1 1,-1 0 0,1 0-1,-1 0 1,1 0 0,-1 0-1,1 0 1,-1 0 0,1 0-1,-1 0 1,1 0 0,-1 0-1,1 0 1,-1 0 0,1 0-1,0 0 1,-1 1 0,1-1-1,-1 0 1,1 0 0,-1 1-1,1-1 1,0 0 0,-1 0-1,1 1 1,-1-1-1,1 0 1,0 1 0,-1 0-1,-16 11-7439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56.457"/>
    </inkml:context>
    <inkml:brush xml:id="br0">
      <inkml:brushProperty name="width" value="0.025" units="cm"/>
      <inkml:brushProperty name="height" value="0.025" units="cm"/>
    </inkml:brush>
  </inkml:definitions>
  <inkml:trace contextRef="#ctx0" brushRef="#br0">4 0 11339,'0'0'9609,"-3"58"-7303,11-48-640,12-5-321,7-3-865,3-2-352,-3 0-1953,-4-1-3781,-5-9-6949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56.800"/>
    </inkml:context>
    <inkml:brush xml:id="br0">
      <inkml:brushProperty name="width" value="0.025" units="cm"/>
      <inkml:brushProperty name="height" value="0.025" units="cm"/>
    </inkml:brush>
  </inkml:definitions>
  <inkml:trace contextRef="#ctx0" brushRef="#br0">49 135 14189,'0'0'5344,"10"3"-3983,-1-1-1194,0 1 0,0-2 0,1 1 0,-1-1 0,0-1-1,1 1 1,-1-2 0,0 1 0,1-1 0,-1-1 0,18-4-1,-15 1-149,0-1-1,0 0 0,0 0 1,17-14-1,-27 19 55,0 0-1,0 0 0,0-1 0,0 1 1,-1-1-1,1 1 0,0-1 0,-1 0 1,1 0-1,-1 0 0,1 0 0,-1 0 1,0 0-1,0 0 0,0 0 0,0 0 1,0-1-1,-1 1 0,1 0 1,-1-1-1,1 1 0,-1 0 0,0-1 1,0 1-1,0-1 0,0 1 0,0 0 1,0-1-1,-1 1 0,1 0 0,-1-1 1,0 1-1,0 0 0,-1-3 0,0 3-34,0 0 0,-1 0-1,1 0 1,0 1-1,-1-1 1,1 1 0,-1-1-1,0 1 1,1 0-1,-1 0 1,0 0 0,0 0-1,0 1 1,0-1-1,0 1 1,0-1 0,1 1-1,-6 1 1,-2-1-45,1 0-1,-1 1 1,0 0 0,-15 4-1,13-1-4,1 1-1,0 0 1,0 1 0,0 0-1,0 1 1,1 0-1,-17 16 1,21-18 39,0 1 0,0 0 1,1 0-1,-1 0 0,2 1 1,-1-1-1,1 1 0,0 1 1,0-1-1,1 0 0,0 1 1,-4 15-1,6-21-21,1 0 1,0 1-1,0-1 1,0 0-1,0 0 1,0 0-1,0 0 0,1 1 1,-1-1-1,1 0 1,-1 0-1,1 0 1,0 0-1,0 0 0,0 0 1,0 0-1,0 0 1,0-1-1,1 1 1,-1 0-1,2 1 1,1 0 14,-1 0 1,1-1-1,0 0 1,0 1 0,0-1-1,0-1 1,0 1 0,0 0-1,9 1 1,9 0-678,0 0 1,1-2-1,31-1 0,-37 0-795,43-1-4286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57.653"/>
    </inkml:context>
    <inkml:brush xml:id="br0">
      <inkml:brushProperty name="width" value="0.025" units="cm"/>
      <inkml:brushProperty name="height" value="0.025" units="cm"/>
    </inkml:brush>
  </inkml:definitions>
  <inkml:trace contextRef="#ctx0" brushRef="#br0">246 98 4228,'0'0'9267,"1"-11"-5418,1 3-3658,-1 2 390,0-1 1,0 1-1,0 0 1,-1-1-1,0 1 1,-1-10-1,1 15-504,-1 0 0,1 0 1,0-1-1,-1 1 0,1 0 0,-1 0 0,0 0 1,1-1-1,-1 1 0,0 0 0,0 0 0,0 0 1,1 0-1,-1 0 0,0 0 0,0 1 1,0-1-1,-1 0 0,1 0 0,0 1 0,0-1 1,0 1-1,0-1 0,-1 1 0,1-1 0,0 1 1,-1 0-1,1 0 0,0-1 0,-1 1 0,1 0 1,0 0-1,0 0 0,-1 1 0,1-1 0,0 0 1,-1 0-1,1 1 0,0-1 0,0 1 0,-1-1 1,0 1-1,-5 2-82,1 0 0,0 0 1,0 0-1,1 1 0,-1 0 0,1 0 0,-1 0 1,1 1-1,1 0 0,-1-1 0,1 2 0,-6 6 1,-43 74-68,41-65 163,0 1 0,2 1 0,0 0-1,2 1 1,1-1 0,0 2 0,-5 46-1,12-68-71,0-1 0,-1 0 0,1 0-1,0 0 1,1 0 0,-1 0 0,0 1-1,1-1 1,-1 0 0,1 0 0,0 0-1,-1 0 1,1 0 0,0 0 0,0 0-1,0-1 1,1 1 0,-1 0 0,0 0-1,1-1 1,-1 1 0,1-1 0,1 2-1,1-1 19,-1-1-1,0 1 0,1-1 1,-1 0-1,1 0 0,-1 0 0,1-1 1,-1 1-1,1-1 0,-1 0 1,1 0-1,6 0 0,4-2 97,-1-1 0,1 0 0,-1-1 0,0 0 0,0-1 0,19-10 0,-11 3 18,0-1 0,-1-1 0,0-1 0,-1-1 0,-1-1 0,23-25 1,-33 32-46,0 0-1,0 0 1,-1-1 0,0 0 0,-1-1 0,-1 1 0,1-1 0,-2 0 0,0-1 0,0 1 0,-1-1 0,-1 1 0,2-27 0,-4 37-120,1 0 1,-1-1-1,0 1 1,-1-1-1,1 1 1,0 0-1,-1-1 0,1 1 1,-1 0-1,0 0 1,0-1-1,0 1 1,0 0-1,0 0 0,0 0 1,0 0-1,-1 0 1,1 0-1,-3-2 1,2 3-104,0 0 1,0 0 0,1 0 0,-1 1 0,0-1 0,0 1 0,0-1 0,0 1-1,0-1 1,0 1 0,0 0 0,0 0 0,0 0 0,0 0 0,0 0 0,0 1-1,0-1 1,-2 1 0,-4 2-783,1 0 0,0 0 0,0 0-1,0 1 1,0 0 0,0 0 0,1 0 0,0 1-1,0 0 1,-7 8 0,-8 11-5400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58.088"/>
    </inkml:context>
    <inkml:brush xml:id="br0">
      <inkml:brushProperty name="width" value="0.025" units="cm"/>
      <inkml:brushProperty name="height" value="0.025" units="cm"/>
    </inkml:brush>
  </inkml:definitions>
  <inkml:trace contextRef="#ctx0" brushRef="#br0">0 0 16624,'0'0'4281,"2"9"-2936,-1 0-1026,0 5 209,2-1 1,0 1 0,0-1 0,8 21 0,-9-31-494,0 1 1,-1 0 0,1-1 0,0 1-1,1-1 1,-1 0 0,1 0 0,-1 0 0,1 0-1,0 0 1,0-1 0,0 1 0,1-1-1,-1 0 1,0 0 0,1 0 0,-1 0-1,1-1 1,0 1 0,0-1 0,0 0 0,6 1-1,-4-1-46,-1-1-1,1 0 0,0 0 1,-1-1-1,1 1 1,0-1-1,-1 0 0,1-1 1,-1 1-1,1-1 1,-1 0-1,0-1 0,0 1 1,0-1-1,0 0 1,0 0-1,-1 0 0,1-1 1,-1 0-1,4-4 1,0-1-16,-1 0 0,0-1 0,-1 1 0,0-1 0,0-1 0,-1 1 0,-1-1 1,1 0-1,3-20 0,-10 48 54,0-1 0,1 1 0,2 26 1,0-13 76,-1-29-92,0 0 0,0 0-1,0 1 1,0-1 0,0 0-1,0 0 1,0 0 0,1 0-1,-1 1 1,0-1 0,1 0-1,-1 0 1,1 0 0,0 0-1,-1 0 1,1 0-1,0 0 1,-1 0 0,1 0-1,0 0 1,0-1 0,0 1-1,0 0 1,0 0 0,2 0-1,-1 0 16,1 0 0,-1-1 0,1 1 0,-1-1 0,1 1 0,-1-1 0,1 0-1,0 0 1,-1 0 0,1-1 0,3 0 0,3-1 27,-1 0 0,0 0 0,0-1 0,0-1 0,0 1 0,11-8 0,16-19 15,-27 23-82,1-1 0,0 1-1,0 1 1,0-1 0,11-4-1,-20 11-8,1 0-1,-1 0 0,1 0 0,0 0 0,-1 1 1,1-1-1,-1 0 0,1 0 0,-1 1 0,1-1 1,-1 0-1,1 1 0,-1-1 0,0 1 1,1-1-1,-1 0 0,1 1 0,-1-1 0,0 1 1,1-1-1,-1 1 0,0-1 0,0 1 0,1-1 1,-1 1-1,0-1 0,0 1 0,0 0 1,0-1-1,0 1 0,0-1 0,0 2 0,8 31-76,-3-12-304,-4-19 258,0 0 0,0 0 1,0 0-1,1 0 0,-1 0 1,0 0-1,1-1 0,0 1 1,-1 0-1,1-1 0,0 1 1,0-1-1,0 0 0,0 1 1,0-1-1,0 0 0,0 0 1,1-1-1,-1 1 0,0 0 1,1-1-1,-1 1 0,0-1 1,1 0-1,-1 0 0,0 0 1,5 0-1,0 0-771,0-1 0,0 0 0,0-1 0,0 1 0,0-1 0,-1-1 0,1 1 0,8-5 0,17-12-5057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58.695"/>
    </inkml:context>
    <inkml:brush xml:id="br0">
      <inkml:brushProperty name="width" value="0.025" units="cm"/>
      <inkml:brushProperty name="height" value="0.025" units="cm"/>
    </inkml:brush>
  </inkml:definitions>
  <inkml:trace contextRef="#ctx0" brushRef="#br0">172 30 16143,'-8'-2'2867,"-2"-1"-2409,0 1 0,0 1 0,0 0 0,0 0 0,0 1 0,0 0 0,1 1 0,-14 2 1,20-2-384,0-1 0,0 1 1,0 0-1,0 0 1,0 0-1,0 0 1,0 1-1,1-1 1,-1 1-1,0-1 1,1 1-1,0 0 1,-1 0-1,1 0 0,0 0 1,0 1-1,0-1 1,0 1-1,0-1 1,1 1-1,-1 0 1,1-1-1,0 1 1,0 0-1,0 0 1,0 0-1,0 0 1,0 0-1,1 0 0,-1 0 1,1 0-1,0 0 1,0 0-1,1 5 1,-1-7-74,0 0 0,1 0 0,-1 0 0,0 0 1,0 0-1,1 0 0,-1 0 0,1 0 0,-1 0 1,1-1-1,-1 1 0,1 0 0,-1 0 0,1 0 1,0-1-1,-1 1 0,1 0 0,0-1 0,0 1 0,-1-1 1,1 1-1,0-1 0,0 1 0,0-1 0,0 0 1,1 1-1,33 2 123,-25-4-98,0 0 0,0-1 1,0-1-1,16-5 0,-13 1-160,-1 0 0,-1-1 0,0 0 0,0-1 0,0 0 0,-1-1 1,-1 0-1,0-1 0,16-22 0,-33 86 282,6-47-70,0 1 0,0 0 0,1 0 0,1 0 0,-1-1 0,1 14 0,0-19-62,0 0 0,1 0-1,-1 0 1,0 0 0,1 0 0,-1 0 0,0 0 0,1 0 0,-1 0-1,1 0 1,-1 0 0,1 0 0,0-1 0,-1 1 0,1 0 0,0 0 0,0-1-1,0 1 1,-1 0 0,3 0 0,-2 0 8,1-1 0,0 0 0,0 1 0,0-1 0,0 0 0,0 0 0,0 0 1,0 0-1,0 0 0,-1 0 0,1-1 0,0 1 0,0 0 0,0-1 0,2-1 0,5-1 1,-1-1 0,0-1 0,-1 0 1,1 0-1,-1 0 0,11-11 0,-10 9-174,0 1 1,-1 0-1,2 0 1,16-8-1,-25 14 107,1 1-1,0-1 1,-1 1 0,1-1 0,0 1-1,-1 0 1,1-1 0,-1 1-1,1 0 1,-1-1 0,0 1 0,1 0-1,-1-1 1,0 1 0,1 0 0,-1 0-1,0 0 1,0-1 0,1 1 0,-1 0-1,0 0 1,0 0 0,0 0-1,0 0 1,0-1 0,-1 1 0,1 0-1,0 0 1,0 0 0,-1 1-97,1 1-1,0-1 1,0 0 0,0 0 0,1 0-1,-1 0 1,0 0 0,1 0-1,0 0 1,-1 0 0,1 0 0,0 0-1,0-1 1,0 1 0,0 0 0,0 0-1,0-1 1,3 4 0,0-4-179,-1-1 1,1 1-1,0 0 1,0-1-1,0 0 1,-1 0-1,1 0 1,0 0-1,0-1 1,0 0-1,-1 1 1,1-1-1,0-1 1,-1 1-1,1 0 1,-1-1-1,6-3 1,0-1-1281,1 0 0,-2-1 0,1 0 0,13-16 0,9-12-5882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59.139"/>
    </inkml:context>
    <inkml:brush xml:id="br0">
      <inkml:brushProperty name="width" value="0.025" units="cm"/>
      <inkml:brushProperty name="height" value="0.025" units="cm"/>
    </inkml:brush>
  </inkml:definitions>
  <inkml:trace contextRef="#ctx0" brushRef="#br0">91 1 7303,'0'0'11894,"-6"9"-10314,-8 17-669,1 0 0,1 1-1,-15 48 1,22-59-651,1 1 0,1-1 1,0 1-1,1 0 0,1 0 0,1 0 0,0 0 0,4 27 0,-4-43-259,0 0 0,0-1 0,0 1 0,0 0 0,0-1 0,0 1 0,0 0 0,0-1 0,0 1 0,0 0 0,0-1 0,1 1 0,-1-1 0,0 1 0,1 0 0,-1-1 0,0 1 0,1-1 0,-1 1-1,0-1 1,1 1 0,-1-1 0,1 1 0,-1-1 0,1 1 0,-1-1 0,1 0 0,-1 1 0,1-1 0,0 0 0,-1 0 0,1 1 0,-1-1 0,1 0 0,0 0 0,-1 0 0,1 0 0,0 0 0,-1 1 0,1-1 0,0 0 0,-1-1 0,1 1 0,0 0-1,-1 0 1,1 0 0,-1 0 0,1 0 0,0-1 0,-1 1 0,1 0 0,-1-1 0,1 1 0,-1 0 0,1-1 0,0 1 0,0-1 0,1-1-61,0 0-1,0 0 1,1-1-1,-1 1 1,0 0 0,-1-1-1,1 0 1,0 1 0,-1-1-1,3-5 1,-1-8-21,0 1 0,-1-1 0,0 0 0,-1 0 1,-1 0-1,-2-17 0,-1 24 238,-1 16-40,1 20-33,4-24-76,0-1 1,1 1 0,-1 0-1,1-1 1,0 1-1,0-1 1,0 0 0,0 0-1,0 0 1,0 0 0,1 0-1,-1 0 1,0 0 0,1-1-1,0 1 1,-1-1 0,1 0-1,0 0 1,0 0 0,0 0-1,0 0 1,0-1 0,0 1-1,0-1 1,0 0 0,0 0-1,4 0 1,8 0 39,-1 0 1,0 0 0,0-2 0,23-4-1,-24 2-79,0 0 0,-1-1 0,1-1 0,12-7 0,-21 11 20,1-1 1,-1 0-1,1 0 1,-1 0-1,0 0 0,0-1 1,0 0-1,-1 1 0,1-1 1,-1-1-1,0 1 0,0 0 1,3-7-1,-26 27 155,15-10-33,0 0-1,0 1 0,1 0 0,0 0 1,0 0-1,0 1 0,1-1 1,1 1-1,-1 0 0,1 0 1,0 0-1,1 0 0,0 0 1,0 10-1,1-17-105,0 0 0,0 0 1,0 1-1,0-1 0,0 0 0,0 0 0,1 0 1,-1 0-1,0 0 0,1 1 0,-1-1 0,1 0 0,-1 0 1,1 0-1,0 0 0,-1 0 0,1 0 0,0-1 0,0 1 1,-1 0-1,1 0 0,0 0 0,0-1 0,0 1 1,0 0-1,0-1 0,0 1 0,0-1 0,0 1 0,0-1 1,1 0-1,-1 1 0,0-1 0,0 0 0,0 0 1,0 0-1,1 0 0,-1 0 0,0 0 0,0 0 0,0 0 1,0 0-1,1-1 0,-1 1 0,0 0 0,0-1 1,0 1-1,0-1 0,2 0 0,1-1-221,1 0 1,0 0-1,-1-1 0,1 1 0,-1-1 1,0 0-1,0 0 0,0-1 1,0 1-1,5-6 0,-3-1-1074,-1 0 0,0 0 0,0 0 0,-1 0 0,3-12-1,6-23-5152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05:26.948"/>
    </inkml:context>
    <inkml:brush xml:id="br0">
      <inkml:brushProperty name="width" value="0.025" units="cm"/>
      <inkml:brushProperty name="height" value="0.025" units="cm"/>
    </inkml:brush>
  </inkml:definitions>
  <inkml:trace contextRef="#ctx0" brushRef="#br0">2 1 15182,'0'0'4634,"0"9"-4153,-1 228 1248,1-236-1724,0-1-1,0 1 1,0-1-1,0 0 0,0 1 1,0-1-1,0 0 1,1 0-1,-1 1 1,0-1-1,0 0 1,0 1-1,1-1 1,-1 0-1,0 0 0,0 1 1,1-1-1,-1 0 1,0 0-1,1 0 1,-1 1-1,0-1 1,1 0-1,-1 0 1,0 0-1,1 0 1,-1 0-1,0 0 0,1 0 1,-1 0-1,0 0 1,1 0-1,-1 0 1,0 0-1,1 0 1,-1 0-1,0 0 1,1 0-1,-1 0 0,0 0 1,1 0-1,-1 0 1,0 0-1,1-1 1,-1 1-1,0 0 1,1 0-1,-1 0 1,0-1-1,0 1 0,1 0 1,-1 0-1,0-1 1,0 1-1,1 0 1,-1-1-1,0 1 1,0-1-1,20-15 603,26-45 933,61-104 1,-107 165-1533,0 0 0,0 1 0,0-1 1,0 0-1,0 0 0,0 0 1,0 0-1,0 0 0,0 0 1,0 0-1,0 0 0,0 0 0,0 1 1,0-1-1,0 0 0,0 0 1,0 0-1,0 0 0,0 0 0,0 0 1,0 0-1,0 0 0,0 0 1,0 0-1,0 1 0,0-1 1,0 0-1,0 0 0,0 0 0,1 0 1,-1 0-1,0 0 0,0 0 1,0 0-1,0 0 0,0 0 0,0 0 1,0 0-1,0 0 0,0 0 1,1 0-1,-1 0 0,0 0 1,0 0-1,0 0 0,0 0 0,0 0 1,0 0-1,0 0 0,0 0 1,0 0-1,1 0 0,-1 0 0,0 0 1,0 0-1,0 0 0,0 0 1,0 0-1,0 0 0,0 0 1,0-1-1,1 18 36,-2 21-90,-10 13 4,-1 9-1344,13-24-2284,0-35 3426,-1-1 1,1 0 0,-1 0-1,1 0 1,0 0-1,-1 0 1,1 0-1,-1 0 1,1 0 0,-1 0-1,1 0 1,-1 0-1,1 0 1,-1 0-1,1 0 1,-1-1 0,1 1-1,-1 0 1,1 0-1,-1-1 1,1 1-1,-1 0 1,0 0 0,2-2-1,12-13-3850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59.544"/>
    </inkml:context>
    <inkml:brush xml:id="br0">
      <inkml:brushProperty name="width" value="0.025" units="cm"/>
      <inkml:brushProperty name="height" value="0.025" units="cm"/>
    </inkml:brush>
  </inkml:definitions>
  <inkml:trace contextRef="#ctx0" brushRef="#br0">42 0 16656,'0'0'2370,"-21"54"353,13-24-1218,0 6-224,6-4-352,-1-1-513,3-3-319,0-4-258,5-6-2049,2-5-1890,-6-4-2786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6:59.870"/>
    </inkml:context>
    <inkml:brush xml:id="br0">
      <inkml:brushProperty name="width" value="0.025" units="cm"/>
      <inkml:brushProperty name="height" value="0.025" units="cm"/>
    </inkml:brush>
  </inkml:definitions>
  <inkml:trace contextRef="#ctx0" brushRef="#br0">1 63 17424,'0'0'3908,"80"-30"-3203,-40 20 128,4 2-513,1 1-320,-5 4-1057,-10 0-2370,-4 1-3396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00.213"/>
    </inkml:context>
    <inkml:brush xml:id="br0">
      <inkml:brushProperty name="width" value="0.025" units="cm"/>
      <inkml:brushProperty name="height" value="0.025" units="cm"/>
    </inkml:brush>
  </inkml:definitions>
  <inkml:trace contextRef="#ctx0" brushRef="#br0">7 1 12236,'0'0'5439,"-2"10"-3148,2-5-2180,-1-1 70,0 0 1,0 0-1,0 0 1,1 0 0,-1 0-1,1 0 1,0 0-1,1 0 1,-1 0-1,1 1 1,-1-1-1,1 0 1,1 0-1,-1-1 1,0 1-1,1 0 1,0 0-1,0-1 1,0 1 0,0-1-1,1 1 1,-1-1-1,1 0 1,0 0-1,0 0 1,0 0-1,6 3 1,-3-2-188,0-1 1,1-1-1,0 0 0,0 1 1,-1-2-1,1 1 0,0-1 1,0 0-1,1-1 0,-1 0 1,0 0-1,0 0 0,0-1 1,0 0-1,0 0 0,0-1 1,0 0-1,0 0 1,-1 0-1,1-1 0,-1 0 1,0-1-1,0 1 0,0-1 1,0 0-1,0-1 0,-1 1 1,0-1-1,0 0 0,0-1 1,0 1-1,-1-1 1,0 0-1,5-11 0,-19 43 198,1 0 1,1 1-1,1 0 0,1 0 0,1 1 0,2-1 1,1 1-1,1 0 0,1 0 0,4 28 0,4-9 415,-3-25-527,-2-1 1,0 1-1,-2-1 1,0 1-1,-3 25 0,2-44-51,0 0 1,0-1-1,-1 1 0,1 0 0,-1-1 0,0 1 0,0 0 0,0-1 0,0 1 1,-1-1-1,1 1 0,0-1 0,-1 0 0,0 0 0,0 0 0,1 0 0,-1 0 1,0 0-1,-1 0 0,1 0 0,0-1 0,0 1 0,-1-1 0,1 0 0,-1 0 1,1 1-1,-1-2 0,0 1 0,1 0 0,-1 0 0,0-1 0,1 0 0,-6 1 1,4-2 28,-1 1 1,1-1-1,-1 1 1,1-1-1,-1-1 1,1 1 0,-1-1-1,1 1 1,0-1-1,0 0 1,0-1 0,0 1-1,0-1 1,1 0-1,-1 0 1,1 0 0,-1 0-1,1 0 1,-4-7-1,-1-2-107,1 0 0,1 0 0,0-1-1,1 1 1,0-1 0,1 0 0,1-1-1,0 1 1,1-1 0,0 1 0,1-1-1,0 0 1,2-15 0,0 18-308,0 0 0,1 0 0,0 0 0,1 0 0,0 1 0,1-1 0,0 1 0,0 0 0,1 0 0,1 1 0,0-1 0,0 1 0,1 0 0,0 1 0,0-1 0,14-11 0,24-13-5270,4 1-6293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01.063"/>
    </inkml:context>
    <inkml:brush xml:id="br0">
      <inkml:brushProperty name="width" value="0.025" units="cm"/>
      <inkml:brushProperty name="height" value="0.025" units="cm"/>
    </inkml:brush>
  </inkml:definitions>
  <inkml:trace contextRef="#ctx0" brushRef="#br0">36 11 17424,'-3'9'961,"-6"36"541,1 0-1,-3 67 1,7 101 1088,12-217-1656,0-6-809,-2 0 0,1 0 0,-2-1 0,1 0 0,-1 0 0,-1-1 0,0 1 0,-1-1-1,0 0 1,2-23 0,0-9-523,-2-58 0,-3 99 360,0 11 7,0 0 0,1-1 0,0 1 0,0-1 0,0 1 0,1-1 0,0 1 0,7 13 0,-7-18 30,0 1 0,0-1 0,1 1 0,-1-1 0,1 0 0,0 0-1,0 0 1,0 0 0,1 0 0,-1-1 0,1 0 0,-1 0 0,1 0 0,0 0 0,0 0 0,-1-1 0,1 1 0,8 1 0,-4-2 43,0 0 1,0 0 0,-1 0-1,1-1 1,0-1 0,0 1-1,0-1 1,-1 0 0,1-1-1,0 0 1,-1 0-1,1 0 1,-1-1 0,0-1-1,0 1 1,0-1 0,0 0-1,-1 0 1,0-1 0,1 0-1,-2 0 1,1-1 0,9-11-1,-7 7 0,0-1 1,-2 1-1,1-1 0,-1-1 0,-1 1 0,0-1 0,0 0 0,-1 0 0,-1 0 0,0-1 0,-1 1 0,0-1 0,-1 0 0,0-13 0,-1 26-44,0 0-1,0-1 1,0 1-1,0-1 1,0 1-1,0 0 1,0-1-1,0 1 0,0 0 1,0-1-1,0 1 1,0-1-1,0 1 1,0 0-1,0-1 0,0 1 1,0 0-1,-1-1 1,1 1-1,0 0 1,0-1-1,0 1 1,-1 0-1,1 0 0,0-1 1,0 1-1,-1 0 1,1 0-1,0-1 1,-1 1-1,1 0 1,0 0-1,-1 0 0,1-1 1,0 1-1,-1 0 1,1 0-1,-1 0 1,-13 8-228,-11 21-108,-8 25 460,19-34-13,2 0 0,0 1-1,1 0 1,1 0 0,-14 43-1,24-63-98,0 1 0,-1 0-1,1-1 1,0 1-1,0 0 1,0 0 0,0-1-1,0 1 1,1 0 0,-1-1-1,0 1 1,1 0 0,0-1-1,-1 1 1,1-1 0,0 1-1,-1-1 1,1 1 0,0-1-1,0 1 1,0-1-1,1 0 1,0 2 0,38 21 118,-35-22-136,1 1 1,-1-1-1,0 1 1,0 1-1,0-1 0,-1 1 1,6 4-1,0 8 153,-1-3-2091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01.642"/>
    </inkml:context>
    <inkml:brush xml:id="br0">
      <inkml:brushProperty name="width" value="0.025" units="cm"/>
      <inkml:brushProperty name="height" value="0.025" units="cm"/>
    </inkml:brush>
  </inkml:definitions>
  <inkml:trace contextRef="#ctx0" brushRef="#br0">38 88 15246,'0'0'11958,"10"3"-11701,-1-1-203,1 0 0,0-1 0,0 0 0,0 0 1,0-1-1,0 0 0,16-3 0,-23 2-64,1 1 0,-1-1 0,0 1-1,0-1 1,0 0 0,0 0 0,0-1-1,0 1 1,-1-1 0,1 1 0,0-1 0,-1 0-1,1 0 1,-1 0 0,1 0 0,-1 0-1,0-1 1,0 1 0,0-1 0,0 1 0,-1-1-1,1 0 1,-1 0 0,1 0 0,-1 1-1,0-1 1,0-1 0,0 1 0,-1 0-1,1 0 1,-1 0 0,1-6 0,-1 9-23,0-1 0,0 0 1,0 0-1,0 0 0,0 1 1,0-1-1,-1 0 0,1 0 0,0 0 1,0 1-1,0-1 0,-1 0 1,1 0-1,0 1 0,-1-1 1,1 0-1,-1 1 0,1-1 1,-1 0-1,1 1 0,-1-1 0,1 1 1,-1-1-1,0 1 0,1-1 1,-1 1-1,0-1 0,1 1 1,-2-1-1,-24 4-510,19-1 602,1 1 1,0 0 0,-1 0 0,1 1 0,1 0 0,-7 4 0,3 2 336,9-9-300,-1 0 0,0 0 1,0 1-1,1-1 0,-1 0 0,0 0 0,0 0 1,0 0-1,0 0 0,0 0 0,0 0 0,0 0 1,-1-1-1,1 1 0,0 0 0,0-1 1,-1 1-1,1-1 0,0 1 0,-1-1 0,1 0 1,0 1-1,-1-1 0,1 0 0,0 0 0,-1 0 1,1 0-1,-1 0 0,1 0 0,0-1 0,-1 1 1,1 0-1,0-1 0,-1 1 0,-1-2 0,2 1-108,-1 0-1,1 0 0,-1 1 1,1-1-1,-1 0 0,0 0 1,1 1-1,-1-1 0,0 1 1,1 0-1,-1-1 0,0 1 1,0 0-1,1 0 0,-1 0 1,0 0-1,1 0 0,-1 0 1,0 1-1,0-1 0,1 1 1,-1-1-1,0 1 0,1-1 1,-1 1-1,1 0 0,-1 0 0,1 0 1,-1 0-1,1 0 0,0 0 1,-1 0-1,1 1 0,0-1 1,0 0-1,0 1 0,0-1 1,0 1-1,0-1 0,0 1 1,0 2-1,0-2 4,-1 0 0,1 0 0,0 0 0,1 0 0,-1 0 0,0 1 0,1-1 0,-1 0 0,1 1 0,0-1 0,0 0 0,0 1 0,0-1 0,0 0 0,0 1 0,1-1 0,-1 0 0,1 1 0,-1-1 0,1 0 0,0 0 0,0 1 0,0-1 0,0 0 0,0 0 0,1 0 0,-1 0 0,1-1 0,-1 1 0,3 2 0,2 0 23,0 0 0,0-1 0,1 0 0,0 0 0,0 0 0,0 0 0,0-1 0,0 0 0,0-1 0,0 0-1,1 0 1,11 0 0,-18-1-110,-1-1-1,1 1 1,0-1-1,0 1 1,0 0-1,-1-1 1,1 1-1,0-1 1,0 0-1,-1 1 1,1-1-1,0 0 1,-1 1-1,1-1 1,-1 0-1,1 0 1,-1 1-1,1-1 1,-1 0-1,1 0 1,-1 0-1,0 0 0,0 1 1,1-3-1,4-22-7280,-4 14 490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02.437"/>
    </inkml:context>
    <inkml:brush xml:id="br0">
      <inkml:brushProperty name="width" value="0.025" units="cm"/>
      <inkml:brushProperty name="height" value="0.025" units="cm"/>
    </inkml:brush>
  </inkml:definitions>
  <inkml:trace contextRef="#ctx0" brushRef="#br0">119 67 17168,'0'0'4794,"2"-9"-2744,8-26-512,-10 35-1518,0 0 1,0 0 0,0-1 0,1 1 0,-1 0-1,0 0 1,0-1 0,0 1 0,0 0 0,0 0 0,0-1-1,0 1 1,0 0 0,0 0 0,-1-1 0,1 1 0,0 0-1,0 0 1,0-1 0,0 1 0,0 0 0,0 0-1,0-1 1,-1 1 0,1 0 0,0 0 0,0 0 0,0-1-1,0 1 1,-1 0 0,1 0 0,0 0 0,0 0 0,-1 0-1,1-1 1,0 1 0,0 0 0,0 0 0,-1 0 0,1 0-1,0 0 1,0 0 0,-1 0 0,1 0 0,0 0-1,-1 0 1,1 0 0,0 0 0,0 0 0,-1 0 0,1 0-1,0 0 1,0 0 0,-1 0 0,1 0 0,0 0 0,0 1-1,0-1 1,-1 0 0,1 0 0,0 0 0,0 0 0,-1 1-1,1-1 1,0 0 0,0 0 0,0 0 0,-1 1 0,-14 8-44,3-1 67,1 0 1,1 1-1,-1 0 0,1 1 1,1 1-1,0-1 0,1 1 1,-1 1-1,-6 13 0,15-24-39,0-1-1,0 1 1,0 0-1,0-1 1,0 1-1,0-1 1,0 1-1,0-1 1,0 1-1,0-1 1,1 1-1,-1-1 1,0 1-1,0-1 0,1 0 1,-1 1-1,0-1 1,0 1-1,1-1 1,-1 1-1,1-1 1,-1 0-1,0 1 1,1-1-1,-1 0 1,1 1-1,-1-1 1,1 0-1,-1 0 1,1 0-1,-1 1 1,1-1-1,-1 0 1,1 0-1,-1 0 1,1 0-1,-1 0 1,1 0-1,-1 0 0,1 0 1,-1 0-1,1 0 1,-1 0-1,1 0 1,-1 0-1,1 0 1,-1-1-1,1 1 1,0-1-1,32-5 183,58-33-819,-65 27 251,45-16 1,-71 28 381,0-1 0,1 1 0,-1 0 0,1 0 0,-1 0 0,1 0 0,-1 0 1,1 0-1,-1 0 0,0 0 0,1 0 0,-1 0 0,1 0 0,-1 0 0,1 0 0,-1 0 0,1 0 0,-1 0 0,0 1 0,1-1 0,-1 0 0,1 0 1,-1 0-1,0 1 0,1-1 0,-1 0 0,0 1 0,1-1 0,-1 0 0,0 1 0,1-1 0,-1 0 0,0 1 0,0-1 0,1 1 0,-1-1 1,0 0-1,0 1 0,0-1 0,0 1 0,1-1 0,-1 1 0,0-1 0,0 0 0,0 1 0,0 0 0,-2 32 103,1-31-95,0 1-1,1 0 1,0 0 0,-1-1 0,1 1 0,0 0 0,0 0-1,1 0 1,-1-1 0,2 5 0,-2-7 1,1 1 0,0-1 0,-1 0 0,1 1 0,0-1 0,-1 0 0,1 1 0,0-1 0,0 0 0,-1 0 0,1 0 0,0 0-1,0 0 1,0 0 0,-1 0 0,1 0 0,0 0 0,0 0 0,-1 0 0,1-1 0,0 1 0,0 0 0,-1 0 0,1-1 0,0 1 0,-1-1 0,1 1 0,0 0 0,0-2 0,21-13 129,-10 2-382,0 0 0,17-25 0,17-20-4335,-45 58 4039,8 18-32,-7-16 614,1 1-1,-1-1 1,1 0 0,0 0 0,-1 0-1,1-1 1,0 1 0,0-1-1,0 0 1,1 1 0,-1-1 0,0-1-1,0 1 1,1 0 0,-1-1-1,0 1 1,1-1 0,-1 0 0,1 0-1,-1-1 1,6 0 0,5-3 136,-1 0 1,0 0-1,-1-1 1,14-7-1,6-3 55,-31 15-255,-1 0 0,1 0 1,-1 0-1,1 0 0,-1 0 0,1 0 0,-1 0 0,1 0 0,0 0 0,-1 0 1,1 0-1,-1 0 0,1 1 0,-1-1 0,1 0 0,-1 0 0,1 0 0,-1 1 0,1-1 1,-1 0-1,1 1 0,-1-1 0,0 1 0,1-1 0,-1 0 0,0 1 0,1-1 1,-1 1-1,0-1 0,1 1 0,-1-1 0,0 1 0,0-1 0,0 1 0,1-1 1,-1 1-1,0-1 0,0 1 0,0-1 0,0 1 0,0 0 0,0-1 0,0 1 0,0-1 1,0 1-1,0-1 0,-1 2 0,-1 35 52,2-33-5,-15 90 515,7-48 168,-3 60 1,10-69-504,2-8-148,-7 46 0,6-70-37,-1 1 0,-1 0 0,1 0 1,-1 0-1,0 0 0,0-1 0,0 1 0,-1-1 1,0 0-1,0 0 0,0 0 0,0 0 1,-8 8-1,10-12 71,-1 0-1,1 1 1,0-1 0,0 0 0,-1 0-1,1 0 1,-1 0 0,1 0 0,-1 0-1,0 0 1,1-1 0,-1 1 0,0 0-1,1-1 1,-1 0 0,0 1 0,0-1-1,1 0 1,-1 0 0,0 0 0,0 0-1,0 0 1,1 0 0,-1 0 0,0-1-1,0 1 1,1-1 0,-1 1 0,0-1-1,1 0 1,-1 0 0,1 1 0,-1-1-1,1 0 1,-1-1 0,1 1 0,-1 0-1,1 0 1,0 0 0,0-1 0,0 1-1,0-1 1,0 1 0,-2-3 0,-1-4 55,1 1 1,-1 0-1,1-1 0,0 0 1,1 0-1,0 0 1,0 0-1,0-12 1,1 4-215,0 0 0,1 0 1,1 0-1,1 0 0,0 0 1,7-24-1,-6 31-99,0 0 0,1 1 1,0-1-1,1 1 0,0 0 0,0 0 1,1 0-1,0 1 0,0-1 1,0 1-1,1 1 0,11-9 0,56-34-7222,-67 44 5829,36-21-12086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03.276"/>
    </inkml:context>
    <inkml:brush xml:id="br0">
      <inkml:brushProperty name="width" value="0.025" units="cm"/>
      <inkml:brushProperty name="height" value="0.025" units="cm"/>
    </inkml:brush>
  </inkml:definitions>
  <inkml:trace contextRef="#ctx0" brushRef="#br0">167 262 6054,'0'0'16725,"-11"-7"-15460,4 2-1139,5 2-113,0 1 0,0 0-1,0 0 1,-1 1 0,1-1-1,-1 0 1,1 1 0,-1-1-1,0 1 1,1 0-1,-1 0 1,0 0 0,0 0-1,0 1 1,0-1 0,0 1-1,0 0 1,0-1 0,0 1-1,0 1 1,1-1 0,-1 0-1,0 1 1,0-1 0,0 1-1,0 0 1,-4 2 0,1 1 3,0 1 0,0 0 1,1 0-1,-1 0 1,1 1-1,0 0 0,1 0 1,-6 8-1,8-10 1,0 0-1,0-1 1,0 1-1,1 0 0,-1 0 1,1 1-1,0-1 1,0 0-1,1 0 1,-1 0-1,1 1 0,0-1 1,0 0-1,0 1 1,0-1-1,2 5 1,-1-8-2,0 1 0,0 0 0,1 0 0,-1-1 0,0 1 1,1 0-1,-1-1 0,1 1 0,0-1 0,-1 0 0,1 0 1,0 0-1,0 0 0,0 0 0,0 0 0,0 0 0,0 0 1,0-1-1,0 1 0,0-1 0,0 0 0,0 1 0,0-1 1,1 0-1,2-1 0,5 2 126,1-1 0,-1-1 0,0 0 0,12-3 0,-9 0-90,0-1-1,-1 0 1,1-1-1,-1 0 1,-1-1-1,1 0 0,-1-1 1,0 0-1,-1-1 1,1 0-1,-2-1 1,0 0-1,0 0 1,-1-1-1,0 0 0,0-1 1,-2 1-1,1-2 1,7-20-1,-17 39-571,-13 41 151,16-46 373,0 0 0,-1 0-1,1 0 1,0 0 0,0 0 0,0 0-1,0 1 1,0-1 0,0 0-1,0 0 1,1 0 0,-1 0 0,0 0-1,1 0 1,-1 1 0,1-1-1,-1 0 1,1 0 0,-1 0 0,1 0-1,0-1 1,-1 1 0,1 0 0,0 0-1,0 0 1,0 0 0,0-1-1,-1 1 1,1 0 0,0-1 0,0 1-1,0-1 1,1 1 0,-1-1-1,0 0 1,0 1 0,0-1 0,0 0-1,0 0 1,0 0 0,1 0 0,0 0-1,10 0 50,-1-1 1,1-1-1,-1 0 0,0 0 0,0-1 1,0-1-1,0 0 0,-1 0 0,0-1 1,1 0-1,-2-1 0,1 0 0,-1-1 1,0 0-1,12-11 0,-2 1 9,-1-1 0,-1-1 0,0-1 0,-2-1-1,24-39 1,-22 23-71,-15 31-282,-11 24 7,-1 3 226,-83 191 347,81-178-170,1 0 1,2 1 0,1 1 0,-4 51-1,10-44-94,-5 52 19,6-87-36,-1-1 0,0 0 0,0 0 0,0 0 0,-1 0 0,1-1 0,-2 1 0,1-1 0,-1 1 0,-5 6 0,8-12 4,1 0-1,-1 0 0,0 0 1,0 0-1,1 0 0,-1 0 1,0-1-1,0 1 0,0 0 1,0 0-1,0-1 0,0 1 1,0 0-1,-1-1 0,1 1 1,0-1-1,0 1 0,0-1 1,-1 0-1,1 0 0,0 1 1,-2-1-1,2-1 10,0 1 0,0-1 0,0 0 0,0 1-1,1-1 1,-1 0 0,0 1 0,0-1 0,1 0 0,-1 0 0,1 0 0,-1 0 0,1 0 0,-1 0 0,1 0 0,-1 0 0,1 0 0,0 0 0,-1 0-1,1-1 1,-2-11 147,1 0 0,0 1-1,1-17 1,0 22-155,0-14-31,1 0 0,1 0 0,1 0 0,1 0 0,1 0 0,1 1-1,0-1 1,2 2 0,11-24 0,-12 31-265,0 0-1,1 1 0,0 0 1,1 0-1,0 1 0,15-13 1,-15 16-414,1 0-1,-1 0 1,1 1 0,0 0 0,0 1 0,1 1 0,0-1-1,15-3 1,20-2-7864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04.179"/>
    </inkml:context>
    <inkml:brush xml:id="br0">
      <inkml:brushProperty name="width" value="0.025" units="cm"/>
      <inkml:brushProperty name="height" value="0.025" units="cm"/>
    </inkml:brush>
  </inkml:definitions>
  <inkml:trace contextRef="#ctx0" brushRef="#br0">96 151 9929,'0'0'9428,"-1"9"-8547,-6 32-318,-1-1 1,-22 63-1,17-64-213,2 1 0,1 0 1,-5 53-1,17-81 492,5-17-286,8-21 19,-15 25-541,22-48 32,-2 0 1,-2-1-1,-3-1 0,-2-1 1,-2 0-1,6-78 0,-19 156-77,1-15 18,0 1-1,1 0 0,0 0 0,1-1 1,3 21-1,-3-30 6,0 1 1,-1-1-1,1 0 0,0 0 1,0 1-1,1-1 1,-1 0-1,0 0 1,1-1-1,-1 1 0,1 0 1,-1 0-1,1-1 1,0 1-1,0-1 0,0 1 1,0-1-1,0 0 1,0 0-1,0 0 0,0 0 1,1 0-1,-1 0 1,0 0-1,0-1 1,1 1-1,-1-1 0,1 0 1,-1 0-1,0 0 1,1 0-1,-1 0 0,5-1 1,0-1 57,1 1 1,0-2-1,-1 1 0,0-1 1,0 0-1,0 0 0,0-1 1,0 0-1,-1 0 0,1-1 1,-1 0-1,0 0 0,7-8 1,7-9 8,-1 0 0,19-29 0,-32 44-67,-1-1 0,1 0-1,-1 0 1,-1 0 0,0 0-1,0-1 1,0 0 0,-1 0-1,0 0 1,2-16-1,-18 43-523,-2 20 476,3-1-1,1 1 1,1 1-1,-7 68 1,13-76 36,2-18-1,-3 13 37,1 1 0,1 0-1,1-1 1,2 1 0,4 45 0,-3-70-87,-1 0 1,1-1-1,-1 1 1,1 0-1,-1-1 1,1 1-1,0-1 1,0 1-1,0-1 1,0 1-1,0-1 1,0 0-1,0 1 1,0-1-1,1 0 1,-1 0-1,0 0 1,1 0-1,-1 0 1,1 0-1,-1 0 1,1 0-1,-1-1 1,1 1-1,0-1 1,-1 1-1,1-1 1,0 1-1,0-1 1,-1 0-1,1 0 1,0 0-1,-1 0 1,1 0-1,0 0 1,0-1-1,-1 1 1,1-1-1,0 1 1,-1-1-1,3 0 1,2-1-608,0-1 1,0 1-1,0-1 1,0 0-1,0-1 1,-1 1-1,1-1 1,-1 0-1,8-8 1,13-24-6256,-2-4-4501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05.040"/>
    </inkml:context>
    <inkml:brush xml:id="br0">
      <inkml:brushProperty name="width" value="0.025" units="cm"/>
      <inkml:brushProperty name="height" value="0.025" units="cm"/>
    </inkml:brush>
  </inkml:definitions>
  <inkml:trace contextRef="#ctx0" brushRef="#br0">147 15 16239,'0'0'4437,"-11"12"-2494,-7 6-1387,-6 5 660,0 2-1,1 1 1,-22 34-1,45-60-1212,0 0-1,0 0 1,-1 1 0,1-1-1,0 0 1,0 0 0,0 0-1,0 1 1,0-1 0,0 0-1,0 0 1,-1 0-1,1 1 1,0-1 0,0 0-1,0 0 1,0 1 0,0-1-1,0 0 1,0 0-1,0 0 1,0 1 0,0-1-1,0 0 1,0 0 0,0 1-1,1-1 1,-1 0-1,0 0 1,0 0 0,0 1-1,0-1 1,0 0 0,0 0-1,0 0 1,1 1 0,-1-1-1,0 0 1,0 0-1,0 0 1,0 0 0,1 0-1,-1 1 1,0-1 0,0 0-1,0 0 1,1 0-1,-1 0 1,0 0 0,0 0-1,1 0 1,18-1 149,22-9 24,-40 9-176,18-5-168,1 1 1,1 1 0,-1 0 0,0 2-1,1 0 1,-1 1 0,1 1-1,29 4 1,-48-3 180,0-1-1,0 1 1,0-1 0,0 1-1,0 0 1,0 0-1,-1 0 1,1 0 0,0 0-1,0 1 1,-1-1-1,1 0 1,-1 1 0,1-1-1,-1 1 1,0-1-1,1 1 1,-1 0 0,0 0-1,0 0 1,0-1-1,-1 1 1,1 0 0,0 0-1,-1 0 1,1 0-1,-1 0 1,0 0 0,1 0-1,-1 1 1,0 1-1,0-1 25,0 0-1,1 0 0,-1 0 1,1 0-1,0 0 0,0 0 1,0-1-1,0 1 0,0 0 1,1-1-1,-1 1 0,4 3 1,-4-5-24,-1-1 1,1 0-1,0 1 1,0-1 0,0 0-1,0 1 1,0-1-1,0 0 1,0 0 0,0 0-1,-1 0 1,1 0-1,0 0 1,0 0 0,0 0-1,0 0 1,0 0-1,0 0 1,0-1 0,0 1-1,0 0 1,-1-1-1,1 1 1,0-1 0,0 1-1,0-1 1,-1 1-1,1-1 1,0 1 0,0-1-1,-1 0 1,1 0-1,-1 1 1,1-1 0,0-1-1,24-31 108,-23 30-192,13-22-403,-10 17-119,-1 0 0,1 1 1,0-1-1,0 1 0,1 0 1,9-8-1,-8 40-2028,0 2 2733,-6-25-123,1 0-1,0 0 1,0 0 0,0 0 0,0 0-1,0-1 1,1 1 0,-1 0 0,0-1-1,1 0 1,-1 1 0,1-1 0,0 0-1,-1 0 1,1-1 0,0 1 0,-1-1-1,1 1 1,0-1 0,0 0 0,0 0-1,-1 0 1,1 0 0,0 0 0,0-1-1,4-1 1,3 0 49,0 0 0,0-1 1,0 0-1,0-1 0,17-9 0,47-36 45,-69 45-63,0-1 0,0 1 0,0-1 0,-1 0 0,1 0 1,-1 0-1,0 0 0,0-1 0,-1 0 0,6-12 0,-9 18-1,0 0 0,0 0 0,0 0 0,0 0 0,0-1 0,0 1-1,0 0 1,0 0 0,0 0 0,0 0 0,0-1 0,0 1 0,0 0 0,0 0-1,0 0 1,0 0 0,0-1 0,0 1 0,0 0 0,0 0 0,0 0-1,0 0 1,0-1 0,0 1 0,0 0 0,0 0 0,0 0 0,-1 0 0,1 0-1,0-1 1,0 1 0,0 0 0,0 0 0,0 0 0,0 0 0,-1 0-1,1 0 1,0 0 0,0 0 0,0-1 0,0 1 0,-1 0 0,1 0 0,0 0-1,0 0 1,0 0 0,-1 0 0,-11 3 491,-12 9 76,16-5-332,1 0-1,0 1 0,0-1 1,1 2-1,0-1 1,0 1-1,1-1 0,0 1 1,1 1-1,0-1 1,0 1-1,1 0 0,0 0 1,-2 11-1,5-20-236,0 0 0,0 0-1,0 0 1,0 1 0,0-1-1,0 0 1,0 0 0,0 0-1,0 1 1,1-1 0,-1 0 0,0 0-1,1 0 1,-1 0 0,1 0-1,-1 0 1,1 0 0,0 1-1,-1-2 1,1 1 0,0 0 0,0 0-1,0 0 1,0 0 0,0 0-1,1 0 1,1 0 2,-1 1 0,1-1 0,0-1 0,-1 1 0,1 0 0,0-1 0,0 1 0,0-1 0,0 0-1,-1 0 1,4-1 0,5 0 18,0 0-1,-1-1 1,1-1-1,0 0 1,11-5-1,10-9-410,-1-1-1,-2-1 1,1-2 0,-2 0-1,-1-2 1,-1-2 0,40-46-1,-80 109 231,5-22 435,2 1-1,0-1 1,0 2 0,2-1-1,0 1 1,-4 23-1,8-31-234,0 0-1,1 0 1,0 0-1,0 0 0,1 0 1,1 0-1,-1 0 1,2 0-1,-1 0 0,1-1 1,1 1-1,8 16 1,10 11-738,-9-16-104,0 2 0,13 33 0,-23-49 784,-1 0-1,0 0 1,0 0 0,-1 1-1,0-1 1,0 1 0,0-1 0,-1 1-1,0-1 1,-1 1 0,0-1-1,-3 14 1,2-17 131,1 1-1,-2-1 1,1 0 0,-1 1 0,1-1-1,-1 0 1,0 0 0,0-1-1,-1 1 1,1-1 0,-1 0-1,0 1 1,0-2 0,0 1-1,0 0 1,-8 3 0,10-5-44,-1 0 0,1 0 0,0 0 0,-1 0 0,1 0 1,-1-1-1,1 1 0,-1-1 0,1 0 0,-1 1 0,0-1 0,1 0 0,-1-1 0,1 1 1,-1 0-1,1-1 0,-1 1 0,1-1 0,-1 0 0,1 0 0,-1 0 0,1 0 1,0 0-1,0-1 0,0 1 0,-1-1 0,1 1 0,0-1 0,1 0 0,-1 0 1,0 0-1,-2-3 0,-2-6-130,1 0 1,0 0 0,1 0-1,0-1 1,1 1-1,1-1 1,-1 0 0,2 0-1,0 0 1,0 0-1,1 0 1,0 0-1,1 0 1,1 0 0,0 0-1,1 1 1,0-1-1,0 0 1,1 1 0,1 0-1,0 0 1,0 0-1,1 1 1,10-14-1,0 9-719,1 1-1,0 0 0,1 1 0,0 1 1,1 1-1,25-11 0,-27 13-325,50-26-4259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4T08:57:06.325"/>
    </inkml:context>
    <inkml:brush xml:id="br0">
      <inkml:brushProperty name="width" value="0.025" units="cm"/>
      <inkml:brushProperty name="height" value="0.025" units="cm"/>
    </inkml:brush>
  </inkml:definitions>
  <inkml:trace contextRef="#ctx0" brushRef="#br0">115 0 15471,'0'0'3955,"-1"11"-2940,-7 65 1000,-8 138 1799,16-210-3760,0 58 614,-11 95 0,8-137-414,-1 0 0,-1 0 1,-1 0-1,-1-1 0,0 0 1,-1 0-1,-1-1 0,-20 30 0,80-70 862,-15 8-1109,2 2 1,-1 1-1,54-8 1,122-8-29,-115 17-52,31-5-980,40-4-1309,-57 3-3805,-88 11 1229,-6-2-2477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14.11.2024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14.11.2024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14.11.2024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34" Type="http://schemas.openxmlformats.org/officeDocument/2006/relationships/image" Target="../media/image16.pn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ustomXml" Target="../ink/ink53.xml"/><Relationship Id="rId7" Type="http://schemas.openxmlformats.org/officeDocument/2006/relationships/customXml" Target="../ink/ink5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customXml" Target="../ink/ink54.xml"/><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26" Type="http://schemas.openxmlformats.org/officeDocument/2006/relationships/image" Target="../media/image33.png"/><Relationship Id="rId117" Type="http://schemas.openxmlformats.org/officeDocument/2006/relationships/customXml" Target="../ink/ink113.xml"/><Relationship Id="rId21" Type="http://schemas.openxmlformats.org/officeDocument/2006/relationships/customXml" Target="../ink/ink65.xml"/><Relationship Id="rId42" Type="http://schemas.openxmlformats.org/officeDocument/2006/relationships/image" Target="../media/image79.png"/><Relationship Id="rId47" Type="http://schemas.openxmlformats.org/officeDocument/2006/relationships/customXml" Target="../ink/ink78.xml"/><Relationship Id="rId63" Type="http://schemas.openxmlformats.org/officeDocument/2006/relationships/customXml" Target="../ink/ink86.xml"/><Relationship Id="rId68" Type="http://schemas.openxmlformats.org/officeDocument/2006/relationships/image" Target="../media/image92.png"/><Relationship Id="rId84" Type="http://schemas.openxmlformats.org/officeDocument/2006/relationships/image" Target="../media/image100.png"/><Relationship Id="rId89" Type="http://schemas.openxmlformats.org/officeDocument/2006/relationships/customXml" Target="../ink/ink99.xml"/><Relationship Id="rId112" Type="http://schemas.openxmlformats.org/officeDocument/2006/relationships/image" Target="../media/image114.png"/><Relationship Id="rId16" Type="http://schemas.openxmlformats.org/officeDocument/2006/relationships/image" Target="../media/image28.png"/><Relationship Id="rId107" Type="http://schemas.openxmlformats.org/officeDocument/2006/relationships/customXml" Target="../ink/ink108.xml"/><Relationship Id="rId11" Type="http://schemas.openxmlformats.org/officeDocument/2006/relationships/customXml" Target="../ink/ink60.xml"/><Relationship Id="rId32" Type="http://schemas.openxmlformats.org/officeDocument/2006/relationships/image" Target="../media/image74.png"/><Relationship Id="rId37" Type="http://schemas.openxmlformats.org/officeDocument/2006/relationships/customXml" Target="../ink/ink73.xml"/><Relationship Id="rId53" Type="http://schemas.openxmlformats.org/officeDocument/2006/relationships/customXml" Target="../ink/ink81.xml"/><Relationship Id="rId58" Type="http://schemas.openxmlformats.org/officeDocument/2006/relationships/image" Target="../media/image87.png"/><Relationship Id="rId74" Type="http://schemas.openxmlformats.org/officeDocument/2006/relationships/image" Target="../media/image95.png"/><Relationship Id="rId79" Type="http://schemas.openxmlformats.org/officeDocument/2006/relationships/customXml" Target="../ink/ink94.xml"/><Relationship Id="rId102" Type="http://schemas.openxmlformats.org/officeDocument/2006/relationships/image" Target="../media/image109.png"/><Relationship Id="rId5" Type="http://schemas.openxmlformats.org/officeDocument/2006/relationships/customXml" Target="../ink/ink57.xml"/><Relationship Id="rId90" Type="http://schemas.openxmlformats.org/officeDocument/2006/relationships/image" Target="../media/image103.png"/><Relationship Id="rId95" Type="http://schemas.openxmlformats.org/officeDocument/2006/relationships/customXml" Target="../ink/ink102.xml"/><Relationship Id="rId22" Type="http://schemas.openxmlformats.org/officeDocument/2006/relationships/image" Target="../media/image31.png"/><Relationship Id="rId27" Type="http://schemas.openxmlformats.org/officeDocument/2006/relationships/customXml" Target="../ink/ink68.xml"/><Relationship Id="rId43" Type="http://schemas.openxmlformats.org/officeDocument/2006/relationships/customXml" Target="../ink/ink76.xml"/><Relationship Id="rId48" Type="http://schemas.openxmlformats.org/officeDocument/2006/relationships/image" Target="../media/image82.png"/><Relationship Id="rId64" Type="http://schemas.openxmlformats.org/officeDocument/2006/relationships/image" Target="../media/image90.png"/><Relationship Id="rId69" Type="http://schemas.openxmlformats.org/officeDocument/2006/relationships/customXml" Target="../ink/ink89.xml"/><Relationship Id="rId113" Type="http://schemas.openxmlformats.org/officeDocument/2006/relationships/customXml" Target="../ink/ink111.xml"/><Relationship Id="rId118" Type="http://schemas.openxmlformats.org/officeDocument/2006/relationships/image" Target="../media/image117.png"/><Relationship Id="rId80" Type="http://schemas.openxmlformats.org/officeDocument/2006/relationships/image" Target="../media/image98.png"/><Relationship Id="rId85" Type="http://schemas.openxmlformats.org/officeDocument/2006/relationships/customXml" Target="../ink/ink97.xml"/><Relationship Id="rId12" Type="http://schemas.openxmlformats.org/officeDocument/2006/relationships/image" Target="../media/image26.png"/><Relationship Id="rId17" Type="http://schemas.openxmlformats.org/officeDocument/2006/relationships/customXml" Target="../ink/ink63.xml"/><Relationship Id="rId33" Type="http://schemas.openxmlformats.org/officeDocument/2006/relationships/customXml" Target="../ink/ink71.xml"/><Relationship Id="rId38" Type="http://schemas.openxmlformats.org/officeDocument/2006/relationships/image" Target="../media/image77.png"/><Relationship Id="rId59" Type="http://schemas.openxmlformats.org/officeDocument/2006/relationships/customXml" Target="../ink/ink84.xml"/><Relationship Id="rId103" Type="http://schemas.openxmlformats.org/officeDocument/2006/relationships/customXml" Target="../ink/ink106.xml"/><Relationship Id="rId108" Type="http://schemas.openxmlformats.org/officeDocument/2006/relationships/image" Target="../media/image112.png"/><Relationship Id="rId54" Type="http://schemas.openxmlformats.org/officeDocument/2006/relationships/image" Target="../media/image85.png"/><Relationship Id="rId70" Type="http://schemas.openxmlformats.org/officeDocument/2006/relationships/image" Target="../media/image93.png"/><Relationship Id="rId75" Type="http://schemas.openxmlformats.org/officeDocument/2006/relationships/customXml" Target="../ink/ink92.xml"/><Relationship Id="rId91" Type="http://schemas.openxmlformats.org/officeDocument/2006/relationships/customXml" Target="../ink/ink100.xml"/><Relationship Id="rId96"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23.png"/><Relationship Id="rId23" Type="http://schemas.openxmlformats.org/officeDocument/2006/relationships/customXml" Target="../ink/ink66.xml"/><Relationship Id="rId28" Type="http://schemas.openxmlformats.org/officeDocument/2006/relationships/image" Target="../media/image72.png"/><Relationship Id="rId49" Type="http://schemas.openxmlformats.org/officeDocument/2006/relationships/customXml" Target="../ink/ink79.xml"/><Relationship Id="rId114" Type="http://schemas.openxmlformats.org/officeDocument/2006/relationships/image" Target="../media/image115.png"/><Relationship Id="rId10" Type="http://schemas.openxmlformats.org/officeDocument/2006/relationships/image" Target="../media/image25.png"/><Relationship Id="rId31" Type="http://schemas.openxmlformats.org/officeDocument/2006/relationships/customXml" Target="../ink/ink70.xml"/><Relationship Id="rId44" Type="http://schemas.openxmlformats.org/officeDocument/2006/relationships/image" Target="../media/image80.png"/><Relationship Id="rId52" Type="http://schemas.openxmlformats.org/officeDocument/2006/relationships/image" Target="../media/image84.png"/><Relationship Id="rId60" Type="http://schemas.openxmlformats.org/officeDocument/2006/relationships/image" Target="../media/image88.png"/><Relationship Id="rId65" Type="http://schemas.openxmlformats.org/officeDocument/2006/relationships/customXml" Target="../ink/ink87.xml"/><Relationship Id="rId73" Type="http://schemas.openxmlformats.org/officeDocument/2006/relationships/customXml" Target="../ink/ink91.xml"/><Relationship Id="rId78" Type="http://schemas.openxmlformats.org/officeDocument/2006/relationships/image" Target="../media/image97.png"/><Relationship Id="rId81" Type="http://schemas.openxmlformats.org/officeDocument/2006/relationships/customXml" Target="../ink/ink95.xml"/><Relationship Id="rId86" Type="http://schemas.openxmlformats.org/officeDocument/2006/relationships/image" Target="../media/image101.png"/><Relationship Id="rId94" Type="http://schemas.openxmlformats.org/officeDocument/2006/relationships/image" Target="../media/image105.png"/><Relationship Id="rId99" Type="http://schemas.openxmlformats.org/officeDocument/2006/relationships/customXml" Target="../ink/ink104.xml"/><Relationship Id="rId101" Type="http://schemas.openxmlformats.org/officeDocument/2006/relationships/customXml" Target="../ink/ink105.xml"/><Relationship Id="rId4" Type="http://schemas.openxmlformats.org/officeDocument/2006/relationships/image" Target="../media/image22.png"/><Relationship Id="rId9" Type="http://schemas.openxmlformats.org/officeDocument/2006/relationships/customXml" Target="../ink/ink59.xml"/><Relationship Id="rId13" Type="http://schemas.openxmlformats.org/officeDocument/2006/relationships/customXml" Target="../ink/ink61.xml"/><Relationship Id="rId18" Type="http://schemas.openxmlformats.org/officeDocument/2006/relationships/image" Target="../media/image29.png"/><Relationship Id="rId39" Type="http://schemas.openxmlformats.org/officeDocument/2006/relationships/customXml" Target="../ink/ink74.xml"/><Relationship Id="rId109" Type="http://schemas.openxmlformats.org/officeDocument/2006/relationships/customXml" Target="../ink/ink109.xml"/><Relationship Id="rId34" Type="http://schemas.openxmlformats.org/officeDocument/2006/relationships/image" Target="../media/image75.png"/><Relationship Id="rId50" Type="http://schemas.openxmlformats.org/officeDocument/2006/relationships/image" Target="../media/image83.png"/><Relationship Id="rId55" Type="http://schemas.openxmlformats.org/officeDocument/2006/relationships/customXml" Target="../ink/ink82.xml"/><Relationship Id="rId76" Type="http://schemas.openxmlformats.org/officeDocument/2006/relationships/image" Target="../media/image96.png"/><Relationship Id="rId97" Type="http://schemas.openxmlformats.org/officeDocument/2006/relationships/customXml" Target="../ink/ink103.xml"/><Relationship Id="rId104" Type="http://schemas.openxmlformats.org/officeDocument/2006/relationships/image" Target="../media/image110.png"/><Relationship Id="rId7" Type="http://schemas.openxmlformats.org/officeDocument/2006/relationships/customXml" Target="../ink/ink58.xml"/><Relationship Id="rId71" Type="http://schemas.openxmlformats.org/officeDocument/2006/relationships/customXml" Target="../ink/ink90.xml"/><Relationship Id="rId92" Type="http://schemas.openxmlformats.org/officeDocument/2006/relationships/image" Target="../media/image104.png"/><Relationship Id="rId2" Type="http://schemas.openxmlformats.org/officeDocument/2006/relationships/notesSlide" Target="../notesSlides/notesSlide8.xml"/><Relationship Id="rId29" Type="http://schemas.openxmlformats.org/officeDocument/2006/relationships/customXml" Target="../ink/ink69.xml"/><Relationship Id="rId24" Type="http://schemas.openxmlformats.org/officeDocument/2006/relationships/image" Target="../media/image32.png"/><Relationship Id="rId40" Type="http://schemas.openxmlformats.org/officeDocument/2006/relationships/image" Target="../media/image78.png"/><Relationship Id="rId45" Type="http://schemas.openxmlformats.org/officeDocument/2006/relationships/customXml" Target="../ink/ink77.xml"/><Relationship Id="rId66" Type="http://schemas.openxmlformats.org/officeDocument/2006/relationships/image" Target="../media/image91.png"/><Relationship Id="rId87" Type="http://schemas.openxmlformats.org/officeDocument/2006/relationships/customXml" Target="../ink/ink98.xml"/><Relationship Id="rId110" Type="http://schemas.openxmlformats.org/officeDocument/2006/relationships/image" Target="../media/image113.png"/><Relationship Id="rId115" Type="http://schemas.openxmlformats.org/officeDocument/2006/relationships/customXml" Target="../ink/ink112.xml"/><Relationship Id="rId61" Type="http://schemas.openxmlformats.org/officeDocument/2006/relationships/customXml" Target="../ink/ink85.xml"/><Relationship Id="rId82" Type="http://schemas.openxmlformats.org/officeDocument/2006/relationships/image" Target="../media/image99.png"/><Relationship Id="rId19" Type="http://schemas.openxmlformats.org/officeDocument/2006/relationships/customXml" Target="../ink/ink64.xml"/><Relationship Id="rId14" Type="http://schemas.openxmlformats.org/officeDocument/2006/relationships/image" Target="../media/image27.png"/><Relationship Id="rId30" Type="http://schemas.openxmlformats.org/officeDocument/2006/relationships/image" Target="../media/image73.png"/><Relationship Id="rId35" Type="http://schemas.openxmlformats.org/officeDocument/2006/relationships/customXml" Target="../ink/ink72.xml"/><Relationship Id="rId56" Type="http://schemas.openxmlformats.org/officeDocument/2006/relationships/image" Target="../media/image86.png"/><Relationship Id="rId77" Type="http://schemas.openxmlformats.org/officeDocument/2006/relationships/customXml" Target="../ink/ink93.xml"/><Relationship Id="rId100" Type="http://schemas.openxmlformats.org/officeDocument/2006/relationships/image" Target="../media/image108.png"/><Relationship Id="rId105" Type="http://schemas.openxmlformats.org/officeDocument/2006/relationships/customXml" Target="../ink/ink107.xml"/><Relationship Id="rId8" Type="http://schemas.openxmlformats.org/officeDocument/2006/relationships/image" Target="../media/image24.png"/><Relationship Id="rId51" Type="http://schemas.openxmlformats.org/officeDocument/2006/relationships/customXml" Target="../ink/ink80.xml"/><Relationship Id="rId72" Type="http://schemas.openxmlformats.org/officeDocument/2006/relationships/image" Target="../media/image94.png"/><Relationship Id="rId93" Type="http://schemas.openxmlformats.org/officeDocument/2006/relationships/customXml" Target="../ink/ink101.xml"/><Relationship Id="rId98" Type="http://schemas.openxmlformats.org/officeDocument/2006/relationships/image" Target="../media/image107.png"/><Relationship Id="rId3" Type="http://schemas.openxmlformats.org/officeDocument/2006/relationships/customXml" Target="../ink/ink56.xml"/><Relationship Id="rId25" Type="http://schemas.openxmlformats.org/officeDocument/2006/relationships/customXml" Target="../ink/ink67.xml"/><Relationship Id="rId46" Type="http://schemas.openxmlformats.org/officeDocument/2006/relationships/image" Target="../media/image81.png"/><Relationship Id="rId67" Type="http://schemas.openxmlformats.org/officeDocument/2006/relationships/customXml" Target="../ink/ink88.xml"/><Relationship Id="rId116" Type="http://schemas.openxmlformats.org/officeDocument/2006/relationships/image" Target="../media/image116.png"/><Relationship Id="rId20" Type="http://schemas.openxmlformats.org/officeDocument/2006/relationships/image" Target="../media/image30.png"/><Relationship Id="rId41" Type="http://schemas.openxmlformats.org/officeDocument/2006/relationships/customXml" Target="../ink/ink75.xml"/><Relationship Id="rId62" Type="http://schemas.openxmlformats.org/officeDocument/2006/relationships/image" Target="../media/image89.png"/><Relationship Id="rId83" Type="http://schemas.openxmlformats.org/officeDocument/2006/relationships/customXml" Target="../ink/ink96.xml"/><Relationship Id="rId88" Type="http://schemas.openxmlformats.org/officeDocument/2006/relationships/image" Target="../media/image102.png"/><Relationship Id="rId111" Type="http://schemas.openxmlformats.org/officeDocument/2006/relationships/customXml" Target="../ink/ink110.xml"/><Relationship Id="rId15" Type="http://schemas.openxmlformats.org/officeDocument/2006/relationships/customXml" Target="../ink/ink62.xml"/><Relationship Id="rId36" Type="http://schemas.openxmlformats.org/officeDocument/2006/relationships/image" Target="../media/image76.png"/><Relationship Id="rId57" Type="http://schemas.openxmlformats.org/officeDocument/2006/relationships/customXml" Target="../ink/ink83.xml"/><Relationship Id="rId106" Type="http://schemas.openxmlformats.org/officeDocument/2006/relationships/image" Target="../media/image111.png"/></Relationships>
</file>

<file path=ppt/slides/_rels/slide12.xml.rels><?xml version="1.0" encoding="UTF-8" standalone="yes"?>
<Relationships xmlns="http://schemas.openxmlformats.org/package/2006/relationships"><Relationship Id="rId117" Type="http://schemas.openxmlformats.org/officeDocument/2006/relationships/customXml" Target="../ink/ink171.xml"/><Relationship Id="rId299" Type="http://schemas.openxmlformats.org/officeDocument/2006/relationships/customXml" Target="../ink/ink277.xml"/><Relationship Id="rId21" Type="http://schemas.openxmlformats.org/officeDocument/2006/relationships/customXml" Target="../ink/ink123.xml"/><Relationship Id="rId63" Type="http://schemas.openxmlformats.org/officeDocument/2006/relationships/customXml" Target="../ink/ink144.xml"/><Relationship Id="rId159" Type="http://schemas.openxmlformats.org/officeDocument/2006/relationships/customXml" Target="../ink/ink192.xml"/><Relationship Id="rId170" Type="http://schemas.openxmlformats.org/officeDocument/2006/relationships/customXml" Target="../ink/ink198.xml"/><Relationship Id="rId226" Type="http://schemas.openxmlformats.org/officeDocument/2006/relationships/image" Target="../media/image215.png"/><Relationship Id="rId268" Type="http://schemas.openxmlformats.org/officeDocument/2006/relationships/image" Target="../media/image236.png"/><Relationship Id="rId32" Type="http://schemas.openxmlformats.org/officeDocument/2006/relationships/image" Target="../media/image132.png"/><Relationship Id="rId74" Type="http://schemas.openxmlformats.org/officeDocument/2006/relationships/image" Target="../media/image153.png"/><Relationship Id="rId128" Type="http://schemas.openxmlformats.org/officeDocument/2006/relationships/image" Target="../media/image180.png"/><Relationship Id="rId5" Type="http://schemas.openxmlformats.org/officeDocument/2006/relationships/customXml" Target="../ink/ink115.xml"/><Relationship Id="rId181" Type="http://schemas.openxmlformats.org/officeDocument/2006/relationships/image" Target="../media/image206.png"/><Relationship Id="rId237" Type="http://schemas.openxmlformats.org/officeDocument/2006/relationships/customXml" Target="../ink/ink245.xml"/><Relationship Id="rId279" Type="http://schemas.openxmlformats.org/officeDocument/2006/relationships/image" Target="../media/image241.png"/><Relationship Id="rId43" Type="http://schemas.openxmlformats.org/officeDocument/2006/relationships/customXml" Target="../ink/ink134.xml"/><Relationship Id="rId139" Type="http://schemas.openxmlformats.org/officeDocument/2006/relationships/customXml" Target="../ink/ink182.xml"/><Relationship Id="rId290" Type="http://schemas.openxmlformats.org/officeDocument/2006/relationships/image" Target="../media/image246.png"/><Relationship Id="rId304" Type="http://schemas.openxmlformats.org/officeDocument/2006/relationships/image" Target="../media/image253.png"/><Relationship Id="rId85" Type="http://schemas.openxmlformats.org/officeDocument/2006/relationships/customXml" Target="../ink/ink155.xml"/><Relationship Id="rId150" Type="http://schemas.openxmlformats.org/officeDocument/2006/relationships/image" Target="../media/image191.png"/><Relationship Id="rId192" Type="http://schemas.openxmlformats.org/officeDocument/2006/relationships/customXml" Target="../ink/ink211.xml"/><Relationship Id="rId206" Type="http://schemas.openxmlformats.org/officeDocument/2006/relationships/customXml" Target="../ink/ink225.xml"/><Relationship Id="rId248" Type="http://schemas.openxmlformats.org/officeDocument/2006/relationships/image" Target="../media/image226.png"/><Relationship Id="rId12" Type="http://schemas.openxmlformats.org/officeDocument/2006/relationships/image" Target="../media/image122.png"/><Relationship Id="rId108" Type="http://schemas.openxmlformats.org/officeDocument/2006/relationships/image" Target="../media/image170.png"/><Relationship Id="rId54" Type="http://schemas.openxmlformats.org/officeDocument/2006/relationships/image" Target="../media/image143.png"/><Relationship Id="rId96" Type="http://schemas.openxmlformats.org/officeDocument/2006/relationships/image" Target="../media/image164.png"/><Relationship Id="rId161" Type="http://schemas.openxmlformats.org/officeDocument/2006/relationships/customXml" Target="../ink/ink193.xml"/><Relationship Id="rId217" Type="http://schemas.openxmlformats.org/officeDocument/2006/relationships/customXml" Target="../ink/ink235.xml"/><Relationship Id="rId6" Type="http://schemas.openxmlformats.org/officeDocument/2006/relationships/image" Target="../media/image119.png"/><Relationship Id="rId238" Type="http://schemas.openxmlformats.org/officeDocument/2006/relationships/image" Target="../media/image221.png"/><Relationship Id="rId259" Type="http://schemas.openxmlformats.org/officeDocument/2006/relationships/customXml" Target="../ink/ink256.xml"/><Relationship Id="rId23" Type="http://schemas.openxmlformats.org/officeDocument/2006/relationships/customXml" Target="../ink/ink124.xml"/><Relationship Id="rId119" Type="http://schemas.openxmlformats.org/officeDocument/2006/relationships/customXml" Target="../ink/ink172.xml"/><Relationship Id="rId270" Type="http://schemas.openxmlformats.org/officeDocument/2006/relationships/image" Target="../media/image237.png"/><Relationship Id="rId291" Type="http://schemas.openxmlformats.org/officeDocument/2006/relationships/customXml" Target="../ink/ink273.xml"/><Relationship Id="rId44" Type="http://schemas.openxmlformats.org/officeDocument/2006/relationships/image" Target="../media/image138.png"/><Relationship Id="rId65" Type="http://schemas.openxmlformats.org/officeDocument/2006/relationships/customXml" Target="../ink/ink145.xml"/><Relationship Id="rId86" Type="http://schemas.openxmlformats.org/officeDocument/2006/relationships/image" Target="../media/image159.png"/><Relationship Id="rId130" Type="http://schemas.openxmlformats.org/officeDocument/2006/relationships/image" Target="../media/image181.png"/><Relationship Id="rId151" Type="http://schemas.openxmlformats.org/officeDocument/2006/relationships/customXml" Target="../ink/ink188.xml"/><Relationship Id="rId172" Type="http://schemas.openxmlformats.org/officeDocument/2006/relationships/customXml" Target="../ink/ink199.xml"/><Relationship Id="rId193" Type="http://schemas.openxmlformats.org/officeDocument/2006/relationships/customXml" Target="../ink/ink212.xml"/><Relationship Id="rId207" Type="http://schemas.openxmlformats.org/officeDocument/2006/relationships/customXml" Target="../ink/ink226.xml"/><Relationship Id="rId228" Type="http://schemas.openxmlformats.org/officeDocument/2006/relationships/image" Target="../media/image216.png"/><Relationship Id="rId249" Type="http://schemas.openxmlformats.org/officeDocument/2006/relationships/customXml" Target="../ink/ink251.xml"/><Relationship Id="rId13" Type="http://schemas.openxmlformats.org/officeDocument/2006/relationships/customXml" Target="../ink/ink119.xml"/><Relationship Id="rId109" Type="http://schemas.openxmlformats.org/officeDocument/2006/relationships/customXml" Target="../ink/ink167.xml"/><Relationship Id="rId260" Type="http://schemas.openxmlformats.org/officeDocument/2006/relationships/image" Target="../media/image232.png"/><Relationship Id="rId281" Type="http://schemas.openxmlformats.org/officeDocument/2006/relationships/image" Target="../media/image242.png"/><Relationship Id="rId34" Type="http://schemas.openxmlformats.org/officeDocument/2006/relationships/image" Target="../media/image133.png"/><Relationship Id="rId55" Type="http://schemas.openxmlformats.org/officeDocument/2006/relationships/customXml" Target="../ink/ink140.xml"/><Relationship Id="rId76" Type="http://schemas.openxmlformats.org/officeDocument/2006/relationships/image" Target="../media/image154.png"/><Relationship Id="rId97" Type="http://schemas.openxmlformats.org/officeDocument/2006/relationships/customXml" Target="../ink/ink161.xml"/><Relationship Id="rId120" Type="http://schemas.openxmlformats.org/officeDocument/2006/relationships/image" Target="../media/image176.png"/><Relationship Id="rId141" Type="http://schemas.openxmlformats.org/officeDocument/2006/relationships/customXml" Target="../ink/ink183.xml"/><Relationship Id="rId7" Type="http://schemas.openxmlformats.org/officeDocument/2006/relationships/customXml" Target="../ink/ink116.xml"/><Relationship Id="rId162" Type="http://schemas.openxmlformats.org/officeDocument/2006/relationships/customXml" Target="../ink/ink194.xml"/><Relationship Id="rId183" Type="http://schemas.openxmlformats.org/officeDocument/2006/relationships/image" Target="../media/image207.png"/><Relationship Id="rId218" Type="http://schemas.openxmlformats.org/officeDocument/2006/relationships/image" Target="../media/image211.png"/><Relationship Id="rId239" Type="http://schemas.openxmlformats.org/officeDocument/2006/relationships/customXml" Target="../ink/ink246.xml"/><Relationship Id="rId250" Type="http://schemas.openxmlformats.org/officeDocument/2006/relationships/image" Target="../media/image227.png"/><Relationship Id="rId271" Type="http://schemas.openxmlformats.org/officeDocument/2006/relationships/customXml" Target="../ink/ink262.xml"/><Relationship Id="rId292" Type="http://schemas.openxmlformats.org/officeDocument/2006/relationships/image" Target="../media/image247.png"/><Relationship Id="rId24" Type="http://schemas.openxmlformats.org/officeDocument/2006/relationships/image" Target="../media/image128.png"/><Relationship Id="rId45" Type="http://schemas.openxmlformats.org/officeDocument/2006/relationships/customXml" Target="../ink/ink135.xml"/><Relationship Id="rId66" Type="http://schemas.openxmlformats.org/officeDocument/2006/relationships/image" Target="../media/image149.png"/><Relationship Id="rId87" Type="http://schemas.openxmlformats.org/officeDocument/2006/relationships/customXml" Target="../ink/ink156.xml"/><Relationship Id="rId110" Type="http://schemas.openxmlformats.org/officeDocument/2006/relationships/image" Target="../media/image171.png"/><Relationship Id="rId131" Type="http://schemas.openxmlformats.org/officeDocument/2006/relationships/customXml" Target="../ink/ink178.xml"/><Relationship Id="rId152" Type="http://schemas.openxmlformats.org/officeDocument/2006/relationships/image" Target="../media/image192.png"/><Relationship Id="rId173" Type="http://schemas.openxmlformats.org/officeDocument/2006/relationships/image" Target="../media/image202.png"/><Relationship Id="rId194" Type="http://schemas.openxmlformats.org/officeDocument/2006/relationships/customXml" Target="../ink/ink213.xml"/><Relationship Id="rId208" Type="http://schemas.openxmlformats.org/officeDocument/2006/relationships/customXml" Target="../ink/ink227.xml"/><Relationship Id="rId229" Type="http://schemas.openxmlformats.org/officeDocument/2006/relationships/customXml" Target="../ink/ink241.xml"/><Relationship Id="rId240" Type="http://schemas.openxmlformats.org/officeDocument/2006/relationships/image" Target="../media/image222.png"/><Relationship Id="rId261" Type="http://schemas.openxmlformats.org/officeDocument/2006/relationships/customXml" Target="../ink/ink257.xml"/><Relationship Id="rId14" Type="http://schemas.openxmlformats.org/officeDocument/2006/relationships/image" Target="../media/image123.png"/><Relationship Id="rId35" Type="http://schemas.openxmlformats.org/officeDocument/2006/relationships/customXml" Target="../ink/ink130.xml"/><Relationship Id="rId56" Type="http://schemas.openxmlformats.org/officeDocument/2006/relationships/image" Target="../media/image144.png"/><Relationship Id="rId77" Type="http://schemas.openxmlformats.org/officeDocument/2006/relationships/customXml" Target="../ink/ink151.xml"/><Relationship Id="rId100" Type="http://schemas.openxmlformats.org/officeDocument/2006/relationships/image" Target="../media/image166.png"/><Relationship Id="rId282" Type="http://schemas.openxmlformats.org/officeDocument/2006/relationships/customXml" Target="../ink/ink268.xml"/><Relationship Id="rId8" Type="http://schemas.openxmlformats.org/officeDocument/2006/relationships/image" Target="../media/image120.png"/><Relationship Id="rId98" Type="http://schemas.openxmlformats.org/officeDocument/2006/relationships/image" Target="../media/image165.png"/><Relationship Id="rId121" Type="http://schemas.openxmlformats.org/officeDocument/2006/relationships/customXml" Target="../ink/ink173.xml"/><Relationship Id="rId142" Type="http://schemas.openxmlformats.org/officeDocument/2006/relationships/image" Target="../media/image187.png"/><Relationship Id="rId163" Type="http://schemas.openxmlformats.org/officeDocument/2006/relationships/image" Target="../media/image197.png"/><Relationship Id="rId184" Type="http://schemas.openxmlformats.org/officeDocument/2006/relationships/customXml" Target="../ink/ink205.xml"/><Relationship Id="rId219" Type="http://schemas.openxmlformats.org/officeDocument/2006/relationships/customXml" Target="../ink/ink236.xml"/><Relationship Id="rId230" Type="http://schemas.openxmlformats.org/officeDocument/2006/relationships/image" Target="../media/image217.png"/><Relationship Id="rId251" Type="http://schemas.openxmlformats.org/officeDocument/2006/relationships/customXml" Target="../ink/ink252.xml"/><Relationship Id="rId25" Type="http://schemas.openxmlformats.org/officeDocument/2006/relationships/customXml" Target="../ink/ink125.xml"/><Relationship Id="rId46" Type="http://schemas.openxmlformats.org/officeDocument/2006/relationships/image" Target="../media/image139.png"/><Relationship Id="rId67" Type="http://schemas.openxmlformats.org/officeDocument/2006/relationships/customXml" Target="../ink/ink146.xml"/><Relationship Id="rId272" Type="http://schemas.openxmlformats.org/officeDocument/2006/relationships/image" Target="../media/image238.png"/><Relationship Id="rId293" Type="http://schemas.openxmlformats.org/officeDocument/2006/relationships/customXml" Target="../ink/ink274.xml"/><Relationship Id="rId88" Type="http://schemas.openxmlformats.org/officeDocument/2006/relationships/image" Target="../media/image160.png"/><Relationship Id="rId111" Type="http://schemas.openxmlformats.org/officeDocument/2006/relationships/customXml" Target="../ink/ink168.xml"/><Relationship Id="rId132" Type="http://schemas.openxmlformats.org/officeDocument/2006/relationships/image" Target="../media/image182.png"/><Relationship Id="rId153" Type="http://schemas.openxmlformats.org/officeDocument/2006/relationships/customXml" Target="../ink/ink189.xml"/><Relationship Id="rId174" Type="http://schemas.openxmlformats.org/officeDocument/2006/relationships/customXml" Target="../ink/ink200.xml"/><Relationship Id="rId195" Type="http://schemas.openxmlformats.org/officeDocument/2006/relationships/customXml" Target="../ink/ink214.xml"/><Relationship Id="rId209" Type="http://schemas.openxmlformats.org/officeDocument/2006/relationships/customXml" Target="../ink/ink228.xml"/><Relationship Id="rId220" Type="http://schemas.openxmlformats.org/officeDocument/2006/relationships/image" Target="../media/image212.png"/><Relationship Id="rId241" Type="http://schemas.openxmlformats.org/officeDocument/2006/relationships/customXml" Target="../ink/ink247.xml"/><Relationship Id="rId15" Type="http://schemas.openxmlformats.org/officeDocument/2006/relationships/customXml" Target="../ink/ink120.xml"/><Relationship Id="rId36" Type="http://schemas.openxmlformats.org/officeDocument/2006/relationships/image" Target="../media/image134.png"/><Relationship Id="rId57" Type="http://schemas.openxmlformats.org/officeDocument/2006/relationships/customXml" Target="../ink/ink141.xml"/><Relationship Id="rId262" Type="http://schemas.openxmlformats.org/officeDocument/2006/relationships/image" Target="../media/image233.png"/><Relationship Id="rId283" Type="http://schemas.openxmlformats.org/officeDocument/2006/relationships/image" Target="../media/image243.png"/><Relationship Id="rId78" Type="http://schemas.openxmlformats.org/officeDocument/2006/relationships/image" Target="../media/image155.png"/><Relationship Id="rId99" Type="http://schemas.openxmlformats.org/officeDocument/2006/relationships/customXml" Target="../ink/ink162.xml"/><Relationship Id="rId101" Type="http://schemas.openxmlformats.org/officeDocument/2006/relationships/customXml" Target="../ink/ink163.xml"/><Relationship Id="rId122" Type="http://schemas.openxmlformats.org/officeDocument/2006/relationships/image" Target="../media/image177.png"/><Relationship Id="rId143" Type="http://schemas.openxmlformats.org/officeDocument/2006/relationships/customXml" Target="../ink/ink184.xml"/><Relationship Id="rId164" Type="http://schemas.openxmlformats.org/officeDocument/2006/relationships/customXml" Target="../ink/ink195.xml"/><Relationship Id="rId185" Type="http://schemas.openxmlformats.org/officeDocument/2006/relationships/image" Target="../media/image208.png"/><Relationship Id="rId9" Type="http://schemas.openxmlformats.org/officeDocument/2006/relationships/customXml" Target="../ink/ink117.xml"/><Relationship Id="rId210" Type="http://schemas.openxmlformats.org/officeDocument/2006/relationships/customXml" Target="../ink/ink229.xml"/><Relationship Id="rId26" Type="http://schemas.openxmlformats.org/officeDocument/2006/relationships/image" Target="../media/image129.png"/><Relationship Id="rId231" Type="http://schemas.openxmlformats.org/officeDocument/2006/relationships/customXml" Target="../ink/ink242.xml"/><Relationship Id="rId252" Type="http://schemas.openxmlformats.org/officeDocument/2006/relationships/image" Target="../media/image228.png"/><Relationship Id="rId273" Type="http://schemas.openxmlformats.org/officeDocument/2006/relationships/customXml" Target="../ink/ink263.xml"/><Relationship Id="rId294" Type="http://schemas.openxmlformats.org/officeDocument/2006/relationships/image" Target="../media/image248.png"/><Relationship Id="rId47" Type="http://schemas.openxmlformats.org/officeDocument/2006/relationships/customXml" Target="../ink/ink136.xml"/><Relationship Id="rId68" Type="http://schemas.openxmlformats.org/officeDocument/2006/relationships/image" Target="../media/image150.png"/><Relationship Id="rId89" Type="http://schemas.openxmlformats.org/officeDocument/2006/relationships/customXml" Target="../ink/ink157.xml"/><Relationship Id="rId112" Type="http://schemas.openxmlformats.org/officeDocument/2006/relationships/image" Target="../media/image172.png"/><Relationship Id="rId133" Type="http://schemas.openxmlformats.org/officeDocument/2006/relationships/customXml" Target="../ink/ink179.xml"/><Relationship Id="rId154" Type="http://schemas.openxmlformats.org/officeDocument/2006/relationships/image" Target="../media/image193.png"/><Relationship Id="rId175" Type="http://schemas.openxmlformats.org/officeDocument/2006/relationships/image" Target="../media/image203.png"/><Relationship Id="rId196" Type="http://schemas.openxmlformats.org/officeDocument/2006/relationships/customXml" Target="../ink/ink215.xml"/><Relationship Id="rId200" Type="http://schemas.openxmlformats.org/officeDocument/2006/relationships/customXml" Target="../ink/ink219.xml"/><Relationship Id="rId16" Type="http://schemas.openxmlformats.org/officeDocument/2006/relationships/image" Target="../media/image124.png"/><Relationship Id="rId221" Type="http://schemas.openxmlformats.org/officeDocument/2006/relationships/customXml" Target="../ink/ink237.xml"/><Relationship Id="rId242" Type="http://schemas.openxmlformats.org/officeDocument/2006/relationships/image" Target="../media/image223.png"/><Relationship Id="rId263" Type="http://schemas.openxmlformats.org/officeDocument/2006/relationships/customXml" Target="../ink/ink258.xml"/><Relationship Id="rId284" Type="http://schemas.openxmlformats.org/officeDocument/2006/relationships/customXml" Target="../ink/ink269.xml"/><Relationship Id="rId37" Type="http://schemas.openxmlformats.org/officeDocument/2006/relationships/customXml" Target="../ink/ink131.xml"/><Relationship Id="rId58" Type="http://schemas.openxmlformats.org/officeDocument/2006/relationships/image" Target="../media/image145.png"/><Relationship Id="rId79" Type="http://schemas.openxmlformats.org/officeDocument/2006/relationships/customXml" Target="../ink/ink152.xml"/><Relationship Id="rId102" Type="http://schemas.openxmlformats.org/officeDocument/2006/relationships/image" Target="../media/image167.png"/><Relationship Id="rId123" Type="http://schemas.openxmlformats.org/officeDocument/2006/relationships/customXml" Target="../ink/ink174.xml"/><Relationship Id="rId144" Type="http://schemas.openxmlformats.org/officeDocument/2006/relationships/image" Target="../media/image188.png"/><Relationship Id="rId90" Type="http://schemas.openxmlformats.org/officeDocument/2006/relationships/image" Target="../media/image161.png"/><Relationship Id="rId165" Type="http://schemas.openxmlformats.org/officeDocument/2006/relationships/image" Target="../media/image198.png"/><Relationship Id="rId186" Type="http://schemas.openxmlformats.org/officeDocument/2006/relationships/customXml" Target="../ink/ink206.xml"/><Relationship Id="rId211" Type="http://schemas.openxmlformats.org/officeDocument/2006/relationships/customXml" Target="../ink/ink230.xml"/><Relationship Id="rId232" Type="http://schemas.openxmlformats.org/officeDocument/2006/relationships/image" Target="../media/image218.png"/><Relationship Id="rId253" Type="http://schemas.openxmlformats.org/officeDocument/2006/relationships/customXml" Target="../ink/ink253.xml"/><Relationship Id="rId274" Type="http://schemas.openxmlformats.org/officeDocument/2006/relationships/image" Target="../media/image239.png"/><Relationship Id="rId295" Type="http://schemas.openxmlformats.org/officeDocument/2006/relationships/customXml" Target="../ink/ink275.xml"/><Relationship Id="rId27" Type="http://schemas.openxmlformats.org/officeDocument/2006/relationships/customXml" Target="../ink/ink126.xml"/><Relationship Id="rId48" Type="http://schemas.openxmlformats.org/officeDocument/2006/relationships/image" Target="../media/image140.png"/><Relationship Id="rId69" Type="http://schemas.openxmlformats.org/officeDocument/2006/relationships/customXml" Target="../ink/ink147.xml"/><Relationship Id="rId113" Type="http://schemas.openxmlformats.org/officeDocument/2006/relationships/customXml" Target="../ink/ink169.xml"/><Relationship Id="rId134" Type="http://schemas.openxmlformats.org/officeDocument/2006/relationships/image" Target="../media/image183.png"/><Relationship Id="rId80" Type="http://schemas.openxmlformats.org/officeDocument/2006/relationships/image" Target="../media/image156.png"/><Relationship Id="rId155" Type="http://schemas.openxmlformats.org/officeDocument/2006/relationships/customXml" Target="../ink/ink190.xml"/><Relationship Id="rId176" Type="http://schemas.openxmlformats.org/officeDocument/2006/relationships/customXml" Target="../ink/ink201.xml"/><Relationship Id="rId197" Type="http://schemas.openxmlformats.org/officeDocument/2006/relationships/customXml" Target="../ink/ink216.xml"/><Relationship Id="rId201" Type="http://schemas.openxmlformats.org/officeDocument/2006/relationships/customXml" Target="../ink/ink220.xml"/><Relationship Id="rId222" Type="http://schemas.openxmlformats.org/officeDocument/2006/relationships/image" Target="../media/image213.png"/><Relationship Id="rId243" Type="http://schemas.openxmlformats.org/officeDocument/2006/relationships/customXml" Target="../ink/ink248.xml"/><Relationship Id="rId264" Type="http://schemas.openxmlformats.org/officeDocument/2006/relationships/image" Target="../media/image234.png"/><Relationship Id="rId285" Type="http://schemas.openxmlformats.org/officeDocument/2006/relationships/image" Target="../media/image244.png"/><Relationship Id="rId17" Type="http://schemas.openxmlformats.org/officeDocument/2006/relationships/customXml" Target="../ink/ink121.xml"/><Relationship Id="rId38" Type="http://schemas.openxmlformats.org/officeDocument/2006/relationships/image" Target="../media/image135.png"/><Relationship Id="rId59" Type="http://schemas.openxmlformats.org/officeDocument/2006/relationships/customXml" Target="../ink/ink142.xml"/><Relationship Id="rId103" Type="http://schemas.openxmlformats.org/officeDocument/2006/relationships/customXml" Target="../ink/ink164.xml"/><Relationship Id="rId124" Type="http://schemas.openxmlformats.org/officeDocument/2006/relationships/image" Target="../media/image178.png"/><Relationship Id="rId70" Type="http://schemas.openxmlformats.org/officeDocument/2006/relationships/image" Target="../media/image151.png"/><Relationship Id="rId91" Type="http://schemas.openxmlformats.org/officeDocument/2006/relationships/customXml" Target="../ink/ink158.xml"/><Relationship Id="rId145" Type="http://schemas.openxmlformats.org/officeDocument/2006/relationships/customXml" Target="../ink/ink185.xml"/><Relationship Id="rId166" Type="http://schemas.openxmlformats.org/officeDocument/2006/relationships/customXml" Target="../ink/ink196.xml"/><Relationship Id="rId187" Type="http://schemas.openxmlformats.org/officeDocument/2006/relationships/image" Target="../media/image209.png"/><Relationship Id="rId1" Type="http://schemas.openxmlformats.org/officeDocument/2006/relationships/slideLayout" Target="../slideLayouts/slideLayout7.xml"/><Relationship Id="rId212" Type="http://schemas.openxmlformats.org/officeDocument/2006/relationships/customXml" Target="../ink/ink231.xml"/><Relationship Id="rId233" Type="http://schemas.openxmlformats.org/officeDocument/2006/relationships/customXml" Target="../ink/ink243.xml"/><Relationship Id="rId254" Type="http://schemas.openxmlformats.org/officeDocument/2006/relationships/image" Target="../media/image229.png"/><Relationship Id="rId28" Type="http://schemas.openxmlformats.org/officeDocument/2006/relationships/image" Target="../media/image130.png"/><Relationship Id="rId49" Type="http://schemas.openxmlformats.org/officeDocument/2006/relationships/customXml" Target="../ink/ink137.xml"/><Relationship Id="rId114" Type="http://schemas.openxmlformats.org/officeDocument/2006/relationships/image" Target="../media/image173.png"/><Relationship Id="rId275" Type="http://schemas.openxmlformats.org/officeDocument/2006/relationships/customXml" Target="../ink/ink264.xml"/><Relationship Id="rId296" Type="http://schemas.openxmlformats.org/officeDocument/2006/relationships/image" Target="../media/image249.png"/><Relationship Id="rId300" Type="http://schemas.openxmlformats.org/officeDocument/2006/relationships/image" Target="../media/image251.png"/><Relationship Id="rId60" Type="http://schemas.openxmlformats.org/officeDocument/2006/relationships/image" Target="../media/image146.png"/><Relationship Id="rId81" Type="http://schemas.openxmlformats.org/officeDocument/2006/relationships/customXml" Target="../ink/ink153.xml"/><Relationship Id="rId135" Type="http://schemas.openxmlformats.org/officeDocument/2006/relationships/customXml" Target="../ink/ink180.xml"/><Relationship Id="rId156" Type="http://schemas.openxmlformats.org/officeDocument/2006/relationships/image" Target="../media/image194.png"/><Relationship Id="rId177" Type="http://schemas.openxmlformats.org/officeDocument/2006/relationships/image" Target="../media/image204.png"/><Relationship Id="rId198" Type="http://schemas.openxmlformats.org/officeDocument/2006/relationships/customXml" Target="../ink/ink217.xml"/><Relationship Id="rId202" Type="http://schemas.openxmlformats.org/officeDocument/2006/relationships/customXml" Target="../ink/ink221.xml"/><Relationship Id="rId223" Type="http://schemas.openxmlformats.org/officeDocument/2006/relationships/customXml" Target="../ink/ink238.xml"/><Relationship Id="rId244" Type="http://schemas.openxmlformats.org/officeDocument/2006/relationships/image" Target="../media/image224.png"/><Relationship Id="rId18" Type="http://schemas.openxmlformats.org/officeDocument/2006/relationships/image" Target="../media/image125.png"/><Relationship Id="rId39" Type="http://schemas.openxmlformats.org/officeDocument/2006/relationships/customXml" Target="../ink/ink132.xml"/><Relationship Id="rId265" Type="http://schemas.openxmlformats.org/officeDocument/2006/relationships/customXml" Target="../ink/ink259.xml"/><Relationship Id="rId286" Type="http://schemas.openxmlformats.org/officeDocument/2006/relationships/customXml" Target="../ink/ink270.xml"/><Relationship Id="rId50" Type="http://schemas.openxmlformats.org/officeDocument/2006/relationships/image" Target="../media/image141.png"/><Relationship Id="rId104" Type="http://schemas.openxmlformats.org/officeDocument/2006/relationships/image" Target="../media/image168.png"/><Relationship Id="rId125" Type="http://schemas.openxmlformats.org/officeDocument/2006/relationships/customXml" Target="../ink/ink175.xml"/><Relationship Id="rId146" Type="http://schemas.openxmlformats.org/officeDocument/2006/relationships/image" Target="../media/image189.png"/><Relationship Id="rId167" Type="http://schemas.openxmlformats.org/officeDocument/2006/relationships/image" Target="../media/image199.png"/><Relationship Id="rId188" Type="http://schemas.openxmlformats.org/officeDocument/2006/relationships/customXml" Target="../ink/ink207.xml"/><Relationship Id="rId71" Type="http://schemas.openxmlformats.org/officeDocument/2006/relationships/customXml" Target="../ink/ink148.xml"/><Relationship Id="rId92" Type="http://schemas.openxmlformats.org/officeDocument/2006/relationships/image" Target="../media/image162.png"/><Relationship Id="rId213" Type="http://schemas.openxmlformats.org/officeDocument/2006/relationships/customXml" Target="../ink/ink232.xml"/><Relationship Id="rId234" Type="http://schemas.openxmlformats.org/officeDocument/2006/relationships/image" Target="../media/image219.png"/><Relationship Id="rId2" Type="http://schemas.openxmlformats.org/officeDocument/2006/relationships/notesSlide" Target="../notesSlides/notesSlide9.xml"/><Relationship Id="rId29" Type="http://schemas.openxmlformats.org/officeDocument/2006/relationships/customXml" Target="../ink/ink127.xml"/><Relationship Id="rId255" Type="http://schemas.openxmlformats.org/officeDocument/2006/relationships/customXml" Target="../ink/ink254.xml"/><Relationship Id="rId276" Type="http://schemas.openxmlformats.org/officeDocument/2006/relationships/image" Target="../media/image240.png"/><Relationship Id="rId297" Type="http://schemas.openxmlformats.org/officeDocument/2006/relationships/customXml" Target="../ink/ink276.xml"/><Relationship Id="rId40" Type="http://schemas.openxmlformats.org/officeDocument/2006/relationships/image" Target="../media/image136.png"/><Relationship Id="rId115" Type="http://schemas.openxmlformats.org/officeDocument/2006/relationships/customXml" Target="../ink/ink170.xml"/><Relationship Id="rId136" Type="http://schemas.openxmlformats.org/officeDocument/2006/relationships/image" Target="../media/image184.png"/><Relationship Id="rId157" Type="http://schemas.openxmlformats.org/officeDocument/2006/relationships/customXml" Target="../ink/ink191.xml"/><Relationship Id="rId178" Type="http://schemas.openxmlformats.org/officeDocument/2006/relationships/customXml" Target="../ink/ink202.xml"/><Relationship Id="rId301" Type="http://schemas.openxmlformats.org/officeDocument/2006/relationships/customXml" Target="../ink/ink278.xml"/><Relationship Id="rId61" Type="http://schemas.openxmlformats.org/officeDocument/2006/relationships/customXml" Target="../ink/ink143.xml"/><Relationship Id="rId82" Type="http://schemas.openxmlformats.org/officeDocument/2006/relationships/image" Target="../media/image157.png"/><Relationship Id="rId199" Type="http://schemas.openxmlformats.org/officeDocument/2006/relationships/customXml" Target="../ink/ink218.xml"/><Relationship Id="rId203" Type="http://schemas.openxmlformats.org/officeDocument/2006/relationships/customXml" Target="../ink/ink222.xml"/><Relationship Id="rId19" Type="http://schemas.openxmlformats.org/officeDocument/2006/relationships/customXml" Target="../ink/ink122.xml"/><Relationship Id="rId224" Type="http://schemas.openxmlformats.org/officeDocument/2006/relationships/image" Target="../media/image214.png"/><Relationship Id="rId245" Type="http://schemas.openxmlformats.org/officeDocument/2006/relationships/customXml" Target="../ink/ink249.xml"/><Relationship Id="rId266" Type="http://schemas.openxmlformats.org/officeDocument/2006/relationships/image" Target="../media/image235.png"/><Relationship Id="rId287" Type="http://schemas.openxmlformats.org/officeDocument/2006/relationships/customXml" Target="../ink/ink271.xml"/><Relationship Id="rId30" Type="http://schemas.openxmlformats.org/officeDocument/2006/relationships/image" Target="../media/image131.png"/><Relationship Id="rId105" Type="http://schemas.openxmlformats.org/officeDocument/2006/relationships/customXml" Target="../ink/ink165.xml"/><Relationship Id="rId126" Type="http://schemas.openxmlformats.org/officeDocument/2006/relationships/image" Target="../media/image179.png"/><Relationship Id="rId147" Type="http://schemas.openxmlformats.org/officeDocument/2006/relationships/customXml" Target="../ink/ink186.xml"/><Relationship Id="rId168" Type="http://schemas.openxmlformats.org/officeDocument/2006/relationships/customXml" Target="../ink/ink197.xml"/><Relationship Id="rId51" Type="http://schemas.openxmlformats.org/officeDocument/2006/relationships/customXml" Target="../ink/ink138.xml"/><Relationship Id="rId72" Type="http://schemas.openxmlformats.org/officeDocument/2006/relationships/image" Target="../media/image152.png"/><Relationship Id="rId93" Type="http://schemas.openxmlformats.org/officeDocument/2006/relationships/customXml" Target="../ink/ink159.xml"/><Relationship Id="rId189" Type="http://schemas.openxmlformats.org/officeDocument/2006/relationships/customXml" Target="../ink/ink208.xml"/><Relationship Id="rId3" Type="http://schemas.openxmlformats.org/officeDocument/2006/relationships/customXml" Target="../ink/ink114.xml"/><Relationship Id="rId214" Type="http://schemas.openxmlformats.org/officeDocument/2006/relationships/customXml" Target="../ink/ink233.xml"/><Relationship Id="rId235" Type="http://schemas.openxmlformats.org/officeDocument/2006/relationships/customXml" Target="../ink/ink244.xml"/><Relationship Id="rId256" Type="http://schemas.openxmlformats.org/officeDocument/2006/relationships/image" Target="../media/image230.png"/><Relationship Id="rId277" Type="http://schemas.openxmlformats.org/officeDocument/2006/relationships/customXml" Target="../ink/ink265.xml"/><Relationship Id="rId298" Type="http://schemas.openxmlformats.org/officeDocument/2006/relationships/image" Target="../media/image250.png"/><Relationship Id="rId116" Type="http://schemas.openxmlformats.org/officeDocument/2006/relationships/image" Target="../media/image174.png"/><Relationship Id="rId137" Type="http://schemas.openxmlformats.org/officeDocument/2006/relationships/customXml" Target="../ink/ink181.xml"/><Relationship Id="rId158" Type="http://schemas.openxmlformats.org/officeDocument/2006/relationships/image" Target="../media/image195.png"/><Relationship Id="rId302" Type="http://schemas.openxmlformats.org/officeDocument/2006/relationships/image" Target="../media/image252.png"/><Relationship Id="rId20" Type="http://schemas.openxmlformats.org/officeDocument/2006/relationships/image" Target="../media/image126.png"/><Relationship Id="rId41" Type="http://schemas.openxmlformats.org/officeDocument/2006/relationships/customXml" Target="../ink/ink133.xml"/><Relationship Id="rId62" Type="http://schemas.openxmlformats.org/officeDocument/2006/relationships/image" Target="../media/image147.png"/><Relationship Id="rId83" Type="http://schemas.openxmlformats.org/officeDocument/2006/relationships/customXml" Target="../ink/ink154.xml"/><Relationship Id="rId179" Type="http://schemas.openxmlformats.org/officeDocument/2006/relationships/image" Target="../media/image205.png"/><Relationship Id="rId190" Type="http://schemas.openxmlformats.org/officeDocument/2006/relationships/customXml" Target="../ink/ink209.xml"/><Relationship Id="rId204" Type="http://schemas.openxmlformats.org/officeDocument/2006/relationships/customXml" Target="../ink/ink223.xml"/><Relationship Id="rId225" Type="http://schemas.openxmlformats.org/officeDocument/2006/relationships/customXml" Target="../ink/ink239.xml"/><Relationship Id="rId246" Type="http://schemas.openxmlformats.org/officeDocument/2006/relationships/image" Target="../media/image225.png"/><Relationship Id="rId267" Type="http://schemas.openxmlformats.org/officeDocument/2006/relationships/customXml" Target="../ink/ink260.xml"/><Relationship Id="rId288" Type="http://schemas.openxmlformats.org/officeDocument/2006/relationships/image" Target="../media/image245.png"/><Relationship Id="rId106" Type="http://schemas.openxmlformats.org/officeDocument/2006/relationships/image" Target="../media/image169.png"/><Relationship Id="rId127" Type="http://schemas.openxmlformats.org/officeDocument/2006/relationships/customXml" Target="../ink/ink176.xml"/><Relationship Id="rId10" Type="http://schemas.openxmlformats.org/officeDocument/2006/relationships/image" Target="../media/image121.png"/><Relationship Id="rId31" Type="http://schemas.openxmlformats.org/officeDocument/2006/relationships/customXml" Target="../ink/ink128.xml"/><Relationship Id="rId52" Type="http://schemas.openxmlformats.org/officeDocument/2006/relationships/image" Target="../media/image142.png"/><Relationship Id="rId73" Type="http://schemas.openxmlformats.org/officeDocument/2006/relationships/customXml" Target="../ink/ink149.xml"/><Relationship Id="rId94" Type="http://schemas.openxmlformats.org/officeDocument/2006/relationships/image" Target="../media/image163.png"/><Relationship Id="rId148" Type="http://schemas.openxmlformats.org/officeDocument/2006/relationships/image" Target="../media/image190.png"/><Relationship Id="rId169" Type="http://schemas.openxmlformats.org/officeDocument/2006/relationships/image" Target="../media/image200.png"/><Relationship Id="rId4" Type="http://schemas.openxmlformats.org/officeDocument/2006/relationships/image" Target="../media/image118.png"/><Relationship Id="rId180" Type="http://schemas.openxmlformats.org/officeDocument/2006/relationships/customXml" Target="../ink/ink203.xml"/><Relationship Id="rId215" Type="http://schemas.openxmlformats.org/officeDocument/2006/relationships/customXml" Target="../ink/ink234.xml"/><Relationship Id="rId236" Type="http://schemas.openxmlformats.org/officeDocument/2006/relationships/image" Target="../media/image220.png"/><Relationship Id="rId257" Type="http://schemas.openxmlformats.org/officeDocument/2006/relationships/customXml" Target="../ink/ink255.xml"/><Relationship Id="rId278" Type="http://schemas.openxmlformats.org/officeDocument/2006/relationships/customXml" Target="../ink/ink266.xml"/><Relationship Id="rId303" Type="http://schemas.openxmlformats.org/officeDocument/2006/relationships/customXml" Target="../ink/ink279.xml"/><Relationship Id="rId42" Type="http://schemas.openxmlformats.org/officeDocument/2006/relationships/image" Target="../media/image137.png"/><Relationship Id="rId84" Type="http://schemas.openxmlformats.org/officeDocument/2006/relationships/image" Target="../media/image158.png"/><Relationship Id="rId138" Type="http://schemas.openxmlformats.org/officeDocument/2006/relationships/image" Target="../media/image185.png"/><Relationship Id="rId191" Type="http://schemas.openxmlformats.org/officeDocument/2006/relationships/customXml" Target="../ink/ink210.xml"/><Relationship Id="rId205" Type="http://schemas.openxmlformats.org/officeDocument/2006/relationships/customXml" Target="../ink/ink224.xml"/><Relationship Id="rId247" Type="http://schemas.openxmlformats.org/officeDocument/2006/relationships/customXml" Target="../ink/ink250.xml"/><Relationship Id="rId107" Type="http://schemas.openxmlformats.org/officeDocument/2006/relationships/customXml" Target="../ink/ink166.xml"/><Relationship Id="rId289" Type="http://schemas.openxmlformats.org/officeDocument/2006/relationships/customXml" Target="../ink/ink272.xml"/><Relationship Id="rId11" Type="http://schemas.openxmlformats.org/officeDocument/2006/relationships/customXml" Target="../ink/ink118.xml"/><Relationship Id="rId53" Type="http://schemas.openxmlformats.org/officeDocument/2006/relationships/customXml" Target="../ink/ink139.xml"/><Relationship Id="rId149" Type="http://schemas.openxmlformats.org/officeDocument/2006/relationships/customXml" Target="../ink/ink187.xml"/><Relationship Id="rId95" Type="http://schemas.openxmlformats.org/officeDocument/2006/relationships/customXml" Target="../ink/ink160.xml"/><Relationship Id="rId160" Type="http://schemas.openxmlformats.org/officeDocument/2006/relationships/image" Target="../media/image196.png"/><Relationship Id="rId216" Type="http://schemas.openxmlformats.org/officeDocument/2006/relationships/image" Target="../media/image210.png"/><Relationship Id="rId258" Type="http://schemas.openxmlformats.org/officeDocument/2006/relationships/image" Target="../media/image231.png"/><Relationship Id="rId22" Type="http://schemas.openxmlformats.org/officeDocument/2006/relationships/image" Target="../media/image127.png"/><Relationship Id="rId64" Type="http://schemas.openxmlformats.org/officeDocument/2006/relationships/image" Target="../media/image148.png"/><Relationship Id="rId118" Type="http://schemas.openxmlformats.org/officeDocument/2006/relationships/image" Target="../media/image175.png"/><Relationship Id="rId171" Type="http://schemas.openxmlformats.org/officeDocument/2006/relationships/image" Target="../media/image201.png"/><Relationship Id="rId227" Type="http://schemas.openxmlformats.org/officeDocument/2006/relationships/customXml" Target="../ink/ink240.xml"/><Relationship Id="rId269" Type="http://schemas.openxmlformats.org/officeDocument/2006/relationships/customXml" Target="../ink/ink261.xml"/><Relationship Id="rId33" Type="http://schemas.openxmlformats.org/officeDocument/2006/relationships/customXml" Target="../ink/ink129.xml"/><Relationship Id="rId129" Type="http://schemas.openxmlformats.org/officeDocument/2006/relationships/customXml" Target="../ink/ink177.xml"/><Relationship Id="rId280" Type="http://schemas.openxmlformats.org/officeDocument/2006/relationships/customXml" Target="../ink/ink267.xml"/><Relationship Id="rId75" Type="http://schemas.openxmlformats.org/officeDocument/2006/relationships/customXml" Target="../ink/ink150.xml"/><Relationship Id="rId140" Type="http://schemas.openxmlformats.org/officeDocument/2006/relationships/image" Target="../media/image186.png"/><Relationship Id="rId182" Type="http://schemas.openxmlformats.org/officeDocument/2006/relationships/customXml" Target="../ink/ink204.xml"/></Relationships>
</file>

<file path=ppt/slides/_rels/slide13.xml.rels><?xml version="1.0" encoding="UTF-8" standalone="yes"?>
<Relationships xmlns="http://schemas.openxmlformats.org/package/2006/relationships"><Relationship Id="rId117" Type="http://schemas.openxmlformats.org/officeDocument/2006/relationships/image" Target="../media/image311.png"/><Relationship Id="rId299" Type="http://schemas.openxmlformats.org/officeDocument/2006/relationships/customXml" Target="../ink/ink428.xml"/><Relationship Id="rId21" Type="http://schemas.openxmlformats.org/officeDocument/2006/relationships/image" Target="../media/image263.png"/><Relationship Id="rId63" Type="http://schemas.openxmlformats.org/officeDocument/2006/relationships/image" Target="../media/image284.png"/><Relationship Id="rId159" Type="http://schemas.openxmlformats.org/officeDocument/2006/relationships/image" Target="../media/image332.png"/><Relationship Id="rId324" Type="http://schemas.openxmlformats.org/officeDocument/2006/relationships/image" Target="../media/image414.png"/><Relationship Id="rId366" Type="http://schemas.openxmlformats.org/officeDocument/2006/relationships/image" Target="../media/image435.png"/><Relationship Id="rId170" Type="http://schemas.openxmlformats.org/officeDocument/2006/relationships/customXml" Target="../ink/ink363.xml"/><Relationship Id="rId226" Type="http://schemas.openxmlformats.org/officeDocument/2006/relationships/customXml" Target="../ink/ink391.xml"/><Relationship Id="rId433" Type="http://schemas.openxmlformats.org/officeDocument/2006/relationships/image" Target="../media/image468.png"/><Relationship Id="rId268" Type="http://schemas.openxmlformats.org/officeDocument/2006/relationships/customXml" Target="../ink/ink412.xml"/><Relationship Id="rId32" Type="http://schemas.openxmlformats.org/officeDocument/2006/relationships/customXml" Target="../ink/ink294.xml"/><Relationship Id="rId74" Type="http://schemas.openxmlformats.org/officeDocument/2006/relationships/customXml" Target="../ink/ink315.xml"/><Relationship Id="rId128" Type="http://schemas.openxmlformats.org/officeDocument/2006/relationships/customXml" Target="../ink/ink342.xml"/><Relationship Id="rId335" Type="http://schemas.openxmlformats.org/officeDocument/2006/relationships/customXml" Target="../ink/ink446.xml"/><Relationship Id="rId377" Type="http://schemas.openxmlformats.org/officeDocument/2006/relationships/customXml" Target="../ink/ink467.xml"/><Relationship Id="rId5" Type="http://schemas.openxmlformats.org/officeDocument/2006/relationships/image" Target="../media/image255.png"/><Relationship Id="rId181" Type="http://schemas.openxmlformats.org/officeDocument/2006/relationships/image" Target="../media/image343.png"/><Relationship Id="rId237" Type="http://schemas.openxmlformats.org/officeDocument/2006/relationships/image" Target="../media/image371.png"/><Relationship Id="rId402" Type="http://schemas.openxmlformats.org/officeDocument/2006/relationships/image" Target="../media/image453.png"/><Relationship Id="rId279" Type="http://schemas.openxmlformats.org/officeDocument/2006/relationships/image" Target="../media/image392.png"/><Relationship Id="rId444" Type="http://schemas.openxmlformats.org/officeDocument/2006/relationships/image" Target="../media/image473.png"/><Relationship Id="rId43" Type="http://schemas.openxmlformats.org/officeDocument/2006/relationships/image" Target="../media/image274.png"/><Relationship Id="rId139" Type="http://schemas.openxmlformats.org/officeDocument/2006/relationships/image" Target="../media/image322.png"/><Relationship Id="rId290" Type="http://schemas.openxmlformats.org/officeDocument/2006/relationships/customXml" Target="../ink/ink423.xml"/><Relationship Id="rId304" Type="http://schemas.openxmlformats.org/officeDocument/2006/relationships/image" Target="../media/image404.png"/><Relationship Id="rId346" Type="http://schemas.openxmlformats.org/officeDocument/2006/relationships/image" Target="../media/image425.png"/><Relationship Id="rId388" Type="http://schemas.openxmlformats.org/officeDocument/2006/relationships/image" Target="../media/image446.png"/><Relationship Id="rId85" Type="http://schemas.openxmlformats.org/officeDocument/2006/relationships/image" Target="../media/image295.png"/><Relationship Id="rId150" Type="http://schemas.openxmlformats.org/officeDocument/2006/relationships/customXml" Target="../ink/ink353.xml"/><Relationship Id="rId192" Type="http://schemas.openxmlformats.org/officeDocument/2006/relationships/customXml" Target="../ink/ink374.xml"/><Relationship Id="rId206" Type="http://schemas.openxmlformats.org/officeDocument/2006/relationships/customXml" Target="../ink/ink381.xml"/><Relationship Id="rId413" Type="http://schemas.openxmlformats.org/officeDocument/2006/relationships/customXml" Target="../ink/ink485.xml"/><Relationship Id="rId248" Type="http://schemas.openxmlformats.org/officeDocument/2006/relationships/customXml" Target="../ink/ink402.xml"/><Relationship Id="rId12" Type="http://schemas.openxmlformats.org/officeDocument/2006/relationships/customXml" Target="../ink/ink284.xml"/><Relationship Id="rId108" Type="http://schemas.openxmlformats.org/officeDocument/2006/relationships/customXml" Target="../ink/ink332.xml"/><Relationship Id="rId315" Type="http://schemas.openxmlformats.org/officeDocument/2006/relationships/customXml" Target="../ink/ink436.xml"/><Relationship Id="rId357" Type="http://schemas.openxmlformats.org/officeDocument/2006/relationships/customXml" Target="../ink/ink457.xml"/><Relationship Id="rId54" Type="http://schemas.openxmlformats.org/officeDocument/2006/relationships/customXml" Target="../ink/ink305.xml"/><Relationship Id="rId96" Type="http://schemas.openxmlformats.org/officeDocument/2006/relationships/customXml" Target="../ink/ink326.xml"/><Relationship Id="rId161" Type="http://schemas.openxmlformats.org/officeDocument/2006/relationships/image" Target="../media/image333.png"/><Relationship Id="rId217" Type="http://schemas.openxmlformats.org/officeDocument/2006/relationships/image" Target="../media/image361.png"/><Relationship Id="rId399" Type="http://schemas.openxmlformats.org/officeDocument/2006/relationships/customXml" Target="../ink/ink478.xml"/><Relationship Id="rId259" Type="http://schemas.openxmlformats.org/officeDocument/2006/relationships/image" Target="../media/image382.png"/><Relationship Id="rId424" Type="http://schemas.openxmlformats.org/officeDocument/2006/relationships/image" Target="../media/image464.png"/><Relationship Id="rId23" Type="http://schemas.openxmlformats.org/officeDocument/2006/relationships/image" Target="../media/image264.png"/><Relationship Id="rId119" Type="http://schemas.openxmlformats.org/officeDocument/2006/relationships/image" Target="../media/image312.png"/><Relationship Id="rId270" Type="http://schemas.openxmlformats.org/officeDocument/2006/relationships/customXml" Target="../ink/ink413.xml"/><Relationship Id="rId326" Type="http://schemas.openxmlformats.org/officeDocument/2006/relationships/image" Target="../media/image415.png"/><Relationship Id="rId65" Type="http://schemas.openxmlformats.org/officeDocument/2006/relationships/image" Target="../media/image285.png"/><Relationship Id="rId130" Type="http://schemas.openxmlformats.org/officeDocument/2006/relationships/customXml" Target="../ink/ink343.xml"/><Relationship Id="rId368" Type="http://schemas.openxmlformats.org/officeDocument/2006/relationships/image" Target="../media/image436.png"/><Relationship Id="rId172" Type="http://schemas.openxmlformats.org/officeDocument/2006/relationships/customXml" Target="../ink/ink364.xml"/><Relationship Id="rId228" Type="http://schemas.openxmlformats.org/officeDocument/2006/relationships/customXml" Target="../ink/ink392.xml"/><Relationship Id="rId435" Type="http://schemas.openxmlformats.org/officeDocument/2006/relationships/image" Target="../media/image469.png"/><Relationship Id="rId281" Type="http://schemas.openxmlformats.org/officeDocument/2006/relationships/image" Target="../media/image393.png"/><Relationship Id="rId337" Type="http://schemas.openxmlformats.org/officeDocument/2006/relationships/customXml" Target="../ink/ink447.xml"/><Relationship Id="rId34" Type="http://schemas.openxmlformats.org/officeDocument/2006/relationships/customXml" Target="../ink/ink295.xml"/><Relationship Id="rId76" Type="http://schemas.openxmlformats.org/officeDocument/2006/relationships/customXml" Target="../ink/ink316.xml"/><Relationship Id="rId141" Type="http://schemas.openxmlformats.org/officeDocument/2006/relationships/image" Target="../media/image323.png"/><Relationship Id="rId379" Type="http://schemas.openxmlformats.org/officeDocument/2006/relationships/customXml" Target="../ink/ink468.xml"/><Relationship Id="rId7" Type="http://schemas.openxmlformats.org/officeDocument/2006/relationships/image" Target="../media/image256.png"/><Relationship Id="rId183" Type="http://schemas.openxmlformats.org/officeDocument/2006/relationships/image" Target="../media/image344.png"/><Relationship Id="rId239" Type="http://schemas.openxmlformats.org/officeDocument/2006/relationships/image" Target="../media/image372.png"/><Relationship Id="rId390" Type="http://schemas.openxmlformats.org/officeDocument/2006/relationships/image" Target="../media/image447.png"/><Relationship Id="rId404" Type="http://schemas.openxmlformats.org/officeDocument/2006/relationships/image" Target="../media/image454.png"/><Relationship Id="rId446" Type="http://schemas.openxmlformats.org/officeDocument/2006/relationships/image" Target="../media/image474.png"/><Relationship Id="rId250" Type="http://schemas.openxmlformats.org/officeDocument/2006/relationships/customXml" Target="../ink/ink403.xml"/><Relationship Id="rId292" Type="http://schemas.openxmlformats.org/officeDocument/2006/relationships/customXml" Target="../ink/ink424.xml"/><Relationship Id="rId306" Type="http://schemas.openxmlformats.org/officeDocument/2006/relationships/image" Target="../media/image405.png"/><Relationship Id="rId45" Type="http://schemas.openxmlformats.org/officeDocument/2006/relationships/image" Target="../media/image275.png"/><Relationship Id="rId87" Type="http://schemas.openxmlformats.org/officeDocument/2006/relationships/image" Target="../media/image296.png"/><Relationship Id="rId110" Type="http://schemas.openxmlformats.org/officeDocument/2006/relationships/customXml" Target="../ink/ink333.xml"/><Relationship Id="rId348" Type="http://schemas.openxmlformats.org/officeDocument/2006/relationships/image" Target="../media/image426.png"/><Relationship Id="rId152" Type="http://schemas.openxmlformats.org/officeDocument/2006/relationships/customXml" Target="../ink/ink354.xml"/><Relationship Id="rId194" Type="http://schemas.openxmlformats.org/officeDocument/2006/relationships/customXml" Target="../ink/ink375.xml"/><Relationship Id="rId208" Type="http://schemas.openxmlformats.org/officeDocument/2006/relationships/customXml" Target="../ink/ink382.xml"/><Relationship Id="rId415" Type="http://schemas.openxmlformats.org/officeDocument/2006/relationships/customXml" Target="../ink/ink486.xml"/><Relationship Id="rId261" Type="http://schemas.openxmlformats.org/officeDocument/2006/relationships/image" Target="../media/image383.png"/><Relationship Id="rId14" Type="http://schemas.openxmlformats.org/officeDocument/2006/relationships/customXml" Target="../ink/ink285.xml"/><Relationship Id="rId56" Type="http://schemas.openxmlformats.org/officeDocument/2006/relationships/customXml" Target="../ink/ink306.xml"/><Relationship Id="rId317" Type="http://schemas.openxmlformats.org/officeDocument/2006/relationships/customXml" Target="../ink/ink437.xml"/><Relationship Id="rId359" Type="http://schemas.openxmlformats.org/officeDocument/2006/relationships/customXml" Target="../ink/ink458.xml"/><Relationship Id="rId98" Type="http://schemas.openxmlformats.org/officeDocument/2006/relationships/customXml" Target="../ink/ink327.xml"/><Relationship Id="rId121" Type="http://schemas.openxmlformats.org/officeDocument/2006/relationships/image" Target="../media/image313.png"/><Relationship Id="rId163" Type="http://schemas.openxmlformats.org/officeDocument/2006/relationships/image" Target="../media/image334.png"/><Relationship Id="rId219" Type="http://schemas.openxmlformats.org/officeDocument/2006/relationships/image" Target="../media/image362.png"/><Relationship Id="rId370" Type="http://schemas.openxmlformats.org/officeDocument/2006/relationships/image" Target="../media/image437.png"/><Relationship Id="rId426" Type="http://schemas.openxmlformats.org/officeDocument/2006/relationships/customXml" Target="../ink/ink492.xml"/><Relationship Id="rId230" Type="http://schemas.openxmlformats.org/officeDocument/2006/relationships/customXml" Target="../ink/ink393.xml"/><Relationship Id="rId25" Type="http://schemas.openxmlformats.org/officeDocument/2006/relationships/image" Target="../media/image265.png"/><Relationship Id="rId67" Type="http://schemas.openxmlformats.org/officeDocument/2006/relationships/image" Target="../media/image286.png"/><Relationship Id="rId272" Type="http://schemas.openxmlformats.org/officeDocument/2006/relationships/customXml" Target="../ink/ink414.xml"/><Relationship Id="rId328" Type="http://schemas.openxmlformats.org/officeDocument/2006/relationships/image" Target="../media/image416.png"/><Relationship Id="rId132" Type="http://schemas.openxmlformats.org/officeDocument/2006/relationships/customXml" Target="../ink/ink344.xml"/><Relationship Id="rId174" Type="http://schemas.openxmlformats.org/officeDocument/2006/relationships/customXml" Target="../ink/ink365.xml"/><Relationship Id="rId381" Type="http://schemas.openxmlformats.org/officeDocument/2006/relationships/customXml" Target="../ink/ink469.xml"/><Relationship Id="rId241" Type="http://schemas.openxmlformats.org/officeDocument/2006/relationships/image" Target="../media/image373.png"/><Relationship Id="rId437" Type="http://schemas.openxmlformats.org/officeDocument/2006/relationships/image" Target="../media/image470.png"/><Relationship Id="rId36" Type="http://schemas.openxmlformats.org/officeDocument/2006/relationships/customXml" Target="../ink/ink296.xml"/><Relationship Id="rId283" Type="http://schemas.openxmlformats.org/officeDocument/2006/relationships/image" Target="../media/image394.png"/><Relationship Id="rId339" Type="http://schemas.openxmlformats.org/officeDocument/2006/relationships/customXml" Target="../ink/ink448.xml"/><Relationship Id="rId78" Type="http://schemas.openxmlformats.org/officeDocument/2006/relationships/customXml" Target="../ink/ink317.xml"/><Relationship Id="rId101" Type="http://schemas.openxmlformats.org/officeDocument/2006/relationships/image" Target="../media/image303.png"/><Relationship Id="rId143" Type="http://schemas.openxmlformats.org/officeDocument/2006/relationships/image" Target="../media/image324.png"/><Relationship Id="rId185" Type="http://schemas.openxmlformats.org/officeDocument/2006/relationships/image" Target="../media/image345.png"/><Relationship Id="rId350" Type="http://schemas.openxmlformats.org/officeDocument/2006/relationships/image" Target="../media/image427.png"/><Relationship Id="rId406" Type="http://schemas.openxmlformats.org/officeDocument/2006/relationships/image" Target="../media/image455.png"/><Relationship Id="rId9" Type="http://schemas.openxmlformats.org/officeDocument/2006/relationships/image" Target="../media/image257.png"/><Relationship Id="rId210" Type="http://schemas.openxmlformats.org/officeDocument/2006/relationships/customXml" Target="../ink/ink383.xml"/><Relationship Id="rId392" Type="http://schemas.openxmlformats.org/officeDocument/2006/relationships/image" Target="../media/image448.png"/><Relationship Id="rId448" Type="http://schemas.openxmlformats.org/officeDocument/2006/relationships/image" Target="../media/image475.png"/><Relationship Id="rId252" Type="http://schemas.openxmlformats.org/officeDocument/2006/relationships/customXml" Target="../ink/ink404.xml"/><Relationship Id="rId294" Type="http://schemas.openxmlformats.org/officeDocument/2006/relationships/customXml" Target="../ink/ink425.xml"/><Relationship Id="rId308" Type="http://schemas.openxmlformats.org/officeDocument/2006/relationships/image" Target="../media/image406.png"/><Relationship Id="rId47" Type="http://schemas.openxmlformats.org/officeDocument/2006/relationships/image" Target="../media/image276.png"/><Relationship Id="rId89" Type="http://schemas.openxmlformats.org/officeDocument/2006/relationships/image" Target="../media/image297.png"/><Relationship Id="rId112" Type="http://schemas.openxmlformats.org/officeDocument/2006/relationships/customXml" Target="../ink/ink334.xml"/><Relationship Id="rId154" Type="http://schemas.openxmlformats.org/officeDocument/2006/relationships/customXml" Target="../ink/ink355.xml"/><Relationship Id="rId361" Type="http://schemas.openxmlformats.org/officeDocument/2006/relationships/customXml" Target="../ink/ink459.xml"/><Relationship Id="rId196" Type="http://schemas.openxmlformats.org/officeDocument/2006/relationships/customXml" Target="../ink/ink376.xml"/><Relationship Id="rId417" Type="http://schemas.openxmlformats.org/officeDocument/2006/relationships/customXml" Target="../ink/ink487.xml"/><Relationship Id="rId16" Type="http://schemas.openxmlformats.org/officeDocument/2006/relationships/customXml" Target="../ink/ink286.xml"/><Relationship Id="rId221" Type="http://schemas.openxmlformats.org/officeDocument/2006/relationships/image" Target="../media/image363.png"/><Relationship Id="rId263" Type="http://schemas.openxmlformats.org/officeDocument/2006/relationships/image" Target="../media/image384.png"/><Relationship Id="rId319" Type="http://schemas.openxmlformats.org/officeDocument/2006/relationships/customXml" Target="../ink/ink438.xml"/><Relationship Id="rId58" Type="http://schemas.openxmlformats.org/officeDocument/2006/relationships/customXml" Target="../ink/ink307.xml"/><Relationship Id="rId123" Type="http://schemas.openxmlformats.org/officeDocument/2006/relationships/image" Target="../media/image314.png"/><Relationship Id="rId330" Type="http://schemas.openxmlformats.org/officeDocument/2006/relationships/image" Target="../media/image417.png"/><Relationship Id="rId165" Type="http://schemas.openxmlformats.org/officeDocument/2006/relationships/image" Target="../media/image335.png"/><Relationship Id="rId372" Type="http://schemas.openxmlformats.org/officeDocument/2006/relationships/image" Target="../media/image438.png"/><Relationship Id="rId428" Type="http://schemas.openxmlformats.org/officeDocument/2006/relationships/customXml" Target="../ink/ink493.xml"/><Relationship Id="rId232" Type="http://schemas.openxmlformats.org/officeDocument/2006/relationships/customXml" Target="../ink/ink394.xml"/><Relationship Id="rId274" Type="http://schemas.openxmlformats.org/officeDocument/2006/relationships/customXml" Target="../ink/ink415.xml"/><Relationship Id="rId27" Type="http://schemas.openxmlformats.org/officeDocument/2006/relationships/image" Target="../media/image266.png"/><Relationship Id="rId69" Type="http://schemas.openxmlformats.org/officeDocument/2006/relationships/image" Target="../media/image287.png"/><Relationship Id="rId134" Type="http://schemas.openxmlformats.org/officeDocument/2006/relationships/customXml" Target="../ink/ink345.xml"/><Relationship Id="rId80" Type="http://schemas.openxmlformats.org/officeDocument/2006/relationships/customXml" Target="../ink/ink318.xml"/><Relationship Id="rId176" Type="http://schemas.openxmlformats.org/officeDocument/2006/relationships/customXml" Target="../ink/ink366.xml"/><Relationship Id="rId341" Type="http://schemas.openxmlformats.org/officeDocument/2006/relationships/customXml" Target="../ink/ink449.xml"/><Relationship Id="rId383" Type="http://schemas.openxmlformats.org/officeDocument/2006/relationships/customXml" Target="../ink/ink470.xml"/><Relationship Id="rId439" Type="http://schemas.openxmlformats.org/officeDocument/2006/relationships/image" Target="../media/image471.png"/><Relationship Id="rId201" Type="http://schemas.openxmlformats.org/officeDocument/2006/relationships/image" Target="../media/image353.png"/><Relationship Id="rId243" Type="http://schemas.openxmlformats.org/officeDocument/2006/relationships/image" Target="../media/image374.png"/><Relationship Id="rId285" Type="http://schemas.openxmlformats.org/officeDocument/2006/relationships/image" Target="../media/image395.png"/><Relationship Id="rId450" Type="http://schemas.openxmlformats.org/officeDocument/2006/relationships/image" Target="../media/image476.png"/><Relationship Id="rId38" Type="http://schemas.openxmlformats.org/officeDocument/2006/relationships/customXml" Target="../ink/ink297.xml"/><Relationship Id="rId103" Type="http://schemas.openxmlformats.org/officeDocument/2006/relationships/image" Target="../media/image304.png"/><Relationship Id="rId310" Type="http://schemas.openxmlformats.org/officeDocument/2006/relationships/image" Target="../media/image407.png"/><Relationship Id="rId91" Type="http://schemas.openxmlformats.org/officeDocument/2006/relationships/image" Target="../media/image298.png"/><Relationship Id="rId145" Type="http://schemas.openxmlformats.org/officeDocument/2006/relationships/image" Target="../media/image325.png"/><Relationship Id="rId187" Type="http://schemas.openxmlformats.org/officeDocument/2006/relationships/image" Target="../media/image346.png"/><Relationship Id="rId352" Type="http://schemas.openxmlformats.org/officeDocument/2006/relationships/image" Target="../media/image428.png"/><Relationship Id="rId394" Type="http://schemas.openxmlformats.org/officeDocument/2006/relationships/image" Target="../media/image449.png"/><Relationship Id="rId408" Type="http://schemas.openxmlformats.org/officeDocument/2006/relationships/image" Target="../media/image456.png"/><Relationship Id="rId212" Type="http://schemas.openxmlformats.org/officeDocument/2006/relationships/customXml" Target="../ink/ink384.xml"/><Relationship Id="rId254" Type="http://schemas.openxmlformats.org/officeDocument/2006/relationships/customXml" Target="../ink/ink405.xml"/><Relationship Id="rId49" Type="http://schemas.openxmlformats.org/officeDocument/2006/relationships/image" Target="../media/image277.png"/><Relationship Id="rId114" Type="http://schemas.openxmlformats.org/officeDocument/2006/relationships/customXml" Target="../ink/ink335.xml"/><Relationship Id="rId296" Type="http://schemas.openxmlformats.org/officeDocument/2006/relationships/customXml" Target="../ink/ink426.xml"/><Relationship Id="rId60" Type="http://schemas.openxmlformats.org/officeDocument/2006/relationships/customXml" Target="../ink/ink308.xml"/><Relationship Id="rId156" Type="http://schemas.openxmlformats.org/officeDocument/2006/relationships/customXml" Target="../ink/ink356.xml"/><Relationship Id="rId198" Type="http://schemas.openxmlformats.org/officeDocument/2006/relationships/customXml" Target="../ink/ink377.xml"/><Relationship Id="rId321" Type="http://schemas.openxmlformats.org/officeDocument/2006/relationships/customXml" Target="../ink/ink439.xml"/><Relationship Id="rId363" Type="http://schemas.openxmlformats.org/officeDocument/2006/relationships/customXml" Target="../ink/ink460.xml"/><Relationship Id="rId419" Type="http://schemas.openxmlformats.org/officeDocument/2006/relationships/customXml" Target="../ink/ink488.xml"/><Relationship Id="rId223" Type="http://schemas.openxmlformats.org/officeDocument/2006/relationships/image" Target="../media/image364.png"/><Relationship Id="rId430" Type="http://schemas.openxmlformats.org/officeDocument/2006/relationships/customXml" Target="../ink/ink494.xml"/><Relationship Id="rId18" Type="http://schemas.openxmlformats.org/officeDocument/2006/relationships/customXml" Target="../ink/ink287.xml"/><Relationship Id="rId265" Type="http://schemas.openxmlformats.org/officeDocument/2006/relationships/image" Target="../media/image385.png"/><Relationship Id="rId50" Type="http://schemas.openxmlformats.org/officeDocument/2006/relationships/customXml" Target="../ink/ink303.xml"/><Relationship Id="rId104" Type="http://schemas.openxmlformats.org/officeDocument/2006/relationships/customXml" Target="../ink/ink330.xml"/><Relationship Id="rId125" Type="http://schemas.openxmlformats.org/officeDocument/2006/relationships/image" Target="../media/image315.png"/><Relationship Id="rId146" Type="http://schemas.openxmlformats.org/officeDocument/2006/relationships/customXml" Target="../ink/ink351.xml"/><Relationship Id="rId167" Type="http://schemas.openxmlformats.org/officeDocument/2006/relationships/image" Target="../media/image336.png"/><Relationship Id="rId188" Type="http://schemas.openxmlformats.org/officeDocument/2006/relationships/customXml" Target="../ink/ink372.xml"/><Relationship Id="rId311" Type="http://schemas.openxmlformats.org/officeDocument/2006/relationships/customXml" Target="../ink/ink434.xml"/><Relationship Id="rId332" Type="http://schemas.openxmlformats.org/officeDocument/2006/relationships/image" Target="../media/image418.png"/><Relationship Id="rId353" Type="http://schemas.openxmlformats.org/officeDocument/2006/relationships/customXml" Target="../ink/ink455.xml"/><Relationship Id="rId374" Type="http://schemas.openxmlformats.org/officeDocument/2006/relationships/image" Target="../media/image439.png"/><Relationship Id="rId395" Type="http://schemas.openxmlformats.org/officeDocument/2006/relationships/customXml" Target="../ink/ink476.xml"/><Relationship Id="rId409" Type="http://schemas.openxmlformats.org/officeDocument/2006/relationships/customXml" Target="../ink/ink483.xml"/><Relationship Id="rId71" Type="http://schemas.openxmlformats.org/officeDocument/2006/relationships/image" Target="../media/image288.png"/><Relationship Id="rId92" Type="http://schemas.openxmlformats.org/officeDocument/2006/relationships/customXml" Target="../ink/ink324.xml"/><Relationship Id="rId213" Type="http://schemas.openxmlformats.org/officeDocument/2006/relationships/image" Target="../media/image359.png"/><Relationship Id="rId234" Type="http://schemas.openxmlformats.org/officeDocument/2006/relationships/customXml" Target="../ink/ink395.xml"/><Relationship Id="rId420" Type="http://schemas.openxmlformats.org/officeDocument/2006/relationships/image" Target="../media/image462.png"/><Relationship Id="rId2" Type="http://schemas.openxmlformats.org/officeDocument/2006/relationships/notesSlide" Target="../notesSlides/notesSlide10.xml"/><Relationship Id="rId29" Type="http://schemas.openxmlformats.org/officeDocument/2006/relationships/image" Target="../media/image267.png"/><Relationship Id="rId255" Type="http://schemas.openxmlformats.org/officeDocument/2006/relationships/image" Target="../media/image380.png"/><Relationship Id="rId276" Type="http://schemas.openxmlformats.org/officeDocument/2006/relationships/customXml" Target="../ink/ink416.xml"/><Relationship Id="rId297" Type="http://schemas.openxmlformats.org/officeDocument/2006/relationships/image" Target="../media/image401.png"/><Relationship Id="rId441" Type="http://schemas.openxmlformats.org/officeDocument/2006/relationships/customXml" Target="../ink/ink500.xml"/><Relationship Id="rId40" Type="http://schemas.openxmlformats.org/officeDocument/2006/relationships/customXml" Target="../ink/ink298.xml"/><Relationship Id="rId115" Type="http://schemas.openxmlformats.org/officeDocument/2006/relationships/image" Target="../media/image310.png"/><Relationship Id="rId136" Type="http://schemas.openxmlformats.org/officeDocument/2006/relationships/customXml" Target="../ink/ink346.xml"/><Relationship Id="rId157" Type="http://schemas.openxmlformats.org/officeDocument/2006/relationships/image" Target="../media/image331.png"/><Relationship Id="rId178" Type="http://schemas.openxmlformats.org/officeDocument/2006/relationships/customXml" Target="../ink/ink367.xml"/><Relationship Id="rId301" Type="http://schemas.openxmlformats.org/officeDocument/2006/relationships/customXml" Target="../ink/ink429.xml"/><Relationship Id="rId322" Type="http://schemas.openxmlformats.org/officeDocument/2006/relationships/image" Target="../media/image413.png"/><Relationship Id="rId343" Type="http://schemas.openxmlformats.org/officeDocument/2006/relationships/customXml" Target="../ink/ink450.xml"/><Relationship Id="rId364" Type="http://schemas.openxmlformats.org/officeDocument/2006/relationships/image" Target="../media/image434.png"/><Relationship Id="rId61" Type="http://schemas.openxmlformats.org/officeDocument/2006/relationships/image" Target="../media/image283.png"/><Relationship Id="rId82" Type="http://schemas.openxmlformats.org/officeDocument/2006/relationships/customXml" Target="../ink/ink319.xml"/><Relationship Id="rId199" Type="http://schemas.openxmlformats.org/officeDocument/2006/relationships/image" Target="../media/image352.png"/><Relationship Id="rId203" Type="http://schemas.openxmlformats.org/officeDocument/2006/relationships/image" Target="../media/image354.png"/><Relationship Id="rId385" Type="http://schemas.openxmlformats.org/officeDocument/2006/relationships/customXml" Target="../ink/ink471.xml"/><Relationship Id="rId19" Type="http://schemas.openxmlformats.org/officeDocument/2006/relationships/image" Target="../media/image262.png"/><Relationship Id="rId224" Type="http://schemas.openxmlformats.org/officeDocument/2006/relationships/customXml" Target="../ink/ink390.xml"/><Relationship Id="rId245" Type="http://schemas.openxmlformats.org/officeDocument/2006/relationships/image" Target="../media/image375.png"/><Relationship Id="rId266" Type="http://schemas.openxmlformats.org/officeDocument/2006/relationships/customXml" Target="../ink/ink411.xml"/><Relationship Id="rId287" Type="http://schemas.openxmlformats.org/officeDocument/2006/relationships/image" Target="../media/image396.png"/><Relationship Id="rId410" Type="http://schemas.openxmlformats.org/officeDocument/2006/relationships/image" Target="../media/image457.png"/><Relationship Id="rId431" Type="http://schemas.openxmlformats.org/officeDocument/2006/relationships/image" Target="../media/image467.png"/><Relationship Id="rId30" Type="http://schemas.openxmlformats.org/officeDocument/2006/relationships/customXml" Target="../ink/ink293.xml"/><Relationship Id="rId105" Type="http://schemas.openxmlformats.org/officeDocument/2006/relationships/image" Target="../media/image305.png"/><Relationship Id="rId126" Type="http://schemas.openxmlformats.org/officeDocument/2006/relationships/customXml" Target="../ink/ink341.xml"/><Relationship Id="rId147" Type="http://schemas.openxmlformats.org/officeDocument/2006/relationships/image" Target="../media/image326.png"/><Relationship Id="rId168" Type="http://schemas.openxmlformats.org/officeDocument/2006/relationships/customXml" Target="../ink/ink362.xml"/><Relationship Id="rId312" Type="http://schemas.openxmlformats.org/officeDocument/2006/relationships/image" Target="../media/image408.png"/><Relationship Id="rId333" Type="http://schemas.openxmlformats.org/officeDocument/2006/relationships/customXml" Target="../ink/ink445.xml"/><Relationship Id="rId354" Type="http://schemas.openxmlformats.org/officeDocument/2006/relationships/image" Target="../media/image429.png"/><Relationship Id="rId51" Type="http://schemas.openxmlformats.org/officeDocument/2006/relationships/image" Target="../media/image278.png"/><Relationship Id="rId72" Type="http://schemas.openxmlformats.org/officeDocument/2006/relationships/customXml" Target="../ink/ink314.xml"/><Relationship Id="rId93" Type="http://schemas.openxmlformats.org/officeDocument/2006/relationships/image" Target="../media/image299.png"/><Relationship Id="rId189" Type="http://schemas.openxmlformats.org/officeDocument/2006/relationships/image" Target="../media/image347.png"/><Relationship Id="rId375" Type="http://schemas.openxmlformats.org/officeDocument/2006/relationships/customXml" Target="../ink/ink466.xml"/><Relationship Id="rId396" Type="http://schemas.openxmlformats.org/officeDocument/2006/relationships/image" Target="../media/image450.png"/><Relationship Id="rId3" Type="http://schemas.openxmlformats.org/officeDocument/2006/relationships/image" Target="../media/image254.png"/><Relationship Id="rId214" Type="http://schemas.openxmlformats.org/officeDocument/2006/relationships/customXml" Target="../ink/ink385.xml"/><Relationship Id="rId235" Type="http://schemas.openxmlformats.org/officeDocument/2006/relationships/image" Target="../media/image370.png"/><Relationship Id="rId256" Type="http://schemas.openxmlformats.org/officeDocument/2006/relationships/customXml" Target="../ink/ink406.xml"/><Relationship Id="rId277" Type="http://schemas.openxmlformats.org/officeDocument/2006/relationships/image" Target="../media/image391.png"/><Relationship Id="rId298" Type="http://schemas.openxmlformats.org/officeDocument/2006/relationships/customXml" Target="../ink/ink427.xml"/><Relationship Id="rId400" Type="http://schemas.openxmlformats.org/officeDocument/2006/relationships/image" Target="../media/image452.png"/><Relationship Id="rId421" Type="http://schemas.openxmlformats.org/officeDocument/2006/relationships/customXml" Target="../ink/ink489.xml"/><Relationship Id="rId442" Type="http://schemas.openxmlformats.org/officeDocument/2006/relationships/image" Target="../media/image472.png"/><Relationship Id="rId116" Type="http://schemas.openxmlformats.org/officeDocument/2006/relationships/customXml" Target="../ink/ink336.xml"/><Relationship Id="rId137" Type="http://schemas.openxmlformats.org/officeDocument/2006/relationships/image" Target="../media/image321.png"/><Relationship Id="rId158" Type="http://schemas.openxmlformats.org/officeDocument/2006/relationships/customXml" Target="../ink/ink357.xml"/><Relationship Id="rId302" Type="http://schemas.openxmlformats.org/officeDocument/2006/relationships/image" Target="../media/image403.png"/><Relationship Id="rId323" Type="http://schemas.openxmlformats.org/officeDocument/2006/relationships/customXml" Target="../ink/ink440.xml"/><Relationship Id="rId344" Type="http://schemas.openxmlformats.org/officeDocument/2006/relationships/image" Target="../media/image424.png"/><Relationship Id="rId20" Type="http://schemas.openxmlformats.org/officeDocument/2006/relationships/customXml" Target="../ink/ink288.xml"/><Relationship Id="rId41" Type="http://schemas.openxmlformats.org/officeDocument/2006/relationships/image" Target="../media/image273.png"/><Relationship Id="rId62" Type="http://schemas.openxmlformats.org/officeDocument/2006/relationships/customXml" Target="../ink/ink309.xml"/><Relationship Id="rId83" Type="http://schemas.openxmlformats.org/officeDocument/2006/relationships/image" Target="../media/image294.png"/><Relationship Id="rId179" Type="http://schemas.openxmlformats.org/officeDocument/2006/relationships/image" Target="../media/image342.png"/><Relationship Id="rId365" Type="http://schemas.openxmlformats.org/officeDocument/2006/relationships/customXml" Target="../ink/ink461.xml"/><Relationship Id="rId386" Type="http://schemas.openxmlformats.org/officeDocument/2006/relationships/image" Target="../media/image445.png"/><Relationship Id="rId190" Type="http://schemas.openxmlformats.org/officeDocument/2006/relationships/customXml" Target="../ink/ink373.xml"/><Relationship Id="rId204" Type="http://schemas.openxmlformats.org/officeDocument/2006/relationships/customXml" Target="../ink/ink380.xml"/><Relationship Id="rId225" Type="http://schemas.openxmlformats.org/officeDocument/2006/relationships/image" Target="../media/image365.png"/><Relationship Id="rId246" Type="http://schemas.openxmlformats.org/officeDocument/2006/relationships/customXml" Target="../ink/ink401.xml"/><Relationship Id="rId267" Type="http://schemas.openxmlformats.org/officeDocument/2006/relationships/image" Target="../media/image386.png"/><Relationship Id="rId288" Type="http://schemas.openxmlformats.org/officeDocument/2006/relationships/customXml" Target="../ink/ink422.xml"/><Relationship Id="rId411" Type="http://schemas.openxmlformats.org/officeDocument/2006/relationships/customXml" Target="../ink/ink484.xml"/><Relationship Id="rId432" Type="http://schemas.openxmlformats.org/officeDocument/2006/relationships/customXml" Target="../ink/ink495.xml"/><Relationship Id="rId106" Type="http://schemas.openxmlformats.org/officeDocument/2006/relationships/customXml" Target="../ink/ink331.xml"/><Relationship Id="rId127" Type="http://schemas.openxmlformats.org/officeDocument/2006/relationships/image" Target="../media/image316.png"/><Relationship Id="rId313" Type="http://schemas.openxmlformats.org/officeDocument/2006/relationships/customXml" Target="../ink/ink435.xml"/><Relationship Id="rId10" Type="http://schemas.openxmlformats.org/officeDocument/2006/relationships/customXml" Target="../ink/ink283.xml"/><Relationship Id="rId31" Type="http://schemas.openxmlformats.org/officeDocument/2006/relationships/image" Target="../media/image268.png"/><Relationship Id="rId52" Type="http://schemas.openxmlformats.org/officeDocument/2006/relationships/customXml" Target="../ink/ink304.xml"/><Relationship Id="rId73" Type="http://schemas.openxmlformats.org/officeDocument/2006/relationships/image" Target="../media/image289.png"/><Relationship Id="rId94" Type="http://schemas.openxmlformats.org/officeDocument/2006/relationships/customXml" Target="../ink/ink325.xml"/><Relationship Id="rId148" Type="http://schemas.openxmlformats.org/officeDocument/2006/relationships/customXml" Target="../ink/ink352.xml"/><Relationship Id="rId169" Type="http://schemas.openxmlformats.org/officeDocument/2006/relationships/image" Target="../media/image337.png"/><Relationship Id="rId334" Type="http://schemas.openxmlformats.org/officeDocument/2006/relationships/image" Target="../media/image419.png"/><Relationship Id="rId355" Type="http://schemas.openxmlformats.org/officeDocument/2006/relationships/customXml" Target="../ink/ink456.xml"/><Relationship Id="rId376" Type="http://schemas.openxmlformats.org/officeDocument/2006/relationships/image" Target="../media/image440.png"/><Relationship Id="rId397" Type="http://schemas.openxmlformats.org/officeDocument/2006/relationships/customXml" Target="../ink/ink477.xml"/><Relationship Id="rId4" Type="http://schemas.openxmlformats.org/officeDocument/2006/relationships/customXml" Target="../ink/ink280.xml"/><Relationship Id="rId180" Type="http://schemas.openxmlformats.org/officeDocument/2006/relationships/customXml" Target="../ink/ink368.xml"/><Relationship Id="rId215" Type="http://schemas.openxmlformats.org/officeDocument/2006/relationships/image" Target="../media/image360.png"/><Relationship Id="rId236" Type="http://schemas.openxmlformats.org/officeDocument/2006/relationships/customXml" Target="../ink/ink396.xml"/><Relationship Id="rId257" Type="http://schemas.openxmlformats.org/officeDocument/2006/relationships/image" Target="../media/image381.png"/><Relationship Id="rId278" Type="http://schemas.openxmlformats.org/officeDocument/2006/relationships/customXml" Target="../ink/ink417.xml"/><Relationship Id="rId401" Type="http://schemas.openxmlformats.org/officeDocument/2006/relationships/customXml" Target="../ink/ink479.xml"/><Relationship Id="rId422" Type="http://schemas.openxmlformats.org/officeDocument/2006/relationships/image" Target="../media/image463.png"/><Relationship Id="rId443" Type="http://schemas.openxmlformats.org/officeDocument/2006/relationships/customXml" Target="../ink/ink501.xml"/><Relationship Id="rId303" Type="http://schemas.openxmlformats.org/officeDocument/2006/relationships/customXml" Target="../ink/ink430.xml"/><Relationship Id="rId42" Type="http://schemas.openxmlformats.org/officeDocument/2006/relationships/customXml" Target="../ink/ink299.xml"/><Relationship Id="rId84" Type="http://schemas.openxmlformats.org/officeDocument/2006/relationships/customXml" Target="../ink/ink320.xml"/><Relationship Id="rId138" Type="http://schemas.openxmlformats.org/officeDocument/2006/relationships/customXml" Target="../ink/ink347.xml"/><Relationship Id="rId345" Type="http://schemas.openxmlformats.org/officeDocument/2006/relationships/customXml" Target="../ink/ink451.xml"/><Relationship Id="rId387" Type="http://schemas.openxmlformats.org/officeDocument/2006/relationships/customXml" Target="../ink/ink472.xml"/><Relationship Id="rId191" Type="http://schemas.openxmlformats.org/officeDocument/2006/relationships/image" Target="../media/image348.png"/><Relationship Id="rId205" Type="http://schemas.openxmlformats.org/officeDocument/2006/relationships/image" Target="../media/image355.png"/><Relationship Id="rId247" Type="http://schemas.openxmlformats.org/officeDocument/2006/relationships/image" Target="../media/image376.png"/><Relationship Id="rId412" Type="http://schemas.openxmlformats.org/officeDocument/2006/relationships/image" Target="../media/image458.png"/><Relationship Id="rId107" Type="http://schemas.openxmlformats.org/officeDocument/2006/relationships/image" Target="../media/image306.png"/><Relationship Id="rId289" Type="http://schemas.openxmlformats.org/officeDocument/2006/relationships/image" Target="../media/image397.png"/><Relationship Id="rId11" Type="http://schemas.openxmlformats.org/officeDocument/2006/relationships/image" Target="../media/image258.png"/><Relationship Id="rId53" Type="http://schemas.openxmlformats.org/officeDocument/2006/relationships/image" Target="../media/image279.png"/><Relationship Id="rId149" Type="http://schemas.openxmlformats.org/officeDocument/2006/relationships/image" Target="../media/image327.png"/><Relationship Id="rId314" Type="http://schemas.openxmlformats.org/officeDocument/2006/relationships/image" Target="../media/image409.png"/><Relationship Id="rId356" Type="http://schemas.openxmlformats.org/officeDocument/2006/relationships/image" Target="../media/image430.png"/><Relationship Id="rId398" Type="http://schemas.openxmlformats.org/officeDocument/2006/relationships/image" Target="../media/image451.png"/><Relationship Id="rId95" Type="http://schemas.openxmlformats.org/officeDocument/2006/relationships/image" Target="../media/image300.png"/><Relationship Id="rId160" Type="http://schemas.openxmlformats.org/officeDocument/2006/relationships/customXml" Target="../ink/ink358.xml"/><Relationship Id="rId216" Type="http://schemas.openxmlformats.org/officeDocument/2006/relationships/customXml" Target="../ink/ink386.xml"/><Relationship Id="rId423" Type="http://schemas.openxmlformats.org/officeDocument/2006/relationships/customXml" Target="../ink/ink490.xml"/><Relationship Id="rId258" Type="http://schemas.openxmlformats.org/officeDocument/2006/relationships/customXml" Target="../ink/ink407.xml"/><Relationship Id="rId22" Type="http://schemas.openxmlformats.org/officeDocument/2006/relationships/customXml" Target="../ink/ink289.xml"/><Relationship Id="rId64" Type="http://schemas.openxmlformats.org/officeDocument/2006/relationships/customXml" Target="../ink/ink310.xml"/><Relationship Id="rId118" Type="http://schemas.openxmlformats.org/officeDocument/2006/relationships/customXml" Target="../ink/ink337.xml"/><Relationship Id="rId325" Type="http://schemas.openxmlformats.org/officeDocument/2006/relationships/customXml" Target="../ink/ink441.xml"/><Relationship Id="rId367" Type="http://schemas.openxmlformats.org/officeDocument/2006/relationships/customXml" Target="../ink/ink462.xml"/><Relationship Id="rId171" Type="http://schemas.openxmlformats.org/officeDocument/2006/relationships/image" Target="../media/image338.png"/><Relationship Id="rId227" Type="http://schemas.openxmlformats.org/officeDocument/2006/relationships/image" Target="../media/image366.png"/><Relationship Id="rId269" Type="http://schemas.openxmlformats.org/officeDocument/2006/relationships/image" Target="../media/image387.png"/><Relationship Id="rId434" Type="http://schemas.openxmlformats.org/officeDocument/2006/relationships/customXml" Target="../ink/ink496.xml"/><Relationship Id="rId33" Type="http://schemas.openxmlformats.org/officeDocument/2006/relationships/image" Target="../media/image269.png"/><Relationship Id="rId129" Type="http://schemas.openxmlformats.org/officeDocument/2006/relationships/image" Target="../media/image317.png"/><Relationship Id="rId280" Type="http://schemas.openxmlformats.org/officeDocument/2006/relationships/customXml" Target="../ink/ink418.xml"/><Relationship Id="rId336" Type="http://schemas.openxmlformats.org/officeDocument/2006/relationships/image" Target="../media/image420.png"/><Relationship Id="rId75" Type="http://schemas.openxmlformats.org/officeDocument/2006/relationships/image" Target="../media/image290.png"/><Relationship Id="rId140" Type="http://schemas.openxmlformats.org/officeDocument/2006/relationships/customXml" Target="../ink/ink348.xml"/><Relationship Id="rId182" Type="http://schemas.openxmlformats.org/officeDocument/2006/relationships/customXml" Target="../ink/ink369.xml"/><Relationship Id="rId378" Type="http://schemas.openxmlformats.org/officeDocument/2006/relationships/image" Target="../media/image441.png"/><Relationship Id="rId403" Type="http://schemas.openxmlformats.org/officeDocument/2006/relationships/customXml" Target="../ink/ink480.xml"/><Relationship Id="rId6" Type="http://schemas.openxmlformats.org/officeDocument/2006/relationships/customXml" Target="../ink/ink281.xml"/><Relationship Id="rId238" Type="http://schemas.openxmlformats.org/officeDocument/2006/relationships/customXml" Target="../ink/ink397.xml"/><Relationship Id="rId445" Type="http://schemas.openxmlformats.org/officeDocument/2006/relationships/customXml" Target="../ink/ink502.xml"/><Relationship Id="rId291" Type="http://schemas.openxmlformats.org/officeDocument/2006/relationships/image" Target="../media/image398.png"/><Relationship Id="rId305" Type="http://schemas.openxmlformats.org/officeDocument/2006/relationships/customXml" Target="../ink/ink431.xml"/><Relationship Id="rId347" Type="http://schemas.openxmlformats.org/officeDocument/2006/relationships/customXml" Target="../ink/ink452.xml"/><Relationship Id="rId44" Type="http://schemas.openxmlformats.org/officeDocument/2006/relationships/customXml" Target="../ink/ink300.xml"/><Relationship Id="rId86" Type="http://schemas.openxmlformats.org/officeDocument/2006/relationships/customXml" Target="../ink/ink321.xml"/><Relationship Id="rId151" Type="http://schemas.openxmlformats.org/officeDocument/2006/relationships/image" Target="../media/image328.png"/><Relationship Id="rId389" Type="http://schemas.openxmlformats.org/officeDocument/2006/relationships/customXml" Target="../ink/ink473.xml"/><Relationship Id="rId193" Type="http://schemas.openxmlformats.org/officeDocument/2006/relationships/image" Target="../media/image349.png"/><Relationship Id="rId207" Type="http://schemas.openxmlformats.org/officeDocument/2006/relationships/image" Target="../media/image356.png"/><Relationship Id="rId249" Type="http://schemas.openxmlformats.org/officeDocument/2006/relationships/image" Target="../media/image377.png"/><Relationship Id="rId414" Type="http://schemas.openxmlformats.org/officeDocument/2006/relationships/image" Target="../media/image459.png"/><Relationship Id="rId13" Type="http://schemas.openxmlformats.org/officeDocument/2006/relationships/image" Target="../media/image259.png"/><Relationship Id="rId109" Type="http://schemas.openxmlformats.org/officeDocument/2006/relationships/image" Target="../media/image307.png"/><Relationship Id="rId260" Type="http://schemas.openxmlformats.org/officeDocument/2006/relationships/customXml" Target="../ink/ink408.xml"/><Relationship Id="rId316" Type="http://schemas.openxmlformats.org/officeDocument/2006/relationships/image" Target="../media/image410.png"/><Relationship Id="rId55" Type="http://schemas.openxmlformats.org/officeDocument/2006/relationships/image" Target="../media/image280.png"/><Relationship Id="rId97" Type="http://schemas.openxmlformats.org/officeDocument/2006/relationships/image" Target="../media/image301.png"/><Relationship Id="rId120" Type="http://schemas.openxmlformats.org/officeDocument/2006/relationships/customXml" Target="../ink/ink338.xml"/><Relationship Id="rId358" Type="http://schemas.openxmlformats.org/officeDocument/2006/relationships/image" Target="../media/image431.png"/><Relationship Id="rId162" Type="http://schemas.openxmlformats.org/officeDocument/2006/relationships/customXml" Target="../ink/ink359.xml"/><Relationship Id="rId218" Type="http://schemas.openxmlformats.org/officeDocument/2006/relationships/customXml" Target="../ink/ink387.xml"/><Relationship Id="rId425" Type="http://schemas.openxmlformats.org/officeDocument/2006/relationships/customXml" Target="../ink/ink491.xml"/><Relationship Id="rId271" Type="http://schemas.openxmlformats.org/officeDocument/2006/relationships/image" Target="../media/image388.png"/><Relationship Id="rId24" Type="http://schemas.openxmlformats.org/officeDocument/2006/relationships/customXml" Target="../ink/ink290.xml"/><Relationship Id="rId66" Type="http://schemas.openxmlformats.org/officeDocument/2006/relationships/customXml" Target="../ink/ink311.xml"/><Relationship Id="rId131" Type="http://schemas.openxmlformats.org/officeDocument/2006/relationships/image" Target="../media/image318.png"/><Relationship Id="rId327" Type="http://schemas.openxmlformats.org/officeDocument/2006/relationships/customXml" Target="../ink/ink442.xml"/><Relationship Id="rId369" Type="http://schemas.openxmlformats.org/officeDocument/2006/relationships/customXml" Target="../ink/ink463.xml"/><Relationship Id="rId173" Type="http://schemas.openxmlformats.org/officeDocument/2006/relationships/image" Target="../media/image339.png"/><Relationship Id="rId229" Type="http://schemas.openxmlformats.org/officeDocument/2006/relationships/image" Target="../media/image367.png"/><Relationship Id="rId380" Type="http://schemas.openxmlformats.org/officeDocument/2006/relationships/image" Target="../media/image442.png"/><Relationship Id="rId436" Type="http://schemas.openxmlformats.org/officeDocument/2006/relationships/customXml" Target="../ink/ink497.xml"/><Relationship Id="rId240" Type="http://schemas.openxmlformats.org/officeDocument/2006/relationships/customXml" Target="../ink/ink398.xml"/><Relationship Id="rId35" Type="http://schemas.openxmlformats.org/officeDocument/2006/relationships/image" Target="../media/image270.png"/><Relationship Id="rId77" Type="http://schemas.openxmlformats.org/officeDocument/2006/relationships/image" Target="../media/image291.png"/><Relationship Id="rId100" Type="http://schemas.openxmlformats.org/officeDocument/2006/relationships/customXml" Target="../ink/ink328.xml"/><Relationship Id="rId282" Type="http://schemas.openxmlformats.org/officeDocument/2006/relationships/customXml" Target="../ink/ink419.xml"/><Relationship Id="rId338" Type="http://schemas.openxmlformats.org/officeDocument/2006/relationships/image" Target="../media/image421.png"/><Relationship Id="rId8" Type="http://schemas.openxmlformats.org/officeDocument/2006/relationships/customXml" Target="../ink/ink282.xml"/><Relationship Id="rId142" Type="http://schemas.openxmlformats.org/officeDocument/2006/relationships/customXml" Target="../ink/ink349.xml"/><Relationship Id="rId184" Type="http://schemas.openxmlformats.org/officeDocument/2006/relationships/customXml" Target="../ink/ink370.xml"/><Relationship Id="rId391" Type="http://schemas.openxmlformats.org/officeDocument/2006/relationships/customXml" Target="../ink/ink474.xml"/><Relationship Id="rId405" Type="http://schemas.openxmlformats.org/officeDocument/2006/relationships/customXml" Target="../ink/ink481.xml"/><Relationship Id="rId447" Type="http://schemas.openxmlformats.org/officeDocument/2006/relationships/customXml" Target="../ink/ink503.xml"/><Relationship Id="rId251" Type="http://schemas.openxmlformats.org/officeDocument/2006/relationships/image" Target="../media/image378.png"/><Relationship Id="rId46" Type="http://schemas.openxmlformats.org/officeDocument/2006/relationships/customXml" Target="../ink/ink301.xml"/><Relationship Id="rId293" Type="http://schemas.openxmlformats.org/officeDocument/2006/relationships/image" Target="../media/image399.png"/><Relationship Id="rId307" Type="http://schemas.openxmlformats.org/officeDocument/2006/relationships/customXml" Target="../ink/ink432.xml"/><Relationship Id="rId349" Type="http://schemas.openxmlformats.org/officeDocument/2006/relationships/customXml" Target="../ink/ink453.xml"/><Relationship Id="rId88" Type="http://schemas.openxmlformats.org/officeDocument/2006/relationships/customXml" Target="../ink/ink322.xml"/><Relationship Id="rId111" Type="http://schemas.openxmlformats.org/officeDocument/2006/relationships/image" Target="../media/image308.png"/><Relationship Id="rId153" Type="http://schemas.openxmlformats.org/officeDocument/2006/relationships/image" Target="../media/image329.png"/><Relationship Id="rId195" Type="http://schemas.openxmlformats.org/officeDocument/2006/relationships/image" Target="../media/image350.png"/><Relationship Id="rId209" Type="http://schemas.openxmlformats.org/officeDocument/2006/relationships/image" Target="../media/image357.png"/><Relationship Id="rId360" Type="http://schemas.openxmlformats.org/officeDocument/2006/relationships/image" Target="../media/image432.png"/><Relationship Id="rId416" Type="http://schemas.openxmlformats.org/officeDocument/2006/relationships/image" Target="../media/image460.png"/><Relationship Id="rId220" Type="http://schemas.openxmlformats.org/officeDocument/2006/relationships/customXml" Target="../ink/ink388.xml"/><Relationship Id="rId15" Type="http://schemas.openxmlformats.org/officeDocument/2006/relationships/image" Target="../media/image260.png"/><Relationship Id="rId57" Type="http://schemas.openxmlformats.org/officeDocument/2006/relationships/image" Target="../media/image281.png"/><Relationship Id="rId262" Type="http://schemas.openxmlformats.org/officeDocument/2006/relationships/customXml" Target="../ink/ink409.xml"/><Relationship Id="rId318" Type="http://schemas.openxmlformats.org/officeDocument/2006/relationships/image" Target="../media/image411.png"/><Relationship Id="rId99" Type="http://schemas.openxmlformats.org/officeDocument/2006/relationships/image" Target="../media/image302.png"/><Relationship Id="rId122" Type="http://schemas.openxmlformats.org/officeDocument/2006/relationships/customXml" Target="../ink/ink339.xml"/><Relationship Id="rId164" Type="http://schemas.openxmlformats.org/officeDocument/2006/relationships/customXml" Target="../ink/ink360.xml"/><Relationship Id="rId371" Type="http://schemas.openxmlformats.org/officeDocument/2006/relationships/customXml" Target="../ink/ink464.xml"/><Relationship Id="rId427" Type="http://schemas.openxmlformats.org/officeDocument/2006/relationships/image" Target="../media/image465.png"/><Relationship Id="rId26" Type="http://schemas.openxmlformats.org/officeDocument/2006/relationships/customXml" Target="../ink/ink291.xml"/><Relationship Id="rId231" Type="http://schemas.openxmlformats.org/officeDocument/2006/relationships/image" Target="../media/image368.png"/><Relationship Id="rId273" Type="http://schemas.openxmlformats.org/officeDocument/2006/relationships/image" Target="../media/image389.png"/><Relationship Id="rId329" Type="http://schemas.openxmlformats.org/officeDocument/2006/relationships/customXml" Target="../ink/ink443.xml"/><Relationship Id="rId68" Type="http://schemas.openxmlformats.org/officeDocument/2006/relationships/customXml" Target="../ink/ink312.xml"/><Relationship Id="rId133" Type="http://schemas.openxmlformats.org/officeDocument/2006/relationships/image" Target="../media/image319.png"/><Relationship Id="rId175" Type="http://schemas.openxmlformats.org/officeDocument/2006/relationships/image" Target="../media/image340.png"/><Relationship Id="rId340" Type="http://schemas.openxmlformats.org/officeDocument/2006/relationships/image" Target="../media/image422.png"/><Relationship Id="rId200" Type="http://schemas.openxmlformats.org/officeDocument/2006/relationships/customXml" Target="../ink/ink378.xml"/><Relationship Id="rId382" Type="http://schemas.openxmlformats.org/officeDocument/2006/relationships/image" Target="../media/image443.png"/><Relationship Id="rId438" Type="http://schemas.openxmlformats.org/officeDocument/2006/relationships/customXml" Target="../ink/ink498.xml"/><Relationship Id="rId242" Type="http://schemas.openxmlformats.org/officeDocument/2006/relationships/customXml" Target="../ink/ink399.xml"/><Relationship Id="rId284" Type="http://schemas.openxmlformats.org/officeDocument/2006/relationships/customXml" Target="../ink/ink420.xml"/><Relationship Id="rId37" Type="http://schemas.openxmlformats.org/officeDocument/2006/relationships/image" Target="../media/image271.png"/><Relationship Id="rId79" Type="http://schemas.openxmlformats.org/officeDocument/2006/relationships/image" Target="../media/image292.png"/><Relationship Id="rId102" Type="http://schemas.openxmlformats.org/officeDocument/2006/relationships/customXml" Target="../ink/ink329.xml"/><Relationship Id="rId144" Type="http://schemas.openxmlformats.org/officeDocument/2006/relationships/customXml" Target="../ink/ink350.xml"/><Relationship Id="rId90" Type="http://schemas.openxmlformats.org/officeDocument/2006/relationships/customXml" Target="../ink/ink323.xml"/><Relationship Id="rId186" Type="http://schemas.openxmlformats.org/officeDocument/2006/relationships/customXml" Target="../ink/ink371.xml"/><Relationship Id="rId351" Type="http://schemas.openxmlformats.org/officeDocument/2006/relationships/customXml" Target="../ink/ink454.xml"/><Relationship Id="rId393" Type="http://schemas.openxmlformats.org/officeDocument/2006/relationships/customXml" Target="../ink/ink475.xml"/><Relationship Id="rId407" Type="http://schemas.openxmlformats.org/officeDocument/2006/relationships/customXml" Target="../ink/ink482.xml"/><Relationship Id="rId449" Type="http://schemas.openxmlformats.org/officeDocument/2006/relationships/customXml" Target="../ink/ink504.xml"/><Relationship Id="rId211" Type="http://schemas.openxmlformats.org/officeDocument/2006/relationships/image" Target="../media/image358.png"/><Relationship Id="rId253" Type="http://schemas.openxmlformats.org/officeDocument/2006/relationships/image" Target="../media/image379.png"/><Relationship Id="rId295" Type="http://schemas.openxmlformats.org/officeDocument/2006/relationships/image" Target="../media/image400.png"/><Relationship Id="rId309" Type="http://schemas.openxmlformats.org/officeDocument/2006/relationships/customXml" Target="../ink/ink433.xml"/><Relationship Id="rId48" Type="http://schemas.openxmlformats.org/officeDocument/2006/relationships/customXml" Target="../ink/ink302.xml"/><Relationship Id="rId113" Type="http://schemas.openxmlformats.org/officeDocument/2006/relationships/image" Target="../media/image309.png"/><Relationship Id="rId320" Type="http://schemas.openxmlformats.org/officeDocument/2006/relationships/image" Target="../media/image412.png"/><Relationship Id="rId155" Type="http://schemas.openxmlformats.org/officeDocument/2006/relationships/image" Target="../media/image330.png"/><Relationship Id="rId197" Type="http://schemas.openxmlformats.org/officeDocument/2006/relationships/image" Target="../media/image351.png"/><Relationship Id="rId362" Type="http://schemas.openxmlformats.org/officeDocument/2006/relationships/image" Target="../media/image433.png"/><Relationship Id="rId418" Type="http://schemas.openxmlformats.org/officeDocument/2006/relationships/image" Target="../media/image461.png"/><Relationship Id="rId222" Type="http://schemas.openxmlformats.org/officeDocument/2006/relationships/customXml" Target="../ink/ink389.xml"/><Relationship Id="rId264" Type="http://schemas.openxmlformats.org/officeDocument/2006/relationships/customXml" Target="../ink/ink410.xml"/><Relationship Id="rId17" Type="http://schemas.openxmlformats.org/officeDocument/2006/relationships/image" Target="../media/image261.png"/><Relationship Id="rId59" Type="http://schemas.openxmlformats.org/officeDocument/2006/relationships/image" Target="../media/image282.png"/><Relationship Id="rId124" Type="http://schemas.openxmlformats.org/officeDocument/2006/relationships/customXml" Target="../ink/ink340.xml"/><Relationship Id="rId70" Type="http://schemas.openxmlformats.org/officeDocument/2006/relationships/customXml" Target="../ink/ink313.xml"/><Relationship Id="rId166" Type="http://schemas.openxmlformats.org/officeDocument/2006/relationships/customXml" Target="../ink/ink361.xml"/><Relationship Id="rId331" Type="http://schemas.openxmlformats.org/officeDocument/2006/relationships/customXml" Target="../ink/ink444.xml"/><Relationship Id="rId373" Type="http://schemas.openxmlformats.org/officeDocument/2006/relationships/customXml" Target="../ink/ink465.xml"/><Relationship Id="rId429" Type="http://schemas.openxmlformats.org/officeDocument/2006/relationships/image" Target="../media/image466.png"/><Relationship Id="rId1" Type="http://schemas.openxmlformats.org/officeDocument/2006/relationships/slideLayout" Target="../slideLayouts/slideLayout7.xml"/><Relationship Id="rId233" Type="http://schemas.openxmlformats.org/officeDocument/2006/relationships/image" Target="../media/image369.png"/><Relationship Id="rId440" Type="http://schemas.openxmlformats.org/officeDocument/2006/relationships/customXml" Target="../ink/ink499.xml"/><Relationship Id="rId28" Type="http://schemas.openxmlformats.org/officeDocument/2006/relationships/customXml" Target="../ink/ink292.xml"/><Relationship Id="rId275" Type="http://schemas.openxmlformats.org/officeDocument/2006/relationships/image" Target="../media/image390.png"/><Relationship Id="rId300" Type="http://schemas.openxmlformats.org/officeDocument/2006/relationships/image" Target="../media/image402.png"/><Relationship Id="rId81" Type="http://schemas.openxmlformats.org/officeDocument/2006/relationships/image" Target="../media/image293.png"/><Relationship Id="rId135" Type="http://schemas.openxmlformats.org/officeDocument/2006/relationships/image" Target="../media/image320.png"/><Relationship Id="rId177" Type="http://schemas.openxmlformats.org/officeDocument/2006/relationships/image" Target="../media/image341.png"/><Relationship Id="rId342" Type="http://schemas.openxmlformats.org/officeDocument/2006/relationships/image" Target="../media/image423.png"/><Relationship Id="rId384" Type="http://schemas.openxmlformats.org/officeDocument/2006/relationships/image" Target="../media/image444.png"/><Relationship Id="rId202" Type="http://schemas.openxmlformats.org/officeDocument/2006/relationships/customXml" Target="../ink/ink379.xml"/><Relationship Id="rId244" Type="http://schemas.openxmlformats.org/officeDocument/2006/relationships/customXml" Target="../ink/ink400.xml"/><Relationship Id="rId39" Type="http://schemas.openxmlformats.org/officeDocument/2006/relationships/image" Target="../media/image272.png"/><Relationship Id="rId286" Type="http://schemas.openxmlformats.org/officeDocument/2006/relationships/customXml" Target="../ink/ink421.xml"/></Relationships>
</file>

<file path=ppt/slides/_rels/slide14.xml.rels><?xml version="1.0" encoding="UTF-8" standalone="yes"?>
<Relationships xmlns="http://schemas.openxmlformats.org/package/2006/relationships"><Relationship Id="rId13" Type="http://schemas.openxmlformats.org/officeDocument/2006/relationships/customXml" Target="../ink/ink510.xml"/><Relationship Id="rId18" Type="http://schemas.openxmlformats.org/officeDocument/2006/relationships/image" Target="../media/image484.png"/><Relationship Id="rId26" Type="http://schemas.openxmlformats.org/officeDocument/2006/relationships/image" Target="../media/image488.png"/><Relationship Id="rId39" Type="http://schemas.openxmlformats.org/officeDocument/2006/relationships/customXml" Target="../ink/ink523.xml"/><Relationship Id="rId21" Type="http://schemas.openxmlformats.org/officeDocument/2006/relationships/customXml" Target="../ink/ink514.xml"/><Relationship Id="rId34" Type="http://schemas.openxmlformats.org/officeDocument/2006/relationships/image" Target="../media/image492.png"/><Relationship Id="rId42" Type="http://schemas.openxmlformats.org/officeDocument/2006/relationships/image" Target="../media/image496.png"/><Relationship Id="rId7" Type="http://schemas.openxmlformats.org/officeDocument/2006/relationships/customXml" Target="../ink/ink507.xml"/><Relationship Id="rId2" Type="http://schemas.openxmlformats.org/officeDocument/2006/relationships/notesSlide" Target="../notesSlides/notesSlide11.xml"/><Relationship Id="rId16" Type="http://schemas.openxmlformats.org/officeDocument/2006/relationships/image" Target="../media/image483.png"/><Relationship Id="rId20" Type="http://schemas.openxmlformats.org/officeDocument/2006/relationships/image" Target="../media/image485.png"/><Relationship Id="rId29" Type="http://schemas.openxmlformats.org/officeDocument/2006/relationships/customXml" Target="../ink/ink518.xml"/><Relationship Id="rId41" Type="http://schemas.openxmlformats.org/officeDocument/2006/relationships/customXml" Target="../ink/ink524.xml"/><Relationship Id="rId1" Type="http://schemas.openxmlformats.org/officeDocument/2006/relationships/slideLayout" Target="../slideLayouts/slideLayout7.xml"/><Relationship Id="rId6" Type="http://schemas.openxmlformats.org/officeDocument/2006/relationships/image" Target="../media/image478.png"/><Relationship Id="rId11" Type="http://schemas.openxmlformats.org/officeDocument/2006/relationships/customXml" Target="../ink/ink509.xml"/><Relationship Id="rId24" Type="http://schemas.openxmlformats.org/officeDocument/2006/relationships/image" Target="../media/image487.png"/><Relationship Id="rId32" Type="http://schemas.openxmlformats.org/officeDocument/2006/relationships/image" Target="../media/image491.png"/><Relationship Id="rId37" Type="http://schemas.openxmlformats.org/officeDocument/2006/relationships/customXml" Target="../ink/ink522.xml"/><Relationship Id="rId40" Type="http://schemas.openxmlformats.org/officeDocument/2006/relationships/image" Target="../media/image495.png"/><Relationship Id="rId5" Type="http://schemas.openxmlformats.org/officeDocument/2006/relationships/customXml" Target="../ink/ink506.xml"/><Relationship Id="rId15" Type="http://schemas.openxmlformats.org/officeDocument/2006/relationships/customXml" Target="../ink/ink511.xml"/><Relationship Id="rId23" Type="http://schemas.openxmlformats.org/officeDocument/2006/relationships/customXml" Target="../ink/ink515.xml"/><Relationship Id="rId28" Type="http://schemas.openxmlformats.org/officeDocument/2006/relationships/image" Target="../media/image489.png"/><Relationship Id="rId36" Type="http://schemas.openxmlformats.org/officeDocument/2006/relationships/image" Target="../media/image493.png"/><Relationship Id="rId10" Type="http://schemas.openxmlformats.org/officeDocument/2006/relationships/image" Target="../media/image480.png"/><Relationship Id="rId19" Type="http://schemas.openxmlformats.org/officeDocument/2006/relationships/customXml" Target="../ink/ink513.xml"/><Relationship Id="rId31" Type="http://schemas.openxmlformats.org/officeDocument/2006/relationships/customXml" Target="../ink/ink519.xml"/><Relationship Id="rId4" Type="http://schemas.openxmlformats.org/officeDocument/2006/relationships/image" Target="../media/image477.png"/><Relationship Id="rId9" Type="http://schemas.openxmlformats.org/officeDocument/2006/relationships/customXml" Target="../ink/ink508.xml"/><Relationship Id="rId14" Type="http://schemas.openxmlformats.org/officeDocument/2006/relationships/image" Target="../media/image482.png"/><Relationship Id="rId22" Type="http://schemas.openxmlformats.org/officeDocument/2006/relationships/image" Target="../media/image486.png"/><Relationship Id="rId27" Type="http://schemas.openxmlformats.org/officeDocument/2006/relationships/customXml" Target="../ink/ink517.xml"/><Relationship Id="rId30" Type="http://schemas.openxmlformats.org/officeDocument/2006/relationships/image" Target="../media/image490.png"/><Relationship Id="rId35" Type="http://schemas.openxmlformats.org/officeDocument/2006/relationships/customXml" Target="../ink/ink521.xml"/><Relationship Id="rId8" Type="http://schemas.openxmlformats.org/officeDocument/2006/relationships/image" Target="../media/image479.png"/><Relationship Id="rId3" Type="http://schemas.openxmlformats.org/officeDocument/2006/relationships/customXml" Target="../ink/ink505.xml"/><Relationship Id="rId12" Type="http://schemas.openxmlformats.org/officeDocument/2006/relationships/image" Target="../media/image481.png"/><Relationship Id="rId17" Type="http://schemas.openxmlformats.org/officeDocument/2006/relationships/customXml" Target="../ink/ink512.xml"/><Relationship Id="rId25" Type="http://schemas.openxmlformats.org/officeDocument/2006/relationships/customXml" Target="../ink/ink516.xml"/><Relationship Id="rId33" Type="http://schemas.openxmlformats.org/officeDocument/2006/relationships/customXml" Target="../ink/ink520.xml"/><Relationship Id="rId38" Type="http://schemas.openxmlformats.org/officeDocument/2006/relationships/image" Target="../media/image494.png"/></Relationships>
</file>

<file path=ppt/slides/_rels/slide15.xml.rels><?xml version="1.0" encoding="UTF-8" standalone="yes"?>
<Relationships xmlns="http://schemas.openxmlformats.org/package/2006/relationships"><Relationship Id="rId117" Type="http://schemas.openxmlformats.org/officeDocument/2006/relationships/image" Target="../media/image163.png"/><Relationship Id="rId21" Type="http://schemas.openxmlformats.org/officeDocument/2006/relationships/image" Target="../media/image504.png"/><Relationship Id="rId42" Type="http://schemas.openxmlformats.org/officeDocument/2006/relationships/customXml" Target="../ink/ink543.xml"/><Relationship Id="rId63" Type="http://schemas.openxmlformats.org/officeDocument/2006/relationships/image" Target="../media/image525.png"/><Relationship Id="rId84" Type="http://schemas.openxmlformats.org/officeDocument/2006/relationships/customXml" Target="../ink/ink564.xml"/><Relationship Id="rId138" Type="http://schemas.openxmlformats.org/officeDocument/2006/relationships/customXml" Target="../ink/ink591.xml"/><Relationship Id="rId159" Type="http://schemas.openxmlformats.org/officeDocument/2006/relationships/image" Target="../media/image571.png"/><Relationship Id="rId170" Type="http://schemas.openxmlformats.org/officeDocument/2006/relationships/customXml" Target="../ink/ink607.xml"/><Relationship Id="rId191" Type="http://schemas.openxmlformats.org/officeDocument/2006/relationships/customXml" Target="../ink/ink618.xml"/><Relationship Id="rId205" Type="http://schemas.openxmlformats.org/officeDocument/2006/relationships/image" Target="../media/image593.png"/><Relationship Id="rId226" Type="http://schemas.openxmlformats.org/officeDocument/2006/relationships/customXml" Target="../ink/ink636.xml"/><Relationship Id="rId107" Type="http://schemas.openxmlformats.org/officeDocument/2006/relationships/image" Target="../media/image546.png"/><Relationship Id="rId11" Type="http://schemas.openxmlformats.org/officeDocument/2006/relationships/image" Target="../media/image499.png"/><Relationship Id="rId32" Type="http://schemas.openxmlformats.org/officeDocument/2006/relationships/customXml" Target="../ink/ink538.xml"/><Relationship Id="rId53" Type="http://schemas.openxmlformats.org/officeDocument/2006/relationships/image" Target="../media/image520.png"/><Relationship Id="rId74" Type="http://schemas.openxmlformats.org/officeDocument/2006/relationships/customXml" Target="../ink/ink559.xml"/><Relationship Id="rId128" Type="http://schemas.openxmlformats.org/officeDocument/2006/relationships/customXml" Target="../ink/ink586.xml"/><Relationship Id="rId149" Type="http://schemas.openxmlformats.org/officeDocument/2006/relationships/image" Target="../media/image566.png"/><Relationship Id="rId5" Type="http://schemas.openxmlformats.org/officeDocument/2006/relationships/hyperlink" Target="https://www.ecb.europa.eu/mopo/implement/pepp/html/index.en.html" TargetMode="External"/><Relationship Id="rId95" Type="http://schemas.openxmlformats.org/officeDocument/2006/relationships/image" Target="../media/image541.png"/><Relationship Id="rId160" Type="http://schemas.openxmlformats.org/officeDocument/2006/relationships/customXml" Target="../ink/ink602.xml"/><Relationship Id="rId181" Type="http://schemas.openxmlformats.org/officeDocument/2006/relationships/image" Target="../media/image582.png"/><Relationship Id="rId216" Type="http://schemas.openxmlformats.org/officeDocument/2006/relationships/customXml" Target="../ink/ink631.xml"/><Relationship Id="rId22" Type="http://schemas.openxmlformats.org/officeDocument/2006/relationships/customXml" Target="../ink/ink533.xml"/><Relationship Id="rId43" Type="http://schemas.openxmlformats.org/officeDocument/2006/relationships/image" Target="../media/image515.png"/><Relationship Id="rId64" Type="http://schemas.openxmlformats.org/officeDocument/2006/relationships/customXml" Target="../ink/ink554.xml"/><Relationship Id="rId118" Type="http://schemas.openxmlformats.org/officeDocument/2006/relationships/customXml" Target="../ink/ink581.xml"/><Relationship Id="rId139" Type="http://schemas.openxmlformats.org/officeDocument/2006/relationships/image" Target="../media/image561.png"/><Relationship Id="rId85" Type="http://schemas.openxmlformats.org/officeDocument/2006/relationships/image" Target="../media/image536.png"/><Relationship Id="rId150" Type="http://schemas.openxmlformats.org/officeDocument/2006/relationships/customXml" Target="../ink/ink597.xml"/><Relationship Id="rId171" Type="http://schemas.openxmlformats.org/officeDocument/2006/relationships/image" Target="../media/image577.png"/><Relationship Id="rId192" Type="http://schemas.openxmlformats.org/officeDocument/2006/relationships/image" Target="../media/image587.png"/><Relationship Id="rId206" Type="http://schemas.openxmlformats.org/officeDocument/2006/relationships/customXml" Target="../ink/ink626.xml"/><Relationship Id="rId227" Type="http://schemas.openxmlformats.org/officeDocument/2006/relationships/image" Target="../media/image604.png"/><Relationship Id="rId12" Type="http://schemas.openxmlformats.org/officeDocument/2006/relationships/customXml" Target="../ink/ink528.xml"/><Relationship Id="rId33" Type="http://schemas.openxmlformats.org/officeDocument/2006/relationships/image" Target="../media/image510.png"/><Relationship Id="rId108" Type="http://schemas.openxmlformats.org/officeDocument/2006/relationships/customXml" Target="../ink/ink576.xml"/><Relationship Id="rId129" Type="http://schemas.openxmlformats.org/officeDocument/2006/relationships/image" Target="../media/image556.png"/><Relationship Id="rId54" Type="http://schemas.openxmlformats.org/officeDocument/2006/relationships/customXml" Target="../ink/ink549.xml"/><Relationship Id="rId75" Type="http://schemas.openxmlformats.org/officeDocument/2006/relationships/image" Target="../media/image531.png"/><Relationship Id="rId96" Type="http://schemas.openxmlformats.org/officeDocument/2006/relationships/customXml" Target="../ink/ink570.xml"/><Relationship Id="rId140" Type="http://schemas.openxmlformats.org/officeDocument/2006/relationships/customXml" Target="../ink/ink592.xml"/><Relationship Id="rId161" Type="http://schemas.openxmlformats.org/officeDocument/2006/relationships/image" Target="../media/image572.png"/><Relationship Id="rId182" Type="http://schemas.openxmlformats.org/officeDocument/2006/relationships/customXml" Target="../ink/ink613.xml"/><Relationship Id="rId217" Type="http://schemas.openxmlformats.org/officeDocument/2006/relationships/image" Target="../media/image599.png"/><Relationship Id="rId6" Type="http://schemas.openxmlformats.org/officeDocument/2006/relationships/customXml" Target="../ink/ink525.xml"/><Relationship Id="rId23" Type="http://schemas.openxmlformats.org/officeDocument/2006/relationships/image" Target="../media/image505.png"/><Relationship Id="rId119" Type="http://schemas.openxmlformats.org/officeDocument/2006/relationships/image" Target="../media/image551.png"/><Relationship Id="rId44" Type="http://schemas.openxmlformats.org/officeDocument/2006/relationships/customXml" Target="../ink/ink544.xml"/><Relationship Id="rId65" Type="http://schemas.openxmlformats.org/officeDocument/2006/relationships/image" Target="../media/image526.png"/><Relationship Id="rId86" Type="http://schemas.openxmlformats.org/officeDocument/2006/relationships/customXml" Target="../ink/ink565.xml"/><Relationship Id="rId130" Type="http://schemas.openxmlformats.org/officeDocument/2006/relationships/customXml" Target="../ink/ink587.xml"/><Relationship Id="rId151" Type="http://schemas.openxmlformats.org/officeDocument/2006/relationships/image" Target="../media/image567.png"/><Relationship Id="rId172" Type="http://schemas.openxmlformats.org/officeDocument/2006/relationships/customXml" Target="../ink/ink608.xml"/><Relationship Id="rId193" Type="http://schemas.openxmlformats.org/officeDocument/2006/relationships/customXml" Target="../ink/ink619.xml"/><Relationship Id="rId207" Type="http://schemas.openxmlformats.org/officeDocument/2006/relationships/image" Target="../media/image594.png"/><Relationship Id="rId228" Type="http://schemas.openxmlformats.org/officeDocument/2006/relationships/customXml" Target="../ink/ink637.xml"/><Relationship Id="rId13" Type="http://schemas.openxmlformats.org/officeDocument/2006/relationships/image" Target="../media/image500.png"/><Relationship Id="rId109" Type="http://schemas.openxmlformats.org/officeDocument/2006/relationships/image" Target="../media/image547.png"/><Relationship Id="rId34" Type="http://schemas.openxmlformats.org/officeDocument/2006/relationships/customXml" Target="../ink/ink539.xml"/><Relationship Id="rId55" Type="http://schemas.openxmlformats.org/officeDocument/2006/relationships/image" Target="../media/image521.png"/><Relationship Id="rId76" Type="http://schemas.openxmlformats.org/officeDocument/2006/relationships/customXml" Target="../ink/ink560.xml"/><Relationship Id="rId97" Type="http://schemas.openxmlformats.org/officeDocument/2006/relationships/image" Target="../media/image542.png"/><Relationship Id="rId120" Type="http://schemas.openxmlformats.org/officeDocument/2006/relationships/customXml" Target="../ink/ink582.xml"/><Relationship Id="rId141" Type="http://schemas.openxmlformats.org/officeDocument/2006/relationships/image" Target="../media/image562.png"/><Relationship Id="rId7" Type="http://schemas.openxmlformats.org/officeDocument/2006/relationships/image" Target="../media/image497.png"/><Relationship Id="rId162" Type="http://schemas.openxmlformats.org/officeDocument/2006/relationships/customXml" Target="../ink/ink603.xml"/><Relationship Id="rId183" Type="http://schemas.openxmlformats.org/officeDocument/2006/relationships/image" Target="../media/image583.png"/><Relationship Id="rId218" Type="http://schemas.openxmlformats.org/officeDocument/2006/relationships/customXml" Target="../ink/ink632.xml"/><Relationship Id="rId24" Type="http://schemas.openxmlformats.org/officeDocument/2006/relationships/customXml" Target="../ink/ink534.xml"/><Relationship Id="rId45" Type="http://schemas.openxmlformats.org/officeDocument/2006/relationships/image" Target="../media/image516.png"/><Relationship Id="rId66" Type="http://schemas.openxmlformats.org/officeDocument/2006/relationships/customXml" Target="../ink/ink555.xml"/><Relationship Id="rId87" Type="http://schemas.openxmlformats.org/officeDocument/2006/relationships/image" Target="../media/image537.png"/><Relationship Id="rId110" Type="http://schemas.openxmlformats.org/officeDocument/2006/relationships/customXml" Target="../ink/ink577.xml"/><Relationship Id="rId131" Type="http://schemas.openxmlformats.org/officeDocument/2006/relationships/image" Target="../media/image557.png"/><Relationship Id="rId152" Type="http://schemas.openxmlformats.org/officeDocument/2006/relationships/customXml" Target="../ink/ink598.xml"/><Relationship Id="rId173" Type="http://schemas.openxmlformats.org/officeDocument/2006/relationships/image" Target="../media/image578.png"/><Relationship Id="rId194" Type="http://schemas.openxmlformats.org/officeDocument/2006/relationships/image" Target="../media/image588.png"/><Relationship Id="rId208" Type="http://schemas.openxmlformats.org/officeDocument/2006/relationships/customXml" Target="../ink/ink627.xml"/><Relationship Id="rId229" Type="http://schemas.openxmlformats.org/officeDocument/2006/relationships/image" Target="../media/image605.png"/><Relationship Id="rId14" Type="http://schemas.openxmlformats.org/officeDocument/2006/relationships/customXml" Target="../ink/ink529.xml"/><Relationship Id="rId35" Type="http://schemas.openxmlformats.org/officeDocument/2006/relationships/image" Target="../media/image511.png"/><Relationship Id="rId56" Type="http://schemas.openxmlformats.org/officeDocument/2006/relationships/customXml" Target="../ink/ink550.xml"/><Relationship Id="rId77" Type="http://schemas.openxmlformats.org/officeDocument/2006/relationships/image" Target="../media/image532.png"/><Relationship Id="rId100" Type="http://schemas.openxmlformats.org/officeDocument/2006/relationships/customXml" Target="../ink/ink572.xml"/><Relationship Id="rId8" Type="http://schemas.openxmlformats.org/officeDocument/2006/relationships/customXml" Target="../ink/ink526.xml"/><Relationship Id="rId98" Type="http://schemas.openxmlformats.org/officeDocument/2006/relationships/customXml" Target="../ink/ink571.xml"/><Relationship Id="rId121" Type="http://schemas.openxmlformats.org/officeDocument/2006/relationships/image" Target="../media/image552.png"/><Relationship Id="rId142" Type="http://schemas.openxmlformats.org/officeDocument/2006/relationships/customXml" Target="../ink/ink593.xml"/><Relationship Id="rId163" Type="http://schemas.openxmlformats.org/officeDocument/2006/relationships/image" Target="../media/image573.png"/><Relationship Id="rId184" Type="http://schemas.openxmlformats.org/officeDocument/2006/relationships/customXml" Target="../ink/ink614.xml"/><Relationship Id="rId219" Type="http://schemas.openxmlformats.org/officeDocument/2006/relationships/image" Target="../media/image600.png"/><Relationship Id="rId230" Type="http://schemas.openxmlformats.org/officeDocument/2006/relationships/customXml" Target="../ink/ink638.xml"/><Relationship Id="rId25" Type="http://schemas.openxmlformats.org/officeDocument/2006/relationships/image" Target="../media/image506.png"/><Relationship Id="rId46" Type="http://schemas.openxmlformats.org/officeDocument/2006/relationships/customXml" Target="../ink/ink545.xml"/><Relationship Id="rId67" Type="http://schemas.openxmlformats.org/officeDocument/2006/relationships/image" Target="../media/image527.png"/><Relationship Id="rId116" Type="http://schemas.openxmlformats.org/officeDocument/2006/relationships/customXml" Target="../ink/ink580.xml"/><Relationship Id="rId137" Type="http://schemas.openxmlformats.org/officeDocument/2006/relationships/image" Target="../media/image560.png"/><Relationship Id="rId158" Type="http://schemas.openxmlformats.org/officeDocument/2006/relationships/customXml" Target="../ink/ink601.xml"/><Relationship Id="rId20" Type="http://schemas.openxmlformats.org/officeDocument/2006/relationships/customXml" Target="../ink/ink532.xml"/><Relationship Id="rId41" Type="http://schemas.openxmlformats.org/officeDocument/2006/relationships/image" Target="../media/image514.png"/><Relationship Id="rId62" Type="http://schemas.openxmlformats.org/officeDocument/2006/relationships/customXml" Target="../ink/ink553.xml"/><Relationship Id="rId83" Type="http://schemas.openxmlformats.org/officeDocument/2006/relationships/image" Target="../media/image535.png"/><Relationship Id="rId88" Type="http://schemas.openxmlformats.org/officeDocument/2006/relationships/customXml" Target="../ink/ink566.xml"/><Relationship Id="rId111" Type="http://schemas.openxmlformats.org/officeDocument/2006/relationships/image" Target="../media/image548.png"/><Relationship Id="rId132" Type="http://schemas.openxmlformats.org/officeDocument/2006/relationships/customXml" Target="../ink/ink588.xml"/><Relationship Id="rId153" Type="http://schemas.openxmlformats.org/officeDocument/2006/relationships/image" Target="../media/image568.png"/><Relationship Id="rId174" Type="http://schemas.openxmlformats.org/officeDocument/2006/relationships/customXml" Target="../ink/ink609.xml"/><Relationship Id="rId179" Type="http://schemas.openxmlformats.org/officeDocument/2006/relationships/image" Target="../media/image581.png"/><Relationship Id="rId195" Type="http://schemas.openxmlformats.org/officeDocument/2006/relationships/customXml" Target="../ink/ink620.xml"/><Relationship Id="rId209" Type="http://schemas.openxmlformats.org/officeDocument/2006/relationships/image" Target="../media/image595.png"/><Relationship Id="rId190" Type="http://schemas.openxmlformats.org/officeDocument/2006/relationships/image" Target="../media/image586.png"/><Relationship Id="rId204" Type="http://schemas.openxmlformats.org/officeDocument/2006/relationships/customXml" Target="../ink/ink625.xml"/><Relationship Id="rId220" Type="http://schemas.openxmlformats.org/officeDocument/2006/relationships/customXml" Target="../ink/ink633.xml"/><Relationship Id="rId225" Type="http://schemas.openxmlformats.org/officeDocument/2006/relationships/image" Target="../media/image603.png"/><Relationship Id="rId15" Type="http://schemas.openxmlformats.org/officeDocument/2006/relationships/image" Target="../media/image501.png"/><Relationship Id="rId36" Type="http://schemas.openxmlformats.org/officeDocument/2006/relationships/customXml" Target="../ink/ink540.xml"/><Relationship Id="rId57" Type="http://schemas.openxmlformats.org/officeDocument/2006/relationships/image" Target="../media/image522.png"/><Relationship Id="rId106" Type="http://schemas.openxmlformats.org/officeDocument/2006/relationships/customXml" Target="../ink/ink575.xml"/><Relationship Id="rId127" Type="http://schemas.openxmlformats.org/officeDocument/2006/relationships/image" Target="../media/image555.png"/><Relationship Id="rId10" Type="http://schemas.openxmlformats.org/officeDocument/2006/relationships/customXml" Target="../ink/ink527.xml"/><Relationship Id="rId31" Type="http://schemas.openxmlformats.org/officeDocument/2006/relationships/image" Target="../media/image509.png"/><Relationship Id="rId52" Type="http://schemas.openxmlformats.org/officeDocument/2006/relationships/customXml" Target="../ink/ink548.xml"/><Relationship Id="rId73" Type="http://schemas.openxmlformats.org/officeDocument/2006/relationships/image" Target="../media/image530.png"/><Relationship Id="rId78" Type="http://schemas.openxmlformats.org/officeDocument/2006/relationships/customXml" Target="../ink/ink561.xml"/><Relationship Id="rId94" Type="http://schemas.openxmlformats.org/officeDocument/2006/relationships/customXml" Target="../ink/ink569.xml"/><Relationship Id="rId99" Type="http://schemas.openxmlformats.org/officeDocument/2006/relationships/image" Target="../media/image543.png"/><Relationship Id="rId101" Type="http://schemas.openxmlformats.org/officeDocument/2006/relationships/image" Target="../media/image544.png"/><Relationship Id="rId122" Type="http://schemas.openxmlformats.org/officeDocument/2006/relationships/customXml" Target="../ink/ink583.xml"/><Relationship Id="rId143" Type="http://schemas.openxmlformats.org/officeDocument/2006/relationships/image" Target="../media/image563.png"/><Relationship Id="rId148" Type="http://schemas.openxmlformats.org/officeDocument/2006/relationships/customXml" Target="../ink/ink596.xml"/><Relationship Id="rId164" Type="http://schemas.openxmlformats.org/officeDocument/2006/relationships/customXml" Target="../ink/ink604.xml"/><Relationship Id="rId169" Type="http://schemas.openxmlformats.org/officeDocument/2006/relationships/image" Target="../media/image576.png"/><Relationship Id="rId185" Type="http://schemas.openxmlformats.org/officeDocument/2006/relationships/image" Target="../media/image584.png"/><Relationship Id="rId4" Type="http://schemas.openxmlformats.org/officeDocument/2006/relationships/hyperlink" Target="https://www.ecb.europa.eu/mopo/implement/app/html/index.en.html" TargetMode="External"/><Relationship Id="rId9" Type="http://schemas.openxmlformats.org/officeDocument/2006/relationships/image" Target="../media/image498.png"/><Relationship Id="rId180" Type="http://schemas.openxmlformats.org/officeDocument/2006/relationships/customXml" Target="../ink/ink612.xml"/><Relationship Id="rId210" Type="http://schemas.openxmlformats.org/officeDocument/2006/relationships/customXml" Target="../ink/ink628.xml"/><Relationship Id="rId215" Type="http://schemas.openxmlformats.org/officeDocument/2006/relationships/image" Target="../media/image598.png"/><Relationship Id="rId26" Type="http://schemas.openxmlformats.org/officeDocument/2006/relationships/customXml" Target="../ink/ink535.xml"/><Relationship Id="rId231" Type="http://schemas.openxmlformats.org/officeDocument/2006/relationships/image" Target="../media/image606.png"/><Relationship Id="rId47" Type="http://schemas.openxmlformats.org/officeDocument/2006/relationships/image" Target="../media/image517.png"/><Relationship Id="rId68" Type="http://schemas.openxmlformats.org/officeDocument/2006/relationships/customXml" Target="../ink/ink556.xml"/><Relationship Id="rId89" Type="http://schemas.openxmlformats.org/officeDocument/2006/relationships/image" Target="../media/image538.png"/><Relationship Id="rId112" Type="http://schemas.openxmlformats.org/officeDocument/2006/relationships/customXml" Target="../ink/ink578.xml"/><Relationship Id="rId133" Type="http://schemas.openxmlformats.org/officeDocument/2006/relationships/image" Target="../media/image558.png"/><Relationship Id="rId154" Type="http://schemas.openxmlformats.org/officeDocument/2006/relationships/customXml" Target="../ink/ink599.xml"/><Relationship Id="rId175" Type="http://schemas.openxmlformats.org/officeDocument/2006/relationships/image" Target="../media/image579.png"/><Relationship Id="rId196" Type="http://schemas.openxmlformats.org/officeDocument/2006/relationships/image" Target="../media/image589.png"/><Relationship Id="rId200" Type="http://schemas.openxmlformats.org/officeDocument/2006/relationships/image" Target="../media/image591.png"/><Relationship Id="rId16" Type="http://schemas.openxmlformats.org/officeDocument/2006/relationships/customXml" Target="../ink/ink530.xml"/><Relationship Id="rId221" Type="http://schemas.openxmlformats.org/officeDocument/2006/relationships/image" Target="../media/image601.png"/><Relationship Id="rId37" Type="http://schemas.openxmlformats.org/officeDocument/2006/relationships/image" Target="../media/image512.png"/><Relationship Id="rId58" Type="http://schemas.openxmlformats.org/officeDocument/2006/relationships/customXml" Target="../ink/ink551.xml"/><Relationship Id="rId79" Type="http://schemas.openxmlformats.org/officeDocument/2006/relationships/image" Target="../media/image533.png"/><Relationship Id="rId102" Type="http://schemas.openxmlformats.org/officeDocument/2006/relationships/customXml" Target="../ink/ink573.xml"/><Relationship Id="rId123" Type="http://schemas.openxmlformats.org/officeDocument/2006/relationships/image" Target="../media/image553.png"/><Relationship Id="rId144" Type="http://schemas.openxmlformats.org/officeDocument/2006/relationships/customXml" Target="../ink/ink594.xml"/><Relationship Id="rId90" Type="http://schemas.openxmlformats.org/officeDocument/2006/relationships/customXml" Target="../ink/ink567.xml"/><Relationship Id="rId165" Type="http://schemas.openxmlformats.org/officeDocument/2006/relationships/image" Target="../media/image574.png"/><Relationship Id="rId186" Type="http://schemas.openxmlformats.org/officeDocument/2006/relationships/customXml" Target="../ink/ink615.xml"/><Relationship Id="rId211" Type="http://schemas.openxmlformats.org/officeDocument/2006/relationships/image" Target="../media/image596.png"/><Relationship Id="rId27" Type="http://schemas.openxmlformats.org/officeDocument/2006/relationships/image" Target="../media/image507.png"/><Relationship Id="rId48" Type="http://schemas.openxmlformats.org/officeDocument/2006/relationships/customXml" Target="../ink/ink546.xml"/><Relationship Id="rId69" Type="http://schemas.openxmlformats.org/officeDocument/2006/relationships/image" Target="../media/image528.png"/><Relationship Id="rId113" Type="http://schemas.openxmlformats.org/officeDocument/2006/relationships/image" Target="../media/image549.png"/><Relationship Id="rId134" Type="http://schemas.openxmlformats.org/officeDocument/2006/relationships/customXml" Target="../ink/ink589.xml"/><Relationship Id="rId80" Type="http://schemas.openxmlformats.org/officeDocument/2006/relationships/customXml" Target="../ink/ink562.xml"/><Relationship Id="rId155" Type="http://schemas.openxmlformats.org/officeDocument/2006/relationships/image" Target="../media/image569.png"/><Relationship Id="rId176" Type="http://schemas.openxmlformats.org/officeDocument/2006/relationships/customXml" Target="../ink/ink610.xml"/><Relationship Id="rId197" Type="http://schemas.openxmlformats.org/officeDocument/2006/relationships/customXml" Target="../ink/ink621.xml"/><Relationship Id="rId201" Type="http://schemas.openxmlformats.org/officeDocument/2006/relationships/customXml" Target="../ink/ink623.xml"/><Relationship Id="rId222" Type="http://schemas.openxmlformats.org/officeDocument/2006/relationships/customXml" Target="../ink/ink634.xml"/><Relationship Id="rId17" Type="http://schemas.openxmlformats.org/officeDocument/2006/relationships/image" Target="../media/image502.png"/><Relationship Id="rId38" Type="http://schemas.openxmlformats.org/officeDocument/2006/relationships/customXml" Target="../ink/ink541.xml"/><Relationship Id="rId59" Type="http://schemas.openxmlformats.org/officeDocument/2006/relationships/image" Target="../media/image523.png"/><Relationship Id="rId103" Type="http://schemas.openxmlformats.org/officeDocument/2006/relationships/image" Target="../media/image545.png"/><Relationship Id="rId124" Type="http://schemas.openxmlformats.org/officeDocument/2006/relationships/customXml" Target="../ink/ink584.xml"/><Relationship Id="rId70" Type="http://schemas.openxmlformats.org/officeDocument/2006/relationships/customXml" Target="../ink/ink557.xml"/><Relationship Id="rId91" Type="http://schemas.openxmlformats.org/officeDocument/2006/relationships/image" Target="../media/image539.png"/><Relationship Id="rId145" Type="http://schemas.openxmlformats.org/officeDocument/2006/relationships/image" Target="../media/image564.png"/><Relationship Id="rId166" Type="http://schemas.openxmlformats.org/officeDocument/2006/relationships/customXml" Target="../ink/ink605.xml"/><Relationship Id="rId187" Type="http://schemas.openxmlformats.org/officeDocument/2006/relationships/image" Target="../media/image585.png"/><Relationship Id="rId1" Type="http://schemas.openxmlformats.org/officeDocument/2006/relationships/slideLayout" Target="../slideLayouts/slideLayout7.xml"/><Relationship Id="rId212" Type="http://schemas.openxmlformats.org/officeDocument/2006/relationships/customXml" Target="../ink/ink629.xml"/><Relationship Id="rId28" Type="http://schemas.openxmlformats.org/officeDocument/2006/relationships/customXml" Target="../ink/ink536.xml"/><Relationship Id="rId49" Type="http://schemas.openxmlformats.org/officeDocument/2006/relationships/image" Target="../media/image518.png"/><Relationship Id="rId114" Type="http://schemas.openxmlformats.org/officeDocument/2006/relationships/customXml" Target="../ink/ink579.xml"/><Relationship Id="rId60" Type="http://schemas.openxmlformats.org/officeDocument/2006/relationships/customXml" Target="../ink/ink552.xml"/><Relationship Id="rId81" Type="http://schemas.openxmlformats.org/officeDocument/2006/relationships/image" Target="../media/image534.png"/><Relationship Id="rId135" Type="http://schemas.openxmlformats.org/officeDocument/2006/relationships/image" Target="../media/image559.png"/><Relationship Id="rId156" Type="http://schemas.openxmlformats.org/officeDocument/2006/relationships/customXml" Target="../ink/ink600.xml"/><Relationship Id="rId177" Type="http://schemas.openxmlformats.org/officeDocument/2006/relationships/image" Target="../media/image580.png"/><Relationship Id="rId198" Type="http://schemas.openxmlformats.org/officeDocument/2006/relationships/image" Target="../media/image590.png"/><Relationship Id="rId202" Type="http://schemas.openxmlformats.org/officeDocument/2006/relationships/customXml" Target="../ink/ink624.xml"/><Relationship Id="rId223" Type="http://schemas.openxmlformats.org/officeDocument/2006/relationships/image" Target="../media/image602.png"/><Relationship Id="rId18" Type="http://schemas.openxmlformats.org/officeDocument/2006/relationships/customXml" Target="../ink/ink531.xml"/><Relationship Id="rId39" Type="http://schemas.openxmlformats.org/officeDocument/2006/relationships/image" Target="../media/image513.png"/><Relationship Id="rId50" Type="http://schemas.openxmlformats.org/officeDocument/2006/relationships/customXml" Target="../ink/ink547.xml"/><Relationship Id="rId104" Type="http://schemas.openxmlformats.org/officeDocument/2006/relationships/customXml" Target="../ink/ink574.xml"/><Relationship Id="rId125" Type="http://schemas.openxmlformats.org/officeDocument/2006/relationships/image" Target="../media/image554.png"/><Relationship Id="rId146" Type="http://schemas.openxmlformats.org/officeDocument/2006/relationships/customXml" Target="../ink/ink595.xml"/><Relationship Id="rId167" Type="http://schemas.openxmlformats.org/officeDocument/2006/relationships/image" Target="../media/image575.png"/><Relationship Id="rId188" Type="http://schemas.openxmlformats.org/officeDocument/2006/relationships/customXml" Target="../ink/ink616.xml"/><Relationship Id="rId71" Type="http://schemas.openxmlformats.org/officeDocument/2006/relationships/image" Target="../media/image529.png"/><Relationship Id="rId92" Type="http://schemas.openxmlformats.org/officeDocument/2006/relationships/customXml" Target="../ink/ink568.xml"/><Relationship Id="rId213" Type="http://schemas.openxmlformats.org/officeDocument/2006/relationships/image" Target="../media/image597.png"/><Relationship Id="rId2" Type="http://schemas.openxmlformats.org/officeDocument/2006/relationships/notesSlide" Target="../notesSlides/notesSlide12.xml"/><Relationship Id="rId29" Type="http://schemas.openxmlformats.org/officeDocument/2006/relationships/image" Target="../media/image508.png"/><Relationship Id="rId40" Type="http://schemas.openxmlformats.org/officeDocument/2006/relationships/customXml" Target="../ink/ink542.xml"/><Relationship Id="rId115" Type="http://schemas.openxmlformats.org/officeDocument/2006/relationships/image" Target="../media/image550.png"/><Relationship Id="rId136" Type="http://schemas.openxmlformats.org/officeDocument/2006/relationships/customXml" Target="../ink/ink590.xml"/><Relationship Id="rId157" Type="http://schemas.openxmlformats.org/officeDocument/2006/relationships/image" Target="../media/image570.png"/><Relationship Id="rId178" Type="http://schemas.openxmlformats.org/officeDocument/2006/relationships/customXml" Target="../ink/ink611.xml"/><Relationship Id="rId61" Type="http://schemas.openxmlformats.org/officeDocument/2006/relationships/image" Target="../media/image524.png"/><Relationship Id="rId82" Type="http://schemas.openxmlformats.org/officeDocument/2006/relationships/customXml" Target="../ink/ink563.xml"/><Relationship Id="rId199" Type="http://schemas.openxmlformats.org/officeDocument/2006/relationships/customXml" Target="../ink/ink622.xml"/><Relationship Id="rId203" Type="http://schemas.openxmlformats.org/officeDocument/2006/relationships/image" Target="../media/image592.png"/><Relationship Id="rId19" Type="http://schemas.openxmlformats.org/officeDocument/2006/relationships/image" Target="../media/image503.png"/><Relationship Id="rId224" Type="http://schemas.openxmlformats.org/officeDocument/2006/relationships/customXml" Target="../ink/ink635.xml"/><Relationship Id="rId30" Type="http://schemas.openxmlformats.org/officeDocument/2006/relationships/customXml" Target="../ink/ink537.xml"/><Relationship Id="rId105" Type="http://schemas.openxmlformats.org/officeDocument/2006/relationships/image" Target="../media/image366.png"/><Relationship Id="rId126" Type="http://schemas.openxmlformats.org/officeDocument/2006/relationships/customXml" Target="../ink/ink585.xml"/><Relationship Id="rId147" Type="http://schemas.openxmlformats.org/officeDocument/2006/relationships/image" Target="../media/image565.png"/><Relationship Id="rId168" Type="http://schemas.openxmlformats.org/officeDocument/2006/relationships/customXml" Target="../ink/ink606.xml"/><Relationship Id="rId51" Type="http://schemas.openxmlformats.org/officeDocument/2006/relationships/image" Target="../media/image519.png"/><Relationship Id="rId72" Type="http://schemas.openxmlformats.org/officeDocument/2006/relationships/customXml" Target="../ink/ink558.xml"/><Relationship Id="rId93" Type="http://schemas.openxmlformats.org/officeDocument/2006/relationships/image" Target="../media/image540.png"/><Relationship Id="rId189" Type="http://schemas.openxmlformats.org/officeDocument/2006/relationships/customXml" Target="../ink/ink617.xml"/><Relationship Id="rId3" Type="http://schemas.openxmlformats.org/officeDocument/2006/relationships/hyperlink" Target="https://qz.com/1038954/whatever-it-takes-five-years-ago-today-mario-draghi-saved-the-euro-with-a-momentous-speech/" TargetMode="External"/><Relationship Id="rId214" Type="http://schemas.openxmlformats.org/officeDocument/2006/relationships/customXml" Target="../ink/ink630.xml"/></Relationships>
</file>

<file path=ppt/slides/_rels/slide16.xml.rels><?xml version="1.0" encoding="UTF-8" standalone="yes"?>
<Relationships xmlns="http://schemas.openxmlformats.org/package/2006/relationships"><Relationship Id="rId117" Type="http://schemas.openxmlformats.org/officeDocument/2006/relationships/customXml" Target="../ink/ink696.xml"/><Relationship Id="rId299" Type="http://schemas.openxmlformats.org/officeDocument/2006/relationships/customXml" Target="../ink/ink787.xml"/><Relationship Id="rId21" Type="http://schemas.openxmlformats.org/officeDocument/2006/relationships/image" Target="../media/image616.png"/><Relationship Id="rId63" Type="http://schemas.openxmlformats.org/officeDocument/2006/relationships/image" Target="../media/image636.png"/><Relationship Id="rId159" Type="http://schemas.openxmlformats.org/officeDocument/2006/relationships/customXml" Target="../ink/ink717.xml"/><Relationship Id="rId324" Type="http://schemas.openxmlformats.org/officeDocument/2006/relationships/image" Target="../media/image764.png"/><Relationship Id="rId170" Type="http://schemas.openxmlformats.org/officeDocument/2006/relationships/image" Target="../media/image689.png"/><Relationship Id="rId226" Type="http://schemas.openxmlformats.org/officeDocument/2006/relationships/image" Target="../media/image716.png"/><Relationship Id="rId268" Type="http://schemas.openxmlformats.org/officeDocument/2006/relationships/image" Target="../media/image736.png"/><Relationship Id="rId32" Type="http://schemas.openxmlformats.org/officeDocument/2006/relationships/customXml" Target="../ink/ink653.xml"/><Relationship Id="rId74" Type="http://schemas.openxmlformats.org/officeDocument/2006/relationships/image" Target="../media/image641.png"/><Relationship Id="rId128" Type="http://schemas.openxmlformats.org/officeDocument/2006/relationships/image" Target="../media/image668.png"/><Relationship Id="rId5" Type="http://schemas.openxmlformats.org/officeDocument/2006/relationships/image" Target="../media/image608.png"/><Relationship Id="rId181" Type="http://schemas.openxmlformats.org/officeDocument/2006/relationships/customXml" Target="../ink/ink728.xml"/><Relationship Id="rId237" Type="http://schemas.openxmlformats.org/officeDocument/2006/relationships/customXml" Target="../ink/ink756.xml"/><Relationship Id="rId279" Type="http://schemas.openxmlformats.org/officeDocument/2006/relationships/customXml" Target="../ink/ink777.xml"/><Relationship Id="rId43" Type="http://schemas.openxmlformats.org/officeDocument/2006/relationships/image" Target="../media/image627.png"/><Relationship Id="rId139" Type="http://schemas.openxmlformats.org/officeDocument/2006/relationships/customXml" Target="../ink/ink707.xml"/><Relationship Id="rId290" Type="http://schemas.openxmlformats.org/officeDocument/2006/relationships/image" Target="../media/image747.png"/><Relationship Id="rId304" Type="http://schemas.openxmlformats.org/officeDocument/2006/relationships/image" Target="../media/image754.png"/><Relationship Id="rId85" Type="http://schemas.openxmlformats.org/officeDocument/2006/relationships/customXml" Target="../ink/ink680.xml"/><Relationship Id="rId150" Type="http://schemas.openxmlformats.org/officeDocument/2006/relationships/image" Target="../media/image679.png"/><Relationship Id="rId192" Type="http://schemas.openxmlformats.org/officeDocument/2006/relationships/image" Target="../media/image699.png"/><Relationship Id="rId206" Type="http://schemas.openxmlformats.org/officeDocument/2006/relationships/image" Target="../media/image706.png"/><Relationship Id="rId248" Type="http://schemas.openxmlformats.org/officeDocument/2006/relationships/image" Target="../media/image169.png"/><Relationship Id="rId12" Type="http://schemas.openxmlformats.org/officeDocument/2006/relationships/customXml" Target="../ink/ink643.xml"/><Relationship Id="rId108" Type="http://schemas.openxmlformats.org/officeDocument/2006/relationships/image" Target="../media/image658.png"/><Relationship Id="rId315" Type="http://schemas.openxmlformats.org/officeDocument/2006/relationships/customXml" Target="../ink/ink795.xml"/><Relationship Id="rId54" Type="http://schemas.openxmlformats.org/officeDocument/2006/relationships/customXml" Target="../ink/ink664.xml"/><Relationship Id="rId96" Type="http://schemas.openxmlformats.org/officeDocument/2006/relationships/image" Target="../media/image652.png"/><Relationship Id="rId161" Type="http://schemas.openxmlformats.org/officeDocument/2006/relationships/customXml" Target="../ink/ink718.xml"/><Relationship Id="rId217" Type="http://schemas.openxmlformats.org/officeDocument/2006/relationships/customXml" Target="../ink/ink746.xml"/><Relationship Id="rId259" Type="http://schemas.openxmlformats.org/officeDocument/2006/relationships/customXml" Target="../ink/ink767.xml"/><Relationship Id="rId23" Type="http://schemas.openxmlformats.org/officeDocument/2006/relationships/image" Target="../media/image617.png"/><Relationship Id="rId119" Type="http://schemas.openxmlformats.org/officeDocument/2006/relationships/customXml" Target="../ink/ink697.xml"/><Relationship Id="rId270" Type="http://schemas.openxmlformats.org/officeDocument/2006/relationships/image" Target="../media/image737.png"/><Relationship Id="rId65" Type="http://schemas.openxmlformats.org/officeDocument/2006/relationships/image" Target="../media/image637.png"/><Relationship Id="rId130" Type="http://schemas.openxmlformats.org/officeDocument/2006/relationships/image" Target="../media/image669.png"/><Relationship Id="rId172" Type="http://schemas.openxmlformats.org/officeDocument/2006/relationships/image" Target="../media/image690.png"/><Relationship Id="rId228" Type="http://schemas.openxmlformats.org/officeDocument/2006/relationships/image" Target="../media/image717.png"/><Relationship Id="rId281" Type="http://schemas.openxmlformats.org/officeDocument/2006/relationships/customXml" Target="../ink/ink778.xml"/><Relationship Id="rId34" Type="http://schemas.openxmlformats.org/officeDocument/2006/relationships/customXml" Target="../ink/ink654.xml"/><Relationship Id="rId55" Type="http://schemas.openxmlformats.org/officeDocument/2006/relationships/image" Target="../media/image633.png"/><Relationship Id="rId76" Type="http://schemas.openxmlformats.org/officeDocument/2006/relationships/image" Target="../media/image642.png"/><Relationship Id="rId97" Type="http://schemas.openxmlformats.org/officeDocument/2006/relationships/customXml" Target="../ink/ink686.xml"/><Relationship Id="rId120" Type="http://schemas.openxmlformats.org/officeDocument/2006/relationships/image" Target="../media/image664.png"/><Relationship Id="rId141" Type="http://schemas.openxmlformats.org/officeDocument/2006/relationships/customXml" Target="../ink/ink708.xml"/><Relationship Id="rId7" Type="http://schemas.openxmlformats.org/officeDocument/2006/relationships/image" Target="../media/image609.png"/><Relationship Id="rId162" Type="http://schemas.openxmlformats.org/officeDocument/2006/relationships/image" Target="../media/image685.png"/><Relationship Id="rId183" Type="http://schemas.openxmlformats.org/officeDocument/2006/relationships/customXml" Target="../ink/ink729.xml"/><Relationship Id="rId218" Type="http://schemas.openxmlformats.org/officeDocument/2006/relationships/image" Target="../media/image712.png"/><Relationship Id="rId239" Type="http://schemas.openxmlformats.org/officeDocument/2006/relationships/customXml" Target="../ink/ink757.xml"/><Relationship Id="rId250" Type="http://schemas.openxmlformats.org/officeDocument/2006/relationships/image" Target="../media/image727.png"/><Relationship Id="rId271" Type="http://schemas.openxmlformats.org/officeDocument/2006/relationships/customXml" Target="../ink/ink773.xml"/><Relationship Id="rId292" Type="http://schemas.openxmlformats.org/officeDocument/2006/relationships/image" Target="../media/image748.png"/><Relationship Id="rId306" Type="http://schemas.openxmlformats.org/officeDocument/2006/relationships/image" Target="../media/image755.png"/><Relationship Id="rId24" Type="http://schemas.openxmlformats.org/officeDocument/2006/relationships/customXml" Target="../ink/ink649.xml"/><Relationship Id="rId45" Type="http://schemas.openxmlformats.org/officeDocument/2006/relationships/image" Target="../media/image628.png"/><Relationship Id="rId66" Type="http://schemas.openxmlformats.org/officeDocument/2006/relationships/customXml" Target="../ink/ink670.xml"/><Relationship Id="rId87" Type="http://schemas.openxmlformats.org/officeDocument/2006/relationships/customXml" Target="../ink/ink681.xml"/><Relationship Id="rId110" Type="http://schemas.openxmlformats.org/officeDocument/2006/relationships/image" Target="../media/image659.png"/><Relationship Id="rId131" Type="http://schemas.openxmlformats.org/officeDocument/2006/relationships/customXml" Target="../ink/ink703.xml"/><Relationship Id="rId152" Type="http://schemas.openxmlformats.org/officeDocument/2006/relationships/image" Target="../media/image680.png"/><Relationship Id="rId173" Type="http://schemas.openxmlformats.org/officeDocument/2006/relationships/customXml" Target="../ink/ink724.xml"/><Relationship Id="rId194" Type="http://schemas.openxmlformats.org/officeDocument/2006/relationships/image" Target="../media/image700.png"/><Relationship Id="rId208" Type="http://schemas.openxmlformats.org/officeDocument/2006/relationships/image" Target="../media/image707.png"/><Relationship Id="rId229" Type="http://schemas.openxmlformats.org/officeDocument/2006/relationships/customXml" Target="../ink/ink752.xml"/><Relationship Id="rId240" Type="http://schemas.openxmlformats.org/officeDocument/2006/relationships/image" Target="../media/image723.png"/><Relationship Id="rId261" Type="http://schemas.openxmlformats.org/officeDocument/2006/relationships/customXml" Target="../ink/ink768.xml"/><Relationship Id="rId14" Type="http://schemas.openxmlformats.org/officeDocument/2006/relationships/customXml" Target="../ink/ink644.xml"/><Relationship Id="rId35" Type="http://schemas.openxmlformats.org/officeDocument/2006/relationships/image" Target="../media/image623.png"/><Relationship Id="rId56" Type="http://schemas.openxmlformats.org/officeDocument/2006/relationships/customXml" Target="../ink/ink665.xml"/><Relationship Id="rId77" Type="http://schemas.openxmlformats.org/officeDocument/2006/relationships/customXml" Target="../ink/ink676.xml"/><Relationship Id="rId100" Type="http://schemas.openxmlformats.org/officeDocument/2006/relationships/image" Target="../media/image654.png"/><Relationship Id="rId282" Type="http://schemas.openxmlformats.org/officeDocument/2006/relationships/image" Target="../media/image743.png"/><Relationship Id="rId317" Type="http://schemas.openxmlformats.org/officeDocument/2006/relationships/customXml" Target="../ink/ink796.xml"/><Relationship Id="rId8" Type="http://schemas.openxmlformats.org/officeDocument/2006/relationships/customXml" Target="../ink/ink641.xml"/><Relationship Id="rId98" Type="http://schemas.openxmlformats.org/officeDocument/2006/relationships/image" Target="../media/image653.png"/><Relationship Id="rId121" Type="http://schemas.openxmlformats.org/officeDocument/2006/relationships/customXml" Target="../ink/ink698.xml"/><Relationship Id="rId142" Type="http://schemas.openxmlformats.org/officeDocument/2006/relationships/image" Target="../media/image675.png"/><Relationship Id="rId163" Type="http://schemas.openxmlformats.org/officeDocument/2006/relationships/customXml" Target="../ink/ink719.xml"/><Relationship Id="rId184" Type="http://schemas.openxmlformats.org/officeDocument/2006/relationships/image" Target="../media/image696.png"/><Relationship Id="rId219" Type="http://schemas.openxmlformats.org/officeDocument/2006/relationships/customXml" Target="../ink/ink747.xml"/><Relationship Id="rId230" Type="http://schemas.openxmlformats.org/officeDocument/2006/relationships/image" Target="../media/image718.png"/><Relationship Id="rId251" Type="http://schemas.openxmlformats.org/officeDocument/2006/relationships/customXml" Target="../ink/ink763.xml"/><Relationship Id="rId25" Type="http://schemas.openxmlformats.org/officeDocument/2006/relationships/image" Target="../media/image618.png"/><Relationship Id="rId46" Type="http://schemas.openxmlformats.org/officeDocument/2006/relationships/customXml" Target="../ink/ink660.xml"/><Relationship Id="rId67" Type="http://schemas.openxmlformats.org/officeDocument/2006/relationships/image" Target="../media/image638.png"/><Relationship Id="rId272" Type="http://schemas.openxmlformats.org/officeDocument/2006/relationships/image" Target="../media/image738.png"/><Relationship Id="rId293" Type="http://schemas.openxmlformats.org/officeDocument/2006/relationships/customXml" Target="../ink/ink784.xml"/><Relationship Id="rId307" Type="http://schemas.openxmlformats.org/officeDocument/2006/relationships/customXml" Target="../ink/ink791.xml"/><Relationship Id="rId88" Type="http://schemas.openxmlformats.org/officeDocument/2006/relationships/image" Target="../media/image648.png"/><Relationship Id="rId111" Type="http://schemas.openxmlformats.org/officeDocument/2006/relationships/customXml" Target="../ink/ink693.xml"/><Relationship Id="rId132" Type="http://schemas.openxmlformats.org/officeDocument/2006/relationships/image" Target="../media/image670.png"/><Relationship Id="rId153" Type="http://schemas.openxmlformats.org/officeDocument/2006/relationships/customXml" Target="../ink/ink714.xml"/><Relationship Id="rId174" Type="http://schemas.openxmlformats.org/officeDocument/2006/relationships/image" Target="../media/image691.png"/><Relationship Id="rId195" Type="http://schemas.openxmlformats.org/officeDocument/2006/relationships/customXml" Target="../ink/ink735.xml"/><Relationship Id="rId209" Type="http://schemas.openxmlformats.org/officeDocument/2006/relationships/customXml" Target="../ink/ink742.xml"/><Relationship Id="rId220" Type="http://schemas.openxmlformats.org/officeDocument/2006/relationships/image" Target="../media/image713.png"/><Relationship Id="rId241" Type="http://schemas.openxmlformats.org/officeDocument/2006/relationships/customXml" Target="../ink/ink758.xml"/><Relationship Id="rId15" Type="http://schemas.openxmlformats.org/officeDocument/2006/relationships/image" Target="../media/image613.png"/><Relationship Id="rId36" Type="http://schemas.openxmlformats.org/officeDocument/2006/relationships/customXml" Target="../ink/ink655.xml"/><Relationship Id="rId57" Type="http://schemas.openxmlformats.org/officeDocument/2006/relationships/image" Target="../media/image163.png"/><Relationship Id="rId262" Type="http://schemas.openxmlformats.org/officeDocument/2006/relationships/image" Target="../media/image733.png"/><Relationship Id="rId283" Type="http://schemas.openxmlformats.org/officeDocument/2006/relationships/customXml" Target="../ink/ink779.xml"/><Relationship Id="rId318" Type="http://schemas.openxmlformats.org/officeDocument/2006/relationships/image" Target="../media/image761.png"/><Relationship Id="rId78" Type="http://schemas.openxmlformats.org/officeDocument/2006/relationships/image" Target="../media/image643.png"/><Relationship Id="rId99" Type="http://schemas.openxmlformats.org/officeDocument/2006/relationships/customXml" Target="../ink/ink687.xml"/><Relationship Id="rId101" Type="http://schemas.openxmlformats.org/officeDocument/2006/relationships/customXml" Target="../ink/ink688.xml"/><Relationship Id="rId122" Type="http://schemas.openxmlformats.org/officeDocument/2006/relationships/image" Target="../media/image665.png"/><Relationship Id="rId143" Type="http://schemas.openxmlformats.org/officeDocument/2006/relationships/customXml" Target="../ink/ink709.xml"/><Relationship Id="rId164" Type="http://schemas.openxmlformats.org/officeDocument/2006/relationships/image" Target="../media/image686.png"/><Relationship Id="rId185" Type="http://schemas.openxmlformats.org/officeDocument/2006/relationships/customXml" Target="../ink/ink730.xml"/><Relationship Id="rId9" Type="http://schemas.openxmlformats.org/officeDocument/2006/relationships/image" Target="../media/image610.png"/><Relationship Id="rId210" Type="http://schemas.openxmlformats.org/officeDocument/2006/relationships/image" Target="../media/image708.png"/><Relationship Id="rId26" Type="http://schemas.openxmlformats.org/officeDocument/2006/relationships/customXml" Target="../ink/ink650.xml"/><Relationship Id="rId231" Type="http://schemas.openxmlformats.org/officeDocument/2006/relationships/customXml" Target="../ink/ink753.xml"/><Relationship Id="rId252" Type="http://schemas.openxmlformats.org/officeDocument/2006/relationships/image" Target="../media/image728.png"/><Relationship Id="rId273" Type="http://schemas.openxmlformats.org/officeDocument/2006/relationships/customXml" Target="../ink/ink774.xml"/><Relationship Id="rId294" Type="http://schemas.openxmlformats.org/officeDocument/2006/relationships/image" Target="../media/image749.png"/><Relationship Id="rId308" Type="http://schemas.openxmlformats.org/officeDocument/2006/relationships/image" Target="../media/image756.png"/><Relationship Id="rId47" Type="http://schemas.openxmlformats.org/officeDocument/2006/relationships/image" Target="../media/image629.png"/><Relationship Id="rId68" Type="http://schemas.openxmlformats.org/officeDocument/2006/relationships/customXml" Target="../ink/ink671.xml"/><Relationship Id="rId89" Type="http://schemas.openxmlformats.org/officeDocument/2006/relationships/customXml" Target="../ink/ink682.xml"/><Relationship Id="rId112" Type="http://schemas.openxmlformats.org/officeDocument/2006/relationships/image" Target="../media/image660.png"/><Relationship Id="rId133" Type="http://schemas.openxmlformats.org/officeDocument/2006/relationships/customXml" Target="../ink/ink704.xml"/><Relationship Id="rId154" Type="http://schemas.openxmlformats.org/officeDocument/2006/relationships/image" Target="../media/image681.png"/><Relationship Id="rId175" Type="http://schemas.openxmlformats.org/officeDocument/2006/relationships/customXml" Target="../ink/ink725.xml"/><Relationship Id="rId196" Type="http://schemas.openxmlformats.org/officeDocument/2006/relationships/image" Target="../media/image701.png"/><Relationship Id="rId200" Type="http://schemas.openxmlformats.org/officeDocument/2006/relationships/image" Target="../media/image703.png"/><Relationship Id="rId16" Type="http://schemas.openxmlformats.org/officeDocument/2006/relationships/customXml" Target="../ink/ink645.xml"/><Relationship Id="rId221" Type="http://schemas.openxmlformats.org/officeDocument/2006/relationships/customXml" Target="../ink/ink748.xml"/><Relationship Id="rId242" Type="http://schemas.openxmlformats.org/officeDocument/2006/relationships/image" Target="../media/image724.png"/><Relationship Id="rId263" Type="http://schemas.openxmlformats.org/officeDocument/2006/relationships/customXml" Target="../ink/ink769.xml"/><Relationship Id="rId284" Type="http://schemas.openxmlformats.org/officeDocument/2006/relationships/image" Target="../media/image744.png"/><Relationship Id="rId319" Type="http://schemas.openxmlformats.org/officeDocument/2006/relationships/customXml" Target="../ink/ink797.xml"/><Relationship Id="rId37" Type="http://schemas.openxmlformats.org/officeDocument/2006/relationships/image" Target="../media/image624.png"/><Relationship Id="rId58" Type="http://schemas.openxmlformats.org/officeDocument/2006/relationships/customXml" Target="../ink/ink666.xml"/><Relationship Id="rId79" Type="http://schemas.openxmlformats.org/officeDocument/2006/relationships/customXml" Target="../ink/ink677.xml"/><Relationship Id="rId102" Type="http://schemas.openxmlformats.org/officeDocument/2006/relationships/image" Target="../media/image655.png"/><Relationship Id="rId123" Type="http://schemas.openxmlformats.org/officeDocument/2006/relationships/customXml" Target="../ink/ink699.xml"/><Relationship Id="rId144" Type="http://schemas.openxmlformats.org/officeDocument/2006/relationships/image" Target="../media/image676.png"/><Relationship Id="rId90" Type="http://schemas.openxmlformats.org/officeDocument/2006/relationships/image" Target="../media/image649.png"/><Relationship Id="rId165" Type="http://schemas.openxmlformats.org/officeDocument/2006/relationships/customXml" Target="../ink/ink720.xml"/><Relationship Id="rId186" Type="http://schemas.openxmlformats.org/officeDocument/2006/relationships/image" Target="../media/image220.png"/><Relationship Id="rId211" Type="http://schemas.openxmlformats.org/officeDocument/2006/relationships/customXml" Target="../ink/ink743.xml"/><Relationship Id="rId232" Type="http://schemas.openxmlformats.org/officeDocument/2006/relationships/image" Target="../media/image719.png"/><Relationship Id="rId253" Type="http://schemas.openxmlformats.org/officeDocument/2006/relationships/customXml" Target="../ink/ink764.xml"/><Relationship Id="rId274" Type="http://schemas.openxmlformats.org/officeDocument/2006/relationships/image" Target="../media/image739.png"/><Relationship Id="rId295" Type="http://schemas.openxmlformats.org/officeDocument/2006/relationships/customXml" Target="../ink/ink785.xml"/><Relationship Id="rId309" Type="http://schemas.openxmlformats.org/officeDocument/2006/relationships/customXml" Target="../ink/ink792.xml"/><Relationship Id="rId27" Type="http://schemas.openxmlformats.org/officeDocument/2006/relationships/image" Target="../media/image619.png"/><Relationship Id="rId48" Type="http://schemas.openxmlformats.org/officeDocument/2006/relationships/customXml" Target="../ink/ink661.xml"/><Relationship Id="rId69" Type="http://schemas.openxmlformats.org/officeDocument/2006/relationships/image" Target="../media/image639.png"/><Relationship Id="rId113" Type="http://schemas.openxmlformats.org/officeDocument/2006/relationships/customXml" Target="../ink/ink694.xml"/><Relationship Id="rId134" Type="http://schemas.openxmlformats.org/officeDocument/2006/relationships/image" Target="../media/image671.png"/><Relationship Id="rId320" Type="http://schemas.openxmlformats.org/officeDocument/2006/relationships/image" Target="../media/image762.png"/><Relationship Id="rId80" Type="http://schemas.openxmlformats.org/officeDocument/2006/relationships/image" Target="../media/image644.png"/><Relationship Id="rId155" Type="http://schemas.openxmlformats.org/officeDocument/2006/relationships/customXml" Target="../ink/ink715.xml"/><Relationship Id="rId176" Type="http://schemas.openxmlformats.org/officeDocument/2006/relationships/image" Target="../media/image692.png"/><Relationship Id="rId197" Type="http://schemas.openxmlformats.org/officeDocument/2006/relationships/customXml" Target="../ink/ink736.xml"/><Relationship Id="rId201" Type="http://schemas.openxmlformats.org/officeDocument/2006/relationships/customXml" Target="../ink/ink738.xml"/><Relationship Id="rId222" Type="http://schemas.openxmlformats.org/officeDocument/2006/relationships/image" Target="../media/image714.png"/><Relationship Id="rId243" Type="http://schemas.openxmlformats.org/officeDocument/2006/relationships/customXml" Target="../ink/ink759.xml"/><Relationship Id="rId264" Type="http://schemas.openxmlformats.org/officeDocument/2006/relationships/image" Target="../media/image734.png"/><Relationship Id="rId285" Type="http://schemas.openxmlformats.org/officeDocument/2006/relationships/customXml" Target="../ink/ink780.xml"/><Relationship Id="rId17" Type="http://schemas.openxmlformats.org/officeDocument/2006/relationships/image" Target="../media/image614.png"/><Relationship Id="rId38" Type="http://schemas.openxmlformats.org/officeDocument/2006/relationships/customXml" Target="../ink/ink656.xml"/><Relationship Id="rId59" Type="http://schemas.openxmlformats.org/officeDocument/2006/relationships/image" Target="../media/image634.png"/><Relationship Id="rId103" Type="http://schemas.openxmlformats.org/officeDocument/2006/relationships/customXml" Target="../ink/ink689.xml"/><Relationship Id="rId124" Type="http://schemas.openxmlformats.org/officeDocument/2006/relationships/image" Target="../media/image666.png"/><Relationship Id="rId310" Type="http://schemas.openxmlformats.org/officeDocument/2006/relationships/image" Target="../media/image757.png"/><Relationship Id="rId70" Type="http://schemas.openxmlformats.org/officeDocument/2006/relationships/customXml" Target="../ink/ink672.xml"/><Relationship Id="rId91" Type="http://schemas.openxmlformats.org/officeDocument/2006/relationships/customXml" Target="../ink/ink683.xml"/><Relationship Id="rId145" Type="http://schemas.openxmlformats.org/officeDocument/2006/relationships/customXml" Target="../ink/ink710.xml"/><Relationship Id="rId166" Type="http://schemas.openxmlformats.org/officeDocument/2006/relationships/image" Target="../media/image687.png"/><Relationship Id="rId187" Type="http://schemas.openxmlformats.org/officeDocument/2006/relationships/customXml" Target="../ink/ink731.xml"/><Relationship Id="rId1" Type="http://schemas.openxmlformats.org/officeDocument/2006/relationships/slideLayout" Target="../slideLayouts/slideLayout7.xml"/><Relationship Id="rId212" Type="http://schemas.openxmlformats.org/officeDocument/2006/relationships/image" Target="../media/image709.png"/><Relationship Id="rId233" Type="http://schemas.openxmlformats.org/officeDocument/2006/relationships/customXml" Target="../ink/ink754.xml"/><Relationship Id="rId254" Type="http://schemas.openxmlformats.org/officeDocument/2006/relationships/image" Target="../media/image729.png"/><Relationship Id="rId28" Type="http://schemas.openxmlformats.org/officeDocument/2006/relationships/customXml" Target="../ink/ink651.xml"/><Relationship Id="rId49" Type="http://schemas.openxmlformats.org/officeDocument/2006/relationships/image" Target="../media/image630.png"/><Relationship Id="rId114" Type="http://schemas.openxmlformats.org/officeDocument/2006/relationships/image" Target="../media/image661.png"/><Relationship Id="rId275" Type="http://schemas.openxmlformats.org/officeDocument/2006/relationships/customXml" Target="../ink/ink775.xml"/><Relationship Id="rId296" Type="http://schemas.openxmlformats.org/officeDocument/2006/relationships/image" Target="../media/image750.png"/><Relationship Id="rId300" Type="http://schemas.openxmlformats.org/officeDocument/2006/relationships/image" Target="../media/image752.png"/><Relationship Id="rId60" Type="http://schemas.openxmlformats.org/officeDocument/2006/relationships/customXml" Target="../ink/ink667.xml"/><Relationship Id="rId81" Type="http://schemas.openxmlformats.org/officeDocument/2006/relationships/customXml" Target="../ink/ink678.xml"/><Relationship Id="rId135" Type="http://schemas.openxmlformats.org/officeDocument/2006/relationships/customXml" Target="../ink/ink705.xml"/><Relationship Id="rId156" Type="http://schemas.openxmlformats.org/officeDocument/2006/relationships/image" Target="../media/image682.png"/><Relationship Id="rId177" Type="http://schemas.openxmlformats.org/officeDocument/2006/relationships/customXml" Target="../ink/ink726.xml"/><Relationship Id="rId198" Type="http://schemas.openxmlformats.org/officeDocument/2006/relationships/image" Target="../media/image702.png"/><Relationship Id="rId321" Type="http://schemas.openxmlformats.org/officeDocument/2006/relationships/customXml" Target="../ink/ink798.xml"/><Relationship Id="rId202" Type="http://schemas.openxmlformats.org/officeDocument/2006/relationships/image" Target="../media/image704.png"/><Relationship Id="rId223" Type="http://schemas.openxmlformats.org/officeDocument/2006/relationships/customXml" Target="../ink/ink749.xml"/><Relationship Id="rId244" Type="http://schemas.openxmlformats.org/officeDocument/2006/relationships/image" Target="../media/image725.png"/><Relationship Id="rId18" Type="http://schemas.openxmlformats.org/officeDocument/2006/relationships/customXml" Target="../ink/ink646.xml"/><Relationship Id="rId39" Type="http://schemas.openxmlformats.org/officeDocument/2006/relationships/image" Target="../media/image625.png"/><Relationship Id="rId265" Type="http://schemas.openxmlformats.org/officeDocument/2006/relationships/customXml" Target="../ink/ink770.xml"/><Relationship Id="rId286" Type="http://schemas.openxmlformats.org/officeDocument/2006/relationships/image" Target="../media/image745.png"/><Relationship Id="rId50" Type="http://schemas.openxmlformats.org/officeDocument/2006/relationships/customXml" Target="../ink/ink662.xml"/><Relationship Id="rId104" Type="http://schemas.openxmlformats.org/officeDocument/2006/relationships/image" Target="../media/image656.png"/><Relationship Id="rId125" Type="http://schemas.openxmlformats.org/officeDocument/2006/relationships/customXml" Target="../ink/ink700.xml"/><Relationship Id="rId146" Type="http://schemas.openxmlformats.org/officeDocument/2006/relationships/image" Target="../media/image677.png"/><Relationship Id="rId167" Type="http://schemas.openxmlformats.org/officeDocument/2006/relationships/customXml" Target="../ink/ink721.xml"/><Relationship Id="rId188" Type="http://schemas.openxmlformats.org/officeDocument/2006/relationships/image" Target="../media/image697.png"/><Relationship Id="rId311" Type="http://schemas.openxmlformats.org/officeDocument/2006/relationships/customXml" Target="../ink/ink793.xml"/><Relationship Id="rId71" Type="http://schemas.openxmlformats.org/officeDocument/2006/relationships/image" Target="../media/image640.png"/><Relationship Id="rId92" Type="http://schemas.openxmlformats.org/officeDocument/2006/relationships/image" Target="../media/image650.png"/><Relationship Id="rId213" Type="http://schemas.openxmlformats.org/officeDocument/2006/relationships/customXml" Target="../ink/ink744.xml"/><Relationship Id="rId234" Type="http://schemas.openxmlformats.org/officeDocument/2006/relationships/image" Target="../media/image720.png"/><Relationship Id="rId2" Type="http://schemas.openxmlformats.org/officeDocument/2006/relationships/notesSlide" Target="../notesSlides/notesSlide13.xml"/><Relationship Id="rId29" Type="http://schemas.openxmlformats.org/officeDocument/2006/relationships/image" Target="../media/image620.png"/><Relationship Id="rId255" Type="http://schemas.openxmlformats.org/officeDocument/2006/relationships/customXml" Target="../ink/ink765.xml"/><Relationship Id="rId276" Type="http://schemas.openxmlformats.org/officeDocument/2006/relationships/image" Target="../media/image740.png"/><Relationship Id="rId297" Type="http://schemas.openxmlformats.org/officeDocument/2006/relationships/customXml" Target="../ink/ink786.xml"/><Relationship Id="rId40" Type="http://schemas.openxmlformats.org/officeDocument/2006/relationships/customXml" Target="../ink/ink657.xml"/><Relationship Id="rId115" Type="http://schemas.openxmlformats.org/officeDocument/2006/relationships/customXml" Target="../ink/ink695.xml"/><Relationship Id="rId136" Type="http://schemas.openxmlformats.org/officeDocument/2006/relationships/image" Target="../media/image672.png"/><Relationship Id="rId157" Type="http://schemas.openxmlformats.org/officeDocument/2006/relationships/customXml" Target="../ink/ink716.xml"/><Relationship Id="rId178" Type="http://schemas.openxmlformats.org/officeDocument/2006/relationships/image" Target="../media/image693.png"/><Relationship Id="rId301" Type="http://schemas.openxmlformats.org/officeDocument/2006/relationships/customXml" Target="../ink/ink788.xml"/><Relationship Id="rId322" Type="http://schemas.openxmlformats.org/officeDocument/2006/relationships/image" Target="../media/image763.png"/><Relationship Id="rId61" Type="http://schemas.openxmlformats.org/officeDocument/2006/relationships/image" Target="../media/image635.png"/><Relationship Id="rId82" Type="http://schemas.openxmlformats.org/officeDocument/2006/relationships/image" Target="../media/image645.png"/><Relationship Id="rId199" Type="http://schemas.openxmlformats.org/officeDocument/2006/relationships/customXml" Target="../ink/ink737.xml"/><Relationship Id="rId203" Type="http://schemas.openxmlformats.org/officeDocument/2006/relationships/customXml" Target="../ink/ink739.xml"/><Relationship Id="rId19" Type="http://schemas.openxmlformats.org/officeDocument/2006/relationships/image" Target="../media/image615.png"/><Relationship Id="rId224" Type="http://schemas.openxmlformats.org/officeDocument/2006/relationships/image" Target="../media/image715.png"/><Relationship Id="rId245" Type="http://schemas.openxmlformats.org/officeDocument/2006/relationships/customXml" Target="../ink/ink760.xml"/><Relationship Id="rId266" Type="http://schemas.openxmlformats.org/officeDocument/2006/relationships/image" Target="../media/image735.png"/><Relationship Id="rId287" Type="http://schemas.openxmlformats.org/officeDocument/2006/relationships/customXml" Target="../ink/ink781.xml"/><Relationship Id="rId30" Type="http://schemas.openxmlformats.org/officeDocument/2006/relationships/customXml" Target="../ink/ink652.xml"/><Relationship Id="rId105" Type="http://schemas.openxmlformats.org/officeDocument/2006/relationships/customXml" Target="../ink/ink690.xml"/><Relationship Id="rId126" Type="http://schemas.openxmlformats.org/officeDocument/2006/relationships/image" Target="../media/image667.png"/><Relationship Id="rId147" Type="http://schemas.openxmlformats.org/officeDocument/2006/relationships/customXml" Target="../ink/ink711.xml"/><Relationship Id="rId168" Type="http://schemas.openxmlformats.org/officeDocument/2006/relationships/image" Target="../media/image688.png"/><Relationship Id="rId312" Type="http://schemas.openxmlformats.org/officeDocument/2006/relationships/image" Target="../media/image758.png"/><Relationship Id="rId51" Type="http://schemas.openxmlformats.org/officeDocument/2006/relationships/image" Target="../media/image631.png"/><Relationship Id="rId72" Type="http://schemas.openxmlformats.org/officeDocument/2006/relationships/customXml" Target="../ink/ink673.xml"/><Relationship Id="rId93" Type="http://schemas.openxmlformats.org/officeDocument/2006/relationships/customXml" Target="../ink/ink684.xml"/><Relationship Id="rId189" Type="http://schemas.openxmlformats.org/officeDocument/2006/relationships/customXml" Target="../ink/ink732.xml"/><Relationship Id="rId3" Type="http://schemas.openxmlformats.org/officeDocument/2006/relationships/image" Target="../media/image607.png"/><Relationship Id="rId214" Type="http://schemas.openxmlformats.org/officeDocument/2006/relationships/image" Target="../media/image710.png"/><Relationship Id="rId235" Type="http://schemas.openxmlformats.org/officeDocument/2006/relationships/customXml" Target="../ink/ink755.xml"/><Relationship Id="rId256" Type="http://schemas.openxmlformats.org/officeDocument/2006/relationships/image" Target="../media/image730.png"/><Relationship Id="rId277" Type="http://schemas.openxmlformats.org/officeDocument/2006/relationships/customXml" Target="../ink/ink776.xml"/><Relationship Id="rId298" Type="http://schemas.openxmlformats.org/officeDocument/2006/relationships/image" Target="../media/image751.png"/><Relationship Id="rId116" Type="http://schemas.openxmlformats.org/officeDocument/2006/relationships/image" Target="../media/image662.png"/><Relationship Id="rId137" Type="http://schemas.openxmlformats.org/officeDocument/2006/relationships/customXml" Target="../ink/ink706.xml"/><Relationship Id="rId158" Type="http://schemas.openxmlformats.org/officeDocument/2006/relationships/image" Target="../media/image683.png"/><Relationship Id="rId302" Type="http://schemas.openxmlformats.org/officeDocument/2006/relationships/image" Target="../media/image753.png"/><Relationship Id="rId323" Type="http://schemas.openxmlformats.org/officeDocument/2006/relationships/customXml" Target="../ink/ink799.xml"/><Relationship Id="rId20" Type="http://schemas.openxmlformats.org/officeDocument/2006/relationships/customXml" Target="../ink/ink647.xml"/><Relationship Id="rId41" Type="http://schemas.openxmlformats.org/officeDocument/2006/relationships/image" Target="../media/image626.png"/><Relationship Id="rId62" Type="http://schemas.openxmlformats.org/officeDocument/2006/relationships/customXml" Target="../ink/ink668.xml"/><Relationship Id="rId83" Type="http://schemas.openxmlformats.org/officeDocument/2006/relationships/customXml" Target="../ink/ink679.xml"/><Relationship Id="rId179" Type="http://schemas.openxmlformats.org/officeDocument/2006/relationships/customXml" Target="../ink/ink727.xml"/><Relationship Id="rId190" Type="http://schemas.openxmlformats.org/officeDocument/2006/relationships/image" Target="../media/image698.png"/><Relationship Id="rId204" Type="http://schemas.openxmlformats.org/officeDocument/2006/relationships/image" Target="../media/image705.png"/><Relationship Id="rId225" Type="http://schemas.openxmlformats.org/officeDocument/2006/relationships/customXml" Target="../ink/ink750.xml"/><Relationship Id="rId246" Type="http://schemas.openxmlformats.org/officeDocument/2006/relationships/image" Target="../media/image726.png"/><Relationship Id="rId267" Type="http://schemas.openxmlformats.org/officeDocument/2006/relationships/customXml" Target="../ink/ink771.xml"/><Relationship Id="rId288" Type="http://schemas.openxmlformats.org/officeDocument/2006/relationships/image" Target="../media/image746.png"/><Relationship Id="rId106" Type="http://schemas.openxmlformats.org/officeDocument/2006/relationships/image" Target="../media/image657.png"/><Relationship Id="rId127" Type="http://schemas.openxmlformats.org/officeDocument/2006/relationships/customXml" Target="../ink/ink701.xml"/><Relationship Id="rId313" Type="http://schemas.openxmlformats.org/officeDocument/2006/relationships/customXml" Target="../ink/ink794.xml"/><Relationship Id="rId10" Type="http://schemas.openxmlformats.org/officeDocument/2006/relationships/customXml" Target="../ink/ink642.xml"/><Relationship Id="rId31" Type="http://schemas.openxmlformats.org/officeDocument/2006/relationships/image" Target="../media/image621.png"/><Relationship Id="rId52" Type="http://schemas.openxmlformats.org/officeDocument/2006/relationships/customXml" Target="../ink/ink663.xml"/><Relationship Id="rId73" Type="http://schemas.openxmlformats.org/officeDocument/2006/relationships/customXml" Target="../ink/ink674.xml"/><Relationship Id="rId94" Type="http://schemas.openxmlformats.org/officeDocument/2006/relationships/image" Target="../media/image651.png"/><Relationship Id="rId148" Type="http://schemas.openxmlformats.org/officeDocument/2006/relationships/image" Target="../media/image678.png"/><Relationship Id="rId169" Type="http://schemas.openxmlformats.org/officeDocument/2006/relationships/customXml" Target="../ink/ink722.xml"/><Relationship Id="rId4" Type="http://schemas.openxmlformats.org/officeDocument/2006/relationships/customXml" Target="../ink/ink639.xml"/><Relationship Id="rId180" Type="http://schemas.openxmlformats.org/officeDocument/2006/relationships/image" Target="../media/image694.png"/><Relationship Id="rId215" Type="http://schemas.openxmlformats.org/officeDocument/2006/relationships/customXml" Target="../ink/ink745.xml"/><Relationship Id="rId236" Type="http://schemas.openxmlformats.org/officeDocument/2006/relationships/image" Target="../media/image721.png"/><Relationship Id="rId257" Type="http://schemas.openxmlformats.org/officeDocument/2006/relationships/customXml" Target="../ink/ink766.xml"/><Relationship Id="rId278" Type="http://schemas.openxmlformats.org/officeDocument/2006/relationships/image" Target="../media/image741.png"/><Relationship Id="rId303" Type="http://schemas.openxmlformats.org/officeDocument/2006/relationships/customXml" Target="../ink/ink789.xml"/><Relationship Id="rId42" Type="http://schemas.openxmlformats.org/officeDocument/2006/relationships/customXml" Target="../ink/ink658.xml"/><Relationship Id="rId84" Type="http://schemas.openxmlformats.org/officeDocument/2006/relationships/image" Target="../media/image646.png"/><Relationship Id="rId138" Type="http://schemas.openxmlformats.org/officeDocument/2006/relationships/image" Target="../media/image673.png"/><Relationship Id="rId191" Type="http://schemas.openxmlformats.org/officeDocument/2006/relationships/customXml" Target="../ink/ink733.xml"/><Relationship Id="rId205" Type="http://schemas.openxmlformats.org/officeDocument/2006/relationships/customXml" Target="../ink/ink740.xml"/><Relationship Id="rId247" Type="http://schemas.openxmlformats.org/officeDocument/2006/relationships/customXml" Target="../ink/ink761.xml"/><Relationship Id="rId107" Type="http://schemas.openxmlformats.org/officeDocument/2006/relationships/customXml" Target="../ink/ink691.xml"/><Relationship Id="rId289" Type="http://schemas.openxmlformats.org/officeDocument/2006/relationships/customXml" Target="../ink/ink782.xml"/><Relationship Id="rId11" Type="http://schemas.openxmlformats.org/officeDocument/2006/relationships/image" Target="../media/image611.png"/><Relationship Id="rId53" Type="http://schemas.openxmlformats.org/officeDocument/2006/relationships/image" Target="../media/image632.png"/><Relationship Id="rId149" Type="http://schemas.openxmlformats.org/officeDocument/2006/relationships/customXml" Target="../ink/ink712.xml"/><Relationship Id="rId314" Type="http://schemas.openxmlformats.org/officeDocument/2006/relationships/image" Target="../media/image759.png"/><Relationship Id="rId95" Type="http://schemas.openxmlformats.org/officeDocument/2006/relationships/customXml" Target="../ink/ink685.xml"/><Relationship Id="rId160" Type="http://schemas.openxmlformats.org/officeDocument/2006/relationships/image" Target="../media/image684.png"/><Relationship Id="rId216" Type="http://schemas.openxmlformats.org/officeDocument/2006/relationships/image" Target="../media/image711.png"/><Relationship Id="rId258" Type="http://schemas.openxmlformats.org/officeDocument/2006/relationships/image" Target="../media/image731.png"/><Relationship Id="rId22" Type="http://schemas.openxmlformats.org/officeDocument/2006/relationships/customXml" Target="../ink/ink648.xml"/><Relationship Id="rId64" Type="http://schemas.openxmlformats.org/officeDocument/2006/relationships/customXml" Target="../ink/ink669.xml"/><Relationship Id="rId118" Type="http://schemas.openxmlformats.org/officeDocument/2006/relationships/image" Target="../media/image663.png"/><Relationship Id="rId171" Type="http://schemas.openxmlformats.org/officeDocument/2006/relationships/customXml" Target="../ink/ink723.xml"/><Relationship Id="rId227" Type="http://schemas.openxmlformats.org/officeDocument/2006/relationships/customXml" Target="../ink/ink751.xml"/><Relationship Id="rId269" Type="http://schemas.openxmlformats.org/officeDocument/2006/relationships/customXml" Target="../ink/ink772.xml"/><Relationship Id="rId33" Type="http://schemas.openxmlformats.org/officeDocument/2006/relationships/image" Target="../media/image622.png"/><Relationship Id="rId129" Type="http://schemas.openxmlformats.org/officeDocument/2006/relationships/customXml" Target="../ink/ink702.xml"/><Relationship Id="rId280" Type="http://schemas.openxmlformats.org/officeDocument/2006/relationships/image" Target="../media/image742.png"/><Relationship Id="rId75" Type="http://schemas.openxmlformats.org/officeDocument/2006/relationships/customXml" Target="../ink/ink675.xml"/><Relationship Id="rId140" Type="http://schemas.openxmlformats.org/officeDocument/2006/relationships/image" Target="../media/image674.png"/><Relationship Id="rId182" Type="http://schemas.openxmlformats.org/officeDocument/2006/relationships/image" Target="../media/image695.png"/><Relationship Id="rId6" Type="http://schemas.openxmlformats.org/officeDocument/2006/relationships/customXml" Target="../ink/ink640.xml"/><Relationship Id="rId238" Type="http://schemas.openxmlformats.org/officeDocument/2006/relationships/image" Target="../media/image722.png"/><Relationship Id="rId291" Type="http://schemas.openxmlformats.org/officeDocument/2006/relationships/customXml" Target="../ink/ink783.xml"/><Relationship Id="rId305" Type="http://schemas.openxmlformats.org/officeDocument/2006/relationships/customXml" Target="../ink/ink790.xml"/><Relationship Id="rId44" Type="http://schemas.openxmlformats.org/officeDocument/2006/relationships/customXml" Target="../ink/ink659.xml"/><Relationship Id="rId86" Type="http://schemas.openxmlformats.org/officeDocument/2006/relationships/image" Target="../media/image647.png"/><Relationship Id="rId151" Type="http://schemas.openxmlformats.org/officeDocument/2006/relationships/customXml" Target="../ink/ink713.xml"/><Relationship Id="rId193" Type="http://schemas.openxmlformats.org/officeDocument/2006/relationships/customXml" Target="../ink/ink734.xml"/><Relationship Id="rId207" Type="http://schemas.openxmlformats.org/officeDocument/2006/relationships/customXml" Target="../ink/ink741.xml"/><Relationship Id="rId249" Type="http://schemas.openxmlformats.org/officeDocument/2006/relationships/customXml" Target="../ink/ink762.xml"/><Relationship Id="rId13" Type="http://schemas.openxmlformats.org/officeDocument/2006/relationships/image" Target="../media/image612.png"/><Relationship Id="rId109" Type="http://schemas.openxmlformats.org/officeDocument/2006/relationships/customXml" Target="../ink/ink692.xml"/><Relationship Id="rId260" Type="http://schemas.openxmlformats.org/officeDocument/2006/relationships/image" Target="../media/image732.png"/><Relationship Id="rId316" Type="http://schemas.openxmlformats.org/officeDocument/2006/relationships/image" Target="../media/image760.png"/></Relationships>
</file>

<file path=ppt/slides/_rels/slide17.xml.rels><?xml version="1.0" encoding="UTF-8" standalone="yes"?>
<Relationships xmlns="http://schemas.openxmlformats.org/package/2006/relationships"><Relationship Id="rId117" Type="http://schemas.openxmlformats.org/officeDocument/2006/relationships/customXml" Target="../ink/ink856.xml"/><Relationship Id="rId299" Type="http://schemas.openxmlformats.org/officeDocument/2006/relationships/customXml" Target="../ink/ink947.xml"/><Relationship Id="rId21" Type="http://schemas.openxmlformats.org/officeDocument/2006/relationships/customXml" Target="../ink/ink808.xml"/><Relationship Id="rId63" Type="http://schemas.openxmlformats.org/officeDocument/2006/relationships/customXml" Target="../ink/ink829.xml"/><Relationship Id="rId159" Type="http://schemas.openxmlformats.org/officeDocument/2006/relationships/customXml" Target="../ink/ink877.xml"/><Relationship Id="rId170" Type="http://schemas.openxmlformats.org/officeDocument/2006/relationships/image" Target="../media/image847.png"/><Relationship Id="rId226" Type="http://schemas.openxmlformats.org/officeDocument/2006/relationships/image" Target="../media/image875.png"/><Relationship Id="rId268" Type="http://schemas.openxmlformats.org/officeDocument/2006/relationships/image" Target="../media/image896.png"/><Relationship Id="rId32" Type="http://schemas.openxmlformats.org/officeDocument/2006/relationships/image" Target="../media/image779.png"/><Relationship Id="rId74" Type="http://schemas.openxmlformats.org/officeDocument/2006/relationships/image" Target="../media/image799.png"/><Relationship Id="rId128" Type="http://schemas.openxmlformats.org/officeDocument/2006/relationships/image" Target="../media/image826.png"/><Relationship Id="rId5" Type="http://schemas.openxmlformats.org/officeDocument/2006/relationships/customXml" Target="../ink/ink800.xml"/><Relationship Id="rId181" Type="http://schemas.openxmlformats.org/officeDocument/2006/relationships/customXml" Target="../ink/ink888.xml"/><Relationship Id="rId237" Type="http://schemas.openxmlformats.org/officeDocument/2006/relationships/customXml" Target="../ink/ink916.xml"/><Relationship Id="rId279" Type="http://schemas.openxmlformats.org/officeDocument/2006/relationships/customXml" Target="../ink/ink937.xml"/><Relationship Id="rId43" Type="http://schemas.openxmlformats.org/officeDocument/2006/relationships/customXml" Target="../ink/ink819.xml"/><Relationship Id="rId139" Type="http://schemas.openxmlformats.org/officeDocument/2006/relationships/customXml" Target="../ink/ink867.xml"/><Relationship Id="rId290" Type="http://schemas.openxmlformats.org/officeDocument/2006/relationships/image" Target="../media/image907.png"/><Relationship Id="rId304" Type="http://schemas.openxmlformats.org/officeDocument/2006/relationships/image" Target="../media/image914.png"/><Relationship Id="rId85" Type="http://schemas.openxmlformats.org/officeDocument/2006/relationships/customXml" Target="../ink/ink840.xml"/><Relationship Id="rId150" Type="http://schemas.openxmlformats.org/officeDocument/2006/relationships/image" Target="../media/image837.png"/><Relationship Id="rId192" Type="http://schemas.openxmlformats.org/officeDocument/2006/relationships/image" Target="../media/image858.png"/><Relationship Id="rId206" Type="http://schemas.openxmlformats.org/officeDocument/2006/relationships/image" Target="../media/image865.png"/><Relationship Id="rId248" Type="http://schemas.openxmlformats.org/officeDocument/2006/relationships/image" Target="../media/image886.png"/><Relationship Id="rId12" Type="http://schemas.openxmlformats.org/officeDocument/2006/relationships/image" Target="../media/image769.png"/><Relationship Id="rId108" Type="http://schemas.openxmlformats.org/officeDocument/2006/relationships/image" Target="../media/image816.png"/><Relationship Id="rId315" Type="http://schemas.openxmlformats.org/officeDocument/2006/relationships/customXml" Target="../ink/ink955.xml"/><Relationship Id="rId54" Type="http://schemas.openxmlformats.org/officeDocument/2006/relationships/image" Target="../media/image163.png"/><Relationship Id="rId96" Type="http://schemas.openxmlformats.org/officeDocument/2006/relationships/image" Target="../media/image810.png"/><Relationship Id="rId161" Type="http://schemas.openxmlformats.org/officeDocument/2006/relationships/customXml" Target="../ink/ink878.xml"/><Relationship Id="rId217" Type="http://schemas.openxmlformats.org/officeDocument/2006/relationships/customXml" Target="../ink/ink906.xml"/><Relationship Id="rId259" Type="http://schemas.openxmlformats.org/officeDocument/2006/relationships/customXml" Target="../ink/ink927.xml"/><Relationship Id="rId23" Type="http://schemas.openxmlformats.org/officeDocument/2006/relationships/customXml" Target="../ink/ink809.xml"/><Relationship Id="rId119" Type="http://schemas.openxmlformats.org/officeDocument/2006/relationships/customXml" Target="../ink/ink857.xml"/><Relationship Id="rId270" Type="http://schemas.openxmlformats.org/officeDocument/2006/relationships/image" Target="../media/image897.png"/><Relationship Id="rId65" Type="http://schemas.openxmlformats.org/officeDocument/2006/relationships/customXml" Target="../ink/ink830.xml"/><Relationship Id="rId130" Type="http://schemas.openxmlformats.org/officeDocument/2006/relationships/image" Target="../media/image827.png"/><Relationship Id="rId172" Type="http://schemas.openxmlformats.org/officeDocument/2006/relationships/image" Target="../media/image848.png"/><Relationship Id="rId193" Type="http://schemas.openxmlformats.org/officeDocument/2006/relationships/customXml" Target="../ink/ink894.xml"/><Relationship Id="rId207" Type="http://schemas.openxmlformats.org/officeDocument/2006/relationships/customXml" Target="../ink/ink901.xml"/><Relationship Id="rId228" Type="http://schemas.openxmlformats.org/officeDocument/2006/relationships/image" Target="../media/image876.png"/><Relationship Id="rId249" Type="http://schemas.openxmlformats.org/officeDocument/2006/relationships/customXml" Target="../ink/ink922.xml"/><Relationship Id="rId13" Type="http://schemas.openxmlformats.org/officeDocument/2006/relationships/customXml" Target="../ink/ink804.xml"/><Relationship Id="rId109" Type="http://schemas.openxmlformats.org/officeDocument/2006/relationships/customXml" Target="../ink/ink852.xml"/><Relationship Id="rId260" Type="http://schemas.openxmlformats.org/officeDocument/2006/relationships/image" Target="../media/image892.png"/><Relationship Id="rId281" Type="http://schemas.openxmlformats.org/officeDocument/2006/relationships/customXml" Target="../ink/ink938.xml"/><Relationship Id="rId316" Type="http://schemas.openxmlformats.org/officeDocument/2006/relationships/image" Target="../media/image920.png"/><Relationship Id="rId34" Type="http://schemas.openxmlformats.org/officeDocument/2006/relationships/image" Target="../media/image780.png"/><Relationship Id="rId55" Type="http://schemas.openxmlformats.org/officeDocument/2006/relationships/customXml" Target="../ink/ink825.xml"/><Relationship Id="rId76" Type="http://schemas.openxmlformats.org/officeDocument/2006/relationships/image" Target="../media/image800.png"/><Relationship Id="rId97" Type="http://schemas.openxmlformats.org/officeDocument/2006/relationships/customXml" Target="../ink/ink846.xml"/><Relationship Id="rId120" Type="http://schemas.openxmlformats.org/officeDocument/2006/relationships/image" Target="../media/image822.png"/><Relationship Id="rId141" Type="http://schemas.openxmlformats.org/officeDocument/2006/relationships/customXml" Target="../ink/ink868.xml"/><Relationship Id="rId7" Type="http://schemas.openxmlformats.org/officeDocument/2006/relationships/customXml" Target="../ink/ink801.xml"/><Relationship Id="rId162" Type="http://schemas.openxmlformats.org/officeDocument/2006/relationships/image" Target="../media/image843.png"/><Relationship Id="rId183" Type="http://schemas.openxmlformats.org/officeDocument/2006/relationships/customXml" Target="../ink/ink889.xml"/><Relationship Id="rId218" Type="http://schemas.openxmlformats.org/officeDocument/2006/relationships/image" Target="../media/image871.png"/><Relationship Id="rId239" Type="http://schemas.openxmlformats.org/officeDocument/2006/relationships/customXml" Target="../ink/ink917.xml"/><Relationship Id="rId250" Type="http://schemas.openxmlformats.org/officeDocument/2006/relationships/image" Target="../media/image887.png"/><Relationship Id="rId271" Type="http://schemas.openxmlformats.org/officeDocument/2006/relationships/customXml" Target="../ink/ink933.xml"/><Relationship Id="rId292" Type="http://schemas.openxmlformats.org/officeDocument/2006/relationships/image" Target="../media/image908.png"/><Relationship Id="rId306" Type="http://schemas.openxmlformats.org/officeDocument/2006/relationships/image" Target="../media/image915.png"/><Relationship Id="rId24" Type="http://schemas.openxmlformats.org/officeDocument/2006/relationships/image" Target="../media/image775.png"/><Relationship Id="rId45" Type="http://schemas.openxmlformats.org/officeDocument/2006/relationships/customXml" Target="../ink/ink820.xml"/><Relationship Id="rId66" Type="http://schemas.openxmlformats.org/officeDocument/2006/relationships/image" Target="../media/image795.png"/><Relationship Id="rId87" Type="http://schemas.openxmlformats.org/officeDocument/2006/relationships/customXml" Target="../ink/ink841.xml"/><Relationship Id="rId110" Type="http://schemas.openxmlformats.org/officeDocument/2006/relationships/image" Target="../media/image817.png"/><Relationship Id="rId131" Type="http://schemas.openxmlformats.org/officeDocument/2006/relationships/customXml" Target="../ink/ink863.xml"/><Relationship Id="rId152" Type="http://schemas.openxmlformats.org/officeDocument/2006/relationships/image" Target="../media/image838.png"/><Relationship Id="rId173" Type="http://schemas.openxmlformats.org/officeDocument/2006/relationships/customXml" Target="../ink/ink884.xml"/><Relationship Id="rId194" Type="http://schemas.openxmlformats.org/officeDocument/2006/relationships/image" Target="../media/image859.png"/><Relationship Id="rId208" Type="http://schemas.openxmlformats.org/officeDocument/2006/relationships/image" Target="../media/image866.png"/><Relationship Id="rId229" Type="http://schemas.openxmlformats.org/officeDocument/2006/relationships/customXml" Target="../ink/ink912.xml"/><Relationship Id="rId240" Type="http://schemas.openxmlformats.org/officeDocument/2006/relationships/image" Target="../media/image882.png"/><Relationship Id="rId261" Type="http://schemas.openxmlformats.org/officeDocument/2006/relationships/customXml" Target="../ink/ink928.xml"/><Relationship Id="rId14" Type="http://schemas.openxmlformats.org/officeDocument/2006/relationships/image" Target="../media/image770.png"/><Relationship Id="rId35" Type="http://schemas.openxmlformats.org/officeDocument/2006/relationships/customXml" Target="../ink/ink815.xml"/><Relationship Id="rId56" Type="http://schemas.openxmlformats.org/officeDocument/2006/relationships/image" Target="../media/image790.png"/><Relationship Id="rId77" Type="http://schemas.openxmlformats.org/officeDocument/2006/relationships/customXml" Target="../ink/ink836.xml"/><Relationship Id="rId100" Type="http://schemas.openxmlformats.org/officeDocument/2006/relationships/image" Target="../media/image812.png"/><Relationship Id="rId282" Type="http://schemas.openxmlformats.org/officeDocument/2006/relationships/image" Target="../media/image903.png"/><Relationship Id="rId8" Type="http://schemas.openxmlformats.org/officeDocument/2006/relationships/image" Target="../media/image767.png"/><Relationship Id="rId98" Type="http://schemas.openxmlformats.org/officeDocument/2006/relationships/image" Target="../media/image811.png"/><Relationship Id="rId121" Type="http://schemas.openxmlformats.org/officeDocument/2006/relationships/customXml" Target="../ink/ink858.xml"/><Relationship Id="rId142" Type="http://schemas.openxmlformats.org/officeDocument/2006/relationships/image" Target="../media/image833.png"/><Relationship Id="rId163" Type="http://schemas.openxmlformats.org/officeDocument/2006/relationships/customXml" Target="../ink/ink879.xml"/><Relationship Id="rId184" Type="http://schemas.openxmlformats.org/officeDocument/2006/relationships/image" Target="../media/image854.png"/><Relationship Id="rId219" Type="http://schemas.openxmlformats.org/officeDocument/2006/relationships/customXml" Target="../ink/ink907.xml"/><Relationship Id="rId230" Type="http://schemas.openxmlformats.org/officeDocument/2006/relationships/image" Target="../media/image877.png"/><Relationship Id="rId251" Type="http://schemas.openxmlformats.org/officeDocument/2006/relationships/customXml" Target="../ink/ink923.xml"/><Relationship Id="rId25" Type="http://schemas.openxmlformats.org/officeDocument/2006/relationships/customXml" Target="../ink/ink810.xml"/><Relationship Id="rId46" Type="http://schemas.openxmlformats.org/officeDocument/2006/relationships/image" Target="../media/image786.png"/><Relationship Id="rId67" Type="http://schemas.openxmlformats.org/officeDocument/2006/relationships/customXml" Target="../ink/ink831.xml"/><Relationship Id="rId272" Type="http://schemas.openxmlformats.org/officeDocument/2006/relationships/image" Target="../media/image898.png"/><Relationship Id="rId293" Type="http://schemas.openxmlformats.org/officeDocument/2006/relationships/customXml" Target="../ink/ink944.xml"/><Relationship Id="rId307" Type="http://schemas.openxmlformats.org/officeDocument/2006/relationships/customXml" Target="../ink/ink951.xml"/><Relationship Id="rId88" Type="http://schemas.openxmlformats.org/officeDocument/2006/relationships/image" Target="../media/image806.png"/><Relationship Id="rId111" Type="http://schemas.openxmlformats.org/officeDocument/2006/relationships/customXml" Target="../ink/ink853.xml"/><Relationship Id="rId132" Type="http://schemas.openxmlformats.org/officeDocument/2006/relationships/image" Target="../media/image828.png"/><Relationship Id="rId153" Type="http://schemas.openxmlformats.org/officeDocument/2006/relationships/customXml" Target="../ink/ink874.xml"/><Relationship Id="rId174" Type="http://schemas.openxmlformats.org/officeDocument/2006/relationships/image" Target="../media/image849.png"/><Relationship Id="rId195" Type="http://schemas.openxmlformats.org/officeDocument/2006/relationships/customXml" Target="../ink/ink895.xml"/><Relationship Id="rId209" Type="http://schemas.openxmlformats.org/officeDocument/2006/relationships/customXml" Target="../ink/ink902.xml"/><Relationship Id="rId220" Type="http://schemas.openxmlformats.org/officeDocument/2006/relationships/image" Target="../media/image872.png"/><Relationship Id="rId241" Type="http://schemas.openxmlformats.org/officeDocument/2006/relationships/customXml" Target="../ink/ink918.xml"/><Relationship Id="rId15" Type="http://schemas.openxmlformats.org/officeDocument/2006/relationships/customXml" Target="../ink/ink805.xml"/><Relationship Id="rId36" Type="http://schemas.openxmlformats.org/officeDocument/2006/relationships/image" Target="../media/image781.png"/><Relationship Id="rId57" Type="http://schemas.openxmlformats.org/officeDocument/2006/relationships/customXml" Target="../ink/ink826.xml"/><Relationship Id="rId262" Type="http://schemas.openxmlformats.org/officeDocument/2006/relationships/image" Target="../media/image893.png"/><Relationship Id="rId283" Type="http://schemas.openxmlformats.org/officeDocument/2006/relationships/customXml" Target="../ink/ink939.xml"/><Relationship Id="rId78" Type="http://schemas.openxmlformats.org/officeDocument/2006/relationships/image" Target="../media/image801.png"/><Relationship Id="rId99" Type="http://schemas.openxmlformats.org/officeDocument/2006/relationships/customXml" Target="../ink/ink847.xml"/><Relationship Id="rId101" Type="http://schemas.openxmlformats.org/officeDocument/2006/relationships/customXml" Target="../ink/ink848.xml"/><Relationship Id="rId122" Type="http://schemas.openxmlformats.org/officeDocument/2006/relationships/image" Target="../media/image823.png"/><Relationship Id="rId143" Type="http://schemas.openxmlformats.org/officeDocument/2006/relationships/customXml" Target="../ink/ink869.xml"/><Relationship Id="rId164" Type="http://schemas.openxmlformats.org/officeDocument/2006/relationships/image" Target="../media/image844.png"/><Relationship Id="rId185" Type="http://schemas.openxmlformats.org/officeDocument/2006/relationships/customXml" Target="../ink/ink890.xml"/><Relationship Id="rId9" Type="http://schemas.openxmlformats.org/officeDocument/2006/relationships/customXml" Target="../ink/ink802.xml"/><Relationship Id="rId210" Type="http://schemas.openxmlformats.org/officeDocument/2006/relationships/image" Target="../media/image867.png"/><Relationship Id="rId26" Type="http://schemas.openxmlformats.org/officeDocument/2006/relationships/image" Target="../media/image776.png"/><Relationship Id="rId231" Type="http://schemas.openxmlformats.org/officeDocument/2006/relationships/customXml" Target="../ink/ink913.xml"/><Relationship Id="rId252" Type="http://schemas.openxmlformats.org/officeDocument/2006/relationships/image" Target="../media/image888.png"/><Relationship Id="rId273" Type="http://schemas.openxmlformats.org/officeDocument/2006/relationships/customXml" Target="../ink/ink934.xml"/><Relationship Id="rId294" Type="http://schemas.openxmlformats.org/officeDocument/2006/relationships/image" Target="../media/image909.png"/><Relationship Id="rId308" Type="http://schemas.openxmlformats.org/officeDocument/2006/relationships/image" Target="../media/image916.png"/><Relationship Id="rId47" Type="http://schemas.openxmlformats.org/officeDocument/2006/relationships/customXml" Target="../ink/ink821.xml"/><Relationship Id="rId68" Type="http://schemas.openxmlformats.org/officeDocument/2006/relationships/image" Target="../media/image796.png"/><Relationship Id="rId89" Type="http://schemas.openxmlformats.org/officeDocument/2006/relationships/customXml" Target="../ink/ink842.xml"/><Relationship Id="rId112" Type="http://schemas.openxmlformats.org/officeDocument/2006/relationships/image" Target="../media/image818.png"/><Relationship Id="rId133" Type="http://schemas.openxmlformats.org/officeDocument/2006/relationships/customXml" Target="../ink/ink864.xml"/><Relationship Id="rId154" Type="http://schemas.openxmlformats.org/officeDocument/2006/relationships/image" Target="../media/image839.png"/><Relationship Id="rId175" Type="http://schemas.openxmlformats.org/officeDocument/2006/relationships/customXml" Target="../ink/ink885.xml"/><Relationship Id="rId196" Type="http://schemas.openxmlformats.org/officeDocument/2006/relationships/image" Target="../media/image860.png"/><Relationship Id="rId200" Type="http://schemas.openxmlformats.org/officeDocument/2006/relationships/image" Target="../media/image862.png"/><Relationship Id="rId16" Type="http://schemas.openxmlformats.org/officeDocument/2006/relationships/image" Target="../media/image771.png"/><Relationship Id="rId221" Type="http://schemas.openxmlformats.org/officeDocument/2006/relationships/customXml" Target="../ink/ink908.xml"/><Relationship Id="rId242" Type="http://schemas.openxmlformats.org/officeDocument/2006/relationships/image" Target="../media/image883.png"/><Relationship Id="rId263" Type="http://schemas.openxmlformats.org/officeDocument/2006/relationships/customXml" Target="../ink/ink929.xml"/><Relationship Id="rId284" Type="http://schemas.openxmlformats.org/officeDocument/2006/relationships/image" Target="../media/image904.png"/><Relationship Id="rId37" Type="http://schemas.openxmlformats.org/officeDocument/2006/relationships/customXml" Target="../ink/ink816.xml"/><Relationship Id="rId58" Type="http://schemas.openxmlformats.org/officeDocument/2006/relationships/image" Target="../media/image791.png"/><Relationship Id="rId79" Type="http://schemas.openxmlformats.org/officeDocument/2006/relationships/customXml" Target="../ink/ink837.xml"/><Relationship Id="rId102" Type="http://schemas.openxmlformats.org/officeDocument/2006/relationships/image" Target="../media/image813.png"/><Relationship Id="rId123" Type="http://schemas.openxmlformats.org/officeDocument/2006/relationships/customXml" Target="../ink/ink859.xml"/><Relationship Id="rId144" Type="http://schemas.openxmlformats.org/officeDocument/2006/relationships/image" Target="../media/image834.png"/><Relationship Id="rId90" Type="http://schemas.openxmlformats.org/officeDocument/2006/relationships/image" Target="../media/image807.png"/><Relationship Id="rId165" Type="http://schemas.openxmlformats.org/officeDocument/2006/relationships/customXml" Target="../ink/ink880.xml"/><Relationship Id="rId186" Type="http://schemas.openxmlformats.org/officeDocument/2006/relationships/image" Target="../media/image855.png"/><Relationship Id="rId211" Type="http://schemas.openxmlformats.org/officeDocument/2006/relationships/customXml" Target="../ink/ink903.xml"/><Relationship Id="rId232" Type="http://schemas.openxmlformats.org/officeDocument/2006/relationships/image" Target="../media/image878.png"/><Relationship Id="rId253" Type="http://schemas.openxmlformats.org/officeDocument/2006/relationships/customXml" Target="../ink/ink924.xml"/><Relationship Id="rId274" Type="http://schemas.openxmlformats.org/officeDocument/2006/relationships/image" Target="../media/image899.png"/><Relationship Id="rId295" Type="http://schemas.openxmlformats.org/officeDocument/2006/relationships/customXml" Target="../ink/ink945.xml"/><Relationship Id="rId309" Type="http://schemas.openxmlformats.org/officeDocument/2006/relationships/customXml" Target="../ink/ink952.xml"/><Relationship Id="rId27" Type="http://schemas.openxmlformats.org/officeDocument/2006/relationships/customXml" Target="../ink/ink811.xml"/><Relationship Id="rId48" Type="http://schemas.openxmlformats.org/officeDocument/2006/relationships/image" Target="../media/image787.png"/><Relationship Id="rId69" Type="http://schemas.openxmlformats.org/officeDocument/2006/relationships/customXml" Target="../ink/ink832.xml"/><Relationship Id="rId113" Type="http://schemas.openxmlformats.org/officeDocument/2006/relationships/customXml" Target="../ink/ink854.xml"/><Relationship Id="rId134" Type="http://schemas.openxmlformats.org/officeDocument/2006/relationships/image" Target="../media/image829.png"/><Relationship Id="rId80" Type="http://schemas.openxmlformats.org/officeDocument/2006/relationships/image" Target="../media/image802.png"/><Relationship Id="rId155" Type="http://schemas.openxmlformats.org/officeDocument/2006/relationships/customXml" Target="../ink/ink875.xml"/><Relationship Id="rId176" Type="http://schemas.openxmlformats.org/officeDocument/2006/relationships/image" Target="../media/image850.png"/><Relationship Id="rId197" Type="http://schemas.openxmlformats.org/officeDocument/2006/relationships/customXml" Target="../ink/ink896.xml"/><Relationship Id="rId201" Type="http://schemas.openxmlformats.org/officeDocument/2006/relationships/customXml" Target="../ink/ink898.xml"/><Relationship Id="rId222" Type="http://schemas.openxmlformats.org/officeDocument/2006/relationships/image" Target="../media/image873.png"/><Relationship Id="rId243" Type="http://schemas.openxmlformats.org/officeDocument/2006/relationships/customXml" Target="../ink/ink919.xml"/><Relationship Id="rId264" Type="http://schemas.openxmlformats.org/officeDocument/2006/relationships/image" Target="../media/image894.png"/><Relationship Id="rId285" Type="http://schemas.openxmlformats.org/officeDocument/2006/relationships/customXml" Target="../ink/ink940.xml"/><Relationship Id="rId17" Type="http://schemas.openxmlformats.org/officeDocument/2006/relationships/customXml" Target="../ink/ink806.xml"/><Relationship Id="rId38" Type="http://schemas.openxmlformats.org/officeDocument/2006/relationships/image" Target="../media/image782.png"/><Relationship Id="rId59" Type="http://schemas.openxmlformats.org/officeDocument/2006/relationships/customXml" Target="../ink/ink827.xml"/><Relationship Id="rId103" Type="http://schemas.openxmlformats.org/officeDocument/2006/relationships/customXml" Target="../ink/ink849.xml"/><Relationship Id="rId124" Type="http://schemas.openxmlformats.org/officeDocument/2006/relationships/image" Target="../media/image824.png"/><Relationship Id="rId310" Type="http://schemas.openxmlformats.org/officeDocument/2006/relationships/image" Target="../media/image917.png"/><Relationship Id="rId70" Type="http://schemas.openxmlformats.org/officeDocument/2006/relationships/image" Target="../media/image797.png"/><Relationship Id="rId91" Type="http://schemas.openxmlformats.org/officeDocument/2006/relationships/customXml" Target="../ink/ink843.xml"/><Relationship Id="rId145" Type="http://schemas.openxmlformats.org/officeDocument/2006/relationships/customXml" Target="../ink/ink870.xml"/><Relationship Id="rId166" Type="http://schemas.openxmlformats.org/officeDocument/2006/relationships/image" Target="../media/image845.png"/><Relationship Id="rId187" Type="http://schemas.openxmlformats.org/officeDocument/2006/relationships/customXml" Target="../ink/ink891.xml"/><Relationship Id="rId1" Type="http://schemas.openxmlformats.org/officeDocument/2006/relationships/slideLayout" Target="../slideLayouts/slideLayout7.xml"/><Relationship Id="rId212" Type="http://schemas.openxmlformats.org/officeDocument/2006/relationships/image" Target="../media/image868.png"/><Relationship Id="rId233" Type="http://schemas.openxmlformats.org/officeDocument/2006/relationships/customXml" Target="../ink/ink914.xml"/><Relationship Id="rId254" Type="http://schemas.openxmlformats.org/officeDocument/2006/relationships/image" Target="../media/image889.png"/><Relationship Id="rId28" Type="http://schemas.openxmlformats.org/officeDocument/2006/relationships/image" Target="../media/image777.png"/><Relationship Id="rId49" Type="http://schemas.openxmlformats.org/officeDocument/2006/relationships/customXml" Target="../ink/ink822.xml"/><Relationship Id="rId114" Type="http://schemas.openxmlformats.org/officeDocument/2006/relationships/image" Target="../media/image819.png"/><Relationship Id="rId275" Type="http://schemas.openxmlformats.org/officeDocument/2006/relationships/customXml" Target="../ink/ink935.xml"/><Relationship Id="rId296" Type="http://schemas.openxmlformats.org/officeDocument/2006/relationships/image" Target="../media/image910.png"/><Relationship Id="rId300" Type="http://schemas.openxmlformats.org/officeDocument/2006/relationships/image" Target="../media/image912.png"/><Relationship Id="rId60" Type="http://schemas.openxmlformats.org/officeDocument/2006/relationships/image" Target="../media/image792.png"/><Relationship Id="rId81" Type="http://schemas.openxmlformats.org/officeDocument/2006/relationships/customXml" Target="../ink/ink838.xml"/><Relationship Id="rId135" Type="http://schemas.openxmlformats.org/officeDocument/2006/relationships/customXml" Target="../ink/ink865.xml"/><Relationship Id="rId156" Type="http://schemas.openxmlformats.org/officeDocument/2006/relationships/image" Target="../media/image840.png"/><Relationship Id="rId177" Type="http://schemas.openxmlformats.org/officeDocument/2006/relationships/customXml" Target="../ink/ink886.xml"/><Relationship Id="rId198" Type="http://schemas.openxmlformats.org/officeDocument/2006/relationships/image" Target="../media/image861.png"/><Relationship Id="rId202" Type="http://schemas.openxmlformats.org/officeDocument/2006/relationships/image" Target="../media/image863.png"/><Relationship Id="rId223" Type="http://schemas.openxmlformats.org/officeDocument/2006/relationships/customXml" Target="../ink/ink909.xml"/><Relationship Id="rId244" Type="http://schemas.openxmlformats.org/officeDocument/2006/relationships/image" Target="../media/image884.png"/><Relationship Id="rId18" Type="http://schemas.openxmlformats.org/officeDocument/2006/relationships/image" Target="../media/image772.png"/><Relationship Id="rId39" Type="http://schemas.openxmlformats.org/officeDocument/2006/relationships/customXml" Target="../ink/ink817.xml"/><Relationship Id="rId265" Type="http://schemas.openxmlformats.org/officeDocument/2006/relationships/customXml" Target="../ink/ink930.xml"/><Relationship Id="rId286" Type="http://schemas.openxmlformats.org/officeDocument/2006/relationships/image" Target="../media/image905.png"/><Relationship Id="rId50" Type="http://schemas.openxmlformats.org/officeDocument/2006/relationships/image" Target="../media/image788.png"/><Relationship Id="rId104" Type="http://schemas.openxmlformats.org/officeDocument/2006/relationships/image" Target="../media/image814.png"/><Relationship Id="rId125" Type="http://schemas.openxmlformats.org/officeDocument/2006/relationships/customXml" Target="../ink/ink860.xml"/><Relationship Id="rId146" Type="http://schemas.openxmlformats.org/officeDocument/2006/relationships/image" Target="../media/image835.png"/><Relationship Id="rId167" Type="http://schemas.openxmlformats.org/officeDocument/2006/relationships/customXml" Target="../ink/ink881.xml"/><Relationship Id="rId188" Type="http://schemas.openxmlformats.org/officeDocument/2006/relationships/image" Target="../media/image856.png"/><Relationship Id="rId311" Type="http://schemas.openxmlformats.org/officeDocument/2006/relationships/customXml" Target="../ink/ink953.xml"/><Relationship Id="rId71" Type="http://schemas.openxmlformats.org/officeDocument/2006/relationships/customXml" Target="../ink/ink833.xml"/><Relationship Id="rId92" Type="http://schemas.openxmlformats.org/officeDocument/2006/relationships/image" Target="../media/image808.png"/><Relationship Id="rId213" Type="http://schemas.openxmlformats.org/officeDocument/2006/relationships/customXml" Target="../ink/ink904.xml"/><Relationship Id="rId234" Type="http://schemas.openxmlformats.org/officeDocument/2006/relationships/image" Target="../media/image879.png"/><Relationship Id="rId2" Type="http://schemas.openxmlformats.org/officeDocument/2006/relationships/notesSlide" Target="../notesSlides/notesSlide14.xml"/><Relationship Id="rId29" Type="http://schemas.openxmlformats.org/officeDocument/2006/relationships/customXml" Target="../ink/ink812.xml"/><Relationship Id="rId255" Type="http://schemas.openxmlformats.org/officeDocument/2006/relationships/customXml" Target="../ink/ink925.xml"/><Relationship Id="rId276" Type="http://schemas.openxmlformats.org/officeDocument/2006/relationships/image" Target="../media/image900.png"/><Relationship Id="rId297" Type="http://schemas.openxmlformats.org/officeDocument/2006/relationships/customXml" Target="../ink/ink946.xml"/><Relationship Id="rId40" Type="http://schemas.openxmlformats.org/officeDocument/2006/relationships/image" Target="../media/image783.png"/><Relationship Id="rId115" Type="http://schemas.openxmlformats.org/officeDocument/2006/relationships/customXml" Target="../ink/ink855.xml"/><Relationship Id="rId136" Type="http://schemas.openxmlformats.org/officeDocument/2006/relationships/image" Target="../media/image830.png"/><Relationship Id="rId157" Type="http://schemas.openxmlformats.org/officeDocument/2006/relationships/customXml" Target="../ink/ink876.xml"/><Relationship Id="rId178" Type="http://schemas.openxmlformats.org/officeDocument/2006/relationships/image" Target="../media/image851.png"/><Relationship Id="rId301" Type="http://schemas.openxmlformats.org/officeDocument/2006/relationships/customXml" Target="../ink/ink948.xml"/><Relationship Id="rId61" Type="http://schemas.openxmlformats.org/officeDocument/2006/relationships/customXml" Target="../ink/ink828.xml"/><Relationship Id="rId82" Type="http://schemas.openxmlformats.org/officeDocument/2006/relationships/image" Target="../media/image803.png"/><Relationship Id="rId199" Type="http://schemas.openxmlformats.org/officeDocument/2006/relationships/customXml" Target="../ink/ink897.xml"/><Relationship Id="rId203" Type="http://schemas.openxmlformats.org/officeDocument/2006/relationships/customXml" Target="../ink/ink899.xml"/><Relationship Id="rId19" Type="http://schemas.openxmlformats.org/officeDocument/2006/relationships/customXml" Target="../ink/ink807.xml"/><Relationship Id="rId224" Type="http://schemas.openxmlformats.org/officeDocument/2006/relationships/image" Target="../media/image874.png"/><Relationship Id="rId245" Type="http://schemas.openxmlformats.org/officeDocument/2006/relationships/customXml" Target="../ink/ink920.xml"/><Relationship Id="rId266" Type="http://schemas.openxmlformats.org/officeDocument/2006/relationships/image" Target="../media/image895.png"/><Relationship Id="rId287" Type="http://schemas.openxmlformats.org/officeDocument/2006/relationships/customXml" Target="../ink/ink941.xml"/><Relationship Id="rId30" Type="http://schemas.openxmlformats.org/officeDocument/2006/relationships/image" Target="../media/image778.png"/><Relationship Id="rId105" Type="http://schemas.openxmlformats.org/officeDocument/2006/relationships/customXml" Target="../ink/ink850.xml"/><Relationship Id="rId126" Type="http://schemas.openxmlformats.org/officeDocument/2006/relationships/image" Target="../media/image825.png"/><Relationship Id="rId147" Type="http://schemas.openxmlformats.org/officeDocument/2006/relationships/customXml" Target="../ink/ink871.xml"/><Relationship Id="rId168" Type="http://schemas.openxmlformats.org/officeDocument/2006/relationships/image" Target="../media/image846.png"/><Relationship Id="rId312" Type="http://schemas.openxmlformats.org/officeDocument/2006/relationships/image" Target="../media/image918.png"/><Relationship Id="rId51" Type="http://schemas.openxmlformats.org/officeDocument/2006/relationships/customXml" Target="../ink/ink823.xml"/><Relationship Id="rId72" Type="http://schemas.openxmlformats.org/officeDocument/2006/relationships/image" Target="../media/image798.png"/><Relationship Id="rId93" Type="http://schemas.openxmlformats.org/officeDocument/2006/relationships/customXml" Target="../ink/ink844.xml"/><Relationship Id="rId189" Type="http://schemas.openxmlformats.org/officeDocument/2006/relationships/customXml" Target="../ink/ink892.xml"/><Relationship Id="rId3" Type="http://schemas.openxmlformats.org/officeDocument/2006/relationships/hyperlink" Target="https://www.ecb.europa.eu/mopo/implement/omt/html/index.en.html" TargetMode="External"/><Relationship Id="rId214" Type="http://schemas.openxmlformats.org/officeDocument/2006/relationships/image" Target="../media/image869.png"/><Relationship Id="rId235" Type="http://schemas.openxmlformats.org/officeDocument/2006/relationships/customXml" Target="../ink/ink915.xml"/><Relationship Id="rId256" Type="http://schemas.openxmlformats.org/officeDocument/2006/relationships/image" Target="../media/image890.png"/><Relationship Id="rId277" Type="http://schemas.openxmlformats.org/officeDocument/2006/relationships/customXml" Target="../ink/ink936.xml"/><Relationship Id="rId298" Type="http://schemas.openxmlformats.org/officeDocument/2006/relationships/image" Target="../media/image911.png"/><Relationship Id="rId116" Type="http://schemas.openxmlformats.org/officeDocument/2006/relationships/image" Target="../media/image820.png"/><Relationship Id="rId137" Type="http://schemas.openxmlformats.org/officeDocument/2006/relationships/customXml" Target="../ink/ink866.xml"/><Relationship Id="rId158" Type="http://schemas.openxmlformats.org/officeDocument/2006/relationships/image" Target="../media/image841.png"/><Relationship Id="rId302" Type="http://schemas.openxmlformats.org/officeDocument/2006/relationships/image" Target="../media/image913.png"/><Relationship Id="rId20" Type="http://schemas.openxmlformats.org/officeDocument/2006/relationships/image" Target="../media/image773.png"/><Relationship Id="rId41" Type="http://schemas.openxmlformats.org/officeDocument/2006/relationships/customXml" Target="../ink/ink818.xml"/><Relationship Id="rId62" Type="http://schemas.openxmlformats.org/officeDocument/2006/relationships/image" Target="../media/image793.png"/><Relationship Id="rId83" Type="http://schemas.openxmlformats.org/officeDocument/2006/relationships/customXml" Target="../ink/ink839.xml"/><Relationship Id="rId179" Type="http://schemas.openxmlformats.org/officeDocument/2006/relationships/customXml" Target="../ink/ink887.xml"/><Relationship Id="rId190" Type="http://schemas.openxmlformats.org/officeDocument/2006/relationships/image" Target="../media/image857.png"/><Relationship Id="rId204" Type="http://schemas.openxmlformats.org/officeDocument/2006/relationships/image" Target="../media/image864.png"/><Relationship Id="rId225" Type="http://schemas.openxmlformats.org/officeDocument/2006/relationships/customXml" Target="../ink/ink910.xml"/><Relationship Id="rId246" Type="http://schemas.openxmlformats.org/officeDocument/2006/relationships/image" Target="../media/image885.png"/><Relationship Id="rId267" Type="http://schemas.openxmlformats.org/officeDocument/2006/relationships/customXml" Target="../ink/ink931.xml"/><Relationship Id="rId288" Type="http://schemas.openxmlformats.org/officeDocument/2006/relationships/image" Target="../media/image906.png"/><Relationship Id="rId106" Type="http://schemas.openxmlformats.org/officeDocument/2006/relationships/image" Target="../media/image815.png"/><Relationship Id="rId127" Type="http://schemas.openxmlformats.org/officeDocument/2006/relationships/customXml" Target="../ink/ink861.xml"/><Relationship Id="rId313" Type="http://schemas.openxmlformats.org/officeDocument/2006/relationships/customXml" Target="../ink/ink954.xml"/><Relationship Id="rId10" Type="http://schemas.openxmlformats.org/officeDocument/2006/relationships/image" Target="../media/image768.png"/><Relationship Id="rId31" Type="http://schemas.openxmlformats.org/officeDocument/2006/relationships/customXml" Target="../ink/ink813.xml"/><Relationship Id="rId52" Type="http://schemas.openxmlformats.org/officeDocument/2006/relationships/image" Target="../media/image789.png"/><Relationship Id="rId73" Type="http://schemas.openxmlformats.org/officeDocument/2006/relationships/customXml" Target="../ink/ink834.xml"/><Relationship Id="rId94" Type="http://schemas.openxmlformats.org/officeDocument/2006/relationships/image" Target="../media/image809.png"/><Relationship Id="rId148" Type="http://schemas.openxmlformats.org/officeDocument/2006/relationships/image" Target="../media/image836.png"/><Relationship Id="rId169" Type="http://schemas.openxmlformats.org/officeDocument/2006/relationships/customXml" Target="../ink/ink882.xml"/><Relationship Id="rId4" Type="http://schemas.openxmlformats.org/officeDocument/2006/relationships/image" Target="../media/image765.png"/><Relationship Id="rId180" Type="http://schemas.openxmlformats.org/officeDocument/2006/relationships/image" Target="../media/image852.png"/><Relationship Id="rId215" Type="http://schemas.openxmlformats.org/officeDocument/2006/relationships/customXml" Target="../ink/ink905.xml"/><Relationship Id="rId236" Type="http://schemas.openxmlformats.org/officeDocument/2006/relationships/image" Target="../media/image880.png"/><Relationship Id="rId257" Type="http://schemas.openxmlformats.org/officeDocument/2006/relationships/customXml" Target="../ink/ink926.xml"/><Relationship Id="rId278" Type="http://schemas.openxmlformats.org/officeDocument/2006/relationships/image" Target="../media/image901.png"/><Relationship Id="rId303" Type="http://schemas.openxmlformats.org/officeDocument/2006/relationships/customXml" Target="../ink/ink949.xml"/><Relationship Id="rId42" Type="http://schemas.openxmlformats.org/officeDocument/2006/relationships/image" Target="../media/image784.png"/><Relationship Id="rId84" Type="http://schemas.openxmlformats.org/officeDocument/2006/relationships/image" Target="../media/image804.png"/><Relationship Id="rId138" Type="http://schemas.openxmlformats.org/officeDocument/2006/relationships/image" Target="../media/image831.png"/><Relationship Id="rId191" Type="http://schemas.openxmlformats.org/officeDocument/2006/relationships/customXml" Target="../ink/ink893.xml"/><Relationship Id="rId205" Type="http://schemas.openxmlformats.org/officeDocument/2006/relationships/customXml" Target="../ink/ink900.xml"/><Relationship Id="rId247" Type="http://schemas.openxmlformats.org/officeDocument/2006/relationships/customXml" Target="../ink/ink921.xml"/><Relationship Id="rId107" Type="http://schemas.openxmlformats.org/officeDocument/2006/relationships/customXml" Target="../ink/ink851.xml"/><Relationship Id="rId289" Type="http://schemas.openxmlformats.org/officeDocument/2006/relationships/customXml" Target="../ink/ink942.xml"/><Relationship Id="rId11" Type="http://schemas.openxmlformats.org/officeDocument/2006/relationships/customXml" Target="../ink/ink803.xml"/><Relationship Id="rId53" Type="http://schemas.openxmlformats.org/officeDocument/2006/relationships/customXml" Target="../ink/ink824.xml"/><Relationship Id="rId149" Type="http://schemas.openxmlformats.org/officeDocument/2006/relationships/customXml" Target="../ink/ink872.xml"/><Relationship Id="rId314" Type="http://schemas.openxmlformats.org/officeDocument/2006/relationships/image" Target="../media/image919.png"/><Relationship Id="rId95" Type="http://schemas.openxmlformats.org/officeDocument/2006/relationships/customXml" Target="../ink/ink845.xml"/><Relationship Id="rId160" Type="http://schemas.openxmlformats.org/officeDocument/2006/relationships/image" Target="../media/image842.png"/><Relationship Id="rId216" Type="http://schemas.openxmlformats.org/officeDocument/2006/relationships/image" Target="../media/image870.png"/><Relationship Id="rId258" Type="http://schemas.openxmlformats.org/officeDocument/2006/relationships/image" Target="../media/image891.png"/><Relationship Id="rId22" Type="http://schemas.openxmlformats.org/officeDocument/2006/relationships/image" Target="../media/image774.png"/><Relationship Id="rId64" Type="http://schemas.openxmlformats.org/officeDocument/2006/relationships/image" Target="../media/image794.png"/><Relationship Id="rId118" Type="http://schemas.openxmlformats.org/officeDocument/2006/relationships/image" Target="../media/image821.png"/><Relationship Id="rId171" Type="http://schemas.openxmlformats.org/officeDocument/2006/relationships/customXml" Target="../ink/ink883.xml"/><Relationship Id="rId227" Type="http://schemas.openxmlformats.org/officeDocument/2006/relationships/customXml" Target="../ink/ink911.xml"/><Relationship Id="rId269" Type="http://schemas.openxmlformats.org/officeDocument/2006/relationships/customXml" Target="../ink/ink932.xml"/><Relationship Id="rId33" Type="http://schemas.openxmlformats.org/officeDocument/2006/relationships/customXml" Target="../ink/ink814.xml"/><Relationship Id="rId129" Type="http://schemas.openxmlformats.org/officeDocument/2006/relationships/customXml" Target="../ink/ink862.xml"/><Relationship Id="rId280" Type="http://schemas.openxmlformats.org/officeDocument/2006/relationships/image" Target="../media/image902.png"/><Relationship Id="rId75" Type="http://schemas.openxmlformats.org/officeDocument/2006/relationships/customXml" Target="../ink/ink835.xml"/><Relationship Id="rId140" Type="http://schemas.openxmlformats.org/officeDocument/2006/relationships/image" Target="../media/image832.png"/><Relationship Id="rId182" Type="http://schemas.openxmlformats.org/officeDocument/2006/relationships/image" Target="../media/image853.png"/><Relationship Id="rId6" Type="http://schemas.openxmlformats.org/officeDocument/2006/relationships/image" Target="../media/image766.png"/><Relationship Id="rId238" Type="http://schemas.openxmlformats.org/officeDocument/2006/relationships/image" Target="../media/image881.png"/><Relationship Id="rId291" Type="http://schemas.openxmlformats.org/officeDocument/2006/relationships/customXml" Target="../ink/ink943.xml"/><Relationship Id="rId305" Type="http://schemas.openxmlformats.org/officeDocument/2006/relationships/customXml" Target="../ink/ink950.xml"/><Relationship Id="rId44" Type="http://schemas.openxmlformats.org/officeDocument/2006/relationships/image" Target="../media/image785.png"/><Relationship Id="rId86" Type="http://schemas.openxmlformats.org/officeDocument/2006/relationships/image" Target="../media/image805.png"/><Relationship Id="rId151" Type="http://schemas.openxmlformats.org/officeDocument/2006/relationships/customXml" Target="../ink/ink873.xml"/></Relationships>
</file>

<file path=ppt/slides/_rels/slide18.xml.rels><?xml version="1.0" encoding="UTF-8" standalone="yes"?>
<Relationships xmlns="http://schemas.openxmlformats.org/package/2006/relationships"><Relationship Id="rId26" Type="http://schemas.openxmlformats.org/officeDocument/2006/relationships/customXml" Target="../ink/ink967.xml"/><Relationship Id="rId21" Type="http://schemas.openxmlformats.org/officeDocument/2006/relationships/image" Target="../media/image930.png"/><Relationship Id="rId42" Type="http://schemas.openxmlformats.org/officeDocument/2006/relationships/customXml" Target="../ink/ink975.xml"/><Relationship Id="rId47" Type="http://schemas.openxmlformats.org/officeDocument/2006/relationships/image" Target="../media/image943.png"/><Relationship Id="rId63" Type="http://schemas.openxmlformats.org/officeDocument/2006/relationships/image" Target="../media/image951.png"/><Relationship Id="rId68" Type="http://schemas.openxmlformats.org/officeDocument/2006/relationships/customXml" Target="../ink/ink988.xml"/><Relationship Id="rId84" Type="http://schemas.openxmlformats.org/officeDocument/2006/relationships/customXml" Target="../ink/ink996.xml"/><Relationship Id="rId89" Type="http://schemas.openxmlformats.org/officeDocument/2006/relationships/image" Target="../media/image964.png"/><Relationship Id="rId112" Type="http://schemas.openxmlformats.org/officeDocument/2006/relationships/customXml" Target="../ink/ink1010.xml"/><Relationship Id="rId16" Type="http://schemas.openxmlformats.org/officeDocument/2006/relationships/customXml" Target="../ink/ink962.xml"/><Relationship Id="rId107" Type="http://schemas.openxmlformats.org/officeDocument/2006/relationships/image" Target="../media/image973.png"/><Relationship Id="rId11" Type="http://schemas.openxmlformats.org/officeDocument/2006/relationships/image" Target="../media/image925.png"/><Relationship Id="rId32" Type="http://schemas.openxmlformats.org/officeDocument/2006/relationships/customXml" Target="../ink/ink970.xml"/><Relationship Id="rId37" Type="http://schemas.openxmlformats.org/officeDocument/2006/relationships/image" Target="../media/image938.png"/><Relationship Id="rId53" Type="http://schemas.openxmlformats.org/officeDocument/2006/relationships/image" Target="../media/image946.png"/><Relationship Id="rId58" Type="http://schemas.openxmlformats.org/officeDocument/2006/relationships/customXml" Target="../ink/ink983.xml"/><Relationship Id="rId74" Type="http://schemas.openxmlformats.org/officeDocument/2006/relationships/customXml" Target="../ink/ink991.xml"/><Relationship Id="rId79" Type="http://schemas.openxmlformats.org/officeDocument/2006/relationships/image" Target="../media/image959.png"/><Relationship Id="rId102" Type="http://schemas.openxmlformats.org/officeDocument/2006/relationships/customXml" Target="../ink/ink1005.xml"/><Relationship Id="rId5" Type="http://schemas.openxmlformats.org/officeDocument/2006/relationships/image" Target="../media/image922.png"/><Relationship Id="rId90" Type="http://schemas.openxmlformats.org/officeDocument/2006/relationships/customXml" Target="../ink/ink999.xml"/><Relationship Id="rId95" Type="http://schemas.openxmlformats.org/officeDocument/2006/relationships/image" Target="../media/image967.png"/><Relationship Id="rId22" Type="http://schemas.openxmlformats.org/officeDocument/2006/relationships/customXml" Target="../ink/ink965.xml"/><Relationship Id="rId27" Type="http://schemas.openxmlformats.org/officeDocument/2006/relationships/image" Target="../media/image933.png"/><Relationship Id="rId43" Type="http://schemas.openxmlformats.org/officeDocument/2006/relationships/image" Target="../media/image941.png"/><Relationship Id="rId48" Type="http://schemas.openxmlformats.org/officeDocument/2006/relationships/customXml" Target="../ink/ink978.xml"/><Relationship Id="rId64" Type="http://schemas.openxmlformats.org/officeDocument/2006/relationships/customXml" Target="../ink/ink986.xml"/><Relationship Id="rId69" Type="http://schemas.openxmlformats.org/officeDocument/2006/relationships/image" Target="../media/image954.png"/><Relationship Id="rId113" Type="http://schemas.openxmlformats.org/officeDocument/2006/relationships/image" Target="../media/image976.png"/><Relationship Id="rId80" Type="http://schemas.openxmlformats.org/officeDocument/2006/relationships/customXml" Target="../ink/ink994.xml"/><Relationship Id="rId85" Type="http://schemas.openxmlformats.org/officeDocument/2006/relationships/image" Target="../media/image962.png"/><Relationship Id="rId12" Type="http://schemas.openxmlformats.org/officeDocument/2006/relationships/customXml" Target="../ink/ink960.xml"/><Relationship Id="rId17" Type="http://schemas.openxmlformats.org/officeDocument/2006/relationships/image" Target="../media/image928.png"/><Relationship Id="rId33" Type="http://schemas.openxmlformats.org/officeDocument/2006/relationships/image" Target="../media/image936.png"/><Relationship Id="rId38" Type="http://schemas.openxmlformats.org/officeDocument/2006/relationships/customXml" Target="../ink/ink973.xml"/><Relationship Id="rId59" Type="http://schemas.openxmlformats.org/officeDocument/2006/relationships/image" Target="../media/image949.png"/><Relationship Id="rId103" Type="http://schemas.openxmlformats.org/officeDocument/2006/relationships/image" Target="../media/image971.png"/><Relationship Id="rId108" Type="http://schemas.openxmlformats.org/officeDocument/2006/relationships/customXml" Target="../ink/ink1008.xml"/><Relationship Id="rId54" Type="http://schemas.openxmlformats.org/officeDocument/2006/relationships/customXml" Target="../ink/ink981.xml"/><Relationship Id="rId70" Type="http://schemas.openxmlformats.org/officeDocument/2006/relationships/customXml" Target="../ink/ink989.xml"/><Relationship Id="rId75" Type="http://schemas.openxmlformats.org/officeDocument/2006/relationships/image" Target="../media/image957.png"/><Relationship Id="rId91" Type="http://schemas.openxmlformats.org/officeDocument/2006/relationships/image" Target="../media/image965.png"/><Relationship Id="rId96" Type="http://schemas.openxmlformats.org/officeDocument/2006/relationships/customXml" Target="../ink/ink1002.xml"/><Relationship Id="rId1" Type="http://schemas.openxmlformats.org/officeDocument/2006/relationships/slideLayout" Target="../slideLayouts/slideLayout7.xml"/><Relationship Id="rId6" Type="http://schemas.openxmlformats.org/officeDocument/2006/relationships/customXml" Target="../ink/ink957.xml"/><Relationship Id="rId15" Type="http://schemas.openxmlformats.org/officeDocument/2006/relationships/image" Target="../media/image927.png"/><Relationship Id="rId23" Type="http://schemas.openxmlformats.org/officeDocument/2006/relationships/image" Target="../media/image931.png"/><Relationship Id="rId28" Type="http://schemas.openxmlformats.org/officeDocument/2006/relationships/customXml" Target="../ink/ink968.xml"/><Relationship Id="rId36" Type="http://schemas.openxmlformats.org/officeDocument/2006/relationships/customXml" Target="../ink/ink972.xml"/><Relationship Id="rId49" Type="http://schemas.openxmlformats.org/officeDocument/2006/relationships/image" Target="../media/image944.png"/><Relationship Id="rId57" Type="http://schemas.openxmlformats.org/officeDocument/2006/relationships/image" Target="../media/image948.png"/><Relationship Id="rId106" Type="http://schemas.openxmlformats.org/officeDocument/2006/relationships/customXml" Target="../ink/ink1007.xml"/><Relationship Id="rId10" Type="http://schemas.openxmlformats.org/officeDocument/2006/relationships/customXml" Target="../ink/ink959.xml"/><Relationship Id="rId31" Type="http://schemas.openxmlformats.org/officeDocument/2006/relationships/image" Target="../media/image935.png"/><Relationship Id="rId44" Type="http://schemas.openxmlformats.org/officeDocument/2006/relationships/customXml" Target="../ink/ink976.xml"/><Relationship Id="rId52" Type="http://schemas.openxmlformats.org/officeDocument/2006/relationships/customXml" Target="../ink/ink980.xml"/><Relationship Id="rId60" Type="http://schemas.openxmlformats.org/officeDocument/2006/relationships/customXml" Target="../ink/ink984.xml"/><Relationship Id="rId65" Type="http://schemas.openxmlformats.org/officeDocument/2006/relationships/image" Target="../media/image952.png"/><Relationship Id="rId73" Type="http://schemas.openxmlformats.org/officeDocument/2006/relationships/image" Target="../media/image956.png"/><Relationship Id="rId78" Type="http://schemas.openxmlformats.org/officeDocument/2006/relationships/customXml" Target="../ink/ink993.xml"/><Relationship Id="rId81" Type="http://schemas.openxmlformats.org/officeDocument/2006/relationships/image" Target="../media/image960.png"/><Relationship Id="rId86" Type="http://schemas.openxmlformats.org/officeDocument/2006/relationships/customXml" Target="../ink/ink997.xml"/><Relationship Id="rId94" Type="http://schemas.openxmlformats.org/officeDocument/2006/relationships/customXml" Target="../ink/ink1001.xml"/><Relationship Id="rId99" Type="http://schemas.openxmlformats.org/officeDocument/2006/relationships/image" Target="../media/image969.png"/><Relationship Id="rId101" Type="http://schemas.openxmlformats.org/officeDocument/2006/relationships/image" Target="../media/image970.png"/><Relationship Id="rId4" Type="http://schemas.openxmlformats.org/officeDocument/2006/relationships/customXml" Target="../ink/ink956.xml"/><Relationship Id="rId9" Type="http://schemas.openxmlformats.org/officeDocument/2006/relationships/image" Target="../media/image924.png"/><Relationship Id="rId13" Type="http://schemas.openxmlformats.org/officeDocument/2006/relationships/image" Target="../media/image926.png"/><Relationship Id="rId18" Type="http://schemas.openxmlformats.org/officeDocument/2006/relationships/customXml" Target="../ink/ink963.xml"/><Relationship Id="rId39" Type="http://schemas.openxmlformats.org/officeDocument/2006/relationships/image" Target="../media/image939.png"/><Relationship Id="rId109" Type="http://schemas.openxmlformats.org/officeDocument/2006/relationships/image" Target="../media/image974.png"/><Relationship Id="rId34" Type="http://schemas.openxmlformats.org/officeDocument/2006/relationships/customXml" Target="../ink/ink971.xml"/><Relationship Id="rId50" Type="http://schemas.openxmlformats.org/officeDocument/2006/relationships/customXml" Target="../ink/ink979.xml"/><Relationship Id="rId55" Type="http://schemas.openxmlformats.org/officeDocument/2006/relationships/image" Target="../media/image947.png"/><Relationship Id="rId76" Type="http://schemas.openxmlformats.org/officeDocument/2006/relationships/customXml" Target="../ink/ink992.xml"/><Relationship Id="rId97" Type="http://schemas.openxmlformats.org/officeDocument/2006/relationships/image" Target="../media/image968.png"/><Relationship Id="rId104" Type="http://schemas.openxmlformats.org/officeDocument/2006/relationships/customXml" Target="../ink/ink1006.xml"/><Relationship Id="rId7" Type="http://schemas.openxmlformats.org/officeDocument/2006/relationships/image" Target="../media/image923.png"/><Relationship Id="rId71" Type="http://schemas.openxmlformats.org/officeDocument/2006/relationships/image" Target="../media/image955.png"/><Relationship Id="rId92" Type="http://schemas.openxmlformats.org/officeDocument/2006/relationships/customXml" Target="../ink/ink1000.xml"/><Relationship Id="rId2" Type="http://schemas.openxmlformats.org/officeDocument/2006/relationships/notesSlide" Target="../notesSlides/notesSlide15.xml"/><Relationship Id="rId29" Type="http://schemas.openxmlformats.org/officeDocument/2006/relationships/image" Target="../media/image934.png"/><Relationship Id="rId24" Type="http://schemas.openxmlformats.org/officeDocument/2006/relationships/customXml" Target="../ink/ink966.xml"/><Relationship Id="rId40" Type="http://schemas.openxmlformats.org/officeDocument/2006/relationships/customXml" Target="../ink/ink974.xml"/><Relationship Id="rId45" Type="http://schemas.openxmlformats.org/officeDocument/2006/relationships/image" Target="../media/image942.png"/><Relationship Id="rId66" Type="http://schemas.openxmlformats.org/officeDocument/2006/relationships/customXml" Target="../ink/ink987.xml"/><Relationship Id="rId87" Type="http://schemas.openxmlformats.org/officeDocument/2006/relationships/image" Target="../media/image963.png"/><Relationship Id="rId110" Type="http://schemas.openxmlformats.org/officeDocument/2006/relationships/customXml" Target="../ink/ink1009.xml"/><Relationship Id="rId61" Type="http://schemas.openxmlformats.org/officeDocument/2006/relationships/image" Target="../media/image950.png"/><Relationship Id="rId82" Type="http://schemas.openxmlformats.org/officeDocument/2006/relationships/customXml" Target="../ink/ink995.xml"/><Relationship Id="rId19" Type="http://schemas.openxmlformats.org/officeDocument/2006/relationships/image" Target="../media/image929.png"/><Relationship Id="rId14" Type="http://schemas.openxmlformats.org/officeDocument/2006/relationships/customXml" Target="../ink/ink961.xml"/><Relationship Id="rId30" Type="http://schemas.openxmlformats.org/officeDocument/2006/relationships/customXml" Target="../ink/ink969.xml"/><Relationship Id="rId35" Type="http://schemas.openxmlformats.org/officeDocument/2006/relationships/image" Target="../media/image937.png"/><Relationship Id="rId56" Type="http://schemas.openxmlformats.org/officeDocument/2006/relationships/customXml" Target="../ink/ink982.xml"/><Relationship Id="rId77" Type="http://schemas.openxmlformats.org/officeDocument/2006/relationships/image" Target="../media/image958.png"/><Relationship Id="rId100" Type="http://schemas.openxmlformats.org/officeDocument/2006/relationships/customXml" Target="../ink/ink1004.xml"/><Relationship Id="rId105" Type="http://schemas.openxmlformats.org/officeDocument/2006/relationships/image" Target="../media/image972.png"/><Relationship Id="rId8" Type="http://schemas.openxmlformats.org/officeDocument/2006/relationships/customXml" Target="../ink/ink958.xml"/><Relationship Id="rId51" Type="http://schemas.openxmlformats.org/officeDocument/2006/relationships/image" Target="../media/image945.png"/><Relationship Id="rId72" Type="http://schemas.openxmlformats.org/officeDocument/2006/relationships/customXml" Target="../ink/ink990.xml"/><Relationship Id="rId93" Type="http://schemas.openxmlformats.org/officeDocument/2006/relationships/image" Target="../media/image966.png"/><Relationship Id="rId98" Type="http://schemas.openxmlformats.org/officeDocument/2006/relationships/customXml" Target="../ink/ink1003.xml"/><Relationship Id="rId3" Type="http://schemas.openxmlformats.org/officeDocument/2006/relationships/image" Target="../media/image921.png"/><Relationship Id="rId25" Type="http://schemas.openxmlformats.org/officeDocument/2006/relationships/image" Target="../media/image932.png"/><Relationship Id="rId46" Type="http://schemas.openxmlformats.org/officeDocument/2006/relationships/customXml" Target="../ink/ink977.xml"/><Relationship Id="rId67" Type="http://schemas.openxmlformats.org/officeDocument/2006/relationships/image" Target="../media/image953.png"/><Relationship Id="rId20" Type="http://schemas.openxmlformats.org/officeDocument/2006/relationships/customXml" Target="../ink/ink964.xml"/><Relationship Id="rId41" Type="http://schemas.openxmlformats.org/officeDocument/2006/relationships/image" Target="../media/image940.png"/><Relationship Id="rId62" Type="http://schemas.openxmlformats.org/officeDocument/2006/relationships/customXml" Target="../ink/ink985.xml"/><Relationship Id="rId83" Type="http://schemas.openxmlformats.org/officeDocument/2006/relationships/image" Target="../media/image961.png"/><Relationship Id="rId88" Type="http://schemas.openxmlformats.org/officeDocument/2006/relationships/customXml" Target="../ink/ink998.xml"/><Relationship Id="rId111" Type="http://schemas.openxmlformats.org/officeDocument/2006/relationships/image" Target="../media/image975.png"/></Relationships>
</file>

<file path=ppt/slides/_rels/slide19.xml.rels><?xml version="1.0" encoding="UTF-8" standalone="yes"?>
<Relationships xmlns="http://schemas.openxmlformats.org/package/2006/relationships"><Relationship Id="rId117" Type="http://schemas.openxmlformats.org/officeDocument/2006/relationships/image" Target="../media/image1033.png"/><Relationship Id="rId21" Type="http://schemas.openxmlformats.org/officeDocument/2006/relationships/image" Target="../media/image986.png"/><Relationship Id="rId324" Type="http://schemas.openxmlformats.org/officeDocument/2006/relationships/customXml" Target="../ink/ink1173.xml"/><Relationship Id="rId531" Type="http://schemas.openxmlformats.org/officeDocument/2006/relationships/customXml" Target="../ink/ink1277.xml"/><Relationship Id="rId170" Type="http://schemas.openxmlformats.org/officeDocument/2006/relationships/customXml" Target="../ink/ink1095.xml"/><Relationship Id="rId268" Type="http://schemas.openxmlformats.org/officeDocument/2006/relationships/image" Target="../media/image1106.png"/><Relationship Id="rId475" Type="http://schemas.openxmlformats.org/officeDocument/2006/relationships/customXml" Target="../ink/ink1249.xml"/><Relationship Id="rId32" Type="http://schemas.openxmlformats.org/officeDocument/2006/relationships/customXml" Target="../ink/ink1025.xml"/><Relationship Id="rId128" Type="http://schemas.openxmlformats.org/officeDocument/2006/relationships/image" Target="../media/image1038.png"/><Relationship Id="rId335" Type="http://schemas.openxmlformats.org/officeDocument/2006/relationships/image" Target="../media/image1139.png"/><Relationship Id="rId542" Type="http://schemas.openxmlformats.org/officeDocument/2006/relationships/image" Target="../media/image1242.png"/><Relationship Id="rId181" Type="http://schemas.openxmlformats.org/officeDocument/2006/relationships/image" Target="../media/image1063.png"/><Relationship Id="rId402" Type="http://schemas.openxmlformats.org/officeDocument/2006/relationships/customXml" Target="../ink/ink1212.xml"/><Relationship Id="rId279" Type="http://schemas.openxmlformats.org/officeDocument/2006/relationships/image" Target="../media/image1111.png"/><Relationship Id="rId486" Type="http://schemas.openxmlformats.org/officeDocument/2006/relationships/image" Target="../media/image1214.png"/><Relationship Id="rId43" Type="http://schemas.openxmlformats.org/officeDocument/2006/relationships/image" Target="../media/image997.png"/><Relationship Id="rId139" Type="http://schemas.openxmlformats.org/officeDocument/2006/relationships/image" Target="../media/image1043.png"/><Relationship Id="rId346" Type="http://schemas.openxmlformats.org/officeDocument/2006/relationships/customXml" Target="../ink/ink1184.xml"/><Relationship Id="rId553" Type="http://schemas.openxmlformats.org/officeDocument/2006/relationships/customXml" Target="../ink/ink1288.xml"/><Relationship Id="rId192" Type="http://schemas.openxmlformats.org/officeDocument/2006/relationships/customXml" Target="../ink/ink1106.xml"/><Relationship Id="rId206" Type="http://schemas.openxmlformats.org/officeDocument/2006/relationships/customXml" Target="../ink/ink1113.xml"/><Relationship Id="rId413" Type="http://schemas.openxmlformats.org/officeDocument/2006/relationships/image" Target="../media/image1178.png"/><Relationship Id="rId497" Type="http://schemas.openxmlformats.org/officeDocument/2006/relationships/customXml" Target="../ink/ink1260.xml"/><Relationship Id="rId357" Type="http://schemas.openxmlformats.org/officeDocument/2006/relationships/image" Target="../media/image1150.png"/><Relationship Id="rId54" Type="http://schemas.openxmlformats.org/officeDocument/2006/relationships/customXml" Target="../ink/ink1036.xml"/><Relationship Id="rId217" Type="http://schemas.openxmlformats.org/officeDocument/2006/relationships/customXml" Target="../ink/ink1119.xml"/><Relationship Id="rId564" Type="http://schemas.openxmlformats.org/officeDocument/2006/relationships/image" Target="../media/image1253.png"/><Relationship Id="rId424" Type="http://schemas.openxmlformats.org/officeDocument/2006/relationships/image" Target="../media/image1183.png"/><Relationship Id="rId270" Type="http://schemas.openxmlformats.org/officeDocument/2006/relationships/image" Target="../media/image1107.png"/><Relationship Id="rId65" Type="http://schemas.openxmlformats.org/officeDocument/2006/relationships/image" Target="../media/image1008.png"/><Relationship Id="rId130" Type="http://schemas.openxmlformats.org/officeDocument/2006/relationships/image" Target="../media/image1039.png"/><Relationship Id="rId368" Type="http://schemas.openxmlformats.org/officeDocument/2006/relationships/customXml" Target="../ink/ink1195.xml"/><Relationship Id="rId575" Type="http://schemas.openxmlformats.org/officeDocument/2006/relationships/customXml" Target="../ink/ink1299.xml"/><Relationship Id="rId228" Type="http://schemas.openxmlformats.org/officeDocument/2006/relationships/image" Target="../media/image1086.png"/><Relationship Id="rId435" Type="http://schemas.openxmlformats.org/officeDocument/2006/relationships/customXml" Target="../ink/ink1229.xml"/><Relationship Id="rId281" Type="http://schemas.openxmlformats.org/officeDocument/2006/relationships/image" Target="../media/image1112.png"/><Relationship Id="rId502" Type="http://schemas.openxmlformats.org/officeDocument/2006/relationships/image" Target="../media/image1222.png"/><Relationship Id="rId76" Type="http://schemas.openxmlformats.org/officeDocument/2006/relationships/customXml" Target="../ink/ink1047.xml"/><Relationship Id="rId141" Type="http://schemas.openxmlformats.org/officeDocument/2006/relationships/image" Target="../media/image1044.png"/><Relationship Id="rId379" Type="http://schemas.openxmlformats.org/officeDocument/2006/relationships/image" Target="../media/image1161.png"/><Relationship Id="rId586" Type="http://schemas.openxmlformats.org/officeDocument/2006/relationships/image" Target="../media/image1264.png"/><Relationship Id="rId7" Type="http://schemas.openxmlformats.org/officeDocument/2006/relationships/image" Target="../media/image979.png"/><Relationship Id="rId239" Type="http://schemas.openxmlformats.org/officeDocument/2006/relationships/customXml" Target="../ink/ink1130.xml"/><Relationship Id="rId446" Type="http://schemas.openxmlformats.org/officeDocument/2006/relationships/image" Target="../media/image1194.png"/><Relationship Id="rId292" Type="http://schemas.openxmlformats.org/officeDocument/2006/relationships/customXml" Target="../ink/ink1157.xml"/><Relationship Id="rId306" Type="http://schemas.openxmlformats.org/officeDocument/2006/relationships/customXml" Target="../ink/ink1164.xml"/><Relationship Id="rId87" Type="http://schemas.openxmlformats.org/officeDocument/2006/relationships/image" Target="../media/image1018.png"/><Relationship Id="rId513" Type="http://schemas.openxmlformats.org/officeDocument/2006/relationships/customXml" Target="../ink/ink1268.xml"/><Relationship Id="rId597" Type="http://schemas.openxmlformats.org/officeDocument/2006/relationships/customXml" Target="../ink/ink1310.xml"/><Relationship Id="rId152" Type="http://schemas.openxmlformats.org/officeDocument/2006/relationships/customXml" Target="../ink/ink1086.xml"/><Relationship Id="rId457" Type="http://schemas.openxmlformats.org/officeDocument/2006/relationships/customXml" Target="../ink/ink1240.xml"/><Relationship Id="rId14" Type="http://schemas.openxmlformats.org/officeDocument/2006/relationships/customXml" Target="../ink/ink1016.xml"/><Relationship Id="rId317" Type="http://schemas.openxmlformats.org/officeDocument/2006/relationships/image" Target="../media/image1130.png"/><Relationship Id="rId524" Type="http://schemas.openxmlformats.org/officeDocument/2006/relationships/image" Target="../media/image1233.png"/><Relationship Id="rId98" Type="http://schemas.openxmlformats.org/officeDocument/2006/relationships/customXml" Target="../ink/ink1058.xml"/><Relationship Id="rId163" Type="http://schemas.openxmlformats.org/officeDocument/2006/relationships/image" Target="../media/image1055.png"/><Relationship Id="rId370" Type="http://schemas.openxmlformats.org/officeDocument/2006/relationships/customXml" Target="../ink/ink1196.xml"/><Relationship Id="rId230" Type="http://schemas.openxmlformats.org/officeDocument/2006/relationships/image" Target="../media/image1087.png"/><Relationship Id="rId468" Type="http://schemas.openxmlformats.org/officeDocument/2006/relationships/image" Target="../media/image1205.png"/><Relationship Id="rId25" Type="http://schemas.openxmlformats.org/officeDocument/2006/relationships/image" Target="../media/image988.png"/><Relationship Id="rId328" Type="http://schemas.openxmlformats.org/officeDocument/2006/relationships/customXml" Target="../ink/ink1175.xml"/><Relationship Id="rId535" Type="http://schemas.openxmlformats.org/officeDocument/2006/relationships/customXml" Target="../ink/ink1279.xml"/><Relationship Id="rId132" Type="http://schemas.openxmlformats.org/officeDocument/2006/relationships/customXml" Target="../ink/ink1076.xml"/><Relationship Id="rId174" Type="http://schemas.openxmlformats.org/officeDocument/2006/relationships/customXml" Target="../ink/ink1097.xml"/><Relationship Id="rId381" Type="http://schemas.openxmlformats.org/officeDocument/2006/relationships/image" Target="../media/image1162.png"/><Relationship Id="rId602" Type="http://schemas.openxmlformats.org/officeDocument/2006/relationships/image" Target="../media/image1272.png"/><Relationship Id="rId241" Type="http://schemas.openxmlformats.org/officeDocument/2006/relationships/customXml" Target="../ink/ink1131.xml"/><Relationship Id="rId437" Type="http://schemas.openxmlformats.org/officeDocument/2006/relationships/customXml" Target="../ink/ink1230.xml"/><Relationship Id="rId479" Type="http://schemas.openxmlformats.org/officeDocument/2006/relationships/customXml" Target="../ink/ink1251.xml"/><Relationship Id="rId36" Type="http://schemas.openxmlformats.org/officeDocument/2006/relationships/customXml" Target="../ink/ink1027.xml"/><Relationship Id="rId283" Type="http://schemas.openxmlformats.org/officeDocument/2006/relationships/image" Target="../media/image1113.png"/><Relationship Id="rId339" Type="http://schemas.openxmlformats.org/officeDocument/2006/relationships/image" Target="../media/image1141.png"/><Relationship Id="rId490" Type="http://schemas.openxmlformats.org/officeDocument/2006/relationships/image" Target="../media/image1216.png"/><Relationship Id="rId504" Type="http://schemas.openxmlformats.org/officeDocument/2006/relationships/image" Target="../media/image1223.png"/><Relationship Id="rId546" Type="http://schemas.openxmlformats.org/officeDocument/2006/relationships/image" Target="../media/image1244.png"/><Relationship Id="rId78" Type="http://schemas.openxmlformats.org/officeDocument/2006/relationships/customXml" Target="../ink/ink1048.xml"/><Relationship Id="rId101" Type="http://schemas.openxmlformats.org/officeDocument/2006/relationships/image" Target="../media/image1025.png"/><Relationship Id="rId143" Type="http://schemas.openxmlformats.org/officeDocument/2006/relationships/image" Target="../media/image1045.png"/><Relationship Id="rId185" Type="http://schemas.openxmlformats.org/officeDocument/2006/relationships/image" Target="../media/image1065.png"/><Relationship Id="rId350" Type="http://schemas.openxmlformats.org/officeDocument/2006/relationships/customXml" Target="../ink/ink1186.xml"/><Relationship Id="rId406" Type="http://schemas.openxmlformats.org/officeDocument/2006/relationships/customXml" Target="../ink/ink1214.xml"/><Relationship Id="rId588" Type="http://schemas.openxmlformats.org/officeDocument/2006/relationships/image" Target="../media/image1265.png"/><Relationship Id="rId9" Type="http://schemas.openxmlformats.org/officeDocument/2006/relationships/image" Target="../media/image980.png"/><Relationship Id="rId210" Type="http://schemas.openxmlformats.org/officeDocument/2006/relationships/image" Target="../media/image1077.png"/><Relationship Id="rId392" Type="http://schemas.openxmlformats.org/officeDocument/2006/relationships/customXml" Target="../ink/ink1207.xml"/><Relationship Id="rId448" Type="http://schemas.openxmlformats.org/officeDocument/2006/relationships/image" Target="../media/image1195.png"/><Relationship Id="rId613" Type="http://schemas.openxmlformats.org/officeDocument/2006/relationships/customXml" Target="../ink/ink1318.xml"/><Relationship Id="rId252" Type="http://schemas.openxmlformats.org/officeDocument/2006/relationships/image" Target="../media/image1098.png"/><Relationship Id="rId294" Type="http://schemas.openxmlformats.org/officeDocument/2006/relationships/customXml" Target="../ink/ink1158.xml"/><Relationship Id="rId308" Type="http://schemas.openxmlformats.org/officeDocument/2006/relationships/customXml" Target="../ink/ink1165.xml"/><Relationship Id="rId515" Type="http://schemas.openxmlformats.org/officeDocument/2006/relationships/customXml" Target="../ink/ink1269.xml"/><Relationship Id="rId47" Type="http://schemas.openxmlformats.org/officeDocument/2006/relationships/image" Target="../media/image999.png"/><Relationship Id="rId89" Type="http://schemas.openxmlformats.org/officeDocument/2006/relationships/image" Target="../media/image1019.png"/><Relationship Id="rId112" Type="http://schemas.openxmlformats.org/officeDocument/2006/relationships/customXml" Target="../ink/ink1065.xml"/><Relationship Id="rId154" Type="http://schemas.openxmlformats.org/officeDocument/2006/relationships/customXml" Target="../ink/ink1087.xml"/><Relationship Id="rId361" Type="http://schemas.openxmlformats.org/officeDocument/2006/relationships/image" Target="../media/image1152.png"/><Relationship Id="rId557" Type="http://schemas.openxmlformats.org/officeDocument/2006/relationships/customXml" Target="../ink/ink1290.xml"/><Relationship Id="rId599" Type="http://schemas.openxmlformats.org/officeDocument/2006/relationships/customXml" Target="../ink/ink1311.xml"/><Relationship Id="rId196" Type="http://schemas.openxmlformats.org/officeDocument/2006/relationships/customXml" Target="../ink/ink1108.xml"/><Relationship Id="rId417" Type="http://schemas.openxmlformats.org/officeDocument/2006/relationships/customXml" Target="../ink/ink1220.xml"/><Relationship Id="rId459" Type="http://schemas.openxmlformats.org/officeDocument/2006/relationships/customXml" Target="../ink/ink1241.xml"/><Relationship Id="rId16" Type="http://schemas.openxmlformats.org/officeDocument/2006/relationships/customXml" Target="../ink/ink1017.xml"/><Relationship Id="rId221" Type="http://schemas.openxmlformats.org/officeDocument/2006/relationships/customXml" Target="../ink/ink1121.xml"/><Relationship Id="rId263" Type="http://schemas.openxmlformats.org/officeDocument/2006/relationships/customXml" Target="../ink/ink1142.xml"/><Relationship Id="rId319" Type="http://schemas.openxmlformats.org/officeDocument/2006/relationships/image" Target="../media/image1131.png"/><Relationship Id="rId470" Type="http://schemas.openxmlformats.org/officeDocument/2006/relationships/image" Target="../media/image1206.png"/><Relationship Id="rId526" Type="http://schemas.openxmlformats.org/officeDocument/2006/relationships/image" Target="../media/image1234.png"/><Relationship Id="rId58" Type="http://schemas.openxmlformats.org/officeDocument/2006/relationships/customXml" Target="../ink/ink1038.xml"/><Relationship Id="rId123" Type="http://schemas.openxmlformats.org/officeDocument/2006/relationships/customXml" Target="../ink/ink1071.xml"/><Relationship Id="rId330" Type="http://schemas.openxmlformats.org/officeDocument/2006/relationships/customXml" Target="../ink/ink1176.xml"/><Relationship Id="rId568" Type="http://schemas.openxmlformats.org/officeDocument/2006/relationships/image" Target="../media/image1255.png"/><Relationship Id="rId165" Type="http://schemas.openxmlformats.org/officeDocument/2006/relationships/image" Target="../media/image1056.png"/><Relationship Id="rId372" Type="http://schemas.openxmlformats.org/officeDocument/2006/relationships/customXml" Target="../ink/ink1197.xml"/><Relationship Id="rId428" Type="http://schemas.openxmlformats.org/officeDocument/2006/relationships/image" Target="../media/image1185.png"/><Relationship Id="rId232" Type="http://schemas.openxmlformats.org/officeDocument/2006/relationships/image" Target="../media/image1088.png"/><Relationship Id="rId274" Type="http://schemas.openxmlformats.org/officeDocument/2006/relationships/image" Target="../media/image1109.png"/><Relationship Id="rId481" Type="http://schemas.openxmlformats.org/officeDocument/2006/relationships/customXml" Target="../ink/ink1252.xml"/><Relationship Id="rId27" Type="http://schemas.openxmlformats.org/officeDocument/2006/relationships/image" Target="../media/image989.png"/><Relationship Id="rId69" Type="http://schemas.openxmlformats.org/officeDocument/2006/relationships/image" Target="../media/image1010.png"/><Relationship Id="rId134" Type="http://schemas.openxmlformats.org/officeDocument/2006/relationships/customXml" Target="../ink/ink1077.xml"/><Relationship Id="rId537" Type="http://schemas.openxmlformats.org/officeDocument/2006/relationships/customXml" Target="../ink/ink1280.xml"/><Relationship Id="rId579" Type="http://schemas.openxmlformats.org/officeDocument/2006/relationships/customXml" Target="../ink/ink1301.xml"/><Relationship Id="rId80" Type="http://schemas.openxmlformats.org/officeDocument/2006/relationships/customXml" Target="../ink/ink1049.xml"/><Relationship Id="rId176" Type="http://schemas.openxmlformats.org/officeDocument/2006/relationships/customXml" Target="../ink/ink1098.xml"/><Relationship Id="rId341" Type="http://schemas.openxmlformats.org/officeDocument/2006/relationships/image" Target="../media/image1142.png"/><Relationship Id="rId383" Type="http://schemas.openxmlformats.org/officeDocument/2006/relationships/image" Target="../media/image1163.png"/><Relationship Id="rId439" Type="http://schemas.openxmlformats.org/officeDocument/2006/relationships/customXml" Target="../ink/ink1231.xml"/><Relationship Id="rId590" Type="http://schemas.openxmlformats.org/officeDocument/2006/relationships/image" Target="../media/image1266.png"/><Relationship Id="rId604" Type="http://schemas.openxmlformats.org/officeDocument/2006/relationships/image" Target="../media/image1273.png"/><Relationship Id="rId201" Type="http://schemas.openxmlformats.org/officeDocument/2006/relationships/image" Target="../media/image1073.png"/><Relationship Id="rId243" Type="http://schemas.openxmlformats.org/officeDocument/2006/relationships/customXml" Target="../ink/ink1132.xml"/><Relationship Id="rId285" Type="http://schemas.openxmlformats.org/officeDocument/2006/relationships/image" Target="../media/image1114.png"/><Relationship Id="rId450" Type="http://schemas.openxmlformats.org/officeDocument/2006/relationships/image" Target="../media/image1196.png"/><Relationship Id="rId506" Type="http://schemas.openxmlformats.org/officeDocument/2006/relationships/image" Target="../media/image1224.png"/><Relationship Id="rId38" Type="http://schemas.openxmlformats.org/officeDocument/2006/relationships/customXml" Target="../ink/ink1028.xml"/><Relationship Id="rId103" Type="http://schemas.openxmlformats.org/officeDocument/2006/relationships/image" Target="../media/image1026.png"/><Relationship Id="rId310" Type="http://schemas.openxmlformats.org/officeDocument/2006/relationships/customXml" Target="../ink/ink1166.xml"/><Relationship Id="rId492" Type="http://schemas.openxmlformats.org/officeDocument/2006/relationships/image" Target="../media/image1217.png"/><Relationship Id="rId548" Type="http://schemas.openxmlformats.org/officeDocument/2006/relationships/image" Target="../media/image1245.png"/><Relationship Id="rId91" Type="http://schemas.openxmlformats.org/officeDocument/2006/relationships/image" Target="../media/image1020.png"/><Relationship Id="rId145" Type="http://schemas.openxmlformats.org/officeDocument/2006/relationships/image" Target="../media/image1046.png"/><Relationship Id="rId187" Type="http://schemas.openxmlformats.org/officeDocument/2006/relationships/image" Target="../media/image1066.png"/><Relationship Id="rId352" Type="http://schemas.openxmlformats.org/officeDocument/2006/relationships/customXml" Target="../ink/ink1187.xml"/><Relationship Id="rId394" Type="http://schemas.openxmlformats.org/officeDocument/2006/relationships/customXml" Target="../ink/ink1208.xml"/><Relationship Id="rId408" Type="http://schemas.openxmlformats.org/officeDocument/2006/relationships/customXml" Target="../ink/ink1215.xml"/><Relationship Id="rId615" Type="http://schemas.openxmlformats.org/officeDocument/2006/relationships/customXml" Target="../ink/ink1319.xml"/><Relationship Id="rId212" Type="http://schemas.openxmlformats.org/officeDocument/2006/relationships/image" Target="../media/image1078.png"/><Relationship Id="rId254" Type="http://schemas.openxmlformats.org/officeDocument/2006/relationships/image" Target="../media/image1099.png"/><Relationship Id="rId49" Type="http://schemas.openxmlformats.org/officeDocument/2006/relationships/image" Target="../media/image1000.png"/><Relationship Id="rId114" Type="http://schemas.openxmlformats.org/officeDocument/2006/relationships/customXml" Target="../ink/ink1066.xml"/><Relationship Id="rId296" Type="http://schemas.openxmlformats.org/officeDocument/2006/relationships/customXml" Target="../ink/ink1159.xml"/><Relationship Id="rId461" Type="http://schemas.openxmlformats.org/officeDocument/2006/relationships/customXml" Target="../ink/ink1242.xml"/><Relationship Id="rId517" Type="http://schemas.openxmlformats.org/officeDocument/2006/relationships/customXml" Target="../ink/ink1270.xml"/><Relationship Id="rId559" Type="http://schemas.openxmlformats.org/officeDocument/2006/relationships/customXml" Target="../ink/ink1291.xml"/><Relationship Id="rId60" Type="http://schemas.openxmlformats.org/officeDocument/2006/relationships/customXml" Target="../ink/ink1039.xml"/><Relationship Id="rId156" Type="http://schemas.openxmlformats.org/officeDocument/2006/relationships/customXml" Target="../ink/ink1088.xml"/><Relationship Id="rId198" Type="http://schemas.openxmlformats.org/officeDocument/2006/relationships/customXml" Target="../ink/ink1109.xml"/><Relationship Id="rId321" Type="http://schemas.openxmlformats.org/officeDocument/2006/relationships/image" Target="../media/image1132.png"/><Relationship Id="rId363" Type="http://schemas.openxmlformats.org/officeDocument/2006/relationships/image" Target="../media/image1153.png"/><Relationship Id="rId419" Type="http://schemas.openxmlformats.org/officeDocument/2006/relationships/customXml" Target="../ink/ink1221.xml"/><Relationship Id="rId570" Type="http://schemas.openxmlformats.org/officeDocument/2006/relationships/image" Target="../media/image1256.png"/><Relationship Id="rId223" Type="http://schemas.openxmlformats.org/officeDocument/2006/relationships/customXml" Target="../ink/ink1122.xml"/><Relationship Id="rId430" Type="http://schemas.openxmlformats.org/officeDocument/2006/relationships/image" Target="../media/image1186.png"/><Relationship Id="rId18" Type="http://schemas.openxmlformats.org/officeDocument/2006/relationships/customXml" Target="../ink/ink1018.xml"/><Relationship Id="rId265" Type="http://schemas.openxmlformats.org/officeDocument/2006/relationships/customXml" Target="../ink/ink1143.xml"/><Relationship Id="rId472" Type="http://schemas.openxmlformats.org/officeDocument/2006/relationships/image" Target="../media/image1207.png"/><Relationship Id="rId528" Type="http://schemas.openxmlformats.org/officeDocument/2006/relationships/image" Target="../media/image1235.png"/><Relationship Id="rId125" Type="http://schemas.openxmlformats.org/officeDocument/2006/relationships/customXml" Target="../ink/ink1072.xml"/><Relationship Id="rId167" Type="http://schemas.openxmlformats.org/officeDocument/2006/relationships/image" Target="../media/image220.png"/><Relationship Id="rId332" Type="http://schemas.openxmlformats.org/officeDocument/2006/relationships/customXml" Target="../ink/ink1177.xml"/><Relationship Id="rId374" Type="http://schemas.openxmlformats.org/officeDocument/2006/relationships/customXml" Target="../ink/ink1198.xml"/><Relationship Id="rId581" Type="http://schemas.openxmlformats.org/officeDocument/2006/relationships/customXml" Target="../ink/ink1302.xml"/><Relationship Id="rId71" Type="http://schemas.openxmlformats.org/officeDocument/2006/relationships/image" Target="../media/image1011.png"/><Relationship Id="rId234" Type="http://schemas.openxmlformats.org/officeDocument/2006/relationships/image" Target="../media/image1089.png"/><Relationship Id="rId2" Type="http://schemas.openxmlformats.org/officeDocument/2006/relationships/notesSlide" Target="../notesSlides/notesSlide16.xml"/><Relationship Id="rId29" Type="http://schemas.openxmlformats.org/officeDocument/2006/relationships/image" Target="../media/image990.png"/><Relationship Id="rId276" Type="http://schemas.openxmlformats.org/officeDocument/2006/relationships/customXml" Target="../ink/ink1149.xml"/><Relationship Id="rId441" Type="http://schemas.openxmlformats.org/officeDocument/2006/relationships/customXml" Target="../ink/ink1232.xml"/><Relationship Id="rId483" Type="http://schemas.openxmlformats.org/officeDocument/2006/relationships/customXml" Target="../ink/ink1253.xml"/><Relationship Id="rId539" Type="http://schemas.openxmlformats.org/officeDocument/2006/relationships/customXml" Target="../ink/ink1281.xml"/><Relationship Id="rId40" Type="http://schemas.openxmlformats.org/officeDocument/2006/relationships/customXml" Target="../ink/ink1029.xml"/><Relationship Id="rId136" Type="http://schemas.openxmlformats.org/officeDocument/2006/relationships/customXml" Target="../ink/ink1078.xml"/><Relationship Id="rId178" Type="http://schemas.openxmlformats.org/officeDocument/2006/relationships/customXml" Target="../ink/ink1099.xml"/><Relationship Id="rId301" Type="http://schemas.openxmlformats.org/officeDocument/2006/relationships/image" Target="../media/image1122.png"/><Relationship Id="rId343" Type="http://schemas.openxmlformats.org/officeDocument/2006/relationships/image" Target="../media/image1143.png"/><Relationship Id="rId550" Type="http://schemas.openxmlformats.org/officeDocument/2006/relationships/image" Target="../media/image1246.png"/><Relationship Id="rId82" Type="http://schemas.openxmlformats.org/officeDocument/2006/relationships/customXml" Target="../ink/ink1050.xml"/><Relationship Id="rId203" Type="http://schemas.openxmlformats.org/officeDocument/2006/relationships/image" Target="../media/image1074.png"/><Relationship Id="rId385" Type="http://schemas.openxmlformats.org/officeDocument/2006/relationships/image" Target="../media/image1164.png"/><Relationship Id="rId592" Type="http://schemas.openxmlformats.org/officeDocument/2006/relationships/image" Target="../media/image1267.png"/><Relationship Id="rId606" Type="http://schemas.openxmlformats.org/officeDocument/2006/relationships/image" Target="../media/image1274.png"/><Relationship Id="rId245" Type="http://schemas.openxmlformats.org/officeDocument/2006/relationships/customXml" Target="../ink/ink1133.xml"/><Relationship Id="rId287" Type="http://schemas.openxmlformats.org/officeDocument/2006/relationships/image" Target="../media/image1115.png"/><Relationship Id="rId410" Type="http://schemas.openxmlformats.org/officeDocument/2006/relationships/customXml" Target="../ink/ink1216.xml"/><Relationship Id="rId452" Type="http://schemas.openxmlformats.org/officeDocument/2006/relationships/image" Target="../media/image1197.png"/><Relationship Id="rId494" Type="http://schemas.openxmlformats.org/officeDocument/2006/relationships/image" Target="../media/image1218.png"/><Relationship Id="rId508" Type="http://schemas.openxmlformats.org/officeDocument/2006/relationships/image" Target="../media/image1225.png"/><Relationship Id="rId105" Type="http://schemas.openxmlformats.org/officeDocument/2006/relationships/image" Target="../media/image1027.png"/><Relationship Id="rId147" Type="http://schemas.openxmlformats.org/officeDocument/2006/relationships/image" Target="../media/image1047.png"/><Relationship Id="rId312" Type="http://schemas.openxmlformats.org/officeDocument/2006/relationships/customXml" Target="../ink/ink1167.xml"/><Relationship Id="rId354" Type="http://schemas.openxmlformats.org/officeDocument/2006/relationships/customXml" Target="../ink/ink1188.xml"/><Relationship Id="rId51" Type="http://schemas.openxmlformats.org/officeDocument/2006/relationships/image" Target="../media/image1001.png"/><Relationship Id="rId93" Type="http://schemas.openxmlformats.org/officeDocument/2006/relationships/image" Target="../media/image1021.png"/><Relationship Id="rId189" Type="http://schemas.openxmlformats.org/officeDocument/2006/relationships/image" Target="../media/image1067.png"/><Relationship Id="rId396" Type="http://schemas.openxmlformats.org/officeDocument/2006/relationships/customXml" Target="../ink/ink1209.xml"/><Relationship Id="rId561" Type="http://schemas.openxmlformats.org/officeDocument/2006/relationships/customXml" Target="../ink/ink1292.xml"/><Relationship Id="rId617" Type="http://schemas.openxmlformats.org/officeDocument/2006/relationships/customXml" Target="../ink/ink1320.xml"/><Relationship Id="rId214" Type="http://schemas.openxmlformats.org/officeDocument/2006/relationships/image" Target="../media/image1079.png"/><Relationship Id="rId256" Type="http://schemas.openxmlformats.org/officeDocument/2006/relationships/image" Target="../media/image1100.png"/><Relationship Id="rId298" Type="http://schemas.openxmlformats.org/officeDocument/2006/relationships/customXml" Target="../ink/ink1160.xml"/><Relationship Id="rId421" Type="http://schemas.openxmlformats.org/officeDocument/2006/relationships/customXml" Target="../ink/ink1222.xml"/><Relationship Id="rId463" Type="http://schemas.openxmlformats.org/officeDocument/2006/relationships/customXml" Target="../ink/ink1243.xml"/><Relationship Id="rId519" Type="http://schemas.openxmlformats.org/officeDocument/2006/relationships/customXml" Target="../ink/ink1271.xml"/><Relationship Id="rId116" Type="http://schemas.openxmlformats.org/officeDocument/2006/relationships/customXml" Target="../ink/ink1067.xml"/><Relationship Id="rId158" Type="http://schemas.openxmlformats.org/officeDocument/2006/relationships/customXml" Target="../ink/ink1089.xml"/><Relationship Id="rId323" Type="http://schemas.openxmlformats.org/officeDocument/2006/relationships/image" Target="../media/image1133.png"/><Relationship Id="rId530" Type="http://schemas.openxmlformats.org/officeDocument/2006/relationships/image" Target="../media/image1236.png"/><Relationship Id="rId20" Type="http://schemas.openxmlformats.org/officeDocument/2006/relationships/customXml" Target="../ink/ink1019.xml"/><Relationship Id="rId62" Type="http://schemas.openxmlformats.org/officeDocument/2006/relationships/customXml" Target="../ink/ink1040.xml"/><Relationship Id="rId365" Type="http://schemas.openxmlformats.org/officeDocument/2006/relationships/image" Target="../media/image1154.png"/><Relationship Id="rId572" Type="http://schemas.openxmlformats.org/officeDocument/2006/relationships/image" Target="../media/image1257.png"/><Relationship Id="rId225" Type="http://schemas.openxmlformats.org/officeDocument/2006/relationships/customXml" Target="../ink/ink1123.xml"/><Relationship Id="rId267" Type="http://schemas.openxmlformats.org/officeDocument/2006/relationships/customXml" Target="../ink/ink1144.xml"/><Relationship Id="rId432" Type="http://schemas.openxmlformats.org/officeDocument/2006/relationships/image" Target="../media/image1187.png"/><Relationship Id="rId474" Type="http://schemas.openxmlformats.org/officeDocument/2006/relationships/image" Target="../media/image1208.png"/><Relationship Id="rId127" Type="http://schemas.openxmlformats.org/officeDocument/2006/relationships/customXml" Target="../ink/ink1073.xml"/><Relationship Id="rId31" Type="http://schemas.openxmlformats.org/officeDocument/2006/relationships/image" Target="../media/image991.png"/><Relationship Id="rId73" Type="http://schemas.openxmlformats.org/officeDocument/2006/relationships/image" Target="../media/image1012.png"/><Relationship Id="rId169" Type="http://schemas.openxmlformats.org/officeDocument/2006/relationships/image" Target="../media/image1057.png"/><Relationship Id="rId334" Type="http://schemas.openxmlformats.org/officeDocument/2006/relationships/customXml" Target="../ink/ink1178.xml"/><Relationship Id="rId376" Type="http://schemas.openxmlformats.org/officeDocument/2006/relationships/customXml" Target="../ink/ink1199.xml"/><Relationship Id="rId541" Type="http://schemas.openxmlformats.org/officeDocument/2006/relationships/customXml" Target="../ink/ink1282.xml"/><Relationship Id="rId583" Type="http://schemas.openxmlformats.org/officeDocument/2006/relationships/customXml" Target="../ink/ink1303.xml"/><Relationship Id="rId4" Type="http://schemas.openxmlformats.org/officeDocument/2006/relationships/customXml" Target="../ink/ink1011.xml"/><Relationship Id="rId180" Type="http://schemas.openxmlformats.org/officeDocument/2006/relationships/customXml" Target="../ink/ink1100.xml"/><Relationship Id="rId236" Type="http://schemas.openxmlformats.org/officeDocument/2006/relationships/image" Target="../media/image1090.png"/><Relationship Id="rId278" Type="http://schemas.openxmlformats.org/officeDocument/2006/relationships/customXml" Target="../ink/ink1150.xml"/><Relationship Id="rId401" Type="http://schemas.openxmlformats.org/officeDocument/2006/relationships/image" Target="../media/image1172.png"/><Relationship Id="rId443" Type="http://schemas.openxmlformats.org/officeDocument/2006/relationships/customXml" Target="../ink/ink1233.xml"/><Relationship Id="rId303" Type="http://schemas.openxmlformats.org/officeDocument/2006/relationships/image" Target="../media/image1123.png"/><Relationship Id="rId485" Type="http://schemas.openxmlformats.org/officeDocument/2006/relationships/customXml" Target="../ink/ink1254.xml"/><Relationship Id="rId42" Type="http://schemas.openxmlformats.org/officeDocument/2006/relationships/customXml" Target="../ink/ink1030.xml"/><Relationship Id="rId84" Type="http://schemas.openxmlformats.org/officeDocument/2006/relationships/customXml" Target="../ink/ink1051.xml"/><Relationship Id="rId138" Type="http://schemas.openxmlformats.org/officeDocument/2006/relationships/customXml" Target="../ink/ink1079.xml"/><Relationship Id="rId345" Type="http://schemas.openxmlformats.org/officeDocument/2006/relationships/image" Target="../media/image1144.png"/><Relationship Id="rId387" Type="http://schemas.openxmlformats.org/officeDocument/2006/relationships/image" Target="../media/image1165.png"/><Relationship Id="rId510" Type="http://schemas.openxmlformats.org/officeDocument/2006/relationships/image" Target="../media/image1226.png"/><Relationship Id="rId552" Type="http://schemas.openxmlformats.org/officeDocument/2006/relationships/image" Target="../media/image1247.png"/><Relationship Id="rId594" Type="http://schemas.openxmlformats.org/officeDocument/2006/relationships/image" Target="../media/image1268.png"/><Relationship Id="rId608" Type="http://schemas.openxmlformats.org/officeDocument/2006/relationships/image" Target="../media/image1275.png"/><Relationship Id="rId191" Type="http://schemas.openxmlformats.org/officeDocument/2006/relationships/image" Target="../media/image1068.png"/><Relationship Id="rId205" Type="http://schemas.openxmlformats.org/officeDocument/2006/relationships/image" Target="../media/image1075.png"/><Relationship Id="rId247" Type="http://schemas.openxmlformats.org/officeDocument/2006/relationships/customXml" Target="../ink/ink1134.xml"/><Relationship Id="rId412" Type="http://schemas.openxmlformats.org/officeDocument/2006/relationships/customXml" Target="../ink/ink1217.xml"/><Relationship Id="rId107" Type="http://schemas.openxmlformats.org/officeDocument/2006/relationships/image" Target="../media/image1028.png"/><Relationship Id="rId289" Type="http://schemas.openxmlformats.org/officeDocument/2006/relationships/image" Target="../media/image1116.png"/><Relationship Id="rId454" Type="http://schemas.openxmlformats.org/officeDocument/2006/relationships/image" Target="../media/image1198.png"/><Relationship Id="rId496" Type="http://schemas.openxmlformats.org/officeDocument/2006/relationships/image" Target="../media/image1219.png"/><Relationship Id="rId11" Type="http://schemas.openxmlformats.org/officeDocument/2006/relationships/image" Target="../media/image981.png"/><Relationship Id="rId53" Type="http://schemas.openxmlformats.org/officeDocument/2006/relationships/image" Target="../media/image1002.png"/><Relationship Id="rId149" Type="http://schemas.openxmlformats.org/officeDocument/2006/relationships/image" Target="../media/image1048.png"/><Relationship Id="rId314" Type="http://schemas.openxmlformats.org/officeDocument/2006/relationships/customXml" Target="../ink/ink1168.xml"/><Relationship Id="rId356" Type="http://schemas.openxmlformats.org/officeDocument/2006/relationships/customXml" Target="../ink/ink1189.xml"/><Relationship Id="rId398" Type="http://schemas.openxmlformats.org/officeDocument/2006/relationships/customXml" Target="../ink/ink1210.xml"/><Relationship Id="rId521" Type="http://schemas.openxmlformats.org/officeDocument/2006/relationships/customXml" Target="../ink/ink1272.xml"/><Relationship Id="rId563" Type="http://schemas.openxmlformats.org/officeDocument/2006/relationships/customXml" Target="../ink/ink1293.xml"/><Relationship Id="rId95" Type="http://schemas.openxmlformats.org/officeDocument/2006/relationships/image" Target="../media/image1022.png"/><Relationship Id="rId160" Type="http://schemas.openxmlformats.org/officeDocument/2006/relationships/customXml" Target="../ink/ink1090.xml"/><Relationship Id="rId216" Type="http://schemas.openxmlformats.org/officeDocument/2006/relationships/image" Target="../media/image1080.png"/><Relationship Id="rId423" Type="http://schemas.openxmlformats.org/officeDocument/2006/relationships/customXml" Target="../ink/ink1223.xml"/><Relationship Id="rId258" Type="http://schemas.openxmlformats.org/officeDocument/2006/relationships/image" Target="../media/image1101.png"/><Relationship Id="rId465" Type="http://schemas.openxmlformats.org/officeDocument/2006/relationships/customXml" Target="../ink/ink1244.xml"/><Relationship Id="rId22" Type="http://schemas.openxmlformats.org/officeDocument/2006/relationships/customXml" Target="../ink/ink1020.xml"/><Relationship Id="rId64" Type="http://schemas.openxmlformats.org/officeDocument/2006/relationships/customXml" Target="../ink/ink1041.xml"/><Relationship Id="rId118" Type="http://schemas.openxmlformats.org/officeDocument/2006/relationships/customXml" Target="../ink/ink1068.xml"/><Relationship Id="rId325" Type="http://schemas.openxmlformats.org/officeDocument/2006/relationships/image" Target="../media/image1134.png"/><Relationship Id="rId367" Type="http://schemas.openxmlformats.org/officeDocument/2006/relationships/image" Target="../media/image1155.png"/><Relationship Id="rId532" Type="http://schemas.openxmlformats.org/officeDocument/2006/relationships/image" Target="../media/image1237.png"/><Relationship Id="rId574" Type="http://schemas.openxmlformats.org/officeDocument/2006/relationships/image" Target="../media/image1258.png"/><Relationship Id="rId171" Type="http://schemas.openxmlformats.org/officeDocument/2006/relationships/image" Target="../media/image1058.png"/><Relationship Id="rId227" Type="http://schemas.openxmlformats.org/officeDocument/2006/relationships/customXml" Target="../ink/ink1124.xml"/><Relationship Id="rId269" Type="http://schemas.openxmlformats.org/officeDocument/2006/relationships/customXml" Target="../ink/ink1145.xml"/><Relationship Id="rId434" Type="http://schemas.openxmlformats.org/officeDocument/2006/relationships/image" Target="../media/image1188.png"/><Relationship Id="rId476" Type="http://schemas.openxmlformats.org/officeDocument/2006/relationships/image" Target="../media/image1209.png"/><Relationship Id="rId33" Type="http://schemas.openxmlformats.org/officeDocument/2006/relationships/image" Target="../media/image992.png"/><Relationship Id="rId129" Type="http://schemas.openxmlformats.org/officeDocument/2006/relationships/customXml" Target="../ink/ink1074.xml"/><Relationship Id="rId280" Type="http://schemas.openxmlformats.org/officeDocument/2006/relationships/customXml" Target="../ink/ink1151.xml"/><Relationship Id="rId336" Type="http://schemas.openxmlformats.org/officeDocument/2006/relationships/customXml" Target="../ink/ink1179.xml"/><Relationship Id="rId501" Type="http://schemas.openxmlformats.org/officeDocument/2006/relationships/customXml" Target="../ink/ink1262.xml"/><Relationship Id="rId543" Type="http://schemas.openxmlformats.org/officeDocument/2006/relationships/customXml" Target="../ink/ink1283.xml"/><Relationship Id="rId75" Type="http://schemas.openxmlformats.org/officeDocument/2006/relationships/image" Target="../media/image1013.png"/><Relationship Id="rId140" Type="http://schemas.openxmlformats.org/officeDocument/2006/relationships/customXml" Target="../ink/ink1080.xml"/><Relationship Id="rId182" Type="http://schemas.openxmlformats.org/officeDocument/2006/relationships/customXml" Target="../ink/ink1101.xml"/><Relationship Id="rId378" Type="http://schemas.openxmlformats.org/officeDocument/2006/relationships/customXml" Target="../ink/ink1200.xml"/><Relationship Id="rId403" Type="http://schemas.openxmlformats.org/officeDocument/2006/relationships/image" Target="../media/image1173.png"/><Relationship Id="rId585" Type="http://schemas.openxmlformats.org/officeDocument/2006/relationships/customXml" Target="../ink/ink1304.xml"/><Relationship Id="rId6" Type="http://schemas.openxmlformats.org/officeDocument/2006/relationships/customXml" Target="../ink/ink1012.xml"/><Relationship Id="rId238" Type="http://schemas.openxmlformats.org/officeDocument/2006/relationships/image" Target="../media/image1091.png"/><Relationship Id="rId445" Type="http://schemas.openxmlformats.org/officeDocument/2006/relationships/customXml" Target="../ink/ink1234.xml"/><Relationship Id="rId487" Type="http://schemas.openxmlformats.org/officeDocument/2006/relationships/customXml" Target="../ink/ink1255.xml"/><Relationship Id="rId610" Type="http://schemas.openxmlformats.org/officeDocument/2006/relationships/image" Target="../media/image1276.png"/><Relationship Id="rId291" Type="http://schemas.openxmlformats.org/officeDocument/2006/relationships/image" Target="../media/image1117.png"/><Relationship Id="rId305" Type="http://schemas.openxmlformats.org/officeDocument/2006/relationships/image" Target="../media/image1124.png"/><Relationship Id="rId347" Type="http://schemas.openxmlformats.org/officeDocument/2006/relationships/image" Target="../media/image1145.png"/><Relationship Id="rId512" Type="http://schemas.openxmlformats.org/officeDocument/2006/relationships/image" Target="../media/image1227.png"/><Relationship Id="rId44" Type="http://schemas.openxmlformats.org/officeDocument/2006/relationships/customXml" Target="../ink/ink1031.xml"/><Relationship Id="rId86" Type="http://schemas.openxmlformats.org/officeDocument/2006/relationships/customXml" Target="../ink/ink1052.xml"/><Relationship Id="rId151" Type="http://schemas.openxmlformats.org/officeDocument/2006/relationships/image" Target="../media/image1049.png"/><Relationship Id="rId389" Type="http://schemas.openxmlformats.org/officeDocument/2006/relationships/image" Target="../media/image1166.png"/><Relationship Id="rId554" Type="http://schemas.openxmlformats.org/officeDocument/2006/relationships/image" Target="../media/image1248.png"/><Relationship Id="rId596" Type="http://schemas.openxmlformats.org/officeDocument/2006/relationships/image" Target="../media/image1269.png"/><Relationship Id="rId193" Type="http://schemas.openxmlformats.org/officeDocument/2006/relationships/image" Target="../media/image1069.png"/><Relationship Id="rId207" Type="http://schemas.openxmlformats.org/officeDocument/2006/relationships/image" Target="../media/image1076.png"/><Relationship Id="rId249" Type="http://schemas.openxmlformats.org/officeDocument/2006/relationships/customXml" Target="../ink/ink1135.xml"/><Relationship Id="rId414" Type="http://schemas.openxmlformats.org/officeDocument/2006/relationships/customXml" Target="../ink/ink1218.xml"/><Relationship Id="rId456" Type="http://schemas.openxmlformats.org/officeDocument/2006/relationships/image" Target="../media/image1199.png"/><Relationship Id="rId498" Type="http://schemas.openxmlformats.org/officeDocument/2006/relationships/image" Target="../media/image1220.png"/><Relationship Id="rId13" Type="http://schemas.openxmlformats.org/officeDocument/2006/relationships/image" Target="../media/image982.png"/><Relationship Id="rId109" Type="http://schemas.openxmlformats.org/officeDocument/2006/relationships/image" Target="../media/image1029.png"/><Relationship Id="rId260" Type="http://schemas.openxmlformats.org/officeDocument/2006/relationships/image" Target="../media/image1102.png"/><Relationship Id="rId316" Type="http://schemas.openxmlformats.org/officeDocument/2006/relationships/customXml" Target="../ink/ink1169.xml"/><Relationship Id="rId523" Type="http://schemas.openxmlformats.org/officeDocument/2006/relationships/customXml" Target="../ink/ink1273.xml"/><Relationship Id="rId55" Type="http://schemas.openxmlformats.org/officeDocument/2006/relationships/image" Target="../media/image1003.png"/><Relationship Id="rId97" Type="http://schemas.openxmlformats.org/officeDocument/2006/relationships/image" Target="../media/image1023.png"/><Relationship Id="rId120" Type="http://schemas.openxmlformats.org/officeDocument/2006/relationships/customXml" Target="../ink/ink1069.xml"/><Relationship Id="rId358" Type="http://schemas.openxmlformats.org/officeDocument/2006/relationships/customXml" Target="../ink/ink1190.xml"/><Relationship Id="rId565" Type="http://schemas.openxmlformats.org/officeDocument/2006/relationships/customXml" Target="../ink/ink1294.xml"/><Relationship Id="rId162" Type="http://schemas.openxmlformats.org/officeDocument/2006/relationships/customXml" Target="../ink/ink1091.xml"/><Relationship Id="rId218" Type="http://schemas.openxmlformats.org/officeDocument/2006/relationships/image" Target="../media/image1081.png"/><Relationship Id="rId425" Type="http://schemas.openxmlformats.org/officeDocument/2006/relationships/customXml" Target="../ink/ink1224.xml"/><Relationship Id="rId467" Type="http://schemas.openxmlformats.org/officeDocument/2006/relationships/customXml" Target="../ink/ink1245.xml"/><Relationship Id="rId271" Type="http://schemas.openxmlformats.org/officeDocument/2006/relationships/customXml" Target="../ink/ink1146.xml"/><Relationship Id="rId24" Type="http://schemas.openxmlformats.org/officeDocument/2006/relationships/customXml" Target="../ink/ink1021.xml"/><Relationship Id="rId66" Type="http://schemas.openxmlformats.org/officeDocument/2006/relationships/customXml" Target="../ink/ink1042.xml"/><Relationship Id="rId131" Type="http://schemas.openxmlformats.org/officeDocument/2006/relationships/customXml" Target="../ink/ink1075.xml"/><Relationship Id="rId327" Type="http://schemas.openxmlformats.org/officeDocument/2006/relationships/image" Target="../media/image1135.png"/><Relationship Id="rId369" Type="http://schemas.openxmlformats.org/officeDocument/2006/relationships/image" Target="../media/image1156.png"/><Relationship Id="rId534" Type="http://schemas.openxmlformats.org/officeDocument/2006/relationships/image" Target="../media/image1238.png"/><Relationship Id="rId576" Type="http://schemas.openxmlformats.org/officeDocument/2006/relationships/image" Target="../media/image1259.png"/><Relationship Id="rId173" Type="http://schemas.openxmlformats.org/officeDocument/2006/relationships/image" Target="../media/image1059.png"/><Relationship Id="rId229" Type="http://schemas.openxmlformats.org/officeDocument/2006/relationships/customXml" Target="../ink/ink1125.xml"/><Relationship Id="rId380" Type="http://schemas.openxmlformats.org/officeDocument/2006/relationships/customXml" Target="../ink/ink1201.xml"/><Relationship Id="rId436" Type="http://schemas.openxmlformats.org/officeDocument/2006/relationships/image" Target="../media/image1189.png"/><Relationship Id="rId601" Type="http://schemas.openxmlformats.org/officeDocument/2006/relationships/customXml" Target="../ink/ink1312.xml"/><Relationship Id="rId240" Type="http://schemas.openxmlformats.org/officeDocument/2006/relationships/image" Target="../media/image1092.png"/><Relationship Id="rId478" Type="http://schemas.openxmlformats.org/officeDocument/2006/relationships/image" Target="../media/image1210.png"/><Relationship Id="rId35" Type="http://schemas.openxmlformats.org/officeDocument/2006/relationships/image" Target="../media/image993.png"/><Relationship Id="rId77" Type="http://schemas.openxmlformats.org/officeDocument/2006/relationships/image" Target="../media/image1014.png"/><Relationship Id="rId100" Type="http://schemas.openxmlformats.org/officeDocument/2006/relationships/customXml" Target="../ink/ink1059.xml"/><Relationship Id="rId282" Type="http://schemas.openxmlformats.org/officeDocument/2006/relationships/customXml" Target="../ink/ink1152.xml"/><Relationship Id="rId338" Type="http://schemas.openxmlformats.org/officeDocument/2006/relationships/customXml" Target="../ink/ink1180.xml"/><Relationship Id="rId503" Type="http://schemas.openxmlformats.org/officeDocument/2006/relationships/customXml" Target="../ink/ink1263.xml"/><Relationship Id="rId545" Type="http://schemas.openxmlformats.org/officeDocument/2006/relationships/customXml" Target="../ink/ink1284.xml"/><Relationship Id="rId587" Type="http://schemas.openxmlformats.org/officeDocument/2006/relationships/customXml" Target="../ink/ink1305.xml"/><Relationship Id="rId8" Type="http://schemas.openxmlformats.org/officeDocument/2006/relationships/customXml" Target="../ink/ink1013.xml"/><Relationship Id="rId142" Type="http://schemas.openxmlformats.org/officeDocument/2006/relationships/customXml" Target="../ink/ink1081.xml"/><Relationship Id="rId184" Type="http://schemas.openxmlformats.org/officeDocument/2006/relationships/customXml" Target="../ink/ink1102.xml"/><Relationship Id="rId391" Type="http://schemas.openxmlformats.org/officeDocument/2006/relationships/image" Target="../media/image1167.png"/><Relationship Id="rId405" Type="http://schemas.openxmlformats.org/officeDocument/2006/relationships/image" Target="../media/image1174.png"/><Relationship Id="rId447" Type="http://schemas.openxmlformats.org/officeDocument/2006/relationships/customXml" Target="../ink/ink1235.xml"/><Relationship Id="rId612" Type="http://schemas.openxmlformats.org/officeDocument/2006/relationships/image" Target="../media/image1277.png"/><Relationship Id="rId251" Type="http://schemas.openxmlformats.org/officeDocument/2006/relationships/customXml" Target="../ink/ink1136.xml"/><Relationship Id="rId489" Type="http://schemas.openxmlformats.org/officeDocument/2006/relationships/customXml" Target="../ink/ink1256.xml"/><Relationship Id="rId46" Type="http://schemas.openxmlformats.org/officeDocument/2006/relationships/customXml" Target="../ink/ink1032.xml"/><Relationship Id="rId293" Type="http://schemas.openxmlformats.org/officeDocument/2006/relationships/image" Target="../media/image1118.png"/><Relationship Id="rId307" Type="http://schemas.openxmlformats.org/officeDocument/2006/relationships/image" Target="../media/image1125.png"/><Relationship Id="rId349" Type="http://schemas.openxmlformats.org/officeDocument/2006/relationships/image" Target="../media/image1146.png"/><Relationship Id="rId514" Type="http://schemas.openxmlformats.org/officeDocument/2006/relationships/image" Target="../media/image1228.png"/><Relationship Id="rId556" Type="http://schemas.openxmlformats.org/officeDocument/2006/relationships/image" Target="../media/image1249.png"/><Relationship Id="rId88" Type="http://schemas.openxmlformats.org/officeDocument/2006/relationships/customXml" Target="../ink/ink1053.xml"/><Relationship Id="rId111" Type="http://schemas.openxmlformats.org/officeDocument/2006/relationships/image" Target="../media/image1030.png"/><Relationship Id="rId153" Type="http://schemas.openxmlformats.org/officeDocument/2006/relationships/image" Target="../media/image1050.png"/><Relationship Id="rId195" Type="http://schemas.openxmlformats.org/officeDocument/2006/relationships/image" Target="../media/image1070.png"/><Relationship Id="rId209" Type="http://schemas.openxmlformats.org/officeDocument/2006/relationships/customXml" Target="../ink/ink1115.xml"/><Relationship Id="rId360" Type="http://schemas.openxmlformats.org/officeDocument/2006/relationships/customXml" Target="../ink/ink1191.xml"/><Relationship Id="rId416" Type="http://schemas.openxmlformats.org/officeDocument/2006/relationships/image" Target="../media/image1179.png"/><Relationship Id="rId598" Type="http://schemas.openxmlformats.org/officeDocument/2006/relationships/image" Target="../media/image1270.png"/><Relationship Id="rId220" Type="http://schemas.openxmlformats.org/officeDocument/2006/relationships/image" Target="../media/image1082.png"/><Relationship Id="rId458" Type="http://schemas.openxmlformats.org/officeDocument/2006/relationships/image" Target="../media/image1200.png"/><Relationship Id="rId15" Type="http://schemas.openxmlformats.org/officeDocument/2006/relationships/image" Target="../media/image983.png"/><Relationship Id="rId57" Type="http://schemas.openxmlformats.org/officeDocument/2006/relationships/image" Target="../media/image1004.png"/><Relationship Id="rId262" Type="http://schemas.openxmlformats.org/officeDocument/2006/relationships/image" Target="../media/image1103.png"/><Relationship Id="rId318" Type="http://schemas.openxmlformats.org/officeDocument/2006/relationships/customXml" Target="../ink/ink1170.xml"/><Relationship Id="rId525" Type="http://schemas.openxmlformats.org/officeDocument/2006/relationships/customXml" Target="../ink/ink1274.xml"/><Relationship Id="rId567" Type="http://schemas.openxmlformats.org/officeDocument/2006/relationships/customXml" Target="../ink/ink1295.xml"/><Relationship Id="rId99" Type="http://schemas.openxmlformats.org/officeDocument/2006/relationships/image" Target="../media/image1024.png"/><Relationship Id="rId122" Type="http://schemas.openxmlformats.org/officeDocument/2006/relationships/customXml" Target="../ink/ink1070.xml"/><Relationship Id="rId164" Type="http://schemas.openxmlformats.org/officeDocument/2006/relationships/customXml" Target="../ink/ink1092.xml"/><Relationship Id="rId371" Type="http://schemas.openxmlformats.org/officeDocument/2006/relationships/image" Target="../media/image1157.png"/><Relationship Id="rId427" Type="http://schemas.openxmlformats.org/officeDocument/2006/relationships/customXml" Target="../ink/ink1225.xml"/><Relationship Id="rId469" Type="http://schemas.openxmlformats.org/officeDocument/2006/relationships/customXml" Target="../ink/ink1246.xml"/><Relationship Id="rId26" Type="http://schemas.openxmlformats.org/officeDocument/2006/relationships/customXml" Target="../ink/ink1022.xml"/><Relationship Id="rId231" Type="http://schemas.openxmlformats.org/officeDocument/2006/relationships/customXml" Target="../ink/ink1126.xml"/><Relationship Id="rId273" Type="http://schemas.openxmlformats.org/officeDocument/2006/relationships/customXml" Target="../ink/ink1147.xml"/><Relationship Id="rId329" Type="http://schemas.openxmlformats.org/officeDocument/2006/relationships/image" Target="../media/image1136.png"/><Relationship Id="rId480" Type="http://schemas.openxmlformats.org/officeDocument/2006/relationships/image" Target="../media/image1211.png"/><Relationship Id="rId536" Type="http://schemas.openxmlformats.org/officeDocument/2006/relationships/image" Target="../media/image1239.png"/><Relationship Id="rId68" Type="http://schemas.openxmlformats.org/officeDocument/2006/relationships/customXml" Target="../ink/ink1043.xml"/><Relationship Id="rId133" Type="http://schemas.openxmlformats.org/officeDocument/2006/relationships/image" Target="../media/image1040.png"/><Relationship Id="rId175" Type="http://schemas.openxmlformats.org/officeDocument/2006/relationships/image" Target="../media/image1060.png"/><Relationship Id="rId340" Type="http://schemas.openxmlformats.org/officeDocument/2006/relationships/customXml" Target="../ink/ink1181.xml"/><Relationship Id="rId578" Type="http://schemas.openxmlformats.org/officeDocument/2006/relationships/image" Target="../media/image1260.png"/><Relationship Id="rId200" Type="http://schemas.openxmlformats.org/officeDocument/2006/relationships/customXml" Target="../ink/ink1110.xml"/><Relationship Id="rId382" Type="http://schemas.openxmlformats.org/officeDocument/2006/relationships/customXml" Target="../ink/ink1202.xml"/><Relationship Id="rId438" Type="http://schemas.openxmlformats.org/officeDocument/2006/relationships/image" Target="../media/image1190.png"/><Relationship Id="rId603" Type="http://schemas.openxmlformats.org/officeDocument/2006/relationships/customXml" Target="../ink/ink1313.xml"/><Relationship Id="rId242" Type="http://schemas.openxmlformats.org/officeDocument/2006/relationships/image" Target="../media/image1093.png"/><Relationship Id="rId284" Type="http://schemas.openxmlformats.org/officeDocument/2006/relationships/customXml" Target="../ink/ink1153.xml"/><Relationship Id="rId491" Type="http://schemas.openxmlformats.org/officeDocument/2006/relationships/customXml" Target="../ink/ink1257.xml"/><Relationship Id="rId505" Type="http://schemas.openxmlformats.org/officeDocument/2006/relationships/customXml" Target="../ink/ink1264.xml"/><Relationship Id="rId37" Type="http://schemas.openxmlformats.org/officeDocument/2006/relationships/image" Target="../media/image994.png"/><Relationship Id="rId79" Type="http://schemas.openxmlformats.org/officeDocument/2006/relationships/image" Target="../media/image1015.png"/><Relationship Id="rId102" Type="http://schemas.openxmlformats.org/officeDocument/2006/relationships/customXml" Target="../ink/ink1060.xml"/><Relationship Id="rId144" Type="http://schemas.openxmlformats.org/officeDocument/2006/relationships/customXml" Target="../ink/ink1082.xml"/><Relationship Id="rId547" Type="http://schemas.openxmlformats.org/officeDocument/2006/relationships/customXml" Target="../ink/ink1285.xml"/><Relationship Id="rId589" Type="http://schemas.openxmlformats.org/officeDocument/2006/relationships/customXml" Target="../ink/ink1306.xml"/><Relationship Id="rId90" Type="http://schemas.openxmlformats.org/officeDocument/2006/relationships/customXml" Target="../ink/ink1054.xml"/><Relationship Id="rId186" Type="http://schemas.openxmlformats.org/officeDocument/2006/relationships/customXml" Target="../ink/ink1103.xml"/><Relationship Id="rId351" Type="http://schemas.openxmlformats.org/officeDocument/2006/relationships/image" Target="../media/image1147.png"/><Relationship Id="rId393" Type="http://schemas.openxmlformats.org/officeDocument/2006/relationships/image" Target="../media/image1168.png"/><Relationship Id="rId407" Type="http://schemas.openxmlformats.org/officeDocument/2006/relationships/image" Target="../media/image1175.png"/><Relationship Id="rId449" Type="http://schemas.openxmlformats.org/officeDocument/2006/relationships/customXml" Target="../ink/ink1236.xml"/><Relationship Id="rId614" Type="http://schemas.openxmlformats.org/officeDocument/2006/relationships/image" Target="../media/image1278.png"/><Relationship Id="rId211" Type="http://schemas.openxmlformats.org/officeDocument/2006/relationships/customXml" Target="../ink/ink1116.xml"/><Relationship Id="rId253" Type="http://schemas.openxmlformats.org/officeDocument/2006/relationships/customXml" Target="../ink/ink1137.xml"/><Relationship Id="rId295" Type="http://schemas.openxmlformats.org/officeDocument/2006/relationships/image" Target="../media/image1119.png"/><Relationship Id="rId309" Type="http://schemas.openxmlformats.org/officeDocument/2006/relationships/image" Target="../media/image1126.png"/><Relationship Id="rId460" Type="http://schemas.openxmlformats.org/officeDocument/2006/relationships/image" Target="../media/image1201.png"/><Relationship Id="rId516" Type="http://schemas.openxmlformats.org/officeDocument/2006/relationships/image" Target="../media/image1229.png"/><Relationship Id="rId48" Type="http://schemas.openxmlformats.org/officeDocument/2006/relationships/customXml" Target="../ink/ink1033.xml"/><Relationship Id="rId113" Type="http://schemas.openxmlformats.org/officeDocument/2006/relationships/image" Target="../media/image1031.png"/><Relationship Id="rId320" Type="http://schemas.openxmlformats.org/officeDocument/2006/relationships/customXml" Target="../ink/ink1171.xml"/><Relationship Id="rId558" Type="http://schemas.openxmlformats.org/officeDocument/2006/relationships/image" Target="../media/image1250.png"/><Relationship Id="rId155" Type="http://schemas.openxmlformats.org/officeDocument/2006/relationships/image" Target="../media/image1051.png"/><Relationship Id="rId197" Type="http://schemas.openxmlformats.org/officeDocument/2006/relationships/image" Target="../media/image1071.png"/><Relationship Id="rId362" Type="http://schemas.openxmlformats.org/officeDocument/2006/relationships/customXml" Target="../ink/ink1192.xml"/><Relationship Id="rId418" Type="http://schemas.openxmlformats.org/officeDocument/2006/relationships/image" Target="../media/image1180.png"/><Relationship Id="rId222" Type="http://schemas.openxmlformats.org/officeDocument/2006/relationships/image" Target="../media/image1083.png"/><Relationship Id="rId264" Type="http://schemas.openxmlformats.org/officeDocument/2006/relationships/image" Target="../media/image1104.png"/><Relationship Id="rId471" Type="http://schemas.openxmlformats.org/officeDocument/2006/relationships/customXml" Target="../ink/ink1247.xml"/><Relationship Id="rId17" Type="http://schemas.openxmlformats.org/officeDocument/2006/relationships/image" Target="../media/image984.png"/><Relationship Id="rId59" Type="http://schemas.openxmlformats.org/officeDocument/2006/relationships/image" Target="../media/image1005.png"/><Relationship Id="rId124" Type="http://schemas.openxmlformats.org/officeDocument/2006/relationships/image" Target="../media/image1036.png"/><Relationship Id="rId527" Type="http://schemas.openxmlformats.org/officeDocument/2006/relationships/customXml" Target="../ink/ink1275.xml"/><Relationship Id="rId569" Type="http://schemas.openxmlformats.org/officeDocument/2006/relationships/customXml" Target="../ink/ink1296.xml"/><Relationship Id="rId70" Type="http://schemas.openxmlformats.org/officeDocument/2006/relationships/customXml" Target="../ink/ink1044.xml"/><Relationship Id="rId166" Type="http://schemas.openxmlformats.org/officeDocument/2006/relationships/customXml" Target="../ink/ink1093.xml"/><Relationship Id="rId331" Type="http://schemas.openxmlformats.org/officeDocument/2006/relationships/image" Target="../media/image1137.png"/><Relationship Id="rId373" Type="http://schemas.openxmlformats.org/officeDocument/2006/relationships/image" Target="../media/image1158.png"/><Relationship Id="rId429" Type="http://schemas.openxmlformats.org/officeDocument/2006/relationships/customXml" Target="../ink/ink1226.xml"/><Relationship Id="rId580" Type="http://schemas.openxmlformats.org/officeDocument/2006/relationships/image" Target="../media/image1261.png"/><Relationship Id="rId1" Type="http://schemas.openxmlformats.org/officeDocument/2006/relationships/slideLayout" Target="../slideLayouts/slideLayout7.xml"/><Relationship Id="rId233" Type="http://schemas.openxmlformats.org/officeDocument/2006/relationships/customXml" Target="../ink/ink1127.xml"/><Relationship Id="rId440" Type="http://schemas.openxmlformats.org/officeDocument/2006/relationships/image" Target="../media/image1191.png"/><Relationship Id="rId28" Type="http://schemas.openxmlformats.org/officeDocument/2006/relationships/customXml" Target="../ink/ink1023.xml"/><Relationship Id="rId275" Type="http://schemas.openxmlformats.org/officeDocument/2006/relationships/customXml" Target="../ink/ink1148.xml"/><Relationship Id="rId300" Type="http://schemas.openxmlformats.org/officeDocument/2006/relationships/customXml" Target="../ink/ink1161.xml"/><Relationship Id="rId482" Type="http://schemas.openxmlformats.org/officeDocument/2006/relationships/image" Target="../media/image1212.png"/><Relationship Id="rId538" Type="http://schemas.openxmlformats.org/officeDocument/2006/relationships/image" Target="../media/image1240.png"/><Relationship Id="rId81" Type="http://schemas.openxmlformats.org/officeDocument/2006/relationships/image" Target="../media/image1016.png"/><Relationship Id="rId135" Type="http://schemas.openxmlformats.org/officeDocument/2006/relationships/image" Target="../media/image1041.png"/><Relationship Id="rId177" Type="http://schemas.openxmlformats.org/officeDocument/2006/relationships/image" Target="../media/image1061.png"/><Relationship Id="rId342" Type="http://schemas.openxmlformats.org/officeDocument/2006/relationships/customXml" Target="../ink/ink1182.xml"/><Relationship Id="rId384" Type="http://schemas.openxmlformats.org/officeDocument/2006/relationships/customXml" Target="../ink/ink1203.xml"/><Relationship Id="rId591" Type="http://schemas.openxmlformats.org/officeDocument/2006/relationships/customXml" Target="../ink/ink1307.xml"/><Relationship Id="rId605" Type="http://schemas.openxmlformats.org/officeDocument/2006/relationships/customXml" Target="../ink/ink1314.xml"/><Relationship Id="rId202" Type="http://schemas.openxmlformats.org/officeDocument/2006/relationships/customXml" Target="../ink/ink1111.xml"/><Relationship Id="rId244" Type="http://schemas.openxmlformats.org/officeDocument/2006/relationships/image" Target="../media/image1094.png"/><Relationship Id="rId39" Type="http://schemas.openxmlformats.org/officeDocument/2006/relationships/image" Target="../media/image995.png"/><Relationship Id="rId286" Type="http://schemas.openxmlformats.org/officeDocument/2006/relationships/customXml" Target="../ink/ink1154.xml"/><Relationship Id="rId451" Type="http://schemas.openxmlformats.org/officeDocument/2006/relationships/customXml" Target="../ink/ink1237.xml"/><Relationship Id="rId493" Type="http://schemas.openxmlformats.org/officeDocument/2006/relationships/customXml" Target="../ink/ink1258.xml"/><Relationship Id="rId507" Type="http://schemas.openxmlformats.org/officeDocument/2006/relationships/customXml" Target="../ink/ink1265.xml"/><Relationship Id="rId549" Type="http://schemas.openxmlformats.org/officeDocument/2006/relationships/customXml" Target="../ink/ink1286.xml"/><Relationship Id="rId50" Type="http://schemas.openxmlformats.org/officeDocument/2006/relationships/customXml" Target="../ink/ink1034.xml"/><Relationship Id="rId104" Type="http://schemas.openxmlformats.org/officeDocument/2006/relationships/customXml" Target="../ink/ink1061.xml"/><Relationship Id="rId146" Type="http://schemas.openxmlformats.org/officeDocument/2006/relationships/customXml" Target="../ink/ink1083.xml"/><Relationship Id="rId188" Type="http://schemas.openxmlformats.org/officeDocument/2006/relationships/customXml" Target="../ink/ink1104.xml"/><Relationship Id="rId311" Type="http://schemas.openxmlformats.org/officeDocument/2006/relationships/image" Target="../media/image1127.png"/><Relationship Id="rId353" Type="http://schemas.openxmlformats.org/officeDocument/2006/relationships/image" Target="../media/image1148.png"/><Relationship Id="rId395" Type="http://schemas.openxmlformats.org/officeDocument/2006/relationships/image" Target="../media/image1169.png"/><Relationship Id="rId409" Type="http://schemas.openxmlformats.org/officeDocument/2006/relationships/image" Target="../media/image1176.png"/><Relationship Id="rId560" Type="http://schemas.openxmlformats.org/officeDocument/2006/relationships/image" Target="../media/image1251.png"/><Relationship Id="rId92" Type="http://schemas.openxmlformats.org/officeDocument/2006/relationships/customXml" Target="../ink/ink1055.xml"/><Relationship Id="rId213" Type="http://schemas.openxmlformats.org/officeDocument/2006/relationships/customXml" Target="../ink/ink1117.xml"/><Relationship Id="rId420" Type="http://schemas.openxmlformats.org/officeDocument/2006/relationships/image" Target="../media/image1181.png"/><Relationship Id="rId616" Type="http://schemas.openxmlformats.org/officeDocument/2006/relationships/image" Target="../media/image1279.png"/><Relationship Id="rId255" Type="http://schemas.openxmlformats.org/officeDocument/2006/relationships/customXml" Target="../ink/ink1138.xml"/><Relationship Id="rId297" Type="http://schemas.openxmlformats.org/officeDocument/2006/relationships/image" Target="../media/image1120.png"/><Relationship Id="rId462" Type="http://schemas.openxmlformats.org/officeDocument/2006/relationships/image" Target="../media/image1202.png"/><Relationship Id="rId518" Type="http://schemas.openxmlformats.org/officeDocument/2006/relationships/image" Target="../media/image1230.png"/><Relationship Id="rId115" Type="http://schemas.openxmlformats.org/officeDocument/2006/relationships/image" Target="../media/image1032.png"/><Relationship Id="rId157" Type="http://schemas.openxmlformats.org/officeDocument/2006/relationships/image" Target="../media/image1052.png"/><Relationship Id="rId322" Type="http://schemas.openxmlformats.org/officeDocument/2006/relationships/customXml" Target="../ink/ink1172.xml"/><Relationship Id="rId364" Type="http://schemas.openxmlformats.org/officeDocument/2006/relationships/customXml" Target="../ink/ink1193.xml"/><Relationship Id="rId61" Type="http://schemas.openxmlformats.org/officeDocument/2006/relationships/image" Target="../media/image1006.png"/><Relationship Id="rId199" Type="http://schemas.openxmlformats.org/officeDocument/2006/relationships/image" Target="../media/image1072.png"/><Relationship Id="rId571" Type="http://schemas.openxmlformats.org/officeDocument/2006/relationships/customXml" Target="../ink/ink1297.xml"/><Relationship Id="rId19" Type="http://schemas.openxmlformats.org/officeDocument/2006/relationships/image" Target="../media/image985.png"/><Relationship Id="rId224" Type="http://schemas.openxmlformats.org/officeDocument/2006/relationships/image" Target="../media/image1084.png"/><Relationship Id="rId266" Type="http://schemas.openxmlformats.org/officeDocument/2006/relationships/image" Target="../media/image1105.png"/><Relationship Id="rId431" Type="http://schemas.openxmlformats.org/officeDocument/2006/relationships/customXml" Target="../ink/ink1227.xml"/><Relationship Id="rId473" Type="http://schemas.openxmlformats.org/officeDocument/2006/relationships/customXml" Target="../ink/ink1248.xml"/><Relationship Id="rId529" Type="http://schemas.openxmlformats.org/officeDocument/2006/relationships/customXml" Target="../ink/ink1276.xml"/><Relationship Id="rId30" Type="http://schemas.openxmlformats.org/officeDocument/2006/relationships/customXml" Target="../ink/ink1024.xml"/><Relationship Id="rId126" Type="http://schemas.openxmlformats.org/officeDocument/2006/relationships/image" Target="../media/image1037.png"/><Relationship Id="rId168" Type="http://schemas.openxmlformats.org/officeDocument/2006/relationships/customXml" Target="../ink/ink1094.xml"/><Relationship Id="rId333" Type="http://schemas.openxmlformats.org/officeDocument/2006/relationships/image" Target="../media/image1138.png"/><Relationship Id="rId540" Type="http://schemas.openxmlformats.org/officeDocument/2006/relationships/image" Target="../media/image1241.png"/><Relationship Id="rId72" Type="http://schemas.openxmlformats.org/officeDocument/2006/relationships/customXml" Target="../ink/ink1045.xml"/><Relationship Id="rId375" Type="http://schemas.openxmlformats.org/officeDocument/2006/relationships/image" Target="../media/image1159.png"/><Relationship Id="rId582" Type="http://schemas.openxmlformats.org/officeDocument/2006/relationships/image" Target="../media/image1262.png"/><Relationship Id="rId3" Type="http://schemas.openxmlformats.org/officeDocument/2006/relationships/image" Target="../media/image977.png"/><Relationship Id="rId235" Type="http://schemas.openxmlformats.org/officeDocument/2006/relationships/customXml" Target="../ink/ink1128.xml"/><Relationship Id="rId277" Type="http://schemas.openxmlformats.org/officeDocument/2006/relationships/image" Target="../media/image1110.png"/><Relationship Id="rId400" Type="http://schemas.openxmlformats.org/officeDocument/2006/relationships/customXml" Target="../ink/ink1211.xml"/><Relationship Id="rId442" Type="http://schemas.openxmlformats.org/officeDocument/2006/relationships/image" Target="../media/image1192.png"/><Relationship Id="rId484" Type="http://schemas.openxmlformats.org/officeDocument/2006/relationships/image" Target="../media/image1213.png"/><Relationship Id="rId137" Type="http://schemas.openxmlformats.org/officeDocument/2006/relationships/image" Target="../media/image1042.png"/><Relationship Id="rId302" Type="http://schemas.openxmlformats.org/officeDocument/2006/relationships/customXml" Target="../ink/ink1162.xml"/><Relationship Id="rId344" Type="http://schemas.openxmlformats.org/officeDocument/2006/relationships/customXml" Target="../ink/ink1183.xml"/><Relationship Id="rId41" Type="http://schemas.openxmlformats.org/officeDocument/2006/relationships/image" Target="../media/image996.png"/><Relationship Id="rId83" Type="http://schemas.openxmlformats.org/officeDocument/2006/relationships/image" Target="../media/image1017.png"/><Relationship Id="rId179" Type="http://schemas.openxmlformats.org/officeDocument/2006/relationships/image" Target="../media/image1062.png"/><Relationship Id="rId386" Type="http://schemas.openxmlformats.org/officeDocument/2006/relationships/customXml" Target="../ink/ink1204.xml"/><Relationship Id="rId551" Type="http://schemas.openxmlformats.org/officeDocument/2006/relationships/customXml" Target="../ink/ink1287.xml"/><Relationship Id="rId593" Type="http://schemas.openxmlformats.org/officeDocument/2006/relationships/customXml" Target="../ink/ink1308.xml"/><Relationship Id="rId607" Type="http://schemas.openxmlformats.org/officeDocument/2006/relationships/customXml" Target="../ink/ink1315.xml"/><Relationship Id="rId190" Type="http://schemas.openxmlformats.org/officeDocument/2006/relationships/customXml" Target="../ink/ink1105.xml"/><Relationship Id="rId204" Type="http://schemas.openxmlformats.org/officeDocument/2006/relationships/customXml" Target="../ink/ink1112.xml"/><Relationship Id="rId246" Type="http://schemas.openxmlformats.org/officeDocument/2006/relationships/image" Target="../media/image1095.png"/><Relationship Id="rId288" Type="http://schemas.openxmlformats.org/officeDocument/2006/relationships/customXml" Target="../ink/ink1155.xml"/><Relationship Id="rId411" Type="http://schemas.openxmlformats.org/officeDocument/2006/relationships/image" Target="../media/image1177.png"/><Relationship Id="rId453" Type="http://schemas.openxmlformats.org/officeDocument/2006/relationships/customXml" Target="../ink/ink1238.xml"/><Relationship Id="rId509" Type="http://schemas.openxmlformats.org/officeDocument/2006/relationships/customXml" Target="../ink/ink1266.xml"/><Relationship Id="rId106" Type="http://schemas.openxmlformats.org/officeDocument/2006/relationships/customXml" Target="../ink/ink1062.xml"/><Relationship Id="rId313" Type="http://schemas.openxmlformats.org/officeDocument/2006/relationships/image" Target="../media/image1128.png"/><Relationship Id="rId495" Type="http://schemas.openxmlformats.org/officeDocument/2006/relationships/customXml" Target="../ink/ink1259.xml"/><Relationship Id="rId10" Type="http://schemas.openxmlformats.org/officeDocument/2006/relationships/customXml" Target="../ink/ink1014.xml"/><Relationship Id="rId52" Type="http://schemas.openxmlformats.org/officeDocument/2006/relationships/customXml" Target="../ink/ink1035.xml"/><Relationship Id="rId94" Type="http://schemas.openxmlformats.org/officeDocument/2006/relationships/customXml" Target="../ink/ink1056.xml"/><Relationship Id="rId148" Type="http://schemas.openxmlformats.org/officeDocument/2006/relationships/customXml" Target="../ink/ink1084.xml"/><Relationship Id="rId355" Type="http://schemas.openxmlformats.org/officeDocument/2006/relationships/image" Target="../media/image1149.png"/><Relationship Id="rId397" Type="http://schemas.openxmlformats.org/officeDocument/2006/relationships/image" Target="../media/image1170.png"/><Relationship Id="rId520" Type="http://schemas.openxmlformats.org/officeDocument/2006/relationships/image" Target="../media/image1231.png"/><Relationship Id="rId562" Type="http://schemas.openxmlformats.org/officeDocument/2006/relationships/image" Target="../media/image1252.png"/><Relationship Id="rId618" Type="http://schemas.openxmlformats.org/officeDocument/2006/relationships/image" Target="../media/image1280.png"/><Relationship Id="rId215" Type="http://schemas.openxmlformats.org/officeDocument/2006/relationships/customXml" Target="../ink/ink1118.xml"/><Relationship Id="rId257" Type="http://schemas.openxmlformats.org/officeDocument/2006/relationships/customXml" Target="../ink/ink1139.xml"/><Relationship Id="rId422" Type="http://schemas.openxmlformats.org/officeDocument/2006/relationships/image" Target="../media/image1182.png"/><Relationship Id="rId464" Type="http://schemas.openxmlformats.org/officeDocument/2006/relationships/image" Target="../media/image1203.png"/><Relationship Id="rId299" Type="http://schemas.openxmlformats.org/officeDocument/2006/relationships/image" Target="../media/image1121.png"/><Relationship Id="rId63" Type="http://schemas.openxmlformats.org/officeDocument/2006/relationships/image" Target="../media/image1007.png"/><Relationship Id="rId159" Type="http://schemas.openxmlformats.org/officeDocument/2006/relationships/image" Target="../media/image1053.png"/><Relationship Id="rId366" Type="http://schemas.openxmlformats.org/officeDocument/2006/relationships/customXml" Target="../ink/ink1194.xml"/><Relationship Id="rId573" Type="http://schemas.openxmlformats.org/officeDocument/2006/relationships/customXml" Target="../ink/ink1298.xml"/><Relationship Id="rId226" Type="http://schemas.openxmlformats.org/officeDocument/2006/relationships/image" Target="../media/image1085.png"/><Relationship Id="rId433" Type="http://schemas.openxmlformats.org/officeDocument/2006/relationships/customXml" Target="../ink/ink1228.xml"/><Relationship Id="rId74" Type="http://schemas.openxmlformats.org/officeDocument/2006/relationships/customXml" Target="../ink/ink1046.xml"/><Relationship Id="rId377" Type="http://schemas.openxmlformats.org/officeDocument/2006/relationships/image" Target="../media/image1160.png"/><Relationship Id="rId500" Type="http://schemas.openxmlformats.org/officeDocument/2006/relationships/image" Target="../media/image1221.png"/><Relationship Id="rId584" Type="http://schemas.openxmlformats.org/officeDocument/2006/relationships/image" Target="../media/image1263.png"/><Relationship Id="rId5" Type="http://schemas.openxmlformats.org/officeDocument/2006/relationships/image" Target="../media/image978.png"/><Relationship Id="rId237" Type="http://schemas.openxmlformats.org/officeDocument/2006/relationships/customXml" Target="../ink/ink1129.xml"/><Relationship Id="rId444" Type="http://schemas.openxmlformats.org/officeDocument/2006/relationships/image" Target="../media/image1193.png"/><Relationship Id="rId290" Type="http://schemas.openxmlformats.org/officeDocument/2006/relationships/customXml" Target="../ink/ink1156.xml"/><Relationship Id="rId304" Type="http://schemas.openxmlformats.org/officeDocument/2006/relationships/customXml" Target="../ink/ink1163.xml"/><Relationship Id="rId388" Type="http://schemas.openxmlformats.org/officeDocument/2006/relationships/customXml" Target="../ink/ink1205.xml"/><Relationship Id="rId511" Type="http://schemas.openxmlformats.org/officeDocument/2006/relationships/customXml" Target="../ink/ink1267.xml"/><Relationship Id="rId609" Type="http://schemas.openxmlformats.org/officeDocument/2006/relationships/customXml" Target="../ink/ink1316.xml"/><Relationship Id="rId85" Type="http://schemas.openxmlformats.org/officeDocument/2006/relationships/image" Target="../media/image163.png"/><Relationship Id="rId150" Type="http://schemas.openxmlformats.org/officeDocument/2006/relationships/customXml" Target="../ink/ink1085.xml"/><Relationship Id="rId595" Type="http://schemas.openxmlformats.org/officeDocument/2006/relationships/customXml" Target="../ink/ink1309.xml"/><Relationship Id="rId248" Type="http://schemas.openxmlformats.org/officeDocument/2006/relationships/image" Target="../media/image1096.png"/><Relationship Id="rId455" Type="http://schemas.openxmlformats.org/officeDocument/2006/relationships/customXml" Target="../ink/ink1239.xml"/><Relationship Id="rId12" Type="http://schemas.openxmlformats.org/officeDocument/2006/relationships/customXml" Target="../ink/ink1015.xml"/><Relationship Id="rId108" Type="http://schemas.openxmlformats.org/officeDocument/2006/relationships/customXml" Target="../ink/ink1063.xml"/><Relationship Id="rId315" Type="http://schemas.openxmlformats.org/officeDocument/2006/relationships/image" Target="../media/image1129.png"/><Relationship Id="rId522" Type="http://schemas.openxmlformats.org/officeDocument/2006/relationships/image" Target="../media/image1232.png"/><Relationship Id="rId96" Type="http://schemas.openxmlformats.org/officeDocument/2006/relationships/customXml" Target="../ink/ink1057.xml"/><Relationship Id="rId161" Type="http://schemas.openxmlformats.org/officeDocument/2006/relationships/image" Target="../media/image1054.png"/><Relationship Id="rId399" Type="http://schemas.openxmlformats.org/officeDocument/2006/relationships/image" Target="../media/image1171.png"/><Relationship Id="rId259" Type="http://schemas.openxmlformats.org/officeDocument/2006/relationships/customXml" Target="../ink/ink1140.xml"/><Relationship Id="rId466" Type="http://schemas.openxmlformats.org/officeDocument/2006/relationships/image" Target="../media/image1204.png"/><Relationship Id="rId23" Type="http://schemas.openxmlformats.org/officeDocument/2006/relationships/image" Target="../media/image987.png"/><Relationship Id="rId119" Type="http://schemas.openxmlformats.org/officeDocument/2006/relationships/image" Target="../media/image1034.png"/><Relationship Id="rId326" Type="http://schemas.openxmlformats.org/officeDocument/2006/relationships/customXml" Target="../ink/ink1174.xml"/><Relationship Id="rId533" Type="http://schemas.openxmlformats.org/officeDocument/2006/relationships/customXml" Target="../ink/ink1278.xml"/><Relationship Id="rId172" Type="http://schemas.openxmlformats.org/officeDocument/2006/relationships/customXml" Target="../ink/ink1096.xml"/><Relationship Id="rId477" Type="http://schemas.openxmlformats.org/officeDocument/2006/relationships/customXml" Target="../ink/ink1250.xml"/><Relationship Id="rId600" Type="http://schemas.openxmlformats.org/officeDocument/2006/relationships/image" Target="../media/image1271.png"/><Relationship Id="rId337" Type="http://schemas.openxmlformats.org/officeDocument/2006/relationships/image" Target="../media/image1140.png"/><Relationship Id="rId34" Type="http://schemas.openxmlformats.org/officeDocument/2006/relationships/customXml" Target="../ink/ink1026.xml"/><Relationship Id="rId544" Type="http://schemas.openxmlformats.org/officeDocument/2006/relationships/image" Target="../media/image1243.png"/><Relationship Id="rId183" Type="http://schemas.openxmlformats.org/officeDocument/2006/relationships/image" Target="../media/image1064.png"/><Relationship Id="rId390" Type="http://schemas.openxmlformats.org/officeDocument/2006/relationships/customXml" Target="../ink/ink1206.xml"/><Relationship Id="rId404" Type="http://schemas.openxmlformats.org/officeDocument/2006/relationships/customXml" Target="../ink/ink1213.xml"/><Relationship Id="rId611" Type="http://schemas.openxmlformats.org/officeDocument/2006/relationships/customXml" Target="../ink/ink1317.xml"/><Relationship Id="rId250" Type="http://schemas.openxmlformats.org/officeDocument/2006/relationships/image" Target="../media/image1097.png"/><Relationship Id="rId488" Type="http://schemas.openxmlformats.org/officeDocument/2006/relationships/image" Target="../media/image1215.png"/><Relationship Id="rId45" Type="http://schemas.openxmlformats.org/officeDocument/2006/relationships/image" Target="../media/image998.png"/><Relationship Id="rId110" Type="http://schemas.openxmlformats.org/officeDocument/2006/relationships/customXml" Target="../ink/ink1064.xml"/><Relationship Id="rId348" Type="http://schemas.openxmlformats.org/officeDocument/2006/relationships/customXml" Target="../ink/ink1185.xml"/><Relationship Id="rId555" Type="http://schemas.openxmlformats.org/officeDocument/2006/relationships/customXml" Target="../ink/ink1289.xml"/><Relationship Id="rId194" Type="http://schemas.openxmlformats.org/officeDocument/2006/relationships/customXml" Target="../ink/ink1107.xml"/><Relationship Id="rId208" Type="http://schemas.openxmlformats.org/officeDocument/2006/relationships/customXml" Target="../ink/ink1114.xml"/><Relationship Id="rId415" Type="http://schemas.openxmlformats.org/officeDocument/2006/relationships/customXml" Target="../ink/ink1219.xml"/><Relationship Id="rId261" Type="http://schemas.openxmlformats.org/officeDocument/2006/relationships/customXml" Target="../ink/ink1141.xml"/><Relationship Id="rId499" Type="http://schemas.openxmlformats.org/officeDocument/2006/relationships/customXml" Target="../ink/ink1261.xml"/><Relationship Id="rId56" Type="http://schemas.openxmlformats.org/officeDocument/2006/relationships/customXml" Target="../ink/ink1037.xml"/><Relationship Id="rId359" Type="http://schemas.openxmlformats.org/officeDocument/2006/relationships/image" Target="../media/image1151.png"/><Relationship Id="rId566" Type="http://schemas.openxmlformats.org/officeDocument/2006/relationships/image" Target="../media/image1254.png"/><Relationship Id="rId121" Type="http://schemas.openxmlformats.org/officeDocument/2006/relationships/image" Target="../media/image1035.png"/><Relationship Id="rId219" Type="http://schemas.openxmlformats.org/officeDocument/2006/relationships/customXml" Target="../ink/ink1120.xml"/><Relationship Id="rId426" Type="http://schemas.openxmlformats.org/officeDocument/2006/relationships/image" Target="../media/image1184.png"/><Relationship Id="rId67" Type="http://schemas.openxmlformats.org/officeDocument/2006/relationships/image" Target="../media/image1009.png"/><Relationship Id="rId272" Type="http://schemas.openxmlformats.org/officeDocument/2006/relationships/image" Target="../media/image1108.png"/><Relationship Id="rId577" Type="http://schemas.openxmlformats.org/officeDocument/2006/relationships/customXml" Target="../ink/ink1300.xml"/></Relationships>
</file>

<file path=ppt/slides/_rels/slide2.xml.rels><?xml version="1.0" encoding="UTF-8" standalone="yes"?>
<Relationships xmlns="http://schemas.openxmlformats.org/package/2006/relationships"><Relationship Id="rId3" Type="http://schemas.openxmlformats.org/officeDocument/2006/relationships/hyperlink" Target="https://jade-hs.zoom-x.de/j/64843766756?pwd=lSRgFjY6B9HOpFZirXrOI5dD6BYTVM.1"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mailto:bernhard.koester@jade-hs.de" TargetMode="Externa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NULL"/></Relationships>
</file>

<file path=ppt/slides/_rels/slide27.xml.rels><?xml version="1.0" encoding="UTF-8" standalone="yes"?>
<Relationships xmlns="http://schemas.openxmlformats.org/package/2006/relationships"><Relationship Id="rId3" Type="http://schemas.openxmlformats.org/officeDocument/2006/relationships/image" Target="../media/image128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82.png"/></Relationships>
</file>

<file path=ppt/slides/_rels/slide28.xml.rels><?xml version="1.0" encoding="UTF-8" standalone="yes"?>
<Relationships xmlns="http://schemas.openxmlformats.org/package/2006/relationships"><Relationship Id="rId3" Type="http://schemas.openxmlformats.org/officeDocument/2006/relationships/image" Target="../media/image4400.png"/><Relationship Id="rId7" Type="http://schemas.openxmlformats.org/officeDocument/2006/relationships/image" Target="../media/image460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450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0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0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ustomXml" Target="../ink/ink17.xml"/><Relationship Id="rId7" Type="http://schemas.openxmlformats.org/officeDocument/2006/relationships/customXml" Target="../ink/ink19.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customXml" Target="../ink/ink18.xml"/><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customXml" Target="../ink/ink20.xml"/></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customXml" Target="../ink/ink25.xml"/><Relationship Id="rId5" Type="http://schemas.openxmlformats.org/officeDocument/2006/relationships/customXml" Target="../ink/ink22.xm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customXml" Target="../ink/ink24.xml"/></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customXml" Target="../ink/ink31.xml"/><Relationship Id="rId18" Type="http://schemas.openxmlformats.org/officeDocument/2006/relationships/image" Target="../media/image50.png"/><Relationship Id="rId3" Type="http://schemas.openxmlformats.org/officeDocument/2006/relationships/customXml" Target="../ink/ink26.xml"/><Relationship Id="rId7" Type="http://schemas.openxmlformats.org/officeDocument/2006/relationships/customXml" Target="../ink/ink28.xml"/><Relationship Id="rId12" Type="http://schemas.openxmlformats.org/officeDocument/2006/relationships/image" Target="../media/image47.png"/><Relationship Id="rId17" Type="http://schemas.openxmlformats.org/officeDocument/2006/relationships/customXml" Target="../ink/ink33.xml"/><Relationship Id="rId2" Type="http://schemas.openxmlformats.org/officeDocument/2006/relationships/notesSlide" Target="../notesSlides/notesSlide4.xml"/><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customXml" Target="../ink/ink30.xml"/><Relationship Id="rId5" Type="http://schemas.openxmlformats.org/officeDocument/2006/relationships/customXml" Target="../ink/ink27.xml"/><Relationship Id="rId15" Type="http://schemas.openxmlformats.org/officeDocument/2006/relationships/customXml" Target="../ink/ink32.xml"/><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customXml" Target="../ink/ink29.xml"/><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customXml" Target="../ink/ink39.xml"/><Relationship Id="rId18" Type="http://schemas.openxmlformats.org/officeDocument/2006/relationships/image" Target="../media/image58.png"/><Relationship Id="rId3" Type="http://schemas.openxmlformats.org/officeDocument/2006/relationships/customXml" Target="../ink/ink34.xml"/><Relationship Id="rId21" Type="http://schemas.openxmlformats.org/officeDocument/2006/relationships/customXml" Target="../ink/ink43.xml"/><Relationship Id="rId7" Type="http://schemas.openxmlformats.org/officeDocument/2006/relationships/customXml" Target="../ink/ink36.xml"/><Relationship Id="rId12" Type="http://schemas.openxmlformats.org/officeDocument/2006/relationships/image" Target="../media/image55.png"/><Relationship Id="rId17" Type="http://schemas.openxmlformats.org/officeDocument/2006/relationships/customXml" Target="../ink/ink41.xml"/><Relationship Id="rId2" Type="http://schemas.openxmlformats.org/officeDocument/2006/relationships/notesSlide" Target="../notesSlides/notesSlide5.xml"/><Relationship Id="rId16" Type="http://schemas.openxmlformats.org/officeDocument/2006/relationships/image" Target="../media/image57.pn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customXml" Target="../ink/ink38.xml"/><Relationship Id="rId24" Type="http://schemas.openxmlformats.org/officeDocument/2006/relationships/image" Target="../media/image61.png"/><Relationship Id="rId5" Type="http://schemas.openxmlformats.org/officeDocument/2006/relationships/customXml" Target="../ink/ink35.xml"/><Relationship Id="rId15" Type="http://schemas.openxmlformats.org/officeDocument/2006/relationships/customXml" Target="../ink/ink40.xml"/><Relationship Id="rId23" Type="http://schemas.openxmlformats.org/officeDocument/2006/relationships/customXml" Target="../ink/ink44.xml"/><Relationship Id="rId10" Type="http://schemas.openxmlformats.org/officeDocument/2006/relationships/image" Target="../media/image54.png"/><Relationship Id="rId19" Type="http://schemas.openxmlformats.org/officeDocument/2006/relationships/customXml" Target="../ink/ink42.xml"/><Relationship Id="rId4" Type="http://schemas.openxmlformats.org/officeDocument/2006/relationships/image" Target="../media/image51.png"/><Relationship Id="rId9" Type="http://schemas.openxmlformats.org/officeDocument/2006/relationships/customXml" Target="../ink/ink37.xml"/><Relationship Id="rId14" Type="http://schemas.openxmlformats.org/officeDocument/2006/relationships/image" Target="../media/image56.png"/><Relationship Id="rId22" Type="http://schemas.openxmlformats.org/officeDocument/2006/relationships/image" Target="../media/image60.png"/></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customXml" Target="../ink/ink50.xml"/><Relationship Id="rId18" Type="http://schemas.openxmlformats.org/officeDocument/2006/relationships/image" Target="../media/image69.png"/><Relationship Id="rId3" Type="http://schemas.openxmlformats.org/officeDocument/2006/relationships/customXml" Target="../ink/ink45.xml"/><Relationship Id="rId7" Type="http://schemas.openxmlformats.org/officeDocument/2006/relationships/customXml" Target="../ink/ink47.xml"/><Relationship Id="rId12" Type="http://schemas.openxmlformats.org/officeDocument/2006/relationships/image" Target="../media/image66.png"/><Relationship Id="rId17" Type="http://schemas.openxmlformats.org/officeDocument/2006/relationships/customXml" Target="../ink/ink52.xml"/><Relationship Id="rId2" Type="http://schemas.openxmlformats.org/officeDocument/2006/relationships/notesSlide" Target="../notesSlides/notesSlide6.xml"/><Relationship Id="rId16"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customXml" Target="../ink/ink49.xml"/><Relationship Id="rId5" Type="http://schemas.openxmlformats.org/officeDocument/2006/relationships/customXml" Target="../ink/ink46.xml"/><Relationship Id="rId15" Type="http://schemas.openxmlformats.org/officeDocument/2006/relationships/customXml" Target="../ink/ink51.xml"/><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customXml" Target="../ink/ink48.xml"/><Relationship Id="rId1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8" cy="1815882"/>
          </a:xfrm>
          <a:prstGeom prst="rect">
            <a:avLst/>
          </a:prstGeom>
          <a:noFill/>
        </p:spPr>
        <p:txBody>
          <a:bodyPr wrap="none" rtlCol="0">
            <a:spAutoFit/>
          </a:bodyPr>
          <a:lstStyle/>
          <a:p>
            <a:pPr algn="ctr"/>
            <a:r>
              <a:rPr lang="de-DE" sz="2800" b="1" u="sng" dirty="0"/>
              <a:t>T</a:t>
            </a:r>
            <a:r>
              <a:rPr lang="de-DE" sz="2800" b="1" u="sng"/>
              <a: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grpSp>
        <p:nvGrpSpPr>
          <p:cNvPr id="4" name="Gruppieren 3">
            <a:extLst>
              <a:ext uri="{FF2B5EF4-FFF2-40B4-BE49-F238E27FC236}">
                <a16:creationId xmlns:a16="http://schemas.microsoft.com/office/drawing/2014/main" id="{FF7A5DE9-9161-4BD5-BF65-DDCFF9E8F8A7}"/>
              </a:ext>
            </a:extLst>
          </p:cNvPr>
          <p:cNvGrpSpPr/>
          <p:nvPr/>
        </p:nvGrpSpPr>
        <p:grpSpPr>
          <a:xfrm>
            <a:off x="11597757" y="837165"/>
            <a:ext cx="237960" cy="174960"/>
            <a:chOff x="11597757" y="837165"/>
            <a:chExt cx="237960" cy="174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1A61871-E08D-41A9-B9AD-96831CEDAAD0}"/>
                    </a:ext>
                  </a:extLst>
                </p14:cNvPr>
                <p14:cNvContentPartPr/>
                <p14:nvPr/>
              </p14:nvContentPartPr>
              <p14:xfrm>
                <a:off x="11614317" y="845805"/>
                <a:ext cx="136800" cy="166320"/>
              </p14:xfrm>
            </p:contentPart>
          </mc:Choice>
          <mc:Fallback xmlns="">
            <p:pic>
              <p:nvPicPr>
                <p:cNvPr id="2" name="Freihand 1">
                  <a:extLst>
                    <a:ext uri="{FF2B5EF4-FFF2-40B4-BE49-F238E27FC236}">
                      <a16:creationId xmlns:a16="http://schemas.microsoft.com/office/drawing/2014/main" id="{21A61871-E08D-41A9-B9AD-96831CEDAAD0}"/>
                    </a:ext>
                  </a:extLst>
                </p:cNvPr>
                <p:cNvPicPr/>
                <p:nvPr/>
              </p:nvPicPr>
              <p:blipFill>
                <a:blip r:embed="rId6"/>
                <a:stretch>
                  <a:fillRect/>
                </a:stretch>
              </p:blipFill>
              <p:spPr>
                <a:xfrm>
                  <a:off x="11605677" y="836805"/>
                  <a:ext cx="154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274D634-E7AF-4050-9F05-BF30C76645C6}"/>
                    </a:ext>
                  </a:extLst>
                </p14:cNvPr>
                <p14:cNvContentPartPr/>
                <p14:nvPr/>
              </p14:nvContentPartPr>
              <p14:xfrm>
                <a:off x="11597757" y="837165"/>
                <a:ext cx="237960" cy="143640"/>
              </p14:xfrm>
            </p:contentPart>
          </mc:Choice>
          <mc:Fallback xmlns="">
            <p:pic>
              <p:nvPicPr>
                <p:cNvPr id="3" name="Freihand 2">
                  <a:extLst>
                    <a:ext uri="{FF2B5EF4-FFF2-40B4-BE49-F238E27FC236}">
                      <a16:creationId xmlns:a16="http://schemas.microsoft.com/office/drawing/2014/main" id="{0274D634-E7AF-4050-9F05-BF30C76645C6}"/>
                    </a:ext>
                  </a:extLst>
                </p:cNvPr>
                <p:cNvPicPr/>
                <p:nvPr/>
              </p:nvPicPr>
              <p:blipFill>
                <a:blip r:embed="rId8"/>
                <a:stretch>
                  <a:fillRect/>
                </a:stretch>
              </p:blipFill>
              <p:spPr>
                <a:xfrm>
                  <a:off x="11589117" y="828525"/>
                  <a:ext cx="255600" cy="161280"/>
                </a:xfrm>
                <a:prstGeom prst="rect">
                  <a:avLst/>
                </a:prstGeom>
              </p:spPr>
            </p:pic>
          </mc:Fallback>
        </mc:AlternateContent>
      </p:grpSp>
      <p:grpSp>
        <p:nvGrpSpPr>
          <p:cNvPr id="14" name="Gruppieren 13">
            <a:extLst>
              <a:ext uri="{FF2B5EF4-FFF2-40B4-BE49-F238E27FC236}">
                <a16:creationId xmlns:a16="http://schemas.microsoft.com/office/drawing/2014/main" id="{D5EDEB75-032E-40BA-BADE-0E67E28A83F2}"/>
              </a:ext>
            </a:extLst>
          </p:cNvPr>
          <p:cNvGrpSpPr/>
          <p:nvPr/>
        </p:nvGrpSpPr>
        <p:grpSpPr>
          <a:xfrm>
            <a:off x="11590557" y="1290045"/>
            <a:ext cx="188640" cy="240120"/>
            <a:chOff x="11590557" y="1290045"/>
            <a:chExt cx="188640" cy="24012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C17981AB-C83B-44D9-83C8-CFE8F572927A}"/>
                    </a:ext>
                  </a:extLst>
                </p14:cNvPr>
                <p14:cNvContentPartPr/>
                <p14:nvPr/>
              </p14:nvContentPartPr>
              <p14:xfrm>
                <a:off x="11630877" y="1290045"/>
                <a:ext cx="104760" cy="240120"/>
              </p14:xfrm>
            </p:contentPart>
          </mc:Choice>
          <mc:Fallback xmlns="">
            <p:pic>
              <p:nvPicPr>
                <p:cNvPr id="6" name="Freihand 5">
                  <a:extLst>
                    <a:ext uri="{FF2B5EF4-FFF2-40B4-BE49-F238E27FC236}">
                      <a16:creationId xmlns:a16="http://schemas.microsoft.com/office/drawing/2014/main" id="{C17981AB-C83B-44D9-83C8-CFE8F572927A}"/>
                    </a:ext>
                  </a:extLst>
                </p:cNvPr>
                <p:cNvPicPr/>
                <p:nvPr/>
              </p:nvPicPr>
              <p:blipFill>
                <a:blip r:embed="rId10"/>
                <a:stretch>
                  <a:fillRect/>
                </a:stretch>
              </p:blipFill>
              <p:spPr>
                <a:xfrm>
                  <a:off x="11626557" y="1285725"/>
                  <a:ext cx="113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77CF4C8-C9E8-44FE-BEB8-0106C5066478}"/>
                    </a:ext>
                  </a:extLst>
                </p14:cNvPr>
                <p14:cNvContentPartPr/>
                <p14:nvPr/>
              </p14:nvContentPartPr>
              <p14:xfrm>
                <a:off x="11590557" y="1333965"/>
                <a:ext cx="188640" cy="169200"/>
              </p14:xfrm>
            </p:contentPart>
          </mc:Choice>
          <mc:Fallback xmlns="">
            <p:pic>
              <p:nvPicPr>
                <p:cNvPr id="9" name="Freihand 8">
                  <a:extLst>
                    <a:ext uri="{FF2B5EF4-FFF2-40B4-BE49-F238E27FC236}">
                      <a16:creationId xmlns:a16="http://schemas.microsoft.com/office/drawing/2014/main" id="{D77CF4C8-C9E8-44FE-BEB8-0106C5066478}"/>
                    </a:ext>
                  </a:extLst>
                </p:cNvPr>
                <p:cNvPicPr/>
                <p:nvPr/>
              </p:nvPicPr>
              <p:blipFill>
                <a:blip r:embed="rId12"/>
                <a:stretch>
                  <a:fillRect/>
                </a:stretch>
              </p:blipFill>
              <p:spPr>
                <a:xfrm>
                  <a:off x="11586237" y="1329645"/>
                  <a:ext cx="197280" cy="177840"/>
                </a:xfrm>
                <a:prstGeom prst="rect">
                  <a:avLst/>
                </a:prstGeom>
              </p:spPr>
            </p:pic>
          </mc:Fallback>
        </mc:AlternateContent>
      </p:grpSp>
      <p:grpSp>
        <p:nvGrpSpPr>
          <p:cNvPr id="17" name="Gruppieren 16">
            <a:extLst>
              <a:ext uri="{FF2B5EF4-FFF2-40B4-BE49-F238E27FC236}">
                <a16:creationId xmlns:a16="http://schemas.microsoft.com/office/drawing/2014/main" id="{FF8467DB-1FF7-4162-BA1C-B001C193C908}"/>
              </a:ext>
            </a:extLst>
          </p:cNvPr>
          <p:cNvGrpSpPr/>
          <p:nvPr/>
        </p:nvGrpSpPr>
        <p:grpSpPr>
          <a:xfrm>
            <a:off x="11058477" y="1309125"/>
            <a:ext cx="197280" cy="297720"/>
            <a:chOff x="11058477" y="1309125"/>
            <a:chExt cx="197280" cy="2977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72C60E01-CF54-4EA3-B746-7110DF9BC591}"/>
                    </a:ext>
                  </a:extLst>
                </p14:cNvPr>
                <p14:cNvContentPartPr/>
                <p14:nvPr/>
              </p14:nvContentPartPr>
              <p14:xfrm>
                <a:off x="11133357" y="1309125"/>
                <a:ext cx="77760" cy="297720"/>
              </p14:xfrm>
            </p:contentPart>
          </mc:Choice>
          <mc:Fallback xmlns="">
            <p:pic>
              <p:nvPicPr>
                <p:cNvPr id="15" name="Freihand 14">
                  <a:extLst>
                    <a:ext uri="{FF2B5EF4-FFF2-40B4-BE49-F238E27FC236}">
                      <a16:creationId xmlns:a16="http://schemas.microsoft.com/office/drawing/2014/main" id="{72C60E01-CF54-4EA3-B746-7110DF9BC591}"/>
                    </a:ext>
                  </a:extLst>
                </p:cNvPr>
                <p:cNvPicPr/>
                <p:nvPr/>
              </p:nvPicPr>
              <p:blipFill>
                <a:blip r:embed="rId14"/>
                <a:stretch>
                  <a:fillRect/>
                </a:stretch>
              </p:blipFill>
              <p:spPr>
                <a:xfrm>
                  <a:off x="11129037" y="1304805"/>
                  <a:ext cx="864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08E078C0-5C46-40C1-BD0F-222930A055B9}"/>
                    </a:ext>
                  </a:extLst>
                </p14:cNvPr>
                <p14:cNvContentPartPr/>
                <p14:nvPr/>
              </p14:nvContentPartPr>
              <p14:xfrm>
                <a:off x="11058477" y="1366725"/>
                <a:ext cx="197280" cy="193680"/>
              </p14:xfrm>
            </p:contentPart>
          </mc:Choice>
          <mc:Fallback xmlns="">
            <p:pic>
              <p:nvPicPr>
                <p:cNvPr id="16" name="Freihand 15">
                  <a:extLst>
                    <a:ext uri="{FF2B5EF4-FFF2-40B4-BE49-F238E27FC236}">
                      <a16:creationId xmlns:a16="http://schemas.microsoft.com/office/drawing/2014/main" id="{08E078C0-5C46-40C1-BD0F-222930A055B9}"/>
                    </a:ext>
                  </a:extLst>
                </p:cNvPr>
                <p:cNvPicPr/>
                <p:nvPr/>
              </p:nvPicPr>
              <p:blipFill>
                <a:blip r:embed="rId16"/>
                <a:stretch>
                  <a:fillRect/>
                </a:stretch>
              </p:blipFill>
              <p:spPr>
                <a:xfrm>
                  <a:off x="11054157" y="1362405"/>
                  <a:ext cx="205920" cy="202320"/>
                </a:xfrm>
                <a:prstGeom prst="rect">
                  <a:avLst/>
                </a:prstGeom>
              </p:spPr>
            </p:pic>
          </mc:Fallback>
        </mc:AlternateContent>
      </p:grpSp>
      <p:grpSp>
        <p:nvGrpSpPr>
          <p:cNvPr id="20" name="Gruppieren 19">
            <a:extLst>
              <a:ext uri="{FF2B5EF4-FFF2-40B4-BE49-F238E27FC236}">
                <a16:creationId xmlns:a16="http://schemas.microsoft.com/office/drawing/2014/main" id="{A173955F-AC57-4E29-8D1C-CC5F1AD94FE6}"/>
              </a:ext>
            </a:extLst>
          </p:cNvPr>
          <p:cNvGrpSpPr/>
          <p:nvPr/>
        </p:nvGrpSpPr>
        <p:grpSpPr>
          <a:xfrm>
            <a:off x="10773717" y="917805"/>
            <a:ext cx="194400" cy="213480"/>
            <a:chOff x="10773717" y="917805"/>
            <a:chExt cx="194400" cy="2134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63E52520-988B-489F-8693-9B424FD88BF4}"/>
                    </a:ext>
                  </a:extLst>
                </p14:cNvPr>
                <p14:cNvContentPartPr/>
                <p14:nvPr/>
              </p14:nvContentPartPr>
              <p14:xfrm>
                <a:off x="10811877" y="917805"/>
                <a:ext cx="87480" cy="208440"/>
              </p14:xfrm>
            </p:contentPart>
          </mc:Choice>
          <mc:Fallback xmlns="">
            <p:pic>
              <p:nvPicPr>
                <p:cNvPr id="18" name="Freihand 17">
                  <a:extLst>
                    <a:ext uri="{FF2B5EF4-FFF2-40B4-BE49-F238E27FC236}">
                      <a16:creationId xmlns:a16="http://schemas.microsoft.com/office/drawing/2014/main" id="{63E52520-988B-489F-8693-9B424FD88BF4}"/>
                    </a:ext>
                  </a:extLst>
                </p:cNvPr>
                <p:cNvPicPr/>
                <p:nvPr/>
              </p:nvPicPr>
              <p:blipFill>
                <a:blip r:embed="rId18"/>
                <a:stretch>
                  <a:fillRect/>
                </a:stretch>
              </p:blipFill>
              <p:spPr>
                <a:xfrm>
                  <a:off x="10807557" y="913485"/>
                  <a:ext cx="96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149BCDD2-B2D7-40E9-8AA5-8B540A55E9EF}"/>
                    </a:ext>
                  </a:extLst>
                </p14:cNvPr>
                <p14:cNvContentPartPr/>
                <p14:nvPr/>
              </p14:nvContentPartPr>
              <p14:xfrm>
                <a:off x="10773717" y="925365"/>
                <a:ext cx="194400" cy="205920"/>
              </p14:xfrm>
            </p:contentPart>
          </mc:Choice>
          <mc:Fallback xmlns="">
            <p:pic>
              <p:nvPicPr>
                <p:cNvPr id="19" name="Freihand 18">
                  <a:extLst>
                    <a:ext uri="{FF2B5EF4-FFF2-40B4-BE49-F238E27FC236}">
                      <a16:creationId xmlns:a16="http://schemas.microsoft.com/office/drawing/2014/main" id="{149BCDD2-B2D7-40E9-8AA5-8B540A55E9EF}"/>
                    </a:ext>
                  </a:extLst>
                </p:cNvPr>
                <p:cNvPicPr/>
                <p:nvPr/>
              </p:nvPicPr>
              <p:blipFill>
                <a:blip r:embed="rId20"/>
                <a:stretch>
                  <a:fillRect/>
                </a:stretch>
              </p:blipFill>
              <p:spPr>
                <a:xfrm>
                  <a:off x="10769397" y="921045"/>
                  <a:ext cx="203040" cy="214560"/>
                </a:xfrm>
                <a:prstGeom prst="rect">
                  <a:avLst/>
                </a:prstGeom>
              </p:spPr>
            </p:pic>
          </mc:Fallback>
        </mc:AlternateContent>
      </p:grpSp>
      <p:grpSp>
        <p:nvGrpSpPr>
          <p:cNvPr id="23" name="Gruppieren 22">
            <a:extLst>
              <a:ext uri="{FF2B5EF4-FFF2-40B4-BE49-F238E27FC236}">
                <a16:creationId xmlns:a16="http://schemas.microsoft.com/office/drawing/2014/main" id="{5C4B1060-3CF6-47AB-A0EC-9678938E7DAA}"/>
              </a:ext>
            </a:extLst>
          </p:cNvPr>
          <p:cNvGrpSpPr/>
          <p:nvPr/>
        </p:nvGrpSpPr>
        <p:grpSpPr>
          <a:xfrm>
            <a:off x="4574517" y="1267365"/>
            <a:ext cx="205560" cy="334080"/>
            <a:chOff x="4574517" y="1267365"/>
            <a:chExt cx="205560" cy="334080"/>
          </a:xfrm>
        </p:grpSpPr>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DF0CB624-BFB2-4721-BE0C-53F4C42DB7C6}"/>
                    </a:ext>
                  </a:extLst>
                </p14:cNvPr>
                <p14:cNvContentPartPr/>
                <p14:nvPr/>
              </p14:nvContentPartPr>
              <p14:xfrm>
                <a:off x="4618437" y="1267365"/>
                <a:ext cx="106560" cy="226800"/>
              </p14:xfrm>
            </p:contentPart>
          </mc:Choice>
          <mc:Fallback xmlns="">
            <p:pic>
              <p:nvPicPr>
                <p:cNvPr id="21" name="Freihand 20">
                  <a:extLst>
                    <a:ext uri="{FF2B5EF4-FFF2-40B4-BE49-F238E27FC236}">
                      <a16:creationId xmlns:a16="http://schemas.microsoft.com/office/drawing/2014/main" id="{DF0CB624-BFB2-4721-BE0C-53F4C42DB7C6}"/>
                    </a:ext>
                  </a:extLst>
                </p:cNvPr>
                <p:cNvPicPr/>
                <p:nvPr/>
              </p:nvPicPr>
              <p:blipFill>
                <a:blip r:embed="rId22"/>
                <a:stretch>
                  <a:fillRect/>
                </a:stretch>
              </p:blipFill>
              <p:spPr>
                <a:xfrm>
                  <a:off x="4614117" y="1263045"/>
                  <a:ext cx="115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B25B6CC5-D43A-45AE-93D6-51C3D1F5CACE}"/>
                    </a:ext>
                  </a:extLst>
                </p14:cNvPr>
                <p14:cNvContentPartPr/>
                <p14:nvPr/>
              </p14:nvContentPartPr>
              <p14:xfrm>
                <a:off x="4574517" y="1276365"/>
                <a:ext cx="205560" cy="325080"/>
              </p14:xfrm>
            </p:contentPart>
          </mc:Choice>
          <mc:Fallback xmlns="">
            <p:pic>
              <p:nvPicPr>
                <p:cNvPr id="22" name="Freihand 21">
                  <a:extLst>
                    <a:ext uri="{FF2B5EF4-FFF2-40B4-BE49-F238E27FC236}">
                      <a16:creationId xmlns:a16="http://schemas.microsoft.com/office/drawing/2014/main" id="{B25B6CC5-D43A-45AE-93D6-51C3D1F5CACE}"/>
                    </a:ext>
                  </a:extLst>
                </p:cNvPr>
                <p:cNvPicPr/>
                <p:nvPr/>
              </p:nvPicPr>
              <p:blipFill>
                <a:blip r:embed="rId24"/>
                <a:stretch>
                  <a:fillRect/>
                </a:stretch>
              </p:blipFill>
              <p:spPr>
                <a:xfrm>
                  <a:off x="4570197" y="1272045"/>
                  <a:ext cx="214200" cy="333720"/>
                </a:xfrm>
                <a:prstGeom prst="rect">
                  <a:avLst/>
                </a:prstGeom>
              </p:spPr>
            </p:pic>
          </mc:Fallback>
        </mc:AlternateContent>
      </p:grpSp>
      <p:grpSp>
        <p:nvGrpSpPr>
          <p:cNvPr id="26" name="Gruppieren 25">
            <a:extLst>
              <a:ext uri="{FF2B5EF4-FFF2-40B4-BE49-F238E27FC236}">
                <a16:creationId xmlns:a16="http://schemas.microsoft.com/office/drawing/2014/main" id="{F76F04BF-B312-4014-B0DC-4291049CABD6}"/>
              </a:ext>
            </a:extLst>
          </p:cNvPr>
          <p:cNvGrpSpPr/>
          <p:nvPr/>
        </p:nvGrpSpPr>
        <p:grpSpPr>
          <a:xfrm>
            <a:off x="5549757" y="1236045"/>
            <a:ext cx="277560" cy="294480"/>
            <a:chOff x="5549757" y="1236045"/>
            <a:chExt cx="277560" cy="294480"/>
          </a:xfrm>
        </p:grpSpPr>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82BE9EF6-5629-4857-B970-67E8FE770CE2}"/>
                    </a:ext>
                  </a:extLst>
                </p14:cNvPr>
                <p14:cNvContentPartPr/>
                <p14:nvPr/>
              </p14:nvContentPartPr>
              <p14:xfrm>
                <a:off x="5662077" y="1362765"/>
                <a:ext cx="124920" cy="130680"/>
              </p14:xfrm>
            </p:contentPart>
          </mc:Choice>
          <mc:Fallback xmlns="">
            <p:pic>
              <p:nvPicPr>
                <p:cNvPr id="24" name="Freihand 23">
                  <a:extLst>
                    <a:ext uri="{FF2B5EF4-FFF2-40B4-BE49-F238E27FC236}">
                      <a16:creationId xmlns:a16="http://schemas.microsoft.com/office/drawing/2014/main" id="{82BE9EF6-5629-4857-B970-67E8FE770CE2}"/>
                    </a:ext>
                  </a:extLst>
                </p:cNvPr>
                <p:cNvPicPr/>
                <p:nvPr/>
              </p:nvPicPr>
              <p:blipFill>
                <a:blip r:embed="rId26"/>
                <a:stretch>
                  <a:fillRect/>
                </a:stretch>
              </p:blipFill>
              <p:spPr>
                <a:xfrm>
                  <a:off x="5657757" y="1358445"/>
                  <a:ext cx="133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9D180DB6-0399-4E92-B2EC-CCC86462F640}"/>
                    </a:ext>
                  </a:extLst>
                </p14:cNvPr>
                <p14:cNvContentPartPr/>
                <p14:nvPr/>
              </p14:nvContentPartPr>
              <p14:xfrm>
                <a:off x="5549757" y="1236045"/>
                <a:ext cx="277560" cy="294480"/>
              </p14:xfrm>
            </p:contentPart>
          </mc:Choice>
          <mc:Fallback xmlns="">
            <p:pic>
              <p:nvPicPr>
                <p:cNvPr id="25" name="Freihand 24">
                  <a:extLst>
                    <a:ext uri="{FF2B5EF4-FFF2-40B4-BE49-F238E27FC236}">
                      <a16:creationId xmlns:a16="http://schemas.microsoft.com/office/drawing/2014/main" id="{9D180DB6-0399-4E92-B2EC-CCC86462F640}"/>
                    </a:ext>
                  </a:extLst>
                </p:cNvPr>
                <p:cNvPicPr/>
                <p:nvPr/>
              </p:nvPicPr>
              <p:blipFill>
                <a:blip r:embed="rId28"/>
                <a:stretch>
                  <a:fillRect/>
                </a:stretch>
              </p:blipFill>
              <p:spPr>
                <a:xfrm>
                  <a:off x="5545437" y="1231725"/>
                  <a:ext cx="286200" cy="303120"/>
                </a:xfrm>
                <a:prstGeom prst="rect">
                  <a:avLst/>
                </a:prstGeom>
              </p:spPr>
            </p:pic>
          </mc:Fallback>
        </mc:AlternateContent>
      </p:grpSp>
      <p:grpSp>
        <p:nvGrpSpPr>
          <p:cNvPr id="29" name="Gruppieren 28">
            <a:extLst>
              <a:ext uri="{FF2B5EF4-FFF2-40B4-BE49-F238E27FC236}">
                <a16:creationId xmlns:a16="http://schemas.microsoft.com/office/drawing/2014/main" id="{F4630D81-C2D5-40A7-B8B3-DACEA3C179CE}"/>
              </a:ext>
            </a:extLst>
          </p:cNvPr>
          <p:cNvGrpSpPr/>
          <p:nvPr/>
        </p:nvGrpSpPr>
        <p:grpSpPr>
          <a:xfrm>
            <a:off x="2644557" y="986925"/>
            <a:ext cx="199800" cy="157680"/>
            <a:chOff x="2644557" y="986925"/>
            <a:chExt cx="199800" cy="157680"/>
          </a:xfrm>
        </p:grpSpPr>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5903A183-7998-4704-BB47-C6D292833CAB}"/>
                    </a:ext>
                  </a:extLst>
                </p14:cNvPr>
                <p14:cNvContentPartPr/>
                <p14:nvPr/>
              </p14:nvContentPartPr>
              <p14:xfrm>
                <a:off x="2644557" y="1007085"/>
                <a:ext cx="145440" cy="111240"/>
              </p14:xfrm>
            </p:contentPart>
          </mc:Choice>
          <mc:Fallback xmlns="">
            <p:pic>
              <p:nvPicPr>
                <p:cNvPr id="27" name="Freihand 26">
                  <a:extLst>
                    <a:ext uri="{FF2B5EF4-FFF2-40B4-BE49-F238E27FC236}">
                      <a16:creationId xmlns:a16="http://schemas.microsoft.com/office/drawing/2014/main" id="{5903A183-7998-4704-BB47-C6D292833CAB}"/>
                    </a:ext>
                  </a:extLst>
                </p:cNvPr>
                <p:cNvPicPr/>
                <p:nvPr/>
              </p:nvPicPr>
              <p:blipFill>
                <a:blip r:embed="rId30"/>
                <a:stretch>
                  <a:fillRect/>
                </a:stretch>
              </p:blipFill>
              <p:spPr>
                <a:xfrm>
                  <a:off x="2640237" y="1002765"/>
                  <a:ext cx="154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95450252-8801-480E-9D19-773BACED350D}"/>
                    </a:ext>
                  </a:extLst>
                </p14:cNvPr>
                <p14:cNvContentPartPr/>
                <p14:nvPr/>
              </p14:nvContentPartPr>
              <p14:xfrm>
                <a:off x="2660397" y="986925"/>
                <a:ext cx="183960" cy="157680"/>
              </p14:xfrm>
            </p:contentPart>
          </mc:Choice>
          <mc:Fallback xmlns="">
            <p:pic>
              <p:nvPicPr>
                <p:cNvPr id="28" name="Freihand 27">
                  <a:extLst>
                    <a:ext uri="{FF2B5EF4-FFF2-40B4-BE49-F238E27FC236}">
                      <a16:creationId xmlns:a16="http://schemas.microsoft.com/office/drawing/2014/main" id="{95450252-8801-480E-9D19-773BACED350D}"/>
                    </a:ext>
                  </a:extLst>
                </p:cNvPr>
                <p:cNvPicPr/>
                <p:nvPr/>
              </p:nvPicPr>
              <p:blipFill>
                <a:blip r:embed="rId32"/>
                <a:stretch>
                  <a:fillRect/>
                </a:stretch>
              </p:blipFill>
              <p:spPr>
                <a:xfrm>
                  <a:off x="2656077" y="982605"/>
                  <a:ext cx="19260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10115124-06E8-49E3-BE63-A7DD3EDCDC7F}"/>
                  </a:ext>
                </a:extLst>
              </p14:cNvPr>
              <p14:cNvContentPartPr/>
              <p14:nvPr/>
            </p14:nvContentPartPr>
            <p14:xfrm>
              <a:off x="3292197" y="5099925"/>
              <a:ext cx="96480" cy="6120"/>
            </p14:xfrm>
          </p:contentPart>
        </mc:Choice>
        <mc:Fallback xmlns="">
          <p:pic>
            <p:nvPicPr>
              <p:cNvPr id="30" name="Freihand 29">
                <a:extLst>
                  <a:ext uri="{FF2B5EF4-FFF2-40B4-BE49-F238E27FC236}">
                    <a16:creationId xmlns:a16="http://schemas.microsoft.com/office/drawing/2014/main" id="{10115124-06E8-49E3-BE63-A7DD3EDCDC7F}"/>
                  </a:ext>
                </a:extLst>
              </p:cNvPr>
              <p:cNvPicPr/>
              <p:nvPr/>
            </p:nvPicPr>
            <p:blipFill>
              <a:blip r:embed="rId34"/>
              <a:stretch>
                <a:fillRect/>
              </a:stretch>
            </p:blipFill>
            <p:spPr>
              <a:xfrm>
                <a:off x="3287877" y="5095605"/>
                <a:ext cx="105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6B363AF1-70BE-4CBD-B31F-CA321305B5E5}"/>
                  </a:ext>
                </a:extLst>
              </p14:cNvPr>
              <p14:cNvContentPartPr/>
              <p14:nvPr/>
            </p14:nvContentPartPr>
            <p14:xfrm>
              <a:off x="3157917" y="1291845"/>
              <a:ext cx="237600" cy="275040"/>
            </p14:xfrm>
          </p:contentPart>
        </mc:Choice>
        <mc:Fallback xmlns="">
          <p:pic>
            <p:nvPicPr>
              <p:cNvPr id="31" name="Freihand 30">
                <a:extLst>
                  <a:ext uri="{FF2B5EF4-FFF2-40B4-BE49-F238E27FC236}">
                    <a16:creationId xmlns:a16="http://schemas.microsoft.com/office/drawing/2014/main" id="{6B363AF1-70BE-4CBD-B31F-CA321305B5E5}"/>
                  </a:ext>
                </a:extLst>
              </p:cNvPr>
              <p:cNvPicPr/>
              <p:nvPr/>
            </p:nvPicPr>
            <p:blipFill>
              <a:blip r:embed="rId36"/>
              <a:stretch>
                <a:fillRect/>
              </a:stretch>
            </p:blipFill>
            <p:spPr>
              <a:xfrm>
                <a:off x="3153597" y="1287525"/>
                <a:ext cx="246240" cy="28368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err="1">
                <a:solidFill>
                  <a:schemeClr val="tx1"/>
                </a:solidFill>
              </a:rPr>
              <a:t>short</a:t>
            </a:r>
            <a:r>
              <a:rPr lang="de-DE" sz="1800" b="1" dirty="0">
                <a:solidFill>
                  <a:schemeClr val="tx1"/>
                </a:solidFill>
              </a:rPr>
              <a:t> </a:t>
            </a:r>
            <a:r>
              <a:rPr lang="de-DE" sz="1800" b="1" dirty="0" err="1">
                <a:solidFill>
                  <a:schemeClr val="tx1"/>
                </a:solidFill>
              </a:rPr>
              <a:t>term</a:t>
            </a:r>
            <a:r>
              <a:rPr lang="de-DE" sz="1800" b="1" dirty="0">
                <a:solidFill>
                  <a:schemeClr val="tx1"/>
                </a:solidFill>
              </a:rPr>
              <a:t> </a:t>
            </a:r>
            <a:r>
              <a:rPr lang="de-DE" sz="1800" b="1" dirty="0" err="1">
                <a:solidFill>
                  <a:schemeClr val="tx1"/>
                </a:solidFill>
              </a:rPr>
              <a:t>expected</a:t>
            </a:r>
            <a:r>
              <a:rPr lang="de-DE" sz="1800" b="1" dirty="0">
                <a:solidFill>
                  <a:schemeClr val="tx1"/>
                </a:solidFill>
              </a:rPr>
              <a:t> </a:t>
            </a:r>
            <a:r>
              <a:rPr lang="de-DE" sz="1800" b="1" dirty="0" err="1">
                <a:solidFill>
                  <a:schemeClr val="tx1"/>
                </a:solidFill>
              </a:rPr>
              <a:t>interest</a:t>
            </a:r>
            <a:r>
              <a:rPr lang="de-DE" sz="1800" b="1" dirty="0">
                <a:solidFill>
                  <a:schemeClr val="tx1"/>
                </a:solidFill>
              </a:rPr>
              <a:t> rate =</a:t>
            </a:r>
          </a:p>
          <a:p>
            <a:pPr eaLnBrk="1" hangingPunct="1"/>
            <a:r>
              <a:rPr lang="de-DE" sz="1800" b="1" dirty="0">
                <a:solidFill>
                  <a:schemeClr val="tx1"/>
                </a:solidFill>
              </a:rPr>
              <a:t>     </a:t>
            </a:r>
            <a:r>
              <a:rPr lang="de-DE" sz="1800" b="1" dirty="0" err="1">
                <a:solidFill>
                  <a:schemeClr val="tx1"/>
                </a:solidFill>
              </a:rPr>
              <a:t>longterm</a:t>
            </a:r>
            <a:r>
              <a:rPr lang="de-DE" sz="1800" b="1" dirty="0">
                <a:solidFill>
                  <a:schemeClr val="tx1"/>
                </a:solidFill>
              </a:rPr>
              <a:t> </a:t>
            </a:r>
            <a:r>
              <a:rPr lang="de-DE" sz="1800" b="1" dirty="0" err="1">
                <a:solidFill>
                  <a:schemeClr val="tx1"/>
                </a:solidFill>
              </a:rPr>
              <a:t>interest</a:t>
            </a:r>
            <a:r>
              <a:rPr lang="de-DE" sz="1800" b="1" dirty="0">
                <a:solidFill>
                  <a:schemeClr val="tx1"/>
                </a:solidFill>
              </a:rPr>
              <a:t> rate + </a:t>
            </a:r>
            <a:r>
              <a:rPr lang="de-DE" sz="1800" b="1" dirty="0" err="1">
                <a:solidFill>
                  <a:schemeClr val="tx1"/>
                </a:solidFill>
              </a:rPr>
              <a:t>difference</a:t>
            </a:r>
            <a:r>
              <a:rPr lang="de-DE" sz="1800" b="1" dirty="0">
                <a:solidFill>
                  <a:schemeClr val="tx1"/>
                </a:solidFill>
              </a:rPr>
              <a:t> </a:t>
            </a:r>
            <a:r>
              <a:rPr lang="de-DE" sz="1800" b="1" dirty="0" err="1">
                <a:solidFill>
                  <a:schemeClr val="tx1"/>
                </a:solidFill>
              </a:rPr>
              <a:t>between</a:t>
            </a:r>
            <a:r>
              <a:rPr lang="de-DE" sz="1800" b="1" dirty="0">
                <a:solidFill>
                  <a:schemeClr val="tx1"/>
                </a:solidFill>
              </a:rPr>
              <a:t> </a:t>
            </a:r>
            <a:r>
              <a:rPr lang="de-DE" sz="1800" b="1" dirty="0" err="1">
                <a:solidFill>
                  <a:schemeClr val="tx1"/>
                </a:solidFill>
              </a:rPr>
              <a:t>long</a:t>
            </a:r>
            <a:r>
              <a:rPr lang="de-DE" sz="1800" b="1" dirty="0">
                <a:solidFill>
                  <a:schemeClr val="tx1"/>
                </a:solidFill>
              </a:rPr>
              <a:t> </a:t>
            </a:r>
            <a:r>
              <a:rPr lang="de-DE" sz="1800" b="1" dirty="0" err="1">
                <a:solidFill>
                  <a:schemeClr val="tx1"/>
                </a:solidFill>
              </a:rPr>
              <a:t>term</a:t>
            </a:r>
            <a:r>
              <a:rPr lang="de-DE" sz="1800" b="1" dirty="0">
                <a:solidFill>
                  <a:schemeClr val="tx1"/>
                </a:solidFill>
              </a:rPr>
              <a:t> and </a:t>
            </a:r>
            <a:r>
              <a:rPr lang="de-DE" sz="1800" b="1" dirty="0" err="1">
                <a:solidFill>
                  <a:schemeClr val="tx1"/>
                </a:solidFill>
              </a:rPr>
              <a:t>short</a:t>
            </a:r>
            <a:r>
              <a:rPr lang="de-DE" sz="1800" b="1" dirty="0">
                <a:solidFill>
                  <a:schemeClr val="tx1"/>
                </a:solidFill>
              </a:rPr>
              <a:t> </a:t>
            </a:r>
            <a:r>
              <a:rPr lang="de-DE" sz="1800" b="1" dirty="0" err="1">
                <a:solidFill>
                  <a:schemeClr val="tx1"/>
                </a:solidFill>
              </a:rPr>
              <a:t>term</a:t>
            </a:r>
            <a:r>
              <a:rPr lang="de-DE" sz="1800" b="1" dirty="0">
                <a:solidFill>
                  <a:schemeClr val="tx1"/>
                </a:solidFill>
              </a:rPr>
              <a:t> </a:t>
            </a:r>
            <a:r>
              <a:rPr lang="de-DE" sz="1800" b="1" dirty="0" err="1">
                <a:solidFill>
                  <a:schemeClr val="tx1"/>
                </a:solidFill>
              </a:rPr>
              <a:t>interest</a:t>
            </a:r>
            <a:r>
              <a:rPr lang="de-DE" sz="1800" b="1" dirty="0">
                <a:solidFill>
                  <a:schemeClr val="tx1"/>
                </a:solidFill>
              </a:rPr>
              <a:t> </a:t>
            </a:r>
            <a:r>
              <a:rPr lang="de-DE" sz="1800" b="1" dirty="0" err="1">
                <a:solidFill>
                  <a:schemeClr val="tx1"/>
                </a:solidFill>
              </a:rPr>
              <a:t>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B9917884-8ECC-4B26-9783-83A84789B6EF}"/>
                  </a:ext>
                </a:extLst>
              </p14:cNvPr>
              <p14:cNvContentPartPr/>
              <p14:nvPr/>
            </p14:nvContentPartPr>
            <p14:xfrm>
              <a:off x="5367865" y="322709"/>
              <a:ext cx="2231640" cy="55800"/>
            </p14:xfrm>
          </p:contentPart>
        </mc:Choice>
        <mc:Fallback xmlns="">
          <p:pic>
            <p:nvPicPr>
              <p:cNvPr id="5" name="Freihand 4">
                <a:extLst>
                  <a:ext uri="{FF2B5EF4-FFF2-40B4-BE49-F238E27FC236}">
                    <a16:creationId xmlns:a16="http://schemas.microsoft.com/office/drawing/2014/main" id="{B9917884-8ECC-4B26-9783-83A84789B6EF}"/>
                  </a:ext>
                </a:extLst>
              </p:cNvPr>
              <p:cNvPicPr/>
              <p:nvPr/>
            </p:nvPicPr>
            <p:blipFill>
              <a:blip r:embed="rId4"/>
              <a:stretch>
                <a:fillRect/>
              </a:stretch>
            </p:blipFill>
            <p:spPr>
              <a:xfrm>
                <a:off x="5363545" y="318389"/>
                <a:ext cx="2240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1497" name="Freihand 211496">
                <a:extLst>
                  <a:ext uri="{FF2B5EF4-FFF2-40B4-BE49-F238E27FC236}">
                    <a16:creationId xmlns:a16="http://schemas.microsoft.com/office/drawing/2014/main" id="{9000CE36-D1B1-4A10-924B-D7E507288F1F}"/>
                  </a:ext>
                </a:extLst>
              </p14:cNvPr>
              <p14:cNvContentPartPr/>
              <p14:nvPr/>
            </p14:nvContentPartPr>
            <p14:xfrm>
              <a:off x="88105" y="427469"/>
              <a:ext cx="12008520" cy="6195240"/>
            </p14:xfrm>
          </p:contentPart>
        </mc:Choice>
        <mc:Fallback xmlns="">
          <p:pic>
            <p:nvPicPr>
              <p:cNvPr id="211497" name="Freihand 211496">
                <a:extLst>
                  <a:ext uri="{FF2B5EF4-FFF2-40B4-BE49-F238E27FC236}">
                    <a16:creationId xmlns:a16="http://schemas.microsoft.com/office/drawing/2014/main" id="{9000CE36-D1B1-4A10-924B-D7E507288F1F}"/>
                  </a:ext>
                </a:extLst>
              </p:cNvPr>
              <p:cNvPicPr/>
              <p:nvPr/>
            </p:nvPicPr>
            <p:blipFill>
              <a:blip r:embed="rId6"/>
              <a:stretch>
                <a:fillRect/>
              </a:stretch>
            </p:blipFill>
            <p:spPr>
              <a:xfrm>
                <a:off x="83785" y="423149"/>
                <a:ext cx="12017160" cy="6203879"/>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95165D1-AC01-4684-85DC-2274A55E2B56}"/>
                  </a:ext>
                </a:extLst>
              </p14:cNvPr>
              <p14:cNvContentPartPr/>
              <p14:nvPr/>
            </p14:nvContentPartPr>
            <p14:xfrm>
              <a:off x="5951241" y="708561"/>
              <a:ext cx="1706040" cy="499320"/>
            </p14:xfrm>
          </p:contentPart>
        </mc:Choice>
        <mc:Fallback>
          <p:pic>
            <p:nvPicPr>
              <p:cNvPr id="6" name="Freihand 5">
                <a:extLst>
                  <a:ext uri="{FF2B5EF4-FFF2-40B4-BE49-F238E27FC236}">
                    <a16:creationId xmlns:a16="http://schemas.microsoft.com/office/drawing/2014/main" id="{F95165D1-AC01-4684-85DC-2274A55E2B56}"/>
                  </a:ext>
                </a:extLst>
              </p:cNvPr>
              <p:cNvPicPr/>
              <p:nvPr/>
            </p:nvPicPr>
            <p:blipFill>
              <a:blip r:embed="rId8"/>
              <a:stretch>
                <a:fillRect/>
              </a:stretch>
            </p:blipFill>
            <p:spPr>
              <a:xfrm>
                <a:off x="5946921" y="704241"/>
                <a:ext cx="1714680" cy="507960"/>
              </a:xfrm>
              <a:prstGeom prst="rect">
                <a:avLst/>
              </a:prstGeom>
            </p:spPr>
          </p:pic>
        </mc:Fallback>
      </mc:AlternateContent>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10944" name="Freihand 210943">
                <a:extLst>
                  <a:ext uri="{FF2B5EF4-FFF2-40B4-BE49-F238E27FC236}">
                    <a16:creationId xmlns:a16="http://schemas.microsoft.com/office/drawing/2014/main" id="{E7AAF9C2-7319-4151-8720-F6B03D641DB8}"/>
                  </a:ext>
                </a:extLst>
              </p14:cNvPr>
              <p14:cNvContentPartPr/>
              <p14:nvPr/>
            </p14:nvContentPartPr>
            <p14:xfrm>
              <a:off x="5632281" y="633765"/>
              <a:ext cx="2269800" cy="24120"/>
            </p14:xfrm>
          </p:contentPart>
        </mc:Choice>
        <mc:Fallback>
          <p:pic>
            <p:nvPicPr>
              <p:cNvPr id="210944" name="Freihand 210943">
                <a:extLst>
                  <a:ext uri="{FF2B5EF4-FFF2-40B4-BE49-F238E27FC236}">
                    <a16:creationId xmlns:a16="http://schemas.microsoft.com/office/drawing/2014/main" id="{E7AAF9C2-7319-4151-8720-F6B03D641DB8}"/>
                  </a:ext>
                </a:extLst>
              </p:cNvPr>
              <p:cNvPicPr/>
              <p:nvPr/>
            </p:nvPicPr>
            <p:blipFill>
              <a:blip r:embed="rId4"/>
              <a:stretch>
                <a:fillRect/>
              </a:stretch>
            </p:blipFill>
            <p:spPr>
              <a:xfrm>
                <a:off x="5627961" y="629445"/>
                <a:ext cx="2278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10945" name="Freihand 210944">
                <a:extLst>
                  <a:ext uri="{FF2B5EF4-FFF2-40B4-BE49-F238E27FC236}">
                    <a16:creationId xmlns:a16="http://schemas.microsoft.com/office/drawing/2014/main" id="{B18CBF7A-59D1-477C-9187-772C8927B1DF}"/>
                  </a:ext>
                </a:extLst>
              </p14:cNvPr>
              <p14:cNvContentPartPr/>
              <p14:nvPr/>
            </p14:nvContentPartPr>
            <p14:xfrm>
              <a:off x="4460481" y="621525"/>
              <a:ext cx="3656880" cy="523080"/>
            </p14:xfrm>
          </p:contentPart>
        </mc:Choice>
        <mc:Fallback>
          <p:pic>
            <p:nvPicPr>
              <p:cNvPr id="210945" name="Freihand 210944">
                <a:extLst>
                  <a:ext uri="{FF2B5EF4-FFF2-40B4-BE49-F238E27FC236}">
                    <a16:creationId xmlns:a16="http://schemas.microsoft.com/office/drawing/2014/main" id="{B18CBF7A-59D1-477C-9187-772C8927B1DF}"/>
                  </a:ext>
                </a:extLst>
              </p:cNvPr>
              <p:cNvPicPr/>
              <p:nvPr/>
            </p:nvPicPr>
            <p:blipFill>
              <a:blip r:embed="rId6"/>
              <a:stretch>
                <a:fillRect/>
              </a:stretch>
            </p:blipFill>
            <p:spPr>
              <a:xfrm>
                <a:off x="4456161" y="617205"/>
                <a:ext cx="3665520" cy="531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0946" name="Freihand 210945">
                <a:extLst>
                  <a:ext uri="{FF2B5EF4-FFF2-40B4-BE49-F238E27FC236}">
                    <a16:creationId xmlns:a16="http://schemas.microsoft.com/office/drawing/2014/main" id="{D4655BF6-5006-4155-B513-D0242BC9310C}"/>
                  </a:ext>
                </a:extLst>
              </p14:cNvPr>
              <p14:cNvContentPartPr/>
              <p14:nvPr/>
            </p14:nvContentPartPr>
            <p14:xfrm>
              <a:off x="5567481" y="684165"/>
              <a:ext cx="2570760" cy="73440"/>
            </p14:xfrm>
          </p:contentPart>
        </mc:Choice>
        <mc:Fallback>
          <p:pic>
            <p:nvPicPr>
              <p:cNvPr id="210946" name="Freihand 210945">
                <a:extLst>
                  <a:ext uri="{FF2B5EF4-FFF2-40B4-BE49-F238E27FC236}">
                    <a16:creationId xmlns:a16="http://schemas.microsoft.com/office/drawing/2014/main" id="{D4655BF6-5006-4155-B513-D0242BC9310C}"/>
                  </a:ext>
                </a:extLst>
              </p:cNvPr>
              <p:cNvPicPr/>
              <p:nvPr/>
            </p:nvPicPr>
            <p:blipFill>
              <a:blip r:embed="rId8"/>
              <a:stretch>
                <a:fillRect/>
              </a:stretch>
            </p:blipFill>
            <p:spPr>
              <a:xfrm>
                <a:off x="5563161" y="679845"/>
                <a:ext cx="2579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0949" name="Freihand 210948">
                <a:extLst>
                  <a:ext uri="{FF2B5EF4-FFF2-40B4-BE49-F238E27FC236}">
                    <a16:creationId xmlns:a16="http://schemas.microsoft.com/office/drawing/2014/main" id="{39BC666D-2E24-498A-8AFC-51B5F428773B}"/>
                  </a:ext>
                </a:extLst>
              </p14:cNvPr>
              <p14:cNvContentPartPr/>
              <p14:nvPr/>
            </p14:nvContentPartPr>
            <p14:xfrm>
              <a:off x="9644481" y="676245"/>
              <a:ext cx="932760" cy="770400"/>
            </p14:xfrm>
          </p:contentPart>
        </mc:Choice>
        <mc:Fallback>
          <p:pic>
            <p:nvPicPr>
              <p:cNvPr id="210949" name="Freihand 210948">
                <a:extLst>
                  <a:ext uri="{FF2B5EF4-FFF2-40B4-BE49-F238E27FC236}">
                    <a16:creationId xmlns:a16="http://schemas.microsoft.com/office/drawing/2014/main" id="{39BC666D-2E24-498A-8AFC-51B5F428773B}"/>
                  </a:ext>
                </a:extLst>
              </p:cNvPr>
              <p:cNvPicPr/>
              <p:nvPr/>
            </p:nvPicPr>
            <p:blipFill>
              <a:blip r:embed="rId10"/>
              <a:stretch>
                <a:fillRect/>
              </a:stretch>
            </p:blipFill>
            <p:spPr>
              <a:xfrm>
                <a:off x="9640161" y="671925"/>
                <a:ext cx="941400" cy="779040"/>
              </a:xfrm>
              <a:prstGeom prst="rect">
                <a:avLst/>
              </a:prstGeom>
            </p:spPr>
          </p:pic>
        </mc:Fallback>
      </mc:AlternateContent>
      <p:grpSp>
        <p:nvGrpSpPr>
          <p:cNvPr id="210956" name="Gruppieren 210955">
            <a:extLst>
              <a:ext uri="{FF2B5EF4-FFF2-40B4-BE49-F238E27FC236}">
                <a16:creationId xmlns:a16="http://schemas.microsoft.com/office/drawing/2014/main" id="{4AB063D5-73C1-4840-97EE-D46020241CE4}"/>
              </a:ext>
            </a:extLst>
          </p:cNvPr>
          <p:cNvGrpSpPr/>
          <p:nvPr/>
        </p:nvGrpSpPr>
        <p:grpSpPr>
          <a:xfrm>
            <a:off x="8581761" y="251805"/>
            <a:ext cx="3199320" cy="1960200"/>
            <a:chOff x="8581761" y="251805"/>
            <a:chExt cx="3199320" cy="196020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6A8F0853-BBDF-499A-A466-BF6AFA7E7E5D}"/>
                    </a:ext>
                  </a:extLst>
                </p14:cNvPr>
                <p14:cNvContentPartPr/>
                <p14:nvPr/>
              </p14:nvContentPartPr>
              <p14:xfrm>
                <a:off x="9109161" y="443685"/>
                <a:ext cx="20520" cy="46440"/>
              </p14:xfrm>
            </p:contentPart>
          </mc:Choice>
          <mc:Fallback>
            <p:pic>
              <p:nvPicPr>
                <p:cNvPr id="9" name="Freihand 8">
                  <a:extLst>
                    <a:ext uri="{FF2B5EF4-FFF2-40B4-BE49-F238E27FC236}">
                      <a16:creationId xmlns:a16="http://schemas.microsoft.com/office/drawing/2014/main" id="{6A8F0853-BBDF-499A-A466-BF6AFA7E7E5D}"/>
                    </a:ext>
                  </a:extLst>
                </p:cNvPr>
                <p:cNvPicPr/>
                <p:nvPr/>
              </p:nvPicPr>
              <p:blipFill>
                <a:blip r:embed="rId12"/>
                <a:stretch>
                  <a:fillRect/>
                </a:stretch>
              </p:blipFill>
              <p:spPr>
                <a:xfrm>
                  <a:off x="9104841" y="439365"/>
                  <a:ext cx="29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 name="Freihand 1">
                  <a:extLst>
                    <a:ext uri="{FF2B5EF4-FFF2-40B4-BE49-F238E27FC236}">
                      <a16:creationId xmlns:a16="http://schemas.microsoft.com/office/drawing/2014/main" id="{CDE0A0FF-A140-4F05-91AD-44C2F3A0C129}"/>
                    </a:ext>
                  </a:extLst>
                </p14:cNvPr>
                <p14:cNvContentPartPr/>
                <p14:nvPr/>
              </p14:nvContentPartPr>
              <p14:xfrm>
                <a:off x="9401841" y="870645"/>
                <a:ext cx="34200" cy="824400"/>
              </p14:xfrm>
            </p:contentPart>
          </mc:Choice>
          <mc:Fallback>
            <p:pic>
              <p:nvPicPr>
                <p:cNvPr id="2" name="Freihand 1">
                  <a:extLst>
                    <a:ext uri="{FF2B5EF4-FFF2-40B4-BE49-F238E27FC236}">
                      <a16:creationId xmlns:a16="http://schemas.microsoft.com/office/drawing/2014/main" id="{CDE0A0FF-A140-4F05-91AD-44C2F3A0C129}"/>
                    </a:ext>
                  </a:extLst>
                </p:cNvPr>
                <p:cNvPicPr/>
                <p:nvPr/>
              </p:nvPicPr>
              <p:blipFill>
                <a:blip r:embed="rId14"/>
                <a:stretch>
                  <a:fillRect/>
                </a:stretch>
              </p:blipFill>
              <p:spPr>
                <a:xfrm>
                  <a:off x="9397521" y="866325"/>
                  <a:ext cx="42840" cy="833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 name="Freihand 2">
                  <a:extLst>
                    <a:ext uri="{FF2B5EF4-FFF2-40B4-BE49-F238E27FC236}">
                      <a16:creationId xmlns:a16="http://schemas.microsoft.com/office/drawing/2014/main" id="{69A43DF0-EC33-4922-BDCD-DA5BB958EE86}"/>
                    </a:ext>
                  </a:extLst>
                </p14:cNvPr>
                <p14:cNvContentPartPr/>
                <p14:nvPr/>
              </p14:nvContentPartPr>
              <p14:xfrm>
                <a:off x="9258201" y="1601085"/>
                <a:ext cx="1274760" cy="83520"/>
              </p14:xfrm>
            </p:contentPart>
          </mc:Choice>
          <mc:Fallback>
            <p:pic>
              <p:nvPicPr>
                <p:cNvPr id="3" name="Freihand 2">
                  <a:extLst>
                    <a:ext uri="{FF2B5EF4-FFF2-40B4-BE49-F238E27FC236}">
                      <a16:creationId xmlns:a16="http://schemas.microsoft.com/office/drawing/2014/main" id="{69A43DF0-EC33-4922-BDCD-DA5BB958EE86}"/>
                    </a:ext>
                  </a:extLst>
                </p:cNvPr>
                <p:cNvPicPr/>
                <p:nvPr/>
              </p:nvPicPr>
              <p:blipFill>
                <a:blip r:embed="rId16"/>
                <a:stretch>
                  <a:fillRect/>
                </a:stretch>
              </p:blipFill>
              <p:spPr>
                <a:xfrm>
                  <a:off x="9253881" y="1596765"/>
                  <a:ext cx="1283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 name="Freihand 3">
                  <a:extLst>
                    <a:ext uri="{FF2B5EF4-FFF2-40B4-BE49-F238E27FC236}">
                      <a16:creationId xmlns:a16="http://schemas.microsoft.com/office/drawing/2014/main" id="{7DCB1FE7-41D0-49F0-A693-9446C69E1370}"/>
                    </a:ext>
                  </a:extLst>
                </p14:cNvPr>
                <p14:cNvContentPartPr/>
                <p14:nvPr/>
              </p14:nvContentPartPr>
              <p14:xfrm>
                <a:off x="10580481" y="1541685"/>
                <a:ext cx="186480" cy="185040"/>
              </p14:xfrm>
            </p:contentPart>
          </mc:Choice>
          <mc:Fallback>
            <p:pic>
              <p:nvPicPr>
                <p:cNvPr id="4" name="Freihand 3">
                  <a:extLst>
                    <a:ext uri="{FF2B5EF4-FFF2-40B4-BE49-F238E27FC236}">
                      <a16:creationId xmlns:a16="http://schemas.microsoft.com/office/drawing/2014/main" id="{7DCB1FE7-41D0-49F0-A693-9446C69E1370}"/>
                    </a:ext>
                  </a:extLst>
                </p:cNvPr>
                <p:cNvPicPr/>
                <p:nvPr/>
              </p:nvPicPr>
              <p:blipFill>
                <a:blip r:embed="rId18"/>
                <a:stretch>
                  <a:fillRect/>
                </a:stretch>
              </p:blipFill>
              <p:spPr>
                <a:xfrm>
                  <a:off x="10576161" y="1537365"/>
                  <a:ext cx="1951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 name="Freihand 5">
                  <a:extLst>
                    <a:ext uri="{FF2B5EF4-FFF2-40B4-BE49-F238E27FC236}">
                      <a16:creationId xmlns:a16="http://schemas.microsoft.com/office/drawing/2014/main" id="{10AAFC91-492A-4881-B751-D7D18EADA69B}"/>
                    </a:ext>
                  </a:extLst>
                </p14:cNvPr>
                <p14:cNvContentPartPr/>
                <p14:nvPr/>
              </p14:nvContentPartPr>
              <p14:xfrm>
                <a:off x="9308601" y="598485"/>
                <a:ext cx="223200" cy="300600"/>
              </p14:xfrm>
            </p:contentPart>
          </mc:Choice>
          <mc:Fallback>
            <p:pic>
              <p:nvPicPr>
                <p:cNvPr id="6" name="Freihand 5">
                  <a:extLst>
                    <a:ext uri="{FF2B5EF4-FFF2-40B4-BE49-F238E27FC236}">
                      <a16:creationId xmlns:a16="http://schemas.microsoft.com/office/drawing/2014/main" id="{10AAFC91-492A-4881-B751-D7D18EADA69B}"/>
                    </a:ext>
                  </a:extLst>
                </p:cNvPr>
                <p:cNvPicPr/>
                <p:nvPr/>
              </p:nvPicPr>
              <p:blipFill>
                <a:blip r:embed="rId20"/>
                <a:stretch>
                  <a:fillRect/>
                </a:stretch>
              </p:blipFill>
              <p:spPr>
                <a:xfrm>
                  <a:off x="9304281" y="594165"/>
                  <a:ext cx="2318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 name="Freihand 7">
                  <a:extLst>
                    <a:ext uri="{FF2B5EF4-FFF2-40B4-BE49-F238E27FC236}">
                      <a16:creationId xmlns:a16="http://schemas.microsoft.com/office/drawing/2014/main" id="{6A59FDD4-7CBC-48E8-BD33-9B3D379AC55F}"/>
                    </a:ext>
                  </a:extLst>
                </p14:cNvPr>
                <p14:cNvContentPartPr/>
                <p14:nvPr/>
              </p14:nvContentPartPr>
              <p14:xfrm>
                <a:off x="9090081" y="604605"/>
                <a:ext cx="74520" cy="141480"/>
              </p14:xfrm>
            </p:contentPart>
          </mc:Choice>
          <mc:Fallback>
            <p:pic>
              <p:nvPicPr>
                <p:cNvPr id="8" name="Freihand 7">
                  <a:extLst>
                    <a:ext uri="{FF2B5EF4-FFF2-40B4-BE49-F238E27FC236}">
                      <a16:creationId xmlns:a16="http://schemas.microsoft.com/office/drawing/2014/main" id="{6A59FDD4-7CBC-48E8-BD33-9B3D379AC55F}"/>
                    </a:ext>
                  </a:extLst>
                </p:cNvPr>
                <p:cNvPicPr/>
                <p:nvPr/>
              </p:nvPicPr>
              <p:blipFill>
                <a:blip r:embed="rId22"/>
                <a:stretch>
                  <a:fillRect/>
                </a:stretch>
              </p:blipFill>
              <p:spPr>
                <a:xfrm>
                  <a:off x="9085761" y="600285"/>
                  <a:ext cx="83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321C417B-A484-414F-A048-2B47FC122060}"/>
                    </a:ext>
                  </a:extLst>
                </p14:cNvPr>
                <p14:cNvContentPartPr/>
                <p14:nvPr/>
              </p14:nvContentPartPr>
              <p14:xfrm>
                <a:off x="10411641" y="1725285"/>
                <a:ext cx="98640" cy="175320"/>
              </p14:xfrm>
            </p:contentPart>
          </mc:Choice>
          <mc:Fallback>
            <p:pic>
              <p:nvPicPr>
                <p:cNvPr id="11" name="Freihand 10">
                  <a:extLst>
                    <a:ext uri="{FF2B5EF4-FFF2-40B4-BE49-F238E27FC236}">
                      <a16:creationId xmlns:a16="http://schemas.microsoft.com/office/drawing/2014/main" id="{321C417B-A484-414F-A048-2B47FC122060}"/>
                    </a:ext>
                  </a:extLst>
                </p:cNvPr>
                <p:cNvPicPr/>
                <p:nvPr/>
              </p:nvPicPr>
              <p:blipFill>
                <a:blip r:embed="rId24"/>
                <a:stretch>
                  <a:fillRect/>
                </a:stretch>
              </p:blipFill>
              <p:spPr>
                <a:xfrm>
                  <a:off x="10407321" y="1720965"/>
                  <a:ext cx="1072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8596B97D-E358-45D9-B411-29FB932A0570}"/>
                    </a:ext>
                  </a:extLst>
                </p14:cNvPr>
                <p14:cNvContentPartPr/>
                <p14:nvPr/>
              </p14:nvContentPartPr>
              <p14:xfrm>
                <a:off x="10537641" y="1705485"/>
                <a:ext cx="379800" cy="180000"/>
              </p14:xfrm>
            </p:contentPart>
          </mc:Choice>
          <mc:Fallback>
            <p:pic>
              <p:nvPicPr>
                <p:cNvPr id="13" name="Freihand 12">
                  <a:extLst>
                    <a:ext uri="{FF2B5EF4-FFF2-40B4-BE49-F238E27FC236}">
                      <a16:creationId xmlns:a16="http://schemas.microsoft.com/office/drawing/2014/main" id="{8596B97D-E358-45D9-B411-29FB932A0570}"/>
                    </a:ext>
                  </a:extLst>
                </p:cNvPr>
                <p:cNvPicPr/>
                <p:nvPr/>
              </p:nvPicPr>
              <p:blipFill>
                <a:blip r:embed="rId26"/>
                <a:stretch>
                  <a:fillRect/>
                </a:stretch>
              </p:blipFill>
              <p:spPr>
                <a:xfrm>
                  <a:off x="10533321" y="1701165"/>
                  <a:ext cx="3884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47A72C7B-398B-4137-92C3-A4DA9E2DD5D6}"/>
                    </a:ext>
                  </a:extLst>
                </p14:cNvPr>
                <p14:cNvContentPartPr/>
                <p14:nvPr/>
              </p14:nvContentPartPr>
              <p14:xfrm>
                <a:off x="10940841" y="1668045"/>
                <a:ext cx="135360" cy="365040"/>
              </p14:xfrm>
            </p:contentPart>
          </mc:Choice>
          <mc:Fallback>
            <p:pic>
              <p:nvPicPr>
                <p:cNvPr id="14" name="Freihand 13">
                  <a:extLst>
                    <a:ext uri="{FF2B5EF4-FFF2-40B4-BE49-F238E27FC236}">
                      <a16:creationId xmlns:a16="http://schemas.microsoft.com/office/drawing/2014/main" id="{47A72C7B-398B-4137-92C3-A4DA9E2DD5D6}"/>
                    </a:ext>
                  </a:extLst>
                </p:cNvPr>
                <p:cNvPicPr/>
                <p:nvPr/>
              </p:nvPicPr>
              <p:blipFill>
                <a:blip r:embed="rId28"/>
                <a:stretch>
                  <a:fillRect/>
                </a:stretch>
              </p:blipFill>
              <p:spPr>
                <a:xfrm>
                  <a:off x="10936521" y="1663725"/>
                  <a:ext cx="14400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02088B30-B18A-413B-A170-3CE6717E2407}"/>
                    </a:ext>
                  </a:extLst>
                </p14:cNvPr>
                <p14:cNvContentPartPr/>
                <p14:nvPr/>
              </p14:nvContentPartPr>
              <p14:xfrm>
                <a:off x="11171241" y="1672005"/>
                <a:ext cx="93960" cy="192600"/>
              </p14:xfrm>
            </p:contentPart>
          </mc:Choice>
          <mc:Fallback>
            <p:pic>
              <p:nvPicPr>
                <p:cNvPr id="15" name="Freihand 14">
                  <a:extLst>
                    <a:ext uri="{FF2B5EF4-FFF2-40B4-BE49-F238E27FC236}">
                      <a16:creationId xmlns:a16="http://schemas.microsoft.com/office/drawing/2014/main" id="{02088B30-B18A-413B-A170-3CE6717E2407}"/>
                    </a:ext>
                  </a:extLst>
                </p:cNvPr>
                <p:cNvPicPr/>
                <p:nvPr/>
              </p:nvPicPr>
              <p:blipFill>
                <a:blip r:embed="rId30"/>
                <a:stretch>
                  <a:fillRect/>
                </a:stretch>
              </p:blipFill>
              <p:spPr>
                <a:xfrm>
                  <a:off x="11166921" y="1667685"/>
                  <a:ext cx="1026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D10A8977-48DA-45BF-BFFF-43BAD178E2BC}"/>
                    </a:ext>
                  </a:extLst>
                </p14:cNvPr>
                <p14:cNvContentPartPr/>
                <p14:nvPr/>
              </p14:nvContentPartPr>
              <p14:xfrm>
                <a:off x="11301201" y="1681005"/>
                <a:ext cx="231120" cy="169200"/>
              </p14:xfrm>
            </p:contentPart>
          </mc:Choice>
          <mc:Fallback>
            <p:pic>
              <p:nvPicPr>
                <p:cNvPr id="16" name="Freihand 15">
                  <a:extLst>
                    <a:ext uri="{FF2B5EF4-FFF2-40B4-BE49-F238E27FC236}">
                      <a16:creationId xmlns:a16="http://schemas.microsoft.com/office/drawing/2014/main" id="{D10A8977-48DA-45BF-BFFF-43BAD178E2BC}"/>
                    </a:ext>
                  </a:extLst>
                </p:cNvPr>
                <p:cNvPicPr/>
                <p:nvPr/>
              </p:nvPicPr>
              <p:blipFill>
                <a:blip r:embed="rId32"/>
                <a:stretch>
                  <a:fillRect/>
                </a:stretch>
              </p:blipFill>
              <p:spPr>
                <a:xfrm>
                  <a:off x="11296881" y="1676685"/>
                  <a:ext cx="239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442C68D5-676C-4EEC-BBEA-8859D7EA6C2C}"/>
                    </a:ext>
                  </a:extLst>
                </p14:cNvPr>
                <p14:cNvContentPartPr/>
                <p14:nvPr/>
              </p14:nvContentPartPr>
              <p14:xfrm>
                <a:off x="11560041" y="1728885"/>
                <a:ext cx="99000" cy="105840"/>
              </p14:xfrm>
            </p:contentPart>
          </mc:Choice>
          <mc:Fallback>
            <p:pic>
              <p:nvPicPr>
                <p:cNvPr id="17" name="Freihand 16">
                  <a:extLst>
                    <a:ext uri="{FF2B5EF4-FFF2-40B4-BE49-F238E27FC236}">
                      <a16:creationId xmlns:a16="http://schemas.microsoft.com/office/drawing/2014/main" id="{442C68D5-676C-4EEC-BBEA-8859D7EA6C2C}"/>
                    </a:ext>
                  </a:extLst>
                </p:cNvPr>
                <p:cNvPicPr/>
                <p:nvPr/>
              </p:nvPicPr>
              <p:blipFill>
                <a:blip r:embed="rId34"/>
                <a:stretch>
                  <a:fillRect/>
                </a:stretch>
              </p:blipFill>
              <p:spPr>
                <a:xfrm>
                  <a:off x="11555721" y="1724565"/>
                  <a:ext cx="107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35347273-C383-4C6C-9E09-3078CC31D62B}"/>
                    </a:ext>
                  </a:extLst>
                </p14:cNvPr>
                <p14:cNvContentPartPr/>
                <p14:nvPr/>
              </p14:nvContentPartPr>
              <p14:xfrm>
                <a:off x="11654721" y="1654725"/>
                <a:ext cx="126360" cy="208440"/>
              </p14:xfrm>
            </p:contentPart>
          </mc:Choice>
          <mc:Fallback>
            <p:pic>
              <p:nvPicPr>
                <p:cNvPr id="18" name="Freihand 17">
                  <a:extLst>
                    <a:ext uri="{FF2B5EF4-FFF2-40B4-BE49-F238E27FC236}">
                      <a16:creationId xmlns:a16="http://schemas.microsoft.com/office/drawing/2014/main" id="{35347273-C383-4C6C-9E09-3078CC31D62B}"/>
                    </a:ext>
                  </a:extLst>
                </p:cNvPr>
                <p:cNvPicPr/>
                <p:nvPr/>
              </p:nvPicPr>
              <p:blipFill>
                <a:blip r:embed="rId36"/>
                <a:stretch>
                  <a:fillRect/>
                </a:stretch>
              </p:blipFill>
              <p:spPr>
                <a:xfrm>
                  <a:off x="11650401" y="1650405"/>
                  <a:ext cx="1350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21781AAF-0052-4B57-84F2-5C17B431556A}"/>
                    </a:ext>
                  </a:extLst>
                </p14:cNvPr>
                <p14:cNvContentPartPr/>
                <p14:nvPr/>
              </p14:nvContentPartPr>
              <p14:xfrm>
                <a:off x="9659961" y="652845"/>
                <a:ext cx="945360" cy="822600"/>
              </p14:xfrm>
            </p:contentPart>
          </mc:Choice>
          <mc:Fallback>
            <p:pic>
              <p:nvPicPr>
                <p:cNvPr id="20" name="Freihand 19">
                  <a:extLst>
                    <a:ext uri="{FF2B5EF4-FFF2-40B4-BE49-F238E27FC236}">
                      <a16:creationId xmlns:a16="http://schemas.microsoft.com/office/drawing/2014/main" id="{21781AAF-0052-4B57-84F2-5C17B431556A}"/>
                    </a:ext>
                  </a:extLst>
                </p:cNvPr>
                <p:cNvPicPr/>
                <p:nvPr/>
              </p:nvPicPr>
              <p:blipFill>
                <a:blip r:embed="rId38"/>
                <a:stretch>
                  <a:fillRect/>
                </a:stretch>
              </p:blipFill>
              <p:spPr>
                <a:xfrm>
                  <a:off x="9655641" y="648525"/>
                  <a:ext cx="954000" cy="831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4AECA52E-7B22-4304-8676-F0F707400471}"/>
                    </a:ext>
                  </a:extLst>
                </p14:cNvPr>
                <p14:cNvContentPartPr/>
                <p14:nvPr/>
              </p14:nvContentPartPr>
              <p14:xfrm>
                <a:off x="9429921" y="1287165"/>
                <a:ext cx="154800" cy="14760"/>
              </p14:xfrm>
            </p:contentPart>
          </mc:Choice>
          <mc:Fallback>
            <p:pic>
              <p:nvPicPr>
                <p:cNvPr id="22" name="Freihand 21">
                  <a:extLst>
                    <a:ext uri="{FF2B5EF4-FFF2-40B4-BE49-F238E27FC236}">
                      <a16:creationId xmlns:a16="http://schemas.microsoft.com/office/drawing/2014/main" id="{4AECA52E-7B22-4304-8676-F0F707400471}"/>
                    </a:ext>
                  </a:extLst>
                </p:cNvPr>
                <p:cNvPicPr/>
                <p:nvPr/>
              </p:nvPicPr>
              <p:blipFill>
                <a:blip r:embed="rId40"/>
                <a:stretch>
                  <a:fillRect/>
                </a:stretch>
              </p:blipFill>
              <p:spPr>
                <a:xfrm>
                  <a:off x="9425601" y="1282845"/>
                  <a:ext cx="163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4D5C5B5A-3C60-4E2A-B3FE-8EDCA35A745F}"/>
                    </a:ext>
                  </a:extLst>
                </p14:cNvPr>
                <p14:cNvContentPartPr/>
                <p14:nvPr/>
              </p14:nvContentPartPr>
              <p14:xfrm>
                <a:off x="9643761" y="1272405"/>
                <a:ext cx="207000" cy="18000"/>
              </p14:xfrm>
            </p:contentPart>
          </mc:Choice>
          <mc:Fallback>
            <p:pic>
              <p:nvPicPr>
                <p:cNvPr id="23" name="Freihand 22">
                  <a:extLst>
                    <a:ext uri="{FF2B5EF4-FFF2-40B4-BE49-F238E27FC236}">
                      <a16:creationId xmlns:a16="http://schemas.microsoft.com/office/drawing/2014/main" id="{4D5C5B5A-3C60-4E2A-B3FE-8EDCA35A745F}"/>
                    </a:ext>
                  </a:extLst>
                </p:cNvPr>
                <p:cNvPicPr/>
                <p:nvPr/>
              </p:nvPicPr>
              <p:blipFill>
                <a:blip r:embed="rId42"/>
                <a:stretch>
                  <a:fillRect/>
                </a:stretch>
              </p:blipFill>
              <p:spPr>
                <a:xfrm>
                  <a:off x="9639441" y="1268085"/>
                  <a:ext cx="215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3127A19B-8CB3-498E-A693-7E2DEDCF6513}"/>
                    </a:ext>
                  </a:extLst>
                </p14:cNvPr>
                <p14:cNvContentPartPr/>
                <p14:nvPr/>
              </p14:nvContentPartPr>
              <p14:xfrm>
                <a:off x="9082521" y="1309125"/>
                <a:ext cx="62280" cy="83520"/>
              </p14:xfrm>
            </p:contentPart>
          </mc:Choice>
          <mc:Fallback>
            <p:pic>
              <p:nvPicPr>
                <p:cNvPr id="24" name="Freihand 23">
                  <a:extLst>
                    <a:ext uri="{FF2B5EF4-FFF2-40B4-BE49-F238E27FC236}">
                      <a16:creationId xmlns:a16="http://schemas.microsoft.com/office/drawing/2014/main" id="{3127A19B-8CB3-498E-A693-7E2DEDCF6513}"/>
                    </a:ext>
                  </a:extLst>
                </p:cNvPr>
                <p:cNvPicPr/>
                <p:nvPr/>
              </p:nvPicPr>
              <p:blipFill>
                <a:blip r:embed="rId44"/>
                <a:stretch>
                  <a:fillRect/>
                </a:stretch>
              </p:blipFill>
              <p:spPr>
                <a:xfrm>
                  <a:off x="9078201" y="1304805"/>
                  <a:ext cx="70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AF07BD79-6605-458A-A7B2-05F0FA57402D}"/>
                    </a:ext>
                  </a:extLst>
                </p14:cNvPr>
                <p14:cNvContentPartPr/>
                <p14:nvPr/>
              </p14:nvContentPartPr>
              <p14:xfrm>
                <a:off x="9112401" y="1223445"/>
                <a:ext cx="3600" cy="11880"/>
              </p14:xfrm>
            </p:contentPart>
          </mc:Choice>
          <mc:Fallback>
            <p:pic>
              <p:nvPicPr>
                <p:cNvPr id="25" name="Freihand 24">
                  <a:extLst>
                    <a:ext uri="{FF2B5EF4-FFF2-40B4-BE49-F238E27FC236}">
                      <a16:creationId xmlns:a16="http://schemas.microsoft.com/office/drawing/2014/main" id="{AF07BD79-6605-458A-A7B2-05F0FA57402D}"/>
                    </a:ext>
                  </a:extLst>
                </p:cNvPr>
                <p:cNvPicPr/>
                <p:nvPr/>
              </p:nvPicPr>
              <p:blipFill>
                <a:blip r:embed="rId46"/>
                <a:stretch>
                  <a:fillRect/>
                </a:stretch>
              </p:blipFill>
              <p:spPr>
                <a:xfrm>
                  <a:off x="9108081" y="1219125"/>
                  <a:ext cx="12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291755F3-7FDA-41C4-8897-236FCCC2ED80}"/>
                    </a:ext>
                  </a:extLst>
                </p14:cNvPr>
                <p14:cNvContentPartPr/>
                <p14:nvPr/>
              </p14:nvContentPartPr>
              <p14:xfrm>
                <a:off x="9189441" y="1344405"/>
                <a:ext cx="71640" cy="75600"/>
              </p14:xfrm>
            </p:contentPart>
          </mc:Choice>
          <mc:Fallback>
            <p:pic>
              <p:nvPicPr>
                <p:cNvPr id="26" name="Freihand 25">
                  <a:extLst>
                    <a:ext uri="{FF2B5EF4-FFF2-40B4-BE49-F238E27FC236}">
                      <a16:creationId xmlns:a16="http://schemas.microsoft.com/office/drawing/2014/main" id="{291755F3-7FDA-41C4-8897-236FCCC2ED80}"/>
                    </a:ext>
                  </a:extLst>
                </p:cNvPr>
                <p:cNvPicPr/>
                <p:nvPr/>
              </p:nvPicPr>
              <p:blipFill>
                <a:blip r:embed="rId48"/>
                <a:stretch>
                  <a:fillRect/>
                </a:stretch>
              </p:blipFill>
              <p:spPr>
                <a:xfrm>
                  <a:off x="9185121" y="1340085"/>
                  <a:ext cx="80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969B8BBF-5098-42E1-8A71-3E1A5273ADDE}"/>
                    </a:ext>
                  </a:extLst>
                </p14:cNvPr>
                <p14:cNvContentPartPr/>
                <p14:nvPr/>
              </p14:nvContentPartPr>
              <p14:xfrm>
                <a:off x="9449361" y="999885"/>
                <a:ext cx="219960" cy="19800"/>
              </p14:xfrm>
            </p:contentPart>
          </mc:Choice>
          <mc:Fallback>
            <p:pic>
              <p:nvPicPr>
                <p:cNvPr id="27" name="Freihand 26">
                  <a:extLst>
                    <a:ext uri="{FF2B5EF4-FFF2-40B4-BE49-F238E27FC236}">
                      <a16:creationId xmlns:a16="http://schemas.microsoft.com/office/drawing/2014/main" id="{969B8BBF-5098-42E1-8A71-3E1A5273ADDE}"/>
                    </a:ext>
                  </a:extLst>
                </p:cNvPr>
                <p:cNvPicPr/>
                <p:nvPr/>
              </p:nvPicPr>
              <p:blipFill>
                <a:blip r:embed="rId50"/>
                <a:stretch>
                  <a:fillRect/>
                </a:stretch>
              </p:blipFill>
              <p:spPr>
                <a:xfrm>
                  <a:off x="9445041" y="995565"/>
                  <a:ext cx="228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A2EB8FF2-227A-40AA-8D77-75F57C159F19}"/>
                    </a:ext>
                  </a:extLst>
                </p14:cNvPr>
                <p14:cNvContentPartPr/>
                <p14:nvPr/>
              </p14:nvContentPartPr>
              <p14:xfrm>
                <a:off x="9962361" y="972885"/>
                <a:ext cx="245520" cy="17640"/>
              </p14:xfrm>
            </p:contentPart>
          </mc:Choice>
          <mc:Fallback>
            <p:pic>
              <p:nvPicPr>
                <p:cNvPr id="28" name="Freihand 27">
                  <a:extLst>
                    <a:ext uri="{FF2B5EF4-FFF2-40B4-BE49-F238E27FC236}">
                      <a16:creationId xmlns:a16="http://schemas.microsoft.com/office/drawing/2014/main" id="{A2EB8FF2-227A-40AA-8D77-75F57C159F19}"/>
                    </a:ext>
                  </a:extLst>
                </p:cNvPr>
                <p:cNvPicPr/>
                <p:nvPr/>
              </p:nvPicPr>
              <p:blipFill>
                <a:blip r:embed="rId52"/>
                <a:stretch>
                  <a:fillRect/>
                </a:stretch>
              </p:blipFill>
              <p:spPr>
                <a:xfrm>
                  <a:off x="9958041" y="968565"/>
                  <a:ext cx="2541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00FDD97C-44DF-47F1-9082-745C807E5665}"/>
                    </a:ext>
                  </a:extLst>
                </p14:cNvPr>
                <p14:cNvContentPartPr/>
                <p14:nvPr/>
              </p14:nvContentPartPr>
              <p14:xfrm>
                <a:off x="9037521" y="988365"/>
                <a:ext cx="42480" cy="78120"/>
              </p14:xfrm>
            </p:contentPart>
          </mc:Choice>
          <mc:Fallback>
            <p:pic>
              <p:nvPicPr>
                <p:cNvPr id="29" name="Freihand 28">
                  <a:extLst>
                    <a:ext uri="{FF2B5EF4-FFF2-40B4-BE49-F238E27FC236}">
                      <a16:creationId xmlns:a16="http://schemas.microsoft.com/office/drawing/2014/main" id="{00FDD97C-44DF-47F1-9082-745C807E5665}"/>
                    </a:ext>
                  </a:extLst>
                </p:cNvPr>
                <p:cNvPicPr/>
                <p:nvPr/>
              </p:nvPicPr>
              <p:blipFill>
                <a:blip r:embed="rId54"/>
                <a:stretch>
                  <a:fillRect/>
                </a:stretch>
              </p:blipFill>
              <p:spPr>
                <a:xfrm>
                  <a:off x="9033201" y="984045"/>
                  <a:ext cx="51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 name="Freihand 29">
                  <a:extLst>
                    <a:ext uri="{FF2B5EF4-FFF2-40B4-BE49-F238E27FC236}">
                      <a16:creationId xmlns:a16="http://schemas.microsoft.com/office/drawing/2014/main" id="{E62A8191-9999-4930-927C-0432C15D8DB3}"/>
                    </a:ext>
                  </a:extLst>
                </p14:cNvPr>
                <p14:cNvContentPartPr/>
                <p14:nvPr/>
              </p14:nvContentPartPr>
              <p14:xfrm>
                <a:off x="9046161" y="918165"/>
                <a:ext cx="14760" cy="11880"/>
              </p14:xfrm>
            </p:contentPart>
          </mc:Choice>
          <mc:Fallback>
            <p:pic>
              <p:nvPicPr>
                <p:cNvPr id="30" name="Freihand 29">
                  <a:extLst>
                    <a:ext uri="{FF2B5EF4-FFF2-40B4-BE49-F238E27FC236}">
                      <a16:creationId xmlns:a16="http://schemas.microsoft.com/office/drawing/2014/main" id="{E62A8191-9999-4930-927C-0432C15D8DB3}"/>
                    </a:ext>
                  </a:extLst>
                </p:cNvPr>
                <p:cNvPicPr/>
                <p:nvPr/>
              </p:nvPicPr>
              <p:blipFill>
                <a:blip r:embed="rId56"/>
                <a:stretch>
                  <a:fillRect/>
                </a:stretch>
              </p:blipFill>
              <p:spPr>
                <a:xfrm>
                  <a:off x="9041841" y="913845"/>
                  <a:ext cx="23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Freihand 30">
                  <a:extLst>
                    <a:ext uri="{FF2B5EF4-FFF2-40B4-BE49-F238E27FC236}">
                      <a16:creationId xmlns:a16="http://schemas.microsoft.com/office/drawing/2014/main" id="{CB9B1C7C-FB06-4C31-85FC-E72799B6CB6D}"/>
                    </a:ext>
                  </a:extLst>
                </p14:cNvPr>
                <p14:cNvContentPartPr/>
                <p14:nvPr/>
              </p14:nvContentPartPr>
              <p14:xfrm>
                <a:off x="9117441" y="1026525"/>
                <a:ext cx="106200" cy="79560"/>
              </p14:xfrm>
            </p:contentPart>
          </mc:Choice>
          <mc:Fallback>
            <p:pic>
              <p:nvPicPr>
                <p:cNvPr id="31" name="Freihand 30">
                  <a:extLst>
                    <a:ext uri="{FF2B5EF4-FFF2-40B4-BE49-F238E27FC236}">
                      <a16:creationId xmlns:a16="http://schemas.microsoft.com/office/drawing/2014/main" id="{CB9B1C7C-FB06-4C31-85FC-E72799B6CB6D}"/>
                    </a:ext>
                  </a:extLst>
                </p:cNvPr>
                <p:cNvPicPr/>
                <p:nvPr/>
              </p:nvPicPr>
              <p:blipFill>
                <a:blip r:embed="rId58"/>
                <a:stretch>
                  <a:fillRect/>
                </a:stretch>
              </p:blipFill>
              <p:spPr>
                <a:xfrm>
                  <a:off x="9113121" y="1022205"/>
                  <a:ext cx="114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DBFEDD48-E773-49BB-A8FE-7AFD064C56FB}"/>
                    </a:ext>
                  </a:extLst>
                </p14:cNvPr>
                <p14:cNvContentPartPr/>
                <p14:nvPr/>
              </p14:nvContentPartPr>
              <p14:xfrm>
                <a:off x="9863001" y="1317405"/>
                <a:ext cx="1440" cy="131040"/>
              </p14:xfrm>
            </p:contentPart>
          </mc:Choice>
          <mc:Fallback>
            <p:pic>
              <p:nvPicPr>
                <p:cNvPr id="33" name="Freihand 32">
                  <a:extLst>
                    <a:ext uri="{FF2B5EF4-FFF2-40B4-BE49-F238E27FC236}">
                      <a16:creationId xmlns:a16="http://schemas.microsoft.com/office/drawing/2014/main" id="{DBFEDD48-E773-49BB-A8FE-7AFD064C56FB}"/>
                    </a:ext>
                  </a:extLst>
                </p:cNvPr>
                <p:cNvPicPr/>
                <p:nvPr/>
              </p:nvPicPr>
              <p:blipFill>
                <a:blip r:embed="rId60"/>
                <a:stretch>
                  <a:fillRect/>
                </a:stretch>
              </p:blipFill>
              <p:spPr>
                <a:xfrm>
                  <a:off x="9858681" y="1313085"/>
                  <a:ext cx="10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822313EB-B398-49B3-AE86-B6E65537994E}"/>
                    </a:ext>
                  </a:extLst>
                </p14:cNvPr>
                <p14:cNvContentPartPr/>
                <p14:nvPr/>
              </p14:nvContentPartPr>
              <p14:xfrm>
                <a:off x="9871641" y="1566525"/>
                <a:ext cx="12240" cy="77400"/>
              </p14:xfrm>
            </p:contentPart>
          </mc:Choice>
          <mc:Fallback>
            <p:pic>
              <p:nvPicPr>
                <p:cNvPr id="34" name="Freihand 33">
                  <a:extLst>
                    <a:ext uri="{FF2B5EF4-FFF2-40B4-BE49-F238E27FC236}">
                      <a16:creationId xmlns:a16="http://schemas.microsoft.com/office/drawing/2014/main" id="{822313EB-B398-49B3-AE86-B6E65537994E}"/>
                    </a:ext>
                  </a:extLst>
                </p:cNvPr>
                <p:cNvPicPr/>
                <p:nvPr/>
              </p:nvPicPr>
              <p:blipFill>
                <a:blip r:embed="rId62"/>
                <a:stretch>
                  <a:fillRect/>
                </a:stretch>
              </p:blipFill>
              <p:spPr>
                <a:xfrm>
                  <a:off x="9867321" y="1562205"/>
                  <a:ext cx="20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BF63EBF4-9643-4EFE-9BBA-885B1D0B022B}"/>
                    </a:ext>
                  </a:extLst>
                </p14:cNvPr>
                <p14:cNvContentPartPr/>
                <p14:nvPr/>
              </p14:nvContentPartPr>
              <p14:xfrm>
                <a:off x="10236321" y="1045605"/>
                <a:ext cx="17280" cy="123480"/>
              </p14:xfrm>
            </p:contentPart>
          </mc:Choice>
          <mc:Fallback>
            <p:pic>
              <p:nvPicPr>
                <p:cNvPr id="40" name="Freihand 39">
                  <a:extLst>
                    <a:ext uri="{FF2B5EF4-FFF2-40B4-BE49-F238E27FC236}">
                      <a16:creationId xmlns:a16="http://schemas.microsoft.com/office/drawing/2014/main" id="{BF63EBF4-9643-4EFE-9BBA-885B1D0B022B}"/>
                    </a:ext>
                  </a:extLst>
                </p:cNvPr>
                <p:cNvPicPr/>
                <p:nvPr/>
              </p:nvPicPr>
              <p:blipFill>
                <a:blip r:embed="rId64"/>
                <a:stretch>
                  <a:fillRect/>
                </a:stretch>
              </p:blipFill>
              <p:spPr>
                <a:xfrm>
                  <a:off x="10232001" y="1041285"/>
                  <a:ext cx="25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0BDF7319-7142-494E-8230-650BB8915407}"/>
                    </a:ext>
                  </a:extLst>
                </p14:cNvPr>
                <p14:cNvContentPartPr/>
                <p14:nvPr/>
              </p14:nvContentPartPr>
              <p14:xfrm>
                <a:off x="10224081" y="1402365"/>
                <a:ext cx="15480" cy="143640"/>
              </p14:xfrm>
            </p:contentPart>
          </mc:Choice>
          <mc:Fallback>
            <p:pic>
              <p:nvPicPr>
                <p:cNvPr id="41" name="Freihand 40">
                  <a:extLst>
                    <a:ext uri="{FF2B5EF4-FFF2-40B4-BE49-F238E27FC236}">
                      <a16:creationId xmlns:a16="http://schemas.microsoft.com/office/drawing/2014/main" id="{0BDF7319-7142-494E-8230-650BB8915407}"/>
                    </a:ext>
                  </a:extLst>
                </p:cNvPr>
                <p:cNvPicPr/>
                <p:nvPr/>
              </p:nvPicPr>
              <p:blipFill>
                <a:blip r:embed="rId66"/>
                <a:stretch>
                  <a:fillRect/>
                </a:stretch>
              </p:blipFill>
              <p:spPr>
                <a:xfrm>
                  <a:off x="10219761" y="1398045"/>
                  <a:ext cx="24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5" name="Freihand 34">
                  <a:extLst>
                    <a:ext uri="{FF2B5EF4-FFF2-40B4-BE49-F238E27FC236}">
                      <a16:creationId xmlns:a16="http://schemas.microsoft.com/office/drawing/2014/main" id="{0DB25B33-16E5-4CD1-A1D1-57E77B15573A}"/>
                    </a:ext>
                  </a:extLst>
                </p14:cNvPr>
                <p14:cNvContentPartPr/>
                <p14:nvPr/>
              </p14:nvContentPartPr>
              <p14:xfrm>
                <a:off x="9766881" y="1790085"/>
                <a:ext cx="47520" cy="105480"/>
              </p14:xfrm>
            </p:contentPart>
          </mc:Choice>
          <mc:Fallback>
            <p:pic>
              <p:nvPicPr>
                <p:cNvPr id="35" name="Freihand 34">
                  <a:extLst>
                    <a:ext uri="{FF2B5EF4-FFF2-40B4-BE49-F238E27FC236}">
                      <a16:creationId xmlns:a16="http://schemas.microsoft.com/office/drawing/2014/main" id="{0DB25B33-16E5-4CD1-A1D1-57E77B15573A}"/>
                    </a:ext>
                  </a:extLst>
                </p:cNvPr>
                <p:cNvPicPr/>
                <p:nvPr/>
              </p:nvPicPr>
              <p:blipFill>
                <a:blip r:embed="rId68"/>
                <a:stretch>
                  <a:fillRect/>
                </a:stretch>
              </p:blipFill>
              <p:spPr>
                <a:xfrm>
                  <a:off x="9762561" y="1785765"/>
                  <a:ext cx="56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6" name="Freihand 35">
                  <a:extLst>
                    <a:ext uri="{FF2B5EF4-FFF2-40B4-BE49-F238E27FC236}">
                      <a16:creationId xmlns:a16="http://schemas.microsoft.com/office/drawing/2014/main" id="{1F30F10A-18D3-4B83-8EC3-947CED0F08E3}"/>
                    </a:ext>
                  </a:extLst>
                </p14:cNvPr>
                <p14:cNvContentPartPr/>
                <p14:nvPr/>
              </p14:nvContentPartPr>
              <p14:xfrm>
                <a:off x="9820161" y="1787205"/>
                <a:ext cx="54360" cy="149400"/>
              </p14:xfrm>
            </p:contentPart>
          </mc:Choice>
          <mc:Fallback>
            <p:pic>
              <p:nvPicPr>
                <p:cNvPr id="36" name="Freihand 35">
                  <a:extLst>
                    <a:ext uri="{FF2B5EF4-FFF2-40B4-BE49-F238E27FC236}">
                      <a16:creationId xmlns:a16="http://schemas.microsoft.com/office/drawing/2014/main" id="{1F30F10A-18D3-4B83-8EC3-947CED0F08E3}"/>
                    </a:ext>
                  </a:extLst>
                </p:cNvPr>
                <p:cNvPicPr/>
                <p:nvPr/>
              </p:nvPicPr>
              <p:blipFill>
                <a:blip r:embed="rId70"/>
                <a:stretch>
                  <a:fillRect/>
                </a:stretch>
              </p:blipFill>
              <p:spPr>
                <a:xfrm>
                  <a:off x="9815841" y="1782885"/>
                  <a:ext cx="630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7" name="Freihand 36">
                  <a:extLst>
                    <a:ext uri="{FF2B5EF4-FFF2-40B4-BE49-F238E27FC236}">
                      <a16:creationId xmlns:a16="http://schemas.microsoft.com/office/drawing/2014/main" id="{2ABCF7F5-E4C2-4053-9F44-7870A4E26327}"/>
                    </a:ext>
                  </a:extLst>
                </p14:cNvPr>
                <p14:cNvContentPartPr/>
                <p14:nvPr/>
              </p14:nvContentPartPr>
              <p14:xfrm>
                <a:off x="9843201" y="1791885"/>
                <a:ext cx="63000" cy="165600"/>
              </p14:xfrm>
            </p:contentPart>
          </mc:Choice>
          <mc:Fallback>
            <p:pic>
              <p:nvPicPr>
                <p:cNvPr id="37" name="Freihand 36">
                  <a:extLst>
                    <a:ext uri="{FF2B5EF4-FFF2-40B4-BE49-F238E27FC236}">
                      <a16:creationId xmlns:a16="http://schemas.microsoft.com/office/drawing/2014/main" id="{2ABCF7F5-E4C2-4053-9F44-7870A4E26327}"/>
                    </a:ext>
                  </a:extLst>
                </p:cNvPr>
                <p:cNvPicPr/>
                <p:nvPr/>
              </p:nvPicPr>
              <p:blipFill>
                <a:blip r:embed="rId72"/>
                <a:stretch>
                  <a:fillRect/>
                </a:stretch>
              </p:blipFill>
              <p:spPr>
                <a:xfrm>
                  <a:off x="9838881" y="1787565"/>
                  <a:ext cx="71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8" name="Freihand 37">
                  <a:extLst>
                    <a:ext uri="{FF2B5EF4-FFF2-40B4-BE49-F238E27FC236}">
                      <a16:creationId xmlns:a16="http://schemas.microsoft.com/office/drawing/2014/main" id="{69CC9EAA-E1D6-4B61-80CD-93CF62894B3E}"/>
                    </a:ext>
                  </a:extLst>
                </p14:cNvPr>
                <p14:cNvContentPartPr/>
                <p14:nvPr/>
              </p14:nvContentPartPr>
              <p14:xfrm>
                <a:off x="9920961" y="1822845"/>
                <a:ext cx="45720" cy="55080"/>
              </p14:xfrm>
            </p:contentPart>
          </mc:Choice>
          <mc:Fallback>
            <p:pic>
              <p:nvPicPr>
                <p:cNvPr id="38" name="Freihand 37">
                  <a:extLst>
                    <a:ext uri="{FF2B5EF4-FFF2-40B4-BE49-F238E27FC236}">
                      <a16:creationId xmlns:a16="http://schemas.microsoft.com/office/drawing/2014/main" id="{69CC9EAA-E1D6-4B61-80CD-93CF62894B3E}"/>
                    </a:ext>
                  </a:extLst>
                </p:cNvPr>
                <p:cNvPicPr/>
                <p:nvPr/>
              </p:nvPicPr>
              <p:blipFill>
                <a:blip r:embed="rId74"/>
                <a:stretch>
                  <a:fillRect/>
                </a:stretch>
              </p:blipFill>
              <p:spPr>
                <a:xfrm>
                  <a:off x="9916641" y="1818525"/>
                  <a:ext cx="54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9" name="Freihand 38">
                  <a:extLst>
                    <a:ext uri="{FF2B5EF4-FFF2-40B4-BE49-F238E27FC236}">
                      <a16:creationId xmlns:a16="http://schemas.microsoft.com/office/drawing/2014/main" id="{01D64811-E7C9-4CE2-A845-7275B18119C7}"/>
                    </a:ext>
                  </a:extLst>
                </p14:cNvPr>
                <p14:cNvContentPartPr/>
                <p14:nvPr/>
              </p14:nvContentPartPr>
              <p14:xfrm>
                <a:off x="9955161" y="1788285"/>
                <a:ext cx="100080" cy="70560"/>
              </p14:xfrm>
            </p:contentPart>
          </mc:Choice>
          <mc:Fallback>
            <p:pic>
              <p:nvPicPr>
                <p:cNvPr id="39" name="Freihand 38">
                  <a:extLst>
                    <a:ext uri="{FF2B5EF4-FFF2-40B4-BE49-F238E27FC236}">
                      <a16:creationId xmlns:a16="http://schemas.microsoft.com/office/drawing/2014/main" id="{01D64811-E7C9-4CE2-A845-7275B18119C7}"/>
                    </a:ext>
                  </a:extLst>
                </p:cNvPr>
                <p:cNvPicPr/>
                <p:nvPr/>
              </p:nvPicPr>
              <p:blipFill>
                <a:blip r:embed="rId76"/>
                <a:stretch>
                  <a:fillRect/>
                </a:stretch>
              </p:blipFill>
              <p:spPr>
                <a:xfrm>
                  <a:off x="9950841" y="1783965"/>
                  <a:ext cx="108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4F1B4B05-E1D6-4E12-A6F4-780A07A6BCA2}"/>
                    </a:ext>
                  </a:extLst>
                </p14:cNvPr>
                <p14:cNvContentPartPr/>
                <p14:nvPr/>
              </p14:nvContentPartPr>
              <p14:xfrm>
                <a:off x="10142001" y="1767765"/>
                <a:ext cx="38880" cy="63720"/>
              </p14:xfrm>
            </p:contentPart>
          </mc:Choice>
          <mc:Fallback>
            <p:pic>
              <p:nvPicPr>
                <p:cNvPr id="42" name="Freihand 41">
                  <a:extLst>
                    <a:ext uri="{FF2B5EF4-FFF2-40B4-BE49-F238E27FC236}">
                      <a16:creationId xmlns:a16="http://schemas.microsoft.com/office/drawing/2014/main" id="{4F1B4B05-E1D6-4E12-A6F4-780A07A6BCA2}"/>
                    </a:ext>
                  </a:extLst>
                </p:cNvPr>
                <p:cNvPicPr/>
                <p:nvPr/>
              </p:nvPicPr>
              <p:blipFill>
                <a:blip r:embed="rId78"/>
                <a:stretch>
                  <a:fillRect/>
                </a:stretch>
              </p:blipFill>
              <p:spPr>
                <a:xfrm>
                  <a:off x="10137681" y="1763445"/>
                  <a:ext cx="475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 name="Freihand 42">
                  <a:extLst>
                    <a:ext uri="{FF2B5EF4-FFF2-40B4-BE49-F238E27FC236}">
                      <a16:creationId xmlns:a16="http://schemas.microsoft.com/office/drawing/2014/main" id="{50AE5B25-E692-440F-9F13-8CCB80409C8E}"/>
                    </a:ext>
                  </a:extLst>
                </p14:cNvPr>
                <p14:cNvContentPartPr/>
                <p14:nvPr/>
              </p14:nvContentPartPr>
              <p14:xfrm>
                <a:off x="10165401" y="1749405"/>
                <a:ext cx="37080" cy="190440"/>
              </p14:xfrm>
            </p:contentPart>
          </mc:Choice>
          <mc:Fallback>
            <p:pic>
              <p:nvPicPr>
                <p:cNvPr id="43" name="Freihand 42">
                  <a:extLst>
                    <a:ext uri="{FF2B5EF4-FFF2-40B4-BE49-F238E27FC236}">
                      <a16:creationId xmlns:a16="http://schemas.microsoft.com/office/drawing/2014/main" id="{50AE5B25-E692-440F-9F13-8CCB80409C8E}"/>
                    </a:ext>
                  </a:extLst>
                </p:cNvPr>
                <p:cNvPicPr/>
                <p:nvPr/>
              </p:nvPicPr>
              <p:blipFill>
                <a:blip r:embed="rId80"/>
                <a:stretch>
                  <a:fillRect/>
                </a:stretch>
              </p:blipFill>
              <p:spPr>
                <a:xfrm>
                  <a:off x="10161081" y="1745085"/>
                  <a:ext cx="45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589CDFB7-826E-4A7E-843D-CA988C651353}"/>
                    </a:ext>
                  </a:extLst>
                </p14:cNvPr>
                <p14:cNvContentPartPr/>
                <p14:nvPr/>
              </p14:nvContentPartPr>
              <p14:xfrm>
                <a:off x="10206081" y="1751565"/>
                <a:ext cx="105840" cy="73800"/>
              </p14:xfrm>
            </p:contentPart>
          </mc:Choice>
          <mc:Fallback>
            <p:pic>
              <p:nvPicPr>
                <p:cNvPr id="45" name="Freihand 44">
                  <a:extLst>
                    <a:ext uri="{FF2B5EF4-FFF2-40B4-BE49-F238E27FC236}">
                      <a16:creationId xmlns:a16="http://schemas.microsoft.com/office/drawing/2014/main" id="{589CDFB7-826E-4A7E-843D-CA988C651353}"/>
                    </a:ext>
                  </a:extLst>
                </p:cNvPr>
                <p:cNvPicPr/>
                <p:nvPr/>
              </p:nvPicPr>
              <p:blipFill>
                <a:blip r:embed="rId82"/>
                <a:stretch>
                  <a:fillRect/>
                </a:stretch>
              </p:blipFill>
              <p:spPr>
                <a:xfrm>
                  <a:off x="10201761" y="1747245"/>
                  <a:ext cx="114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D9381E8F-7EC6-4770-9A8E-A03E3594DF29}"/>
                    </a:ext>
                  </a:extLst>
                </p14:cNvPr>
                <p14:cNvContentPartPr/>
                <p14:nvPr/>
              </p14:nvContentPartPr>
              <p14:xfrm>
                <a:off x="10305081" y="1721325"/>
                <a:ext cx="74160" cy="90360"/>
              </p14:xfrm>
            </p:contentPart>
          </mc:Choice>
          <mc:Fallback>
            <p:pic>
              <p:nvPicPr>
                <p:cNvPr id="46" name="Freihand 45">
                  <a:extLst>
                    <a:ext uri="{FF2B5EF4-FFF2-40B4-BE49-F238E27FC236}">
                      <a16:creationId xmlns:a16="http://schemas.microsoft.com/office/drawing/2014/main" id="{D9381E8F-7EC6-4770-9A8E-A03E3594DF29}"/>
                    </a:ext>
                  </a:extLst>
                </p:cNvPr>
                <p:cNvPicPr/>
                <p:nvPr/>
              </p:nvPicPr>
              <p:blipFill>
                <a:blip r:embed="rId84"/>
                <a:stretch>
                  <a:fillRect/>
                </a:stretch>
              </p:blipFill>
              <p:spPr>
                <a:xfrm>
                  <a:off x="10300761" y="1717005"/>
                  <a:ext cx="82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543672DE-C1D4-4F9F-A9B7-26D33C5974CB}"/>
                    </a:ext>
                  </a:extLst>
                </p14:cNvPr>
                <p14:cNvContentPartPr/>
                <p14:nvPr/>
              </p14:nvContentPartPr>
              <p14:xfrm>
                <a:off x="10567521" y="812325"/>
                <a:ext cx="222480" cy="55080"/>
              </p14:xfrm>
            </p:contentPart>
          </mc:Choice>
          <mc:Fallback>
            <p:pic>
              <p:nvPicPr>
                <p:cNvPr id="48" name="Freihand 47">
                  <a:extLst>
                    <a:ext uri="{FF2B5EF4-FFF2-40B4-BE49-F238E27FC236}">
                      <a16:creationId xmlns:a16="http://schemas.microsoft.com/office/drawing/2014/main" id="{543672DE-C1D4-4F9F-A9B7-26D33C5974CB}"/>
                    </a:ext>
                  </a:extLst>
                </p:cNvPr>
                <p:cNvPicPr/>
                <p:nvPr/>
              </p:nvPicPr>
              <p:blipFill>
                <a:blip r:embed="rId86"/>
                <a:stretch>
                  <a:fillRect/>
                </a:stretch>
              </p:blipFill>
              <p:spPr>
                <a:xfrm>
                  <a:off x="10563201" y="808005"/>
                  <a:ext cx="231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A789D22D-3A78-4B79-B841-6CBF3C2800A7}"/>
                    </a:ext>
                  </a:extLst>
                </p14:cNvPr>
                <p14:cNvContentPartPr/>
                <p14:nvPr/>
              </p14:nvContentPartPr>
              <p14:xfrm>
                <a:off x="10509201" y="778845"/>
                <a:ext cx="140040" cy="164880"/>
              </p14:xfrm>
            </p:contentPart>
          </mc:Choice>
          <mc:Fallback>
            <p:pic>
              <p:nvPicPr>
                <p:cNvPr id="49" name="Freihand 48">
                  <a:extLst>
                    <a:ext uri="{FF2B5EF4-FFF2-40B4-BE49-F238E27FC236}">
                      <a16:creationId xmlns:a16="http://schemas.microsoft.com/office/drawing/2014/main" id="{A789D22D-3A78-4B79-B841-6CBF3C2800A7}"/>
                    </a:ext>
                  </a:extLst>
                </p:cNvPr>
                <p:cNvPicPr/>
                <p:nvPr/>
              </p:nvPicPr>
              <p:blipFill>
                <a:blip r:embed="rId88"/>
                <a:stretch>
                  <a:fillRect/>
                </a:stretch>
              </p:blipFill>
              <p:spPr>
                <a:xfrm>
                  <a:off x="10504881" y="774525"/>
                  <a:ext cx="1486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1AB4446D-8999-4EBA-89D0-B97876E10B23}"/>
                    </a:ext>
                  </a:extLst>
                </p14:cNvPr>
                <p14:cNvContentPartPr/>
                <p14:nvPr/>
              </p14:nvContentPartPr>
              <p14:xfrm>
                <a:off x="10884681" y="755445"/>
                <a:ext cx="71280" cy="91800"/>
              </p14:xfrm>
            </p:contentPart>
          </mc:Choice>
          <mc:Fallback>
            <p:pic>
              <p:nvPicPr>
                <p:cNvPr id="51" name="Freihand 50">
                  <a:extLst>
                    <a:ext uri="{FF2B5EF4-FFF2-40B4-BE49-F238E27FC236}">
                      <a16:creationId xmlns:a16="http://schemas.microsoft.com/office/drawing/2014/main" id="{1AB4446D-8999-4EBA-89D0-B97876E10B23}"/>
                    </a:ext>
                  </a:extLst>
                </p:cNvPr>
                <p:cNvPicPr/>
                <p:nvPr/>
              </p:nvPicPr>
              <p:blipFill>
                <a:blip r:embed="rId90"/>
                <a:stretch>
                  <a:fillRect/>
                </a:stretch>
              </p:blipFill>
              <p:spPr>
                <a:xfrm>
                  <a:off x="10880361" y="751125"/>
                  <a:ext cx="79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51AC1C7F-C5DA-4D00-98A3-045EF52EEC53}"/>
                    </a:ext>
                  </a:extLst>
                </p14:cNvPr>
                <p14:cNvContentPartPr/>
                <p14:nvPr/>
              </p14:nvContentPartPr>
              <p14:xfrm>
                <a:off x="10990881" y="725925"/>
                <a:ext cx="242280" cy="106560"/>
              </p14:xfrm>
            </p:contentPart>
          </mc:Choice>
          <mc:Fallback>
            <p:pic>
              <p:nvPicPr>
                <p:cNvPr id="52" name="Freihand 51">
                  <a:extLst>
                    <a:ext uri="{FF2B5EF4-FFF2-40B4-BE49-F238E27FC236}">
                      <a16:creationId xmlns:a16="http://schemas.microsoft.com/office/drawing/2014/main" id="{51AC1C7F-C5DA-4D00-98A3-045EF52EEC53}"/>
                    </a:ext>
                  </a:extLst>
                </p:cNvPr>
                <p:cNvPicPr/>
                <p:nvPr/>
              </p:nvPicPr>
              <p:blipFill>
                <a:blip r:embed="rId92"/>
                <a:stretch>
                  <a:fillRect/>
                </a:stretch>
              </p:blipFill>
              <p:spPr>
                <a:xfrm>
                  <a:off x="10986561" y="721605"/>
                  <a:ext cx="250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2221B466-5E35-4E44-9C8D-30ADF4B2BD94}"/>
                    </a:ext>
                  </a:extLst>
                </p14:cNvPr>
                <p14:cNvContentPartPr/>
                <p14:nvPr/>
              </p14:nvContentPartPr>
              <p14:xfrm>
                <a:off x="11233161" y="612885"/>
                <a:ext cx="214560" cy="174240"/>
              </p14:xfrm>
            </p:contentPart>
          </mc:Choice>
          <mc:Fallback>
            <p:pic>
              <p:nvPicPr>
                <p:cNvPr id="53" name="Freihand 52">
                  <a:extLst>
                    <a:ext uri="{FF2B5EF4-FFF2-40B4-BE49-F238E27FC236}">
                      <a16:creationId xmlns:a16="http://schemas.microsoft.com/office/drawing/2014/main" id="{2221B466-5E35-4E44-9C8D-30ADF4B2BD94}"/>
                    </a:ext>
                  </a:extLst>
                </p:cNvPr>
                <p:cNvPicPr/>
                <p:nvPr/>
              </p:nvPicPr>
              <p:blipFill>
                <a:blip r:embed="rId94"/>
                <a:stretch>
                  <a:fillRect/>
                </a:stretch>
              </p:blipFill>
              <p:spPr>
                <a:xfrm>
                  <a:off x="11228841" y="608565"/>
                  <a:ext cx="2232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0A4A0C91-0A87-4532-8BF7-446636D60F0E}"/>
                    </a:ext>
                  </a:extLst>
                </p14:cNvPr>
                <p14:cNvContentPartPr/>
                <p14:nvPr/>
              </p14:nvContentPartPr>
              <p14:xfrm>
                <a:off x="10852281" y="1034805"/>
                <a:ext cx="77760" cy="65880"/>
              </p14:xfrm>
            </p:contentPart>
          </mc:Choice>
          <mc:Fallback>
            <p:pic>
              <p:nvPicPr>
                <p:cNvPr id="54" name="Freihand 53">
                  <a:extLst>
                    <a:ext uri="{FF2B5EF4-FFF2-40B4-BE49-F238E27FC236}">
                      <a16:creationId xmlns:a16="http://schemas.microsoft.com/office/drawing/2014/main" id="{0A4A0C91-0A87-4532-8BF7-446636D60F0E}"/>
                    </a:ext>
                  </a:extLst>
                </p:cNvPr>
                <p:cNvPicPr/>
                <p:nvPr/>
              </p:nvPicPr>
              <p:blipFill>
                <a:blip r:embed="rId96"/>
                <a:stretch>
                  <a:fillRect/>
                </a:stretch>
              </p:blipFill>
              <p:spPr>
                <a:xfrm>
                  <a:off x="10847961" y="1030485"/>
                  <a:ext cx="86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F1234CFC-CC2C-48BE-ABCB-5103F35C3194}"/>
                    </a:ext>
                  </a:extLst>
                </p14:cNvPr>
                <p14:cNvContentPartPr/>
                <p14:nvPr/>
              </p14:nvContentPartPr>
              <p14:xfrm>
                <a:off x="10882521" y="1043445"/>
                <a:ext cx="61920" cy="169920"/>
              </p14:xfrm>
            </p:contentPart>
          </mc:Choice>
          <mc:Fallback>
            <p:pic>
              <p:nvPicPr>
                <p:cNvPr id="55" name="Freihand 54">
                  <a:extLst>
                    <a:ext uri="{FF2B5EF4-FFF2-40B4-BE49-F238E27FC236}">
                      <a16:creationId xmlns:a16="http://schemas.microsoft.com/office/drawing/2014/main" id="{F1234CFC-CC2C-48BE-ABCB-5103F35C3194}"/>
                    </a:ext>
                  </a:extLst>
                </p:cNvPr>
                <p:cNvPicPr/>
                <p:nvPr/>
              </p:nvPicPr>
              <p:blipFill>
                <a:blip r:embed="rId98"/>
                <a:stretch>
                  <a:fillRect/>
                </a:stretch>
              </p:blipFill>
              <p:spPr>
                <a:xfrm>
                  <a:off x="10878201" y="1039125"/>
                  <a:ext cx="70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EF1A0EFC-9195-44A2-BFA9-F590EBD918AF}"/>
                    </a:ext>
                  </a:extLst>
                </p14:cNvPr>
                <p14:cNvContentPartPr/>
                <p14:nvPr/>
              </p14:nvContentPartPr>
              <p14:xfrm>
                <a:off x="11004561" y="1029405"/>
                <a:ext cx="14040" cy="68760"/>
              </p14:xfrm>
            </p:contentPart>
          </mc:Choice>
          <mc:Fallback>
            <p:pic>
              <p:nvPicPr>
                <p:cNvPr id="56" name="Freihand 55">
                  <a:extLst>
                    <a:ext uri="{FF2B5EF4-FFF2-40B4-BE49-F238E27FC236}">
                      <a16:creationId xmlns:a16="http://schemas.microsoft.com/office/drawing/2014/main" id="{EF1A0EFC-9195-44A2-BFA9-F590EBD918AF}"/>
                    </a:ext>
                  </a:extLst>
                </p:cNvPr>
                <p:cNvPicPr/>
                <p:nvPr/>
              </p:nvPicPr>
              <p:blipFill>
                <a:blip r:embed="rId100"/>
                <a:stretch>
                  <a:fillRect/>
                </a:stretch>
              </p:blipFill>
              <p:spPr>
                <a:xfrm>
                  <a:off x="11000241" y="1025085"/>
                  <a:ext cx="22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DB4DB08D-9108-453E-B772-C79FCE5F7760}"/>
                    </a:ext>
                  </a:extLst>
                </p14:cNvPr>
                <p14:cNvContentPartPr/>
                <p14:nvPr/>
              </p14:nvContentPartPr>
              <p14:xfrm>
                <a:off x="11052801" y="913125"/>
                <a:ext cx="169560" cy="186840"/>
              </p14:xfrm>
            </p:contentPart>
          </mc:Choice>
          <mc:Fallback>
            <p:pic>
              <p:nvPicPr>
                <p:cNvPr id="57" name="Freihand 56">
                  <a:extLst>
                    <a:ext uri="{FF2B5EF4-FFF2-40B4-BE49-F238E27FC236}">
                      <a16:creationId xmlns:a16="http://schemas.microsoft.com/office/drawing/2014/main" id="{DB4DB08D-9108-453E-B772-C79FCE5F7760}"/>
                    </a:ext>
                  </a:extLst>
                </p:cNvPr>
                <p:cNvPicPr/>
                <p:nvPr/>
              </p:nvPicPr>
              <p:blipFill>
                <a:blip r:embed="rId102"/>
                <a:stretch>
                  <a:fillRect/>
                </a:stretch>
              </p:blipFill>
              <p:spPr>
                <a:xfrm>
                  <a:off x="11048481" y="908805"/>
                  <a:ext cx="1782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69487CD9-A845-45B8-8C31-93A2C6CCE28E}"/>
                    </a:ext>
                  </a:extLst>
                </p14:cNvPr>
                <p14:cNvContentPartPr/>
                <p14:nvPr/>
              </p14:nvContentPartPr>
              <p14:xfrm>
                <a:off x="11072601" y="896565"/>
                <a:ext cx="34920" cy="32400"/>
              </p14:xfrm>
            </p:contentPart>
          </mc:Choice>
          <mc:Fallback>
            <p:pic>
              <p:nvPicPr>
                <p:cNvPr id="58" name="Freihand 57">
                  <a:extLst>
                    <a:ext uri="{FF2B5EF4-FFF2-40B4-BE49-F238E27FC236}">
                      <a16:creationId xmlns:a16="http://schemas.microsoft.com/office/drawing/2014/main" id="{69487CD9-A845-45B8-8C31-93A2C6CCE28E}"/>
                    </a:ext>
                  </a:extLst>
                </p:cNvPr>
                <p:cNvPicPr/>
                <p:nvPr/>
              </p:nvPicPr>
              <p:blipFill>
                <a:blip r:embed="rId104"/>
                <a:stretch>
                  <a:fillRect/>
                </a:stretch>
              </p:blipFill>
              <p:spPr>
                <a:xfrm>
                  <a:off x="11068281" y="892245"/>
                  <a:ext cx="43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700C625F-841E-40B6-AF1E-6B5951111B85}"/>
                    </a:ext>
                  </a:extLst>
                </p14:cNvPr>
                <p14:cNvContentPartPr/>
                <p14:nvPr/>
              </p14:nvContentPartPr>
              <p14:xfrm>
                <a:off x="11210841" y="935085"/>
                <a:ext cx="121320" cy="141480"/>
              </p14:xfrm>
            </p:contentPart>
          </mc:Choice>
          <mc:Fallback>
            <p:pic>
              <p:nvPicPr>
                <p:cNvPr id="59" name="Freihand 58">
                  <a:extLst>
                    <a:ext uri="{FF2B5EF4-FFF2-40B4-BE49-F238E27FC236}">
                      <a16:creationId xmlns:a16="http://schemas.microsoft.com/office/drawing/2014/main" id="{700C625F-841E-40B6-AF1E-6B5951111B85}"/>
                    </a:ext>
                  </a:extLst>
                </p:cNvPr>
                <p:cNvPicPr/>
                <p:nvPr/>
              </p:nvPicPr>
              <p:blipFill>
                <a:blip r:embed="rId106"/>
                <a:stretch>
                  <a:fillRect/>
                </a:stretch>
              </p:blipFill>
              <p:spPr>
                <a:xfrm>
                  <a:off x="11206521" y="930765"/>
                  <a:ext cx="129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D3857A23-916D-4BD7-9A07-B4A2F6DD6344}"/>
                    </a:ext>
                  </a:extLst>
                </p14:cNvPr>
                <p14:cNvContentPartPr/>
                <p14:nvPr/>
              </p14:nvContentPartPr>
              <p14:xfrm>
                <a:off x="11041641" y="1272045"/>
                <a:ext cx="93960" cy="109080"/>
              </p14:xfrm>
            </p:contentPart>
          </mc:Choice>
          <mc:Fallback>
            <p:pic>
              <p:nvPicPr>
                <p:cNvPr id="60" name="Freihand 59">
                  <a:extLst>
                    <a:ext uri="{FF2B5EF4-FFF2-40B4-BE49-F238E27FC236}">
                      <a16:creationId xmlns:a16="http://schemas.microsoft.com/office/drawing/2014/main" id="{D3857A23-916D-4BD7-9A07-B4A2F6DD6344}"/>
                    </a:ext>
                  </a:extLst>
                </p:cNvPr>
                <p:cNvPicPr/>
                <p:nvPr/>
              </p:nvPicPr>
              <p:blipFill>
                <a:blip r:embed="rId108"/>
                <a:stretch>
                  <a:fillRect/>
                </a:stretch>
              </p:blipFill>
              <p:spPr>
                <a:xfrm>
                  <a:off x="11037321" y="1267725"/>
                  <a:ext cx="1026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26BEF2EC-3C5A-4B0C-8174-A549463CFCE4}"/>
                    </a:ext>
                  </a:extLst>
                </p14:cNvPr>
                <p14:cNvContentPartPr/>
                <p14:nvPr/>
              </p14:nvContentPartPr>
              <p14:xfrm>
                <a:off x="11148921" y="1232805"/>
                <a:ext cx="353160" cy="133920"/>
              </p14:xfrm>
            </p:contentPart>
          </mc:Choice>
          <mc:Fallback>
            <p:pic>
              <p:nvPicPr>
                <p:cNvPr id="62" name="Freihand 61">
                  <a:extLst>
                    <a:ext uri="{FF2B5EF4-FFF2-40B4-BE49-F238E27FC236}">
                      <a16:creationId xmlns:a16="http://schemas.microsoft.com/office/drawing/2014/main" id="{26BEF2EC-3C5A-4B0C-8174-A549463CFCE4}"/>
                    </a:ext>
                  </a:extLst>
                </p:cNvPr>
                <p:cNvPicPr/>
                <p:nvPr/>
              </p:nvPicPr>
              <p:blipFill>
                <a:blip r:embed="rId110"/>
                <a:stretch>
                  <a:fillRect/>
                </a:stretch>
              </p:blipFill>
              <p:spPr>
                <a:xfrm>
                  <a:off x="11144601" y="1228485"/>
                  <a:ext cx="361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0951" name="Freihand 210950">
                  <a:extLst>
                    <a:ext uri="{FF2B5EF4-FFF2-40B4-BE49-F238E27FC236}">
                      <a16:creationId xmlns:a16="http://schemas.microsoft.com/office/drawing/2014/main" id="{E65CFF52-0927-4424-8D6E-6FF4B1BCCDD9}"/>
                    </a:ext>
                  </a:extLst>
                </p14:cNvPr>
                <p14:cNvContentPartPr/>
                <p14:nvPr/>
              </p14:nvContentPartPr>
              <p14:xfrm>
                <a:off x="10675161" y="1333245"/>
                <a:ext cx="1092600" cy="97920"/>
              </p14:xfrm>
            </p:contentPart>
          </mc:Choice>
          <mc:Fallback>
            <p:pic>
              <p:nvPicPr>
                <p:cNvPr id="210951" name="Freihand 210950">
                  <a:extLst>
                    <a:ext uri="{FF2B5EF4-FFF2-40B4-BE49-F238E27FC236}">
                      <a16:creationId xmlns:a16="http://schemas.microsoft.com/office/drawing/2014/main" id="{E65CFF52-0927-4424-8D6E-6FF4B1BCCDD9}"/>
                    </a:ext>
                  </a:extLst>
                </p:cNvPr>
                <p:cNvPicPr/>
                <p:nvPr/>
              </p:nvPicPr>
              <p:blipFill>
                <a:blip r:embed="rId112"/>
                <a:stretch>
                  <a:fillRect/>
                </a:stretch>
              </p:blipFill>
              <p:spPr>
                <a:xfrm>
                  <a:off x="10670841" y="1328925"/>
                  <a:ext cx="1101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0953" name="Freihand 210952">
                  <a:extLst>
                    <a:ext uri="{FF2B5EF4-FFF2-40B4-BE49-F238E27FC236}">
                      <a16:creationId xmlns:a16="http://schemas.microsoft.com/office/drawing/2014/main" id="{6C227A15-7023-4B7D-99DB-C0480FAADC02}"/>
                    </a:ext>
                  </a:extLst>
                </p14:cNvPr>
                <p14:cNvContentPartPr/>
                <p14:nvPr/>
              </p14:nvContentPartPr>
              <p14:xfrm>
                <a:off x="10691721" y="795765"/>
                <a:ext cx="727560" cy="196920"/>
              </p14:xfrm>
            </p:contentPart>
          </mc:Choice>
          <mc:Fallback>
            <p:pic>
              <p:nvPicPr>
                <p:cNvPr id="210953" name="Freihand 210952">
                  <a:extLst>
                    <a:ext uri="{FF2B5EF4-FFF2-40B4-BE49-F238E27FC236}">
                      <a16:creationId xmlns:a16="http://schemas.microsoft.com/office/drawing/2014/main" id="{6C227A15-7023-4B7D-99DB-C0480FAADC02}"/>
                    </a:ext>
                  </a:extLst>
                </p:cNvPr>
                <p:cNvPicPr/>
                <p:nvPr/>
              </p:nvPicPr>
              <p:blipFill>
                <a:blip r:embed="rId114"/>
                <a:stretch>
                  <a:fillRect/>
                </a:stretch>
              </p:blipFill>
              <p:spPr>
                <a:xfrm>
                  <a:off x="10687401" y="791445"/>
                  <a:ext cx="7362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0955" name="Freihand 210954">
                  <a:extLst>
                    <a:ext uri="{FF2B5EF4-FFF2-40B4-BE49-F238E27FC236}">
                      <a16:creationId xmlns:a16="http://schemas.microsoft.com/office/drawing/2014/main" id="{3F379D51-F5B5-4B20-AEF0-339B9E1752E8}"/>
                    </a:ext>
                  </a:extLst>
                </p14:cNvPr>
                <p14:cNvContentPartPr/>
                <p14:nvPr/>
              </p14:nvContentPartPr>
              <p14:xfrm>
                <a:off x="8581761" y="251805"/>
                <a:ext cx="3012120" cy="1960200"/>
              </p14:xfrm>
            </p:contentPart>
          </mc:Choice>
          <mc:Fallback>
            <p:pic>
              <p:nvPicPr>
                <p:cNvPr id="210955" name="Freihand 210954">
                  <a:extLst>
                    <a:ext uri="{FF2B5EF4-FFF2-40B4-BE49-F238E27FC236}">
                      <a16:creationId xmlns:a16="http://schemas.microsoft.com/office/drawing/2014/main" id="{3F379D51-F5B5-4B20-AEF0-339B9E1752E8}"/>
                    </a:ext>
                  </a:extLst>
                </p:cNvPr>
                <p:cNvPicPr/>
                <p:nvPr/>
              </p:nvPicPr>
              <p:blipFill>
                <a:blip r:embed="rId116"/>
                <a:stretch>
                  <a:fillRect/>
                </a:stretch>
              </p:blipFill>
              <p:spPr>
                <a:xfrm>
                  <a:off x="8577441" y="247485"/>
                  <a:ext cx="3020760" cy="19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210957" name="Freihand 210956">
                <a:extLst>
                  <a:ext uri="{FF2B5EF4-FFF2-40B4-BE49-F238E27FC236}">
                    <a16:creationId xmlns:a16="http://schemas.microsoft.com/office/drawing/2014/main" id="{54E2FE5A-74D8-43D0-9EE1-3F7C2AD8BE8B}"/>
                  </a:ext>
                </a:extLst>
              </p14:cNvPr>
              <p14:cNvContentPartPr/>
              <p14:nvPr/>
            </p14:nvContentPartPr>
            <p14:xfrm>
              <a:off x="5506641" y="650325"/>
              <a:ext cx="2842200" cy="158760"/>
            </p14:xfrm>
          </p:contentPart>
        </mc:Choice>
        <mc:Fallback>
          <p:pic>
            <p:nvPicPr>
              <p:cNvPr id="210957" name="Freihand 210956">
                <a:extLst>
                  <a:ext uri="{FF2B5EF4-FFF2-40B4-BE49-F238E27FC236}">
                    <a16:creationId xmlns:a16="http://schemas.microsoft.com/office/drawing/2014/main" id="{54E2FE5A-74D8-43D0-9EE1-3F7C2AD8BE8B}"/>
                  </a:ext>
                </a:extLst>
              </p:cNvPr>
              <p:cNvPicPr/>
              <p:nvPr/>
            </p:nvPicPr>
            <p:blipFill>
              <a:blip r:embed="rId118"/>
              <a:stretch>
                <a:fillRect/>
              </a:stretch>
            </p:blipFill>
            <p:spPr>
              <a:xfrm>
                <a:off x="5502321" y="646005"/>
                <a:ext cx="2850840" cy="167400"/>
              </a:xfrm>
              <a:prstGeom prst="rect">
                <a:avLst/>
              </a:prstGeom>
            </p:spPr>
          </p:pic>
        </mc:Fallback>
      </mc:AlternateContent>
    </p:spTree>
    <p:extLst>
      <p:ext uri="{BB962C8B-B14F-4D97-AF65-F5344CB8AC3E}">
        <p14:creationId xmlns:p14="http://schemas.microsoft.com/office/powerpoint/2010/main" val="172768981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2950304" y="21077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err="1">
                <a:solidFill>
                  <a:srgbClr val="000000"/>
                </a:solidFill>
                <a:latin typeface="Sparkasse Rg" pitchFamily="34" charset="0"/>
              </a:rPr>
              <a:t>Yield</a:t>
            </a:r>
            <a:r>
              <a:rPr lang="de-DE" b="1" dirty="0">
                <a:solidFill>
                  <a:srgbClr val="000000"/>
                </a:solidFill>
                <a:latin typeface="Sparkasse Rg" pitchFamily="34" charset="0"/>
              </a:rPr>
              <a:t> </a:t>
            </a:r>
            <a:r>
              <a:rPr lang="de-DE" b="1" dirty="0" err="1">
                <a:solidFill>
                  <a:srgbClr val="000000"/>
                </a:solidFill>
                <a:latin typeface="Sparkasse Rg" pitchFamily="34" charset="0"/>
              </a:rPr>
              <a:t>curve</a:t>
            </a:r>
            <a:r>
              <a:rPr lang="de-DE" b="1" dirty="0">
                <a:solidFill>
                  <a:srgbClr val="000000"/>
                </a:solidFill>
                <a:latin typeface="Sparkasse Rg" pitchFamily="34" charset="0"/>
              </a:rPr>
              <a:t>:  Market Segmentation Theory</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en-US" sz="1600" dirty="0">
                <a:solidFill>
                  <a:schemeClr val="tx1"/>
                </a:solidFill>
              </a:rPr>
              <a:t>A risk arises for an investor if the investment horizon does not coincides with the term of the security</a:t>
            </a:r>
          </a:p>
          <a:p>
            <a:pPr eaLnBrk="1" hangingPunct="1"/>
            <a:endParaRPr lang="de-DE" sz="1600" dirty="0">
              <a:solidFill>
                <a:schemeClr val="tx1"/>
              </a:solidFill>
            </a:endParaRPr>
          </a:p>
          <a:p>
            <a:pPr eaLnBrk="1" hangingPunct="1"/>
            <a:r>
              <a:rPr lang="de-DE" sz="1600" dirty="0" err="1">
                <a:solidFill>
                  <a:schemeClr val="tx1"/>
                </a:solidFill>
              </a:rPr>
              <a:t>Maturity</a:t>
            </a:r>
            <a:r>
              <a:rPr lang="de-DE" sz="1600" dirty="0">
                <a:solidFill>
                  <a:schemeClr val="tx1"/>
                </a:solidFill>
              </a:rPr>
              <a:t> &gt; Investment </a:t>
            </a:r>
            <a:r>
              <a:rPr lang="de-DE" sz="1600" dirty="0" err="1">
                <a:solidFill>
                  <a:schemeClr val="tx1"/>
                </a:solidFill>
              </a:rPr>
              <a:t>horizon</a:t>
            </a:r>
            <a:r>
              <a:rPr lang="de-DE" sz="1600" dirty="0">
                <a:solidFill>
                  <a:schemeClr val="tx1"/>
                </a:solidFill>
              </a:rPr>
              <a:t>	→	</a:t>
            </a:r>
            <a:r>
              <a:rPr lang="de-DE" sz="1600" dirty="0" err="1">
                <a:solidFill>
                  <a:schemeClr val="tx1"/>
                </a:solidFill>
              </a:rPr>
              <a:t>price</a:t>
            </a:r>
            <a:r>
              <a:rPr lang="de-DE" sz="1600" dirty="0">
                <a:solidFill>
                  <a:schemeClr val="tx1"/>
                </a:solidFill>
              </a:rPr>
              <a:t> </a:t>
            </a:r>
            <a:r>
              <a:rPr lang="de-DE" sz="1600" dirty="0" err="1">
                <a:solidFill>
                  <a:schemeClr val="tx1"/>
                </a:solidFill>
              </a:rPr>
              <a:t>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err="1">
                <a:solidFill>
                  <a:schemeClr val="tx1"/>
                </a:solidFill>
              </a:rPr>
              <a:t>Maturity</a:t>
            </a:r>
            <a:r>
              <a:rPr lang="de-DE" sz="1600" dirty="0">
                <a:solidFill>
                  <a:schemeClr val="tx1"/>
                </a:solidFill>
              </a:rPr>
              <a:t> &lt; Investment </a:t>
            </a:r>
            <a:r>
              <a:rPr lang="de-DE" sz="1600" dirty="0" err="1">
                <a:solidFill>
                  <a:schemeClr val="tx1"/>
                </a:solidFill>
              </a:rPr>
              <a:t>horizon</a:t>
            </a:r>
            <a:r>
              <a:rPr lang="de-DE" sz="1600" dirty="0">
                <a:solidFill>
                  <a:schemeClr val="tx1"/>
                </a:solidFill>
              </a:rPr>
              <a:t> 	→	</a:t>
            </a:r>
            <a:r>
              <a:rPr lang="de-DE" sz="1600" dirty="0" err="1">
                <a:solidFill>
                  <a:schemeClr val="tx1"/>
                </a:solidFill>
              </a:rPr>
              <a:t>income</a:t>
            </a:r>
            <a:r>
              <a:rPr lang="de-DE" sz="1600" dirty="0">
                <a:solidFill>
                  <a:schemeClr val="tx1"/>
                </a:solidFill>
              </a:rPr>
              <a:t> </a:t>
            </a:r>
            <a:r>
              <a:rPr lang="de-DE" sz="1600" dirty="0" err="1">
                <a:solidFill>
                  <a:schemeClr val="tx1"/>
                </a:solidFill>
              </a:rPr>
              <a:t>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Investors </a:t>
            </a:r>
            <a:r>
              <a:rPr lang="de-DE" sz="1600" dirty="0" err="1">
                <a:solidFill>
                  <a:schemeClr val="tx1"/>
                </a:solidFill>
              </a:rPr>
              <a:t>try</a:t>
            </a:r>
            <a:r>
              <a:rPr lang="de-DE" sz="1600" dirty="0">
                <a:solidFill>
                  <a:schemeClr val="tx1"/>
                </a:solidFill>
              </a:rPr>
              <a:t> </a:t>
            </a:r>
            <a:r>
              <a:rPr lang="de-DE" sz="1600" dirty="0" err="1">
                <a:solidFill>
                  <a:schemeClr val="tx1"/>
                </a:solidFill>
              </a:rPr>
              <a:t>to</a:t>
            </a:r>
            <a:r>
              <a:rPr lang="de-DE" sz="1600" dirty="0">
                <a:solidFill>
                  <a:schemeClr val="tx1"/>
                </a:solidFill>
              </a:rPr>
              <a:t> </a:t>
            </a:r>
            <a:r>
              <a:rPr lang="de-DE" sz="1600" dirty="0" err="1">
                <a:solidFill>
                  <a:schemeClr val="tx1"/>
                </a:solidFill>
              </a:rPr>
              <a:t>reduce</a:t>
            </a:r>
            <a:r>
              <a:rPr lang="de-DE" sz="1600" dirty="0">
                <a:solidFill>
                  <a:schemeClr val="tx1"/>
                </a:solidFill>
              </a:rPr>
              <a:t> </a:t>
            </a:r>
            <a:r>
              <a:rPr lang="de-DE" sz="1600" dirty="0" err="1">
                <a:solidFill>
                  <a:schemeClr val="tx1"/>
                </a:solidFill>
              </a:rPr>
              <a:t>their</a:t>
            </a:r>
            <a:r>
              <a:rPr lang="de-DE" sz="1600" dirty="0">
                <a:solidFill>
                  <a:schemeClr val="tx1"/>
                </a:solidFill>
              </a:rPr>
              <a:t> </a:t>
            </a:r>
            <a:r>
              <a:rPr lang="de-DE" sz="1600" dirty="0" err="1">
                <a:solidFill>
                  <a:schemeClr val="tx1"/>
                </a:solidFill>
              </a:rPr>
              <a:t>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a:t>
            </a:r>
            <a:r>
              <a:rPr lang="de-DE" sz="1600" dirty="0" err="1">
                <a:solidFill>
                  <a:schemeClr val="tx1"/>
                </a:solidFill>
              </a:rPr>
              <a:t>the</a:t>
            </a:r>
            <a:r>
              <a:rPr lang="de-DE" sz="1600" dirty="0">
                <a:solidFill>
                  <a:schemeClr val="tx1"/>
                </a:solidFill>
              </a:rPr>
              <a:t> </a:t>
            </a:r>
            <a:r>
              <a:rPr lang="de-DE" sz="1600" dirty="0" err="1">
                <a:solidFill>
                  <a:schemeClr val="tx1"/>
                </a:solidFill>
              </a:rPr>
              <a:t>market</a:t>
            </a:r>
            <a:r>
              <a:rPr lang="de-DE" sz="1600" dirty="0">
                <a:solidFill>
                  <a:schemeClr val="tx1"/>
                </a:solidFill>
              </a:rPr>
              <a:t> will </a:t>
            </a:r>
            <a:r>
              <a:rPr lang="de-DE" sz="1600" dirty="0" err="1">
                <a:solidFill>
                  <a:schemeClr val="tx1"/>
                </a:solidFill>
              </a:rPr>
              <a:t>be</a:t>
            </a:r>
            <a:r>
              <a:rPr lang="de-DE" sz="1600" dirty="0">
                <a:solidFill>
                  <a:schemeClr val="tx1"/>
                </a:solidFill>
              </a:rPr>
              <a:t> </a:t>
            </a:r>
            <a:r>
              <a:rPr lang="de-DE" sz="1600" dirty="0" err="1">
                <a:solidFill>
                  <a:schemeClr val="tx1"/>
                </a:solidFill>
              </a:rPr>
              <a:t>segmented</a:t>
            </a:r>
            <a:r>
              <a:rPr lang="de-DE" sz="1600" dirty="0">
                <a:solidFill>
                  <a:schemeClr val="tx1"/>
                </a:solidFill>
              </a:rPr>
              <a:t> </a:t>
            </a:r>
            <a:r>
              <a:rPr lang="de-DE" sz="1600" dirty="0" err="1">
                <a:solidFill>
                  <a:schemeClr val="tx1"/>
                </a:solidFill>
              </a:rPr>
              <a:t>into</a:t>
            </a:r>
            <a:r>
              <a:rPr lang="de-DE" sz="1600" dirty="0">
                <a:solidFill>
                  <a:schemeClr val="tx1"/>
                </a:solidFill>
              </a:rPr>
              <a:t> </a:t>
            </a:r>
            <a:r>
              <a:rPr lang="de-DE" sz="1600" dirty="0" err="1">
                <a:solidFill>
                  <a:schemeClr val="tx1"/>
                </a:solidFill>
              </a:rPr>
              <a:t>areas</a:t>
            </a:r>
            <a:r>
              <a:rPr lang="de-DE" sz="1600" dirty="0">
                <a:solidFill>
                  <a:schemeClr val="tx1"/>
                </a:solidFill>
              </a:rPr>
              <a:t> </a:t>
            </a:r>
            <a:r>
              <a:rPr lang="de-DE" sz="1600" dirty="0" err="1">
                <a:solidFill>
                  <a:schemeClr val="tx1"/>
                </a:solidFill>
              </a:rPr>
              <a:t>maturity</a:t>
            </a:r>
            <a:r>
              <a:rPr lang="de-DE" sz="1600" dirty="0">
                <a:solidFill>
                  <a:schemeClr val="tx1"/>
                </a:solidFill>
              </a:rPr>
              <a:t> and </a:t>
            </a:r>
            <a:r>
              <a:rPr lang="de-DE" sz="1600" dirty="0" err="1">
                <a:solidFill>
                  <a:schemeClr val="tx1"/>
                </a:solidFill>
              </a:rPr>
              <a:t>investment</a:t>
            </a:r>
            <a:r>
              <a:rPr lang="de-DE" sz="1600" dirty="0">
                <a:solidFill>
                  <a:schemeClr val="tx1"/>
                </a:solidFill>
              </a:rPr>
              <a:t> </a:t>
            </a:r>
            <a:r>
              <a:rPr lang="de-DE" sz="1600" dirty="0" err="1">
                <a:solidFill>
                  <a:schemeClr val="tx1"/>
                </a:solidFill>
              </a:rPr>
              <a:t>horizon</a:t>
            </a:r>
            <a:r>
              <a:rPr lang="de-DE" sz="1600" dirty="0">
                <a:solidFill>
                  <a:schemeClr val="tx1"/>
                </a:solidFill>
              </a:rPr>
              <a:t> will match</a:t>
            </a:r>
          </a:p>
          <a:p>
            <a:pPr eaLnBrk="1" hangingPunct="1"/>
            <a:endParaRPr lang="de-DE" sz="1600" dirty="0">
              <a:solidFill>
                <a:schemeClr val="tx1"/>
              </a:solidFill>
            </a:endParaRPr>
          </a:p>
          <a:p>
            <a:pPr eaLnBrk="1" hangingPunct="1"/>
            <a:r>
              <a:rPr lang="de-DE" sz="1600" dirty="0">
                <a:solidFill>
                  <a:schemeClr val="tx1"/>
                </a:solidFill>
              </a:rPr>
              <a:t>					</a:t>
            </a:r>
            <a:r>
              <a:rPr lang="de-DE" sz="1600" dirty="0" err="1">
                <a:solidFill>
                  <a:schemeClr val="tx1"/>
                </a:solidFill>
              </a:rPr>
              <a:t>financial</a:t>
            </a:r>
            <a:r>
              <a:rPr lang="de-DE" sz="1600" dirty="0">
                <a:solidFill>
                  <a:schemeClr val="tx1"/>
                </a:solidFill>
              </a:rPr>
              <a:t> </a:t>
            </a:r>
            <a:r>
              <a:rPr lang="de-DE" sz="1600" dirty="0" err="1">
                <a:solidFill>
                  <a:schemeClr val="tx1"/>
                </a:solidFill>
              </a:rPr>
              <a:t>assets</a:t>
            </a:r>
            <a:r>
              <a:rPr lang="de-DE" sz="1600" dirty="0">
                <a:solidFill>
                  <a:schemeClr val="tx1"/>
                </a:solidFill>
              </a:rPr>
              <a:t> </a:t>
            </a:r>
            <a:r>
              <a:rPr lang="de-DE" sz="1600" dirty="0" err="1">
                <a:solidFill>
                  <a:schemeClr val="tx1"/>
                </a:solidFill>
              </a:rPr>
              <a:t>are</a:t>
            </a:r>
            <a:r>
              <a:rPr lang="de-DE" sz="1600" dirty="0">
                <a:solidFill>
                  <a:schemeClr val="tx1"/>
                </a:solidFill>
              </a:rPr>
              <a:t>  </a:t>
            </a:r>
            <a:r>
              <a:rPr lang="de-DE" sz="1600" b="1" dirty="0" err="1">
                <a:solidFill>
                  <a:schemeClr val="tx1"/>
                </a:solidFill>
              </a:rPr>
              <a:t>no</a:t>
            </a:r>
            <a:r>
              <a:rPr lang="de-DE" sz="1600" b="1" dirty="0">
                <a:solidFill>
                  <a:schemeClr val="tx1"/>
                </a:solidFill>
              </a:rPr>
              <a:t> </a:t>
            </a:r>
            <a:r>
              <a:rPr lang="de-DE" sz="1600" b="1" dirty="0" err="1">
                <a:solidFill>
                  <a:schemeClr val="tx1"/>
                </a:solidFill>
              </a:rPr>
              <a:t>perfect</a:t>
            </a:r>
            <a:r>
              <a:rPr lang="de-DE" sz="1600" b="1" dirty="0">
                <a:solidFill>
                  <a:schemeClr val="tx1"/>
                </a:solidFill>
              </a:rPr>
              <a:t> </a:t>
            </a:r>
            <a:r>
              <a:rPr lang="de-DE" sz="1600" b="1" dirty="0" err="1">
                <a:solidFill>
                  <a:schemeClr val="tx1"/>
                </a:solidFill>
              </a:rPr>
              <a:t>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F44E6CB-484C-4250-A8A9-E17F977EF165}"/>
                  </a:ext>
                </a:extLst>
              </p14:cNvPr>
              <p14:cNvContentPartPr/>
              <p14:nvPr/>
            </p14:nvContentPartPr>
            <p14:xfrm>
              <a:off x="5530677" y="480765"/>
              <a:ext cx="3042000" cy="101520"/>
            </p14:xfrm>
          </p:contentPart>
        </mc:Choice>
        <mc:Fallback>
          <p:pic>
            <p:nvPicPr>
              <p:cNvPr id="2" name="Freihand 1">
                <a:extLst>
                  <a:ext uri="{FF2B5EF4-FFF2-40B4-BE49-F238E27FC236}">
                    <a16:creationId xmlns:a16="http://schemas.microsoft.com/office/drawing/2014/main" id="{2F44E6CB-484C-4250-A8A9-E17F977EF165}"/>
                  </a:ext>
                </a:extLst>
              </p:cNvPr>
              <p:cNvPicPr/>
              <p:nvPr/>
            </p:nvPicPr>
            <p:blipFill>
              <a:blip r:embed="rId4"/>
              <a:stretch>
                <a:fillRect/>
              </a:stretch>
            </p:blipFill>
            <p:spPr>
              <a:xfrm>
                <a:off x="5526357" y="476445"/>
                <a:ext cx="30506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CE5F077B-FADD-402F-8186-F692CC011EFE}"/>
                  </a:ext>
                </a:extLst>
              </p14:cNvPr>
              <p14:cNvContentPartPr/>
              <p14:nvPr/>
            </p14:nvContentPartPr>
            <p14:xfrm>
              <a:off x="445677" y="1186365"/>
              <a:ext cx="678960" cy="146520"/>
            </p14:xfrm>
          </p:contentPart>
        </mc:Choice>
        <mc:Fallback>
          <p:pic>
            <p:nvPicPr>
              <p:cNvPr id="18" name="Freihand 17">
                <a:extLst>
                  <a:ext uri="{FF2B5EF4-FFF2-40B4-BE49-F238E27FC236}">
                    <a16:creationId xmlns:a16="http://schemas.microsoft.com/office/drawing/2014/main" id="{CE5F077B-FADD-402F-8186-F692CC011EFE}"/>
                  </a:ext>
                </a:extLst>
              </p:cNvPr>
              <p:cNvPicPr/>
              <p:nvPr/>
            </p:nvPicPr>
            <p:blipFill>
              <a:blip r:embed="rId6"/>
              <a:stretch>
                <a:fillRect/>
              </a:stretch>
            </p:blipFill>
            <p:spPr>
              <a:xfrm>
                <a:off x="441357" y="1182045"/>
                <a:ext cx="687600" cy="155160"/>
              </a:xfrm>
              <a:prstGeom prst="rect">
                <a:avLst/>
              </a:prstGeom>
            </p:spPr>
          </p:pic>
        </mc:Fallback>
      </mc:AlternateContent>
      <p:grpSp>
        <p:nvGrpSpPr>
          <p:cNvPr id="23" name="Gruppieren 22">
            <a:extLst>
              <a:ext uri="{FF2B5EF4-FFF2-40B4-BE49-F238E27FC236}">
                <a16:creationId xmlns:a16="http://schemas.microsoft.com/office/drawing/2014/main" id="{E5FDBD8E-721E-4D98-9534-503C3E963AC0}"/>
              </a:ext>
            </a:extLst>
          </p:cNvPr>
          <p:cNvGrpSpPr/>
          <p:nvPr/>
        </p:nvGrpSpPr>
        <p:grpSpPr>
          <a:xfrm>
            <a:off x="1825917" y="1102845"/>
            <a:ext cx="819000" cy="233640"/>
            <a:chOff x="1825917" y="1102845"/>
            <a:chExt cx="819000" cy="23364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11CB7F0E-E848-4EC4-8F71-71D6D908208D}"/>
                    </a:ext>
                  </a:extLst>
                </p14:cNvPr>
                <p14:cNvContentPartPr/>
                <p14:nvPr/>
              </p14:nvContentPartPr>
              <p14:xfrm>
                <a:off x="1825917" y="1141725"/>
                <a:ext cx="142560" cy="177120"/>
              </p14:xfrm>
            </p:contentPart>
          </mc:Choice>
          <mc:Fallback>
            <p:pic>
              <p:nvPicPr>
                <p:cNvPr id="3" name="Freihand 2">
                  <a:extLst>
                    <a:ext uri="{FF2B5EF4-FFF2-40B4-BE49-F238E27FC236}">
                      <a16:creationId xmlns:a16="http://schemas.microsoft.com/office/drawing/2014/main" id="{11CB7F0E-E848-4EC4-8F71-71D6D908208D}"/>
                    </a:ext>
                  </a:extLst>
                </p:cNvPr>
                <p:cNvPicPr/>
                <p:nvPr/>
              </p:nvPicPr>
              <p:blipFill>
                <a:blip r:embed="rId8"/>
                <a:stretch>
                  <a:fillRect/>
                </a:stretch>
              </p:blipFill>
              <p:spPr>
                <a:xfrm>
                  <a:off x="1821597" y="1137405"/>
                  <a:ext cx="1512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E30AF3FD-CB4D-4B5B-90A6-8CEF70ABE909}"/>
                    </a:ext>
                  </a:extLst>
                </p14:cNvPr>
                <p14:cNvContentPartPr/>
                <p14:nvPr/>
              </p14:nvContentPartPr>
              <p14:xfrm>
                <a:off x="1846437" y="1224165"/>
                <a:ext cx="168840" cy="30600"/>
              </p14:xfrm>
            </p:contentPart>
          </mc:Choice>
          <mc:Fallback>
            <p:pic>
              <p:nvPicPr>
                <p:cNvPr id="4" name="Freihand 3">
                  <a:extLst>
                    <a:ext uri="{FF2B5EF4-FFF2-40B4-BE49-F238E27FC236}">
                      <a16:creationId xmlns:a16="http://schemas.microsoft.com/office/drawing/2014/main" id="{E30AF3FD-CB4D-4B5B-90A6-8CEF70ABE909}"/>
                    </a:ext>
                  </a:extLst>
                </p:cNvPr>
                <p:cNvPicPr/>
                <p:nvPr/>
              </p:nvPicPr>
              <p:blipFill>
                <a:blip r:embed="rId10"/>
                <a:stretch>
                  <a:fillRect/>
                </a:stretch>
              </p:blipFill>
              <p:spPr>
                <a:xfrm>
                  <a:off x="1842117" y="1219845"/>
                  <a:ext cx="1774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B6DEAEFA-65B9-44DB-B25E-8859C83968EB}"/>
                    </a:ext>
                  </a:extLst>
                </p14:cNvPr>
                <p14:cNvContentPartPr/>
                <p14:nvPr/>
              </p14:nvContentPartPr>
              <p14:xfrm>
                <a:off x="2087997" y="1185285"/>
                <a:ext cx="89640" cy="144000"/>
              </p14:xfrm>
            </p:contentPart>
          </mc:Choice>
          <mc:Fallback>
            <p:pic>
              <p:nvPicPr>
                <p:cNvPr id="5" name="Freihand 4">
                  <a:extLst>
                    <a:ext uri="{FF2B5EF4-FFF2-40B4-BE49-F238E27FC236}">
                      <a16:creationId xmlns:a16="http://schemas.microsoft.com/office/drawing/2014/main" id="{B6DEAEFA-65B9-44DB-B25E-8859C83968EB}"/>
                    </a:ext>
                  </a:extLst>
                </p:cNvPr>
                <p:cNvPicPr/>
                <p:nvPr/>
              </p:nvPicPr>
              <p:blipFill>
                <a:blip r:embed="rId12"/>
                <a:stretch>
                  <a:fillRect/>
                </a:stretch>
              </p:blipFill>
              <p:spPr>
                <a:xfrm>
                  <a:off x="2083677" y="1180965"/>
                  <a:ext cx="98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D21E8B96-F81D-48A1-8A45-507CED09A041}"/>
                    </a:ext>
                  </a:extLst>
                </p14:cNvPr>
                <p14:cNvContentPartPr/>
                <p14:nvPr/>
              </p14:nvContentPartPr>
              <p14:xfrm>
                <a:off x="2193117" y="1169085"/>
                <a:ext cx="99000" cy="96840"/>
              </p14:xfrm>
            </p:contentPart>
          </mc:Choice>
          <mc:Fallback>
            <p:pic>
              <p:nvPicPr>
                <p:cNvPr id="7" name="Freihand 6">
                  <a:extLst>
                    <a:ext uri="{FF2B5EF4-FFF2-40B4-BE49-F238E27FC236}">
                      <a16:creationId xmlns:a16="http://schemas.microsoft.com/office/drawing/2014/main" id="{D21E8B96-F81D-48A1-8A45-507CED09A041}"/>
                    </a:ext>
                  </a:extLst>
                </p:cNvPr>
                <p:cNvPicPr/>
                <p:nvPr/>
              </p:nvPicPr>
              <p:blipFill>
                <a:blip r:embed="rId14"/>
                <a:stretch>
                  <a:fillRect/>
                </a:stretch>
              </p:blipFill>
              <p:spPr>
                <a:xfrm>
                  <a:off x="2188797" y="1164765"/>
                  <a:ext cx="107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F7D9B889-E477-4E1A-944E-516A752D3A20}"/>
                    </a:ext>
                  </a:extLst>
                </p14:cNvPr>
                <p14:cNvContentPartPr/>
                <p14:nvPr/>
              </p14:nvContentPartPr>
              <p14:xfrm>
                <a:off x="2293557" y="1159005"/>
                <a:ext cx="273240" cy="73800"/>
              </p14:xfrm>
            </p:contentPart>
          </mc:Choice>
          <mc:Fallback>
            <p:pic>
              <p:nvPicPr>
                <p:cNvPr id="9" name="Freihand 8">
                  <a:extLst>
                    <a:ext uri="{FF2B5EF4-FFF2-40B4-BE49-F238E27FC236}">
                      <a16:creationId xmlns:a16="http://schemas.microsoft.com/office/drawing/2014/main" id="{F7D9B889-E477-4E1A-944E-516A752D3A20}"/>
                    </a:ext>
                  </a:extLst>
                </p:cNvPr>
                <p:cNvPicPr/>
                <p:nvPr/>
              </p:nvPicPr>
              <p:blipFill>
                <a:blip r:embed="rId16"/>
                <a:stretch>
                  <a:fillRect/>
                </a:stretch>
              </p:blipFill>
              <p:spPr>
                <a:xfrm>
                  <a:off x="2289237" y="1154685"/>
                  <a:ext cx="281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a:extLst>
                    <a:ext uri="{FF2B5EF4-FFF2-40B4-BE49-F238E27FC236}">
                      <a16:creationId xmlns:a16="http://schemas.microsoft.com/office/drawing/2014/main" id="{1706DDB8-66D3-4CF3-BA36-B2D5971235CA}"/>
                    </a:ext>
                  </a:extLst>
                </p14:cNvPr>
                <p14:cNvContentPartPr/>
                <p14:nvPr/>
              </p14:nvContentPartPr>
              <p14:xfrm>
                <a:off x="1871277" y="1230285"/>
                <a:ext cx="701280" cy="106200"/>
              </p14:xfrm>
            </p:contentPart>
          </mc:Choice>
          <mc:Fallback>
            <p:pic>
              <p:nvPicPr>
                <p:cNvPr id="20" name="Freihand 19">
                  <a:extLst>
                    <a:ext uri="{FF2B5EF4-FFF2-40B4-BE49-F238E27FC236}">
                      <a16:creationId xmlns:a16="http://schemas.microsoft.com/office/drawing/2014/main" id="{1706DDB8-66D3-4CF3-BA36-B2D5971235CA}"/>
                    </a:ext>
                  </a:extLst>
                </p:cNvPr>
                <p:cNvPicPr/>
                <p:nvPr/>
              </p:nvPicPr>
              <p:blipFill>
                <a:blip r:embed="rId18"/>
                <a:stretch>
                  <a:fillRect/>
                </a:stretch>
              </p:blipFill>
              <p:spPr>
                <a:xfrm>
                  <a:off x="1866957" y="1225965"/>
                  <a:ext cx="709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Freihand 21">
                  <a:extLst>
                    <a:ext uri="{FF2B5EF4-FFF2-40B4-BE49-F238E27FC236}">
                      <a16:creationId xmlns:a16="http://schemas.microsoft.com/office/drawing/2014/main" id="{C2F83347-39ED-456D-A78B-BE41D171FBFD}"/>
                    </a:ext>
                  </a:extLst>
                </p14:cNvPr>
                <p14:cNvContentPartPr/>
                <p14:nvPr/>
              </p14:nvContentPartPr>
              <p14:xfrm>
                <a:off x="2556357" y="1102845"/>
                <a:ext cx="88560" cy="96480"/>
              </p14:xfrm>
            </p:contentPart>
          </mc:Choice>
          <mc:Fallback>
            <p:pic>
              <p:nvPicPr>
                <p:cNvPr id="22" name="Freihand 21">
                  <a:extLst>
                    <a:ext uri="{FF2B5EF4-FFF2-40B4-BE49-F238E27FC236}">
                      <a16:creationId xmlns:a16="http://schemas.microsoft.com/office/drawing/2014/main" id="{C2F83347-39ED-456D-A78B-BE41D171FBFD}"/>
                    </a:ext>
                  </a:extLst>
                </p:cNvPr>
                <p:cNvPicPr/>
                <p:nvPr/>
              </p:nvPicPr>
              <p:blipFill>
                <a:blip r:embed="rId20"/>
                <a:stretch>
                  <a:fillRect/>
                </a:stretch>
              </p:blipFill>
              <p:spPr>
                <a:xfrm>
                  <a:off x="2552037" y="1098525"/>
                  <a:ext cx="97200" cy="105120"/>
                </a:xfrm>
                <a:prstGeom prst="rect">
                  <a:avLst/>
                </a:prstGeom>
              </p:spPr>
            </p:pic>
          </mc:Fallback>
        </mc:AlternateContent>
      </p:grpSp>
      <p:grpSp>
        <p:nvGrpSpPr>
          <p:cNvPr id="25" name="Gruppieren 24">
            <a:extLst>
              <a:ext uri="{FF2B5EF4-FFF2-40B4-BE49-F238E27FC236}">
                <a16:creationId xmlns:a16="http://schemas.microsoft.com/office/drawing/2014/main" id="{336D742A-EBB9-4BD1-9D66-5FF87E5B1F69}"/>
              </a:ext>
            </a:extLst>
          </p:cNvPr>
          <p:cNvGrpSpPr/>
          <p:nvPr/>
        </p:nvGrpSpPr>
        <p:grpSpPr>
          <a:xfrm>
            <a:off x="433437" y="1110765"/>
            <a:ext cx="680040" cy="244800"/>
            <a:chOff x="433437" y="1110765"/>
            <a:chExt cx="680040" cy="244800"/>
          </a:xfrm>
        </p:grpSpPr>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463D6B35-88A3-4506-8B1B-FC2EF11EA871}"/>
                    </a:ext>
                  </a:extLst>
                </p14:cNvPr>
                <p14:cNvContentPartPr/>
                <p14:nvPr/>
              </p14:nvContentPartPr>
              <p14:xfrm>
                <a:off x="433437" y="1143525"/>
                <a:ext cx="49680" cy="85680"/>
              </p14:xfrm>
            </p:contentPart>
          </mc:Choice>
          <mc:Fallback>
            <p:pic>
              <p:nvPicPr>
                <p:cNvPr id="11" name="Freihand 10">
                  <a:extLst>
                    <a:ext uri="{FF2B5EF4-FFF2-40B4-BE49-F238E27FC236}">
                      <a16:creationId xmlns:a16="http://schemas.microsoft.com/office/drawing/2014/main" id="{463D6B35-88A3-4506-8B1B-FC2EF11EA871}"/>
                    </a:ext>
                  </a:extLst>
                </p:cNvPr>
                <p:cNvPicPr/>
                <p:nvPr/>
              </p:nvPicPr>
              <p:blipFill>
                <a:blip r:embed="rId22"/>
                <a:stretch>
                  <a:fillRect/>
                </a:stretch>
              </p:blipFill>
              <p:spPr>
                <a:xfrm>
                  <a:off x="429117" y="1139205"/>
                  <a:ext cx="58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0692C0E9-9031-45ED-BAD7-1021BA9861C5}"/>
                    </a:ext>
                  </a:extLst>
                </p14:cNvPr>
                <p14:cNvContentPartPr/>
                <p14:nvPr/>
              </p14:nvContentPartPr>
              <p14:xfrm>
                <a:off x="537117" y="1110765"/>
                <a:ext cx="66960" cy="86400"/>
              </p14:xfrm>
            </p:contentPart>
          </mc:Choice>
          <mc:Fallback>
            <p:pic>
              <p:nvPicPr>
                <p:cNvPr id="12" name="Freihand 11">
                  <a:extLst>
                    <a:ext uri="{FF2B5EF4-FFF2-40B4-BE49-F238E27FC236}">
                      <a16:creationId xmlns:a16="http://schemas.microsoft.com/office/drawing/2014/main" id="{0692C0E9-9031-45ED-BAD7-1021BA9861C5}"/>
                    </a:ext>
                  </a:extLst>
                </p:cNvPr>
                <p:cNvPicPr/>
                <p:nvPr/>
              </p:nvPicPr>
              <p:blipFill>
                <a:blip r:embed="rId24"/>
                <a:stretch>
                  <a:fillRect/>
                </a:stretch>
              </p:blipFill>
              <p:spPr>
                <a:xfrm>
                  <a:off x="532797" y="1106445"/>
                  <a:ext cx="75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601FA894-7609-43AB-9BE4-2281CFE1F5B2}"/>
                    </a:ext>
                  </a:extLst>
                </p14:cNvPr>
                <p14:cNvContentPartPr/>
                <p14:nvPr/>
              </p14:nvContentPartPr>
              <p14:xfrm>
                <a:off x="668517" y="1119405"/>
                <a:ext cx="85680" cy="128520"/>
              </p14:xfrm>
            </p:contentPart>
          </mc:Choice>
          <mc:Fallback>
            <p:pic>
              <p:nvPicPr>
                <p:cNvPr id="13" name="Freihand 12">
                  <a:extLst>
                    <a:ext uri="{FF2B5EF4-FFF2-40B4-BE49-F238E27FC236}">
                      <a16:creationId xmlns:a16="http://schemas.microsoft.com/office/drawing/2014/main" id="{601FA894-7609-43AB-9BE4-2281CFE1F5B2}"/>
                    </a:ext>
                  </a:extLst>
                </p:cNvPr>
                <p:cNvPicPr/>
                <p:nvPr/>
              </p:nvPicPr>
              <p:blipFill>
                <a:blip r:embed="rId26"/>
                <a:stretch>
                  <a:fillRect/>
                </a:stretch>
              </p:blipFill>
              <p:spPr>
                <a:xfrm>
                  <a:off x="664197" y="1115085"/>
                  <a:ext cx="94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93D63D38-E31E-4ED1-BEFB-284A007B17D6}"/>
                    </a:ext>
                  </a:extLst>
                </p14:cNvPr>
                <p14:cNvContentPartPr/>
                <p14:nvPr/>
              </p14:nvContentPartPr>
              <p14:xfrm>
                <a:off x="787677" y="1120845"/>
                <a:ext cx="77760" cy="75240"/>
              </p14:xfrm>
            </p:contentPart>
          </mc:Choice>
          <mc:Fallback>
            <p:pic>
              <p:nvPicPr>
                <p:cNvPr id="14" name="Freihand 13">
                  <a:extLst>
                    <a:ext uri="{FF2B5EF4-FFF2-40B4-BE49-F238E27FC236}">
                      <a16:creationId xmlns:a16="http://schemas.microsoft.com/office/drawing/2014/main" id="{93D63D38-E31E-4ED1-BEFB-284A007B17D6}"/>
                    </a:ext>
                  </a:extLst>
                </p:cNvPr>
                <p:cNvPicPr/>
                <p:nvPr/>
              </p:nvPicPr>
              <p:blipFill>
                <a:blip r:embed="rId28"/>
                <a:stretch>
                  <a:fillRect/>
                </a:stretch>
              </p:blipFill>
              <p:spPr>
                <a:xfrm>
                  <a:off x="783357" y="1116525"/>
                  <a:ext cx="86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D58B33F4-196E-4C66-8C56-8F9D06CDC39E}"/>
                    </a:ext>
                  </a:extLst>
                </p14:cNvPr>
                <p14:cNvContentPartPr/>
                <p14:nvPr/>
              </p14:nvContentPartPr>
              <p14:xfrm>
                <a:off x="859317" y="1113285"/>
                <a:ext cx="149760" cy="55440"/>
              </p14:xfrm>
            </p:contentPart>
          </mc:Choice>
          <mc:Fallback>
            <p:pic>
              <p:nvPicPr>
                <p:cNvPr id="15" name="Freihand 14">
                  <a:extLst>
                    <a:ext uri="{FF2B5EF4-FFF2-40B4-BE49-F238E27FC236}">
                      <a16:creationId xmlns:a16="http://schemas.microsoft.com/office/drawing/2014/main" id="{D58B33F4-196E-4C66-8C56-8F9D06CDC39E}"/>
                    </a:ext>
                  </a:extLst>
                </p:cNvPr>
                <p:cNvPicPr/>
                <p:nvPr/>
              </p:nvPicPr>
              <p:blipFill>
                <a:blip r:embed="rId30"/>
                <a:stretch>
                  <a:fillRect/>
                </a:stretch>
              </p:blipFill>
              <p:spPr>
                <a:xfrm>
                  <a:off x="854997" y="1108965"/>
                  <a:ext cx="158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0A26F0E9-EF92-4704-9E89-93EA0EC1C1C2}"/>
                    </a:ext>
                  </a:extLst>
                </p14:cNvPr>
                <p14:cNvContentPartPr/>
                <p14:nvPr/>
              </p14:nvContentPartPr>
              <p14:xfrm>
                <a:off x="1012317" y="1115805"/>
                <a:ext cx="101160" cy="81720"/>
              </p14:xfrm>
            </p:contentPart>
          </mc:Choice>
          <mc:Fallback>
            <p:pic>
              <p:nvPicPr>
                <p:cNvPr id="16" name="Freihand 15">
                  <a:extLst>
                    <a:ext uri="{FF2B5EF4-FFF2-40B4-BE49-F238E27FC236}">
                      <a16:creationId xmlns:a16="http://schemas.microsoft.com/office/drawing/2014/main" id="{0A26F0E9-EF92-4704-9E89-93EA0EC1C1C2}"/>
                    </a:ext>
                  </a:extLst>
                </p:cNvPr>
                <p:cNvPicPr/>
                <p:nvPr/>
              </p:nvPicPr>
              <p:blipFill>
                <a:blip r:embed="rId32"/>
                <a:stretch>
                  <a:fillRect/>
                </a:stretch>
              </p:blipFill>
              <p:spPr>
                <a:xfrm>
                  <a:off x="1007997" y="1111485"/>
                  <a:ext cx="109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00CC0EAB-2C7E-4A06-A053-612C60EA4E1A}"/>
                    </a:ext>
                  </a:extLst>
                </p14:cNvPr>
                <p14:cNvContentPartPr/>
                <p14:nvPr/>
              </p14:nvContentPartPr>
              <p14:xfrm>
                <a:off x="469077" y="1252605"/>
                <a:ext cx="631440" cy="102960"/>
              </p14:xfrm>
            </p:contentPart>
          </mc:Choice>
          <mc:Fallback>
            <p:pic>
              <p:nvPicPr>
                <p:cNvPr id="24" name="Freihand 23">
                  <a:extLst>
                    <a:ext uri="{FF2B5EF4-FFF2-40B4-BE49-F238E27FC236}">
                      <a16:creationId xmlns:a16="http://schemas.microsoft.com/office/drawing/2014/main" id="{00CC0EAB-2C7E-4A06-A053-612C60EA4E1A}"/>
                    </a:ext>
                  </a:extLst>
                </p:cNvPr>
                <p:cNvPicPr/>
                <p:nvPr/>
              </p:nvPicPr>
              <p:blipFill>
                <a:blip r:embed="rId34"/>
                <a:stretch>
                  <a:fillRect/>
                </a:stretch>
              </p:blipFill>
              <p:spPr>
                <a:xfrm>
                  <a:off x="464757" y="1248285"/>
                  <a:ext cx="640080" cy="11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6B453357-7004-4E0A-A2DA-3B9A84A1C503}"/>
                  </a:ext>
                </a:extLst>
              </p14:cNvPr>
              <p14:cNvContentPartPr/>
              <p14:nvPr/>
            </p14:nvContentPartPr>
            <p14:xfrm>
              <a:off x="3303357" y="1565445"/>
              <a:ext cx="993960" cy="135360"/>
            </p14:xfrm>
          </p:contentPart>
        </mc:Choice>
        <mc:Fallback>
          <p:pic>
            <p:nvPicPr>
              <p:cNvPr id="26" name="Freihand 25">
                <a:extLst>
                  <a:ext uri="{FF2B5EF4-FFF2-40B4-BE49-F238E27FC236}">
                    <a16:creationId xmlns:a16="http://schemas.microsoft.com/office/drawing/2014/main" id="{6B453357-7004-4E0A-A2DA-3B9A84A1C503}"/>
                  </a:ext>
                </a:extLst>
              </p:cNvPr>
              <p:cNvPicPr/>
              <p:nvPr/>
            </p:nvPicPr>
            <p:blipFill>
              <a:blip r:embed="rId36"/>
              <a:stretch>
                <a:fillRect/>
              </a:stretch>
            </p:blipFill>
            <p:spPr>
              <a:xfrm>
                <a:off x="3299037" y="1561125"/>
                <a:ext cx="1002600" cy="144000"/>
              </a:xfrm>
              <a:prstGeom prst="rect">
                <a:avLst/>
              </a:prstGeom>
            </p:spPr>
          </p:pic>
        </mc:Fallback>
      </mc:AlternateContent>
      <p:grpSp>
        <p:nvGrpSpPr>
          <p:cNvPr id="35" name="Gruppieren 34">
            <a:extLst>
              <a:ext uri="{FF2B5EF4-FFF2-40B4-BE49-F238E27FC236}">
                <a16:creationId xmlns:a16="http://schemas.microsoft.com/office/drawing/2014/main" id="{F27D9ED9-877A-48EC-8C94-7033EFDE72C3}"/>
              </a:ext>
            </a:extLst>
          </p:cNvPr>
          <p:cNvGrpSpPr/>
          <p:nvPr/>
        </p:nvGrpSpPr>
        <p:grpSpPr>
          <a:xfrm>
            <a:off x="1688037" y="1650045"/>
            <a:ext cx="784800" cy="216360"/>
            <a:chOff x="1688037" y="1650045"/>
            <a:chExt cx="784800" cy="216360"/>
          </a:xfrm>
        </p:grpSpPr>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231CCDF5-19C9-426B-9DFC-79BEE9133049}"/>
                    </a:ext>
                  </a:extLst>
                </p14:cNvPr>
                <p14:cNvContentPartPr/>
                <p14:nvPr/>
              </p14:nvContentPartPr>
              <p14:xfrm>
                <a:off x="1688037" y="1650045"/>
                <a:ext cx="165600" cy="176400"/>
              </p14:xfrm>
            </p:contentPart>
          </mc:Choice>
          <mc:Fallback>
            <p:pic>
              <p:nvPicPr>
                <p:cNvPr id="27" name="Freihand 26">
                  <a:extLst>
                    <a:ext uri="{FF2B5EF4-FFF2-40B4-BE49-F238E27FC236}">
                      <a16:creationId xmlns:a16="http://schemas.microsoft.com/office/drawing/2014/main" id="{231CCDF5-19C9-426B-9DFC-79BEE9133049}"/>
                    </a:ext>
                  </a:extLst>
                </p:cNvPr>
                <p:cNvPicPr/>
                <p:nvPr/>
              </p:nvPicPr>
              <p:blipFill>
                <a:blip r:embed="rId38"/>
                <a:stretch>
                  <a:fillRect/>
                </a:stretch>
              </p:blipFill>
              <p:spPr>
                <a:xfrm>
                  <a:off x="1683717" y="1645725"/>
                  <a:ext cx="1742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860F92D1-A826-4F77-8F00-25998E19DF73}"/>
                    </a:ext>
                  </a:extLst>
                </p14:cNvPr>
                <p14:cNvContentPartPr/>
                <p14:nvPr/>
              </p14:nvContentPartPr>
              <p14:xfrm>
                <a:off x="1717197" y="1720605"/>
                <a:ext cx="127080" cy="30960"/>
              </p14:xfrm>
            </p:contentPart>
          </mc:Choice>
          <mc:Fallback>
            <p:pic>
              <p:nvPicPr>
                <p:cNvPr id="28" name="Freihand 27">
                  <a:extLst>
                    <a:ext uri="{FF2B5EF4-FFF2-40B4-BE49-F238E27FC236}">
                      <a16:creationId xmlns:a16="http://schemas.microsoft.com/office/drawing/2014/main" id="{860F92D1-A826-4F77-8F00-25998E19DF73}"/>
                    </a:ext>
                  </a:extLst>
                </p:cNvPr>
                <p:cNvPicPr/>
                <p:nvPr/>
              </p:nvPicPr>
              <p:blipFill>
                <a:blip r:embed="rId40"/>
                <a:stretch>
                  <a:fillRect/>
                </a:stretch>
              </p:blipFill>
              <p:spPr>
                <a:xfrm>
                  <a:off x="1712877" y="1716285"/>
                  <a:ext cx="135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536F83E5-AA5C-45EC-98E8-6A58A998DD59}"/>
                    </a:ext>
                  </a:extLst>
                </p14:cNvPr>
                <p14:cNvContentPartPr/>
                <p14:nvPr/>
              </p14:nvContentPartPr>
              <p14:xfrm>
                <a:off x="1953357" y="1722405"/>
                <a:ext cx="78840" cy="39240"/>
              </p14:xfrm>
            </p:contentPart>
          </mc:Choice>
          <mc:Fallback>
            <p:pic>
              <p:nvPicPr>
                <p:cNvPr id="30" name="Freihand 29">
                  <a:extLst>
                    <a:ext uri="{FF2B5EF4-FFF2-40B4-BE49-F238E27FC236}">
                      <a16:creationId xmlns:a16="http://schemas.microsoft.com/office/drawing/2014/main" id="{536F83E5-AA5C-45EC-98E8-6A58A998DD59}"/>
                    </a:ext>
                  </a:extLst>
                </p:cNvPr>
                <p:cNvPicPr/>
                <p:nvPr/>
              </p:nvPicPr>
              <p:blipFill>
                <a:blip r:embed="rId42"/>
                <a:stretch>
                  <a:fillRect/>
                </a:stretch>
              </p:blipFill>
              <p:spPr>
                <a:xfrm>
                  <a:off x="1949037" y="1718085"/>
                  <a:ext cx="874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402660F1-4C87-4DAC-A741-53C2163EADB8}"/>
                    </a:ext>
                  </a:extLst>
                </p14:cNvPr>
                <p14:cNvContentPartPr/>
                <p14:nvPr/>
              </p14:nvContentPartPr>
              <p14:xfrm>
                <a:off x="1998357" y="1720605"/>
                <a:ext cx="75600" cy="145800"/>
              </p14:xfrm>
            </p:contentPart>
          </mc:Choice>
          <mc:Fallback>
            <p:pic>
              <p:nvPicPr>
                <p:cNvPr id="31" name="Freihand 30">
                  <a:extLst>
                    <a:ext uri="{FF2B5EF4-FFF2-40B4-BE49-F238E27FC236}">
                      <a16:creationId xmlns:a16="http://schemas.microsoft.com/office/drawing/2014/main" id="{402660F1-4C87-4DAC-A741-53C2163EADB8}"/>
                    </a:ext>
                  </a:extLst>
                </p:cNvPr>
                <p:cNvPicPr/>
                <p:nvPr/>
              </p:nvPicPr>
              <p:blipFill>
                <a:blip r:embed="rId44"/>
                <a:stretch>
                  <a:fillRect/>
                </a:stretch>
              </p:blipFill>
              <p:spPr>
                <a:xfrm>
                  <a:off x="1994037" y="1716285"/>
                  <a:ext cx="84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DFF94A79-0A15-479D-98B2-ABBCF49BCB32}"/>
                    </a:ext>
                  </a:extLst>
                </p14:cNvPr>
                <p14:cNvContentPartPr/>
                <p14:nvPr/>
              </p14:nvContentPartPr>
              <p14:xfrm>
                <a:off x="2102397" y="1719885"/>
                <a:ext cx="93600" cy="78120"/>
              </p14:xfrm>
            </p:contentPart>
          </mc:Choice>
          <mc:Fallback>
            <p:pic>
              <p:nvPicPr>
                <p:cNvPr id="32" name="Freihand 31">
                  <a:extLst>
                    <a:ext uri="{FF2B5EF4-FFF2-40B4-BE49-F238E27FC236}">
                      <a16:creationId xmlns:a16="http://schemas.microsoft.com/office/drawing/2014/main" id="{DFF94A79-0A15-479D-98B2-ABBCF49BCB32}"/>
                    </a:ext>
                  </a:extLst>
                </p:cNvPr>
                <p:cNvPicPr/>
                <p:nvPr/>
              </p:nvPicPr>
              <p:blipFill>
                <a:blip r:embed="rId46"/>
                <a:stretch>
                  <a:fillRect/>
                </a:stretch>
              </p:blipFill>
              <p:spPr>
                <a:xfrm>
                  <a:off x="2098077" y="1715565"/>
                  <a:ext cx="102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FE84138E-4DC6-46CD-B39D-F48668547CD7}"/>
                    </a:ext>
                  </a:extLst>
                </p14:cNvPr>
                <p14:cNvContentPartPr/>
                <p14:nvPr/>
              </p14:nvContentPartPr>
              <p14:xfrm>
                <a:off x="2202837" y="1725285"/>
                <a:ext cx="138600" cy="58320"/>
              </p14:xfrm>
            </p:contentPart>
          </mc:Choice>
          <mc:Fallback>
            <p:pic>
              <p:nvPicPr>
                <p:cNvPr id="33" name="Freihand 32">
                  <a:extLst>
                    <a:ext uri="{FF2B5EF4-FFF2-40B4-BE49-F238E27FC236}">
                      <a16:creationId xmlns:a16="http://schemas.microsoft.com/office/drawing/2014/main" id="{FE84138E-4DC6-46CD-B39D-F48668547CD7}"/>
                    </a:ext>
                  </a:extLst>
                </p:cNvPr>
                <p:cNvPicPr/>
                <p:nvPr/>
              </p:nvPicPr>
              <p:blipFill>
                <a:blip r:embed="rId48"/>
                <a:stretch>
                  <a:fillRect/>
                </a:stretch>
              </p:blipFill>
              <p:spPr>
                <a:xfrm>
                  <a:off x="2198517" y="1720965"/>
                  <a:ext cx="147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09EDC4F0-793A-430C-922F-79BB5824D1D8}"/>
                    </a:ext>
                  </a:extLst>
                </p14:cNvPr>
                <p14:cNvContentPartPr/>
                <p14:nvPr/>
              </p14:nvContentPartPr>
              <p14:xfrm>
                <a:off x="2386437" y="1714125"/>
                <a:ext cx="86400" cy="59760"/>
              </p14:xfrm>
            </p:contentPart>
          </mc:Choice>
          <mc:Fallback>
            <p:pic>
              <p:nvPicPr>
                <p:cNvPr id="34" name="Freihand 33">
                  <a:extLst>
                    <a:ext uri="{FF2B5EF4-FFF2-40B4-BE49-F238E27FC236}">
                      <a16:creationId xmlns:a16="http://schemas.microsoft.com/office/drawing/2014/main" id="{09EDC4F0-793A-430C-922F-79BB5824D1D8}"/>
                    </a:ext>
                  </a:extLst>
                </p:cNvPr>
                <p:cNvPicPr/>
                <p:nvPr/>
              </p:nvPicPr>
              <p:blipFill>
                <a:blip r:embed="rId50"/>
                <a:stretch>
                  <a:fillRect/>
                </a:stretch>
              </p:blipFill>
              <p:spPr>
                <a:xfrm>
                  <a:off x="2382117" y="1709805"/>
                  <a:ext cx="95040" cy="68400"/>
                </a:xfrm>
                <a:prstGeom prst="rect">
                  <a:avLst/>
                </a:prstGeom>
              </p:spPr>
            </p:pic>
          </mc:Fallback>
        </mc:AlternateContent>
      </p:grpSp>
      <p:grpSp>
        <p:nvGrpSpPr>
          <p:cNvPr id="45" name="Gruppieren 44">
            <a:extLst>
              <a:ext uri="{FF2B5EF4-FFF2-40B4-BE49-F238E27FC236}">
                <a16:creationId xmlns:a16="http://schemas.microsoft.com/office/drawing/2014/main" id="{21D28D9C-9EA8-4962-8E6F-652FC4EE2BBB}"/>
              </a:ext>
            </a:extLst>
          </p:cNvPr>
          <p:cNvGrpSpPr/>
          <p:nvPr/>
        </p:nvGrpSpPr>
        <p:grpSpPr>
          <a:xfrm>
            <a:off x="345237" y="1594245"/>
            <a:ext cx="589320" cy="210960"/>
            <a:chOff x="345237" y="1594245"/>
            <a:chExt cx="589320" cy="210960"/>
          </a:xfrm>
        </p:grpSpPr>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20AC575D-9911-4783-821A-C78BD4193293}"/>
                    </a:ext>
                  </a:extLst>
                </p14:cNvPr>
                <p14:cNvContentPartPr/>
                <p14:nvPr/>
              </p14:nvContentPartPr>
              <p14:xfrm>
                <a:off x="345237" y="1629165"/>
                <a:ext cx="71640" cy="113400"/>
              </p14:xfrm>
            </p:contentPart>
          </mc:Choice>
          <mc:Fallback>
            <p:pic>
              <p:nvPicPr>
                <p:cNvPr id="36" name="Freihand 35">
                  <a:extLst>
                    <a:ext uri="{FF2B5EF4-FFF2-40B4-BE49-F238E27FC236}">
                      <a16:creationId xmlns:a16="http://schemas.microsoft.com/office/drawing/2014/main" id="{20AC575D-9911-4783-821A-C78BD4193293}"/>
                    </a:ext>
                  </a:extLst>
                </p:cNvPr>
                <p:cNvPicPr/>
                <p:nvPr/>
              </p:nvPicPr>
              <p:blipFill>
                <a:blip r:embed="rId52"/>
                <a:stretch>
                  <a:fillRect/>
                </a:stretch>
              </p:blipFill>
              <p:spPr>
                <a:xfrm>
                  <a:off x="340917" y="1624845"/>
                  <a:ext cx="80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1272195D-0060-4DDE-BDF8-6421BF890FBA}"/>
                    </a:ext>
                  </a:extLst>
                </p14:cNvPr>
                <p14:cNvContentPartPr/>
                <p14:nvPr/>
              </p14:nvContentPartPr>
              <p14:xfrm>
                <a:off x="375837" y="1594245"/>
                <a:ext cx="63720" cy="11880"/>
              </p14:xfrm>
            </p:contentPart>
          </mc:Choice>
          <mc:Fallback>
            <p:pic>
              <p:nvPicPr>
                <p:cNvPr id="37" name="Freihand 36">
                  <a:extLst>
                    <a:ext uri="{FF2B5EF4-FFF2-40B4-BE49-F238E27FC236}">
                      <a16:creationId xmlns:a16="http://schemas.microsoft.com/office/drawing/2014/main" id="{1272195D-0060-4DDE-BDF8-6421BF890FBA}"/>
                    </a:ext>
                  </a:extLst>
                </p:cNvPr>
                <p:cNvPicPr/>
                <p:nvPr/>
              </p:nvPicPr>
              <p:blipFill>
                <a:blip r:embed="rId54"/>
                <a:stretch>
                  <a:fillRect/>
                </a:stretch>
              </p:blipFill>
              <p:spPr>
                <a:xfrm>
                  <a:off x="371517" y="1589925"/>
                  <a:ext cx="72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4A3D3EB9-6312-409A-8180-02D2D1E21610}"/>
                    </a:ext>
                  </a:extLst>
                </p14:cNvPr>
                <p14:cNvContentPartPr/>
                <p14:nvPr/>
              </p14:nvContentPartPr>
              <p14:xfrm>
                <a:off x="464037" y="1693965"/>
                <a:ext cx="80640" cy="50040"/>
              </p14:xfrm>
            </p:contentPart>
          </mc:Choice>
          <mc:Fallback>
            <p:pic>
              <p:nvPicPr>
                <p:cNvPr id="39" name="Freihand 38">
                  <a:extLst>
                    <a:ext uri="{FF2B5EF4-FFF2-40B4-BE49-F238E27FC236}">
                      <a16:creationId xmlns:a16="http://schemas.microsoft.com/office/drawing/2014/main" id="{4A3D3EB9-6312-409A-8180-02D2D1E21610}"/>
                    </a:ext>
                  </a:extLst>
                </p:cNvPr>
                <p:cNvPicPr/>
                <p:nvPr/>
              </p:nvPicPr>
              <p:blipFill>
                <a:blip r:embed="rId56"/>
                <a:stretch>
                  <a:fillRect/>
                </a:stretch>
              </p:blipFill>
              <p:spPr>
                <a:xfrm>
                  <a:off x="459717" y="1689645"/>
                  <a:ext cx="89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3244FC7B-4C75-4EEA-ACAA-E1D54BAA2AC3}"/>
                    </a:ext>
                  </a:extLst>
                </p14:cNvPr>
                <p14:cNvContentPartPr/>
                <p14:nvPr/>
              </p14:nvContentPartPr>
              <p14:xfrm>
                <a:off x="528477" y="1673805"/>
                <a:ext cx="51840" cy="131400"/>
              </p14:xfrm>
            </p:contentPart>
          </mc:Choice>
          <mc:Fallback>
            <p:pic>
              <p:nvPicPr>
                <p:cNvPr id="40" name="Freihand 39">
                  <a:extLst>
                    <a:ext uri="{FF2B5EF4-FFF2-40B4-BE49-F238E27FC236}">
                      <a16:creationId xmlns:a16="http://schemas.microsoft.com/office/drawing/2014/main" id="{3244FC7B-4C75-4EEA-ACAA-E1D54BAA2AC3}"/>
                    </a:ext>
                  </a:extLst>
                </p:cNvPr>
                <p:cNvPicPr/>
                <p:nvPr/>
              </p:nvPicPr>
              <p:blipFill>
                <a:blip r:embed="rId58"/>
                <a:stretch>
                  <a:fillRect/>
                </a:stretch>
              </p:blipFill>
              <p:spPr>
                <a:xfrm>
                  <a:off x="524157" y="1669485"/>
                  <a:ext cx="60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C39425D8-AD3D-415F-AE81-EC92EBA17098}"/>
                    </a:ext>
                  </a:extLst>
                </p14:cNvPr>
                <p14:cNvContentPartPr/>
                <p14:nvPr/>
              </p14:nvContentPartPr>
              <p14:xfrm>
                <a:off x="602637" y="1686405"/>
                <a:ext cx="80280" cy="66600"/>
              </p14:xfrm>
            </p:contentPart>
          </mc:Choice>
          <mc:Fallback>
            <p:pic>
              <p:nvPicPr>
                <p:cNvPr id="42" name="Freihand 41">
                  <a:extLst>
                    <a:ext uri="{FF2B5EF4-FFF2-40B4-BE49-F238E27FC236}">
                      <a16:creationId xmlns:a16="http://schemas.microsoft.com/office/drawing/2014/main" id="{C39425D8-AD3D-415F-AE81-EC92EBA17098}"/>
                    </a:ext>
                  </a:extLst>
                </p:cNvPr>
                <p:cNvPicPr/>
                <p:nvPr/>
              </p:nvPicPr>
              <p:blipFill>
                <a:blip r:embed="rId60"/>
                <a:stretch>
                  <a:fillRect/>
                </a:stretch>
              </p:blipFill>
              <p:spPr>
                <a:xfrm>
                  <a:off x="598317" y="1682085"/>
                  <a:ext cx="88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Freihand 42">
                  <a:extLst>
                    <a:ext uri="{FF2B5EF4-FFF2-40B4-BE49-F238E27FC236}">
                      <a16:creationId xmlns:a16="http://schemas.microsoft.com/office/drawing/2014/main" id="{ED9E0D85-F12D-4101-BCC2-AC1A972444B0}"/>
                    </a:ext>
                  </a:extLst>
                </p14:cNvPr>
                <p14:cNvContentPartPr/>
                <p14:nvPr/>
              </p14:nvContentPartPr>
              <p14:xfrm>
                <a:off x="696957" y="1703325"/>
                <a:ext cx="133560" cy="61200"/>
              </p14:xfrm>
            </p:contentPart>
          </mc:Choice>
          <mc:Fallback>
            <p:pic>
              <p:nvPicPr>
                <p:cNvPr id="43" name="Freihand 42">
                  <a:extLst>
                    <a:ext uri="{FF2B5EF4-FFF2-40B4-BE49-F238E27FC236}">
                      <a16:creationId xmlns:a16="http://schemas.microsoft.com/office/drawing/2014/main" id="{ED9E0D85-F12D-4101-BCC2-AC1A972444B0}"/>
                    </a:ext>
                  </a:extLst>
                </p:cNvPr>
                <p:cNvPicPr/>
                <p:nvPr/>
              </p:nvPicPr>
              <p:blipFill>
                <a:blip r:embed="rId62"/>
                <a:stretch>
                  <a:fillRect/>
                </a:stretch>
              </p:blipFill>
              <p:spPr>
                <a:xfrm>
                  <a:off x="692637" y="1699005"/>
                  <a:ext cx="142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9DEA1A04-CF29-402C-8B5B-5D45D80D9229}"/>
                    </a:ext>
                  </a:extLst>
                </p14:cNvPr>
                <p14:cNvContentPartPr/>
                <p14:nvPr/>
              </p14:nvContentPartPr>
              <p14:xfrm>
                <a:off x="822957" y="1691085"/>
                <a:ext cx="111600" cy="89640"/>
              </p14:xfrm>
            </p:contentPart>
          </mc:Choice>
          <mc:Fallback>
            <p:pic>
              <p:nvPicPr>
                <p:cNvPr id="44" name="Freihand 43">
                  <a:extLst>
                    <a:ext uri="{FF2B5EF4-FFF2-40B4-BE49-F238E27FC236}">
                      <a16:creationId xmlns:a16="http://schemas.microsoft.com/office/drawing/2014/main" id="{9DEA1A04-CF29-402C-8B5B-5D45D80D9229}"/>
                    </a:ext>
                  </a:extLst>
                </p:cNvPr>
                <p:cNvPicPr/>
                <p:nvPr/>
              </p:nvPicPr>
              <p:blipFill>
                <a:blip r:embed="rId64"/>
                <a:stretch>
                  <a:fillRect/>
                </a:stretch>
              </p:blipFill>
              <p:spPr>
                <a:xfrm>
                  <a:off x="818637" y="1686765"/>
                  <a:ext cx="12024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60438BA1-9859-443B-8E99-5BA2F2DBBD61}"/>
                  </a:ext>
                </a:extLst>
              </p14:cNvPr>
              <p14:cNvContentPartPr/>
              <p14:nvPr/>
            </p14:nvContentPartPr>
            <p14:xfrm>
              <a:off x="3419997" y="2079525"/>
              <a:ext cx="1207440" cy="64440"/>
            </p14:xfrm>
          </p:contentPart>
        </mc:Choice>
        <mc:Fallback>
          <p:pic>
            <p:nvPicPr>
              <p:cNvPr id="46" name="Freihand 45">
                <a:extLst>
                  <a:ext uri="{FF2B5EF4-FFF2-40B4-BE49-F238E27FC236}">
                    <a16:creationId xmlns:a16="http://schemas.microsoft.com/office/drawing/2014/main" id="{60438BA1-9859-443B-8E99-5BA2F2DBBD61}"/>
                  </a:ext>
                </a:extLst>
              </p:cNvPr>
              <p:cNvPicPr/>
              <p:nvPr/>
            </p:nvPicPr>
            <p:blipFill>
              <a:blip r:embed="rId66"/>
              <a:stretch>
                <a:fillRect/>
              </a:stretch>
            </p:blipFill>
            <p:spPr>
              <a:xfrm>
                <a:off x="3415677" y="2075205"/>
                <a:ext cx="12160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4BDD45DE-067D-41B4-B65A-70595599AE33}"/>
                  </a:ext>
                </a:extLst>
              </p14:cNvPr>
              <p14:cNvContentPartPr/>
              <p14:nvPr/>
            </p14:nvContentPartPr>
            <p14:xfrm>
              <a:off x="256317" y="2151885"/>
              <a:ext cx="1002600" cy="109080"/>
            </p14:xfrm>
          </p:contentPart>
        </mc:Choice>
        <mc:Fallback>
          <p:pic>
            <p:nvPicPr>
              <p:cNvPr id="47" name="Freihand 46">
                <a:extLst>
                  <a:ext uri="{FF2B5EF4-FFF2-40B4-BE49-F238E27FC236}">
                    <a16:creationId xmlns:a16="http://schemas.microsoft.com/office/drawing/2014/main" id="{4BDD45DE-067D-41B4-B65A-70595599AE33}"/>
                  </a:ext>
                </a:extLst>
              </p:cNvPr>
              <p:cNvPicPr/>
              <p:nvPr/>
            </p:nvPicPr>
            <p:blipFill>
              <a:blip r:embed="rId68"/>
              <a:stretch>
                <a:fillRect/>
              </a:stretch>
            </p:blipFill>
            <p:spPr>
              <a:xfrm>
                <a:off x="251997" y="2147565"/>
                <a:ext cx="1011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E079B480-2ED0-4941-BE54-9512C3D4694D}"/>
                  </a:ext>
                </a:extLst>
              </p14:cNvPr>
              <p14:cNvContentPartPr/>
              <p14:nvPr/>
            </p14:nvContentPartPr>
            <p14:xfrm>
              <a:off x="3372837" y="2127045"/>
              <a:ext cx="1461240" cy="41400"/>
            </p14:xfrm>
          </p:contentPart>
        </mc:Choice>
        <mc:Fallback>
          <p:pic>
            <p:nvPicPr>
              <p:cNvPr id="48" name="Freihand 47">
                <a:extLst>
                  <a:ext uri="{FF2B5EF4-FFF2-40B4-BE49-F238E27FC236}">
                    <a16:creationId xmlns:a16="http://schemas.microsoft.com/office/drawing/2014/main" id="{E079B480-2ED0-4941-BE54-9512C3D4694D}"/>
                  </a:ext>
                </a:extLst>
              </p:cNvPr>
              <p:cNvPicPr/>
              <p:nvPr/>
            </p:nvPicPr>
            <p:blipFill>
              <a:blip r:embed="rId70"/>
              <a:stretch>
                <a:fillRect/>
              </a:stretch>
            </p:blipFill>
            <p:spPr>
              <a:xfrm>
                <a:off x="3368517" y="2122725"/>
                <a:ext cx="1469880" cy="50040"/>
              </a:xfrm>
              <a:prstGeom prst="rect">
                <a:avLst/>
              </a:prstGeom>
            </p:spPr>
          </p:pic>
        </mc:Fallback>
      </mc:AlternateContent>
      <p:grpSp>
        <p:nvGrpSpPr>
          <p:cNvPr id="210960" name="Gruppieren 210959">
            <a:extLst>
              <a:ext uri="{FF2B5EF4-FFF2-40B4-BE49-F238E27FC236}">
                <a16:creationId xmlns:a16="http://schemas.microsoft.com/office/drawing/2014/main" id="{6DE36499-042D-4C24-9E4E-559AF579CB1E}"/>
              </a:ext>
            </a:extLst>
          </p:cNvPr>
          <p:cNvGrpSpPr/>
          <p:nvPr/>
        </p:nvGrpSpPr>
        <p:grpSpPr>
          <a:xfrm>
            <a:off x="4510797" y="3030285"/>
            <a:ext cx="4048920" cy="1315440"/>
            <a:chOff x="4510797" y="3030285"/>
            <a:chExt cx="4048920" cy="1315440"/>
          </a:xfrm>
        </p:grpSpPr>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3AA7D1EB-409B-4CB7-B1DF-DB0ABD9EAF7F}"/>
                    </a:ext>
                  </a:extLst>
                </p14:cNvPr>
                <p14:cNvContentPartPr/>
                <p14:nvPr/>
              </p14:nvContentPartPr>
              <p14:xfrm>
                <a:off x="4510797" y="3030285"/>
                <a:ext cx="4048920" cy="76320"/>
              </p14:xfrm>
            </p:contentPart>
          </mc:Choice>
          <mc:Fallback>
            <p:pic>
              <p:nvPicPr>
                <p:cNvPr id="49" name="Freihand 48">
                  <a:extLst>
                    <a:ext uri="{FF2B5EF4-FFF2-40B4-BE49-F238E27FC236}">
                      <a16:creationId xmlns:a16="http://schemas.microsoft.com/office/drawing/2014/main" id="{3AA7D1EB-409B-4CB7-B1DF-DB0ABD9EAF7F}"/>
                    </a:ext>
                  </a:extLst>
                </p:cNvPr>
                <p:cNvPicPr/>
                <p:nvPr/>
              </p:nvPicPr>
              <p:blipFill>
                <a:blip r:embed="rId72"/>
                <a:stretch>
                  <a:fillRect/>
                </a:stretch>
              </p:blipFill>
              <p:spPr>
                <a:xfrm>
                  <a:off x="4506477" y="3025965"/>
                  <a:ext cx="40575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BECE1570-B892-4015-83DC-806D6758608E}"/>
                    </a:ext>
                  </a:extLst>
                </p14:cNvPr>
                <p14:cNvContentPartPr/>
                <p14:nvPr/>
              </p14:nvContentPartPr>
              <p14:xfrm>
                <a:off x="6334197" y="3144765"/>
                <a:ext cx="32760" cy="391680"/>
              </p14:xfrm>
            </p:contentPart>
          </mc:Choice>
          <mc:Fallback>
            <p:pic>
              <p:nvPicPr>
                <p:cNvPr id="50" name="Freihand 49">
                  <a:extLst>
                    <a:ext uri="{FF2B5EF4-FFF2-40B4-BE49-F238E27FC236}">
                      <a16:creationId xmlns:a16="http://schemas.microsoft.com/office/drawing/2014/main" id="{BECE1570-B892-4015-83DC-806D6758608E}"/>
                    </a:ext>
                  </a:extLst>
                </p:cNvPr>
                <p:cNvPicPr/>
                <p:nvPr/>
              </p:nvPicPr>
              <p:blipFill>
                <a:blip r:embed="rId74"/>
                <a:stretch>
                  <a:fillRect/>
                </a:stretch>
              </p:blipFill>
              <p:spPr>
                <a:xfrm>
                  <a:off x="6329877" y="3140445"/>
                  <a:ext cx="4140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89FF4C53-6D1B-4ABA-B72A-4F0391C7C1FF}"/>
                    </a:ext>
                  </a:extLst>
                </p14:cNvPr>
                <p14:cNvContentPartPr/>
                <p14:nvPr/>
              </p14:nvContentPartPr>
              <p14:xfrm>
                <a:off x="6235557" y="3437085"/>
                <a:ext cx="252000" cy="197280"/>
              </p14:xfrm>
            </p:contentPart>
          </mc:Choice>
          <mc:Fallback>
            <p:pic>
              <p:nvPicPr>
                <p:cNvPr id="51" name="Freihand 50">
                  <a:extLst>
                    <a:ext uri="{FF2B5EF4-FFF2-40B4-BE49-F238E27FC236}">
                      <a16:creationId xmlns:a16="http://schemas.microsoft.com/office/drawing/2014/main" id="{89FF4C53-6D1B-4ABA-B72A-4F0391C7C1FF}"/>
                    </a:ext>
                  </a:extLst>
                </p:cNvPr>
                <p:cNvPicPr/>
                <p:nvPr/>
              </p:nvPicPr>
              <p:blipFill>
                <a:blip r:embed="rId76"/>
                <a:stretch>
                  <a:fillRect/>
                </a:stretch>
              </p:blipFill>
              <p:spPr>
                <a:xfrm>
                  <a:off x="6231237" y="3432765"/>
                  <a:ext cx="2606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Freihand 51">
                  <a:extLst>
                    <a:ext uri="{FF2B5EF4-FFF2-40B4-BE49-F238E27FC236}">
                      <a16:creationId xmlns:a16="http://schemas.microsoft.com/office/drawing/2014/main" id="{FE5D5693-8F34-49FD-80D4-50BECE0E57A4}"/>
                    </a:ext>
                  </a:extLst>
                </p14:cNvPr>
                <p14:cNvContentPartPr/>
                <p14:nvPr/>
              </p14:nvContentPartPr>
              <p14:xfrm>
                <a:off x="6041877" y="3792765"/>
                <a:ext cx="130320" cy="210600"/>
              </p14:xfrm>
            </p:contentPart>
          </mc:Choice>
          <mc:Fallback>
            <p:pic>
              <p:nvPicPr>
                <p:cNvPr id="52" name="Freihand 51">
                  <a:extLst>
                    <a:ext uri="{FF2B5EF4-FFF2-40B4-BE49-F238E27FC236}">
                      <a16:creationId xmlns:a16="http://schemas.microsoft.com/office/drawing/2014/main" id="{FE5D5693-8F34-49FD-80D4-50BECE0E57A4}"/>
                    </a:ext>
                  </a:extLst>
                </p:cNvPr>
                <p:cNvPicPr/>
                <p:nvPr/>
              </p:nvPicPr>
              <p:blipFill>
                <a:blip r:embed="rId78"/>
                <a:stretch>
                  <a:fillRect/>
                </a:stretch>
              </p:blipFill>
              <p:spPr>
                <a:xfrm>
                  <a:off x="6037557" y="3788445"/>
                  <a:ext cx="138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FB8E6166-D2FB-4AF1-A60C-C6D471190D7A}"/>
                    </a:ext>
                  </a:extLst>
                </p14:cNvPr>
                <p14:cNvContentPartPr/>
                <p14:nvPr/>
              </p14:nvContentPartPr>
              <p14:xfrm>
                <a:off x="6189477" y="3855765"/>
                <a:ext cx="126360" cy="64440"/>
              </p14:xfrm>
            </p:contentPart>
          </mc:Choice>
          <mc:Fallback>
            <p:pic>
              <p:nvPicPr>
                <p:cNvPr id="53" name="Freihand 52">
                  <a:extLst>
                    <a:ext uri="{FF2B5EF4-FFF2-40B4-BE49-F238E27FC236}">
                      <a16:creationId xmlns:a16="http://schemas.microsoft.com/office/drawing/2014/main" id="{FB8E6166-D2FB-4AF1-A60C-C6D471190D7A}"/>
                    </a:ext>
                  </a:extLst>
                </p:cNvPr>
                <p:cNvPicPr/>
                <p:nvPr/>
              </p:nvPicPr>
              <p:blipFill>
                <a:blip r:embed="rId80"/>
                <a:stretch>
                  <a:fillRect/>
                </a:stretch>
              </p:blipFill>
              <p:spPr>
                <a:xfrm>
                  <a:off x="6185157" y="3851445"/>
                  <a:ext cx="1350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4" name="Freihand 53">
                  <a:extLst>
                    <a:ext uri="{FF2B5EF4-FFF2-40B4-BE49-F238E27FC236}">
                      <a16:creationId xmlns:a16="http://schemas.microsoft.com/office/drawing/2014/main" id="{BD3E1896-66D2-4E57-8922-557634ADE39A}"/>
                    </a:ext>
                  </a:extLst>
                </p14:cNvPr>
                <p14:cNvContentPartPr/>
                <p14:nvPr/>
              </p14:nvContentPartPr>
              <p14:xfrm>
                <a:off x="6430677" y="3821925"/>
                <a:ext cx="92880" cy="103680"/>
              </p14:xfrm>
            </p:contentPart>
          </mc:Choice>
          <mc:Fallback>
            <p:pic>
              <p:nvPicPr>
                <p:cNvPr id="54" name="Freihand 53">
                  <a:extLst>
                    <a:ext uri="{FF2B5EF4-FFF2-40B4-BE49-F238E27FC236}">
                      <a16:creationId xmlns:a16="http://schemas.microsoft.com/office/drawing/2014/main" id="{BD3E1896-66D2-4E57-8922-557634ADE39A}"/>
                    </a:ext>
                  </a:extLst>
                </p:cNvPr>
                <p:cNvPicPr/>
                <p:nvPr/>
              </p:nvPicPr>
              <p:blipFill>
                <a:blip r:embed="rId82"/>
                <a:stretch>
                  <a:fillRect/>
                </a:stretch>
              </p:blipFill>
              <p:spPr>
                <a:xfrm>
                  <a:off x="6426357" y="3817605"/>
                  <a:ext cx="101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09646CC2-125C-4042-B2DE-2D60745B585A}"/>
                    </a:ext>
                  </a:extLst>
                </p14:cNvPr>
                <p14:cNvContentPartPr/>
                <p14:nvPr/>
              </p14:nvContentPartPr>
              <p14:xfrm>
                <a:off x="6532197" y="3816525"/>
                <a:ext cx="89640" cy="89280"/>
              </p14:xfrm>
            </p:contentPart>
          </mc:Choice>
          <mc:Fallback>
            <p:pic>
              <p:nvPicPr>
                <p:cNvPr id="55" name="Freihand 54">
                  <a:extLst>
                    <a:ext uri="{FF2B5EF4-FFF2-40B4-BE49-F238E27FC236}">
                      <a16:creationId xmlns:a16="http://schemas.microsoft.com/office/drawing/2014/main" id="{09646CC2-125C-4042-B2DE-2D60745B585A}"/>
                    </a:ext>
                  </a:extLst>
                </p:cNvPr>
                <p:cNvPicPr/>
                <p:nvPr/>
              </p:nvPicPr>
              <p:blipFill>
                <a:blip r:embed="rId84"/>
                <a:stretch>
                  <a:fillRect/>
                </a:stretch>
              </p:blipFill>
              <p:spPr>
                <a:xfrm>
                  <a:off x="6527877" y="3812205"/>
                  <a:ext cx="98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350DEC22-207B-4049-9F52-011B3E381CD9}"/>
                    </a:ext>
                  </a:extLst>
                </p14:cNvPr>
                <p14:cNvContentPartPr/>
                <p14:nvPr/>
              </p14:nvContentPartPr>
              <p14:xfrm>
                <a:off x="6651357" y="3791325"/>
                <a:ext cx="387000" cy="165960"/>
              </p14:xfrm>
            </p:contentPart>
          </mc:Choice>
          <mc:Fallback>
            <p:pic>
              <p:nvPicPr>
                <p:cNvPr id="56" name="Freihand 55">
                  <a:extLst>
                    <a:ext uri="{FF2B5EF4-FFF2-40B4-BE49-F238E27FC236}">
                      <a16:creationId xmlns:a16="http://schemas.microsoft.com/office/drawing/2014/main" id="{350DEC22-207B-4049-9F52-011B3E381CD9}"/>
                    </a:ext>
                  </a:extLst>
                </p:cNvPr>
                <p:cNvPicPr/>
                <p:nvPr/>
              </p:nvPicPr>
              <p:blipFill>
                <a:blip r:embed="rId86"/>
                <a:stretch>
                  <a:fillRect/>
                </a:stretch>
              </p:blipFill>
              <p:spPr>
                <a:xfrm>
                  <a:off x="6647037" y="3787005"/>
                  <a:ext cx="395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9D7A626F-EA52-4008-AF69-A2169F4F98E7}"/>
                    </a:ext>
                  </a:extLst>
                </p14:cNvPr>
                <p14:cNvContentPartPr/>
                <p14:nvPr/>
              </p14:nvContentPartPr>
              <p14:xfrm>
                <a:off x="7093797" y="3684405"/>
                <a:ext cx="46800" cy="158040"/>
              </p14:xfrm>
            </p:contentPart>
          </mc:Choice>
          <mc:Fallback>
            <p:pic>
              <p:nvPicPr>
                <p:cNvPr id="57" name="Freihand 56">
                  <a:extLst>
                    <a:ext uri="{FF2B5EF4-FFF2-40B4-BE49-F238E27FC236}">
                      <a16:creationId xmlns:a16="http://schemas.microsoft.com/office/drawing/2014/main" id="{9D7A626F-EA52-4008-AF69-A2169F4F98E7}"/>
                    </a:ext>
                  </a:extLst>
                </p:cNvPr>
                <p:cNvPicPr/>
                <p:nvPr/>
              </p:nvPicPr>
              <p:blipFill>
                <a:blip r:embed="rId88"/>
                <a:stretch>
                  <a:fillRect/>
                </a:stretch>
              </p:blipFill>
              <p:spPr>
                <a:xfrm>
                  <a:off x="7089477" y="3680085"/>
                  <a:ext cx="55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1A69A10B-5852-4DAB-9DD2-FB44342DE694}"/>
                    </a:ext>
                  </a:extLst>
                </p14:cNvPr>
                <p14:cNvContentPartPr/>
                <p14:nvPr/>
              </p14:nvContentPartPr>
              <p14:xfrm>
                <a:off x="7157877" y="3761085"/>
                <a:ext cx="103680" cy="89640"/>
              </p14:xfrm>
            </p:contentPart>
          </mc:Choice>
          <mc:Fallback>
            <p:pic>
              <p:nvPicPr>
                <p:cNvPr id="58" name="Freihand 57">
                  <a:extLst>
                    <a:ext uri="{FF2B5EF4-FFF2-40B4-BE49-F238E27FC236}">
                      <a16:creationId xmlns:a16="http://schemas.microsoft.com/office/drawing/2014/main" id="{1A69A10B-5852-4DAB-9DD2-FB44342DE694}"/>
                    </a:ext>
                  </a:extLst>
                </p:cNvPr>
                <p:cNvPicPr/>
                <p:nvPr/>
              </p:nvPicPr>
              <p:blipFill>
                <a:blip r:embed="rId90"/>
                <a:stretch>
                  <a:fillRect/>
                </a:stretch>
              </p:blipFill>
              <p:spPr>
                <a:xfrm>
                  <a:off x="7153557" y="3756765"/>
                  <a:ext cx="112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E87D4C7B-E6BB-4E8A-9F9E-F84CAF651912}"/>
                    </a:ext>
                  </a:extLst>
                </p14:cNvPr>
                <p14:cNvContentPartPr/>
                <p14:nvPr/>
              </p14:nvContentPartPr>
              <p14:xfrm>
                <a:off x="7404117" y="3755325"/>
                <a:ext cx="228960" cy="54360"/>
              </p14:xfrm>
            </p:contentPart>
          </mc:Choice>
          <mc:Fallback>
            <p:pic>
              <p:nvPicPr>
                <p:cNvPr id="59" name="Freihand 58">
                  <a:extLst>
                    <a:ext uri="{FF2B5EF4-FFF2-40B4-BE49-F238E27FC236}">
                      <a16:creationId xmlns:a16="http://schemas.microsoft.com/office/drawing/2014/main" id="{E87D4C7B-E6BB-4E8A-9F9E-F84CAF651912}"/>
                    </a:ext>
                  </a:extLst>
                </p:cNvPr>
                <p:cNvPicPr/>
                <p:nvPr/>
              </p:nvPicPr>
              <p:blipFill>
                <a:blip r:embed="rId92"/>
                <a:stretch>
                  <a:fillRect/>
                </a:stretch>
              </p:blipFill>
              <p:spPr>
                <a:xfrm>
                  <a:off x="7399797" y="3751005"/>
                  <a:ext cx="237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E1D33E26-8B3E-47D8-860D-79CF6466ADB4}"/>
                    </a:ext>
                  </a:extLst>
                </p14:cNvPr>
                <p14:cNvContentPartPr/>
                <p14:nvPr/>
              </p14:nvContentPartPr>
              <p14:xfrm>
                <a:off x="7570437" y="3613485"/>
                <a:ext cx="360" cy="360"/>
              </p14:xfrm>
            </p:contentPart>
          </mc:Choice>
          <mc:Fallback>
            <p:pic>
              <p:nvPicPr>
                <p:cNvPr id="60" name="Freihand 59">
                  <a:extLst>
                    <a:ext uri="{FF2B5EF4-FFF2-40B4-BE49-F238E27FC236}">
                      <a16:creationId xmlns:a16="http://schemas.microsoft.com/office/drawing/2014/main" id="{E1D33E26-8B3E-47D8-860D-79CF6466ADB4}"/>
                    </a:ext>
                  </a:extLst>
                </p:cNvPr>
                <p:cNvPicPr/>
                <p:nvPr/>
              </p:nvPicPr>
              <p:blipFill>
                <a:blip r:embed="rId94"/>
                <a:stretch>
                  <a:fillRect/>
                </a:stretch>
              </p:blipFill>
              <p:spPr>
                <a:xfrm>
                  <a:off x="7566117" y="36091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FBC0AAC1-765E-429D-A6F2-D61D850781A9}"/>
                    </a:ext>
                  </a:extLst>
                </p14:cNvPr>
                <p14:cNvContentPartPr/>
                <p14:nvPr/>
              </p14:nvContentPartPr>
              <p14:xfrm>
                <a:off x="5574957" y="4150965"/>
                <a:ext cx="151920" cy="194760"/>
              </p14:xfrm>
            </p:contentPart>
          </mc:Choice>
          <mc:Fallback>
            <p:pic>
              <p:nvPicPr>
                <p:cNvPr id="62" name="Freihand 61">
                  <a:extLst>
                    <a:ext uri="{FF2B5EF4-FFF2-40B4-BE49-F238E27FC236}">
                      <a16:creationId xmlns:a16="http://schemas.microsoft.com/office/drawing/2014/main" id="{FBC0AAC1-765E-429D-A6F2-D61D850781A9}"/>
                    </a:ext>
                  </a:extLst>
                </p:cNvPr>
                <p:cNvPicPr/>
                <p:nvPr/>
              </p:nvPicPr>
              <p:blipFill>
                <a:blip r:embed="rId96"/>
                <a:stretch>
                  <a:fillRect/>
                </a:stretch>
              </p:blipFill>
              <p:spPr>
                <a:xfrm>
                  <a:off x="5570637" y="4146645"/>
                  <a:ext cx="160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AE802494-92EC-4235-94AC-832622218181}"/>
                    </a:ext>
                  </a:extLst>
                </p14:cNvPr>
                <p14:cNvContentPartPr/>
                <p14:nvPr/>
              </p14:nvContentPartPr>
              <p14:xfrm>
                <a:off x="5895717" y="4171125"/>
                <a:ext cx="223200" cy="140040"/>
              </p14:xfrm>
            </p:contentPart>
          </mc:Choice>
          <mc:Fallback>
            <p:pic>
              <p:nvPicPr>
                <p:cNvPr id="63" name="Freihand 62">
                  <a:extLst>
                    <a:ext uri="{FF2B5EF4-FFF2-40B4-BE49-F238E27FC236}">
                      <a16:creationId xmlns:a16="http://schemas.microsoft.com/office/drawing/2014/main" id="{AE802494-92EC-4235-94AC-832622218181}"/>
                    </a:ext>
                  </a:extLst>
                </p:cNvPr>
                <p:cNvPicPr/>
                <p:nvPr/>
              </p:nvPicPr>
              <p:blipFill>
                <a:blip r:embed="rId98"/>
                <a:stretch>
                  <a:fillRect/>
                </a:stretch>
              </p:blipFill>
              <p:spPr>
                <a:xfrm>
                  <a:off x="5891397" y="4166805"/>
                  <a:ext cx="231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10944" name="Freihand 210943">
                  <a:extLst>
                    <a:ext uri="{FF2B5EF4-FFF2-40B4-BE49-F238E27FC236}">
                      <a16:creationId xmlns:a16="http://schemas.microsoft.com/office/drawing/2014/main" id="{B3898B22-F5AD-4980-8628-8F00A81105BD}"/>
                    </a:ext>
                  </a:extLst>
                </p14:cNvPr>
                <p14:cNvContentPartPr/>
                <p14:nvPr/>
              </p14:nvContentPartPr>
              <p14:xfrm>
                <a:off x="6137277" y="4128285"/>
                <a:ext cx="49680" cy="215280"/>
              </p14:xfrm>
            </p:contentPart>
          </mc:Choice>
          <mc:Fallback>
            <p:pic>
              <p:nvPicPr>
                <p:cNvPr id="210944" name="Freihand 210943">
                  <a:extLst>
                    <a:ext uri="{FF2B5EF4-FFF2-40B4-BE49-F238E27FC236}">
                      <a16:creationId xmlns:a16="http://schemas.microsoft.com/office/drawing/2014/main" id="{B3898B22-F5AD-4980-8628-8F00A81105BD}"/>
                    </a:ext>
                  </a:extLst>
                </p:cNvPr>
                <p:cNvPicPr/>
                <p:nvPr/>
              </p:nvPicPr>
              <p:blipFill>
                <a:blip r:embed="rId100"/>
                <a:stretch>
                  <a:fillRect/>
                </a:stretch>
              </p:blipFill>
              <p:spPr>
                <a:xfrm>
                  <a:off x="6132957" y="4123965"/>
                  <a:ext cx="583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10945" name="Freihand 210944">
                  <a:extLst>
                    <a:ext uri="{FF2B5EF4-FFF2-40B4-BE49-F238E27FC236}">
                      <a16:creationId xmlns:a16="http://schemas.microsoft.com/office/drawing/2014/main" id="{FD5D27FB-2FAF-440E-AE90-A71C55995509}"/>
                    </a:ext>
                  </a:extLst>
                </p14:cNvPr>
                <p14:cNvContentPartPr/>
                <p14:nvPr/>
              </p14:nvContentPartPr>
              <p14:xfrm>
                <a:off x="6163557" y="4103085"/>
                <a:ext cx="131760" cy="231840"/>
              </p14:xfrm>
            </p:contentPart>
          </mc:Choice>
          <mc:Fallback>
            <p:pic>
              <p:nvPicPr>
                <p:cNvPr id="210945" name="Freihand 210944">
                  <a:extLst>
                    <a:ext uri="{FF2B5EF4-FFF2-40B4-BE49-F238E27FC236}">
                      <a16:creationId xmlns:a16="http://schemas.microsoft.com/office/drawing/2014/main" id="{FD5D27FB-2FAF-440E-AE90-A71C55995509}"/>
                    </a:ext>
                  </a:extLst>
                </p:cNvPr>
                <p:cNvPicPr/>
                <p:nvPr/>
              </p:nvPicPr>
              <p:blipFill>
                <a:blip r:embed="rId102"/>
                <a:stretch>
                  <a:fillRect/>
                </a:stretch>
              </p:blipFill>
              <p:spPr>
                <a:xfrm>
                  <a:off x="6159237" y="4098765"/>
                  <a:ext cx="1404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10946" name="Freihand 210945">
                  <a:extLst>
                    <a:ext uri="{FF2B5EF4-FFF2-40B4-BE49-F238E27FC236}">
                      <a16:creationId xmlns:a16="http://schemas.microsoft.com/office/drawing/2014/main" id="{0645BD2B-495F-40F7-8EDE-E952227A8A0F}"/>
                    </a:ext>
                  </a:extLst>
                </p14:cNvPr>
                <p14:cNvContentPartPr/>
                <p14:nvPr/>
              </p14:nvContentPartPr>
              <p14:xfrm>
                <a:off x="6232317" y="4134045"/>
                <a:ext cx="355320" cy="129240"/>
              </p14:xfrm>
            </p:contentPart>
          </mc:Choice>
          <mc:Fallback>
            <p:pic>
              <p:nvPicPr>
                <p:cNvPr id="210946" name="Freihand 210945">
                  <a:extLst>
                    <a:ext uri="{FF2B5EF4-FFF2-40B4-BE49-F238E27FC236}">
                      <a16:creationId xmlns:a16="http://schemas.microsoft.com/office/drawing/2014/main" id="{0645BD2B-495F-40F7-8EDE-E952227A8A0F}"/>
                    </a:ext>
                  </a:extLst>
                </p:cNvPr>
                <p:cNvPicPr/>
                <p:nvPr/>
              </p:nvPicPr>
              <p:blipFill>
                <a:blip r:embed="rId104"/>
                <a:stretch>
                  <a:fillRect/>
                </a:stretch>
              </p:blipFill>
              <p:spPr>
                <a:xfrm>
                  <a:off x="6227997" y="4129725"/>
                  <a:ext cx="363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0948" name="Freihand 210947">
                  <a:extLst>
                    <a:ext uri="{FF2B5EF4-FFF2-40B4-BE49-F238E27FC236}">
                      <a16:creationId xmlns:a16="http://schemas.microsoft.com/office/drawing/2014/main" id="{2C9A6885-2873-4E59-9185-76C8B03E3D8A}"/>
                    </a:ext>
                  </a:extLst>
                </p14:cNvPr>
                <p14:cNvContentPartPr/>
                <p14:nvPr/>
              </p14:nvContentPartPr>
              <p14:xfrm>
                <a:off x="6187317" y="4028205"/>
                <a:ext cx="2160" cy="9000"/>
              </p14:xfrm>
            </p:contentPart>
          </mc:Choice>
          <mc:Fallback>
            <p:pic>
              <p:nvPicPr>
                <p:cNvPr id="210948" name="Freihand 210947">
                  <a:extLst>
                    <a:ext uri="{FF2B5EF4-FFF2-40B4-BE49-F238E27FC236}">
                      <a16:creationId xmlns:a16="http://schemas.microsoft.com/office/drawing/2014/main" id="{2C9A6885-2873-4E59-9185-76C8B03E3D8A}"/>
                    </a:ext>
                  </a:extLst>
                </p:cNvPr>
                <p:cNvPicPr/>
                <p:nvPr/>
              </p:nvPicPr>
              <p:blipFill>
                <a:blip r:embed="rId106"/>
                <a:stretch>
                  <a:fillRect/>
                </a:stretch>
              </p:blipFill>
              <p:spPr>
                <a:xfrm>
                  <a:off x="6182997" y="4023885"/>
                  <a:ext cx="108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0950" name="Freihand 210949">
                  <a:extLst>
                    <a:ext uri="{FF2B5EF4-FFF2-40B4-BE49-F238E27FC236}">
                      <a16:creationId xmlns:a16="http://schemas.microsoft.com/office/drawing/2014/main" id="{9EC2C857-85A3-4742-8FFC-39F71CBCF020}"/>
                    </a:ext>
                  </a:extLst>
                </p14:cNvPr>
                <p14:cNvContentPartPr/>
                <p14:nvPr/>
              </p14:nvContentPartPr>
              <p14:xfrm>
                <a:off x="6780237" y="4108845"/>
                <a:ext cx="102600" cy="152280"/>
              </p14:xfrm>
            </p:contentPart>
          </mc:Choice>
          <mc:Fallback>
            <p:pic>
              <p:nvPicPr>
                <p:cNvPr id="210950" name="Freihand 210949">
                  <a:extLst>
                    <a:ext uri="{FF2B5EF4-FFF2-40B4-BE49-F238E27FC236}">
                      <a16:creationId xmlns:a16="http://schemas.microsoft.com/office/drawing/2014/main" id="{9EC2C857-85A3-4742-8FFC-39F71CBCF020}"/>
                    </a:ext>
                  </a:extLst>
                </p:cNvPr>
                <p:cNvPicPr/>
                <p:nvPr/>
              </p:nvPicPr>
              <p:blipFill>
                <a:blip r:embed="rId108"/>
                <a:stretch>
                  <a:fillRect/>
                </a:stretch>
              </p:blipFill>
              <p:spPr>
                <a:xfrm>
                  <a:off x="6775917" y="4104525"/>
                  <a:ext cx="111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0951" name="Freihand 210950">
                  <a:extLst>
                    <a:ext uri="{FF2B5EF4-FFF2-40B4-BE49-F238E27FC236}">
                      <a16:creationId xmlns:a16="http://schemas.microsoft.com/office/drawing/2014/main" id="{C330FCCF-048F-4DA9-A640-9069FB0C3B68}"/>
                    </a:ext>
                  </a:extLst>
                </p14:cNvPr>
                <p14:cNvContentPartPr/>
                <p14:nvPr/>
              </p14:nvContentPartPr>
              <p14:xfrm>
                <a:off x="6920997" y="4144845"/>
                <a:ext cx="92520" cy="81000"/>
              </p14:xfrm>
            </p:contentPart>
          </mc:Choice>
          <mc:Fallback>
            <p:pic>
              <p:nvPicPr>
                <p:cNvPr id="210951" name="Freihand 210950">
                  <a:extLst>
                    <a:ext uri="{FF2B5EF4-FFF2-40B4-BE49-F238E27FC236}">
                      <a16:creationId xmlns:a16="http://schemas.microsoft.com/office/drawing/2014/main" id="{C330FCCF-048F-4DA9-A640-9069FB0C3B68}"/>
                    </a:ext>
                  </a:extLst>
                </p:cNvPr>
                <p:cNvPicPr/>
                <p:nvPr/>
              </p:nvPicPr>
              <p:blipFill>
                <a:blip r:embed="rId110"/>
                <a:stretch>
                  <a:fillRect/>
                </a:stretch>
              </p:blipFill>
              <p:spPr>
                <a:xfrm>
                  <a:off x="6916677" y="4140525"/>
                  <a:ext cx="101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0952" name="Freihand 210951">
                  <a:extLst>
                    <a:ext uri="{FF2B5EF4-FFF2-40B4-BE49-F238E27FC236}">
                      <a16:creationId xmlns:a16="http://schemas.microsoft.com/office/drawing/2014/main" id="{BD9F13EF-ADE5-4034-892D-B51C098456DC}"/>
                    </a:ext>
                  </a:extLst>
                </p14:cNvPr>
                <p14:cNvContentPartPr/>
                <p14:nvPr/>
              </p14:nvContentPartPr>
              <p14:xfrm>
                <a:off x="7004877" y="4132245"/>
                <a:ext cx="309960" cy="195120"/>
              </p14:xfrm>
            </p:contentPart>
          </mc:Choice>
          <mc:Fallback>
            <p:pic>
              <p:nvPicPr>
                <p:cNvPr id="210952" name="Freihand 210951">
                  <a:extLst>
                    <a:ext uri="{FF2B5EF4-FFF2-40B4-BE49-F238E27FC236}">
                      <a16:creationId xmlns:a16="http://schemas.microsoft.com/office/drawing/2014/main" id="{BD9F13EF-ADE5-4034-892D-B51C098456DC}"/>
                    </a:ext>
                  </a:extLst>
                </p:cNvPr>
                <p:cNvPicPr/>
                <p:nvPr/>
              </p:nvPicPr>
              <p:blipFill>
                <a:blip r:embed="rId112"/>
                <a:stretch>
                  <a:fillRect/>
                </a:stretch>
              </p:blipFill>
              <p:spPr>
                <a:xfrm>
                  <a:off x="7000557" y="4127925"/>
                  <a:ext cx="3186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0953" name="Freihand 210952">
                  <a:extLst>
                    <a:ext uri="{FF2B5EF4-FFF2-40B4-BE49-F238E27FC236}">
                      <a16:creationId xmlns:a16="http://schemas.microsoft.com/office/drawing/2014/main" id="{01A0C70F-42D7-45FE-B6F5-123CCB0835AB}"/>
                    </a:ext>
                  </a:extLst>
                </p14:cNvPr>
                <p14:cNvContentPartPr/>
                <p14:nvPr/>
              </p14:nvContentPartPr>
              <p14:xfrm>
                <a:off x="7353357" y="4028925"/>
                <a:ext cx="330840" cy="148320"/>
              </p14:xfrm>
            </p:contentPart>
          </mc:Choice>
          <mc:Fallback>
            <p:pic>
              <p:nvPicPr>
                <p:cNvPr id="210953" name="Freihand 210952">
                  <a:extLst>
                    <a:ext uri="{FF2B5EF4-FFF2-40B4-BE49-F238E27FC236}">
                      <a16:creationId xmlns:a16="http://schemas.microsoft.com/office/drawing/2014/main" id="{01A0C70F-42D7-45FE-B6F5-123CCB0835AB}"/>
                    </a:ext>
                  </a:extLst>
                </p:cNvPr>
                <p:cNvPicPr/>
                <p:nvPr/>
              </p:nvPicPr>
              <p:blipFill>
                <a:blip r:embed="rId114"/>
                <a:stretch>
                  <a:fillRect/>
                </a:stretch>
              </p:blipFill>
              <p:spPr>
                <a:xfrm>
                  <a:off x="7349037" y="4024605"/>
                  <a:ext cx="339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0954" name="Freihand 210953">
                  <a:extLst>
                    <a:ext uri="{FF2B5EF4-FFF2-40B4-BE49-F238E27FC236}">
                      <a16:creationId xmlns:a16="http://schemas.microsoft.com/office/drawing/2014/main" id="{0E0EAFFB-7B0C-4894-AD75-E272F44D5DD0}"/>
                    </a:ext>
                  </a:extLst>
                </p14:cNvPr>
                <p14:cNvContentPartPr/>
                <p14:nvPr/>
              </p14:nvContentPartPr>
              <p14:xfrm>
                <a:off x="7739637" y="4017765"/>
                <a:ext cx="239040" cy="242640"/>
              </p14:xfrm>
            </p:contentPart>
          </mc:Choice>
          <mc:Fallback>
            <p:pic>
              <p:nvPicPr>
                <p:cNvPr id="210954" name="Freihand 210953">
                  <a:extLst>
                    <a:ext uri="{FF2B5EF4-FFF2-40B4-BE49-F238E27FC236}">
                      <a16:creationId xmlns:a16="http://schemas.microsoft.com/office/drawing/2014/main" id="{0E0EAFFB-7B0C-4894-AD75-E272F44D5DD0}"/>
                    </a:ext>
                  </a:extLst>
                </p:cNvPr>
                <p:cNvPicPr/>
                <p:nvPr/>
              </p:nvPicPr>
              <p:blipFill>
                <a:blip r:embed="rId116"/>
                <a:stretch>
                  <a:fillRect/>
                </a:stretch>
              </p:blipFill>
              <p:spPr>
                <a:xfrm>
                  <a:off x="7735317" y="4013445"/>
                  <a:ext cx="247680" cy="251280"/>
                </a:xfrm>
                <a:prstGeom prst="rect">
                  <a:avLst/>
                </a:prstGeom>
              </p:spPr>
            </p:pic>
          </mc:Fallback>
        </mc:AlternateContent>
      </p:grpSp>
      <p:grpSp>
        <p:nvGrpSpPr>
          <p:cNvPr id="210980" name="Gruppieren 210979">
            <a:extLst>
              <a:ext uri="{FF2B5EF4-FFF2-40B4-BE49-F238E27FC236}">
                <a16:creationId xmlns:a16="http://schemas.microsoft.com/office/drawing/2014/main" id="{57BFBFE3-FE3F-43E0-A824-809C55A1D2A8}"/>
              </a:ext>
            </a:extLst>
          </p:cNvPr>
          <p:cNvGrpSpPr/>
          <p:nvPr/>
        </p:nvGrpSpPr>
        <p:grpSpPr>
          <a:xfrm>
            <a:off x="5518797" y="4737045"/>
            <a:ext cx="3037320" cy="632160"/>
            <a:chOff x="5518797" y="4737045"/>
            <a:chExt cx="3037320" cy="632160"/>
          </a:xfrm>
        </p:grpSpPr>
        <mc:AlternateContent xmlns:mc="http://schemas.openxmlformats.org/markup-compatibility/2006">
          <mc:Choice xmlns:p14="http://schemas.microsoft.com/office/powerpoint/2010/main" Requires="p14">
            <p:contentPart p14:bwMode="auto" r:id="rId117">
              <p14:nvContentPartPr>
                <p14:cNvPr id="210955" name="Freihand 210954">
                  <a:extLst>
                    <a:ext uri="{FF2B5EF4-FFF2-40B4-BE49-F238E27FC236}">
                      <a16:creationId xmlns:a16="http://schemas.microsoft.com/office/drawing/2014/main" id="{55A78755-4EB8-4233-B8A3-35E5CB8713B4}"/>
                    </a:ext>
                  </a:extLst>
                </p14:cNvPr>
                <p14:cNvContentPartPr/>
                <p14:nvPr/>
              </p14:nvContentPartPr>
              <p14:xfrm>
                <a:off x="5518797" y="5071485"/>
                <a:ext cx="99360" cy="129600"/>
              </p14:xfrm>
            </p:contentPart>
          </mc:Choice>
          <mc:Fallback>
            <p:pic>
              <p:nvPicPr>
                <p:cNvPr id="210955" name="Freihand 210954">
                  <a:extLst>
                    <a:ext uri="{FF2B5EF4-FFF2-40B4-BE49-F238E27FC236}">
                      <a16:creationId xmlns:a16="http://schemas.microsoft.com/office/drawing/2014/main" id="{55A78755-4EB8-4233-B8A3-35E5CB8713B4}"/>
                    </a:ext>
                  </a:extLst>
                </p:cNvPr>
                <p:cNvPicPr/>
                <p:nvPr/>
              </p:nvPicPr>
              <p:blipFill>
                <a:blip r:embed="rId118"/>
                <a:stretch>
                  <a:fillRect/>
                </a:stretch>
              </p:blipFill>
              <p:spPr>
                <a:xfrm>
                  <a:off x="5514477" y="5067165"/>
                  <a:ext cx="108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0956" name="Freihand 210955">
                  <a:extLst>
                    <a:ext uri="{FF2B5EF4-FFF2-40B4-BE49-F238E27FC236}">
                      <a16:creationId xmlns:a16="http://schemas.microsoft.com/office/drawing/2014/main" id="{437E81BA-D5A2-4AF4-826C-CA9A65227EFD}"/>
                    </a:ext>
                  </a:extLst>
                </p14:cNvPr>
                <p14:cNvContentPartPr/>
                <p14:nvPr/>
              </p14:nvContentPartPr>
              <p14:xfrm>
                <a:off x="5648397" y="4964925"/>
                <a:ext cx="115200" cy="178560"/>
              </p14:xfrm>
            </p:contentPart>
          </mc:Choice>
          <mc:Fallback>
            <p:pic>
              <p:nvPicPr>
                <p:cNvPr id="210956" name="Freihand 210955">
                  <a:extLst>
                    <a:ext uri="{FF2B5EF4-FFF2-40B4-BE49-F238E27FC236}">
                      <a16:creationId xmlns:a16="http://schemas.microsoft.com/office/drawing/2014/main" id="{437E81BA-D5A2-4AF4-826C-CA9A65227EFD}"/>
                    </a:ext>
                  </a:extLst>
                </p:cNvPr>
                <p:cNvPicPr/>
                <p:nvPr/>
              </p:nvPicPr>
              <p:blipFill>
                <a:blip r:embed="rId120"/>
                <a:stretch>
                  <a:fillRect/>
                </a:stretch>
              </p:blipFill>
              <p:spPr>
                <a:xfrm>
                  <a:off x="5644077" y="4960605"/>
                  <a:ext cx="1238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0957" name="Freihand 210956">
                  <a:extLst>
                    <a:ext uri="{FF2B5EF4-FFF2-40B4-BE49-F238E27FC236}">
                      <a16:creationId xmlns:a16="http://schemas.microsoft.com/office/drawing/2014/main" id="{6E338538-F32A-495E-8042-2A9A1E4AFE7A}"/>
                    </a:ext>
                  </a:extLst>
                </p14:cNvPr>
                <p14:cNvContentPartPr/>
                <p14:nvPr/>
              </p14:nvContentPartPr>
              <p14:xfrm>
                <a:off x="5778357" y="4935405"/>
                <a:ext cx="208080" cy="182880"/>
              </p14:xfrm>
            </p:contentPart>
          </mc:Choice>
          <mc:Fallback>
            <p:pic>
              <p:nvPicPr>
                <p:cNvPr id="210957" name="Freihand 210956">
                  <a:extLst>
                    <a:ext uri="{FF2B5EF4-FFF2-40B4-BE49-F238E27FC236}">
                      <a16:creationId xmlns:a16="http://schemas.microsoft.com/office/drawing/2014/main" id="{6E338538-F32A-495E-8042-2A9A1E4AFE7A}"/>
                    </a:ext>
                  </a:extLst>
                </p:cNvPr>
                <p:cNvPicPr/>
                <p:nvPr/>
              </p:nvPicPr>
              <p:blipFill>
                <a:blip r:embed="rId122"/>
                <a:stretch>
                  <a:fillRect/>
                </a:stretch>
              </p:blipFill>
              <p:spPr>
                <a:xfrm>
                  <a:off x="5774037" y="4931085"/>
                  <a:ext cx="216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0958" name="Freihand 210957">
                  <a:extLst>
                    <a:ext uri="{FF2B5EF4-FFF2-40B4-BE49-F238E27FC236}">
                      <a16:creationId xmlns:a16="http://schemas.microsoft.com/office/drawing/2014/main" id="{C8EE4805-2F68-4423-88C6-F7CE24669A0B}"/>
                    </a:ext>
                  </a:extLst>
                </p14:cNvPr>
                <p14:cNvContentPartPr/>
                <p14:nvPr/>
              </p14:nvContentPartPr>
              <p14:xfrm>
                <a:off x="6114237" y="4918845"/>
                <a:ext cx="413640" cy="157680"/>
              </p14:xfrm>
            </p:contentPart>
          </mc:Choice>
          <mc:Fallback>
            <p:pic>
              <p:nvPicPr>
                <p:cNvPr id="210958" name="Freihand 210957">
                  <a:extLst>
                    <a:ext uri="{FF2B5EF4-FFF2-40B4-BE49-F238E27FC236}">
                      <a16:creationId xmlns:a16="http://schemas.microsoft.com/office/drawing/2014/main" id="{C8EE4805-2F68-4423-88C6-F7CE24669A0B}"/>
                    </a:ext>
                  </a:extLst>
                </p:cNvPr>
                <p:cNvPicPr/>
                <p:nvPr/>
              </p:nvPicPr>
              <p:blipFill>
                <a:blip r:embed="rId124"/>
                <a:stretch>
                  <a:fillRect/>
                </a:stretch>
              </p:blipFill>
              <p:spPr>
                <a:xfrm>
                  <a:off x="6109917" y="4914525"/>
                  <a:ext cx="4222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10961" name="Freihand 210960">
                  <a:extLst>
                    <a:ext uri="{FF2B5EF4-FFF2-40B4-BE49-F238E27FC236}">
                      <a16:creationId xmlns:a16="http://schemas.microsoft.com/office/drawing/2014/main" id="{349D7170-444D-4A68-B177-4A586D738AC0}"/>
                    </a:ext>
                  </a:extLst>
                </p14:cNvPr>
                <p14:cNvContentPartPr/>
                <p14:nvPr/>
              </p14:nvContentPartPr>
              <p14:xfrm>
                <a:off x="6686997" y="4943685"/>
                <a:ext cx="191880" cy="73440"/>
              </p14:xfrm>
            </p:contentPart>
          </mc:Choice>
          <mc:Fallback>
            <p:pic>
              <p:nvPicPr>
                <p:cNvPr id="210961" name="Freihand 210960">
                  <a:extLst>
                    <a:ext uri="{FF2B5EF4-FFF2-40B4-BE49-F238E27FC236}">
                      <a16:creationId xmlns:a16="http://schemas.microsoft.com/office/drawing/2014/main" id="{349D7170-444D-4A68-B177-4A586D738AC0}"/>
                    </a:ext>
                  </a:extLst>
                </p:cNvPr>
                <p:cNvPicPr/>
                <p:nvPr/>
              </p:nvPicPr>
              <p:blipFill>
                <a:blip r:embed="rId126"/>
                <a:stretch>
                  <a:fillRect/>
                </a:stretch>
              </p:blipFill>
              <p:spPr>
                <a:xfrm>
                  <a:off x="6682677" y="4939365"/>
                  <a:ext cx="200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0962" name="Freihand 210961">
                  <a:extLst>
                    <a:ext uri="{FF2B5EF4-FFF2-40B4-BE49-F238E27FC236}">
                      <a16:creationId xmlns:a16="http://schemas.microsoft.com/office/drawing/2014/main" id="{3D10CF48-0043-4999-A68E-FE46B7D7B23E}"/>
                    </a:ext>
                  </a:extLst>
                </p14:cNvPr>
                <p14:cNvContentPartPr/>
                <p14:nvPr/>
              </p14:nvContentPartPr>
              <p14:xfrm>
                <a:off x="6927117" y="4911645"/>
                <a:ext cx="93240" cy="82800"/>
              </p14:xfrm>
            </p:contentPart>
          </mc:Choice>
          <mc:Fallback>
            <p:pic>
              <p:nvPicPr>
                <p:cNvPr id="210962" name="Freihand 210961">
                  <a:extLst>
                    <a:ext uri="{FF2B5EF4-FFF2-40B4-BE49-F238E27FC236}">
                      <a16:creationId xmlns:a16="http://schemas.microsoft.com/office/drawing/2014/main" id="{3D10CF48-0043-4999-A68E-FE46B7D7B23E}"/>
                    </a:ext>
                  </a:extLst>
                </p:cNvPr>
                <p:cNvPicPr/>
                <p:nvPr/>
              </p:nvPicPr>
              <p:blipFill>
                <a:blip r:embed="rId128"/>
                <a:stretch>
                  <a:fillRect/>
                </a:stretch>
              </p:blipFill>
              <p:spPr>
                <a:xfrm>
                  <a:off x="6922797" y="4907325"/>
                  <a:ext cx="101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0963" name="Freihand 210962">
                  <a:extLst>
                    <a:ext uri="{FF2B5EF4-FFF2-40B4-BE49-F238E27FC236}">
                      <a16:creationId xmlns:a16="http://schemas.microsoft.com/office/drawing/2014/main" id="{C6F9B5F2-2B2D-461F-97DC-78D358B0CD5E}"/>
                    </a:ext>
                  </a:extLst>
                </p14:cNvPr>
                <p14:cNvContentPartPr/>
                <p14:nvPr/>
              </p14:nvContentPartPr>
              <p14:xfrm>
                <a:off x="7007037" y="4832805"/>
                <a:ext cx="394560" cy="152640"/>
              </p14:xfrm>
            </p:contentPart>
          </mc:Choice>
          <mc:Fallback>
            <p:pic>
              <p:nvPicPr>
                <p:cNvPr id="210963" name="Freihand 210962">
                  <a:extLst>
                    <a:ext uri="{FF2B5EF4-FFF2-40B4-BE49-F238E27FC236}">
                      <a16:creationId xmlns:a16="http://schemas.microsoft.com/office/drawing/2014/main" id="{C6F9B5F2-2B2D-461F-97DC-78D358B0CD5E}"/>
                    </a:ext>
                  </a:extLst>
                </p:cNvPr>
                <p:cNvPicPr/>
                <p:nvPr/>
              </p:nvPicPr>
              <p:blipFill>
                <a:blip r:embed="rId130"/>
                <a:stretch>
                  <a:fillRect/>
                </a:stretch>
              </p:blipFill>
              <p:spPr>
                <a:xfrm>
                  <a:off x="7002717" y="4828485"/>
                  <a:ext cx="403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0964" name="Freihand 210963">
                  <a:extLst>
                    <a:ext uri="{FF2B5EF4-FFF2-40B4-BE49-F238E27FC236}">
                      <a16:creationId xmlns:a16="http://schemas.microsoft.com/office/drawing/2014/main" id="{A49EABA9-8EF9-4C83-B057-B62EFF8DBCAA}"/>
                    </a:ext>
                  </a:extLst>
                </p14:cNvPr>
                <p14:cNvContentPartPr/>
                <p14:nvPr/>
              </p14:nvContentPartPr>
              <p14:xfrm>
                <a:off x="7409517" y="4809765"/>
                <a:ext cx="5400" cy="4680"/>
              </p14:xfrm>
            </p:contentPart>
          </mc:Choice>
          <mc:Fallback>
            <p:pic>
              <p:nvPicPr>
                <p:cNvPr id="210964" name="Freihand 210963">
                  <a:extLst>
                    <a:ext uri="{FF2B5EF4-FFF2-40B4-BE49-F238E27FC236}">
                      <a16:creationId xmlns:a16="http://schemas.microsoft.com/office/drawing/2014/main" id="{A49EABA9-8EF9-4C83-B057-B62EFF8DBCAA}"/>
                    </a:ext>
                  </a:extLst>
                </p:cNvPr>
                <p:cNvPicPr/>
                <p:nvPr/>
              </p:nvPicPr>
              <p:blipFill>
                <a:blip r:embed="rId132"/>
                <a:stretch>
                  <a:fillRect/>
                </a:stretch>
              </p:blipFill>
              <p:spPr>
                <a:xfrm>
                  <a:off x="7405197" y="4805445"/>
                  <a:ext cx="14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0965" name="Freihand 210964">
                  <a:extLst>
                    <a:ext uri="{FF2B5EF4-FFF2-40B4-BE49-F238E27FC236}">
                      <a16:creationId xmlns:a16="http://schemas.microsoft.com/office/drawing/2014/main" id="{09BA10A3-A13A-4FBB-869E-41E96AE9B533}"/>
                    </a:ext>
                  </a:extLst>
                </p14:cNvPr>
                <p14:cNvContentPartPr/>
                <p14:nvPr/>
              </p14:nvContentPartPr>
              <p14:xfrm>
                <a:off x="7486557" y="4777005"/>
                <a:ext cx="408240" cy="185760"/>
              </p14:xfrm>
            </p:contentPart>
          </mc:Choice>
          <mc:Fallback>
            <p:pic>
              <p:nvPicPr>
                <p:cNvPr id="210965" name="Freihand 210964">
                  <a:extLst>
                    <a:ext uri="{FF2B5EF4-FFF2-40B4-BE49-F238E27FC236}">
                      <a16:creationId xmlns:a16="http://schemas.microsoft.com/office/drawing/2014/main" id="{09BA10A3-A13A-4FBB-869E-41E96AE9B533}"/>
                    </a:ext>
                  </a:extLst>
                </p:cNvPr>
                <p:cNvPicPr/>
                <p:nvPr/>
              </p:nvPicPr>
              <p:blipFill>
                <a:blip r:embed="rId134"/>
                <a:stretch>
                  <a:fillRect/>
                </a:stretch>
              </p:blipFill>
              <p:spPr>
                <a:xfrm>
                  <a:off x="7482237" y="4772685"/>
                  <a:ext cx="4168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10966" name="Freihand 210965">
                  <a:extLst>
                    <a:ext uri="{FF2B5EF4-FFF2-40B4-BE49-F238E27FC236}">
                      <a16:creationId xmlns:a16="http://schemas.microsoft.com/office/drawing/2014/main" id="{F44A0C8A-939D-4E90-BEEA-47FBE21C93DA}"/>
                    </a:ext>
                  </a:extLst>
                </p14:cNvPr>
                <p14:cNvContentPartPr/>
                <p14:nvPr/>
              </p14:nvContentPartPr>
              <p14:xfrm>
                <a:off x="7962117" y="4737045"/>
                <a:ext cx="64080" cy="144360"/>
              </p14:xfrm>
            </p:contentPart>
          </mc:Choice>
          <mc:Fallback>
            <p:pic>
              <p:nvPicPr>
                <p:cNvPr id="210966" name="Freihand 210965">
                  <a:extLst>
                    <a:ext uri="{FF2B5EF4-FFF2-40B4-BE49-F238E27FC236}">
                      <a16:creationId xmlns:a16="http://schemas.microsoft.com/office/drawing/2014/main" id="{F44A0C8A-939D-4E90-BEEA-47FBE21C93DA}"/>
                    </a:ext>
                  </a:extLst>
                </p:cNvPr>
                <p:cNvPicPr/>
                <p:nvPr/>
              </p:nvPicPr>
              <p:blipFill>
                <a:blip r:embed="rId136"/>
                <a:stretch>
                  <a:fillRect/>
                </a:stretch>
              </p:blipFill>
              <p:spPr>
                <a:xfrm>
                  <a:off x="7957797" y="4732725"/>
                  <a:ext cx="72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0967" name="Freihand 210966">
                  <a:extLst>
                    <a:ext uri="{FF2B5EF4-FFF2-40B4-BE49-F238E27FC236}">
                      <a16:creationId xmlns:a16="http://schemas.microsoft.com/office/drawing/2014/main" id="{91F540DC-407C-4F85-8235-1CB930702F18}"/>
                    </a:ext>
                  </a:extLst>
                </p14:cNvPr>
                <p14:cNvContentPartPr/>
                <p14:nvPr/>
              </p14:nvContentPartPr>
              <p14:xfrm>
                <a:off x="8019357" y="4836765"/>
                <a:ext cx="115200" cy="174240"/>
              </p14:xfrm>
            </p:contentPart>
          </mc:Choice>
          <mc:Fallback>
            <p:pic>
              <p:nvPicPr>
                <p:cNvPr id="210967" name="Freihand 210966">
                  <a:extLst>
                    <a:ext uri="{FF2B5EF4-FFF2-40B4-BE49-F238E27FC236}">
                      <a16:creationId xmlns:a16="http://schemas.microsoft.com/office/drawing/2014/main" id="{91F540DC-407C-4F85-8235-1CB930702F18}"/>
                    </a:ext>
                  </a:extLst>
                </p:cNvPr>
                <p:cNvPicPr/>
                <p:nvPr/>
              </p:nvPicPr>
              <p:blipFill>
                <a:blip r:embed="rId138"/>
                <a:stretch>
                  <a:fillRect/>
                </a:stretch>
              </p:blipFill>
              <p:spPr>
                <a:xfrm>
                  <a:off x="8015037" y="4832445"/>
                  <a:ext cx="1238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0968" name="Freihand 210967">
                  <a:extLst>
                    <a:ext uri="{FF2B5EF4-FFF2-40B4-BE49-F238E27FC236}">
                      <a16:creationId xmlns:a16="http://schemas.microsoft.com/office/drawing/2014/main" id="{381D5ECB-A9CF-480E-9967-2AD219741615}"/>
                    </a:ext>
                  </a:extLst>
                </p14:cNvPr>
                <p14:cNvContentPartPr/>
                <p14:nvPr/>
              </p14:nvContentPartPr>
              <p14:xfrm>
                <a:off x="8185677" y="4747845"/>
                <a:ext cx="79920" cy="153000"/>
              </p14:xfrm>
            </p:contentPart>
          </mc:Choice>
          <mc:Fallback>
            <p:pic>
              <p:nvPicPr>
                <p:cNvPr id="210968" name="Freihand 210967">
                  <a:extLst>
                    <a:ext uri="{FF2B5EF4-FFF2-40B4-BE49-F238E27FC236}">
                      <a16:creationId xmlns:a16="http://schemas.microsoft.com/office/drawing/2014/main" id="{381D5ECB-A9CF-480E-9967-2AD219741615}"/>
                    </a:ext>
                  </a:extLst>
                </p:cNvPr>
                <p:cNvPicPr/>
                <p:nvPr/>
              </p:nvPicPr>
              <p:blipFill>
                <a:blip r:embed="rId140"/>
                <a:stretch>
                  <a:fillRect/>
                </a:stretch>
              </p:blipFill>
              <p:spPr>
                <a:xfrm>
                  <a:off x="8181357" y="4743525"/>
                  <a:ext cx="88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0969" name="Freihand 210968">
                  <a:extLst>
                    <a:ext uri="{FF2B5EF4-FFF2-40B4-BE49-F238E27FC236}">
                      <a16:creationId xmlns:a16="http://schemas.microsoft.com/office/drawing/2014/main" id="{000B671A-FD60-482E-92FE-9A69784D0EDD}"/>
                    </a:ext>
                  </a:extLst>
                </p14:cNvPr>
                <p14:cNvContentPartPr/>
                <p14:nvPr/>
              </p14:nvContentPartPr>
              <p14:xfrm>
                <a:off x="8258397" y="4797525"/>
                <a:ext cx="237240" cy="43920"/>
              </p14:xfrm>
            </p:contentPart>
          </mc:Choice>
          <mc:Fallback>
            <p:pic>
              <p:nvPicPr>
                <p:cNvPr id="210969" name="Freihand 210968">
                  <a:extLst>
                    <a:ext uri="{FF2B5EF4-FFF2-40B4-BE49-F238E27FC236}">
                      <a16:creationId xmlns:a16="http://schemas.microsoft.com/office/drawing/2014/main" id="{000B671A-FD60-482E-92FE-9A69784D0EDD}"/>
                    </a:ext>
                  </a:extLst>
                </p:cNvPr>
                <p:cNvPicPr/>
                <p:nvPr/>
              </p:nvPicPr>
              <p:blipFill>
                <a:blip r:embed="rId142"/>
                <a:stretch>
                  <a:fillRect/>
                </a:stretch>
              </p:blipFill>
              <p:spPr>
                <a:xfrm>
                  <a:off x="8254077" y="4793205"/>
                  <a:ext cx="2458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0970" name="Freihand 210969">
                  <a:extLst>
                    <a:ext uri="{FF2B5EF4-FFF2-40B4-BE49-F238E27FC236}">
                      <a16:creationId xmlns:a16="http://schemas.microsoft.com/office/drawing/2014/main" id="{2D11E752-B268-4100-9DD0-AB2824569AB2}"/>
                    </a:ext>
                  </a:extLst>
                </p14:cNvPr>
                <p14:cNvContentPartPr/>
                <p14:nvPr/>
              </p14:nvContentPartPr>
              <p14:xfrm>
                <a:off x="8513997" y="4768725"/>
                <a:ext cx="42120" cy="52920"/>
              </p14:xfrm>
            </p:contentPart>
          </mc:Choice>
          <mc:Fallback>
            <p:pic>
              <p:nvPicPr>
                <p:cNvPr id="210970" name="Freihand 210969">
                  <a:extLst>
                    <a:ext uri="{FF2B5EF4-FFF2-40B4-BE49-F238E27FC236}">
                      <a16:creationId xmlns:a16="http://schemas.microsoft.com/office/drawing/2014/main" id="{2D11E752-B268-4100-9DD0-AB2824569AB2}"/>
                    </a:ext>
                  </a:extLst>
                </p:cNvPr>
                <p:cNvPicPr/>
                <p:nvPr/>
              </p:nvPicPr>
              <p:blipFill>
                <a:blip r:embed="rId144"/>
                <a:stretch>
                  <a:fillRect/>
                </a:stretch>
              </p:blipFill>
              <p:spPr>
                <a:xfrm>
                  <a:off x="8509677" y="4764405"/>
                  <a:ext cx="507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0971" name="Freihand 210970">
                  <a:extLst>
                    <a:ext uri="{FF2B5EF4-FFF2-40B4-BE49-F238E27FC236}">
                      <a16:creationId xmlns:a16="http://schemas.microsoft.com/office/drawing/2014/main" id="{B7FE103A-0F2D-480D-809B-5127249EB5FE}"/>
                    </a:ext>
                  </a:extLst>
                </p14:cNvPr>
                <p14:cNvContentPartPr/>
                <p14:nvPr/>
              </p14:nvContentPartPr>
              <p14:xfrm>
                <a:off x="6084717" y="5199645"/>
                <a:ext cx="34920" cy="169560"/>
              </p14:xfrm>
            </p:contentPart>
          </mc:Choice>
          <mc:Fallback>
            <p:pic>
              <p:nvPicPr>
                <p:cNvPr id="210971" name="Freihand 210970">
                  <a:extLst>
                    <a:ext uri="{FF2B5EF4-FFF2-40B4-BE49-F238E27FC236}">
                      <a16:creationId xmlns:a16="http://schemas.microsoft.com/office/drawing/2014/main" id="{B7FE103A-0F2D-480D-809B-5127249EB5FE}"/>
                    </a:ext>
                  </a:extLst>
                </p:cNvPr>
                <p:cNvPicPr/>
                <p:nvPr/>
              </p:nvPicPr>
              <p:blipFill>
                <a:blip r:embed="rId146"/>
                <a:stretch>
                  <a:fillRect/>
                </a:stretch>
              </p:blipFill>
              <p:spPr>
                <a:xfrm>
                  <a:off x="6080397" y="5195325"/>
                  <a:ext cx="43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0972" name="Freihand 210971">
                  <a:extLst>
                    <a:ext uri="{FF2B5EF4-FFF2-40B4-BE49-F238E27FC236}">
                      <a16:creationId xmlns:a16="http://schemas.microsoft.com/office/drawing/2014/main" id="{AC574CAA-73A2-4B25-A557-E6E451A4FF5B}"/>
                    </a:ext>
                  </a:extLst>
                </p14:cNvPr>
                <p14:cNvContentPartPr/>
                <p14:nvPr/>
              </p14:nvContentPartPr>
              <p14:xfrm>
                <a:off x="6002637" y="5106405"/>
                <a:ext cx="217080" cy="137160"/>
              </p14:xfrm>
            </p:contentPart>
          </mc:Choice>
          <mc:Fallback>
            <p:pic>
              <p:nvPicPr>
                <p:cNvPr id="210972" name="Freihand 210971">
                  <a:extLst>
                    <a:ext uri="{FF2B5EF4-FFF2-40B4-BE49-F238E27FC236}">
                      <a16:creationId xmlns:a16="http://schemas.microsoft.com/office/drawing/2014/main" id="{AC574CAA-73A2-4B25-A557-E6E451A4FF5B}"/>
                    </a:ext>
                  </a:extLst>
                </p:cNvPr>
                <p:cNvPicPr/>
                <p:nvPr/>
              </p:nvPicPr>
              <p:blipFill>
                <a:blip r:embed="rId148"/>
                <a:stretch>
                  <a:fillRect/>
                </a:stretch>
              </p:blipFill>
              <p:spPr>
                <a:xfrm>
                  <a:off x="5998317" y="5102085"/>
                  <a:ext cx="225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0974" name="Freihand 210973">
                  <a:extLst>
                    <a:ext uri="{FF2B5EF4-FFF2-40B4-BE49-F238E27FC236}">
                      <a16:creationId xmlns:a16="http://schemas.microsoft.com/office/drawing/2014/main" id="{9C9813C1-DC57-4AD2-B0FD-6A7E6A29DFC4}"/>
                    </a:ext>
                  </a:extLst>
                </p14:cNvPr>
                <p14:cNvContentPartPr/>
                <p14:nvPr/>
              </p14:nvContentPartPr>
              <p14:xfrm>
                <a:off x="6710757" y="5030085"/>
                <a:ext cx="885240" cy="94680"/>
              </p14:xfrm>
            </p:contentPart>
          </mc:Choice>
          <mc:Fallback>
            <p:pic>
              <p:nvPicPr>
                <p:cNvPr id="210974" name="Freihand 210973">
                  <a:extLst>
                    <a:ext uri="{FF2B5EF4-FFF2-40B4-BE49-F238E27FC236}">
                      <a16:creationId xmlns:a16="http://schemas.microsoft.com/office/drawing/2014/main" id="{9C9813C1-DC57-4AD2-B0FD-6A7E6A29DFC4}"/>
                    </a:ext>
                  </a:extLst>
                </p:cNvPr>
                <p:cNvPicPr/>
                <p:nvPr/>
              </p:nvPicPr>
              <p:blipFill>
                <a:blip r:embed="rId150"/>
                <a:stretch>
                  <a:fillRect/>
                </a:stretch>
              </p:blipFill>
              <p:spPr>
                <a:xfrm>
                  <a:off x="6706437" y="5025765"/>
                  <a:ext cx="893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0975" name="Freihand 210974">
                  <a:extLst>
                    <a:ext uri="{FF2B5EF4-FFF2-40B4-BE49-F238E27FC236}">
                      <a16:creationId xmlns:a16="http://schemas.microsoft.com/office/drawing/2014/main" id="{2D6E7A7A-F0A4-4A7A-815E-E4EAB383D6DE}"/>
                    </a:ext>
                  </a:extLst>
                </p14:cNvPr>
                <p14:cNvContentPartPr/>
                <p14:nvPr/>
              </p14:nvContentPartPr>
              <p14:xfrm>
                <a:off x="5646237" y="5044485"/>
                <a:ext cx="821880" cy="197640"/>
              </p14:xfrm>
            </p:contentPart>
          </mc:Choice>
          <mc:Fallback>
            <p:pic>
              <p:nvPicPr>
                <p:cNvPr id="210975" name="Freihand 210974">
                  <a:extLst>
                    <a:ext uri="{FF2B5EF4-FFF2-40B4-BE49-F238E27FC236}">
                      <a16:creationId xmlns:a16="http://schemas.microsoft.com/office/drawing/2014/main" id="{2D6E7A7A-F0A4-4A7A-815E-E4EAB383D6DE}"/>
                    </a:ext>
                  </a:extLst>
                </p:cNvPr>
                <p:cNvPicPr/>
                <p:nvPr/>
              </p:nvPicPr>
              <p:blipFill>
                <a:blip r:embed="rId152"/>
                <a:stretch>
                  <a:fillRect/>
                </a:stretch>
              </p:blipFill>
              <p:spPr>
                <a:xfrm>
                  <a:off x="5641917" y="5040165"/>
                  <a:ext cx="8305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10976" name="Freihand 210975">
                  <a:extLst>
                    <a:ext uri="{FF2B5EF4-FFF2-40B4-BE49-F238E27FC236}">
                      <a16:creationId xmlns:a16="http://schemas.microsoft.com/office/drawing/2014/main" id="{24481CCF-FE94-4B4F-85ED-494CC9754662}"/>
                    </a:ext>
                  </a:extLst>
                </p14:cNvPr>
                <p14:cNvContentPartPr/>
                <p14:nvPr/>
              </p14:nvContentPartPr>
              <p14:xfrm>
                <a:off x="7157517" y="5246445"/>
                <a:ext cx="14040" cy="74880"/>
              </p14:xfrm>
            </p:contentPart>
          </mc:Choice>
          <mc:Fallback>
            <p:pic>
              <p:nvPicPr>
                <p:cNvPr id="210976" name="Freihand 210975">
                  <a:extLst>
                    <a:ext uri="{FF2B5EF4-FFF2-40B4-BE49-F238E27FC236}">
                      <a16:creationId xmlns:a16="http://schemas.microsoft.com/office/drawing/2014/main" id="{24481CCF-FE94-4B4F-85ED-494CC9754662}"/>
                    </a:ext>
                  </a:extLst>
                </p:cNvPr>
                <p:cNvPicPr/>
                <p:nvPr/>
              </p:nvPicPr>
              <p:blipFill>
                <a:blip r:embed="rId154"/>
                <a:stretch>
                  <a:fillRect/>
                </a:stretch>
              </p:blipFill>
              <p:spPr>
                <a:xfrm>
                  <a:off x="7153197" y="5242125"/>
                  <a:ext cx="22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0977" name="Freihand 210976">
                  <a:extLst>
                    <a:ext uri="{FF2B5EF4-FFF2-40B4-BE49-F238E27FC236}">
                      <a16:creationId xmlns:a16="http://schemas.microsoft.com/office/drawing/2014/main" id="{3A39C8C8-3D9D-4EFB-94D9-96F8A1445DA7}"/>
                    </a:ext>
                  </a:extLst>
                </p14:cNvPr>
                <p14:cNvContentPartPr/>
                <p14:nvPr/>
              </p14:nvContentPartPr>
              <p14:xfrm>
                <a:off x="7069677" y="5112525"/>
                <a:ext cx="240480" cy="100080"/>
              </p14:xfrm>
            </p:contentPart>
          </mc:Choice>
          <mc:Fallback>
            <p:pic>
              <p:nvPicPr>
                <p:cNvPr id="210977" name="Freihand 210976">
                  <a:extLst>
                    <a:ext uri="{FF2B5EF4-FFF2-40B4-BE49-F238E27FC236}">
                      <a16:creationId xmlns:a16="http://schemas.microsoft.com/office/drawing/2014/main" id="{3A39C8C8-3D9D-4EFB-94D9-96F8A1445DA7}"/>
                    </a:ext>
                  </a:extLst>
                </p:cNvPr>
                <p:cNvPicPr/>
                <p:nvPr/>
              </p:nvPicPr>
              <p:blipFill>
                <a:blip r:embed="rId156"/>
                <a:stretch>
                  <a:fillRect/>
                </a:stretch>
              </p:blipFill>
              <p:spPr>
                <a:xfrm>
                  <a:off x="7065357" y="5108205"/>
                  <a:ext cx="249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0978" name="Freihand 210977">
                  <a:extLst>
                    <a:ext uri="{FF2B5EF4-FFF2-40B4-BE49-F238E27FC236}">
                      <a16:creationId xmlns:a16="http://schemas.microsoft.com/office/drawing/2014/main" id="{B021196F-BF14-4659-8212-4AF81FF9F419}"/>
                    </a:ext>
                  </a:extLst>
                </p14:cNvPr>
                <p14:cNvContentPartPr/>
                <p14:nvPr/>
              </p14:nvContentPartPr>
              <p14:xfrm>
                <a:off x="8141037" y="5112525"/>
                <a:ext cx="15480" cy="80280"/>
              </p14:xfrm>
            </p:contentPart>
          </mc:Choice>
          <mc:Fallback>
            <p:pic>
              <p:nvPicPr>
                <p:cNvPr id="210978" name="Freihand 210977">
                  <a:extLst>
                    <a:ext uri="{FF2B5EF4-FFF2-40B4-BE49-F238E27FC236}">
                      <a16:creationId xmlns:a16="http://schemas.microsoft.com/office/drawing/2014/main" id="{B021196F-BF14-4659-8212-4AF81FF9F419}"/>
                    </a:ext>
                  </a:extLst>
                </p:cNvPr>
                <p:cNvPicPr/>
                <p:nvPr/>
              </p:nvPicPr>
              <p:blipFill>
                <a:blip r:embed="rId158"/>
                <a:stretch>
                  <a:fillRect/>
                </a:stretch>
              </p:blipFill>
              <p:spPr>
                <a:xfrm>
                  <a:off x="8136717" y="5108205"/>
                  <a:ext cx="24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0979" name="Freihand 210978">
                  <a:extLst>
                    <a:ext uri="{FF2B5EF4-FFF2-40B4-BE49-F238E27FC236}">
                      <a16:creationId xmlns:a16="http://schemas.microsoft.com/office/drawing/2014/main" id="{3FA9D317-C949-4EAD-8597-1CD2A3705128}"/>
                    </a:ext>
                  </a:extLst>
                </p14:cNvPr>
                <p14:cNvContentPartPr/>
                <p14:nvPr/>
              </p14:nvContentPartPr>
              <p14:xfrm>
                <a:off x="8053557" y="5003445"/>
                <a:ext cx="172800" cy="109800"/>
              </p14:xfrm>
            </p:contentPart>
          </mc:Choice>
          <mc:Fallback>
            <p:pic>
              <p:nvPicPr>
                <p:cNvPr id="210979" name="Freihand 210978">
                  <a:extLst>
                    <a:ext uri="{FF2B5EF4-FFF2-40B4-BE49-F238E27FC236}">
                      <a16:creationId xmlns:a16="http://schemas.microsoft.com/office/drawing/2014/main" id="{3FA9D317-C949-4EAD-8597-1CD2A3705128}"/>
                    </a:ext>
                  </a:extLst>
                </p:cNvPr>
                <p:cNvPicPr/>
                <p:nvPr/>
              </p:nvPicPr>
              <p:blipFill>
                <a:blip r:embed="rId160"/>
                <a:stretch>
                  <a:fillRect/>
                </a:stretch>
              </p:blipFill>
              <p:spPr>
                <a:xfrm>
                  <a:off x="8049237" y="4999125"/>
                  <a:ext cx="18144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1">
            <p14:nvContentPartPr>
              <p14:cNvPr id="116" name="Freihand 115">
                <a:extLst>
                  <a:ext uri="{FF2B5EF4-FFF2-40B4-BE49-F238E27FC236}">
                    <a16:creationId xmlns:a16="http://schemas.microsoft.com/office/drawing/2014/main" id="{CEA75ED2-6BC5-4928-A6F2-6905CC971F71}"/>
                  </a:ext>
                </a:extLst>
              </p14:cNvPr>
              <p14:cNvContentPartPr/>
              <p14:nvPr/>
            </p14:nvContentPartPr>
            <p14:xfrm>
              <a:off x="7283326" y="5269665"/>
              <a:ext cx="34920" cy="169560"/>
            </p14:xfrm>
          </p:contentPart>
        </mc:Choice>
        <mc:Fallback>
          <p:pic>
            <p:nvPicPr>
              <p:cNvPr id="116" name="Freihand 115">
                <a:extLst>
                  <a:ext uri="{FF2B5EF4-FFF2-40B4-BE49-F238E27FC236}">
                    <a16:creationId xmlns:a16="http://schemas.microsoft.com/office/drawing/2014/main" id="{CEA75ED2-6BC5-4928-A6F2-6905CC971F71}"/>
                  </a:ext>
                </a:extLst>
              </p:cNvPr>
              <p:cNvPicPr/>
              <p:nvPr/>
            </p:nvPicPr>
            <p:blipFill>
              <a:blip r:embed="rId146"/>
              <a:stretch>
                <a:fillRect/>
              </a:stretch>
            </p:blipFill>
            <p:spPr>
              <a:xfrm>
                <a:off x="7279006" y="5265345"/>
                <a:ext cx="43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7" name="Freihand 116">
                <a:extLst>
                  <a:ext uri="{FF2B5EF4-FFF2-40B4-BE49-F238E27FC236}">
                    <a16:creationId xmlns:a16="http://schemas.microsoft.com/office/drawing/2014/main" id="{5C078B12-2143-41E8-910D-ACD71AD54C4A}"/>
                  </a:ext>
                </a:extLst>
              </p14:cNvPr>
              <p14:cNvContentPartPr/>
              <p14:nvPr/>
            </p14:nvContentPartPr>
            <p14:xfrm>
              <a:off x="6844126" y="5553345"/>
              <a:ext cx="205920" cy="83520"/>
            </p14:xfrm>
          </p:contentPart>
        </mc:Choice>
        <mc:Fallback>
          <p:pic>
            <p:nvPicPr>
              <p:cNvPr id="117" name="Freihand 116">
                <a:extLst>
                  <a:ext uri="{FF2B5EF4-FFF2-40B4-BE49-F238E27FC236}">
                    <a16:creationId xmlns:a16="http://schemas.microsoft.com/office/drawing/2014/main" id="{5C078B12-2143-41E8-910D-ACD71AD54C4A}"/>
                  </a:ext>
                </a:extLst>
              </p:cNvPr>
              <p:cNvPicPr/>
              <p:nvPr/>
            </p:nvPicPr>
            <p:blipFill>
              <a:blip r:embed="rId163"/>
              <a:stretch>
                <a:fillRect/>
              </a:stretch>
            </p:blipFill>
            <p:spPr>
              <a:xfrm>
                <a:off x="6839806" y="5549025"/>
                <a:ext cx="214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8" name="Freihand 117">
                <a:extLst>
                  <a:ext uri="{FF2B5EF4-FFF2-40B4-BE49-F238E27FC236}">
                    <a16:creationId xmlns:a16="http://schemas.microsoft.com/office/drawing/2014/main" id="{77120C01-10DB-45F4-AD44-5E9B150EF649}"/>
                  </a:ext>
                </a:extLst>
              </p14:cNvPr>
              <p14:cNvContentPartPr/>
              <p14:nvPr/>
            </p14:nvContentPartPr>
            <p14:xfrm>
              <a:off x="7061566" y="5487105"/>
              <a:ext cx="107640" cy="126000"/>
            </p14:xfrm>
          </p:contentPart>
        </mc:Choice>
        <mc:Fallback>
          <p:pic>
            <p:nvPicPr>
              <p:cNvPr id="118" name="Freihand 117">
                <a:extLst>
                  <a:ext uri="{FF2B5EF4-FFF2-40B4-BE49-F238E27FC236}">
                    <a16:creationId xmlns:a16="http://schemas.microsoft.com/office/drawing/2014/main" id="{77120C01-10DB-45F4-AD44-5E9B150EF649}"/>
                  </a:ext>
                </a:extLst>
              </p:cNvPr>
              <p:cNvPicPr/>
              <p:nvPr/>
            </p:nvPicPr>
            <p:blipFill>
              <a:blip r:embed="rId165"/>
              <a:stretch>
                <a:fillRect/>
              </a:stretch>
            </p:blipFill>
            <p:spPr>
              <a:xfrm>
                <a:off x="7057246" y="5482785"/>
                <a:ext cx="116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9" name="Freihand 118">
                <a:extLst>
                  <a:ext uri="{FF2B5EF4-FFF2-40B4-BE49-F238E27FC236}">
                    <a16:creationId xmlns:a16="http://schemas.microsoft.com/office/drawing/2014/main" id="{E6BB8312-3E52-4774-AB08-43D29C9BBF0D}"/>
                  </a:ext>
                </a:extLst>
              </p14:cNvPr>
              <p14:cNvContentPartPr/>
              <p14:nvPr/>
            </p14:nvContentPartPr>
            <p14:xfrm>
              <a:off x="7000726" y="5448225"/>
              <a:ext cx="38160" cy="24480"/>
            </p14:xfrm>
          </p:contentPart>
        </mc:Choice>
        <mc:Fallback>
          <p:pic>
            <p:nvPicPr>
              <p:cNvPr id="119" name="Freihand 118">
                <a:extLst>
                  <a:ext uri="{FF2B5EF4-FFF2-40B4-BE49-F238E27FC236}">
                    <a16:creationId xmlns:a16="http://schemas.microsoft.com/office/drawing/2014/main" id="{E6BB8312-3E52-4774-AB08-43D29C9BBF0D}"/>
                  </a:ext>
                </a:extLst>
              </p:cNvPr>
              <p:cNvPicPr/>
              <p:nvPr/>
            </p:nvPicPr>
            <p:blipFill>
              <a:blip r:embed="rId167"/>
              <a:stretch>
                <a:fillRect/>
              </a:stretch>
            </p:blipFill>
            <p:spPr>
              <a:xfrm>
                <a:off x="6996406" y="5443905"/>
                <a:ext cx="46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0" name="Freihand 119">
                <a:extLst>
                  <a:ext uri="{FF2B5EF4-FFF2-40B4-BE49-F238E27FC236}">
                    <a16:creationId xmlns:a16="http://schemas.microsoft.com/office/drawing/2014/main" id="{7932F340-C9CA-454F-8496-A9EAEBE94534}"/>
                  </a:ext>
                </a:extLst>
              </p14:cNvPr>
              <p14:cNvContentPartPr/>
              <p14:nvPr/>
            </p14:nvContentPartPr>
            <p14:xfrm>
              <a:off x="7221046" y="5533185"/>
              <a:ext cx="59040" cy="65160"/>
            </p14:xfrm>
          </p:contentPart>
        </mc:Choice>
        <mc:Fallback>
          <p:pic>
            <p:nvPicPr>
              <p:cNvPr id="120" name="Freihand 119">
                <a:extLst>
                  <a:ext uri="{FF2B5EF4-FFF2-40B4-BE49-F238E27FC236}">
                    <a16:creationId xmlns:a16="http://schemas.microsoft.com/office/drawing/2014/main" id="{7932F340-C9CA-454F-8496-A9EAEBE94534}"/>
                  </a:ext>
                </a:extLst>
              </p:cNvPr>
              <p:cNvPicPr/>
              <p:nvPr/>
            </p:nvPicPr>
            <p:blipFill>
              <a:blip r:embed="rId169"/>
              <a:stretch>
                <a:fillRect/>
              </a:stretch>
            </p:blipFill>
            <p:spPr>
              <a:xfrm>
                <a:off x="7216726" y="5528865"/>
                <a:ext cx="67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1" name="Freihand 120">
                <a:extLst>
                  <a:ext uri="{FF2B5EF4-FFF2-40B4-BE49-F238E27FC236}">
                    <a16:creationId xmlns:a16="http://schemas.microsoft.com/office/drawing/2014/main" id="{86E396DA-AC8F-4CCD-A31D-2371DEAB7427}"/>
                  </a:ext>
                </a:extLst>
              </p14:cNvPr>
              <p14:cNvContentPartPr/>
              <p14:nvPr/>
            </p14:nvContentPartPr>
            <p14:xfrm>
              <a:off x="7287646" y="5506185"/>
              <a:ext cx="196560" cy="53280"/>
            </p14:xfrm>
          </p:contentPart>
        </mc:Choice>
        <mc:Fallback>
          <p:pic>
            <p:nvPicPr>
              <p:cNvPr id="121" name="Freihand 120">
                <a:extLst>
                  <a:ext uri="{FF2B5EF4-FFF2-40B4-BE49-F238E27FC236}">
                    <a16:creationId xmlns:a16="http://schemas.microsoft.com/office/drawing/2014/main" id="{86E396DA-AC8F-4CCD-A31D-2371DEAB7427}"/>
                  </a:ext>
                </a:extLst>
              </p:cNvPr>
              <p:cNvPicPr/>
              <p:nvPr/>
            </p:nvPicPr>
            <p:blipFill>
              <a:blip r:embed="rId171"/>
              <a:stretch>
                <a:fillRect/>
              </a:stretch>
            </p:blipFill>
            <p:spPr>
              <a:xfrm>
                <a:off x="7283326" y="5501865"/>
                <a:ext cx="205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2" name="Freihand 121">
                <a:extLst>
                  <a:ext uri="{FF2B5EF4-FFF2-40B4-BE49-F238E27FC236}">
                    <a16:creationId xmlns:a16="http://schemas.microsoft.com/office/drawing/2014/main" id="{7B09608F-1C4D-4799-BF84-05F324AC26CF}"/>
                  </a:ext>
                </a:extLst>
              </p14:cNvPr>
              <p14:cNvContentPartPr/>
              <p14:nvPr/>
            </p14:nvContentPartPr>
            <p14:xfrm>
              <a:off x="7511566" y="5474865"/>
              <a:ext cx="56520" cy="91800"/>
            </p14:xfrm>
          </p:contentPart>
        </mc:Choice>
        <mc:Fallback>
          <p:pic>
            <p:nvPicPr>
              <p:cNvPr id="122" name="Freihand 121">
                <a:extLst>
                  <a:ext uri="{FF2B5EF4-FFF2-40B4-BE49-F238E27FC236}">
                    <a16:creationId xmlns:a16="http://schemas.microsoft.com/office/drawing/2014/main" id="{7B09608F-1C4D-4799-BF84-05F324AC26CF}"/>
                  </a:ext>
                </a:extLst>
              </p:cNvPr>
              <p:cNvPicPr/>
              <p:nvPr/>
            </p:nvPicPr>
            <p:blipFill>
              <a:blip r:embed="rId173"/>
              <a:stretch>
                <a:fillRect/>
              </a:stretch>
            </p:blipFill>
            <p:spPr>
              <a:xfrm>
                <a:off x="7507246" y="5470545"/>
                <a:ext cx="65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3" name="Freihand 122">
                <a:extLst>
                  <a:ext uri="{FF2B5EF4-FFF2-40B4-BE49-F238E27FC236}">
                    <a16:creationId xmlns:a16="http://schemas.microsoft.com/office/drawing/2014/main" id="{5F3E659F-B28E-4C8B-91C5-F9A133C17C7E}"/>
                  </a:ext>
                </a:extLst>
              </p14:cNvPr>
              <p14:cNvContentPartPr/>
              <p14:nvPr/>
            </p14:nvContentPartPr>
            <p14:xfrm>
              <a:off x="6892726" y="5790585"/>
              <a:ext cx="187920" cy="48960"/>
            </p14:xfrm>
          </p:contentPart>
        </mc:Choice>
        <mc:Fallback>
          <p:pic>
            <p:nvPicPr>
              <p:cNvPr id="123" name="Freihand 122">
                <a:extLst>
                  <a:ext uri="{FF2B5EF4-FFF2-40B4-BE49-F238E27FC236}">
                    <a16:creationId xmlns:a16="http://schemas.microsoft.com/office/drawing/2014/main" id="{5F3E659F-B28E-4C8B-91C5-F9A133C17C7E}"/>
                  </a:ext>
                </a:extLst>
              </p:cNvPr>
              <p:cNvPicPr/>
              <p:nvPr/>
            </p:nvPicPr>
            <p:blipFill>
              <a:blip r:embed="rId175"/>
              <a:stretch>
                <a:fillRect/>
              </a:stretch>
            </p:blipFill>
            <p:spPr>
              <a:xfrm>
                <a:off x="6888406" y="5786265"/>
                <a:ext cx="196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4" name="Freihand 123">
                <a:extLst>
                  <a:ext uri="{FF2B5EF4-FFF2-40B4-BE49-F238E27FC236}">
                    <a16:creationId xmlns:a16="http://schemas.microsoft.com/office/drawing/2014/main" id="{24D2A5CC-B30F-40B2-8D2F-BDA1FF2571F4}"/>
                  </a:ext>
                </a:extLst>
              </p14:cNvPr>
              <p14:cNvContentPartPr/>
              <p14:nvPr/>
            </p14:nvContentPartPr>
            <p14:xfrm>
              <a:off x="7125286" y="5696985"/>
              <a:ext cx="159840" cy="128520"/>
            </p14:xfrm>
          </p:contentPart>
        </mc:Choice>
        <mc:Fallback>
          <p:pic>
            <p:nvPicPr>
              <p:cNvPr id="124" name="Freihand 123">
                <a:extLst>
                  <a:ext uri="{FF2B5EF4-FFF2-40B4-BE49-F238E27FC236}">
                    <a16:creationId xmlns:a16="http://schemas.microsoft.com/office/drawing/2014/main" id="{24D2A5CC-B30F-40B2-8D2F-BDA1FF2571F4}"/>
                  </a:ext>
                </a:extLst>
              </p:cNvPr>
              <p:cNvPicPr/>
              <p:nvPr/>
            </p:nvPicPr>
            <p:blipFill>
              <a:blip r:embed="rId177"/>
              <a:stretch>
                <a:fillRect/>
              </a:stretch>
            </p:blipFill>
            <p:spPr>
              <a:xfrm>
                <a:off x="7120966" y="5692665"/>
                <a:ext cx="168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5" name="Freihand 124">
                <a:extLst>
                  <a:ext uri="{FF2B5EF4-FFF2-40B4-BE49-F238E27FC236}">
                    <a16:creationId xmlns:a16="http://schemas.microsoft.com/office/drawing/2014/main" id="{245D4873-78CA-4AC3-BBDD-E95D288CAAC8}"/>
                  </a:ext>
                </a:extLst>
              </p14:cNvPr>
              <p14:cNvContentPartPr/>
              <p14:nvPr/>
            </p14:nvContentPartPr>
            <p14:xfrm>
              <a:off x="7290526" y="5709945"/>
              <a:ext cx="63360" cy="73440"/>
            </p14:xfrm>
          </p:contentPart>
        </mc:Choice>
        <mc:Fallback>
          <p:pic>
            <p:nvPicPr>
              <p:cNvPr id="125" name="Freihand 124">
                <a:extLst>
                  <a:ext uri="{FF2B5EF4-FFF2-40B4-BE49-F238E27FC236}">
                    <a16:creationId xmlns:a16="http://schemas.microsoft.com/office/drawing/2014/main" id="{245D4873-78CA-4AC3-BBDD-E95D288CAAC8}"/>
                  </a:ext>
                </a:extLst>
              </p:cNvPr>
              <p:cNvPicPr/>
              <p:nvPr/>
            </p:nvPicPr>
            <p:blipFill>
              <a:blip r:embed="rId179"/>
              <a:stretch>
                <a:fillRect/>
              </a:stretch>
            </p:blipFill>
            <p:spPr>
              <a:xfrm>
                <a:off x="7286206" y="5705625"/>
                <a:ext cx="72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6" name="Freihand 125">
                <a:extLst>
                  <a:ext uri="{FF2B5EF4-FFF2-40B4-BE49-F238E27FC236}">
                    <a16:creationId xmlns:a16="http://schemas.microsoft.com/office/drawing/2014/main" id="{24A1166C-1E2F-4782-9E90-034A0DCABBD1}"/>
                  </a:ext>
                </a:extLst>
              </p14:cNvPr>
              <p14:cNvContentPartPr/>
              <p14:nvPr/>
            </p14:nvContentPartPr>
            <p14:xfrm>
              <a:off x="7363966" y="5697345"/>
              <a:ext cx="66240" cy="80640"/>
            </p14:xfrm>
          </p:contentPart>
        </mc:Choice>
        <mc:Fallback>
          <p:pic>
            <p:nvPicPr>
              <p:cNvPr id="126" name="Freihand 125">
                <a:extLst>
                  <a:ext uri="{FF2B5EF4-FFF2-40B4-BE49-F238E27FC236}">
                    <a16:creationId xmlns:a16="http://schemas.microsoft.com/office/drawing/2014/main" id="{24A1166C-1E2F-4782-9E90-034A0DCABBD1}"/>
                  </a:ext>
                </a:extLst>
              </p:cNvPr>
              <p:cNvPicPr/>
              <p:nvPr/>
            </p:nvPicPr>
            <p:blipFill>
              <a:blip r:embed="rId181"/>
              <a:stretch>
                <a:fillRect/>
              </a:stretch>
            </p:blipFill>
            <p:spPr>
              <a:xfrm>
                <a:off x="7359646" y="5693025"/>
                <a:ext cx="74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7" name="Freihand 126">
                <a:extLst>
                  <a:ext uri="{FF2B5EF4-FFF2-40B4-BE49-F238E27FC236}">
                    <a16:creationId xmlns:a16="http://schemas.microsoft.com/office/drawing/2014/main" id="{BF815D43-D45D-425A-BB6E-D3F7A11E2665}"/>
                  </a:ext>
                </a:extLst>
              </p14:cNvPr>
              <p14:cNvContentPartPr/>
              <p14:nvPr/>
            </p14:nvContentPartPr>
            <p14:xfrm>
              <a:off x="7440286" y="5616345"/>
              <a:ext cx="66600" cy="153720"/>
            </p14:xfrm>
          </p:contentPart>
        </mc:Choice>
        <mc:Fallback>
          <p:pic>
            <p:nvPicPr>
              <p:cNvPr id="127" name="Freihand 126">
                <a:extLst>
                  <a:ext uri="{FF2B5EF4-FFF2-40B4-BE49-F238E27FC236}">
                    <a16:creationId xmlns:a16="http://schemas.microsoft.com/office/drawing/2014/main" id="{BF815D43-D45D-425A-BB6E-D3F7A11E2665}"/>
                  </a:ext>
                </a:extLst>
              </p:cNvPr>
              <p:cNvPicPr/>
              <p:nvPr/>
            </p:nvPicPr>
            <p:blipFill>
              <a:blip r:embed="rId183"/>
              <a:stretch>
                <a:fillRect/>
              </a:stretch>
            </p:blipFill>
            <p:spPr>
              <a:xfrm>
                <a:off x="7435966" y="5612025"/>
                <a:ext cx="75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8" name="Freihand 127">
                <a:extLst>
                  <a:ext uri="{FF2B5EF4-FFF2-40B4-BE49-F238E27FC236}">
                    <a16:creationId xmlns:a16="http://schemas.microsoft.com/office/drawing/2014/main" id="{6972704C-1012-4E03-B4F8-76A8F8B7F3D1}"/>
                  </a:ext>
                </a:extLst>
              </p14:cNvPr>
              <p14:cNvContentPartPr/>
              <p14:nvPr/>
            </p14:nvContentPartPr>
            <p14:xfrm>
              <a:off x="7164886" y="5941425"/>
              <a:ext cx="71280" cy="84240"/>
            </p14:xfrm>
          </p:contentPart>
        </mc:Choice>
        <mc:Fallback>
          <p:pic>
            <p:nvPicPr>
              <p:cNvPr id="128" name="Freihand 127">
                <a:extLst>
                  <a:ext uri="{FF2B5EF4-FFF2-40B4-BE49-F238E27FC236}">
                    <a16:creationId xmlns:a16="http://schemas.microsoft.com/office/drawing/2014/main" id="{6972704C-1012-4E03-B4F8-76A8F8B7F3D1}"/>
                  </a:ext>
                </a:extLst>
              </p:cNvPr>
              <p:cNvPicPr/>
              <p:nvPr/>
            </p:nvPicPr>
            <p:blipFill>
              <a:blip r:embed="rId185"/>
              <a:stretch>
                <a:fillRect/>
              </a:stretch>
            </p:blipFill>
            <p:spPr>
              <a:xfrm>
                <a:off x="7160566" y="5937105"/>
                <a:ext cx="79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9" name="Freihand 128">
                <a:extLst>
                  <a:ext uri="{FF2B5EF4-FFF2-40B4-BE49-F238E27FC236}">
                    <a16:creationId xmlns:a16="http://schemas.microsoft.com/office/drawing/2014/main" id="{D326C423-AB25-427C-870E-A3E49E9E663C}"/>
                  </a:ext>
                </a:extLst>
              </p14:cNvPr>
              <p14:cNvContentPartPr/>
              <p14:nvPr/>
            </p14:nvContentPartPr>
            <p14:xfrm>
              <a:off x="7230766" y="5837385"/>
              <a:ext cx="198360" cy="176040"/>
            </p14:xfrm>
          </p:contentPart>
        </mc:Choice>
        <mc:Fallback>
          <p:pic>
            <p:nvPicPr>
              <p:cNvPr id="129" name="Freihand 128">
                <a:extLst>
                  <a:ext uri="{FF2B5EF4-FFF2-40B4-BE49-F238E27FC236}">
                    <a16:creationId xmlns:a16="http://schemas.microsoft.com/office/drawing/2014/main" id="{D326C423-AB25-427C-870E-A3E49E9E663C}"/>
                  </a:ext>
                </a:extLst>
              </p:cNvPr>
              <p:cNvPicPr/>
              <p:nvPr/>
            </p:nvPicPr>
            <p:blipFill>
              <a:blip r:embed="rId187"/>
              <a:stretch>
                <a:fillRect/>
              </a:stretch>
            </p:blipFill>
            <p:spPr>
              <a:xfrm>
                <a:off x="7226446" y="5833065"/>
                <a:ext cx="2070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0" name="Freihand 129">
                <a:extLst>
                  <a:ext uri="{FF2B5EF4-FFF2-40B4-BE49-F238E27FC236}">
                    <a16:creationId xmlns:a16="http://schemas.microsoft.com/office/drawing/2014/main" id="{DFDB9073-A086-48E0-B9DB-C1B8984FA2E9}"/>
                  </a:ext>
                </a:extLst>
              </p14:cNvPr>
              <p14:cNvContentPartPr/>
              <p14:nvPr/>
            </p14:nvContentPartPr>
            <p14:xfrm>
              <a:off x="8144185" y="5249072"/>
              <a:ext cx="34920" cy="169560"/>
            </p14:xfrm>
          </p:contentPart>
        </mc:Choice>
        <mc:Fallback>
          <p:pic>
            <p:nvPicPr>
              <p:cNvPr id="130" name="Freihand 129">
                <a:extLst>
                  <a:ext uri="{FF2B5EF4-FFF2-40B4-BE49-F238E27FC236}">
                    <a16:creationId xmlns:a16="http://schemas.microsoft.com/office/drawing/2014/main" id="{DFDB9073-A086-48E0-B9DB-C1B8984FA2E9}"/>
                  </a:ext>
                </a:extLst>
              </p:cNvPr>
              <p:cNvPicPr/>
              <p:nvPr/>
            </p:nvPicPr>
            <p:blipFill>
              <a:blip r:embed="rId146"/>
              <a:stretch>
                <a:fillRect/>
              </a:stretch>
            </p:blipFill>
            <p:spPr>
              <a:xfrm>
                <a:off x="8139865" y="5244752"/>
                <a:ext cx="43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1" name="Freihand 130">
                <a:extLst>
                  <a:ext uri="{FF2B5EF4-FFF2-40B4-BE49-F238E27FC236}">
                    <a16:creationId xmlns:a16="http://schemas.microsoft.com/office/drawing/2014/main" id="{3AC0F165-8748-4FCB-BD03-DC1E06488183}"/>
                  </a:ext>
                </a:extLst>
              </p14:cNvPr>
              <p14:cNvContentPartPr/>
              <p14:nvPr/>
            </p14:nvContentPartPr>
            <p14:xfrm>
              <a:off x="7704985" y="5532752"/>
              <a:ext cx="205920" cy="83520"/>
            </p14:xfrm>
          </p:contentPart>
        </mc:Choice>
        <mc:Fallback>
          <p:pic>
            <p:nvPicPr>
              <p:cNvPr id="131" name="Freihand 130">
                <a:extLst>
                  <a:ext uri="{FF2B5EF4-FFF2-40B4-BE49-F238E27FC236}">
                    <a16:creationId xmlns:a16="http://schemas.microsoft.com/office/drawing/2014/main" id="{3AC0F165-8748-4FCB-BD03-DC1E06488183}"/>
                  </a:ext>
                </a:extLst>
              </p:cNvPr>
              <p:cNvPicPr/>
              <p:nvPr/>
            </p:nvPicPr>
            <p:blipFill>
              <a:blip r:embed="rId163"/>
              <a:stretch>
                <a:fillRect/>
              </a:stretch>
            </p:blipFill>
            <p:spPr>
              <a:xfrm>
                <a:off x="7700665" y="5528432"/>
                <a:ext cx="214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2" name="Freihand 131">
                <a:extLst>
                  <a:ext uri="{FF2B5EF4-FFF2-40B4-BE49-F238E27FC236}">
                    <a16:creationId xmlns:a16="http://schemas.microsoft.com/office/drawing/2014/main" id="{B456F54E-E8D9-4347-86A2-B9CC78555494}"/>
                  </a:ext>
                </a:extLst>
              </p14:cNvPr>
              <p14:cNvContentPartPr/>
              <p14:nvPr/>
            </p14:nvContentPartPr>
            <p14:xfrm>
              <a:off x="7922425" y="5466512"/>
              <a:ext cx="107640" cy="126000"/>
            </p14:xfrm>
          </p:contentPart>
        </mc:Choice>
        <mc:Fallback>
          <p:pic>
            <p:nvPicPr>
              <p:cNvPr id="132" name="Freihand 131">
                <a:extLst>
                  <a:ext uri="{FF2B5EF4-FFF2-40B4-BE49-F238E27FC236}">
                    <a16:creationId xmlns:a16="http://schemas.microsoft.com/office/drawing/2014/main" id="{B456F54E-E8D9-4347-86A2-B9CC78555494}"/>
                  </a:ext>
                </a:extLst>
              </p:cNvPr>
              <p:cNvPicPr/>
              <p:nvPr/>
            </p:nvPicPr>
            <p:blipFill>
              <a:blip r:embed="rId165"/>
              <a:stretch>
                <a:fillRect/>
              </a:stretch>
            </p:blipFill>
            <p:spPr>
              <a:xfrm>
                <a:off x="7918105" y="5462192"/>
                <a:ext cx="116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3" name="Freihand 132">
                <a:extLst>
                  <a:ext uri="{FF2B5EF4-FFF2-40B4-BE49-F238E27FC236}">
                    <a16:creationId xmlns:a16="http://schemas.microsoft.com/office/drawing/2014/main" id="{875887C2-5283-45EF-A6F4-C62C212548F6}"/>
                  </a:ext>
                </a:extLst>
              </p14:cNvPr>
              <p14:cNvContentPartPr/>
              <p14:nvPr/>
            </p14:nvContentPartPr>
            <p14:xfrm>
              <a:off x="7861585" y="5427632"/>
              <a:ext cx="38160" cy="24480"/>
            </p14:xfrm>
          </p:contentPart>
        </mc:Choice>
        <mc:Fallback>
          <p:pic>
            <p:nvPicPr>
              <p:cNvPr id="133" name="Freihand 132">
                <a:extLst>
                  <a:ext uri="{FF2B5EF4-FFF2-40B4-BE49-F238E27FC236}">
                    <a16:creationId xmlns:a16="http://schemas.microsoft.com/office/drawing/2014/main" id="{875887C2-5283-45EF-A6F4-C62C212548F6}"/>
                  </a:ext>
                </a:extLst>
              </p:cNvPr>
              <p:cNvPicPr/>
              <p:nvPr/>
            </p:nvPicPr>
            <p:blipFill>
              <a:blip r:embed="rId167"/>
              <a:stretch>
                <a:fillRect/>
              </a:stretch>
            </p:blipFill>
            <p:spPr>
              <a:xfrm>
                <a:off x="7857265" y="5423312"/>
                <a:ext cx="46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4" name="Freihand 133">
                <a:extLst>
                  <a:ext uri="{FF2B5EF4-FFF2-40B4-BE49-F238E27FC236}">
                    <a16:creationId xmlns:a16="http://schemas.microsoft.com/office/drawing/2014/main" id="{8B48E7A9-1E70-4F9F-93EE-F11FDB5B4740}"/>
                  </a:ext>
                </a:extLst>
              </p14:cNvPr>
              <p14:cNvContentPartPr/>
              <p14:nvPr/>
            </p14:nvContentPartPr>
            <p14:xfrm>
              <a:off x="8081905" y="5512592"/>
              <a:ext cx="59040" cy="65160"/>
            </p14:xfrm>
          </p:contentPart>
        </mc:Choice>
        <mc:Fallback>
          <p:pic>
            <p:nvPicPr>
              <p:cNvPr id="134" name="Freihand 133">
                <a:extLst>
                  <a:ext uri="{FF2B5EF4-FFF2-40B4-BE49-F238E27FC236}">
                    <a16:creationId xmlns:a16="http://schemas.microsoft.com/office/drawing/2014/main" id="{8B48E7A9-1E70-4F9F-93EE-F11FDB5B4740}"/>
                  </a:ext>
                </a:extLst>
              </p:cNvPr>
              <p:cNvPicPr/>
              <p:nvPr/>
            </p:nvPicPr>
            <p:blipFill>
              <a:blip r:embed="rId169"/>
              <a:stretch>
                <a:fillRect/>
              </a:stretch>
            </p:blipFill>
            <p:spPr>
              <a:xfrm>
                <a:off x="8077585" y="5508272"/>
                <a:ext cx="67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5" name="Freihand 134">
                <a:extLst>
                  <a:ext uri="{FF2B5EF4-FFF2-40B4-BE49-F238E27FC236}">
                    <a16:creationId xmlns:a16="http://schemas.microsoft.com/office/drawing/2014/main" id="{E71DF14E-9FA9-4F60-9A35-52B5F59CD878}"/>
                  </a:ext>
                </a:extLst>
              </p14:cNvPr>
              <p14:cNvContentPartPr/>
              <p14:nvPr/>
            </p14:nvContentPartPr>
            <p14:xfrm>
              <a:off x="8148505" y="5485592"/>
              <a:ext cx="196560" cy="53280"/>
            </p14:xfrm>
          </p:contentPart>
        </mc:Choice>
        <mc:Fallback>
          <p:pic>
            <p:nvPicPr>
              <p:cNvPr id="135" name="Freihand 134">
                <a:extLst>
                  <a:ext uri="{FF2B5EF4-FFF2-40B4-BE49-F238E27FC236}">
                    <a16:creationId xmlns:a16="http://schemas.microsoft.com/office/drawing/2014/main" id="{E71DF14E-9FA9-4F60-9A35-52B5F59CD878}"/>
                  </a:ext>
                </a:extLst>
              </p:cNvPr>
              <p:cNvPicPr/>
              <p:nvPr/>
            </p:nvPicPr>
            <p:blipFill>
              <a:blip r:embed="rId171"/>
              <a:stretch>
                <a:fillRect/>
              </a:stretch>
            </p:blipFill>
            <p:spPr>
              <a:xfrm>
                <a:off x="8144185" y="5481272"/>
                <a:ext cx="205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6" name="Freihand 135">
                <a:extLst>
                  <a:ext uri="{FF2B5EF4-FFF2-40B4-BE49-F238E27FC236}">
                    <a16:creationId xmlns:a16="http://schemas.microsoft.com/office/drawing/2014/main" id="{70E28F50-1067-4358-8E88-EBF1CC757196}"/>
                  </a:ext>
                </a:extLst>
              </p14:cNvPr>
              <p14:cNvContentPartPr/>
              <p14:nvPr/>
            </p14:nvContentPartPr>
            <p14:xfrm>
              <a:off x="8372425" y="5454272"/>
              <a:ext cx="56520" cy="91800"/>
            </p14:xfrm>
          </p:contentPart>
        </mc:Choice>
        <mc:Fallback>
          <p:pic>
            <p:nvPicPr>
              <p:cNvPr id="136" name="Freihand 135">
                <a:extLst>
                  <a:ext uri="{FF2B5EF4-FFF2-40B4-BE49-F238E27FC236}">
                    <a16:creationId xmlns:a16="http://schemas.microsoft.com/office/drawing/2014/main" id="{70E28F50-1067-4358-8E88-EBF1CC757196}"/>
                  </a:ext>
                </a:extLst>
              </p:cNvPr>
              <p:cNvPicPr/>
              <p:nvPr/>
            </p:nvPicPr>
            <p:blipFill>
              <a:blip r:embed="rId173"/>
              <a:stretch>
                <a:fillRect/>
              </a:stretch>
            </p:blipFill>
            <p:spPr>
              <a:xfrm>
                <a:off x="8368105" y="5449952"/>
                <a:ext cx="65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7" name="Freihand 136">
                <a:extLst>
                  <a:ext uri="{FF2B5EF4-FFF2-40B4-BE49-F238E27FC236}">
                    <a16:creationId xmlns:a16="http://schemas.microsoft.com/office/drawing/2014/main" id="{E1A4E10D-CE31-4BDE-BBC8-518083EC9B2B}"/>
                  </a:ext>
                </a:extLst>
              </p14:cNvPr>
              <p14:cNvContentPartPr/>
              <p14:nvPr/>
            </p14:nvContentPartPr>
            <p14:xfrm>
              <a:off x="7753585" y="5769992"/>
              <a:ext cx="187920" cy="48960"/>
            </p14:xfrm>
          </p:contentPart>
        </mc:Choice>
        <mc:Fallback>
          <p:pic>
            <p:nvPicPr>
              <p:cNvPr id="137" name="Freihand 136">
                <a:extLst>
                  <a:ext uri="{FF2B5EF4-FFF2-40B4-BE49-F238E27FC236}">
                    <a16:creationId xmlns:a16="http://schemas.microsoft.com/office/drawing/2014/main" id="{E1A4E10D-CE31-4BDE-BBC8-518083EC9B2B}"/>
                  </a:ext>
                </a:extLst>
              </p:cNvPr>
              <p:cNvPicPr/>
              <p:nvPr/>
            </p:nvPicPr>
            <p:blipFill>
              <a:blip r:embed="rId175"/>
              <a:stretch>
                <a:fillRect/>
              </a:stretch>
            </p:blipFill>
            <p:spPr>
              <a:xfrm>
                <a:off x="7749265" y="5765672"/>
                <a:ext cx="196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8" name="Freihand 137">
                <a:extLst>
                  <a:ext uri="{FF2B5EF4-FFF2-40B4-BE49-F238E27FC236}">
                    <a16:creationId xmlns:a16="http://schemas.microsoft.com/office/drawing/2014/main" id="{57B01E6C-7413-496B-9612-2F744E8265C6}"/>
                  </a:ext>
                </a:extLst>
              </p14:cNvPr>
              <p14:cNvContentPartPr/>
              <p14:nvPr/>
            </p14:nvContentPartPr>
            <p14:xfrm>
              <a:off x="7986145" y="5676392"/>
              <a:ext cx="159840" cy="128520"/>
            </p14:xfrm>
          </p:contentPart>
        </mc:Choice>
        <mc:Fallback>
          <p:pic>
            <p:nvPicPr>
              <p:cNvPr id="138" name="Freihand 137">
                <a:extLst>
                  <a:ext uri="{FF2B5EF4-FFF2-40B4-BE49-F238E27FC236}">
                    <a16:creationId xmlns:a16="http://schemas.microsoft.com/office/drawing/2014/main" id="{57B01E6C-7413-496B-9612-2F744E8265C6}"/>
                  </a:ext>
                </a:extLst>
              </p:cNvPr>
              <p:cNvPicPr/>
              <p:nvPr/>
            </p:nvPicPr>
            <p:blipFill>
              <a:blip r:embed="rId177"/>
              <a:stretch>
                <a:fillRect/>
              </a:stretch>
            </p:blipFill>
            <p:spPr>
              <a:xfrm>
                <a:off x="7981825" y="5672072"/>
                <a:ext cx="168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9" name="Freihand 138">
                <a:extLst>
                  <a:ext uri="{FF2B5EF4-FFF2-40B4-BE49-F238E27FC236}">
                    <a16:creationId xmlns:a16="http://schemas.microsoft.com/office/drawing/2014/main" id="{68312B55-EA83-4F2A-9910-59C3D93D06A5}"/>
                  </a:ext>
                </a:extLst>
              </p14:cNvPr>
              <p14:cNvContentPartPr/>
              <p14:nvPr/>
            </p14:nvContentPartPr>
            <p14:xfrm>
              <a:off x="8151385" y="5689352"/>
              <a:ext cx="63360" cy="73440"/>
            </p14:xfrm>
          </p:contentPart>
        </mc:Choice>
        <mc:Fallback>
          <p:pic>
            <p:nvPicPr>
              <p:cNvPr id="139" name="Freihand 138">
                <a:extLst>
                  <a:ext uri="{FF2B5EF4-FFF2-40B4-BE49-F238E27FC236}">
                    <a16:creationId xmlns:a16="http://schemas.microsoft.com/office/drawing/2014/main" id="{68312B55-EA83-4F2A-9910-59C3D93D06A5}"/>
                  </a:ext>
                </a:extLst>
              </p:cNvPr>
              <p:cNvPicPr/>
              <p:nvPr/>
            </p:nvPicPr>
            <p:blipFill>
              <a:blip r:embed="rId179"/>
              <a:stretch>
                <a:fillRect/>
              </a:stretch>
            </p:blipFill>
            <p:spPr>
              <a:xfrm>
                <a:off x="8147065" y="5685032"/>
                <a:ext cx="72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0" name="Freihand 139">
                <a:extLst>
                  <a:ext uri="{FF2B5EF4-FFF2-40B4-BE49-F238E27FC236}">
                    <a16:creationId xmlns:a16="http://schemas.microsoft.com/office/drawing/2014/main" id="{289E509B-EA55-491E-BA6E-CFF3CAB45BD3}"/>
                  </a:ext>
                </a:extLst>
              </p14:cNvPr>
              <p14:cNvContentPartPr/>
              <p14:nvPr/>
            </p14:nvContentPartPr>
            <p14:xfrm>
              <a:off x="8224825" y="5676752"/>
              <a:ext cx="66240" cy="80640"/>
            </p14:xfrm>
          </p:contentPart>
        </mc:Choice>
        <mc:Fallback>
          <p:pic>
            <p:nvPicPr>
              <p:cNvPr id="140" name="Freihand 139">
                <a:extLst>
                  <a:ext uri="{FF2B5EF4-FFF2-40B4-BE49-F238E27FC236}">
                    <a16:creationId xmlns:a16="http://schemas.microsoft.com/office/drawing/2014/main" id="{289E509B-EA55-491E-BA6E-CFF3CAB45BD3}"/>
                  </a:ext>
                </a:extLst>
              </p:cNvPr>
              <p:cNvPicPr/>
              <p:nvPr/>
            </p:nvPicPr>
            <p:blipFill>
              <a:blip r:embed="rId181"/>
              <a:stretch>
                <a:fillRect/>
              </a:stretch>
            </p:blipFill>
            <p:spPr>
              <a:xfrm>
                <a:off x="8220505" y="5672432"/>
                <a:ext cx="74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1" name="Freihand 140">
                <a:extLst>
                  <a:ext uri="{FF2B5EF4-FFF2-40B4-BE49-F238E27FC236}">
                    <a16:creationId xmlns:a16="http://schemas.microsoft.com/office/drawing/2014/main" id="{9FB3AFBB-4AA4-4815-9C56-9A55DA83F289}"/>
                  </a:ext>
                </a:extLst>
              </p14:cNvPr>
              <p14:cNvContentPartPr/>
              <p14:nvPr/>
            </p14:nvContentPartPr>
            <p14:xfrm>
              <a:off x="8301145" y="5595752"/>
              <a:ext cx="66600" cy="153720"/>
            </p14:xfrm>
          </p:contentPart>
        </mc:Choice>
        <mc:Fallback>
          <p:pic>
            <p:nvPicPr>
              <p:cNvPr id="141" name="Freihand 140">
                <a:extLst>
                  <a:ext uri="{FF2B5EF4-FFF2-40B4-BE49-F238E27FC236}">
                    <a16:creationId xmlns:a16="http://schemas.microsoft.com/office/drawing/2014/main" id="{9FB3AFBB-4AA4-4815-9C56-9A55DA83F289}"/>
                  </a:ext>
                </a:extLst>
              </p:cNvPr>
              <p:cNvPicPr/>
              <p:nvPr/>
            </p:nvPicPr>
            <p:blipFill>
              <a:blip r:embed="rId183"/>
              <a:stretch>
                <a:fillRect/>
              </a:stretch>
            </p:blipFill>
            <p:spPr>
              <a:xfrm>
                <a:off x="8296825" y="5591432"/>
                <a:ext cx="75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2" name="Freihand 141">
                <a:extLst>
                  <a:ext uri="{FF2B5EF4-FFF2-40B4-BE49-F238E27FC236}">
                    <a16:creationId xmlns:a16="http://schemas.microsoft.com/office/drawing/2014/main" id="{4CDA4881-EC02-408D-A52B-C6E3C9C5DA70}"/>
                  </a:ext>
                </a:extLst>
              </p14:cNvPr>
              <p14:cNvContentPartPr/>
              <p14:nvPr/>
            </p14:nvContentPartPr>
            <p14:xfrm>
              <a:off x="8025745" y="5920832"/>
              <a:ext cx="71280" cy="84240"/>
            </p14:xfrm>
          </p:contentPart>
        </mc:Choice>
        <mc:Fallback>
          <p:pic>
            <p:nvPicPr>
              <p:cNvPr id="142" name="Freihand 141">
                <a:extLst>
                  <a:ext uri="{FF2B5EF4-FFF2-40B4-BE49-F238E27FC236}">
                    <a16:creationId xmlns:a16="http://schemas.microsoft.com/office/drawing/2014/main" id="{4CDA4881-EC02-408D-A52B-C6E3C9C5DA70}"/>
                  </a:ext>
                </a:extLst>
              </p:cNvPr>
              <p:cNvPicPr/>
              <p:nvPr/>
            </p:nvPicPr>
            <p:blipFill>
              <a:blip r:embed="rId185"/>
              <a:stretch>
                <a:fillRect/>
              </a:stretch>
            </p:blipFill>
            <p:spPr>
              <a:xfrm>
                <a:off x="8021425" y="5916512"/>
                <a:ext cx="79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3" name="Freihand 142">
                <a:extLst>
                  <a:ext uri="{FF2B5EF4-FFF2-40B4-BE49-F238E27FC236}">
                    <a16:creationId xmlns:a16="http://schemas.microsoft.com/office/drawing/2014/main" id="{8030E508-DB4E-4308-BBDA-85E2B45F6017}"/>
                  </a:ext>
                </a:extLst>
              </p14:cNvPr>
              <p14:cNvContentPartPr/>
              <p14:nvPr/>
            </p14:nvContentPartPr>
            <p14:xfrm>
              <a:off x="8091625" y="5816792"/>
              <a:ext cx="198360" cy="176040"/>
            </p14:xfrm>
          </p:contentPart>
        </mc:Choice>
        <mc:Fallback>
          <p:pic>
            <p:nvPicPr>
              <p:cNvPr id="143" name="Freihand 142">
                <a:extLst>
                  <a:ext uri="{FF2B5EF4-FFF2-40B4-BE49-F238E27FC236}">
                    <a16:creationId xmlns:a16="http://schemas.microsoft.com/office/drawing/2014/main" id="{8030E508-DB4E-4308-BBDA-85E2B45F6017}"/>
                  </a:ext>
                </a:extLst>
              </p:cNvPr>
              <p:cNvPicPr/>
              <p:nvPr/>
            </p:nvPicPr>
            <p:blipFill>
              <a:blip r:embed="rId187"/>
              <a:stretch>
                <a:fillRect/>
              </a:stretch>
            </p:blipFill>
            <p:spPr>
              <a:xfrm>
                <a:off x="8087305" y="5812472"/>
                <a:ext cx="207000" cy="184680"/>
              </a:xfrm>
              <a:prstGeom prst="rect">
                <a:avLst/>
              </a:prstGeom>
            </p:spPr>
          </p:pic>
        </mc:Fallback>
      </mc:AlternateContent>
      <p:grpSp>
        <p:nvGrpSpPr>
          <p:cNvPr id="210997" name="Gruppieren 210996">
            <a:extLst>
              <a:ext uri="{FF2B5EF4-FFF2-40B4-BE49-F238E27FC236}">
                <a16:creationId xmlns:a16="http://schemas.microsoft.com/office/drawing/2014/main" id="{5D3F231A-0D77-4AB0-AA9A-8AC9825D7F74}"/>
              </a:ext>
            </a:extLst>
          </p:cNvPr>
          <p:cNvGrpSpPr/>
          <p:nvPr/>
        </p:nvGrpSpPr>
        <p:grpSpPr>
          <a:xfrm>
            <a:off x="5645517" y="5378205"/>
            <a:ext cx="723960" cy="577440"/>
            <a:chOff x="5645517" y="5378205"/>
            <a:chExt cx="723960" cy="577440"/>
          </a:xfrm>
        </p:grpSpPr>
        <mc:AlternateContent xmlns:mc="http://schemas.openxmlformats.org/markup-compatibility/2006">
          <mc:Choice xmlns:p14="http://schemas.microsoft.com/office/powerpoint/2010/main" Requires="p14">
            <p:contentPart p14:bwMode="auto" r:id="rId202">
              <p14:nvContentPartPr>
                <p14:cNvPr id="210981" name="Freihand 210980">
                  <a:extLst>
                    <a:ext uri="{FF2B5EF4-FFF2-40B4-BE49-F238E27FC236}">
                      <a16:creationId xmlns:a16="http://schemas.microsoft.com/office/drawing/2014/main" id="{3AA6D740-8B24-4E6B-8D63-658823A9AA6C}"/>
                    </a:ext>
                  </a:extLst>
                </p14:cNvPr>
                <p14:cNvContentPartPr/>
                <p14:nvPr/>
              </p14:nvContentPartPr>
              <p14:xfrm>
                <a:off x="5645517" y="5483325"/>
                <a:ext cx="205920" cy="83520"/>
              </p14:xfrm>
            </p:contentPart>
          </mc:Choice>
          <mc:Fallback>
            <p:pic>
              <p:nvPicPr>
                <p:cNvPr id="210981" name="Freihand 210980">
                  <a:extLst>
                    <a:ext uri="{FF2B5EF4-FFF2-40B4-BE49-F238E27FC236}">
                      <a16:creationId xmlns:a16="http://schemas.microsoft.com/office/drawing/2014/main" id="{3AA6D740-8B24-4E6B-8D63-658823A9AA6C}"/>
                    </a:ext>
                  </a:extLst>
                </p:cNvPr>
                <p:cNvPicPr/>
                <p:nvPr/>
              </p:nvPicPr>
              <p:blipFill>
                <a:blip r:embed="rId163"/>
                <a:stretch>
                  <a:fillRect/>
                </a:stretch>
              </p:blipFill>
              <p:spPr>
                <a:xfrm>
                  <a:off x="5641197" y="5479005"/>
                  <a:ext cx="214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10982" name="Freihand 210981">
                  <a:extLst>
                    <a:ext uri="{FF2B5EF4-FFF2-40B4-BE49-F238E27FC236}">
                      <a16:creationId xmlns:a16="http://schemas.microsoft.com/office/drawing/2014/main" id="{92164F41-8A93-490D-AAC8-3DCFFB1BF2EC}"/>
                    </a:ext>
                  </a:extLst>
                </p14:cNvPr>
                <p14:cNvContentPartPr/>
                <p14:nvPr/>
              </p14:nvContentPartPr>
              <p14:xfrm>
                <a:off x="5862957" y="5417085"/>
                <a:ext cx="107640" cy="126000"/>
              </p14:xfrm>
            </p:contentPart>
          </mc:Choice>
          <mc:Fallback>
            <p:pic>
              <p:nvPicPr>
                <p:cNvPr id="210982" name="Freihand 210981">
                  <a:extLst>
                    <a:ext uri="{FF2B5EF4-FFF2-40B4-BE49-F238E27FC236}">
                      <a16:creationId xmlns:a16="http://schemas.microsoft.com/office/drawing/2014/main" id="{92164F41-8A93-490D-AAC8-3DCFFB1BF2EC}"/>
                    </a:ext>
                  </a:extLst>
                </p:cNvPr>
                <p:cNvPicPr/>
                <p:nvPr/>
              </p:nvPicPr>
              <p:blipFill>
                <a:blip r:embed="rId165"/>
                <a:stretch>
                  <a:fillRect/>
                </a:stretch>
              </p:blipFill>
              <p:spPr>
                <a:xfrm>
                  <a:off x="5858637" y="5412765"/>
                  <a:ext cx="116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0983" name="Freihand 210982">
                  <a:extLst>
                    <a:ext uri="{FF2B5EF4-FFF2-40B4-BE49-F238E27FC236}">
                      <a16:creationId xmlns:a16="http://schemas.microsoft.com/office/drawing/2014/main" id="{D745BC75-6DF2-46AB-BF4F-40614D496D49}"/>
                    </a:ext>
                  </a:extLst>
                </p14:cNvPr>
                <p14:cNvContentPartPr/>
                <p14:nvPr/>
              </p14:nvContentPartPr>
              <p14:xfrm>
                <a:off x="5802117" y="5378205"/>
                <a:ext cx="38160" cy="24480"/>
              </p14:xfrm>
            </p:contentPart>
          </mc:Choice>
          <mc:Fallback>
            <p:pic>
              <p:nvPicPr>
                <p:cNvPr id="210983" name="Freihand 210982">
                  <a:extLst>
                    <a:ext uri="{FF2B5EF4-FFF2-40B4-BE49-F238E27FC236}">
                      <a16:creationId xmlns:a16="http://schemas.microsoft.com/office/drawing/2014/main" id="{D745BC75-6DF2-46AB-BF4F-40614D496D49}"/>
                    </a:ext>
                  </a:extLst>
                </p:cNvPr>
                <p:cNvPicPr/>
                <p:nvPr/>
              </p:nvPicPr>
              <p:blipFill>
                <a:blip r:embed="rId167"/>
                <a:stretch>
                  <a:fillRect/>
                </a:stretch>
              </p:blipFill>
              <p:spPr>
                <a:xfrm>
                  <a:off x="5797797" y="5373885"/>
                  <a:ext cx="46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10984" name="Freihand 210983">
                  <a:extLst>
                    <a:ext uri="{FF2B5EF4-FFF2-40B4-BE49-F238E27FC236}">
                      <a16:creationId xmlns:a16="http://schemas.microsoft.com/office/drawing/2014/main" id="{51B41B49-74BC-4198-9D97-23C8D52F538B}"/>
                    </a:ext>
                  </a:extLst>
                </p14:cNvPr>
                <p14:cNvContentPartPr/>
                <p14:nvPr/>
              </p14:nvContentPartPr>
              <p14:xfrm>
                <a:off x="6022437" y="5463165"/>
                <a:ext cx="59040" cy="65160"/>
              </p14:xfrm>
            </p:contentPart>
          </mc:Choice>
          <mc:Fallback>
            <p:pic>
              <p:nvPicPr>
                <p:cNvPr id="210984" name="Freihand 210983">
                  <a:extLst>
                    <a:ext uri="{FF2B5EF4-FFF2-40B4-BE49-F238E27FC236}">
                      <a16:creationId xmlns:a16="http://schemas.microsoft.com/office/drawing/2014/main" id="{51B41B49-74BC-4198-9D97-23C8D52F538B}"/>
                    </a:ext>
                  </a:extLst>
                </p:cNvPr>
                <p:cNvPicPr/>
                <p:nvPr/>
              </p:nvPicPr>
              <p:blipFill>
                <a:blip r:embed="rId169"/>
                <a:stretch>
                  <a:fillRect/>
                </a:stretch>
              </p:blipFill>
              <p:spPr>
                <a:xfrm>
                  <a:off x="6018117" y="5458845"/>
                  <a:ext cx="67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0985" name="Freihand 210984">
                  <a:extLst>
                    <a:ext uri="{FF2B5EF4-FFF2-40B4-BE49-F238E27FC236}">
                      <a16:creationId xmlns:a16="http://schemas.microsoft.com/office/drawing/2014/main" id="{A40602A2-3D22-46CF-A3D0-B59233752D2B}"/>
                    </a:ext>
                  </a:extLst>
                </p14:cNvPr>
                <p14:cNvContentPartPr/>
                <p14:nvPr/>
              </p14:nvContentPartPr>
              <p14:xfrm>
                <a:off x="6089037" y="5436165"/>
                <a:ext cx="196560" cy="53280"/>
              </p14:xfrm>
            </p:contentPart>
          </mc:Choice>
          <mc:Fallback>
            <p:pic>
              <p:nvPicPr>
                <p:cNvPr id="210985" name="Freihand 210984">
                  <a:extLst>
                    <a:ext uri="{FF2B5EF4-FFF2-40B4-BE49-F238E27FC236}">
                      <a16:creationId xmlns:a16="http://schemas.microsoft.com/office/drawing/2014/main" id="{A40602A2-3D22-46CF-A3D0-B59233752D2B}"/>
                    </a:ext>
                  </a:extLst>
                </p:cNvPr>
                <p:cNvPicPr/>
                <p:nvPr/>
              </p:nvPicPr>
              <p:blipFill>
                <a:blip r:embed="rId171"/>
                <a:stretch>
                  <a:fillRect/>
                </a:stretch>
              </p:blipFill>
              <p:spPr>
                <a:xfrm>
                  <a:off x="6084717" y="5431845"/>
                  <a:ext cx="205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10986" name="Freihand 210985">
                  <a:extLst>
                    <a:ext uri="{FF2B5EF4-FFF2-40B4-BE49-F238E27FC236}">
                      <a16:creationId xmlns:a16="http://schemas.microsoft.com/office/drawing/2014/main" id="{7D06C65A-DB81-44C7-9F32-0229922E8A7D}"/>
                    </a:ext>
                  </a:extLst>
                </p14:cNvPr>
                <p14:cNvContentPartPr/>
                <p14:nvPr/>
              </p14:nvContentPartPr>
              <p14:xfrm>
                <a:off x="6312957" y="5404845"/>
                <a:ext cx="56520" cy="91800"/>
              </p14:xfrm>
            </p:contentPart>
          </mc:Choice>
          <mc:Fallback>
            <p:pic>
              <p:nvPicPr>
                <p:cNvPr id="210986" name="Freihand 210985">
                  <a:extLst>
                    <a:ext uri="{FF2B5EF4-FFF2-40B4-BE49-F238E27FC236}">
                      <a16:creationId xmlns:a16="http://schemas.microsoft.com/office/drawing/2014/main" id="{7D06C65A-DB81-44C7-9F32-0229922E8A7D}"/>
                    </a:ext>
                  </a:extLst>
                </p:cNvPr>
                <p:cNvPicPr/>
                <p:nvPr/>
              </p:nvPicPr>
              <p:blipFill>
                <a:blip r:embed="rId173"/>
                <a:stretch>
                  <a:fillRect/>
                </a:stretch>
              </p:blipFill>
              <p:spPr>
                <a:xfrm>
                  <a:off x="6308637" y="5400525"/>
                  <a:ext cx="65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0987" name="Freihand 210986">
                  <a:extLst>
                    <a:ext uri="{FF2B5EF4-FFF2-40B4-BE49-F238E27FC236}">
                      <a16:creationId xmlns:a16="http://schemas.microsoft.com/office/drawing/2014/main" id="{A9B652CA-32D9-4CD3-AF10-8AFF767431E7}"/>
                    </a:ext>
                  </a:extLst>
                </p14:cNvPr>
                <p14:cNvContentPartPr/>
                <p14:nvPr/>
              </p14:nvContentPartPr>
              <p14:xfrm>
                <a:off x="5694117" y="5720565"/>
                <a:ext cx="187920" cy="48960"/>
              </p14:xfrm>
            </p:contentPart>
          </mc:Choice>
          <mc:Fallback>
            <p:pic>
              <p:nvPicPr>
                <p:cNvPr id="210987" name="Freihand 210986">
                  <a:extLst>
                    <a:ext uri="{FF2B5EF4-FFF2-40B4-BE49-F238E27FC236}">
                      <a16:creationId xmlns:a16="http://schemas.microsoft.com/office/drawing/2014/main" id="{A9B652CA-32D9-4CD3-AF10-8AFF767431E7}"/>
                    </a:ext>
                  </a:extLst>
                </p:cNvPr>
                <p:cNvPicPr/>
                <p:nvPr/>
              </p:nvPicPr>
              <p:blipFill>
                <a:blip r:embed="rId175"/>
                <a:stretch>
                  <a:fillRect/>
                </a:stretch>
              </p:blipFill>
              <p:spPr>
                <a:xfrm>
                  <a:off x="5689797" y="5716245"/>
                  <a:ext cx="196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10988" name="Freihand 210987">
                  <a:extLst>
                    <a:ext uri="{FF2B5EF4-FFF2-40B4-BE49-F238E27FC236}">
                      <a16:creationId xmlns:a16="http://schemas.microsoft.com/office/drawing/2014/main" id="{6FABB813-5528-4B03-8041-CDA675A01118}"/>
                    </a:ext>
                  </a:extLst>
                </p14:cNvPr>
                <p14:cNvContentPartPr/>
                <p14:nvPr/>
              </p14:nvContentPartPr>
              <p14:xfrm>
                <a:off x="5926677" y="5626965"/>
                <a:ext cx="159840" cy="128520"/>
              </p14:xfrm>
            </p:contentPart>
          </mc:Choice>
          <mc:Fallback>
            <p:pic>
              <p:nvPicPr>
                <p:cNvPr id="210988" name="Freihand 210987">
                  <a:extLst>
                    <a:ext uri="{FF2B5EF4-FFF2-40B4-BE49-F238E27FC236}">
                      <a16:creationId xmlns:a16="http://schemas.microsoft.com/office/drawing/2014/main" id="{6FABB813-5528-4B03-8041-CDA675A01118}"/>
                    </a:ext>
                  </a:extLst>
                </p:cNvPr>
                <p:cNvPicPr/>
                <p:nvPr/>
              </p:nvPicPr>
              <p:blipFill>
                <a:blip r:embed="rId177"/>
                <a:stretch>
                  <a:fillRect/>
                </a:stretch>
              </p:blipFill>
              <p:spPr>
                <a:xfrm>
                  <a:off x="5922357" y="5622645"/>
                  <a:ext cx="168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0989" name="Freihand 210988">
                  <a:extLst>
                    <a:ext uri="{FF2B5EF4-FFF2-40B4-BE49-F238E27FC236}">
                      <a16:creationId xmlns:a16="http://schemas.microsoft.com/office/drawing/2014/main" id="{086A4F68-EB9A-415D-8643-8ECA2E28E2BD}"/>
                    </a:ext>
                  </a:extLst>
                </p14:cNvPr>
                <p14:cNvContentPartPr/>
                <p14:nvPr/>
              </p14:nvContentPartPr>
              <p14:xfrm>
                <a:off x="6091917" y="5639925"/>
                <a:ext cx="63360" cy="73440"/>
              </p14:xfrm>
            </p:contentPart>
          </mc:Choice>
          <mc:Fallback>
            <p:pic>
              <p:nvPicPr>
                <p:cNvPr id="210989" name="Freihand 210988">
                  <a:extLst>
                    <a:ext uri="{FF2B5EF4-FFF2-40B4-BE49-F238E27FC236}">
                      <a16:creationId xmlns:a16="http://schemas.microsoft.com/office/drawing/2014/main" id="{086A4F68-EB9A-415D-8643-8ECA2E28E2BD}"/>
                    </a:ext>
                  </a:extLst>
                </p:cNvPr>
                <p:cNvPicPr/>
                <p:nvPr/>
              </p:nvPicPr>
              <p:blipFill>
                <a:blip r:embed="rId179"/>
                <a:stretch>
                  <a:fillRect/>
                </a:stretch>
              </p:blipFill>
              <p:spPr>
                <a:xfrm>
                  <a:off x="6087597" y="5635605"/>
                  <a:ext cx="72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10990" name="Freihand 210989">
                  <a:extLst>
                    <a:ext uri="{FF2B5EF4-FFF2-40B4-BE49-F238E27FC236}">
                      <a16:creationId xmlns:a16="http://schemas.microsoft.com/office/drawing/2014/main" id="{5251C788-61F2-4159-BAE2-B3342F335255}"/>
                    </a:ext>
                  </a:extLst>
                </p14:cNvPr>
                <p14:cNvContentPartPr/>
                <p14:nvPr/>
              </p14:nvContentPartPr>
              <p14:xfrm>
                <a:off x="6165357" y="5627325"/>
                <a:ext cx="66240" cy="80640"/>
              </p14:xfrm>
            </p:contentPart>
          </mc:Choice>
          <mc:Fallback>
            <p:pic>
              <p:nvPicPr>
                <p:cNvPr id="210990" name="Freihand 210989">
                  <a:extLst>
                    <a:ext uri="{FF2B5EF4-FFF2-40B4-BE49-F238E27FC236}">
                      <a16:creationId xmlns:a16="http://schemas.microsoft.com/office/drawing/2014/main" id="{5251C788-61F2-4159-BAE2-B3342F335255}"/>
                    </a:ext>
                  </a:extLst>
                </p:cNvPr>
                <p:cNvPicPr/>
                <p:nvPr/>
              </p:nvPicPr>
              <p:blipFill>
                <a:blip r:embed="rId181"/>
                <a:stretch>
                  <a:fillRect/>
                </a:stretch>
              </p:blipFill>
              <p:spPr>
                <a:xfrm>
                  <a:off x="6161037" y="5623005"/>
                  <a:ext cx="74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0991" name="Freihand 210990">
                  <a:extLst>
                    <a:ext uri="{FF2B5EF4-FFF2-40B4-BE49-F238E27FC236}">
                      <a16:creationId xmlns:a16="http://schemas.microsoft.com/office/drawing/2014/main" id="{4A0716F2-561B-4F0B-BAF0-BC71B79728DF}"/>
                    </a:ext>
                  </a:extLst>
                </p14:cNvPr>
                <p14:cNvContentPartPr/>
                <p14:nvPr/>
              </p14:nvContentPartPr>
              <p14:xfrm>
                <a:off x="6241677" y="5546325"/>
                <a:ext cx="66600" cy="153720"/>
              </p14:xfrm>
            </p:contentPart>
          </mc:Choice>
          <mc:Fallback>
            <p:pic>
              <p:nvPicPr>
                <p:cNvPr id="210991" name="Freihand 210990">
                  <a:extLst>
                    <a:ext uri="{FF2B5EF4-FFF2-40B4-BE49-F238E27FC236}">
                      <a16:creationId xmlns:a16="http://schemas.microsoft.com/office/drawing/2014/main" id="{4A0716F2-561B-4F0B-BAF0-BC71B79728DF}"/>
                    </a:ext>
                  </a:extLst>
                </p:cNvPr>
                <p:cNvPicPr/>
                <p:nvPr/>
              </p:nvPicPr>
              <p:blipFill>
                <a:blip r:embed="rId183"/>
                <a:stretch>
                  <a:fillRect/>
                </a:stretch>
              </p:blipFill>
              <p:spPr>
                <a:xfrm>
                  <a:off x="6237357" y="5542005"/>
                  <a:ext cx="75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10993" name="Freihand 210992">
                  <a:extLst>
                    <a:ext uri="{FF2B5EF4-FFF2-40B4-BE49-F238E27FC236}">
                      <a16:creationId xmlns:a16="http://schemas.microsoft.com/office/drawing/2014/main" id="{94D1225C-125B-4ABB-A8EF-86A984FCEE7A}"/>
                    </a:ext>
                  </a:extLst>
                </p14:cNvPr>
                <p14:cNvContentPartPr/>
                <p14:nvPr/>
              </p14:nvContentPartPr>
              <p14:xfrm>
                <a:off x="5966277" y="5871405"/>
                <a:ext cx="71280" cy="84240"/>
              </p14:xfrm>
            </p:contentPart>
          </mc:Choice>
          <mc:Fallback>
            <p:pic>
              <p:nvPicPr>
                <p:cNvPr id="210993" name="Freihand 210992">
                  <a:extLst>
                    <a:ext uri="{FF2B5EF4-FFF2-40B4-BE49-F238E27FC236}">
                      <a16:creationId xmlns:a16="http://schemas.microsoft.com/office/drawing/2014/main" id="{94D1225C-125B-4ABB-A8EF-86A984FCEE7A}"/>
                    </a:ext>
                  </a:extLst>
                </p:cNvPr>
                <p:cNvPicPr/>
                <p:nvPr/>
              </p:nvPicPr>
              <p:blipFill>
                <a:blip r:embed="rId185"/>
                <a:stretch>
                  <a:fillRect/>
                </a:stretch>
              </p:blipFill>
              <p:spPr>
                <a:xfrm>
                  <a:off x="5961957" y="5867085"/>
                  <a:ext cx="79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0994" name="Freihand 210993">
                  <a:extLst>
                    <a:ext uri="{FF2B5EF4-FFF2-40B4-BE49-F238E27FC236}">
                      <a16:creationId xmlns:a16="http://schemas.microsoft.com/office/drawing/2014/main" id="{6ECC2706-FF68-4200-8848-0B475C022229}"/>
                    </a:ext>
                  </a:extLst>
                </p14:cNvPr>
                <p14:cNvContentPartPr/>
                <p14:nvPr/>
              </p14:nvContentPartPr>
              <p14:xfrm>
                <a:off x="6032157" y="5767365"/>
                <a:ext cx="198360" cy="176040"/>
              </p14:xfrm>
            </p:contentPart>
          </mc:Choice>
          <mc:Fallback>
            <p:pic>
              <p:nvPicPr>
                <p:cNvPr id="210994" name="Freihand 210993">
                  <a:extLst>
                    <a:ext uri="{FF2B5EF4-FFF2-40B4-BE49-F238E27FC236}">
                      <a16:creationId xmlns:a16="http://schemas.microsoft.com/office/drawing/2014/main" id="{6ECC2706-FF68-4200-8848-0B475C022229}"/>
                    </a:ext>
                  </a:extLst>
                </p:cNvPr>
                <p:cNvPicPr/>
                <p:nvPr/>
              </p:nvPicPr>
              <p:blipFill>
                <a:blip r:embed="rId187"/>
                <a:stretch>
                  <a:fillRect/>
                </a:stretch>
              </p:blipFill>
              <p:spPr>
                <a:xfrm>
                  <a:off x="6027837" y="5763045"/>
                  <a:ext cx="2070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10996" name="Freihand 210995">
                  <a:extLst>
                    <a:ext uri="{FF2B5EF4-FFF2-40B4-BE49-F238E27FC236}">
                      <a16:creationId xmlns:a16="http://schemas.microsoft.com/office/drawing/2014/main" id="{8E95B6D7-7B69-41B8-8B68-249E5E5D1439}"/>
                    </a:ext>
                  </a:extLst>
                </p14:cNvPr>
                <p14:cNvContentPartPr/>
                <p14:nvPr/>
              </p14:nvContentPartPr>
              <p14:xfrm>
                <a:off x="6230157" y="5834325"/>
                <a:ext cx="87840" cy="77760"/>
              </p14:xfrm>
            </p:contentPart>
          </mc:Choice>
          <mc:Fallback>
            <p:pic>
              <p:nvPicPr>
                <p:cNvPr id="210996" name="Freihand 210995">
                  <a:extLst>
                    <a:ext uri="{FF2B5EF4-FFF2-40B4-BE49-F238E27FC236}">
                      <a16:creationId xmlns:a16="http://schemas.microsoft.com/office/drawing/2014/main" id="{8E95B6D7-7B69-41B8-8B68-249E5E5D1439}"/>
                    </a:ext>
                  </a:extLst>
                </p:cNvPr>
                <p:cNvPicPr/>
                <p:nvPr/>
              </p:nvPicPr>
              <p:blipFill>
                <a:blip r:embed="rId216"/>
                <a:stretch>
                  <a:fillRect/>
                </a:stretch>
              </p:blipFill>
              <p:spPr>
                <a:xfrm>
                  <a:off x="6225837" y="5830005"/>
                  <a:ext cx="96480" cy="8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7">
            <p14:nvContentPartPr>
              <p14:cNvPr id="210998" name="Freihand 210997">
                <a:extLst>
                  <a:ext uri="{FF2B5EF4-FFF2-40B4-BE49-F238E27FC236}">
                    <a16:creationId xmlns:a16="http://schemas.microsoft.com/office/drawing/2014/main" id="{AEA3E164-3F6F-4182-905B-1F6F5FC4F105}"/>
                  </a:ext>
                </a:extLst>
              </p14:cNvPr>
              <p14:cNvContentPartPr/>
              <p14:nvPr/>
            </p14:nvContentPartPr>
            <p14:xfrm>
              <a:off x="7432557" y="5898765"/>
              <a:ext cx="140400" cy="100440"/>
            </p14:xfrm>
          </p:contentPart>
        </mc:Choice>
        <mc:Fallback>
          <p:pic>
            <p:nvPicPr>
              <p:cNvPr id="210998" name="Freihand 210997">
                <a:extLst>
                  <a:ext uri="{FF2B5EF4-FFF2-40B4-BE49-F238E27FC236}">
                    <a16:creationId xmlns:a16="http://schemas.microsoft.com/office/drawing/2014/main" id="{AEA3E164-3F6F-4182-905B-1F6F5FC4F105}"/>
                  </a:ext>
                </a:extLst>
              </p:cNvPr>
              <p:cNvPicPr/>
              <p:nvPr/>
            </p:nvPicPr>
            <p:blipFill>
              <a:blip r:embed="rId218"/>
              <a:stretch>
                <a:fillRect/>
              </a:stretch>
            </p:blipFill>
            <p:spPr>
              <a:xfrm>
                <a:off x="7428237" y="5894445"/>
                <a:ext cx="149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10999" name="Freihand 210998">
                <a:extLst>
                  <a:ext uri="{FF2B5EF4-FFF2-40B4-BE49-F238E27FC236}">
                    <a16:creationId xmlns:a16="http://schemas.microsoft.com/office/drawing/2014/main" id="{7C0AAB5A-D69C-4E4D-A8EE-4FB02C946D6B}"/>
                  </a:ext>
                </a:extLst>
              </p14:cNvPr>
              <p14:cNvContentPartPr/>
              <p14:nvPr/>
            </p14:nvContentPartPr>
            <p14:xfrm>
              <a:off x="8296557" y="5889045"/>
              <a:ext cx="95400" cy="110520"/>
            </p14:xfrm>
          </p:contentPart>
        </mc:Choice>
        <mc:Fallback>
          <p:pic>
            <p:nvPicPr>
              <p:cNvPr id="210999" name="Freihand 210998">
                <a:extLst>
                  <a:ext uri="{FF2B5EF4-FFF2-40B4-BE49-F238E27FC236}">
                    <a16:creationId xmlns:a16="http://schemas.microsoft.com/office/drawing/2014/main" id="{7C0AAB5A-D69C-4E4D-A8EE-4FB02C946D6B}"/>
                  </a:ext>
                </a:extLst>
              </p:cNvPr>
              <p:cNvPicPr/>
              <p:nvPr/>
            </p:nvPicPr>
            <p:blipFill>
              <a:blip r:embed="rId220"/>
              <a:stretch>
                <a:fillRect/>
              </a:stretch>
            </p:blipFill>
            <p:spPr>
              <a:xfrm>
                <a:off x="8292237" y="5884725"/>
                <a:ext cx="104040" cy="119160"/>
              </a:xfrm>
              <a:prstGeom prst="rect">
                <a:avLst/>
              </a:prstGeom>
            </p:spPr>
          </p:pic>
        </mc:Fallback>
      </mc:AlternateContent>
      <p:grpSp>
        <p:nvGrpSpPr>
          <p:cNvPr id="211007" name="Gruppieren 211006">
            <a:extLst>
              <a:ext uri="{FF2B5EF4-FFF2-40B4-BE49-F238E27FC236}">
                <a16:creationId xmlns:a16="http://schemas.microsoft.com/office/drawing/2014/main" id="{95F8A0DA-F010-406F-B9EC-9EE0F27E298E}"/>
              </a:ext>
            </a:extLst>
          </p:cNvPr>
          <p:cNvGrpSpPr/>
          <p:nvPr/>
        </p:nvGrpSpPr>
        <p:grpSpPr>
          <a:xfrm>
            <a:off x="5974917" y="6089565"/>
            <a:ext cx="187920" cy="240840"/>
            <a:chOff x="5974917" y="6089565"/>
            <a:chExt cx="187920" cy="240840"/>
          </a:xfrm>
        </p:grpSpPr>
        <mc:AlternateContent xmlns:mc="http://schemas.openxmlformats.org/markup-compatibility/2006">
          <mc:Choice xmlns:p14="http://schemas.microsoft.com/office/powerpoint/2010/main" Requires="p14">
            <p:contentPart p14:bwMode="auto" r:id="rId221">
              <p14:nvContentPartPr>
                <p14:cNvPr id="211000" name="Freihand 210999">
                  <a:extLst>
                    <a:ext uri="{FF2B5EF4-FFF2-40B4-BE49-F238E27FC236}">
                      <a16:creationId xmlns:a16="http://schemas.microsoft.com/office/drawing/2014/main" id="{F916676F-ED64-4FD7-B2BF-C630DFF2CBED}"/>
                    </a:ext>
                  </a:extLst>
                </p14:cNvPr>
                <p14:cNvContentPartPr/>
                <p14:nvPr/>
              </p14:nvContentPartPr>
              <p14:xfrm>
                <a:off x="5974917" y="6190725"/>
                <a:ext cx="46800" cy="84960"/>
              </p14:xfrm>
            </p:contentPart>
          </mc:Choice>
          <mc:Fallback>
            <p:pic>
              <p:nvPicPr>
                <p:cNvPr id="211000" name="Freihand 210999">
                  <a:extLst>
                    <a:ext uri="{FF2B5EF4-FFF2-40B4-BE49-F238E27FC236}">
                      <a16:creationId xmlns:a16="http://schemas.microsoft.com/office/drawing/2014/main" id="{F916676F-ED64-4FD7-B2BF-C630DFF2CBED}"/>
                    </a:ext>
                  </a:extLst>
                </p:cNvPr>
                <p:cNvPicPr/>
                <p:nvPr/>
              </p:nvPicPr>
              <p:blipFill>
                <a:blip r:embed="rId222"/>
                <a:stretch>
                  <a:fillRect/>
                </a:stretch>
              </p:blipFill>
              <p:spPr>
                <a:xfrm>
                  <a:off x="5970597" y="6186405"/>
                  <a:ext cx="55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1001" name="Freihand 211000">
                  <a:extLst>
                    <a:ext uri="{FF2B5EF4-FFF2-40B4-BE49-F238E27FC236}">
                      <a16:creationId xmlns:a16="http://schemas.microsoft.com/office/drawing/2014/main" id="{1299804E-B991-40DC-B3ED-12CDD5508833}"/>
                    </a:ext>
                  </a:extLst>
                </p14:cNvPr>
                <p14:cNvContentPartPr/>
                <p14:nvPr/>
              </p14:nvContentPartPr>
              <p14:xfrm>
                <a:off x="5991117" y="6089565"/>
                <a:ext cx="35280" cy="34560"/>
              </p14:xfrm>
            </p:contentPart>
          </mc:Choice>
          <mc:Fallback>
            <p:pic>
              <p:nvPicPr>
                <p:cNvPr id="211001" name="Freihand 211000">
                  <a:extLst>
                    <a:ext uri="{FF2B5EF4-FFF2-40B4-BE49-F238E27FC236}">
                      <a16:creationId xmlns:a16="http://schemas.microsoft.com/office/drawing/2014/main" id="{1299804E-B991-40DC-B3ED-12CDD5508833}"/>
                    </a:ext>
                  </a:extLst>
                </p:cNvPr>
                <p:cNvPicPr/>
                <p:nvPr/>
              </p:nvPicPr>
              <p:blipFill>
                <a:blip r:embed="rId224"/>
                <a:stretch>
                  <a:fillRect/>
                </a:stretch>
              </p:blipFill>
              <p:spPr>
                <a:xfrm>
                  <a:off x="5986797" y="6085245"/>
                  <a:ext cx="43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1002" name="Freihand 211001">
                  <a:extLst>
                    <a:ext uri="{FF2B5EF4-FFF2-40B4-BE49-F238E27FC236}">
                      <a16:creationId xmlns:a16="http://schemas.microsoft.com/office/drawing/2014/main" id="{E07AB4D3-FAA3-4F9A-A23A-505EA3B1E17D}"/>
                    </a:ext>
                  </a:extLst>
                </p14:cNvPr>
                <p14:cNvContentPartPr/>
                <p14:nvPr/>
              </p14:nvContentPartPr>
              <p14:xfrm>
                <a:off x="6070317" y="6237525"/>
                <a:ext cx="92520" cy="92880"/>
              </p14:xfrm>
            </p:contentPart>
          </mc:Choice>
          <mc:Fallback>
            <p:pic>
              <p:nvPicPr>
                <p:cNvPr id="211002" name="Freihand 211001">
                  <a:extLst>
                    <a:ext uri="{FF2B5EF4-FFF2-40B4-BE49-F238E27FC236}">
                      <a16:creationId xmlns:a16="http://schemas.microsoft.com/office/drawing/2014/main" id="{E07AB4D3-FAA3-4F9A-A23A-505EA3B1E17D}"/>
                    </a:ext>
                  </a:extLst>
                </p:cNvPr>
                <p:cNvPicPr/>
                <p:nvPr/>
              </p:nvPicPr>
              <p:blipFill>
                <a:blip r:embed="rId226"/>
                <a:stretch>
                  <a:fillRect/>
                </a:stretch>
              </p:blipFill>
              <p:spPr>
                <a:xfrm>
                  <a:off x="6065997" y="6233205"/>
                  <a:ext cx="101160" cy="101520"/>
                </a:xfrm>
                <a:prstGeom prst="rect">
                  <a:avLst/>
                </a:prstGeom>
              </p:spPr>
            </p:pic>
          </mc:Fallback>
        </mc:AlternateContent>
      </p:grpSp>
      <p:grpSp>
        <p:nvGrpSpPr>
          <p:cNvPr id="74" name="Gruppieren 73">
            <a:extLst>
              <a:ext uri="{FF2B5EF4-FFF2-40B4-BE49-F238E27FC236}">
                <a16:creationId xmlns:a16="http://schemas.microsoft.com/office/drawing/2014/main" id="{C0B7986C-B5A4-4B88-B5E7-EF5D7CB06B2F}"/>
              </a:ext>
            </a:extLst>
          </p:cNvPr>
          <p:cNvGrpSpPr/>
          <p:nvPr/>
        </p:nvGrpSpPr>
        <p:grpSpPr>
          <a:xfrm>
            <a:off x="6509877" y="6114045"/>
            <a:ext cx="185040" cy="245160"/>
            <a:chOff x="6509877" y="6114045"/>
            <a:chExt cx="185040" cy="245160"/>
          </a:xfrm>
        </p:grpSpPr>
        <mc:AlternateContent xmlns:mc="http://schemas.openxmlformats.org/markup-compatibility/2006">
          <mc:Choice xmlns:p14="http://schemas.microsoft.com/office/powerpoint/2010/main" Requires="p14">
            <p:contentPart p14:bwMode="auto" r:id="rId227">
              <p14:nvContentPartPr>
                <p14:cNvPr id="67" name="Freihand 66">
                  <a:extLst>
                    <a:ext uri="{FF2B5EF4-FFF2-40B4-BE49-F238E27FC236}">
                      <a16:creationId xmlns:a16="http://schemas.microsoft.com/office/drawing/2014/main" id="{1950A2B1-1A0D-41B5-AD00-B8D52BF00D49}"/>
                    </a:ext>
                  </a:extLst>
                </p14:cNvPr>
                <p14:cNvContentPartPr/>
                <p14:nvPr/>
              </p14:nvContentPartPr>
              <p14:xfrm>
                <a:off x="6519957" y="6193245"/>
                <a:ext cx="143280" cy="2880"/>
              </p14:xfrm>
            </p:contentPart>
          </mc:Choice>
          <mc:Fallback>
            <p:pic>
              <p:nvPicPr>
                <p:cNvPr id="67" name="Freihand 66">
                  <a:extLst>
                    <a:ext uri="{FF2B5EF4-FFF2-40B4-BE49-F238E27FC236}">
                      <a16:creationId xmlns:a16="http://schemas.microsoft.com/office/drawing/2014/main" id="{1950A2B1-1A0D-41B5-AD00-B8D52BF00D49}"/>
                    </a:ext>
                  </a:extLst>
                </p:cNvPr>
                <p:cNvPicPr/>
                <p:nvPr/>
              </p:nvPicPr>
              <p:blipFill>
                <a:blip r:embed="rId228"/>
                <a:stretch>
                  <a:fillRect/>
                </a:stretch>
              </p:blipFill>
              <p:spPr>
                <a:xfrm>
                  <a:off x="6515637" y="6188925"/>
                  <a:ext cx="1519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68" name="Freihand 67">
                  <a:extLst>
                    <a:ext uri="{FF2B5EF4-FFF2-40B4-BE49-F238E27FC236}">
                      <a16:creationId xmlns:a16="http://schemas.microsoft.com/office/drawing/2014/main" id="{82CE14BB-882D-4C54-B3E2-B1037662CE08}"/>
                    </a:ext>
                  </a:extLst>
                </p14:cNvPr>
                <p14:cNvContentPartPr/>
                <p14:nvPr/>
              </p14:nvContentPartPr>
              <p14:xfrm>
                <a:off x="6509877" y="6240765"/>
                <a:ext cx="185040" cy="27000"/>
              </p14:xfrm>
            </p:contentPart>
          </mc:Choice>
          <mc:Fallback>
            <p:pic>
              <p:nvPicPr>
                <p:cNvPr id="68" name="Freihand 67">
                  <a:extLst>
                    <a:ext uri="{FF2B5EF4-FFF2-40B4-BE49-F238E27FC236}">
                      <a16:creationId xmlns:a16="http://schemas.microsoft.com/office/drawing/2014/main" id="{82CE14BB-882D-4C54-B3E2-B1037662CE08}"/>
                    </a:ext>
                  </a:extLst>
                </p:cNvPr>
                <p:cNvPicPr/>
                <p:nvPr/>
              </p:nvPicPr>
              <p:blipFill>
                <a:blip r:embed="rId230"/>
                <a:stretch>
                  <a:fillRect/>
                </a:stretch>
              </p:blipFill>
              <p:spPr>
                <a:xfrm>
                  <a:off x="6505557" y="6236445"/>
                  <a:ext cx="193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69" name="Freihand 68">
                  <a:extLst>
                    <a:ext uri="{FF2B5EF4-FFF2-40B4-BE49-F238E27FC236}">
                      <a16:creationId xmlns:a16="http://schemas.microsoft.com/office/drawing/2014/main" id="{3B1830AD-10F1-485F-A549-E17F76AC8442}"/>
                    </a:ext>
                  </a:extLst>
                </p14:cNvPr>
                <p14:cNvContentPartPr/>
                <p14:nvPr/>
              </p14:nvContentPartPr>
              <p14:xfrm>
                <a:off x="6538317" y="6114045"/>
                <a:ext cx="105480" cy="245160"/>
              </p14:xfrm>
            </p:contentPart>
          </mc:Choice>
          <mc:Fallback>
            <p:pic>
              <p:nvPicPr>
                <p:cNvPr id="69" name="Freihand 68">
                  <a:extLst>
                    <a:ext uri="{FF2B5EF4-FFF2-40B4-BE49-F238E27FC236}">
                      <a16:creationId xmlns:a16="http://schemas.microsoft.com/office/drawing/2014/main" id="{3B1830AD-10F1-485F-A549-E17F76AC8442}"/>
                    </a:ext>
                  </a:extLst>
                </p:cNvPr>
                <p:cNvPicPr/>
                <p:nvPr/>
              </p:nvPicPr>
              <p:blipFill>
                <a:blip r:embed="rId232"/>
                <a:stretch>
                  <a:fillRect/>
                </a:stretch>
              </p:blipFill>
              <p:spPr>
                <a:xfrm>
                  <a:off x="6533997" y="6109725"/>
                  <a:ext cx="114120" cy="253800"/>
                </a:xfrm>
                <a:prstGeom prst="rect">
                  <a:avLst/>
                </a:prstGeom>
              </p:spPr>
            </p:pic>
          </mc:Fallback>
        </mc:AlternateContent>
      </p:grpSp>
      <p:grpSp>
        <p:nvGrpSpPr>
          <p:cNvPr id="73" name="Gruppieren 72">
            <a:extLst>
              <a:ext uri="{FF2B5EF4-FFF2-40B4-BE49-F238E27FC236}">
                <a16:creationId xmlns:a16="http://schemas.microsoft.com/office/drawing/2014/main" id="{FB988271-8609-4D26-B0E1-130611AAEAC0}"/>
              </a:ext>
            </a:extLst>
          </p:cNvPr>
          <p:cNvGrpSpPr/>
          <p:nvPr/>
        </p:nvGrpSpPr>
        <p:grpSpPr>
          <a:xfrm>
            <a:off x="7184877" y="6092805"/>
            <a:ext cx="1066320" cy="285480"/>
            <a:chOff x="7184877" y="6092805"/>
            <a:chExt cx="1066320" cy="285480"/>
          </a:xfrm>
        </p:grpSpPr>
        <mc:AlternateContent xmlns:mc="http://schemas.openxmlformats.org/markup-compatibility/2006">
          <mc:Choice xmlns:p14="http://schemas.microsoft.com/office/powerpoint/2010/main" Requires="p14">
            <p:contentPart p14:bwMode="auto" r:id="rId233">
              <p14:nvContentPartPr>
                <p14:cNvPr id="211003" name="Freihand 211002">
                  <a:extLst>
                    <a:ext uri="{FF2B5EF4-FFF2-40B4-BE49-F238E27FC236}">
                      <a16:creationId xmlns:a16="http://schemas.microsoft.com/office/drawing/2014/main" id="{1DCDB971-6517-469F-8716-0A632F3BABB7}"/>
                    </a:ext>
                  </a:extLst>
                </p14:cNvPr>
                <p14:cNvContentPartPr/>
                <p14:nvPr/>
              </p14:nvContentPartPr>
              <p14:xfrm>
                <a:off x="7184877" y="6203685"/>
                <a:ext cx="45360" cy="78480"/>
              </p14:xfrm>
            </p:contentPart>
          </mc:Choice>
          <mc:Fallback>
            <p:pic>
              <p:nvPicPr>
                <p:cNvPr id="211003" name="Freihand 211002">
                  <a:extLst>
                    <a:ext uri="{FF2B5EF4-FFF2-40B4-BE49-F238E27FC236}">
                      <a16:creationId xmlns:a16="http://schemas.microsoft.com/office/drawing/2014/main" id="{1DCDB971-6517-469F-8716-0A632F3BABB7}"/>
                    </a:ext>
                  </a:extLst>
                </p:cNvPr>
                <p:cNvPicPr/>
                <p:nvPr/>
              </p:nvPicPr>
              <p:blipFill>
                <a:blip r:embed="rId234"/>
                <a:stretch>
                  <a:fillRect/>
                </a:stretch>
              </p:blipFill>
              <p:spPr>
                <a:xfrm>
                  <a:off x="7180557" y="6199365"/>
                  <a:ext cx="54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11004" name="Freihand 211003">
                  <a:extLst>
                    <a:ext uri="{FF2B5EF4-FFF2-40B4-BE49-F238E27FC236}">
                      <a16:creationId xmlns:a16="http://schemas.microsoft.com/office/drawing/2014/main" id="{4D4CC25F-68E9-4800-95A7-3D8E4E896A66}"/>
                    </a:ext>
                  </a:extLst>
                </p14:cNvPr>
                <p14:cNvContentPartPr/>
                <p14:nvPr/>
              </p14:nvContentPartPr>
              <p14:xfrm>
                <a:off x="7195317" y="6132405"/>
                <a:ext cx="14400" cy="8280"/>
              </p14:xfrm>
            </p:contentPart>
          </mc:Choice>
          <mc:Fallback>
            <p:pic>
              <p:nvPicPr>
                <p:cNvPr id="211004" name="Freihand 211003">
                  <a:extLst>
                    <a:ext uri="{FF2B5EF4-FFF2-40B4-BE49-F238E27FC236}">
                      <a16:creationId xmlns:a16="http://schemas.microsoft.com/office/drawing/2014/main" id="{4D4CC25F-68E9-4800-95A7-3D8E4E896A66}"/>
                    </a:ext>
                  </a:extLst>
                </p:cNvPr>
                <p:cNvPicPr/>
                <p:nvPr/>
              </p:nvPicPr>
              <p:blipFill>
                <a:blip r:embed="rId236"/>
                <a:stretch>
                  <a:fillRect/>
                </a:stretch>
              </p:blipFill>
              <p:spPr>
                <a:xfrm>
                  <a:off x="7190997" y="6128085"/>
                  <a:ext cx="230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1005" name="Freihand 211004">
                  <a:extLst>
                    <a:ext uri="{FF2B5EF4-FFF2-40B4-BE49-F238E27FC236}">
                      <a16:creationId xmlns:a16="http://schemas.microsoft.com/office/drawing/2014/main" id="{2422369A-3ACF-46E3-B4E9-377BE4E6F18D}"/>
                    </a:ext>
                  </a:extLst>
                </p14:cNvPr>
                <p14:cNvContentPartPr/>
                <p14:nvPr/>
              </p14:nvContentPartPr>
              <p14:xfrm>
                <a:off x="7283517" y="6271005"/>
                <a:ext cx="145080" cy="99000"/>
              </p14:xfrm>
            </p:contentPart>
          </mc:Choice>
          <mc:Fallback>
            <p:pic>
              <p:nvPicPr>
                <p:cNvPr id="211005" name="Freihand 211004">
                  <a:extLst>
                    <a:ext uri="{FF2B5EF4-FFF2-40B4-BE49-F238E27FC236}">
                      <a16:creationId xmlns:a16="http://schemas.microsoft.com/office/drawing/2014/main" id="{2422369A-3ACF-46E3-B4E9-377BE4E6F18D}"/>
                    </a:ext>
                  </a:extLst>
                </p:cNvPr>
                <p:cNvPicPr/>
                <p:nvPr/>
              </p:nvPicPr>
              <p:blipFill>
                <a:blip r:embed="rId238"/>
                <a:stretch>
                  <a:fillRect/>
                </a:stretch>
              </p:blipFill>
              <p:spPr>
                <a:xfrm>
                  <a:off x="7279197" y="6266685"/>
                  <a:ext cx="153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64" name="Freihand 63">
                  <a:extLst>
                    <a:ext uri="{FF2B5EF4-FFF2-40B4-BE49-F238E27FC236}">
                      <a16:creationId xmlns:a16="http://schemas.microsoft.com/office/drawing/2014/main" id="{2ADE7692-0BB5-4151-9D4A-E53768B13177}"/>
                    </a:ext>
                  </a:extLst>
                </p14:cNvPr>
                <p14:cNvContentPartPr/>
                <p14:nvPr/>
              </p14:nvContentPartPr>
              <p14:xfrm>
                <a:off x="8067597" y="6188565"/>
                <a:ext cx="65520" cy="73440"/>
              </p14:xfrm>
            </p:contentPart>
          </mc:Choice>
          <mc:Fallback>
            <p:pic>
              <p:nvPicPr>
                <p:cNvPr id="64" name="Freihand 63">
                  <a:extLst>
                    <a:ext uri="{FF2B5EF4-FFF2-40B4-BE49-F238E27FC236}">
                      <a16:creationId xmlns:a16="http://schemas.microsoft.com/office/drawing/2014/main" id="{2ADE7692-0BB5-4151-9D4A-E53768B13177}"/>
                    </a:ext>
                  </a:extLst>
                </p:cNvPr>
                <p:cNvPicPr/>
                <p:nvPr/>
              </p:nvPicPr>
              <p:blipFill>
                <a:blip r:embed="rId240"/>
                <a:stretch>
                  <a:fillRect/>
                </a:stretch>
              </p:blipFill>
              <p:spPr>
                <a:xfrm>
                  <a:off x="8063277" y="6184245"/>
                  <a:ext cx="74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65" name="Freihand 64">
                  <a:extLst>
                    <a:ext uri="{FF2B5EF4-FFF2-40B4-BE49-F238E27FC236}">
                      <a16:creationId xmlns:a16="http://schemas.microsoft.com/office/drawing/2014/main" id="{A2E6F78A-FD70-4A33-B762-039F072E294C}"/>
                    </a:ext>
                  </a:extLst>
                </p14:cNvPr>
                <p14:cNvContentPartPr/>
                <p14:nvPr/>
              </p14:nvContentPartPr>
              <p14:xfrm>
                <a:off x="8074077" y="6099285"/>
                <a:ext cx="22320" cy="14400"/>
              </p14:xfrm>
            </p:contentPart>
          </mc:Choice>
          <mc:Fallback>
            <p:pic>
              <p:nvPicPr>
                <p:cNvPr id="65" name="Freihand 64">
                  <a:extLst>
                    <a:ext uri="{FF2B5EF4-FFF2-40B4-BE49-F238E27FC236}">
                      <a16:creationId xmlns:a16="http://schemas.microsoft.com/office/drawing/2014/main" id="{A2E6F78A-FD70-4A33-B762-039F072E294C}"/>
                    </a:ext>
                  </a:extLst>
                </p:cNvPr>
                <p:cNvPicPr/>
                <p:nvPr/>
              </p:nvPicPr>
              <p:blipFill>
                <a:blip r:embed="rId242"/>
                <a:stretch>
                  <a:fillRect/>
                </a:stretch>
              </p:blipFill>
              <p:spPr>
                <a:xfrm>
                  <a:off x="8069757" y="6094965"/>
                  <a:ext cx="30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66" name="Freihand 65">
                  <a:extLst>
                    <a:ext uri="{FF2B5EF4-FFF2-40B4-BE49-F238E27FC236}">
                      <a16:creationId xmlns:a16="http://schemas.microsoft.com/office/drawing/2014/main" id="{7959072B-407C-43FF-B5A1-72882C13D43C}"/>
                    </a:ext>
                  </a:extLst>
                </p14:cNvPr>
                <p14:cNvContentPartPr/>
                <p14:nvPr/>
              </p14:nvContentPartPr>
              <p14:xfrm>
                <a:off x="8113317" y="6247965"/>
                <a:ext cx="137880" cy="130320"/>
              </p14:xfrm>
            </p:contentPart>
          </mc:Choice>
          <mc:Fallback>
            <p:pic>
              <p:nvPicPr>
                <p:cNvPr id="66" name="Freihand 65">
                  <a:extLst>
                    <a:ext uri="{FF2B5EF4-FFF2-40B4-BE49-F238E27FC236}">
                      <a16:creationId xmlns:a16="http://schemas.microsoft.com/office/drawing/2014/main" id="{7959072B-407C-43FF-B5A1-72882C13D43C}"/>
                    </a:ext>
                  </a:extLst>
                </p:cNvPr>
                <p:cNvPicPr/>
                <p:nvPr/>
              </p:nvPicPr>
              <p:blipFill>
                <a:blip r:embed="rId244"/>
                <a:stretch>
                  <a:fillRect/>
                </a:stretch>
              </p:blipFill>
              <p:spPr>
                <a:xfrm>
                  <a:off x="8108997" y="6243645"/>
                  <a:ext cx="146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70" name="Freihand 69">
                  <a:extLst>
                    <a:ext uri="{FF2B5EF4-FFF2-40B4-BE49-F238E27FC236}">
                      <a16:creationId xmlns:a16="http://schemas.microsoft.com/office/drawing/2014/main" id="{8EF23B07-A2A9-43E0-84A2-1896B98A06D4}"/>
                    </a:ext>
                  </a:extLst>
                </p14:cNvPr>
                <p14:cNvContentPartPr/>
                <p14:nvPr/>
              </p14:nvContentPartPr>
              <p14:xfrm>
                <a:off x="7651797" y="6155805"/>
                <a:ext cx="168840" cy="26640"/>
              </p14:xfrm>
            </p:contentPart>
          </mc:Choice>
          <mc:Fallback>
            <p:pic>
              <p:nvPicPr>
                <p:cNvPr id="70" name="Freihand 69">
                  <a:extLst>
                    <a:ext uri="{FF2B5EF4-FFF2-40B4-BE49-F238E27FC236}">
                      <a16:creationId xmlns:a16="http://schemas.microsoft.com/office/drawing/2014/main" id="{8EF23B07-A2A9-43E0-84A2-1896B98A06D4}"/>
                    </a:ext>
                  </a:extLst>
                </p:cNvPr>
                <p:cNvPicPr/>
                <p:nvPr/>
              </p:nvPicPr>
              <p:blipFill>
                <a:blip r:embed="rId246"/>
                <a:stretch>
                  <a:fillRect/>
                </a:stretch>
              </p:blipFill>
              <p:spPr>
                <a:xfrm>
                  <a:off x="7647477" y="6151485"/>
                  <a:ext cx="1774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71" name="Freihand 70">
                  <a:extLst>
                    <a:ext uri="{FF2B5EF4-FFF2-40B4-BE49-F238E27FC236}">
                      <a16:creationId xmlns:a16="http://schemas.microsoft.com/office/drawing/2014/main" id="{1C384E3A-63C4-464C-945D-2E8C85FDD2F4}"/>
                    </a:ext>
                  </a:extLst>
                </p14:cNvPr>
                <p14:cNvContentPartPr/>
                <p14:nvPr/>
              </p14:nvContentPartPr>
              <p14:xfrm>
                <a:off x="7673397" y="6193965"/>
                <a:ext cx="168480" cy="57240"/>
              </p14:xfrm>
            </p:contentPart>
          </mc:Choice>
          <mc:Fallback>
            <p:pic>
              <p:nvPicPr>
                <p:cNvPr id="71" name="Freihand 70">
                  <a:extLst>
                    <a:ext uri="{FF2B5EF4-FFF2-40B4-BE49-F238E27FC236}">
                      <a16:creationId xmlns:a16="http://schemas.microsoft.com/office/drawing/2014/main" id="{1C384E3A-63C4-464C-945D-2E8C85FDD2F4}"/>
                    </a:ext>
                  </a:extLst>
                </p:cNvPr>
                <p:cNvPicPr/>
                <p:nvPr/>
              </p:nvPicPr>
              <p:blipFill>
                <a:blip r:embed="rId248"/>
                <a:stretch>
                  <a:fillRect/>
                </a:stretch>
              </p:blipFill>
              <p:spPr>
                <a:xfrm>
                  <a:off x="7669077" y="6189645"/>
                  <a:ext cx="177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72" name="Freihand 71">
                  <a:extLst>
                    <a:ext uri="{FF2B5EF4-FFF2-40B4-BE49-F238E27FC236}">
                      <a16:creationId xmlns:a16="http://schemas.microsoft.com/office/drawing/2014/main" id="{B773C0BF-BE29-47AD-9797-1EBC2EE9B00D}"/>
                    </a:ext>
                  </a:extLst>
                </p14:cNvPr>
                <p14:cNvContentPartPr/>
                <p14:nvPr/>
              </p14:nvContentPartPr>
              <p14:xfrm>
                <a:off x="7703637" y="6092805"/>
                <a:ext cx="87480" cy="216720"/>
              </p14:xfrm>
            </p:contentPart>
          </mc:Choice>
          <mc:Fallback>
            <p:pic>
              <p:nvPicPr>
                <p:cNvPr id="72" name="Freihand 71">
                  <a:extLst>
                    <a:ext uri="{FF2B5EF4-FFF2-40B4-BE49-F238E27FC236}">
                      <a16:creationId xmlns:a16="http://schemas.microsoft.com/office/drawing/2014/main" id="{B773C0BF-BE29-47AD-9797-1EBC2EE9B00D}"/>
                    </a:ext>
                  </a:extLst>
                </p:cNvPr>
                <p:cNvPicPr/>
                <p:nvPr/>
              </p:nvPicPr>
              <p:blipFill>
                <a:blip r:embed="rId250"/>
                <a:stretch>
                  <a:fillRect/>
                </a:stretch>
              </p:blipFill>
              <p:spPr>
                <a:xfrm>
                  <a:off x="7699317" y="6088485"/>
                  <a:ext cx="96120" cy="22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1">
            <p14:nvContentPartPr>
              <p14:cNvPr id="75" name="Freihand 74">
                <a:extLst>
                  <a:ext uri="{FF2B5EF4-FFF2-40B4-BE49-F238E27FC236}">
                    <a16:creationId xmlns:a16="http://schemas.microsoft.com/office/drawing/2014/main" id="{6F66698C-F379-45B3-9190-A21150A4C1E4}"/>
                  </a:ext>
                </a:extLst>
              </p14:cNvPr>
              <p14:cNvContentPartPr/>
              <p14:nvPr/>
            </p14:nvContentPartPr>
            <p14:xfrm>
              <a:off x="2829597" y="114285"/>
              <a:ext cx="4722120" cy="656280"/>
            </p14:xfrm>
          </p:contentPart>
        </mc:Choice>
        <mc:Fallback>
          <p:pic>
            <p:nvPicPr>
              <p:cNvPr id="75" name="Freihand 74">
                <a:extLst>
                  <a:ext uri="{FF2B5EF4-FFF2-40B4-BE49-F238E27FC236}">
                    <a16:creationId xmlns:a16="http://schemas.microsoft.com/office/drawing/2014/main" id="{6F66698C-F379-45B3-9190-A21150A4C1E4}"/>
                  </a:ext>
                </a:extLst>
              </p:cNvPr>
              <p:cNvPicPr/>
              <p:nvPr/>
            </p:nvPicPr>
            <p:blipFill>
              <a:blip r:embed="rId252"/>
              <a:stretch>
                <a:fillRect/>
              </a:stretch>
            </p:blipFill>
            <p:spPr>
              <a:xfrm>
                <a:off x="2825277" y="109965"/>
                <a:ext cx="4730760" cy="664920"/>
              </a:xfrm>
              <a:prstGeom prst="rect">
                <a:avLst/>
              </a:prstGeom>
            </p:spPr>
          </p:pic>
        </mc:Fallback>
      </mc:AlternateContent>
      <p:grpSp>
        <p:nvGrpSpPr>
          <p:cNvPr id="78" name="Gruppieren 77">
            <a:extLst>
              <a:ext uri="{FF2B5EF4-FFF2-40B4-BE49-F238E27FC236}">
                <a16:creationId xmlns:a16="http://schemas.microsoft.com/office/drawing/2014/main" id="{611908F2-8D96-4B92-A823-8A673F290800}"/>
              </a:ext>
            </a:extLst>
          </p:cNvPr>
          <p:cNvGrpSpPr/>
          <p:nvPr/>
        </p:nvGrpSpPr>
        <p:grpSpPr>
          <a:xfrm>
            <a:off x="7767357" y="529365"/>
            <a:ext cx="526680" cy="148320"/>
            <a:chOff x="7767357" y="529365"/>
            <a:chExt cx="526680" cy="148320"/>
          </a:xfrm>
        </p:grpSpPr>
        <mc:AlternateContent xmlns:mc="http://schemas.openxmlformats.org/markup-compatibility/2006">
          <mc:Choice xmlns:p14="http://schemas.microsoft.com/office/powerpoint/2010/main" Requires="p14">
            <p:contentPart p14:bwMode="auto" r:id="rId253">
              <p14:nvContentPartPr>
                <p14:cNvPr id="76" name="Freihand 75">
                  <a:extLst>
                    <a:ext uri="{FF2B5EF4-FFF2-40B4-BE49-F238E27FC236}">
                      <a16:creationId xmlns:a16="http://schemas.microsoft.com/office/drawing/2014/main" id="{65291266-CEC7-48C9-AFF8-1457449FC852}"/>
                    </a:ext>
                  </a:extLst>
                </p14:cNvPr>
                <p14:cNvContentPartPr/>
                <p14:nvPr/>
              </p14:nvContentPartPr>
              <p14:xfrm>
                <a:off x="7847277" y="572205"/>
                <a:ext cx="446760" cy="55440"/>
              </p14:xfrm>
            </p:contentPart>
          </mc:Choice>
          <mc:Fallback>
            <p:pic>
              <p:nvPicPr>
                <p:cNvPr id="76" name="Freihand 75">
                  <a:extLst>
                    <a:ext uri="{FF2B5EF4-FFF2-40B4-BE49-F238E27FC236}">
                      <a16:creationId xmlns:a16="http://schemas.microsoft.com/office/drawing/2014/main" id="{65291266-CEC7-48C9-AFF8-1457449FC852}"/>
                    </a:ext>
                  </a:extLst>
                </p:cNvPr>
                <p:cNvPicPr/>
                <p:nvPr/>
              </p:nvPicPr>
              <p:blipFill>
                <a:blip r:embed="rId254"/>
                <a:stretch>
                  <a:fillRect/>
                </a:stretch>
              </p:blipFill>
              <p:spPr>
                <a:xfrm>
                  <a:off x="7842957" y="567885"/>
                  <a:ext cx="455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77" name="Freihand 76">
                  <a:extLst>
                    <a:ext uri="{FF2B5EF4-FFF2-40B4-BE49-F238E27FC236}">
                      <a16:creationId xmlns:a16="http://schemas.microsoft.com/office/drawing/2014/main" id="{BAF6BEEB-607B-4375-BCFA-5B3ED38D738A}"/>
                    </a:ext>
                  </a:extLst>
                </p14:cNvPr>
                <p14:cNvContentPartPr/>
                <p14:nvPr/>
              </p14:nvContentPartPr>
              <p14:xfrm>
                <a:off x="7767357" y="529365"/>
                <a:ext cx="246240" cy="148320"/>
              </p14:xfrm>
            </p:contentPart>
          </mc:Choice>
          <mc:Fallback>
            <p:pic>
              <p:nvPicPr>
                <p:cNvPr id="77" name="Freihand 76">
                  <a:extLst>
                    <a:ext uri="{FF2B5EF4-FFF2-40B4-BE49-F238E27FC236}">
                      <a16:creationId xmlns:a16="http://schemas.microsoft.com/office/drawing/2014/main" id="{BAF6BEEB-607B-4375-BCFA-5B3ED38D738A}"/>
                    </a:ext>
                  </a:extLst>
                </p:cNvPr>
                <p:cNvPicPr/>
                <p:nvPr/>
              </p:nvPicPr>
              <p:blipFill>
                <a:blip r:embed="rId256"/>
                <a:stretch>
                  <a:fillRect/>
                </a:stretch>
              </p:blipFill>
              <p:spPr>
                <a:xfrm>
                  <a:off x="7763037" y="525045"/>
                  <a:ext cx="254880" cy="156960"/>
                </a:xfrm>
                <a:prstGeom prst="rect">
                  <a:avLst/>
                </a:prstGeom>
              </p:spPr>
            </p:pic>
          </mc:Fallback>
        </mc:AlternateContent>
      </p:grpSp>
      <p:grpSp>
        <p:nvGrpSpPr>
          <p:cNvPr id="82" name="Gruppieren 81">
            <a:extLst>
              <a:ext uri="{FF2B5EF4-FFF2-40B4-BE49-F238E27FC236}">
                <a16:creationId xmlns:a16="http://schemas.microsoft.com/office/drawing/2014/main" id="{5EB30171-C77D-4913-B381-5D2B42B10D8F}"/>
              </a:ext>
            </a:extLst>
          </p:cNvPr>
          <p:cNvGrpSpPr/>
          <p:nvPr/>
        </p:nvGrpSpPr>
        <p:grpSpPr>
          <a:xfrm>
            <a:off x="8671677" y="456285"/>
            <a:ext cx="408240" cy="159120"/>
            <a:chOff x="8671677" y="456285"/>
            <a:chExt cx="408240" cy="159120"/>
          </a:xfrm>
        </p:grpSpPr>
        <mc:AlternateContent xmlns:mc="http://schemas.openxmlformats.org/markup-compatibility/2006">
          <mc:Choice xmlns:p14="http://schemas.microsoft.com/office/powerpoint/2010/main" Requires="p14">
            <p:contentPart p14:bwMode="auto" r:id="rId257">
              <p14:nvContentPartPr>
                <p14:cNvPr id="79" name="Freihand 78">
                  <a:extLst>
                    <a:ext uri="{FF2B5EF4-FFF2-40B4-BE49-F238E27FC236}">
                      <a16:creationId xmlns:a16="http://schemas.microsoft.com/office/drawing/2014/main" id="{8C403C8E-DF01-4EE2-90E2-762DB5C80AAD}"/>
                    </a:ext>
                  </a:extLst>
                </p14:cNvPr>
                <p14:cNvContentPartPr/>
                <p14:nvPr/>
              </p14:nvContentPartPr>
              <p14:xfrm>
                <a:off x="8671677" y="459525"/>
                <a:ext cx="250920" cy="143280"/>
              </p14:xfrm>
            </p:contentPart>
          </mc:Choice>
          <mc:Fallback>
            <p:pic>
              <p:nvPicPr>
                <p:cNvPr id="79" name="Freihand 78">
                  <a:extLst>
                    <a:ext uri="{FF2B5EF4-FFF2-40B4-BE49-F238E27FC236}">
                      <a16:creationId xmlns:a16="http://schemas.microsoft.com/office/drawing/2014/main" id="{8C403C8E-DF01-4EE2-90E2-762DB5C80AAD}"/>
                    </a:ext>
                  </a:extLst>
                </p:cNvPr>
                <p:cNvPicPr/>
                <p:nvPr/>
              </p:nvPicPr>
              <p:blipFill>
                <a:blip r:embed="rId258"/>
                <a:stretch>
                  <a:fillRect/>
                </a:stretch>
              </p:blipFill>
              <p:spPr>
                <a:xfrm>
                  <a:off x="8667357" y="455205"/>
                  <a:ext cx="259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80" name="Freihand 79">
                  <a:extLst>
                    <a:ext uri="{FF2B5EF4-FFF2-40B4-BE49-F238E27FC236}">
                      <a16:creationId xmlns:a16="http://schemas.microsoft.com/office/drawing/2014/main" id="{ADA91B90-A37C-4C6C-ACA1-DB815F081621}"/>
                    </a:ext>
                  </a:extLst>
                </p14:cNvPr>
                <p14:cNvContentPartPr/>
                <p14:nvPr/>
              </p14:nvContentPartPr>
              <p14:xfrm>
                <a:off x="8940957" y="456285"/>
                <a:ext cx="32760" cy="159120"/>
              </p14:xfrm>
            </p:contentPart>
          </mc:Choice>
          <mc:Fallback>
            <p:pic>
              <p:nvPicPr>
                <p:cNvPr id="80" name="Freihand 79">
                  <a:extLst>
                    <a:ext uri="{FF2B5EF4-FFF2-40B4-BE49-F238E27FC236}">
                      <a16:creationId xmlns:a16="http://schemas.microsoft.com/office/drawing/2014/main" id="{ADA91B90-A37C-4C6C-ACA1-DB815F081621}"/>
                    </a:ext>
                  </a:extLst>
                </p:cNvPr>
                <p:cNvPicPr/>
                <p:nvPr/>
              </p:nvPicPr>
              <p:blipFill>
                <a:blip r:embed="rId260"/>
                <a:stretch>
                  <a:fillRect/>
                </a:stretch>
              </p:blipFill>
              <p:spPr>
                <a:xfrm>
                  <a:off x="8936637" y="451965"/>
                  <a:ext cx="41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81" name="Freihand 80">
                  <a:extLst>
                    <a:ext uri="{FF2B5EF4-FFF2-40B4-BE49-F238E27FC236}">
                      <a16:creationId xmlns:a16="http://schemas.microsoft.com/office/drawing/2014/main" id="{56D4FA2E-7737-412E-B131-7403CD35C7D0}"/>
                    </a:ext>
                  </a:extLst>
                </p14:cNvPr>
                <p14:cNvContentPartPr/>
                <p14:nvPr/>
              </p14:nvContentPartPr>
              <p14:xfrm>
                <a:off x="9006477" y="522525"/>
                <a:ext cx="73440" cy="83160"/>
              </p14:xfrm>
            </p:contentPart>
          </mc:Choice>
          <mc:Fallback>
            <p:pic>
              <p:nvPicPr>
                <p:cNvPr id="81" name="Freihand 80">
                  <a:extLst>
                    <a:ext uri="{FF2B5EF4-FFF2-40B4-BE49-F238E27FC236}">
                      <a16:creationId xmlns:a16="http://schemas.microsoft.com/office/drawing/2014/main" id="{56D4FA2E-7737-412E-B131-7403CD35C7D0}"/>
                    </a:ext>
                  </a:extLst>
                </p:cNvPr>
                <p:cNvPicPr/>
                <p:nvPr/>
              </p:nvPicPr>
              <p:blipFill>
                <a:blip r:embed="rId262"/>
                <a:stretch>
                  <a:fillRect/>
                </a:stretch>
              </p:blipFill>
              <p:spPr>
                <a:xfrm>
                  <a:off x="9002157" y="518205"/>
                  <a:ext cx="82080" cy="91800"/>
                </a:xfrm>
                <a:prstGeom prst="rect">
                  <a:avLst/>
                </a:prstGeom>
              </p:spPr>
            </p:pic>
          </mc:Fallback>
        </mc:AlternateContent>
      </p:grpSp>
      <p:grpSp>
        <p:nvGrpSpPr>
          <p:cNvPr id="107" name="Gruppieren 106">
            <a:extLst>
              <a:ext uri="{FF2B5EF4-FFF2-40B4-BE49-F238E27FC236}">
                <a16:creationId xmlns:a16="http://schemas.microsoft.com/office/drawing/2014/main" id="{E57D61DC-2976-4C0F-B499-900EAEA87E2A}"/>
              </a:ext>
            </a:extLst>
          </p:cNvPr>
          <p:cNvGrpSpPr/>
          <p:nvPr/>
        </p:nvGrpSpPr>
        <p:grpSpPr>
          <a:xfrm>
            <a:off x="9303117" y="367725"/>
            <a:ext cx="2456640" cy="691560"/>
            <a:chOff x="9303117" y="367725"/>
            <a:chExt cx="2456640" cy="691560"/>
          </a:xfrm>
        </p:grpSpPr>
        <mc:AlternateContent xmlns:mc="http://schemas.openxmlformats.org/markup-compatibility/2006">
          <mc:Choice xmlns:p14="http://schemas.microsoft.com/office/powerpoint/2010/main" Requires="p14">
            <p:contentPart p14:bwMode="auto" r:id="rId263">
              <p14:nvContentPartPr>
                <p14:cNvPr id="83" name="Freihand 82">
                  <a:extLst>
                    <a:ext uri="{FF2B5EF4-FFF2-40B4-BE49-F238E27FC236}">
                      <a16:creationId xmlns:a16="http://schemas.microsoft.com/office/drawing/2014/main" id="{0B46AFEE-68DB-443B-9FAA-F42B21D77C93}"/>
                    </a:ext>
                  </a:extLst>
                </p14:cNvPr>
                <p14:cNvContentPartPr/>
                <p14:nvPr/>
              </p14:nvContentPartPr>
              <p14:xfrm>
                <a:off x="9303117" y="497325"/>
                <a:ext cx="92880" cy="94320"/>
              </p14:xfrm>
            </p:contentPart>
          </mc:Choice>
          <mc:Fallback>
            <p:pic>
              <p:nvPicPr>
                <p:cNvPr id="83" name="Freihand 82">
                  <a:extLst>
                    <a:ext uri="{FF2B5EF4-FFF2-40B4-BE49-F238E27FC236}">
                      <a16:creationId xmlns:a16="http://schemas.microsoft.com/office/drawing/2014/main" id="{0B46AFEE-68DB-443B-9FAA-F42B21D77C93}"/>
                    </a:ext>
                  </a:extLst>
                </p:cNvPr>
                <p:cNvPicPr/>
                <p:nvPr/>
              </p:nvPicPr>
              <p:blipFill>
                <a:blip r:embed="rId264"/>
                <a:stretch>
                  <a:fillRect/>
                </a:stretch>
              </p:blipFill>
              <p:spPr>
                <a:xfrm>
                  <a:off x="9298797" y="493005"/>
                  <a:ext cx="101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84" name="Freihand 83">
                  <a:extLst>
                    <a:ext uri="{FF2B5EF4-FFF2-40B4-BE49-F238E27FC236}">
                      <a16:creationId xmlns:a16="http://schemas.microsoft.com/office/drawing/2014/main" id="{7748F565-7804-4188-BE5F-1BBC92994111}"/>
                    </a:ext>
                  </a:extLst>
                </p14:cNvPr>
                <p14:cNvContentPartPr/>
                <p14:nvPr/>
              </p14:nvContentPartPr>
              <p14:xfrm>
                <a:off x="9421197" y="496605"/>
                <a:ext cx="191880" cy="79560"/>
              </p14:xfrm>
            </p:contentPart>
          </mc:Choice>
          <mc:Fallback>
            <p:pic>
              <p:nvPicPr>
                <p:cNvPr id="84" name="Freihand 83">
                  <a:extLst>
                    <a:ext uri="{FF2B5EF4-FFF2-40B4-BE49-F238E27FC236}">
                      <a16:creationId xmlns:a16="http://schemas.microsoft.com/office/drawing/2014/main" id="{7748F565-7804-4188-BE5F-1BBC92994111}"/>
                    </a:ext>
                  </a:extLst>
                </p:cNvPr>
                <p:cNvPicPr/>
                <p:nvPr/>
              </p:nvPicPr>
              <p:blipFill>
                <a:blip r:embed="rId266"/>
                <a:stretch>
                  <a:fillRect/>
                </a:stretch>
              </p:blipFill>
              <p:spPr>
                <a:xfrm>
                  <a:off x="9416877" y="492285"/>
                  <a:ext cx="200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86" name="Freihand 85">
                  <a:extLst>
                    <a:ext uri="{FF2B5EF4-FFF2-40B4-BE49-F238E27FC236}">
                      <a16:creationId xmlns:a16="http://schemas.microsoft.com/office/drawing/2014/main" id="{18958C7C-89D0-4DFA-A36F-C2FEA88FB75D}"/>
                    </a:ext>
                  </a:extLst>
                </p14:cNvPr>
                <p14:cNvContentPartPr/>
                <p14:nvPr/>
              </p14:nvContentPartPr>
              <p14:xfrm>
                <a:off x="9754917" y="431085"/>
                <a:ext cx="320760" cy="158040"/>
              </p14:xfrm>
            </p:contentPart>
          </mc:Choice>
          <mc:Fallback>
            <p:pic>
              <p:nvPicPr>
                <p:cNvPr id="86" name="Freihand 85">
                  <a:extLst>
                    <a:ext uri="{FF2B5EF4-FFF2-40B4-BE49-F238E27FC236}">
                      <a16:creationId xmlns:a16="http://schemas.microsoft.com/office/drawing/2014/main" id="{18958C7C-89D0-4DFA-A36F-C2FEA88FB75D}"/>
                    </a:ext>
                  </a:extLst>
                </p:cNvPr>
                <p:cNvPicPr/>
                <p:nvPr/>
              </p:nvPicPr>
              <p:blipFill>
                <a:blip r:embed="rId268"/>
                <a:stretch>
                  <a:fillRect/>
                </a:stretch>
              </p:blipFill>
              <p:spPr>
                <a:xfrm>
                  <a:off x="9750597" y="426765"/>
                  <a:ext cx="329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87" name="Freihand 86">
                  <a:extLst>
                    <a:ext uri="{FF2B5EF4-FFF2-40B4-BE49-F238E27FC236}">
                      <a16:creationId xmlns:a16="http://schemas.microsoft.com/office/drawing/2014/main" id="{048F8336-CB4D-42DB-9EAF-0C82193EF62F}"/>
                    </a:ext>
                  </a:extLst>
                </p14:cNvPr>
                <p14:cNvContentPartPr/>
                <p14:nvPr/>
              </p14:nvContentPartPr>
              <p14:xfrm>
                <a:off x="10071717" y="378885"/>
                <a:ext cx="308520" cy="290520"/>
              </p14:xfrm>
            </p:contentPart>
          </mc:Choice>
          <mc:Fallback>
            <p:pic>
              <p:nvPicPr>
                <p:cNvPr id="87" name="Freihand 86">
                  <a:extLst>
                    <a:ext uri="{FF2B5EF4-FFF2-40B4-BE49-F238E27FC236}">
                      <a16:creationId xmlns:a16="http://schemas.microsoft.com/office/drawing/2014/main" id="{048F8336-CB4D-42DB-9EAF-0C82193EF62F}"/>
                    </a:ext>
                  </a:extLst>
                </p:cNvPr>
                <p:cNvPicPr/>
                <p:nvPr/>
              </p:nvPicPr>
              <p:blipFill>
                <a:blip r:embed="rId270"/>
                <a:stretch>
                  <a:fillRect/>
                </a:stretch>
              </p:blipFill>
              <p:spPr>
                <a:xfrm>
                  <a:off x="10067397" y="374565"/>
                  <a:ext cx="3171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88" name="Freihand 87">
                  <a:extLst>
                    <a:ext uri="{FF2B5EF4-FFF2-40B4-BE49-F238E27FC236}">
                      <a16:creationId xmlns:a16="http://schemas.microsoft.com/office/drawing/2014/main" id="{38A4DCCE-93C9-49E8-BAF2-6FA0DD80BAC2}"/>
                    </a:ext>
                  </a:extLst>
                </p14:cNvPr>
                <p14:cNvContentPartPr/>
                <p14:nvPr/>
              </p14:nvContentPartPr>
              <p14:xfrm>
                <a:off x="10571397" y="367725"/>
                <a:ext cx="104040" cy="145800"/>
              </p14:xfrm>
            </p:contentPart>
          </mc:Choice>
          <mc:Fallback>
            <p:pic>
              <p:nvPicPr>
                <p:cNvPr id="88" name="Freihand 87">
                  <a:extLst>
                    <a:ext uri="{FF2B5EF4-FFF2-40B4-BE49-F238E27FC236}">
                      <a16:creationId xmlns:a16="http://schemas.microsoft.com/office/drawing/2014/main" id="{38A4DCCE-93C9-49E8-BAF2-6FA0DD80BAC2}"/>
                    </a:ext>
                  </a:extLst>
                </p:cNvPr>
                <p:cNvPicPr/>
                <p:nvPr/>
              </p:nvPicPr>
              <p:blipFill>
                <a:blip r:embed="rId272"/>
                <a:stretch>
                  <a:fillRect/>
                </a:stretch>
              </p:blipFill>
              <p:spPr>
                <a:xfrm>
                  <a:off x="10567077" y="363405"/>
                  <a:ext cx="1126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89" name="Freihand 88">
                  <a:extLst>
                    <a:ext uri="{FF2B5EF4-FFF2-40B4-BE49-F238E27FC236}">
                      <a16:creationId xmlns:a16="http://schemas.microsoft.com/office/drawing/2014/main" id="{EE131E70-9C4E-40FA-8340-C473E5A731DE}"/>
                    </a:ext>
                  </a:extLst>
                </p14:cNvPr>
                <p14:cNvContentPartPr/>
                <p14:nvPr/>
              </p14:nvContentPartPr>
              <p14:xfrm>
                <a:off x="10718997" y="418125"/>
                <a:ext cx="143640" cy="87120"/>
              </p14:xfrm>
            </p:contentPart>
          </mc:Choice>
          <mc:Fallback>
            <p:pic>
              <p:nvPicPr>
                <p:cNvPr id="89" name="Freihand 88">
                  <a:extLst>
                    <a:ext uri="{FF2B5EF4-FFF2-40B4-BE49-F238E27FC236}">
                      <a16:creationId xmlns:a16="http://schemas.microsoft.com/office/drawing/2014/main" id="{EE131E70-9C4E-40FA-8340-C473E5A731DE}"/>
                    </a:ext>
                  </a:extLst>
                </p:cNvPr>
                <p:cNvPicPr/>
                <p:nvPr/>
              </p:nvPicPr>
              <p:blipFill>
                <a:blip r:embed="rId274"/>
                <a:stretch>
                  <a:fillRect/>
                </a:stretch>
              </p:blipFill>
              <p:spPr>
                <a:xfrm>
                  <a:off x="10714677" y="413805"/>
                  <a:ext cx="152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90" name="Freihand 89">
                  <a:extLst>
                    <a:ext uri="{FF2B5EF4-FFF2-40B4-BE49-F238E27FC236}">
                      <a16:creationId xmlns:a16="http://schemas.microsoft.com/office/drawing/2014/main" id="{F928ED0F-8EAE-44A6-BE1A-1D006295E5A9}"/>
                    </a:ext>
                  </a:extLst>
                </p14:cNvPr>
                <p14:cNvContentPartPr/>
                <p14:nvPr/>
              </p14:nvContentPartPr>
              <p14:xfrm>
                <a:off x="9323637" y="830325"/>
                <a:ext cx="298440" cy="109080"/>
              </p14:xfrm>
            </p:contentPart>
          </mc:Choice>
          <mc:Fallback>
            <p:pic>
              <p:nvPicPr>
                <p:cNvPr id="90" name="Freihand 89">
                  <a:extLst>
                    <a:ext uri="{FF2B5EF4-FFF2-40B4-BE49-F238E27FC236}">
                      <a16:creationId xmlns:a16="http://schemas.microsoft.com/office/drawing/2014/main" id="{F928ED0F-8EAE-44A6-BE1A-1D006295E5A9}"/>
                    </a:ext>
                  </a:extLst>
                </p:cNvPr>
                <p:cNvPicPr/>
                <p:nvPr/>
              </p:nvPicPr>
              <p:blipFill>
                <a:blip r:embed="rId276"/>
                <a:stretch>
                  <a:fillRect/>
                </a:stretch>
              </p:blipFill>
              <p:spPr>
                <a:xfrm>
                  <a:off x="9319317" y="826005"/>
                  <a:ext cx="307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91" name="Freihand 90">
                  <a:extLst>
                    <a:ext uri="{FF2B5EF4-FFF2-40B4-BE49-F238E27FC236}">
                      <a16:creationId xmlns:a16="http://schemas.microsoft.com/office/drawing/2014/main" id="{AC5E4370-CE68-4331-97D2-8BC1763665B5}"/>
                    </a:ext>
                  </a:extLst>
                </p14:cNvPr>
                <p14:cNvContentPartPr/>
                <p14:nvPr/>
              </p14:nvContentPartPr>
              <p14:xfrm>
                <a:off x="9585717" y="765885"/>
                <a:ext cx="360" cy="360"/>
              </p14:xfrm>
            </p:contentPart>
          </mc:Choice>
          <mc:Fallback>
            <p:pic>
              <p:nvPicPr>
                <p:cNvPr id="91" name="Freihand 90">
                  <a:extLst>
                    <a:ext uri="{FF2B5EF4-FFF2-40B4-BE49-F238E27FC236}">
                      <a16:creationId xmlns:a16="http://schemas.microsoft.com/office/drawing/2014/main" id="{AC5E4370-CE68-4331-97D2-8BC1763665B5}"/>
                    </a:ext>
                  </a:extLst>
                </p:cNvPr>
                <p:cNvPicPr/>
                <p:nvPr/>
              </p:nvPicPr>
              <p:blipFill>
                <a:blip r:embed="rId94"/>
                <a:stretch>
                  <a:fillRect/>
                </a:stretch>
              </p:blipFill>
              <p:spPr>
                <a:xfrm>
                  <a:off x="9581397" y="7612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92" name="Freihand 91">
                  <a:extLst>
                    <a:ext uri="{FF2B5EF4-FFF2-40B4-BE49-F238E27FC236}">
                      <a16:creationId xmlns:a16="http://schemas.microsoft.com/office/drawing/2014/main" id="{11AC5168-1E73-4381-ADC7-F93BB664180E}"/>
                    </a:ext>
                  </a:extLst>
                </p14:cNvPr>
                <p14:cNvContentPartPr/>
                <p14:nvPr/>
              </p14:nvContentPartPr>
              <p14:xfrm>
                <a:off x="9743397" y="767685"/>
                <a:ext cx="270000" cy="195480"/>
              </p14:xfrm>
            </p:contentPart>
          </mc:Choice>
          <mc:Fallback>
            <p:pic>
              <p:nvPicPr>
                <p:cNvPr id="92" name="Freihand 91">
                  <a:extLst>
                    <a:ext uri="{FF2B5EF4-FFF2-40B4-BE49-F238E27FC236}">
                      <a16:creationId xmlns:a16="http://schemas.microsoft.com/office/drawing/2014/main" id="{11AC5168-1E73-4381-ADC7-F93BB664180E}"/>
                    </a:ext>
                  </a:extLst>
                </p:cNvPr>
                <p:cNvPicPr/>
                <p:nvPr/>
              </p:nvPicPr>
              <p:blipFill>
                <a:blip r:embed="rId279"/>
                <a:stretch>
                  <a:fillRect/>
                </a:stretch>
              </p:blipFill>
              <p:spPr>
                <a:xfrm>
                  <a:off x="9739077" y="763365"/>
                  <a:ext cx="2786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93" name="Freihand 92">
                  <a:extLst>
                    <a:ext uri="{FF2B5EF4-FFF2-40B4-BE49-F238E27FC236}">
                      <a16:creationId xmlns:a16="http://schemas.microsoft.com/office/drawing/2014/main" id="{315AF413-C61C-4D2C-B77A-96D73ED662D2}"/>
                    </a:ext>
                  </a:extLst>
                </p14:cNvPr>
                <p14:cNvContentPartPr/>
                <p14:nvPr/>
              </p14:nvContentPartPr>
              <p14:xfrm>
                <a:off x="9966597" y="730965"/>
                <a:ext cx="59400" cy="30960"/>
              </p14:xfrm>
            </p:contentPart>
          </mc:Choice>
          <mc:Fallback>
            <p:pic>
              <p:nvPicPr>
                <p:cNvPr id="93" name="Freihand 92">
                  <a:extLst>
                    <a:ext uri="{FF2B5EF4-FFF2-40B4-BE49-F238E27FC236}">
                      <a16:creationId xmlns:a16="http://schemas.microsoft.com/office/drawing/2014/main" id="{315AF413-C61C-4D2C-B77A-96D73ED662D2}"/>
                    </a:ext>
                  </a:extLst>
                </p:cNvPr>
                <p:cNvPicPr/>
                <p:nvPr/>
              </p:nvPicPr>
              <p:blipFill>
                <a:blip r:embed="rId281"/>
                <a:stretch>
                  <a:fillRect/>
                </a:stretch>
              </p:blipFill>
              <p:spPr>
                <a:xfrm>
                  <a:off x="9962277" y="726645"/>
                  <a:ext cx="68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94" name="Freihand 93">
                  <a:extLst>
                    <a:ext uri="{FF2B5EF4-FFF2-40B4-BE49-F238E27FC236}">
                      <a16:creationId xmlns:a16="http://schemas.microsoft.com/office/drawing/2014/main" id="{0672273F-D418-4B28-8A25-377A6567B106}"/>
                    </a:ext>
                  </a:extLst>
                </p14:cNvPr>
                <p14:cNvContentPartPr/>
                <p14:nvPr/>
              </p14:nvContentPartPr>
              <p14:xfrm>
                <a:off x="10032837" y="743565"/>
                <a:ext cx="165240" cy="137160"/>
              </p14:xfrm>
            </p:contentPart>
          </mc:Choice>
          <mc:Fallback>
            <p:pic>
              <p:nvPicPr>
                <p:cNvPr id="94" name="Freihand 93">
                  <a:extLst>
                    <a:ext uri="{FF2B5EF4-FFF2-40B4-BE49-F238E27FC236}">
                      <a16:creationId xmlns:a16="http://schemas.microsoft.com/office/drawing/2014/main" id="{0672273F-D418-4B28-8A25-377A6567B106}"/>
                    </a:ext>
                  </a:extLst>
                </p:cNvPr>
                <p:cNvPicPr/>
                <p:nvPr/>
              </p:nvPicPr>
              <p:blipFill>
                <a:blip r:embed="rId283"/>
                <a:stretch>
                  <a:fillRect/>
                </a:stretch>
              </p:blipFill>
              <p:spPr>
                <a:xfrm>
                  <a:off x="10028517" y="739245"/>
                  <a:ext cx="173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95" name="Freihand 94">
                  <a:extLst>
                    <a:ext uri="{FF2B5EF4-FFF2-40B4-BE49-F238E27FC236}">
                      <a16:creationId xmlns:a16="http://schemas.microsoft.com/office/drawing/2014/main" id="{18B9F53A-A8EB-4931-8D0A-9CB4EC0075BA}"/>
                    </a:ext>
                  </a:extLst>
                </p14:cNvPr>
                <p14:cNvContentPartPr/>
                <p14:nvPr/>
              </p14:nvContentPartPr>
              <p14:xfrm>
                <a:off x="10388157" y="816285"/>
                <a:ext cx="231480" cy="47160"/>
              </p14:xfrm>
            </p:contentPart>
          </mc:Choice>
          <mc:Fallback>
            <p:pic>
              <p:nvPicPr>
                <p:cNvPr id="95" name="Freihand 94">
                  <a:extLst>
                    <a:ext uri="{FF2B5EF4-FFF2-40B4-BE49-F238E27FC236}">
                      <a16:creationId xmlns:a16="http://schemas.microsoft.com/office/drawing/2014/main" id="{18B9F53A-A8EB-4931-8D0A-9CB4EC0075BA}"/>
                    </a:ext>
                  </a:extLst>
                </p:cNvPr>
                <p:cNvPicPr/>
                <p:nvPr/>
              </p:nvPicPr>
              <p:blipFill>
                <a:blip r:embed="rId285"/>
                <a:stretch>
                  <a:fillRect/>
                </a:stretch>
              </p:blipFill>
              <p:spPr>
                <a:xfrm>
                  <a:off x="10383837" y="811965"/>
                  <a:ext cx="2401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96" name="Freihand 95">
                  <a:extLst>
                    <a:ext uri="{FF2B5EF4-FFF2-40B4-BE49-F238E27FC236}">
                      <a16:creationId xmlns:a16="http://schemas.microsoft.com/office/drawing/2014/main" id="{2BF44703-31E4-47B1-BEC5-026921306101}"/>
                    </a:ext>
                  </a:extLst>
                </p14:cNvPr>
                <p14:cNvContentPartPr/>
                <p14:nvPr/>
              </p14:nvContentPartPr>
              <p14:xfrm>
                <a:off x="10579317" y="724125"/>
                <a:ext cx="360" cy="360"/>
              </p14:xfrm>
            </p:contentPart>
          </mc:Choice>
          <mc:Fallback>
            <p:pic>
              <p:nvPicPr>
                <p:cNvPr id="96" name="Freihand 95">
                  <a:extLst>
                    <a:ext uri="{FF2B5EF4-FFF2-40B4-BE49-F238E27FC236}">
                      <a16:creationId xmlns:a16="http://schemas.microsoft.com/office/drawing/2014/main" id="{2BF44703-31E4-47B1-BEC5-026921306101}"/>
                    </a:ext>
                  </a:extLst>
                </p:cNvPr>
                <p:cNvPicPr/>
                <p:nvPr/>
              </p:nvPicPr>
              <p:blipFill>
                <a:blip r:embed="rId94"/>
                <a:stretch>
                  <a:fillRect/>
                </a:stretch>
              </p:blipFill>
              <p:spPr>
                <a:xfrm>
                  <a:off x="10574997" y="7198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98" name="Freihand 97">
                  <a:extLst>
                    <a:ext uri="{FF2B5EF4-FFF2-40B4-BE49-F238E27FC236}">
                      <a16:creationId xmlns:a16="http://schemas.microsoft.com/office/drawing/2014/main" id="{FBA26C76-73B2-4A74-A0A2-DAF89F641426}"/>
                    </a:ext>
                  </a:extLst>
                </p14:cNvPr>
                <p14:cNvContentPartPr/>
                <p14:nvPr/>
              </p14:nvContentPartPr>
              <p14:xfrm>
                <a:off x="10766877" y="791805"/>
                <a:ext cx="120600" cy="267480"/>
              </p14:xfrm>
            </p:contentPart>
          </mc:Choice>
          <mc:Fallback>
            <p:pic>
              <p:nvPicPr>
                <p:cNvPr id="98" name="Freihand 97">
                  <a:extLst>
                    <a:ext uri="{FF2B5EF4-FFF2-40B4-BE49-F238E27FC236}">
                      <a16:creationId xmlns:a16="http://schemas.microsoft.com/office/drawing/2014/main" id="{FBA26C76-73B2-4A74-A0A2-DAF89F641426}"/>
                    </a:ext>
                  </a:extLst>
                </p:cNvPr>
                <p:cNvPicPr/>
                <p:nvPr/>
              </p:nvPicPr>
              <p:blipFill>
                <a:blip r:embed="rId288"/>
                <a:stretch>
                  <a:fillRect/>
                </a:stretch>
              </p:blipFill>
              <p:spPr>
                <a:xfrm>
                  <a:off x="10762557" y="787485"/>
                  <a:ext cx="1292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99" name="Freihand 98">
                  <a:extLst>
                    <a:ext uri="{FF2B5EF4-FFF2-40B4-BE49-F238E27FC236}">
                      <a16:creationId xmlns:a16="http://schemas.microsoft.com/office/drawing/2014/main" id="{E4E6F915-EA29-4AC3-BE81-8C4FD419B57D}"/>
                    </a:ext>
                  </a:extLst>
                </p14:cNvPr>
                <p14:cNvContentPartPr/>
                <p14:nvPr/>
              </p14:nvContentPartPr>
              <p14:xfrm>
                <a:off x="10914117" y="776685"/>
                <a:ext cx="78120" cy="76680"/>
              </p14:xfrm>
            </p:contentPart>
          </mc:Choice>
          <mc:Fallback>
            <p:pic>
              <p:nvPicPr>
                <p:cNvPr id="99" name="Freihand 98">
                  <a:extLst>
                    <a:ext uri="{FF2B5EF4-FFF2-40B4-BE49-F238E27FC236}">
                      <a16:creationId xmlns:a16="http://schemas.microsoft.com/office/drawing/2014/main" id="{E4E6F915-EA29-4AC3-BE81-8C4FD419B57D}"/>
                    </a:ext>
                  </a:extLst>
                </p:cNvPr>
                <p:cNvPicPr/>
                <p:nvPr/>
              </p:nvPicPr>
              <p:blipFill>
                <a:blip r:embed="rId290"/>
                <a:stretch>
                  <a:fillRect/>
                </a:stretch>
              </p:blipFill>
              <p:spPr>
                <a:xfrm>
                  <a:off x="10909797" y="772365"/>
                  <a:ext cx="86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00" name="Freihand 99">
                  <a:extLst>
                    <a:ext uri="{FF2B5EF4-FFF2-40B4-BE49-F238E27FC236}">
                      <a16:creationId xmlns:a16="http://schemas.microsoft.com/office/drawing/2014/main" id="{B362F1E1-007E-4940-93FF-4EEC1CB8A40B}"/>
                    </a:ext>
                  </a:extLst>
                </p14:cNvPr>
                <p14:cNvContentPartPr/>
                <p14:nvPr/>
              </p14:nvContentPartPr>
              <p14:xfrm>
                <a:off x="11002677" y="777405"/>
                <a:ext cx="91080" cy="54360"/>
              </p14:xfrm>
            </p:contentPart>
          </mc:Choice>
          <mc:Fallback>
            <p:pic>
              <p:nvPicPr>
                <p:cNvPr id="100" name="Freihand 99">
                  <a:extLst>
                    <a:ext uri="{FF2B5EF4-FFF2-40B4-BE49-F238E27FC236}">
                      <a16:creationId xmlns:a16="http://schemas.microsoft.com/office/drawing/2014/main" id="{B362F1E1-007E-4940-93FF-4EEC1CB8A40B}"/>
                    </a:ext>
                  </a:extLst>
                </p:cNvPr>
                <p:cNvPicPr/>
                <p:nvPr/>
              </p:nvPicPr>
              <p:blipFill>
                <a:blip r:embed="rId292"/>
                <a:stretch>
                  <a:fillRect/>
                </a:stretch>
              </p:blipFill>
              <p:spPr>
                <a:xfrm>
                  <a:off x="10998357" y="773085"/>
                  <a:ext cx="99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01" name="Freihand 100">
                  <a:extLst>
                    <a:ext uri="{FF2B5EF4-FFF2-40B4-BE49-F238E27FC236}">
                      <a16:creationId xmlns:a16="http://schemas.microsoft.com/office/drawing/2014/main" id="{454830B3-CC1F-4CF3-9D7C-000397A3FA73}"/>
                    </a:ext>
                  </a:extLst>
                </p14:cNvPr>
                <p14:cNvContentPartPr/>
                <p14:nvPr/>
              </p14:nvContentPartPr>
              <p14:xfrm>
                <a:off x="11097357" y="769125"/>
                <a:ext cx="119160" cy="61920"/>
              </p14:xfrm>
            </p:contentPart>
          </mc:Choice>
          <mc:Fallback>
            <p:pic>
              <p:nvPicPr>
                <p:cNvPr id="101" name="Freihand 100">
                  <a:extLst>
                    <a:ext uri="{FF2B5EF4-FFF2-40B4-BE49-F238E27FC236}">
                      <a16:creationId xmlns:a16="http://schemas.microsoft.com/office/drawing/2014/main" id="{454830B3-CC1F-4CF3-9D7C-000397A3FA73}"/>
                    </a:ext>
                  </a:extLst>
                </p:cNvPr>
                <p:cNvPicPr/>
                <p:nvPr/>
              </p:nvPicPr>
              <p:blipFill>
                <a:blip r:embed="rId294"/>
                <a:stretch>
                  <a:fillRect/>
                </a:stretch>
              </p:blipFill>
              <p:spPr>
                <a:xfrm>
                  <a:off x="11093037" y="764805"/>
                  <a:ext cx="127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02" name="Freihand 101">
                  <a:extLst>
                    <a:ext uri="{FF2B5EF4-FFF2-40B4-BE49-F238E27FC236}">
                      <a16:creationId xmlns:a16="http://schemas.microsoft.com/office/drawing/2014/main" id="{44111616-9895-4920-899F-812DAB387D0F}"/>
                    </a:ext>
                  </a:extLst>
                </p14:cNvPr>
                <p14:cNvContentPartPr/>
                <p14:nvPr/>
              </p14:nvContentPartPr>
              <p14:xfrm>
                <a:off x="11230917" y="660405"/>
                <a:ext cx="126720" cy="157680"/>
              </p14:xfrm>
            </p:contentPart>
          </mc:Choice>
          <mc:Fallback>
            <p:pic>
              <p:nvPicPr>
                <p:cNvPr id="102" name="Freihand 101">
                  <a:extLst>
                    <a:ext uri="{FF2B5EF4-FFF2-40B4-BE49-F238E27FC236}">
                      <a16:creationId xmlns:a16="http://schemas.microsoft.com/office/drawing/2014/main" id="{44111616-9895-4920-899F-812DAB387D0F}"/>
                    </a:ext>
                  </a:extLst>
                </p:cNvPr>
                <p:cNvPicPr/>
                <p:nvPr/>
              </p:nvPicPr>
              <p:blipFill>
                <a:blip r:embed="rId296"/>
                <a:stretch>
                  <a:fillRect/>
                </a:stretch>
              </p:blipFill>
              <p:spPr>
                <a:xfrm>
                  <a:off x="11226597" y="656085"/>
                  <a:ext cx="135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03" name="Freihand 102">
                  <a:extLst>
                    <a:ext uri="{FF2B5EF4-FFF2-40B4-BE49-F238E27FC236}">
                      <a16:creationId xmlns:a16="http://schemas.microsoft.com/office/drawing/2014/main" id="{502A49AC-6A42-426B-89FE-9DD4BD7D3C46}"/>
                    </a:ext>
                  </a:extLst>
                </p14:cNvPr>
                <p14:cNvContentPartPr/>
                <p14:nvPr/>
              </p14:nvContentPartPr>
              <p14:xfrm>
                <a:off x="11350077" y="662925"/>
                <a:ext cx="10440" cy="30240"/>
              </p14:xfrm>
            </p:contentPart>
          </mc:Choice>
          <mc:Fallback>
            <p:pic>
              <p:nvPicPr>
                <p:cNvPr id="103" name="Freihand 102">
                  <a:extLst>
                    <a:ext uri="{FF2B5EF4-FFF2-40B4-BE49-F238E27FC236}">
                      <a16:creationId xmlns:a16="http://schemas.microsoft.com/office/drawing/2014/main" id="{502A49AC-6A42-426B-89FE-9DD4BD7D3C46}"/>
                    </a:ext>
                  </a:extLst>
                </p:cNvPr>
                <p:cNvPicPr/>
                <p:nvPr/>
              </p:nvPicPr>
              <p:blipFill>
                <a:blip r:embed="rId298"/>
                <a:stretch>
                  <a:fillRect/>
                </a:stretch>
              </p:blipFill>
              <p:spPr>
                <a:xfrm>
                  <a:off x="11345757" y="658605"/>
                  <a:ext cx="190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04" name="Freihand 103">
                  <a:extLst>
                    <a:ext uri="{FF2B5EF4-FFF2-40B4-BE49-F238E27FC236}">
                      <a16:creationId xmlns:a16="http://schemas.microsoft.com/office/drawing/2014/main" id="{DC6567F6-0777-47C0-8D4C-B29F756E2C4F}"/>
                    </a:ext>
                  </a:extLst>
                </p14:cNvPr>
                <p14:cNvContentPartPr/>
                <p14:nvPr/>
              </p14:nvContentPartPr>
              <p14:xfrm>
                <a:off x="11369877" y="716205"/>
                <a:ext cx="102240" cy="88560"/>
              </p14:xfrm>
            </p:contentPart>
          </mc:Choice>
          <mc:Fallback>
            <p:pic>
              <p:nvPicPr>
                <p:cNvPr id="104" name="Freihand 103">
                  <a:extLst>
                    <a:ext uri="{FF2B5EF4-FFF2-40B4-BE49-F238E27FC236}">
                      <a16:creationId xmlns:a16="http://schemas.microsoft.com/office/drawing/2014/main" id="{DC6567F6-0777-47C0-8D4C-B29F756E2C4F}"/>
                    </a:ext>
                  </a:extLst>
                </p:cNvPr>
                <p:cNvPicPr/>
                <p:nvPr/>
              </p:nvPicPr>
              <p:blipFill>
                <a:blip r:embed="rId300"/>
                <a:stretch>
                  <a:fillRect/>
                </a:stretch>
              </p:blipFill>
              <p:spPr>
                <a:xfrm>
                  <a:off x="11365557" y="711885"/>
                  <a:ext cx="110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05" name="Freihand 104">
                  <a:extLst>
                    <a:ext uri="{FF2B5EF4-FFF2-40B4-BE49-F238E27FC236}">
                      <a16:creationId xmlns:a16="http://schemas.microsoft.com/office/drawing/2014/main" id="{C2963912-4F39-4B2D-9628-5120EB8ED7B7}"/>
                    </a:ext>
                  </a:extLst>
                </p14:cNvPr>
                <p14:cNvContentPartPr/>
                <p14:nvPr/>
              </p14:nvContentPartPr>
              <p14:xfrm>
                <a:off x="11509917" y="712605"/>
                <a:ext cx="128520" cy="91800"/>
              </p14:xfrm>
            </p:contentPart>
          </mc:Choice>
          <mc:Fallback>
            <p:pic>
              <p:nvPicPr>
                <p:cNvPr id="105" name="Freihand 104">
                  <a:extLst>
                    <a:ext uri="{FF2B5EF4-FFF2-40B4-BE49-F238E27FC236}">
                      <a16:creationId xmlns:a16="http://schemas.microsoft.com/office/drawing/2014/main" id="{C2963912-4F39-4B2D-9628-5120EB8ED7B7}"/>
                    </a:ext>
                  </a:extLst>
                </p:cNvPr>
                <p:cNvPicPr/>
                <p:nvPr/>
              </p:nvPicPr>
              <p:blipFill>
                <a:blip r:embed="rId302"/>
                <a:stretch>
                  <a:fillRect/>
                </a:stretch>
              </p:blipFill>
              <p:spPr>
                <a:xfrm>
                  <a:off x="11505597" y="708285"/>
                  <a:ext cx="137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06" name="Freihand 105">
                  <a:extLst>
                    <a:ext uri="{FF2B5EF4-FFF2-40B4-BE49-F238E27FC236}">
                      <a16:creationId xmlns:a16="http://schemas.microsoft.com/office/drawing/2014/main" id="{D42679D4-C83A-4E48-BFE5-AD1026107CFA}"/>
                    </a:ext>
                  </a:extLst>
                </p14:cNvPr>
                <p14:cNvContentPartPr/>
                <p14:nvPr/>
              </p14:nvContentPartPr>
              <p14:xfrm>
                <a:off x="11726997" y="533685"/>
                <a:ext cx="32760" cy="307800"/>
              </p14:xfrm>
            </p:contentPart>
          </mc:Choice>
          <mc:Fallback>
            <p:pic>
              <p:nvPicPr>
                <p:cNvPr id="106" name="Freihand 105">
                  <a:extLst>
                    <a:ext uri="{FF2B5EF4-FFF2-40B4-BE49-F238E27FC236}">
                      <a16:creationId xmlns:a16="http://schemas.microsoft.com/office/drawing/2014/main" id="{D42679D4-C83A-4E48-BFE5-AD1026107CFA}"/>
                    </a:ext>
                  </a:extLst>
                </p:cNvPr>
                <p:cNvPicPr/>
                <p:nvPr/>
              </p:nvPicPr>
              <p:blipFill>
                <a:blip r:embed="rId304"/>
                <a:stretch>
                  <a:fillRect/>
                </a:stretch>
              </p:blipFill>
              <p:spPr>
                <a:xfrm>
                  <a:off x="11722677" y="529365"/>
                  <a:ext cx="41400" cy="316440"/>
                </a:xfrm>
                <a:prstGeom prst="rect">
                  <a:avLst/>
                </a:prstGeom>
              </p:spPr>
            </p:pic>
          </mc:Fallback>
        </mc:AlternateContent>
      </p:grpSp>
    </p:spTree>
    <p:extLst>
      <p:ext uri="{BB962C8B-B14F-4D97-AF65-F5344CB8AC3E}">
        <p14:creationId xmlns:p14="http://schemas.microsoft.com/office/powerpoint/2010/main" val="35124507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3" name="Grafik 2">
            <a:extLst>
              <a:ext uri="{FF2B5EF4-FFF2-40B4-BE49-F238E27FC236}">
                <a16:creationId xmlns:a16="http://schemas.microsoft.com/office/drawing/2014/main" id="{B2DC6637-DE12-4DD8-BA27-9CE04A1CE681}"/>
              </a:ext>
            </a:extLst>
          </p:cNvPr>
          <p:cNvPicPr>
            <a:picLocks noChangeAspect="1"/>
          </p:cNvPicPr>
          <p:nvPr/>
        </p:nvPicPr>
        <p:blipFill>
          <a:blip r:embed="rId3"/>
          <a:stretch>
            <a:fillRect/>
          </a:stretch>
        </p:blipFill>
        <p:spPr>
          <a:xfrm>
            <a:off x="80791" y="931053"/>
            <a:ext cx="8123913" cy="496941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D0811BF-6E04-46FF-8F2E-59E8103B81DD}"/>
                  </a:ext>
                </a:extLst>
              </p14:cNvPr>
              <p14:cNvContentPartPr/>
              <p14:nvPr/>
            </p14:nvContentPartPr>
            <p14:xfrm>
              <a:off x="5914797" y="5676645"/>
              <a:ext cx="1361880" cy="71280"/>
            </p14:xfrm>
          </p:contentPart>
        </mc:Choice>
        <mc:Fallback>
          <p:pic>
            <p:nvPicPr>
              <p:cNvPr id="2" name="Freihand 1">
                <a:extLst>
                  <a:ext uri="{FF2B5EF4-FFF2-40B4-BE49-F238E27FC236}">
                    <a16:creationId xmlns:a16="http://schemas.microsoft.com/office/drawing/2014/main" id="{6D0811BF-6E04-46FF-8F2E-59E8103B81DD}"/>
                  </a:ext>
                </a:extLst>
              </p:cNvPr>
              <p:cNvPicPr/>
              <p:nvPr/>
            </p:nvPicPr>
            <p:blipFill>
              <a:blip r:embed="rId5"/>
              <a:stretch>
                <a:fillRect/>
              </a:stretch>
            </p:blipFill>
            <p:spPr>
              <a:xfrm>
                <a:off x="5910477" y="5672325"/>
                <a:ext cx="1370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F357E16-3240-4193-B5F8-D1227CF838F7}"/>
                  </a:ext>
                </a:extLst>
              </p14:cNvPr>
              <p14:cNvContentPartPr/>
              <p14:nvPr/>
            </p14:nvContentPartPr>
            <p14:xfrm>
              <a:off x="1144077" y="2639685"/>
              <a:ext cx="705240" cy="437040"/>
            </p14:xfrm>
          </p:contentPart>
        </mc:Choice>
        <mc:Fallback>
          <p:pic>
            <p:nvPicPr>
              <p:cNvPr id="4" name="Freihand 3">
                <a:extLst>
                  <a:ext uri="{FF2B5EF4-FFF2-40B4-BE49-F238E27FC236}">
                    <a16:creationId xmlns:a16="http://schemas.microsoft.com/office/drawing/2014/main" id="{CF357E16-3240-4193-B5F8-D1227CF838F7}"/>
                  </a:ext>
                </a:extLst>
              </p:cNvPr>
              <p:cNvPicPr/>
              <p:nvPr/>
            </p:nvPicPr>
            <p:blipFill>
              <a:blip r:embed="rId7"/>
              <a:stretch>
                <a:fillRect/>
              </a:stretch>
            </p:blipFill>
            <p:spPr>
              <a:xfrm>
                <a:off x="1139757" y="2635365"/>
                <a:ext cx="71388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8" name="Freihand 37">
                <a:extLst>
                  <a:ext uri="{FF2B5EF4-FFF2-40B4-BE49-F238E27FC236}">
                    <a16:creationId xmlns:a16="http://schemas.microsoft.com/office/drawing/2014/main" id="{99C6A5ED-C6A1-4F86-88B7-F570CF14F985}"/>
                  </a:ext>
                </a:extLst>
              </p14:cNvPr>
              <p14:cNvContentPartPr/>
              <p14:nvPr/>
            </p14:nvContentPartPr>
            <p14:xfrm>
              <a:off x="1500837" y="5648925"/>
              <a:ext cx="1197000" cy="46800"/>
            </p14:xfrm>
          </p:contentPart>
        </mc:Choice>
        <mc:Fallback>
          <p:pic>
            <p:nvPicPr>
              <p:cNvPr id="38" name="Freihand 37">
                <a:extLst>
                  <a:ext uri="{FF2B5EF4-FFF2-40B4-BE49-F238E27FC236}">
                    <a16:creationId xmlns:a16="http://schemas.microsoft.com/office/drawing/2014/main" id="{99C6A5ED-C6A1-4F86-88B7-F570CF14F985}"/>
                  </a:ext>
                </a:extLst>
              </p:cNvPr>
              <p:cNvPicPr/>
              <p:nvPr/>
            </p:nvPicPr>
            <p:blipFill>
              <a:blip r:embed="rId9"/>
              <a:stretch>
                <a:fillRect/>
              </a:stretch>
            </p:blipFill>
            <p:spPr>
              <a:xfrm>
                <a:off x="1496517" y="5644605"/>
                <a:ext cx="12056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8" name="Freihand 57">
                <a:extLst>
                  <a:ext uri="{FF2B5EF4-FFF2-40B4-BE49-F238E27FC236}">
                    <a16:creationId xmlns:a16="http://schemas.microsoft.com/office/drawing/2014/main" id="{D0781C53-67D0-4039-AD3B-56EBFAFF1342}"/>
                  </a:ext>
                </a:extLst>
              </p14:cNvPr>
              <p14:cNvContentPartPr/>
              <p14:nvPr/>
            </p14:nvContentPartPr>
            <p14:xfrm>
              <a:off x="2886477" y="5354805"/>
              <a:ext cx="1361520" cy="402120"/>
            </p14:xfrm>
          </p:contentPart>
        </mc:Choice>
        <mc:Fallback>
          <p:pic>
            <p:nvPicPr>
              <p:cNvPr id="58" name="Freihand 57">
                <a:extLst>
                  <a:ext uri="{FF2B5EF4-FFF2-40B4-BE49-F238E27FC236}">
                    <a16:creationId xmlns:a16="http://schemas.microsoft.com/office/drawing/2014/main" id="{D0781C53-67D0-4039-AD3B-56EBFAFF1342}"/>
                  </a:ext>
                </a:extLst>
              </p:cNvPr>
              <p:cNvPicPr/>
              <p:nvPr/>
            </p:nvPicPr>
            <p:blipFill>
              <a:blip r:embed="rId11"/>
              <a:stretch>
                <a:fillRect/>
              </a:stretch>
            </p:blipFill>
            <p:spPr>
              <a:xfrm>
                <a:off x="2882157" y="5350485"/>
                <a:ext cx="1370160" cy="410760"/>
              </a:xfrm>
              <a:prstGeom prst="rect">
                <a:avLst/>
              </a:prstGeom>
            </p:spPr>
          </p:pic>
        </mc:Fallback>
      </mc:AlternateContent>
      <p:grpSp>
        <p:nvGrpSpPr>
          <p:cNvPr id="211980" name="Gruppieren 211979">
            <a:extLst>
              <a:ext uri="{FF2B5EF4-FFF2-40B4-BE49-F238E27FC236}">
                <a16:creationId xmlns:a16="http://schemas.microsoft.com/office/drawing/2014/main" id="{AC309931-131B-4CA5-B7BB-2C8CC020AB4C}"/>
              </a:ext>
            </a:extLst>
          </p:cNvPr>
          <p:cNvGrpSpPr/>
          <p:nvPr/>
        </p:nvGrpSpPr>
        <p:grpSpPr>
          <a:xfrm>
            <a:off x="3058557" y="5987325"/>
            <a:ext cx="1055880" cy="221760"/>
            <a:chOff x="3058557" y="5987325"/>
            <a:chExt cx="1055880" cy="221760"/>
          </a:xfrm>
        </p:grpSpPr>
        <mc:AlternateContent xmlns:mc="http://schemas.openxmlformats.org/markup-compatibility/2006">
          <mc:Choice xmlns:p14="http://schemas.microsoft.com/office/powerpoint/2010/main" Requires="p14">
            <p:contentPart p14:bwMode="auto" r:id="rId12">
              <p14:nvContentPartPr>
                <p14:cNvPr id="211973" name="Freihand 211972">
                  <a:extLst>
                    <a:ext uri="{FF2B5EF4-FFF2-40B4-BE49-F238E27FC236}">
                      <a16:creationId xmlns:a16="http://schemas.microsoft.com/office/drawing/2014/main" id="{7E88792D-B813-490F-9EA1-1152A8836C7D}"/>
                    </a:ext>
                  </a:extLst>
                </p14:cNvPr>
                <p14:cNvContentPartPr/>
                <p14:nvPr/>
              </p14:nvContentPartPr>
              <p14:xfrm>
                <a:off x="3058557" y="6001725"/>
                <a:ext cx="18360" cy="173880"/>
              </p14:xfrm>
            </p:contentPart>
          </mc:Choice>
          <mc:Fallback>
            <p:pic>
              <p:nvPicPr>
                <p:cNvPr id="211973" name="Freihand 211972">
                  <a:extLst>
                    <a:ext uri="{FF2B5EF4-FFF2-40B4-BE49-F238E27FC236}">
                      <a16:creationId xmlns:a16="http://schemas.microsoft.com/office/drawing/2014/main" id="{7E88792D-B813-490F-9EA1-1152A8836C7D}"/>
                    </a:ext>
                  </a:extLst>
                </p:cNvPr>
                <p:cNvPicPr/>
                <p:nvPr/>
              </p:nvPicPr>
              <p:blipFill>
                <a:blip r:embed="rId13"/>
                <a:stretch>
                  <a:fillRect/>
                </a:stretch>
              </p:blipFill>
              <p:spPr>
                <a:xfrm>
                  <a:off x="3054237" y="5997405"/>
                  <a:ext cx="27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1974" name="Freihand 211973">
                  <a:extLst>
                    <a:ext uri="{FF2B5EF4-FFF2-40B4-BE49-F238E27FC236}">
                      <a16:creationId xmlns:a16="http://schemas.microsoft.com/office/drawing/2014/main" id="{0C2CEA0D-8BE4-4268-B273-FFDFAA39FA65}"/>
                    </a:ext>
                  </a:extLst>
                </p14:cNvPr>
                <p14:cNvContentPartPr/>
                <p14:nvPr/>
              </p14:nvContentPartPr>
              <p14:xfrm>
                <a:off x="3183117" y="6006045"/>
                <a:ext cx="73080" cy="171000"/>
              </p14:xfrm>
            </p:contentPart>
          </mc:Choice>
          <mc:Fallback>
            <p:pic>
              <p:nvPicPr>
                <p:cNvPr id="211974" name="Freihand 211973">
                  <a:extLst>
                    <a:ext uri="{FF2B5EF4-FFF2-40B4-BE49-F238E27FC236}">
                      <a16:creationId xmlns:a16="http://schemas.microsoft.com/office/drawing/2014/main" id="{0C2CEA0D-8BE4-4268-B273-FFDFAA39FA65}"/>
                    </a:ext>
                  </a:extLst>
                </p:cNvPr>
                <p:cNvPicPr/>
                <p:nvPr/>
              </p:nvPicPr>
              <p:blipFill>
                <a:blip r:embed="rId15"/>
                <a:stretch>
                  <a:fillRect/>
                </a:stretch>
              </p:blipFill>
              <p:spPr>
                <a:xfrm>
                  <a:off x="3178797" y="6001725"/>
                  <a:ext cx="81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1975" name="Freihand 211974">
                  <a:extLst>
                    <a:ext uri="{FF2B5EF4-FFF2-40B4-BE49-F238E27FC236}">
                      <a16:creationId xmlns:a16="http://schemas.microsoft.com/office/drawing/2014/main" id="{766FA688-AC2C-4942-BA52-1E2748D92E91}"/>
                    </a:ext>
                  </a:extLst>
                </p14:cNvPr>
                <p14:cNvContentPartPr/>
                <p14:nvPr/>
              </p14:nvContentPartPr>
              <p14:xfrm>
                <a:off x="3357717" y="6172365"/>
                <a:ext cx="66960" cy="36720"/>
              </p14:xfrm>
            </p:contentPart>
          </mc:Choice>
          <mc:Fallback>
            <p:pic>
              <p:nvPicPr>
                <p:cNvPr id="211975" name="Freihand 211974">
                  <a:extLst>
                    <a:ext uri="{FF2B5EF4-FFF2-40B4-BE49-F238E27FC236}">
                      <a16:creationId xmlns:a16="http://schemas.microsoft.com/office/drawing/2014/main" id="{766FA688-AC2C-4942-BA52-1E2748D92E91}"/>
                    </a:ext>
                  </a:extLst>
                </p:cNvPr>
                <p:cNvPicPr/>
                <p:nvPr/>
              </p:nvPicPr>
              <p:blipFill>
                <a:blip r:embed="rId17"/>
                <a:stretch>
                  <a:fillRect/>
                </a:stretch>
              </p:blipFill>
              <p:spPr>
                <a:xfrm>
                  <a:off x="3353397" y="6168045"/>
                  <a:ext cx="756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1976" name="Freihand 211975">
                  <a:extLst>
                    <a:ext uri="{FF2B5EF4-FFF2-40B4-BE49-F238E27FC236}">
                      <a16:creationId xmlns:a16="http://schemas.microsoft.com/office/drawing/2014/main" id="{09F8BA3F-8379-49DB-BD80-12231B14A07B}"/>
                    </a:ext>
                  </a:extLst>
                </p14:cNvPr>
                <p14:cNvContentPartPr/>
                <p14:nvPr/>
              </p14:nvContentPartPr>
              <p14:xfrm>
                <a:off x="3491277" y="5987685"/>
                <a:ext cx="143280" cy="202680"/>
              </p14:xfrm>
            </p:contentPart>
          </mc:Choice>
          <mc:Fallback>
            <p:pic>
              <p:nvPicPr>
                <p:cNvPr id="211976" name="Freihand 211975">
                  <a:extLst>
                    <a:ext uri="{FF2B5EF4-FFF2-40B4-BE49-F238E27FC236}">
                      <a16:creationId xmlns:a16="http://schemas.microsoft.com/office/drawing/2014/main" id="{09F8BA3F-8379-49DB-BD80-12231B14A07B}"/>
                    </a:ext>
                  </a:extLst>
                </p:cNvPr>
                <p:cNvPicPr/>
                <p:nvPr/>
              </p:nvPicPr>
              <p:blipFill>
                <a:blip r:embed="rId19"/>
                <a:stretch>
                  <a:fillRect/>
                </a:stretch>
              </p:blipFill>
              <p:spPr>
                <a:xfrm>
                  <a:off x="3486957" y="5983365"/>
                  <a:ext cx="151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11977" name="Freihand 211976">
                  <a:extLst>
                    <a:ext uri="{FF2B5EF4-FFF2-40B4-BE49-F238E27FC236}">
                      <a16:creationId xmlns:a16="http://schemas.microsoft.com/office/drawing/2014/main" id="{803B019E-C85A-49E8-B9E4-F3F096C16545}"/>
                    </a:ext>
                  </a:extLst>
                </p14:cNvPr>
                <p14:cNvContentPartPr/>
                <p14:nvPr/>
              </p14:nvContentPartPr>
              <p14:xfrm>
                <a:off x="3704397" y="6151485"/>
                <a:ext cx="47880" cy="33480"/>
              </p14:xfrm>
            </p:contentPart>
          </mc:Choice>
          <mc:Fallback>
            <p:pic>
              <p:nvPicPr>
                <p:cNvPr id="211977" name="Freihand 211976">
                  <a:extLst>
                    <a:ext uri="{FF2B5EF4-FFF2-40B4-BE49-F238E27FC236}">
                      <a16:creationId xmlns:a16="http://schemas.microsoft.com/office/drawing/2014/main" id="{803B019E-C85A-49E8-B9E4-F3F096C16545}"/>
                    </a:ext>
                  </a:extLst>
                </p:cNvPr>
                <p:cNvPicPr/>
                <p:nvPr/>
              </p:nvPicPr>
              <p:blipFill>
                <a:blip r:embed="rId21"/>
                <a:stretch>
                  <a:fillRect/>
                </a:stretch>
              </p:blipFill>
              <p:spPr>
                <a:xfrm>
                  <a:off x="3700077" y="6147165"/>
                  <a:ext cx="56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1978" name="Freihand 211977">
                  <a:extLst>
                    <a:ext uri="{FF2B5EF4-FFF2-40B4-BE49-F238E27FC236}">
                      <a16:creationId xmlns:a16="http://schemas.microsoft.com/office/drawing/2014/main" id="{76E8D1E0-84B2-4DC4-95F3-CD890986E7D7}"/>
                    </a:ext>
                  </a:extLst>
                </p14:cNvPr>
                <p14:cNvContentPartPr/>
                <p14:nvPr/>
              </p14:nvContentPartPr>
              <p14:xfrm>
                <a:off x="3814197" y="6012885"/>
                <a:ext cx="117360" cy="116640"/>
              </p14:xfrm>
            </p:contentPart>
          </mc:Choice>
          <mc:Fallback>
            <p:pic>
              <p:nvPicPr>
                <p:cNvPr id="211978" name="Freihand 211977">
                  <a:extLst>
                    <a:ext uri="{FF2B5EF4-FFF2-40B4-BE49-F238E27FC236}">
                      <a16:creationId xmlns:a16="http://schemas.microsoft.com/office/drawing/2014/main" id="{76E8D1E0-84B2-4DC4-95F3-CD890986E7D7}"/>
                    </a:ext>
                  </a:extLst>
                </p:cNvPr>
                <p:cNvPicPr/>
                <p:nvPr/>
              </p:nvPicPr>
              <p:blipFill>
                <a:blip r:embed="rId23"/>
                <a:stretch>
                  <a:fillRect/>
                </a:stretch>
              </p:blipFill>
              <p:spPr>
                <a:xfrm>
                  <a:off x="3809877" y="6008565"/>
                  <a:ext cx="126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1979" name="Freihand 211978">
                  <a:extLst>
                    <a:ext uri="{FF2B5EF4-FFF2-40B4-BE49-F238E27FC236}">
                      <a16:creationId xmlns:a16="http://schemas.microsoft.com/office/drawing/2014/main" id="{E7DC2D5B-B503-4018-A65A-EE42368E212F}"/>
                    </a:ext>
                  </a:extLst>
                </p14:cNvPr>
                <p14:cNvContentPartPr/>
                <p14:nvPr/>
              </p14:nvContentPartPr>
              <p14:xfrm>
                <a:off x="3985197" y="5987325"/>
                <a:ext cx="129240" cy="169920"/>
              </p14:xfrm>
            </p:contentPart>
          </mc:Choice>
          <mc:Fallback>
            <p:pic>
              <p:nvPicPr>
                <p:cNvPr id="211979" name="Freihand 211978">
                  <a:extLst>
                    <a:ext uri="{FF2B5EF4-FFF2-40B4-BE49-F238E27FC236}">
                      <a16:creationId xmlns:a16="http://schemas.microsoft.com/office/drawing/2014/main" id="{E7DC2D5B-B503-4018-A65A-EE42368E212F}"/>
                    </a:ext>
                  </a:extLst>
                </p:cNvPr>
                <p:cNvPicPr/>
                <p:nvPr/>
              </p:nvPicPr>
              <p:blipFill>
                <a:blip r:embed="rId25"/>
                <a:stretch>
                  <a:fillRect/>
                </a:stretch>
              </p:blipFill>
              <p:spPr>
                <a:xfrm>
                  <a:off x="3980877" y="5983005"/>
                  <a:ext cx="137880" cy="178560"/>
                </a:xfrm>
                <a:prstGeom prst="rect">
                  <a:avLst/>
                </a:prstGeom>
              </p:spPr>
            </p:pic>
          </mc:Fallback>
        </mc:AlternateContent>
      </p:grpSp>
      <p:grpSp>
        <p:nvGrpSpPr>
          <p:cNvPr id="212028" name="Gruppieren 212027">
            <a:extLst>
              <a:ext uri="{FF2B5EF4-FFF2-40B4-BE49-F238E27FC236}">
                <a16:creationId xmlns:a16="http://schemas.microsoft.com/office/drawing/2014/main" id="{0C0AAFDE-4DDD-4CE2-B706-E0389BB6F344}"/>
              </a:ext>
            </a:extLst>
          </p:cNvPr>
          <p:cNvGrpSpPr/>
          <p:nvPr/>
        </p:nvGrpSpPr>
        <p:grpSpPr>
          <a:xfrm>
            <a:off x="4394517" y="5910645"/>
            <a:ext cx="3738240" cy="862920"/>
            <a:chOff x="4394517" y="5910645"/>
            <a:chExt cx="3738240" cy="862920"/>
          </a:xfrm>
        </p:grpSpPr>
        <mc:AlternateContent xmlns:mc="http://schemas.openxmlformats.org/markup-compatibility/2006">
          <mc:Choice xmlns:p14="http://schemas.microsoft.com/office/powerpoint/2010/main" Requires="p14">
            <p:contentPart p14:bwMode="auto" r:id="rId26">
              <p14:nvContentPartPr>
                <p14:cNvPr id="211981" name="Freihand 211980">
                  <a:extLst>
                    <a:ext uri="{FF2B5EF4-FFF2-40B4-BE49-F238E27FC236}">
                      <a16:creationId xmlns:a16="http://schemas.microsoft.com/office/drawing/2014/main" id="{097E1B70-46DB-403F-8D7A-38D8E15DCFC8}"/>
                    </a:ext>
                  </a:extLst>
                </p14:cNvPr>
                <p14:cNvContentPartPr/>
                <p14:nvPr/>
              </p14:nvContentPartPr>
              <p14:xfrm>
                <a:off x="4419717" y="5969685"/>
                <a:ext cx="32400" cy="195840"/>
              </p14:xfrm>
            </p:contentPart>
          </mc:Choice>
          <mc:Fallback>
            <p:pic>
              <p:nvPicPr>
                <p:cNvPr id="211981" name="Freihand 211980">
                  <a:extLst>
                    <a:ext uri="{FF2B5EF4-FFF2-40B4-BE49-F238E27FC236}">
                      <a16:creationId xmlns:a16="http://schemas.microsoft.com/office/drawing/2014/main" id="{097E1B70-46DB-403F-8D7A-38D8E15DCFC8}"/>
                    </a:ext>
                  </a:extLst>
                </p:cNvPr>
                <p:cNvPicPr/>
                <p:nvPr/>
              </p:nvPicPr>
              <p:blipFill>
                <a:blip r:embed="rId27"/>
                <a:stretch>
                  <a:fillRect/>
                </a:stretch>
              </p:blipFill>
              <p:spPr>
                <a:xfrm>
                  <a:off x="4415397" y="5965365"/>
                  <a:ext cx="410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1982" name="Freihand 211981">
                  <a:extLst>
                    <a:ext uri="{FF2B5EF4-FFF2-40B4-BE49-F238E27FC236}">
                      <a16:creationId xmlns:a16="http://schemas.microsoft.com/office/drawing/2014/main" id="{FC6AAB68-1E03-494B-A236-A08BBF3798B3}"/>
                    </a:ext>
                  </a:extLst>
                </p14:cNvPr>
                <p14:cNvContentPartPr/>
                <p14:nvPr/>
              </p14:nvContentPartPr>
              <p14:xfrm>
                <a:off x="4492797" y="6033405"/>
                <a:ext cx="94320" cy="86400"/>
              </p14:xfrm>
            </p:contentPart>
          </mc:Choice>
          <mc:Fallback>
            <p:pic>
              <p:nvPicPr>
                <p:cNvPr id="211982" name="Freihand 211981">
                  <a:extLst>
                    <a:ext uri="{FF2B5EF4-FFF2-40B4-BE49-F238E27FC236}">
                      <a16:creationId xmlns:a16="http://schemas.microsoft.com/office/drawing/2014/main" id="{FC6AAB68-1E03-494B-A236-A08BBF3798B3}"/>
                    </a:ext>
                  </a:extLst>
                </p:cNvPr>
                <p:cNvPicPr/>
                <p:nvPr/>
              </p:nvPicPr>
              <p:blipFill>
                <a:blip r:embed="rId29"/>
                <a:stretch>
                  <a:fillRect/>
                </a:stretch>
              </p:blipFill>
              <p:spPr>
                <a:xfrm>
                  <a:off x="4488477" y="6029085"/>
                  <a:ext cx="102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1983" name="Freihand 211982">
                  <a:extLst>
                    <a:ext uri="{FF2B5EF4-FFF2-40B4-BE49-F238E27FC236}">
                      <a16:creationId xmlns:a16="http://schemas.microsoft.com/office/drawing/2014/main" id="{979FA8F5-1B8A-44A4-969C-65542E6C6B2C}"/>
                    </a:ext>
                  </a:extLst>
                </p14:cNvPr>
                <p14:cNvContentPartPr/>
                <p14:nvPr/>
              </p14:nvContentPartPr>
              <p14:xfrm>
                <a:off x="4612677" y="5947725"/>
                <a:ext cx="288000" cy="166320"/>
              </p14:xfrm>
            </p:contentPart>
          </mc:Choice>
          <mc:Fallback>
            <p:pic>
              <p:nvPicPr>
                <p:cNvPr id="211983" name="Freihand 211982">
                  <a:extLst>
                    <a:ext uri="{FF2B5EF4-FFF2-40B4-BE49-F238E27FC236}">
                      <a16:creationId xmlns:a16="http://schemas.microsoft.com/office/drawing/2014/main" id="{979FA8F5-1B8A-44A4-969C-65542E6C6B2C}"/>
                    </a:ext>
                  </a:extLst>
                </p:cNvPr>
                <p:cNvPicPr/>
                <p:nvPr/>
              </p:nvPicPr>
              <p:blipFill>
                <a:blip r:embed="rId31"/>
                <a:stretch>
                  <a:fillRect/>
                </a:stretch>
              </p:blipFill>
              <p:spPr>
                <a:xfrm>
                  <a:off x="4608357" y="5943405"/>
                  <a:ext cx="2966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1984" name="Freihand 211983">
                  <a:extLst>
                    <a:ext uri="{FF2B5EF4-FFF2-40B4-BE49-F238E27FC236}">
                      <a16:creationId xmlns:a16="http://schemas.microsoft.com/office/drawing/2014/main" id="{89D1D503-3D72-40B5-8229-46B71ECC5991}"/>
                    </a:ext>
                  </a:extLst>
                </p14:cNvPr>
                <p14:cNvContentPartPr/>
                <p14:nvPr/>
              </p14:nvContentPartPr>
              <p14:xfrm>
                <a:off x="5082477" y="5962485"/>
                <a:ext cx="31680" cy="145080"/>
              </p14:xfrm>
            </p:contentPart>
          </mc:Choice>
          <mc:Fallback>
            <p:pic>
              <p:nvPicPr>
                <p:cNvPr id="211984" name="Freihand 211983">
                  <a:extLst>
                    <a:ext uri="{FF2B5EF4-FFF2-40B4-BE49-F238E27FC236}">
                      <a16:creationId xmlns:a16="http://schemas.microsoft.com/office/drawing/2014/main" id="{89D1D503-3D72-40B5-8229-46B71ECC5991}"/>
                    </a:ext>
                  </a:extLst>
                </p:cNvPr>
                <p:cNvPicPr/>
                <p:nvPr/>
              </p:nvPicPr>
              <p:blipFill>
                <a:blip r:embed="rId33"/>
                <a:stretch>
                  <a:fillRect/>
                </a:stretch>
              </p:blipFill>
              <p:spPr>
                <a:xfrm>
                  <a:off x="5078157" y="5958165"/>
                  <a:ext cx="40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1985" name="Freihand 211984">
                  <a:extLst>
                    <a:ext uri="{FF2B5EF4-FFF2-40B4-BE49-F238E27FC236}">
                      <a16:creationId xmlns:a16="http://schemas.microsoft.com/office/drawing/2014/main" id="{7E093357-2DEF-4426-9F1E-EAF68B06B23E}"/>
                    </a:ext>
                  </a:extLst>
                </p14:cNvPr>
                <p14:cNvContentPartPr/>
                <p14:nvPr/>
              </p14:nvContentPartPr>
              <p14:xfrm>
                <a:off x="5018037" y="5961045"/>
                <a:ext cx="144720" cy="181440"/>
              </p14:xfrm>
            </p:contentPart>
          </mc:Choice>
          <mc:Fallback>
            <p:pic>
              <p:nvPicPr>
                <p:cNvPr id="211985" name="Freihand 211984">
                  <a:extLst>
                    <a:ext uri="{FF2B5EF4-FFF2-40B4-BE49-F238E27FC236}">
                      <a16:creationId xmlns:a16="http://schemas.microsoft.com/office/drawing/2014/main" id="{7E093357-2DEF-4426-9F1E-EAF68B06B23E}"/>
                    </a:ext>
                  </a:extLst>
                </p:cNvPr>
                <p:cNvPicPr/>
                <p:nvPr/>
              </p:nvPicPr>
              <p:blipFill>
                <a:blip r:embed="rId35"/>
                <a:stretch>
                  <a:fillRect/>
                </a:stretch>
              </p:blipFill>
              <p:spPr>
                <a:xfrm>
                  <a:off x="5013717" y="5956725"/>
                  <a:ext cx="1533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1986" name="Freihand 211985">
                  <a:extLst>
                    <a:ext uri="{FF2B5EF4-FFF2-40B4-BE49-F238E27FC236}">
                      <a16:creationId xmlns:a16="http://schemas.microsoft.com/office/drawing/2014/main" id="{6534E94E-372C-41B8-8B64-98B008B4803A}"/>
                    </a:ext>
                  </a:extLst>
                </p14:cNvPr>
                <p14:cNvContentPartPr/>
                <p14:nvPr/>
              </p14:nvContentPartPr>
              <p14:xfrm>
                <a:off x="5173557" y="6018285"/>
                <a:ext cx="119520" cy="82800"/>
              </p14:xfrm>
            </p:contentPart>
          </mc:Choice>
          <mc:Fallback>
            <p:pic>
              <p:nvPicPr>
                <p:cNvPr id="211986" name="Freihand 211985">
                  <a:extLst>
                    <a:ext uri="{FF2B5EF4-FFF2-40B4-BE49-F238E27FC236}">
                      <a16:creationId xmlns:a16="http://schemas.microsoft.com/office/drawing/2014/main" id="{6534E94E-372C-41B8-8B64-98B008B4803A}"/>
                    </a:ext>
                  </a:extLst>
                </p:cNvPr>
                <p:cNvPicPr/>
                <p:nvPr/>
              </p:nvPicPr>
              <p:blipFill>
                <a:blip r:embed="rId37"/>
                <a:stretch>
                  <a:fillRect/>
                </a:stretch>
              </p:blipFill>
              <p:spPr>
                <a:xfrm>
                  <a:off x="5169237" y="6013965"/>
                  <a:ext cx="128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1987" name="Freihand 211986">
                  <a:extLst>
                    <a:ext uri="{FF2B5EF4-FFF2-40B4-BE49-F238E27FC236}">
                      <a16:creationId xmlns:a16="http://schemas.microsoft.com/office/drawing/2014/main" id="{BC373B03-57E0-4D48-A98E-D44F507625C3}"/>
                    </a:ext>
                  </a:extLst>
                </p14:cNvPr>
                <p14:cNvContentPartPr/>
                <p14:nvPr/>
              </p14:nvContentPartPr>
              <p14:xfrm>
                <a:off x="5363277" y="5939085"/>
                <a:ext cx="300240" cy="143280"/>
              </p14:xfrm>
            </p:contentPart>
          </mc:Choice>
          <mc:Fallback>
            <p:pic>
              <p:nvPicPr>
                <p:cNvPr id="211987" name="Freihand 211986">
                  <a:extLst>
                    <a:ext uri="{FF2B5EF4-FFF2-40B4-BE49-F238E27FC236}">
                      <a16:creationId xmlns:a16="http://schemas.microsoft.com/office/drawing/2014/main" id="{BC373B03-57E0-4D48-A98E-D44F507625C3}"/>
                    </a:ext>
                  </a:extLst>
                </p:cNvPr>
                <p:cNvPicPr/>
                <p:nvPr/>
              </p:nvPicPr>
              <p:blipFill>
                <a:blip r:embed="rId39"/>
                <a:stretch>
                  <a:fillRect/>
                </a:stretch>
              </p:blipFill>
              <p:spPr>
                <a:xfrm>
                  <a:off x="5358957" y="5934765"/>
                  <a:ext cx="308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1988" name="Freihand 211987">
                  <a:extLst>
                    <a:ext uri="{FF2B5EF4-FFF2-40B4-BE49-F238E27FC236}">
                      <a16:creationId xmlns:a16="http://schemas.microsoft.com/office/drawing/2014/main" id="{A6936D4A-4913-48EA-9DD2-5ADE4988325C}"/>
                    </a:ext>
                  </a:extLst>
                </p14:cNvPr>
                <p14:cNvContentPartPr/>
                <p14:nvPr/>
              </p14:nvContentPartPr>
              <p14:xfrm>
                <a:off x="5644797" y="6006405"/>
                <a:ext cx="112320" cy="112680"/>
              </p14:xfrm>
            </p:contentPart>
          </mc:Choice>
          <mc:Fallback>
            <p:pic>
              <p:nvPicPr>
                <p:cNvPr id="211988" name="Freihand 211987">
                  <a:extLst>
                    <a:ext uri="{FF2B5EF4-FFF2-40B4-BE49-F238E27FC236}">
                      <a16:creationId xmlns:a16="http://schemas.microsoft.com/office/drawing/2014/main" id="{A6936D4A-4913-48EA-9DD2-5ADE4988325C}"/>
                    </a:ext>
                  </a:extLst>
                </p:cNvPr>
                <p:cNvPicPr/>
                <p:nvPr/>
              </p:nvPicPr>
              <p:blipFill>
                <a:blip r:embed="rId41"/>
                <a:stretch>
                  <a:fillRect/>
                </a:stretch>
              </p:blipFill>
              <p:spPr>
                <a:xfrm>
                  <a:off x="5640477" y="6002085"/>
                  <a:ext cx="120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1989" name="Freihand 211988">
                  <a:extLst>
                    <a:ext uri="{FF2B5EF4-FFF2-40B4-BE49-F238E27FC236}">
                      <a16:creationId xmlns:a16="http://schemas.microsoft.com/office/drawing/2014/main" id="{D48C66D1-F940-4FE0-B552-D53D97590D1F}"/>
                    </a:ext>
                  </a:extLst>
                </p14:cNvPr>
                <p14:cNvContentPartPr/>
                <p14:nvPr/>
              </p14:nvContentPartPr>
              <p14:xfrm>
                <a:off x="5942877" y="6005325"/>
                <a:ext cx="110880" cy="99360"/>
              </p14:xfrm>
            </p:contentPart>
          </mc:Choice>
          <mc:Fallback>
            <p:pic>
              <p:nvPicPr>
                <p:cNvPr id="211989" name="Freihand 211988">
                  <a:extLst>
                    <a:ext uri="{FF2B5EF4-FFF2-40B4-BE49-F238E27FC236}">
                      <a16:creationId xmlns:a16="http://schemas.microsoft.com/office/drawing/2014/main" id="{D48C66D1-F940-4FE0-B552-D53D97590D1F}"/>
                    </a:ext>
                  </a:extLst>
                </p:cNvPr>
                <p:cNvPicPr/>
                <p:nvPr/>
              </p:nvPicPr>
              <p:blipFill>
                <a:blip r:embed="rId43"/>
                <a:stretch>
                  <a:fillRect/>
                </a:stretch>
              </p:blipFill>
              <p:spPr>
                <a:xfrm>
                  <a:off x="5938557" y="6001005"/>
                  <a:ext cx="119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11990" name="Freihand 211989">
                  <a:extLst>
                    <a:ext uri="{FF2B5EF4-FFF2-40B4-BE49-F238E27FC236}">
                      <a16:creationId xmlns:a16="http://schemas.microsoft.com/office/drawing/2014/main" id="{5DA9ED20-FC40-411E-883C-FDD88E324247}"/>
                    </a:ext>
                  </a:extLst>
                </p14:cNvPr>
                <p14:cNvContentPartPr/>
                <p14:nvPr/>
              </p14:nvContentPartPr>
              <p14:xfrm>
                <a:off x="6071037" y="6002805"/>
                <a:ext cx="92880" cy="87840"/>
              </p14:xfrm>
            </p:contentPart>
          </mc:Choice>
          <mc:Fallback>
            <p:pic>
              <p:nvPicPr>
                <p:cNvPr id="211990" name="Freihand 211989">
                  <a:extLst>
                    <a:ext uri="{FF2B5EF4-FFF2-40B4-BE49-F238E27FC236}">
                      <a16:creationId xmlns:a16="http://schemas.microsoft.com/office/drawing/2014/main" id="{5DA9ED20-FC40-411E-883C-FDD88E324247}"/>
                    </a:ext>
                  </a:extLst>
                </p:cNvPr>
                <p:cNvPicPr/>
                <p:nvPr/>
              </p:nvPicPr>
              <p:blipFill>
                <a:blip r:embed="rId45"/>
                <a:stretch>
                  <a:fillRect/>
                </a:stretch>
              </p:blipFill>
              <p:spPr>
                <a:xfrm>
                  <a:off x="6066717" y="5998485"/>
                  <a:ext cx="101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1991" name="Freihand 211990">
                  <a:extLst>
                    <a:ext uri="{FF2B5EF4-FFF2-40B4-BE49-F238E27FC236}">
                      <a16:creationId xmlns:a16="http://schemas.microsoft.com/office/drawing/2014/main" id="{19FE3775-0591-4C38-B985-6BB9DADB537D}"/>
                    </a:ext>
                  </a:extLst>
                </p14:cNvPr>
                <p14:cNvContentPartPr/>
                <p14:nvPr/>
              </p14:nvContentPartPr>
              <p14:xfrm>
                <a:off x="6166077" y="6009285"/>
                <a:ext cx="91440" cy="70200"/>
              </p14:xfrm>
            </p:contentPart>
          </mc:Choice>
          <mc:Fallback>
            <p:pic>
              <p:nvPicPr>
                <p:cNvPr id="211991" name="Freihand 211990">
                  <a:extLst>
                    <a:ext uri="{FF2B5EF4-FFF2-40B4-BE49-F238E27FC236}">
                      <a16:creationId xmlns:a16="http://schemas.microsoft.com/office/drawing/2014/main" id="{19FE3775-0591-4C38-B985-6BB9DADB537D}"/>
                    </a:ext>
                  </a:extLst>
                </p:cNvPr>
                <p:cNvPicPr/>
                <p:nvPr/>
              </p:nvPicPr>
              <p:blipFill>
                <a:blip r:embed="rId47"/>
                <a:stretch>
                  <a:fillRect/>
                </a:stretch>
              </p:blipFill>
              <p:spPr>
                <a:xfrm>
                  <a:off x="6161757" y="6004965"/>
                  <a:ext cx="100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1992" name="Freihand 211991">
                  <a:extLst>
                    <a:ext uri="{FF2B5EF4-FFF2-40B4-BE49-F238E27FC236}">
                      <a16:creationId xmlns:a16="http://schemas.microsoft.com/office/drawing/2014/main" id="{38121305-C911-45D2-8BBF-8A47A27FEEE7}"/>
                    </a:ext>
                  </a:extLst>
                </p14:cNvPr>
                <p14:cNvContentPartPr/>
                <p14:nvPr/>
              </p14:nvContentPartPr>
              <p14:xfrm>
                <a:off x="6263637" y="5980485"/>
                <a:ext cx="99720" cy="111600"/>
              </p14:xfrm>
            </p:contentPart>
          </mc:Choice>
          <mc:Fallback>
            <p:pic>
              <p:nvPicPr>
                <p:cNvPr id="211992" name="Freihand 211991">
                  <a:extLst>
                    <a:ext uri="{FF2B5EF4-FFF2-40B4-BE49-F238E27FC236}">
                      <a16:creationId xmlns:a16="http://schemas.microsoft.com/office/drawing/2014/main" id="{38121305-C911-45D2-8BBF-8A47A27FEEE7}"/>
                    </a:ext>
                  </a:extLst>
                </p:cNvPr>
                <p:cNvPicPr/>
                <p:nvPr/>
              </p:nvPicPr>
              <p:blipFill>
                <a:blip r:embed="rId49"/>
                <a:stretch>
                  <a:fillRect/>
                </a:stretch>
              </p:blipFill>
              <p:spPr>
                <a:xfrm>
                  <a:off x="6259317" y="5976165"/>
                  <a:ext cx="108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11993" name="Freihand 211992">
                  <a:extLst>
                    <a:ext uri="{FF2B5EF4-FFF2-40B4-BE49-F238E27FC236}">
                      <a16:creationId xmlns:a16="http://schemas.microsoft.com/office/drawing/2014/main" id="{027C5CB7-4C56-41A0-BD69-C9FE136EC3ED}"/>
                    </a:ext>
                  </a:extLst>
                </p14:cNvPr>
                <p14:cNvContentPartPr/>
                <p14:nvPr/>
              </p14:nvContentPartPr>
              <p14:xfrm>
                <a:off x="6372717" y="5910645"/>
                <a:ext cx="77760" cy="162720"/>
              </p14:xfrm>
            </p:contentPart>
          </mc:Choice>
          <mc:Fallback>
            <p:pic>
              <p:nvPicPr>
                <p:cNvPr id="211993" name="Freihand 211992">
                  <a:extLst>
                    <a:ext uri="{FF2B5EF4-FFF2-40B4-BE49-F238E27FC236}">
                      <a16:creationId xmlns:a16="http://schemas.microsoft.com/office/drawing/2014/main" id="{027C5CB7-4C56-41A0-BD69-C9FE136EC3ED}"/>
                    </a:ext>
                  </a:extLst>
                </p:cNvPr>
                <p:cNvPicPr/>
                <p:nvPr/>
              </p:nvPicPr>
              <p:blipFill>
                <a:blip r:embed="rId51"/>
                <a:stretch>
                  <a:fillRect/>
                </a:stretch>
              </p:blipFill>
              <p:spPr>
                <a:xfrm>
                  <a:off x="6368397" y="5906325"/>
                  <a:ext cx="86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11994" name="Freihand 211993">
                  <a:extLst>
                    <a:ext uri="{FF2B5EF4-FFF2-40B4-BE49-F238E27FC236}">
                      <a16:creationId xmlns:a16="http://schemas.microsoft.com/office/drawing/2014/main" id="{2B51D47B-ACC8-4455-955F-C6844D381589}"/>
                    </a:ext>
                  </a:extLst>
                </p14:cNvPr>
                <p14:cNvContentPartPr/>
                <p14:nvPr/>
              </p14:nvContentPartPr>
              <p14:xfrm>
                <a:off x="6488637" y="5968605"/>
                <a:ext cx="105840" cy="101880"/>
              </p14:xfrm>
            </p:contentPart>
          </mc:Choice>
          <mc:Fallback>
            <p:pic>
              <p:nvPicPr>
                <p:cNvPr id="211994" name="Freihand 211993">
                  <a:extLst>
                    <a:ext uri="{FF2B5EF4-FFF2-40B4-BE49-F238E27FC236}">
                      <a16:creationId xmlns:a16="http://schemas.microsoft.com/office/drawing/2014/main" id="{2B51D47B-ACC8-4455-955F-C6844D381589}"/>
                    </a:ext>
                  </a:extLst>
                </p:cNvPr>
                <p:cNvPicPr/>
                <p:nvPr/>
              </p:nvPicPr>
              <p:blipFill>
                <a:blip r:embed="rId53"/>
                <a:stretch>
                  <a:fillRect/>
                </a:stretch>
              </p:blipFill>
              <p:spPr>
                <a:xfrm>
                  <a:off x="6484317" y="5964285"/>
                  <a:ext cx="114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1995" name="Freihand 211994">
                  <a:extLst>
                    <a:ext uri="{FF2B5EF4-FFF2-40B4-BE49-F238E27FC236}">
                      <a16:creationId xmlns:a16="http://schemas.microsoft.com/office/drawing/2014/main" id="{8B3AF69A-604C-4556-AD73-DF5A4F361632}"/>
                    </a:ext>
                  </a:extLst>
                </p14:cNvPr>
                <p14:cNvContentPartPr/>
                <p14:nvPr/>
              </p14:nvContentPartPr>
              <p14:xfrm>
                <a:off x="6631557" y="5927925"/>
                <a:ext cx="168840" cy="138600"/>
              </p14:xfrm>
            </p:contentPart>
          </mc:Choice>
          <mc:Fallback>
            <p:pic>
              <p:nvPicPr>
                <p:cNvPr id="211995" name="Freihand 211994">
                  <a:extLst>
                    <a:ext uri="{FF2B5EF4-FFF2-40B4-BE49-F238E27FC236}">
                      <a16:creationId xmlns:a16="http://schemas.microsoft.com/office/drawing/2014/main" id="{8B3AF69A-604C-4556-AD73-DF5A4F361632}"/>
                    </a:ext>
                  </a:extLst>
                </p:cNvPr>
                <p:cNvPicPr/>
                <p:nvPr/>
              </p:nvPicPr>
              <p:blipFill>
                <a:blip r:embed="rId55"/>
                <a:stretch>
                  <a:fillRect/>
                </a:stretch>
              </p:blipFill>
              <p:spPr>
                <a:xfrm>
                  <a:off x="6627237" y="5923605"/>
                  <a:ext cx="177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11996" name="Freihand 211995">
                  <a:extLst>
                    <a:ext uri="{FF2B5EF4-FFF2-40B4-BE49-F238E27FC236}">
                      <a16:creationId xmlns:a16="http://schemas.microsoft.com/office/drawing/2014/main" id="{F9551712-A793-4471-AD00-52D8DD97067A}"/>
                    </a:ext>
                  </a:extLst>
                </p14:cNvPr>
                <p14:cNvContentPartPr/>
                <p14:nvPr/>
              </p14:nvContentPartPr>
              <p14:xfrm>
                <a:off x="4715637" y="6269205"/>
                <a:ext cx="81720" cy="141120"/>
              </p14:xfrm>
            </p:contentPart>
          </mc:Choice>
          <mc:Fallback>
            <p:pic>
              <p:nvPicPr>
                <p:cNvPr id="211996" name="Freihand 211995">
                  <a:extLst>
                    <a:ext uri="{FF2B5EF4-FFF2-40B4-BE49-F238E27FC236}">
                      <a16:creationId xmlns:a16="http://schemas.microsoft.com/office/drawing/2014/main" id="{F9551712-A793-4471-AD00-52D8DD97067A}"/>
                    </a:ext>
                  </a:extLst>
                </p:cNvPr>
                <p:cNvPicPr/>
                <p:nvPr/>
              </p:nvPicPr>
              <p:blipFill>
                <a:blip r:embed="rId57"/>
                <a:stretch>
                  <a:fillRect/>
                </a:stretch>
              </p:blipFill>
              <p:spPr>
                <a:xfrm>
                  <a:off x="4711317" y="6264885"/>
                  <a:ext cx="90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11997" name="Freihand 211996">
                  <a:extLst>
                    <a:ext uri="{FF2B5EF4-FFF2-40B4-BE49-F238E27FC236}">
                      <a16:creationId xmlns:a16="http://schemas.microsoft.com/office/drawing/2014/main" id="{4E8990CD-07F3-4476-B118-B55120AE5516}"/>
                    </a:ext>
                  </a:extLst>
                </p14:cNvPr>
                <p14:cNvContentPartPr/>
                <p14:nvPr/>
              </p14:nvContentPartPr>
              <p14:xfrm>
                <a:off x="4804917" y="6344805"/>
                <a:ext cx="123480" cy="151200"/>
              </p14:xfrm>
            </p:contentPart>
          </mc:Choice>
          <mc:Fallback>
            <p:pic>
              <p:nvPicPr>
                <p:cNvPr id="211997" name="Freihand 211996">
                  <a:extLst>
                    <a:ext uri="{FF2B5EF4-FFF2-40B4-BE49-F238E27FC236}">
                      <a16:creationId xmlns:a16="http://schemas.microsoft.com/office/drawing/2014/main" id="{4E8990CD-07F3-4476-B118-B55120AE5516}"/>
                    </a:ext>
                  </a:extLst>
                </p:cNvPr>
                <p:cNvPicPr/>
                <p:nvPr/>
              </p:nvPicPr>
              <p:blipFill>
                <a:blip r:embed="rId59"/>
                <a:stretch>
                  <a:fillRect/>
                </a:stretch>
              </p:blipFill>
              <p:spPr>
                <a:xfrm>
                  <a:off x="4800597" y="6340485"/>
                  <a:ext cx="132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12000" name="Freihand 211999">
                  <a:extLst>
                    <a:ext uri="{FF2B5EF4-FFF2-40B4-BE49-F238E27FC236}">
                      <a16:creationId xmlns:a16="http://schemas.microsoft.com/office/drawing/2014/main" id="{CACEDC3D-FF48-4D50-AD6C-80AF8A5728FF}"/>
                    </a:ext>
                  </a:extLst>
                </p14:cNvPr>
                <p14:cNvContentPartPr/>
                <p14:nvPr/>
              </p14:nvContentPartPr>
              <p14:xfrm>
                <a:off x="5057997" y="6331125"/>
                <a:ext cx="87120" cy="136080"/>
              </p14:xfrm>
            </p:contentPart>
          </mc:Choice>
          <mc:Fallback>
            <p:pic>
              <p:nvPicPr>
                <p:cNvPr id="212000" name="Freihand 211999">
                  <a:extLst>
                    <a:ext uri="{FF2B5EF4-FFF2-40B4-BE49-F238E27FC236}">
                      <a16:creationId xmlns:a16="http://schemas.microsoft.com/office/drawing/2014/main" id="{CACEDC3D-FF48-4D50-AD6C-80AF8A5728FF}"/>
                    </a:ext>
                  </a:extLst>
                </p:cNvPr>
                <p:cNvPicPr/>
                <p:nvPr/>
              </p:nvPicPr>
              <p:blipFill>
                <a:blip r:embed="rId61"/>
                <a:stretch>
                  <a:fillRect/>
                </a:stretch>
              </p:blipFill>
              <p:spPr>
                <a:xfrm>
                  <a:off x="5053677" y="6326805"/>
                  <a:ext cx="95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12001" name="Freihand 212000">
                  <a:extLst>
                    <a:ext uri="{FF2B5EF4-FFF2-40B4-BE49-F238E27FC236}">
                      <a16:creationId xmlns:a16="http://schemas.microsoft.com/office/drawing/2014/main" id="{BE279B8A-8916-42BE-9FA8-34CD9E057445}"/>
                    </a:ext>
                  </a:extLst>
                </p14:cNvPr>
                <p14:cNvContentPartPr/>
                <p14:nvPr/>
              </p14:nvContentPartPr>
              <p14:xfrm>
                <a:off x="5084277" y="6262005"/>
                <a:ext cx="177120" cy="203400"/>
              </p14:xfrm>
            </p:contentPart>
          </mc:Choice>
          <mc:Fallback>
            <p:pic>
              <p:nvPicPr>
                <p:cNvPr id="212001" name="Freihand 212000">
                  <a:extLst>
                    <a:ext uri="{FF2B5EF4-FFF2-40B4-BE49-F238E27FC236}">
                      <a16:creationId xmlns:a16="http://schemas.microsoft.com/office/drawing/2014/main" id="{BE279B8A-8916-42BE-9FA8-34CD9E057445}"/>
                    </a:ext>
                  </a:extLst>
                </p:cNvPr>
                <p:cNvPicPr/>
                <p:nvPr/>
              </p:nvPicPr>
              <p:blipFill>
                <a:blip r:embed="rId63"/>
                <a:stretch>
                  <a:fillRect/>
                </a:stretch>
              </p:blipFill>
              <p:spPr>
                <a:xfrm>
                  <a:off x="5079957" y="6257685"/>
                  <a:ext cx="1857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12002" name="Freihand 212001">
                  <a:extLst>
                    <a:ext uri="{FF2B5EF4-FFF2-40B4-BE49-F238E27FC236}">
                      <a16:creationId xmlns:a16="http://schemas.microsoft.com/office/drawing/2014/main" id="{5A261955-577E-4374-9AB0-964190720344}"/>
                    </a:ext>
                  </a:extLst>
                </p14:cNvPr>
                <p14:cNvContentPartPr/>
                <p14:nvPr/>
              </p14:nvContentPartPr>
              <p14:xfrm>
                <a:off x="5288757" y="6289725"/>
                <a:ext cx="71280" cy="140760"/>
              </p14:xfrm>
            </p:contentPart>
          </mc:Choice>
          <mc:Fallback>
            <p:pic>
              <p:nvPicPr>
                <p:cNvPr id="212002" name="Freihand 212001">
                  <a:extLst>
                    <a:ext uri="{FF2B5EF4-FFF2-40B4-BE49-F238E27FC236}">
                      <a16:creationId xmlns:a16="http://schemas.microsoft.com/office/drawing/2014/main" id="{5A261955-577E-4374-9AB0-964190720344}"/>
                    </a:ext>
                  </a:extLst>
                </p:cNvPr>
                <p:cNvPicPr/>
                <p:nvPr/>
              </p:nvPicPr>
              <p:blipFill>
                <a:blip r:embed="rId65"/>
                <a:stretch>
                  <a:fillRect/>
                </a:stretch>
              </p:blipFill>
              <p:spPr>
                <a:xfrm>
                  <a:off x="5284437" y="6285405"/>
                  <a:ext cx="79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12003" name="Freihand 212002">
                  <a:extLst>
                    <a:ext uri="{FF2B5EF4-FFF2-40B4-BE49-F238E27FC236}">
                      <a16:creationId xmlns:a16="http://schemas.microsoft.com/office/drawing/2014/main" id="{84462516-88E4-45DC-91C2-13A2E5F0C315}"/>
                    </a:ext>
                  </a:extLst>
                </p14:cNvPr>
                <p14:cNvContentPartPr/>
                <p14:nvPr/>
              </p14:nvContentPartPr>
              <p14:xfrm>
                <a:off x="5439237" y="6302325"/>
                <a:ext cx="35280" cy="115200"/>
              </p14:xfrm>
            </p:contentPart>
          </mc:Choice>
          <mc:Fallback>
            <p:pic>
              <p:nvPicPr>
                <p:cNvPr id="212003" name="Freihand 212002">
                  <a:extLst>
                    <a:ext uri="{FF2B5EF4-FFF2-40B4-BE49-F238E27FC236}">
                      <a16:creationId xmlns:a16="http://schemas.microsoft.com/office/drawing/2014/main" id="{84462516-88E4-45DC-91C2-13A2E5F0C315}"/>
                    </a:ext>
                  </a:extLst>
                </p:cNvPr>
                <p:cNvPicPr/>
                <p:nvPr/>
              </p:nvPicPr>
              <p:blipFill>
                <a:blip r:embed="rId67"/>
                <a:stretch>
                  <a:fillRect/>
                </a:stretch>
              </p:blipFill>
              <p:spPr>
                <a:xfrm>
                  <a:off x="5434917" y="6298005"/>
                  <a:ext cx="43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12004" name="Freihand 212003">
                  <a:extLst>
                    <a:ext uri="{FF2B5EF4-FFF2-40B4-BE49-F238E27FC236}">
                      <a16:creationId xmlns:a16="http://schemas.microsoft.com/office/drawing/2014/main" id="{455CA2F1-9131-4FEA-B8E3-F78AE683FE95}"/>
                    </a:ext>
                  </a:extLst>
                </p14:cNvPr>
                <p14:cNvContentPartPr/>
                <p14:nvPr/>
              </p14:nvContentPartPr>
              <p14:xfrm>
                <a:off x="5435277" y="6303045"/>
                <a:ext cx="128160" cy="110880"/>
              </p14:xfrm>
            </p:contentPart>
          </mc:Choice>
          <mc:Fallback>
            <p:pic>
              <p:nvPicPr>
                <p:cNvPr id="212004" name="Freihand 212003">
                  <a:extLst>
                    <a:ext uri="{FF2B5EF4-FFF2-40B4-BE49-F238E27FC236}">
                      <a16:creationId xmlns:a16="http://schemas.microsoft.com/office/drawing/2014/main" id="{455CA2F1-9131-4FEA-B8E3-F78AE683FE95}"/>
                    </a:ext>
                  </a:extLst>
                </p:cNvPr>
                <p:cNvPicPr/>
                <p:nvPr/>
              </p:nvPicPr>
              <p:blipFill>
                <a:blip r:embed="rId69"/>
                <a:stretch>
                  <a:fillRect/>
                </a:stretch>
              </p:blipFill>
              <p:spPr>
                <a:xfrm>
                  <a:off x="5430957" y="6298725"/>
                  <a:ext cx="136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12005" name="Freihand 212004">
                  <a:extLst>
                    <a:ext uri="{FF2B5EF4-FFF2-40B4-BE49-F238E27FC236}">
                      <a16:creationId xmlns:a16="http://schemas.microsoft.com/office/drawing/2014/main" id="{72AB4230-37D2-4EAC-AC75-58DEABCB5E0E}"/>
                    </a:ext>
                  </a:extLst>
                </p14:cNvPr>
                <p14:cNvContentPartPr/>
                <p14:nvPr/>
              </p14:nvContentPartPr>
              <p14:xfrm>
                <a:off x="5762157" y="6274965"/>
                <a:ext cx="50040" cy="142560"/>
              </p14:xfrm>
            </p:contentPart>
          </mc:Choice>
          <mc:Fallback>
            <p:pic>
              <p:nvPicPr>
                <p:cNvPr id="212005" name="Freihand 212004">
                  <a:extLst>
                    <a:ext uri="{FF2B5EF4-FFF2-40B4-BE49-F238E27FC236}">
                      <a16:creationId xmlns:a16="http://schemas.microsoft.com/office/drawing/2014/main" id="{72AB4230-37D2-4EAC-AC75-58DEABCB5E0E}"/>
                    </a:ext>
                  </a:extLst>
                </p:cNvPr>
                <p:cNvPicPr/>
                <p:nvPr/>
              </p:nvPicPr>
              <p:blipFill>
                <a:blip r:embed="rId71"/>
                <a:stretch>
                  <a:fillRect/>
                </a:stretch>
              </p:blipFill>
              <p:spPr>
                <a:xfrm>
                  <a:off x="5757837" y="6270645"/>
                  <a:ext cx="58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12006" name="Freihand 212005">
                  <a:extLst>
                    <a:ext uri="{FF2B5EF4-FFF2-40B4-BE49-F238E27FC236}">
                      <a16:creationId xmlns:a16="http://schemas.microsoft.com/office/drawing/2014/main" id="{FCF19121-1209-4539-A0E1-30DF6C7461E9}"/>
                    </a:ext>
                  </a:extLst>
                </p14:cNvPr>
                <p14:cNvContentPartPr/>
                <p14:nvPr/>
              </p14:nvContentPartPr>
              <p14:xfrm>
                <a:off x="5819757" y="6348045"/>
                <a:ext cx="168480" cy="64080"/>
              </p14:xfrm>
            </p:contentPart>
          </mc:Choice>
          <mc:Fallback>
            <p:pic>
              <p:nvPicPr>
                <p:cNvPr id="212006" name="Freihand 212005">
                  <a:extLst>
                    <a:ext uri="{FF2B5EF4-FFF2-40B4-BE49-F238E27FC236}">
                      <a16:creationId xmlns:a16="http://schemas.microsoft.com/office/drawing/2014/main" id="{FCF19121-1209-4539-A0E1-30DF6C7461E9}"/>
                    </a:ext>
                  </a:extLst>
                </p:cNvPr>
                <p:cNvPicPr/>
                <p:nvPr/>
              </p:nvPicPr>
              <p:blipFill>
                <a:blip r:embed="rId73"/>
                <a:stretch>
                  <a:fillRect/>
                </a:stretch>
              </p:blipFill>
              <p:spPr>
                <a:xfrm>
                  <a:off x="5815437" y="6343725"/>
                  <a:ext cx="177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12007" name="Freihand 212006">
                  <a:extLst>
                    <a:ext uri="{FF2B5EF4-FFF2-40B4-BE49-F238E27FC236}">
                      <a16:creationId xmlns:a16="http://schemas.microsoft.com/office/drawing/2014/main" id="{2202720E-5EB2-4B58-B6AD-8FD4C7485A49}"/>
                    </a:ext>
                  </a:extLst>
                </p14:cNvPr>
                <p14:cNvContentPartPr/>
                <p14:nvPr/>
              </p14:nvContentPartPr>
              <p14:xfrm>
                <a:off x="6004797" y="6357765"/>
                <a:ext cx="137880" cy="165240"/>
              </p14:xfrm>
            </p:contentPart>
          </mc:Choice>
          <mc:Fallback>
            <p:pic>
              <p:nvPicPr>
                <p:cNvPr id="212007" name="Freihand 212006">
                  <a:extLst>
                    <a:ext uri="{FF2B5EF4-FFF2-40B4-BE49-F238E27FC236}">
                      <a16:creationId xmlns:a16="http://schemas.microsoft.com/office/drawing/2014/main" id="{2202720E-5EB2-4B58-B6AD-8FD4C7485A49}"/>
                    </a:ext>
                  </a:extLst>
                </p:cNvPr>
                <p:cNvPicPr/>
                <p:nvPr/>
              </p:nvPicPr>
              <p:blipFill>
                <a:blip r:embed="rId75"/>
                <a:stretch>
                  <a:fillRect/>
                </a:stretch>
              </p:blipFill>
              <p:spPr>
                <a:xfrm>
                  <a:off x="6000477" y="6353445"/>
                  <a:ext cx="146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12008" name="Freihand 212007">
                  <a:extLst>
                    <a:ext uri="{FF2B5EF4-FFF2-40B4-BE49-F238E27FC236}">
                      <a16:creationId xmlns:a16="http://schemas.microsoft.com/office/drawing/2014/main" id="{AD136E72-FA04-42B1-BBD1-240FE38DD765}"/>
                    </a:ext>
                  </a:extLst>
                </p14:cNvPr>
                <p14:cNvContentPartPr/>
                <p14:nvPr/>
              </p14:nvContentPartPr>
              <p14:xfrm>
                <a:off x="6124317" y="6335805"/>
                <a:ext cx="86040" cy="78840"/>
              </p14:xfrm>
            </p:contentPart>
          </mc:Choice>
          <mc:Fallback>
            <p:pic>
              <p:nvPicPr>
                <p:cNvPr id="212008" name="Freihand 212007">
                  <a:extLst>
                    <a:ext uri="{FF2B5EF4-FFF2-40B4-BE49-F238E27FC236}">
                      <a16:creationId xmlns:a16="http://schemas.microsoft.com/office/drawing/2014/main" id="{AD136E72-FA04-42B1-BBD1-240FE38DD765}"/>
                    </a:ext>
                  </a:extLst>
                </p:cNvPr>
                <p:cNvPicPr/>
                <p:nvPr/>
              </p:nvPicPr>
              <p:blipFill>
                <a:blip r:embed="rId77"/>
                <a:stretch>
                  <a:fillRect/>
                </a:stretch>
              </p:blipFill>
              <p:spPr>
                <a:xfrm>
                  <a:off x="6119997" y="6331485"/>
                  <a:ext cx="94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12009" name="Freihand 212008">
                  <a:extLst>
                    <a:ext uri="{FF2B5EF4-FFF2-40B4-BE49-F238E27FC236}">
                      <a16:creationId xmlns:a16="http://schemas.microsoft.com/office/drawing/2014/main" id="{C74E8ADD-9CD9-4040-A3EF-1B990C96A07E}"/>
                    </a:ext>
                  </a:extLst>
                </p14:cNvPr>
                <p14:cNvContentPartPr/>
                <p14:nvPr/>
              </p14:nvContentPartPr>
              <p14:xfrm>
                <a:off x="6210717" y="6253365"/>
                <a:ext cx="90000" cy="143280"/>
              </p14:xfrm>
            </p:contentPart>
          </mc:Choice>
          <mc:Fallback>
            <p:pic>
              <p:nvPicPr>
                <p:cNvPr id="212009" name="Freihand 212008">
                  <a:extLst>
                    <a:ext uri="{FF2B5EF4-FFF2-40B4-BE49-F238E27FC236}">
                      <a16:creationId xmlns:a16="http://schemas.microsoft.com/office/drawing/2014/main" id="{C74E8ADD-9CD9-4040-A3EF-1B990C96A07E}"/>
                    </a:ext>
                  </a:extLst>
                </p:cNvPr>
                <p:cNvPicPr/>
                <p:nvPr/>
              </p:nvPicPr>
              <p:blipFill>
                <a:blip r:embed="rId79"/>
                <a:stretch>
                  <a:fillRect/>
                </a:stretch>
              </p:blipFill>
              <p:spPr>
                <a:xfrm>
                  <a:off x="6206397" y="6249045"/>
                  <a:ext cx="98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12011" name="Freihand 212010">
                  <a:extLst>
                    <a:ext uri="{FF2B5EF4-FFF2-40B4-BE49-F238E27FC236}">
                      <a16:creationId xmlns:a16="http://schemas.microsoft.com/office/drawing/2014/main" id="{8FC0281E-9C07-4852-8013-73D7E2A55B1B}"/>
                    </a:ext>
                  </a:extLst>
                </p14:cNvPr>
                <p14:cNvContentPartPr/>
                <p14:nvPr/>
              </p14:nvContentPartPr>
              <p14:xfrm>
                <a:off x="6477117" y="6240405"/>
                <a:ext cx="107280" cy="138240"/>
              </p14:xfrm>
            </p:contentPart>
          </mc:Choice>
          <mc:Fallback>
            <p:pic>
              <p:nvPicPr>
                <p:cNvPr id="212011" name="Freihand 212010">
                  <a:extLst>
                    <a:ext uri="{FF2B5EF4-FFF2-40B4-BE49-F238E27FC236}">
                      <a16:creationId xmlns:a16="http://schemas.microsoft.com/office/drawing/2014/main" id="{8FC0281E-9C07-4852-8013-73D7E2A55B1B}"/>
                    </a:ext>
                  </a:extLst>
                </p:cNvPr>
                <p:cNvPicPr/>
                <p:nvPr/>
              </p:nvPicPr>
              <p:blipFill>
                <a:blip r:embed="rId81"/>
                <a:stretch>
                  <a:fillRect/>
                </a:stretch>
              </p:blipFill>
              <p:spPr>
                <a:xfrm>
                  <a:off x="6472797" y="6236085"/>
                  <a:ext cx="115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12012" name="Freihand 212011">
                  <a:extLst>
                    <a:ext uri="{FF2B5EF4-FFF2-40B4-BE49-F238E27FC236}">
                      <a16:creationId xmlns:a16="http://schemas.microsoft.com/office/drawing/2014/main" id="{8C3B24D5-1711-4816-B1D1-988823A727E7}"/>
                    </a:ext>
                  </a:extLst>
                </p14:cNvPr>
                <p14:cNvContentPartPr/>
                <p14:nvPr/>
              </p14:nvContentPartPr>
              <p14:xfrm>
                <a:off x="6619677" y="6302685"/>
                <a:ext cx="210600" cy="46080"/>
              </p14:xfrm>
            </p:contentPart>
          </mc:Choice>
          <mc:Fallback>
            <p:pic>
              <p:nvPicPr>
                <p:cNvPr id="212012" name="Freihand 212011">
                  <a:extLst>
                    <a:ext uri="{FF2B5EF4-FFF2-40B4-BE49-F238E27FC236}">
                      <a16:creationId xmlns:a16="http://schemas.microsoft.com/office/drawing/2014/main" id="{8C3B24D5-1711-4816-B1D1-988823A727E7}"/>
                    </a:ext>
                  </a:extLst>
                </p:cNvPr>
                <p:cNvPicPr/>
                <p:nvPr/>
              </p:nvPicPr>
              <p:blipFill>
                <a:blip r:embed="rId83"/>
                <a:stretch>
                  <a:fillRect/>
                </a:stretch>
              </p:blipFill>
              <p:spPr>
                <a:xfrm>
                  <a:off x="6615357" y="6298365"/>
                  <a:ext cx="219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12013" name="Freihand 212012">
                  <a:extLst>
                    <a:ext uri="{FF2B5EF4-FFF2-40B4-BE49-F238E27FC236}">
                      <a16:creationId xmlns:a16="http://schemas.microsoft.com/office/drawing/2014/main" id="{EBAA61EF-1399-4FBC-94B5-CC12E594A565}"/>
                    </a:ext>
                  </a:extLst>
                </p14:cNvPr>
                <p14:cNvContentPartPr/>
                <p14:nvPr/>
              </p14:nvContentPartPr>
              <p14:xfrm>
                <a:off x="6850797" y="6225285"/>
                <a:ext cx="99720" cy="124200"/>
              </p14:xfrm>
            </p:contentPart>
          </mc:Choice>
          <mc:Fallback>
            <p:pic>
              <p:nvPicPr>
                <p:cNvPr id="212013" name="Freihand 212012">
                  <a:extLst>
                    <a:ext uri="{FF2B5EF4-FFF2-40B4-BE49-F238E27FC236}">
                      <a16:creationId xmlns:a16="http://schemas.microsoft.com/office/drawing/2014/main" id="{EBAA61EF-1399-4FBC-94B5-CC12E594A565}"/>
                    </a:ext>
                  </a:extLst>
                </p:cNvPr>
                <p:cNvPicPr/>
                <p:nvPr/>
              </p:nvPicPr>
              <p:blipFill>
                <a:blip r:embed="rId85"/>
                <a:stretch>
                  <a:fillRect/>
                </a:stretch>
              </p:blipFill>
              <p:spPr>
                <a:xfrm>
                  <a:off x="6846477" y="6220965"/>
                  <a:ext cx="108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12014" name="Freihand 212013">
                  <a:extLst>
                    <a:ext uri="{FF2B5EF4-FFF2-40B4-BE49-F238E27FC236}">
                      <a16:creationId xmlns:a16="http://schemas.microsoft.com/office/drawing/2014/main" id="{E581BBBE-94C3-4B8B-8529-7E870E5D0C65}"/>
                    </a:ext>
                  </a:extLst>
                </p14:cNvPr>
                <p14:cNvContentPartPr/>
                <p14:nvPr/>
              </p14:nvContentPartPr>
              <p14:xfrm>
                <a:off x="6912357" y="6308085"/>
                <a:ext cx="41760" cy="42840"/>
              </p14:xfrm>
            </p:contentPart>
          </mc:Choice>
          <mc:Fallback>
            <p:pic>
              <p:nvPicPr>
                <p:cNvPr id="212014" name="Freihand 212013">
                  <a:extLst>
                    <a:ext uri="{FF2B5EF4-FFF2-40B4-BE49-F238E27FC236}">
                      <a16:creationId xmlns:a16="http://schemas.microsoft.com/office/drawing/2014/main" id="{E581BBBE-94C3-4B8B-8529-7E870E5D0C65}"/>
                    </a:ext>
                  </a:extLst>
                </p:cNvPr>
                <p:cNvPicPr/>
                <p:nvPr/>
              </p:nvPicPr>
              <p:blipFill>
                <a:blip r:embed="rId87"/>
                <a:stretch>
                  <a:fillRect/>
                </a:stretch>
              </p:blipFill>
              <p:spPr>
                <a:xfrm>
                  <a:off x="6908037" y="6303765"/>
                  <a:ext cx="50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12015" name="Freihand 212014">
                  <a:extLst>
                    <a:ext uri="{FF2B5EF4-FFF2-40B4-BE49-F238E27FC236}">
                      <a16:creationId xmlns:a16="http://schemas.microsoft.com/office/drawing/2014/main" id="{20625E82-3D0D-4723-9157-75C96866B49F}"/>
                    </a:ext>
                  </a:extLst>
                </p14:cNvPr>
                <p14:cNvContentPartPr/>
                <p14:nvPr/>
              </p14:nvContentPartPr>
              <p14:xfrm>
                <a:off x="7074357" y="6283965"/>
                <a:ext cx="181800" cy="73440"/>
              </p14:xfrm>
            </p:contentPart>
          </mc:Choice>
          <mc:Fallback>
            <p:pic>
              <p:nvPicPr>
                <p:cNvPr id="212015" name="Freihand 212014">
                  <a:extLst>
                    <a:ext uri="{FF2B5EF4-FFF2-40B4-BE49-F238E27FC236}">
                      <a16:creationId xmlns:a16="http://schemas.microsoft.com/office/drawing/2014/main" id="{20625E82-3D0D-4723-9157-75C96866B49F}"/>
                    </a:ext>
                  </a:extLst>
                </p:cNvPr>
                <p:cNvPicPr/>
                <p:nvPr/>
              </p:nvPicPr>
              <p:blipFill>
                <a:blip r:embed="rId89"/>
                <a:stretch>
                  <a:fillRect/>
                </a:stretch>
              </p:blipFill>
              <p:spPr>
                <a:xfrm>
                  <a:off x="7070037" y="6279645"/>
                  <a:ext cx="190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12016" name="Freihand 212015">
                  <a:extLst>
                    <a:ext uri="{FF2B5EF4-FFF2-40B4-BE49-F238E27FC236}">
                      <a16:creationId xmlns:a16="http://schemas.microsoft.com/office/drawing/2014/main" id="{3D66E291-F70A-44D1-B986-7BF9CAFBDB89}"/>
                    </a:ext>
                  </a:extLst>
                </p14:cNvPr>
                <p14:cNvContentPartPr/>
                <p14:nvPr/>
              </p14:nvContentPartPr>
              <p14:xfrm>
                <a:off x="7224837" y="6236085"/>
                <a:ext cx="20160" cy="22320"/>
              </p14:xfrm>
            </p:contentPart>
          </mc:Choice>
          <mc:Fallback>
            <p:pic>
              <p:nvPicPr>
                <p:cNvPr id="212016" name="Freihand 212015">
                  <a:extLst>
                    <a:ext uri="{FF2B5EF4-FFF2-40B4-BE49-F238E27FC236}">
                      <a16:creationId xmlns:a16="http://schemas.microsoft.com/office/drawing/2014/main" id="{3D66E291-F70A-44D1-B986-7BF9CAFBDB89}"/>
                    </a:ext>
                  </a:extLst>
                </p:cNvPr>
                <p:cNvPicPr/>
                <p:nvPr/>
              </p:nvPicPr>
              <p:blipFill>
                <a:blip r:embed="rId91"/>
                <a:stretch>
                  <a:fillRect/>
                </a:stretch>
              </p:blipFill>
              <p:spPr>
                <a:xfrm>
                  <a:off x="7220517" y="6231765"/>
                  <a:ext cx="28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12018" name="Freihand 212017">
                  <a:extLst>
                    <a:ext uri="{FF2B5EF4-FFF2-40B4-BE49-F238E27FC236}">
                      <a16:creationId xmlns:a16="http://schemas.microsoft.com/office/drawing/2014/main" id="{41FC889F-00F5-4D22-9834-0A1DA77AA01B}"/>
                    </a:ext>
                  </a:extLst>
                </p14:cNvPr>
                <p14:cNvContentPartPr/>
                <p14:nvPr/>
              </p14:nvContentPartPr>
              <p14:xfrm>
                <a:off x="7396917" y="6210885"/>
                <a:ext cx="174600" cy="152280"/>
              </p14:xfrm>
            </p:contentPart>
          </mc:Choice>
          <mc:Fallback>
            <p:pic>
              <p:nvPicPr>
                <p:cNvPr id="212018" name="Freihand 212017">
                  <a:extLst>
                    <a:ext uri="{FF2B5EF4-FFF2-40B4-BE49-F238E27FC236}">
                      <a16:creationId xmlns:a16="http://schemas.microsoft.com/office/drawing/2014/main" id="{41FC889F-00F5-4D22-9834-0A1DA77AA01B}"/>
                    </a:ext>
                  </a:extLst>
                </p:cNvPr>
                <p:cNvPicPr/>
                <p:nvPr/>
              </p:nvPicPr>
              <p:blipFill>
                <a:blip r:embed="rId93"/>
                <a:stretch>
                  <a:fillRect/>
                </a:stretch>
              </p:blipFill>
              <p:spPr>
                <a:xfrm>
                  <a:off x="7392597" y="6206565"/>
                  <a:ext cx="183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12019" name="Freihand 212018">
                  <a:extLst>
                    <a:ext uri="{FF2B5EF4-FFF2-40B4-BE49-F238E27FC236}">
                      <a16:creationId xmlns:a16="http://schemas.microsoft.com/office/drawing/2014/main" id="{841F60F5-F59C-4DDA-911E-1BD64047DA62}"/>
                    </a:ext>
                  </a:extLst>
                </p14:cNvPr>
                <p14:cNvContentPartPr/>
                <p14:nvPr/>
              </p14:nvContentPartPr>
              <p14:xfrm>
                <a:off x="7617597" y="6258405"/>
                <a:ext cx="86400" cy="60120"/>
              </p14:xfrm>
            </p:contentPart>
          </mc:Choice>
          <mc:Fallback>
            <p:pic>
              <p:nvPicPr>
                <p:cNvPr id="212019" name="Freihand 212018">
                  <a:extLst>
                    <a:ext uri="{FF2B5EF4-FFF2-40B4-BE49-F238E27FC236}">
                      <a16:creationId xmlns:a16="http://schemas.microsoft.com/office/drawing/2014/main" id="{841F60F5-F59C-4DDA-911E-1BD64047DA62}"/>
                    </a:ext>
                  </a:extLst>
                </p:cNvPr>
                <p:cNvPicPr/>
                <p:nvPr/>
              </p:nvPicPr>
              <p:blipFill>
                <a:blip r:embed="rId95"/>
                <a:stretch>
                  <a:fillRect/>
                </a:stretch>
              </p:blipFill>
              <p:spPr>
                <a:xfrm>
                  <a:off x="7613277" y="6254085"/>
                  <a:ext cx="95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12020" name="Freihand 212019">
                  <a:extLst>
                    <a:ext uri="{FF2B5EF4-FFF2-40B4-BE49-F238E27FC236}">
                      <a16:creationId xmlns:a16="http://schemas.microsoft.com/office/drawing/2014/main" id="{F376EF50-96EE-43C3-B706-FAB923DB01A1}"/>
                    </a:ext>
                  </a:extLst>
                </p14:cNvPr>
                <p14:cNvContentPartPr/>
                <p14:nvPr/>
              </p14:nvContentPartPr>
              <p14:xfrm>
                <a:off x="7000557" y="6469725"/>
                <a:ext cx="181440" cy="98640"/>
              </p14:xfrm>
            </p:contentPart>
          </mc:Choice>
          <mc:Fallback>
            <p:pic>
              <p:nvPicPr>
                <p:cNvPr id="212020" name="Freihand 212019">
                  <a:extLst>
                    <a:ext uri="{FF2B5EF4-FFF2-40B4-BE49-F238E27FC236}">
                      <a16:creationId xmlns:a16="http://schemas.microsoft.com/office/drawing/2014/main" id="{F376EF50-96EE-43C3-B706-FAB923DB01A1}"/>
                    </a:ext>
                  </a:extLst>
                </p:cNvPr>
                <p:cNvPicPr/>
                <p:nvPr/>
              </p:nvPicPr>
              <p:blipFill>
                <a:blip r:embed="rId97"/>
                <a:stretch>
                  <a:fillRect/>
                </a:stretch>
              </p:blipFill>
              <p:spPr>
                <a:xfrm>
                  <a:off x="6996237" y="6465405"/>
                  <a:ext cx="190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2021" name="Freihand 212020">
                  <a:extLst>
                    <a:ext uri="{FF2B5EF4-FFF2-40B4-BE49-F238E27FC236}">
                      <a16:creationId xmlns:a16="http://schemas.microsoft.com/office/drawing/2014/main" id="{3925A294-D7CF-4F19-BF44-B5E6308C14ED}"/>
                    </a:ext>
                  </a:extLst>
                </p14:cNvPr>
                <p14:cNvContentPartPr/>
                <p14:nvPr/>
              </p14:nvContentPartPr>
              <p14:xfrm>
                <a:off x="7210077" y="6409245"/>
                <a:ext cx="282240" cy="122040"/>
              </p14:xfrm>
            </p:contentPart>
          </mc:Choice>
          <mc:Fallback>
            <p:pic>
              <p:nvPicPr>
                <p:cNvPr id="212021" name="Freihand 212020">
                  <a:extLst>
                    <a:ext uri="{FF2B5EF4-FFF2-40B4-BE49-F238E27FC236}">
                      <a16:creationId xmlns:a16="http://schemas.microsoft.com/office/drawing/2014/main" id="{3925A294-D7CF-4F19-BF44-B5E6308C14ED}"/>
                    </a:ext>
                  </a:extLst>
                </p:cNvPr>
                <p:cNvPicPr/>
                <p:nvPr/>
              </p:nvPicPr>
              <p:blipFill>
                <a:blip r:embed="rId99"/>
                <a:stretch>
                  <a:fillRect/>
                </a:stretch>
              </p:blipFill>
              <p:spPr>
                <a:xfrm>
                  <a:off x="7205757" y="6404925"/>
                  <a:ext cx="290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12022" name="Freihand 212021">
                  <a:extLst>
                    <a:ext uri="{FF2B5EF4-FFF2-40B4-BE49-F238E27FC236}">
                      <a16:creationId xmlns:a16="http://schemas.microsoft.com/office/drawing/2014/main" id="{1DF021FA-F469-46A8-86BB-637A570DE6FD}"/>
                    </a:ext>
                  </a:extLst>
                </p14:cNvPr>
                <p14:cNvContentPartPr/>
                <p14:nvPr/>
              </p14:nvContentPartPr>
              <p14:xfrm>
                <a:off x="7468917" y="6410685"/>
                <a:ext cx="171720" cy="111240"/>
              </p14:xfrm>
            </p:contentPart>
          </mc:Choice>
          <mc:Fallback>
            <p:pic>
              <p:nvPicPr>
                <p:cNvPr id="212022" name="Freihand 212021">
                  <a:extLst>
                    <a:ext uri="{FF2B5EF4-FFF2-40B4-BE49-F238E27FC236}">
                      <a16:creationId xmlns:a16="http://schemas.microsoft.com/office/drawing/2014/main" id="{1DF021FA-F469-46A8-86BB-637A570DE6FD}"/>
                    </a:ext>
                  </a:extLst>
                </p:cNvPr>
                <p:cNvPicPr/>
                <p:nvPr/>
              </p:nvPicPr>
              <p:blipFill>
                <a:blip r:embed="rId101"/>
                <a:stretch>
                  <a:fillRect/>
                </a:stretch>
              </p:blipFill>
              <p:spPr>
                <a:xfrm>
                  <a:off x="7464597" y="6406365"/>
                  <a:ext cx="180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12023" name="Freihand 212022">
                  <a:extLst>
                    <a:ext uri="{FF2B5EF4-FFF2-40B4-BE49-F238E27FC236}">
                      <a16:creationId xmlns:a16="http://schemas.microsoft.com/office/drawing/2014/main" id="{CA663332-5A02-4B95-A030-F8CE1202A6E5}"/>
                    </a:ext>
                  </a:extLst>
                </p14:cNvPr>
                <p14:cNvContentPartPr/>
                <p14:nvPr/>
              </p14:nvContentPartPr>
              <p14:xfrm>
                <a:off x="7769517" y="6231045"/>
                <a:ext cx="46440" cy="201600"/>
              </p14:xfrm>
            </p:contentPart>
          </mc:Choice>
          <mc:Fallback>
            <p:pic>
              <p:nvPicPr>
                <p:cNvPr id="212023" name="Freihand 212022">
                  <a:extLst>
                    <a:ext uri="{FF2B5EF4-FFF2-40B4-BE49-F238E27FC236}">
                      <a16:creationId xmlns:a16="http://schemas.microsoft.com/office/drawing/2014/main" id="{CA663332-5A02-4B95-A030-F8CE1202A6E5}"/>
                    </a:ext>
                  </a:extLst>
                </p:cNvPr>
                <p:cNvPicPr/>
                <p:nvPr/>
              </p:nvPicPr>
              <p:blipFill>
                <a:blip r:embed="rId103"/>
                <a:stretch>
                  <a:fillRect/>
                </a:stretch>
              </p:blipFill>
              <p:spPr>
                <a:xfrm>
                  <a:off x="7765197" y="6226725"/>
                  <a:ext cx="550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12024" name="Freihand 212023">
                  <a:extLst>
                    <a:ext uri="{FF2B5EF4-FFF2-40B4-BE49-F238E27FC236}">
                      <a16:creationId xmlns:a16="http://schemas.microsoft.com/office/drawing/2014/main" id="{CC25321E-E855-4CEA-BC30-48AB905ABB42}"/>
                    </a:ext>
                  </a:extLst>
                </p14:cNvPr>
                <p14:cNvContentPartPr/>
                <p14:nvPr/>
              </p14:nvContentPartPr>
              <p14:xfrm>
                <a:off x="7756557" y="6519045"/>
                <a:ext cx="14040" cy="17280"/>
              </p14:xfrm>
            </p:contentPart>
          </mc:Choice>
          <mc:Fallback>
            <p:pic>
              <p:nvPicPr>
                <p:cNvPr id="212024" name="Freihand 212023">
                  <a:extLst>
                    <a:ext uri="{FF2B5EF4-FFF2-40B4-BE49-F238E27FC236}">
                      <a16:creationId xmlns:a16="http://schemas.microsoft.com/office/drawing/2014/main" id="{CC25321E-E855-4CEA-BC30-48AB905ABB42}"/>
                    </a:ext>
                  </a:extLst>
                </p:cNvPr>
                <p:cNvPicPr/>
                <p:nvPr/>
              </p:nvPicPr>
              <p:blipFill>
                <a:blip r:embed="rId105"/>
                <a:stretch>
                  <a:fillRect/>
                </a:stretch>
              </p:blipFill>
              <p:spPr>
                <a:xfrm>
                  <a:off x="7752237" y="6514725"/>
                  <a:ext cx="22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12025" name="Freihand 212024">
                  <a:extLst>
                    <a:ext uri="{FF2B5EF4-FFF2-40B4-BE49-F238E27FC236}">
                      <a16:creationId xmlns:a16="http://schemas.microsoft.com/office/drawing/2014/main" id="{E470A039-D29E-4107-9F66-A0004D7D10EF}"/>
                    </a:ext>
                  </a:extLst>
                </p14:cNvPr>
                <p14:cNvContentPartPr/>
                <p14:nvPr/>
              </p14:nvContentPartPr>
              <p14:xfrm>
                <a:off x="7881477" y="6256605"/>
                <a:ext cx="10440" cy="280080"/>
              </p14:xfrm>
            </p:contentPart>
          </mc:Choice>
          <mc:Fallback>
            <p:pic>
              <p:nvPicPr>
                <p:cNvPr id="212025" name="Freihand 212024">
                  <a:extLst>
                    <a:ext uri="{FF2B5EF4-FFF2-40B4-BE49-F238E27FC236}">
                      <a16:creationId xmlns:a16="http://schemas.microsoft.com/office/drawing/2014/main" id="{E470A039-D29E-4107-9F66-A0004D7D10EF}"/>
                    </a:ext>
                  </a:extLst>
                </p:cNvPr>
                <p:cNvPicPr/>
                <p:nvPr/>
              </p:nvPicPr>
              <p:blipFill>
                <a:blip r:embed="rId107"/>
                <a:stretch>
                  <a:fillRect/>
                </a:stretch>
              </p:blipFill>
              <p:spPr>
                <a:xfrm>
                  <a:off x="7877157" y="6252285"/>
                  <a:ext cx="1908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12027" name="Freihand 212026">
                  <a:extLst>
                    <a:ext uri="{FF2B5EF4-FFF2-40B4-BE49-F238E27FC236}">
                      <a16:creationId xmlns:a16="http://schemas.microsoft.com/office/drawing/2014/main" id="{77C28665-E05D-437A-8BE2-4E5A47BD448A}"/>
                    </a:ext>
                  </a:extLst>
                </p14:cNvPr>
                <p14:cNvContentPartPr/>
                <p14:nvPr/>
              </p14:nvContentPartPr>
              <p14:xfrm>
                <a:off x="4394517" y="6138885"/>
                <a:ext cx="3738240" cy="634680"/>
              </p14:xfrm>
            </p:contentPart>
          </mc:Choice>
          <mc:Fallback>
            <p:pic>
              <p:nvPicPr>
                <p:cNvPr id="212027" name="Freihand 212026">
                  <a:extLst>
                    <a:ext uri="{FF2B5EF4-FFF2-40B4-BE49-F238E27FC236}">
                      <a16:creationId xmlns:a16="http://schemas.microsoft.com/office/drawing/2014/main" id="{77C28665-E05D-437A-8BE2-4E5A47BD448A}"/>
                    </a:ext>
                  </a:extLst>
                </p:cNvPr>
                <p:cNvPicPr/>
                <p:nvPr/>
              </p:nvPicPr>
              <p:blipFill>
                <a:blip r:embed="rId109"/>
                <a:stretch>
                  <a:fillRect/>
                </a:stretch>
              </p:blipFill>
              <p:spPr>
                <a:xfrm>
                  <a:off x="4390197" y="6134565"/>
                  <a:ext cx="3746880" cy="64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212029" name="Freihand 212028">
                <a:extLst>
                  <a:ext uri="{FF2B5EF4-FFF2-40B4-BE49-F238E27FC236}">
                    <a16:creationId xmlns:a16="http://schemas.microsoft.com/office/drawing/2014/main" id="{B38189C8-26EF-4783-AEC5-ADEA06405EAB}"/>
                  </a:ext>
                </a:extLst>
              </p14:cNvPr>
              <p14:cNvContentPartPr/>
              <p14:nvPr/>
            </p14:nvContentPartPr>
            <p14:xfrm>
              <a:off x="4418997" y="5656485"/>
              <a:ext cx="1205280" cy="41760"/>
            </p14:xfrm>
          </p:contentPart>
        </mc:Choice>
        <mc:Fallback>
          <p:pic>
            <p:nvPicPr>
              <p:cNvPr id="212029" name="Freihand 212028">
                <a:extLst>
                  <a:ext uri="{FF2B5EF4-FFF2-40B4-BE49-F238E27FC236}">
                    <a16:creationId xmlns:a16="http://schemas.microsoft.com/office/drawing/2014/main" id="{B38189C8-26EF-4783-AEC5-ADEA06405EAB}"/>
                  </a:ext>
                </a:extLst>
              </p:cNvPr>
              <p:cNvPicPr/>
              <p:nvPr/>
            </p:nvPicPr>
            <p:blipFill>
              <a:blip r:embed="rId111"/>
              <a:stretch>
                <a:fillRect/>
              </a:stretch>
            </p:blipFill>
            <p:spPr>
              <a:xfrm>
                <a:off x="4414677" y="5652165"/>
                <a:ext cx="1213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2068" name="Freihand 212067">
                <a:extLst>
                  <a:ext uri="{FF2B5EF4-FFF2-40B4-BE49-F238E27FC236}">
                    <a16:creationId xmlns:a16="http://schemas.microsoft.com/office/drawing/2014/main" id="{852FEFD9-0465-4549-89BF-C55011A1A56F}"/>
                  </a:ext>
                </a:extLst>
              </p14:cNvPr>
              <p14:cNvContentPartPr/>
              <p14:nvPr/>
            </p14:nvContentPartPr>
            <p14:xfrm>
              <a:off x="9308517" y="1940205"/>
              <a:ext cx="194400" cy="37440"/>
            </p14:xfrm>
          </p:contentPart>
        </mc:Choice>
        <mc:Fallback>
          <p:pic>
            <p:nvPicPr>
              <p:cNvPr id="212068" name="Freihand 212067">
                <a:extLst>
                  <a:ext uri="{FF2B5EF4-FFF2-40B4-BE49-F238E27FC236}">
                    <a16:creationId xmlns:a16="http://schemas.microsoft.com/office/drawing/2014/main" id="{852FEFD9-0465-4549-89BF-C55011A1A56F}"/>
                  </a:ext>
                </a:extLst>
              </p:cNvPr>
              <p:cNvPicPr/>
              <p:nvPr/>
            </p:nvPicPr>
            <p:blipFill>
              <a:blip r:embed="rId113"/>
              <a:stretch>
                <a:fillRect/>
              </a:stretch>
            </p:blipFill>
            <p:spPr>
              <a:xfrm>
                <a:off x="9304197" y="1935885"/>
                <a:ext cx="203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2148" name="Freihand 212147">
                <a:extLst>
                  <a:ext uri="{FF2B5EF4-FFF2-40B4-BE49-F238E27FC236}">
                    <a16:creationId xmlns:a16="http://schemas.microsoft.com/office/drawing/2014/main" id="{4D194705-F225-4FCF-8E08-AF2D3E2740FC}"/>
                  </a:ext>
                </a:extLst>
              </p14:cNvPr>
              <p14:cNvContentPartPr/>
              <p14:nvPr/>
            </p14:nvContentPartPr>
            <p14:xfrm>
              <a:off x="1073517" y="3864045"/>
              <a:ext cx="823320" cy="773280"/>
            </p14:xfrm>
          </p:contentPart>
        </mc:Choice>
        <mc:Fallback>
          <p:pic>
            <p:nvPicPr>
              <p:cNvPr id="212148" name="Freihand 212147">
                <a:extLst>
                  <a:ext uri="{FF2B5EF4-FFF2-40B4-BE49-F238E27FC236}">
                    <a16:creationId xmlns:a16="http://schemas.microsoft.com/office/drawing/2014/main" id="{4D194705-F225-4FCF-8E08-AF2D3E2740FC}"/>
                  </a:ext>
                </a:extLst>
              </p:cNvPr>
              <p:cNvPicPr/>
              <p:nvPr/>
            </p:nvPicPr>
            <p:blipFill>
              <a:blip r:embed="rId115"/>
              <a:stretch>
                <a:fillRect/>
              </a:stretch>
            </p:blipFill>
            <p:spPr>
              <a:xfrm>
                <a:off x="1069197" y="3859725"/>
                <a:ext cx="831960" cy="781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2150" name="Freihand 212149">
                <a:extLst>
                  <a:ext uri="{FF2B5EF4-FFF2-40B4-BE49-F238E27FC236}">
                    <a16:creationId xmlns:a16="http://schemas.microsoft.com/office/drawing/2014/main" id="{03883411-D7B4-4683-8CC5-3BF5FF798683}"/>
                  </a:ext>
                </a:extLst>
              </p14:cNvPr>
              <p14:cNvContentPartPr/>
              <p14:nvPr/>
            </p14:nvContentPartPr>
            <p14:xfrm>
              <a:off x="1804677" y="4292085"/>
              <a:ext cx="20880" cy="475200"/>
            </p14:xfrm>
          </p:contentPart>
        </mc:Choice>
        <mc:Fallback>
          <p:pic>
            <p:nvPicPr>
              <p:cNvPr id="212150" name="Freihand 212149">
                <a:extLst>
                  <a:ext uri="{FF2B5EF4-FFF2-40B4-BE49-F238E27FC236}">
                    <a16:creationId xmlns:a16="http://schemas.microsoft.com/office/drawing/2014/main" id="{03883411-D7B4-4683-8CC5-3BF5FF798683}"/>
                  </a:ext>
                </a:extLst>
              </p:cNvPr>
              <p:cNvPicPr/>
              <p:nvPr/>
            </p:nvPicPr>
            <p:blipFill>
              <a:blip r:embed="rId117"/>
              <a:stretch>
                <a:fillRect/>
              </a:stretch>
            </p:blipFill>
            <p:spPr>
              <a:xfrm>
                <a:off x="1800357" y="4287765"/>
                <a:ext cx="2952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2151" name="Freihand 212150">
                <a:extLst>
                  <a:ext uri="{FF2B5EF4-FFF2-40B4-BE49-F238E27FC236}">
                    <a16:creationId xmlns:a16="http://schemas.microsoft.com/office/drawing/2014/main" id="{56E2FBED-BEF5-4E03-95B1-082C86D68431}"/>
                  </a:ext>
                </a:extLst>
              </p14:cNvPr>
              <p14:cNvContentPartPr/>
              <p14:nvPr/>
            </p14:nvContentPartPr>
            <p14:xfrm>
              <a:off x="930237" y="3357525"/>
              <a:ext cx="2232360" cy="1155960"/>
            </p14:xfrm>
          </p:contentPart>
        </mc:Choice>
        <mc:Fallback>
          <p:pic>
            <p:nvPicPr>
              <p:cNvPr id="212151" name="Freihand 212150">
                <a:extLst>
                  <a:ext uri="{FF2B5EF4-FFF2-40B4-BE49-F238E27FC236}">
                    <a16:creationId xmlns:a16="http://schemas.microsoft.com/office/drawing/2014/main" id="{56E2FBED-BEF5-4E03-95B1-082C86D68431}"/>
                  </a:ext>
                </a:extLst>
              </p:cNvPr>
              <p:cNvPicPr/>
              <p:nvPr/>
            </p:nvPicPr>
            <p:blipFill>
              <a:blip r:embed="rId119"/>
              <a:stretch>
                <a:fillRect/>
              </a:stretch>
            </p:blipFill>
            <p:spPr>
              <a:xfrm>
                <a:off x="925917" y="3353205"/>
                <a:ext cx="2241000" cy="1164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2153" name="Freihand 212152">
                <a:extLst>
                  <a:ext uri="{FF2B5EF4-FFF2-40B4-BE49-F238E27FC236}">
                    <a16:creationId xmlns:a16="http://schemas.microsoft.com/office/drawing/2014/main" id="{E6561C6C-60C2-400C-BEC2-747765D40C16}"/>
                  </a:ext>
                </a:extLst>
              </p14:cNvPr>
              <p14:cNvContentPartPr/>
              <p14:nvPr/>
            </p14:nvContentPartPr>
            <p14:xfrm>
              <a:off x="4394877" y="5264805"/>
              <a:ext cx="1314000" cy="588600"/>
            </p14:xfrm>
          </p:contentPart>
        </mc:Choice>
        <mc:Fallback>
          <p:pic>
            <p:nvPicPr>
              <p:cNvPr id="212153" name="Freihand 212152">
                <a:extLst>
                  <a:ext uri="{FF2B5EF4-FFF2-40B4-BE49-F238E27FC236}">
                    <a16:creationId xmlns:a16="http://schemas.microsoft.com/office/drawing/2014/main" id="{E6561C6C-60C2-400C-BEC2-747765D40C16}"/>
                  </a:ext>
                </a:extLst>
              </p:cNvPr>
              <p:cNvPicPr/>
              <p:nvPr/>
            </p:nvPicPr>
            <p:blipFill>
              <a:blip r:embed="rId121"/>
              <a:stretch>
                <a:fillRect/>
              </a:stretch>
            </p:blipFill>
            <p:spPr>
              <a:xfrm>
                <a:off x="4390557" y="5260485"/>
                <a:ext cx="1322640" cy="597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 name="Freihand 4">
                <a:extLst>
                  <a:ext uri="{FF2B5EF4-FFF2-40B4-BE49-F238E27FC236}">
                    <a16:creationId xmlns:a16="http://schemas.microsoft.com/office/drawing/2014/main" id="{556DE844-4C7F-4A77-A393-CA291FEBF9E8}"/>
                  </a:ext>
                </a:extLst>
              </p14:cNvPr>
              <p14:cNvContentPartPr/>
              <p14:nvPr/>
            </p14:nvContentPartPr>
            <p14:xfrm>
              <a:off x="1656357" y="2718165"/>
              <a:ext cx="264960" cy="74160"/>
            </p14:xfrm>
          </p:contentPart>
        </mc:Choice>
        <mc:Fallback>
          <p:pic>
            <p:nvPicPr>
              <p:cNvPr id="5" name="Freihand 4">
                <a:extLst>
                  <a:ext uri="{FF2B5EF4-FFF2-40B4-BE49-F238E27FC236}">
                    <a16:creationId xmlns:a16="http://schemas.microsoft.com/office/drawing/2014/main" id="{556DE844-4C7F-4A77-A393-CA291FEBF9E8}"/>
                  </a:ext>
                </a:extLst>
              </p:cNvPr>
              <p:cNvPicPr/>
              <p:nvPr/>
            </p:nvPicPr>
            <p:blipFill>
              <a:blip r:embed="rId123"/>
              <a:stretch>
                <a:fillRect/>
              </a:stretch>
            </p:blipFill>
            <p:spPr>
              <a:xfrm>
                <a:off x="1652037" y="2713845"/>
                <a:ext cx="273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 name="Freihand 5">
                <a:extLst>
                  <a:ext uri="{FF2B5EF4-FFF2-40B4-BE49-F238E27FC236}">
                    <a16:creationId xmlns:a16="http://schemas.microsoft.com/office/drawing/2014/main" id="{3A40F8C9-62E0-4EB3-A736-0C375916A836}"/>
                  </a:ext>
                </a:extLst>
              </p14:cNvPr>
              <p14:cNvContentPartPr/>
              <p14:nvPr/>
            </p14:nvContentPartPr>
            <p14:xfrm>
              <a:off x="1595877" y="2687565"/>
              <a:ext cx="212760" cy="190080"/>
            </p14:xfrm>
          </p:contentPart>
        </mc:Choice>
        <mc:Fallback>
          <p:pic>
            <p:nvPicPr>
              <p:cNvPr id="6" name="Freihand 5">
                <a:extLst>
                  <a:ext uri="{FF2B5EF4-FFF2-40B4-BE49-F238E27FC236}">
                    <a16:creationId xmlns:a16="http://schemas.microsoft.com/office/drawing/2014/main" id="{3A40F8C9-62E0-4EB3-A736-0C375916A836}"/>
                  </a:ext>
                </a:extLst>
              </p:cNvPr>
              <p:cNvPicPr/>
              <p:nvPr/>
            </p:nvPicPr>
            <p:blipFill>
              <a:blip r:embed="rId125"/>
              <a:stretch>
                <a:fillRect/>
              </a:stretch>
            </p:blipFill>
            <p:spPr>
              <a:xfrm>
                <a:off x="1591557" y="2683245"/>
                <a:ext cx="2214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 name="Freihand 7">
                <a:extLst>
                  <a:ext uri="{FF2B5EF4-FFF2-40B4-BE49-F238E27FC236}">
                    <a16:creationId xmlns:a16="http://schemas.microsoft.com/office/drawing/2014/main" id="{AE1EA7DC-1873-498D-B852-2D9147F28E39}"/>
                  </a:ext>
                </a:extLst>
              </p14:cNvPr>
              <p14:cNvContentPartPr/>
              <p14:nvPr/>
            </p14:nvContentPartPr>
            <p14:xfrm>
              <a:off x="2077557" y="2600085"/>
              <a:ext cx="31680" cy="154440"/>
            </p14:xfrm>
          </p:contentPart>
        </mc:Choice>
        <mc:Fallback>
          <p:pic>
            <p:nvPicPr>
              <p:cNvPr id="8" name="Freihand 7">
                <a:extLst>
                  <a:ext uri="{FF2B5EF4-FFF2-40B4-BE49-F238E27FC236}">
                    <a16:creationId xmlns:a16="http://schemas.microsoft.com/office/drawing/2014/main" id="{AE1EA7DC-1873-498D-B852-2D9147F28E39}"/>
                  </a:ext>
                </a:extLst>
              </p:cNvPr>
              <p:cNvPicPr/>
              <p:nvPr/>
            </p:nvPicPr>
            <p:blipFill>
              <a:blip r:embed="rId127"/>
              <a:stretch>
                <a:fillRect/>
              </a:stretch>
            </p:blipFill>
            <p:spPr>
              <a:xfrm>
                <a:off x="2073237" y="2595765"/>
                <a:ext cx="40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 name="Freihand 8">
                <a:extLst>
                  <a:ext uri="{FF2B5EF4-FFF2-40B4-BE49-F238E27FC236}">
                    <a16:creationId xmlns:a16="http://schemas.microsoft.com/office/drawing/2014/main" id="{CA87AF61-3FF0-49E9-B32C-4CF714318906}"/>
                  </a:ext>
                </a:extLst>
              </p14:cNvPr>
              <p14:cNvContentPartPr/>
              <p14:nvPr/>
            </p14:nvContentPartPr>
            <p14:xfrm>
              <a:off x="2042277" y="2680365"/>
              <a:ext cx="106200" cy="21960"/>
            </p14:xfrm>
          </p:contentPart>
        </mc:Choice>
        <mc:Fallback>
          <p:pic>
            <p:nvPicPr>
              <p:cNvPr id="9" name="Freihand 8">
                <a:extLst>
                  <a:ext uri="{FF2B5EF4-FFF2-40B4-BE49-F238E27FC236}">
                    <a16:creationId xmlns:a16="http://schemas.microsoft.com/office/drawing/2014/main" id="{CA87AF61-3FF0-49E9-B32C-4CF714318906}"/>
                  </a:ext>
                </a:extLst>
              </p:cNvPr>
              <p:cNvPicPr/>
              <p:nvPr/>
            </p:nvPicPr>
            <p:blipFill>
              <a:blip r:embed="rId129"/>
              <a:stretch>
                <a:fillRect/>
              </a:stretch>
            </p:blipFill>
            <p:spPr>
              <a:xfrm>
                <a:off x="2037957" y="2676045"/>
                <a:ext cx="1148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 name="Freihand 9">
                <a:extLst>
                  <a:ext uri="{FF2B5EF4-FFF2-40B4-BE49-F238E27FC236}">
                    <a16:creationId xmlns:a16="http://schemas.microsoft.com/office/drawing/2014/main" id="{20AADA60-C253-4E9E-9CBD-819837C35C0F}"/>
                  </a:ext>
                </a:extLst>
              </p14:cNvPr>
              <p14:cNvContentPartPr/>
              <p14:nvPr/>
            </p14:nvContentPartPr>
            <p14:xfrm>
              <a:off x="2143437" y="2635725"/>
              <a:ext cx="62640" cy="76320"/>
            </p14:xfrm>
          </p:contentPart>
        </mc:Choice>
        <mc:Fallback>
          <p:pic>
            <p:nvPicPr>
              <p:cNvPr id="10" name="Freihand 9">
                <a:extLst>
                  <a:ext uri="{FF2B5EF4-FFF2-40B4-BE49-F238E27FC236}">
                    <a16:creationId xmlns:a16="http://schemas.microsoft.com/office/drawing/2014/main" id="{20AADA60-C253-4E9E-9CBD-819837C35C0F}"/>
                  </a:ext>
                </a:extLst>
              </p:cNvPr>
              <p:cNvPicPr/>
              <p:nvPr/>
            </p:nvPicPr>
            <p:blipFill>
              <a:blip r:embed="rId131"/>
              <a:stretch>
                <a:fillRect/>
              </a:stretch>
            </p:blipFill>
            <p:spPr>
              <a:xfrm>
                <a:off x="2139117" y="2631405"/>
                <a:ext cx="71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 name="Freihand 10">
                <a:extLst>
                  <a:ext uri="{FF2B5EF4-FFF2-40B4-BE49-F238E27FC236}">
                    <a16:creationId xmlns:a16="http://schemas.microsoft.com/office/drawing/2014/main" id="{EEEEE14A-A8C4-4520-A33B-372E31DFDE4C}"/>
                  </a:ext>
                </a:extLst>
              </p14:cNvPr>
              <p14:cNvContentPartPr/>
              <p14:nvPr/>
            </p14:nvContentPartPr>
            <p14:xfrm>
              <a:off x="2233077" y="2574165"/>
              <a:ext cx="168480" cy="113040"/>
            </p14:xfrm>
          </p:contentPart>
        </mc:Choice>
        <mc:Fallback>
          <p:pic>
            <p:nvPicPr>
              <p:cNvPr id="11" name="Freihand 10">
                <a:extLst>
                  <a:ext uri="{FF2B5EF4-FFF2-40B4-BE49-F238E27FC236}">
                    <a16:creationId xmlns:a16="http://schemas.microsoft.com/office/drawing/2014/main" id="{EEEEE14A-A8C4-4520-A33B-372E31DFDE4C}"/>
                  </a:ext>
                </a:extLst>
              </p:cNvPr>
              <p:cNvPicPr/>
              <p:nvPr/>
            </p:nvPicPr>
            <p:blipFill>
              <a:blip r:embed="rId133"/>
              <a:stretch>
                <a:fillRect/>
              </a:stretch>
            </p:blipFill>
            <p:spPr>
              <a:xfrm>
                <a:off x="2228757" y="2569845"/>
                <a:ext cx="177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 name="Freihand 11">
                <a:extLst>
                  <a:ext uri="{FF2B5EF4-FFF2-40B4-BE49-F238E27FC236}">
                    <a16:creationId xmlns:a16="http://schemas.microsoft.com/office/drawing/2014/main" id="{1B435917-05A0-48E2-B4B8-B18F973FB3D2}"/>
                  </a:ext>
                </a:extLst>
              </p14:cNvPr>
              <p14:cNvContentPartPr/>
              <p14:nvPr/>
            </p14:nvContentPartPr>
            <p14:xfrm>
              <a:off x="2372757" y="2567325"/>
              <a:ext cx="119520" cy="161280"/>
            </p14:xfrm>
          </p:contentPart>
        </mc:Choice>
        <mc:Fallback>
          <p:pic>
            <p:nvPicPr>
              <p:cNvPr id="12" name="Freihand 11">
                <a:extLst>
                  <a:ext uri="{FF2B5EF4-FFF2-40B4-BE49-F238E27FC236}">
                    <a16:creationId xmlns:a16="http://schemas.microsoft.com/office/drawing/2014/main" id="{1B435917-05A0-48E2-B4B8-B18F973FB3D2}"/>
                  </a:ext>
                </a:extLst>
              </p:cNvPr>
              <p:cNvPicPr/>
              <p:nvPr/>
            </p:nvPicPr>
            <p:blipFill>
              <a:blip r:embed="rId135"/>
              <a:stretch>
                <a:fillRect/>
              </a:stretch>
            </p:blipFill>
            <p:spPr>
              <a:xfrm>
                <a:off x="2368437" y="2563005"/>
                <a:ext cx="1281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 name="Freihand 12">
                <a:extLst>
                  <a:ext uri="{FF2B5EF4-FFF2-40B4-BE49-F238E27FC236}">
                    <a16:creationId xmlns:a16="http://schemas.microsoft.com/office/drawing/2014/main" id="{3F0591B3-663E-4B41-AA03-9602CB4B6358}"/>
                  </a:ext>
                </a:extLst>
              </p14:cNvPr>
              <p14:cNvContentPartPr/>
              <p14:nvPr/>
            </p14:nvContentPartPr>
            <p14:xfrm>
              <a:off x="2514237" y="2541045"/>
              <a:ext cx="41040" cy="4320"/>
            </p14:xfrm>
          </p:contentPart>
        </mc:Choice>
        <mc:Fallback>
          <p:pic>
            <p:nvPicPr>
              <p:cNvPr id="13" name="Freihand 12">
                <a:extLst>
                  <a:ext uri="{FF2B5EF4-FFF2-40B4-BE49-F238E27FC236}">
                    <a16:creationId xmlns:a16="http://schemas.microsoft.com/office/drawing/2014/main" id="{3F0591B3-663E-4B41-AA03-9602CB4B6358}"/>
                  </a:ext>
                </a:extLst>
              </p:cNvPr>
              <p:cNvPicPr/>
              <p:nvPr/>
            </p:nvPicPr>
            <p:blipFill>
              <a:blip r:embed="rId137"/>
              <a:stretch>
                <a:fillRect/>
              </a:stretch>
            </p:blipFill>
            <p:spPr>
              <a:xfrm>
                <a:off x="2509917" y="2536725"/>
                <a:ext cx="496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 name="Freihand 13">
                <a:extLst>
                  <a:ext uri="{FF2B5EF4-FFF2-40B4-BE49-F238E27FC236}">
                    <a16:creationId xmlns:a16="http://schemas.microsoft.com/office/drawing/2014/main" id="{66363AC0-431A-4DBB-900C-5D00C29A8959}"/>
                  </a:ext>
                </a:extLst>
              </p14:cNvPr>
              <p14:cNvContentPartPr/>
              <p14:nvPr/>
            </p14:nvContentPartPr>
            <p14:xfrm>
              <a:off x="2490117" y="2415045"/>
              <a:ext cx="27720" cy="114480"/>
            </p14:xfrm>
          </p:contentPart>
        </mc:Choice>
        <mc:Fallback>
          <p:pic>
            <p:nvPicPr>
              <p:cNvPr id="14" name="Freihand 13">
                <a:extLst>
                  <a:ext uri="{FF2B5EF4-FFF2-40B4-BE49-F238E27FC236}">
                    <a16:creationId xmlns:a16="http://schemas.microsoft.com/office/drawing/2014/main" id="{66363AC0-431A-4DBB-900C-5D00C29A8959}"/>
                  </a:ext>
                </a:extLst>
              </p:cNvPr>
              <p:cNvPicPr/>
              <p:nvPr/>
            </p:nvPicPr>
            <p:blipFill>
              <a:blip r:embed="rId139"/>
              <a:stretch>
                <a:fillRect/>
              </a:stretch>
            </p:blipFill>
            <p:spPr>
              <a:xfrm>
                <a:off x="2485797" y="2410725"/>
                <a:ext cx="36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5" name="Freihand 14">
                <a:extLst>
                  <a:ext uri="{FF2B5EF4-FFF2-40B4-BE49-F238E27FC236}">
                    <a16:creationId xmlns:a16="http://schemas.microsoft.com/office/drawing/2014/main" id="{C031AAAF-1586-499F-816A-FEA686CE0606}"/>
                  </a:ext>
                </a:extLst>
              </p14:cNvPr>
              <p14:cNvContentPartPr/>
              <p14:nvPr/>
            </p14:nvContentPartPr>
            <p14:xfrm>
              <a:off x="2578677" y="2527725"/>
              <a:ext cx="60120" cy="85320"/>
            </p14:xfrm>
          </p:contentPart>
        </mc:Choice>
        <mc:Fallback>
          <p:pic>
            <p:nvPicPr>
              <p:cNvPr id="15" name="Freihand 14">
                <a:extLst>
                  <a:ext uri="{FF2B5EF4-FFF2-40B4-BE49-F238E27FC236}">
                    <a16:creationId xmlns:a16="http://schemas.microsoft.com/office/drawing/2014/main" id="{C031AAAF-1586-499F-816A-FEA686CE0606}"/>
                  </a:ext>
                </a:extLst>
              </p:cNvPr>
              <p:cNvPicPr/>
              <p:nvPr/>
            </p:nvPicPr>
            <p:blipFill>
              <a:blip r:embed="rId141"/>
              <a:stretch>
                <a:fillRect/>
              </a:stretch>
            </p:blipFill>
            <p:spPr>
              <a:xfrm>
                <a:off x="2574357" y="2523405"/>
                <a:ext cx="68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 name="Freihand 15">
                <a:extLst>
                  <a:ext uri="{FF2B5EF4-FFF2-40B4-BE49-F238E27FC236}">
                    <a16:creationId xmlns:a16="http://schemas.microsoft.com/office/drawing/2014/main" id="{E6D19995-B2D5-40B0-B1DC-920C0950CE09}"/>
                  </a:ext>
                </a:extLst>
              </p14:cNvPr>
              <p14:cNvContentPartPr/>
              <p14:nvPr/>
            </p14:nvContentPartPr>
            <p14:xfrm>
              <a:off x="2671557" y="2478045"/>
              <a:ext cx="133560" cy="62280"/>
            </p14:xfrm>
          </p:contentPart>
        </mc:Choice>
        <mc:Fallback>
          <p:pic>
            <p:nvPicPr>
              <p:cNvPr id="16" name="Freihand 15">
                <a:extLst>
                  <a:ext uri="{FF2B5EF4-FFF2-40B4-BE49-F238E27FC236}">
                    <a16:creationId xmlns:a16="http://schemas.microsoft.com/office/drawing/2014/main" id="{E6D19995-B2D5-40B0-B1DC-920C0950CE09}"/>
                  </a:ext>
                </a:extLst>
              </p:cNvPr>
              <p:cNvPicPr/>
              <p:nvPr/>
            </p:nvPicPr>
            <p:blipFill>
              <a:blip r:embed="rId143"/>
              <a:stretch>
                <a:fillRect/>
              </a:stretch>
            </p:blipFill>
            <p:spPr>
              <a:xfrm>
                <a:off x="2667237" y="2473725"/>
                <a:ext cx="142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7" name="Freihand 16">
                <a:extLst>
                  <a:ext uri="{FF2B5EF4-FFF2-40B4-BE49-F238E27FC236}">
                    <a16:creationId xmlns:a16="http://schemas.microsoft.com/office/drawing/2014/main" id="{7189E8CF-63A4-497D-850A-39A2C66CFE50}"/>
                  </a:ext>
                </a:extLst>
              </p14:cNvPr>
              <p14:cNvContentPartPr/>
              <p14:nvPr/>
            </p14:nvContentPartPr>
            <p14:xfrm>
              <a:off x="2769477" y="2410725"/>
              <a:ext cx="45720" cy="39240"/>
            </p14:xfrm>
          </p:contentPart>
        </mc:Choice>
        <mc:Fallback>
          <p:pic>
            <p:nvPicPr>
              <p:cNvPr id="17" name="Freihand 16">
                <a:extLst>
                  <a:ext uri="{FF2B5EF4-FFF2-40B4-BE49-F238E27FC236}">
                    <a16:creationId xmlns:a16="http://schemas.microsoft.com/office/drawing/2014/main" id="{7189E8CF-63A4-497D-850A-39A2C66CFE50}"/>
                  </a:ext>
                </a:extLst>
              </p:cNvPr>
              <p:cNvPicPr/>
              <p:nvPr/>
            </p:nvPicPr>
            <p:blipFill>
              <a:blip r:embed="rId145"/>
              <a:stretch>
                <a:fillRect/>
              </a:stretch>
            </p:blipFill>
            <p:spPr>
              <a:xfrm>
                <a:off x="2765157" y="2406405"/>
                <a:ext cx="54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8" name="Freihand 17">
                <a:extLst>
                  <a:ext uri="{FF2B5EF4-FFF2-40B4-BE49-F238E27FC236}">
                    <a16:creationId xmlns:a16="http://schemas.microsoft.com/office/drawing/2014/main" id="{2BBE217D-6C0E-4972-A71F-876BB6EBB661}"/>
                  </a:ext>
                </a:extLst>
              </p14:cNvPr>
              <p14:cNvContentPartPr/>
              <p14:nvPr/>
            </p14:nvContentPartPr>
            <p14:xfrm>
              <a:off x="2840397" y="2430525"/>
              <a:ext cx="171360" cy="104400"/>
            </p14:xfrm>
          </p:contentPart>
        </mc:Choice>
        <mc:Fallback>
          <p:pic>
            <p:nvPicPr>
              <p:cNvPr id="18" name="Freihand 17">
                <a:extLst>
                  <a:ext uri="{FF2B5EF4-FFF2-40B4-BE49-F238E27FC236}">
                    <a16:creationId xmlns:a16="http://schemas.microsoft.com/office/drawing/2014/main" id="{2BBE217D-6C0E-4972-A71F-876BB6EBB661}"/>
                  </a:ext>
                </a:extLst>
              </p:cNvPr>
              <p:cNvPicPr/>
              <p:nvPr/>
            </p:nvPicPr>
            <p:blipFill>
              <a:blip r:embed="rId147"/>
              <a:stretch>
                <a:fillRect/>
              </a:stretch>
            </p:blipFill>
            <p:spPr>
              <a:xfrm>
                <a:off x="2836077" y="2426205"/>
                <a:ext cx="180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9" name="Freihand 18">
                <a:extLst>
                  <a:ext uri="{FF2B5EF4-FFF2-40B4-BE49-F238E27FC236}">
                    <a16:creationId xmlns:a16="http://schemas.microsoft.com/office/drawing/2014/main" id="{223AA8AB-062B-4DFC-9D6B-D2748F6A3569}"/>
                  </a:ext>
                </a:extLst>
              </p14:cNvPr>
              <p14:cNvContentPartPr/>
              <p14:nvPr/>
            </p14:nvContentPartPr>
            <p14:xfrm>
              <a:off x="3067197" y="2406045"/>
              <a:ext cx="38880" cy="93600"/>
            </p14:xfrm>
          </p:contentPart>
        </mc:Choice>
        <mc:Fallback>
          <p:pic>
            <p:nvPicPr>
              <p:cNvPr id="19" name="Freihand 18">
                <a:extLst>
                  <a:ext uri="{FF2B5EF4-FFF2-40B4-BE49-F238E27FC236}">
                    <a16:creationId xmlns:a16="http://schemas.microsoft.com/office/drawing/2014/main" id="{223AA8AB-062B-4DFC-9D6B-D2748F6A3569}"/>
                  </a:ext>
                </a:extLst>
              </p:cNvPr>
              <p:cNvPicPr/>
              <p:nvPr/>
            </p:nvPicPr>
            <p:blipFill>
              <a:blip r:embed="rId149"/>
              <a:stretch>
                <a:fillRect/>
              </a:stretch>
            </p:blipFill>
            <p:spPr>
              <a:xfrm>
                <a:off x="3062877" y="2401725"/>
                <a:ext cx="47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0" name="Freihand 19">
                <a:extLst>
                  <a:ext uri="{FF2B5EF4-FFF2-40B4-BE49-F238E27FC236}">
                    <a16:creationId xmlns:a16="http://schemas.microsoft.com/office/drawing/2014/main" id="{6247597C-1653-4CDC-B306-636AD954A145}"/>
                  </a:ext>
                </a:extLst>
              </p14:cNvPr>
              <p14:cNvContentPartPr/>
              <p14:nvPr/>
            </p14:nvContentPartPr>
            <p14:xfrm>
              <a:off x="3029757" y="2379045"/>
              <a:ext cx="102960" cy="120240"/>
            </p14:xfrm>
          </p:contentPart>
        </mc:Choice>
        <mc:Fallback>
          <p:pic>
            <p:nvPicPr>
              <p:cNvPr id="20" name="Freihand 19">
                <a:extLst>
                  <a:ext uri="{FF2B5EF4-FFF2-40B4-BE49-F238E27FC236}">
                    <a16:creationId xmlns:a16="http://schemas.microsoft.com/office/drawing/2014/main" id="{6247597C-1653-4CDC-B306-636AD954A145}"/>
                  </a:ext>
                </a:extLst>
              </p:cNvPr>
              <p:cNvPicPr/>
              <p:nvPr/>
            </p:nvPicPr>
            <p:blipFill>
              <a:blip r:embed="rId151"/>
              <a:stretch>
                <a:fillRect/>
              </a:stretch>
            </p:blipFill>
            <p:spPr>
              <a:xfrm>
                <a:off x="3025437" y="2374725"/>
                <a:ext cx="111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 name="Freihand 20">
                <a:extLst>
                  <a:ext uri="{FF2B5EF4-FFF2-40B4-BE49-F238E27FC236}">
                    <a16:creationId xmlns:a16="http://schemas.microsoft.com/office/drawing/2014/main" id="{5C87F819-15DD-4F75-8BFF-BDD79D2E3472}"/>
                  </a:ext>
                </a:extLst>
              </p14:cNvPr>
              <p14:cNvContentPartPr/>
              <p14:nvPr/>
            </p14:nvContentPartPr>
            <p14:xfrm>
              <a:off x="3150717" y="2366445"/>
              <a:ext cx="13320" cy="84240"/>
            </p14:xfrm>
          </p:contentPart>
        </mc:Choice>
        <mc:Fallback>
          <p:pic>
            <p:nvPicPr>
              <p:cNvPr id="21" name="Freihand 20">
                <a:extLst>
                  <a:ext uri="{FF2B5EF4-FFF2-40B4-BE49-F238E27FC236}">
                    <a16:creationId xmlns:a16="http://schemas.microsoft.com/office/drawing/2014/main" id="{5C87F819-15DD-4F75-8BFF-BDD79D2E3472}"/>
                  </a:ext>
                </a:extLst>
              </p:cNvPr>
              <p:cNvPicPr/>
              <p:nvPr/>
            </p:nvPicPr>
            <p:blipFill>
              <a:blip r:embed="rId153"/>
              <a:stretch>
                <a:fillRect/>
              </a:stretch>
            </p:blipFill>
            <p:spPr>
              <a:xfrm>
                <a:off x="3146397" y="2362125"/>
                <a:ext cx="21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2" name="Freihand 21">
                <a:extLst>
                  <a:ext uri="{FF2B5EF4-FFF2-40B4-BE49-F238E27FC236}">
                    <a16:creationId xmlns:a16="http://schemas.microsoft.com/office/drawing/2014/main" id="{159BEE75-5D6C-4AE0-AA41-82AFBFDD272C}"/>
                  </a:ext>
                </a:extLst>
              </p14:cNvPr>
              <p14:cNvContentPartPr/>
              <p14:nvPr/>
            </p14:nvContentPartPr>
            <p14:xfrm>
              <a:off x="3144957" y="2311365"/>
              <a:ext cx="209520" cy="106920"/>
            </p14:xfrm>
          </p:contentPart>
        </mc:Choice>
        <mc:Fallback>
          <p:pic>
            <p:nvPicPr>
              <p:cNvPr id="22" name="Freihand 21">
                <a:extLst>
                  <a:ext uri="{FF2B5EF4-FFF2-40B4-BE49-F238E27FC236}">
                    <a16:creationId xmlns:a16="http://schemas.microsoft.com/office/drawing/2014/main" id="{159BEE75-5D6C-4AE0-AA41-82AFBFDD272C}"/>
                  </a:ext>
                </a:extLst>
              </p:cNvPr>
              <p:cNvPicPr/>
              <p:nvPr/>
            </p:nvPicPr>
            <p:blipFill>
              <a:blip r:embed="rId155"/>
              <a:stretch>
                <a:fillRect/>
              </a:stretch>
            </p:blipFill>
            <p:spPr>
              <a:xfrm>
                <a:off x="3140637" y="2307045"/>
                <a:ext cx="218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3" name="Freihand 22">
                <a:extLst>
                  <a:ext uri="{FF2B5EF4-FFF2-40B4-BE49-F238E27FC236}">
                    <a16:creationId xmlns:a16="http://schemas.microsoft.com/office/drawing/2014/main" id="{A2016DD4-B884-42DE-9EEF-79C9D520E795}"/>
                  </a:ext>
                </a:extLst>
              </p14:cNvPr>
              <p14:cNvContentPartPr/>
              <p14:nvPr/>
            </p14:nvContentPartPr>
            <p14:xfrm>
              <a:off x="3500637" y="2238645"/>
              <a:ext cx="171720" cy="231120"/>
            </p14:xfrm>
          </p:contentPart>
        </mc:Choice>
        <mc:Fallback>
          <p:pic>
            <p:nvPicPr>
              <p:cNvPr id="23" name="Freihand 22">
                <a:extLst>
                  <a:ext uri="{FF2B5EF4-FFF2-40B4-BE49-F238E27FC236}">
                    <a16:creationId xmlns:a16="http://schemas.microsoft.com/office/drawing/2014/main" id="{A2016DD4-B884-42DE-9EEF-79C9D520E795}"/>
                  </a:ext>
                </a:extLst>
              </p:cNvPr>
              <p:cNvPicPr/>
              <p:nvPr/>
            </p:nvPicPr>
            <p:blipFill>
              <a:blip r:embed="rId157"/>
              <a:stretch>
                <a:fillRect/>
              </a:stretch>
            </p:blipFill>
            <p:spPr>
              <a:xfrm>
                <a:off x="3496317" y="2234325"/>
                <a:ext cx="1803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5" name="Freihand 24">
                <a:extLst>
                  <a:ext uri="{FF2B5EF4-FFF2-40B4-BE49-F238E27FC236}">
                    <a16:creationId xmlns:a16="http://schemas.microsoft.com/office/drawing/2014/main" id="{FE041BA2-DE8E-4BE5-B7D3-62364B265552}"/>
                  </a:ext>
                </a:extLst>
              </p14:cNvPr>
              <p14:cNvContentPartPr/>
              <p14:nvPr/>
            </p14:nvContentPartPr>
            <p14:xfrm>
              <a:off x="3773157" y="2160525"/>
              <a:ext cx="212760" cy="166680"/>
            </p14:xfrm>
          </p:contentPart>
        </mc:Choice>
        <mc:Fallback>
          <p:pic>
            <p:nvPicPr>
              <p:cNvPr id="25" name="Freihand 24">
                <a:extLst>
                  <a:ext uri="{FF2B5EF4-FFF2-40B4-BE49-F238E27FC236}">
                    <a16:creationId xmlns:a16="http://schemas.microsoft.com/office/drawing/2014/main" id="{FE041BA2-DE8E-4BE5-B7D3-62364B265552}"/>
                  </a:ext>
                </a:extLst>
              </p:cNvPr>
              <p:cNvPicPr/>
              <p:nvPr/>
            </p:nvPicPr>
            <p:blipFill>
              <a:blip r:embed="rId159"/>
              <a:stretch>
                <a:fillRect/>
              </a:stretch>
            </p:blipFill>
            <p:spPr>
              <a:xfrm>
                <a:off x="3768837" y="2156205"/>
                <a:ext cx="2214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9" name="Freihand 38">
                <a:extLst>
                  <a:ext uri="{FF2B5EF4-FFF2-40B4-BE49-F238E27FC236}">
                    <a16:creationId xmlns:a16="http://schemas.microsoft.com/office/drawing/2014/main" id="{5261F98B-E4BB-422A-85E4-27E1B74D6320}"/>
                  </a:ext>
                </a:extLst>
              </p14:cNvPr>
              <p14:cNvContentPartPr/>
              <p14:nvPr/>
            </p14:nvContentPartPr>
            <p14:xfrm>
              <a:off x="1092237" y="1236765"/>
              <a:ext cx="6404400" cy="400680"/>
            </p14:xfrm>
          </p:contentPart>
        </mc:Choice>
        <mc:Fallback>
          <p:pic>
            <p:nvPicPr>
              <p:cNvPr id="39" name="Freihand 38">
                <a:extLst>
                  <a:ext uri="{FF2B5EF4-FFF2-40B4-BE49-F238E27FC236}">
                    <a16:creationId xmlns:a16="http://schemas.microsoft.com/office/drawing/2014/main" id="{5261F98B-E4BB-422A-85E4-27E1B74D6320}"/>
                  </a:ext>
                </a:extLst>
              </p:cNvPr>
              <p:cNvPicPr/>
              <p:nvPr/>
            </p:nvPicPr>
            <p:blipFill>
              <a:blip r:embed="rId161"/>
              <a:stretch>
                <a:fillRect/>
              </a:stretch>
            </p:blipFill>
            <p:spPr>
              <a:xfrm>
                <a:off x="1087917" y="1232445"/>
                <a:ext cx="641304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0" name="Freihand 39">
                <a:extLst>
                  <a:ext uri="{FF2B5EF4-FFF2-40B4-BE49-F238E27FC236}">
                    <a16:creationId xmlns:a16="http://schemas.microsoft.com/office/drawing/2014/main" id="{350F1B15-25EE-4BE6-A2A2-43AC13A317CD}"/>
                  </a:ext>
                </a:extLst>
              </p14:cNvPr>
              <p14:cNvContentPartPr/>
              <p14:nvPr/>
            </p14:nvContentPartPr>
            <p14:xfrm>
              <a:off x="7755837" y="1337925"/>
              <a:ext cx="290520" cy="33840"/>
            </p14:xfrm>
          </p:contentPart>
        </mc:Choice>
        <mc:Fallback>
          <p:pic>
            <p:nvPicPr>
              <p:cNvPr id="40" name="Freihand 39">
                <a:extLst>
                  <a:ext uri="{FF2B5EF4-FFF2-40B4-BE49-F238E27FC236}">
                    <a16:creationId xmlns:a16="http://schemas.microsoft.com/office/drawing/2014/main" id="{350F1B15-25EE-4BE6-A2A2-43AC13A317CD}"/>
                  </a:ext>
                </a:extLst>
              </p:cNvPr>
              <p:cNvPicPr/>
              <p:nvPr/>
            </p:nvPicPr>
            <p:blipFill>
              <a:blip r:embed="rId163"/>
              <a:stretch>
                <a:fillRect/>
              </a:stretch>
            </p:blipFill>
            <p:spPr>
              <a:xfrm>
                <a:off x="7751517" y="1333605"/>
                <a:ext cx="2991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1" name="Freihand 40">
                <a:extLst>
                  <a:ext uri="{FF2B5EF4-FFF2-40B4-BE49-F238E27FC236}">
                    <a16:creationId xmlns:a16="http://schemas.microsoft.com/office/drawing/2014/main" id="{BAE53D71-2D95-4BB2-B4DF-034B727311BF}"/>
                  </a:ext>
                </a:extLst>
              </p14:cNvPr>
              <p14:cNvContentPartPr/>
              <p14:nvPr/>
            </p14:nvContentPartPr>
            <p14:xfrm>
              <a:off x="7658277" y="1293285"/>
              <a:ext cx="267480" cy="151560"/>
            </p14:xfrm>
          </p:contentPart>
        </mc:Choice>
        <mc:Fallback>
          <p:pic>
            <p:nvPicPr>
              <p:cNvPr id="41" name="Freihand 40">
                <a:extLst>
                  <a:ext uri="{FF2B5EF4-FFF2-40B4-BE49-F238E27FC236}">
                    <a16:creationId xmlns:a16="http://schemas.microsoft.com/office/drawing/2014/main" id="{BAE53D71-2D95-4BB2-B4DF-034B727311BF}"/>
                  </a:ext>
                </a:extLst>
              </p:cNvPr>
              <p:cNvPicPr/>
              <p:nvPr/>
            </p:nvPicPr>
            <p:blipFill>
              <a:blip r:embed="rId165"/>
              <a:stretch>
                <a:fillRect/>
              </a:stretch>
            </p:blipFill>
            <p:spPr>
              <a:xfrm>
                <a:off x="7653957" y="1288965"/>
                <a:ext cx="276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2" name="Freihand 41">
                <a:extLst>
                  <a:ext uri="{FF2B5EF4-FFF2-40B4-BE49-F238E27FC236}">
                    <a16:creationId xmlns:a16="http://schemas.microsoft.com/office/drawing/2014/main" id="{2911F363-44FF-4E8C-8154-39B2C2CCE96D}"/>
                  </a:ext>
                </a:extLst>
              </p14:cNvPr>
              <p14:cNvContentPartPr/>
              <p14:nvPr/>
            </p14:nvContentPartPr>
            <p14:xfrm>
              <a:off x="8233917" y="1332885"/>
              <a:ext cx="112320" cy="86760"/>
            </p14:xfrm>
          </p:contentPart>
        </mc:Choice>
        <mc:Fallback>
          <p:pic>
            <p:nvPicPr>
              <p:cNvPr id="42" name="Freihand 41">
                <a:extLst>
                  <a:ext uri="{FF2B5EF4-FFF2-40B4-BE49-F238E27FC236}">
                    <a16:creationId xmlns:a16="http://schemas.microsoft.com/office/drawing/2014/main" id="{2911F363-44FF-4E8C-8154-39B2C2CCE96D}"/>
                  </a:ext>
                </a:extLst>
              </p:cNvPr>
              <p:cNvPicPr/>
              <p:nvPr/>
            </p:nvPicPr>
            <p:blipFill>
              <a:blip r:embed="rId167"/>
              <a:stretch>
                <a:fillRect/>
              </a:stretch>
            </p:blipFill>
            <p:spPr>
              <a:xfrm>
                <a:off x="8229597" y="1328565"/>
                <a:ext cx="120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3" name="Freihand 42">
                <a:extLst>
                  <a:ext uri="{FF2B5EF4-FFF2-40B4-BE49-F238E27FC236}">
                    <a16:creationId xmlns:a16="http://schemas.microsoft.com/office/drawing/2014/main" id="{FB3BEA52-4733-470F-8A9F-2A34F69E853E}"/>
                  </a:ext>
                </a:extLst>
              </p14:cNvPr>
              <p14:cNvContentPartPr/>
              <p14:nvPr/>
            </p14:nvContentPartPr>
            <p14:xfrm>
              <a:off x="8391597" y="1264845"/>
              <a:ext cx="493200" cy="123480"/>
            </p14:xfrm>
          </p:contentPart>
        </mc:Choice>
        <mc:Fallback>
          <p:pic>
            <p:nvPicPr>
              <p:cNvPr id="43" name="Freihand 42">
                <a:extLst>
                  <a:ext uri="{FF2B5EF4-FFF2-40B4-BE49-F238E27FC236}">
                    <a16:creationId xmlns:a16="http://schemas.microsoft.com/office/drawing/2014/main" id="{FB3BEA52-4733-470F-8A9F-2A34F69E853E}"/>
                  </a:ext>
                </a:extLst>
              </p:cNvPr>
              <p:cNvPicPr/>
              <p:nvPr/>
            </p:nvPicPr>
            <p:blipFill>
              <a:blip r:embed="rId169"/>
              <a:stretch>
                <a:fillRect/>
              </a:stretch>
            </p:blipFill>
            <p:spPr>
              <a:xfrm>
                <a:off x="8387277" y="1260525"/>
                <a:ext cx="501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4" name="Freihand 43">
                <a:extLst>
                  <a:ext uri="{FF2B5EF4-FFF2-40B4-BE49-F238E27FC236}">
                    <a16:creationId xmlns:a16="http://schemas.microsoft.com/office/drawing/2014/main" id="{28FD973A-6817-46F1-A5FD-A5560CE8644C}"/>
                  </a:ext>
                </a:extLst>
              </p14:cNvPr>
              <p14:cNvContentPartPr/>
              <p14:nvPr/>
            </p14:nvContentPartPr>
            <p14:xfrm>
              <a:off x="9051837" y="1183125"/>
              <a:ext cx="99360" cy="181440"/>
            </p14:xfrm>
          </p:contentPart>
        </mc:Choice>
        <mc:Fallback>
          <p:pic>
            <p:nvPicPr>
              <p:cNvPr id="44" name="Freihand 43">
                <a:extLst>
                  <a:ext uri="{FF2B5EF4-FFF2-40B4-BE49-F238E27FC236}">
                    <a16:creationId xmlns:a16="http://schemas.microsoft.com/office/drawing/2014/main" id="{28FD973A-6817-46F1-A5FD-A5560CE8644C}"/>
                  </a:ext>
                </a:extLst>
              </p:cNvPr>
              <p:cNvPicPr/>
              <p:nvPr/>
            </p:nvPicPr>
            <p:blipFill>
              <a:blip r:embed="rId171"/>
              <a:stretch>
                <a:fillRect/>
              </a:stretch>
            </p:blipFill>
            <p:spPr>
              <a:xfrm>
                <a:off x="9047517" y="1178805"/>
                <a:ext cx="108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5" name="Freihand 44">
                <a:extLst>
                  <a:ext uri="{FF2B5EF4-FFF2-40B4-BE49-F238E27FC236}">
                    <a16:creationId xmlns:a16="http://schemas.microsoft.com/office/drawing/2014/main" id="{EFD93F7C-10CD-4D1C-87A5-6CFA4B0760BF}"/>
                  </a:ext>
                </a:extLst>
              </p14:cNvPr>
              <p14:cNvContentPartPr/>
              <p14:nvPr/>
            </p14:nvContentPartPr>
            <p14:xfrm>
              <a:off x="9184317" y="1198245"/>
              <a:ext cx="235440" cy="178920"/>
            </p14:xfrm>
          </p:contentPart>
        </mc:Choice>
        <mc:Fallback>
          <p:pic>
            <p:nvPicPr>
              <p:cNvPr id="45" name="Freihand 44">
                <a:extLst>
                  <a:ext uri="{FF2B5EF4-FFF2-40B4-BE49-F238E27FC236}">
                    <a16:creationId xmlns:a16="http://schemas.microsoft.com/office/drawing/2014/main" id="{EFD93F7C-10CD-4D1C-87A5-6CFA4B0760BF}"/>
                  </a:ext>
                </a:extLst>
              </p:cNvPr>
              <p:cNvPicPr/>
              <p:nvPr/>
            </p:nvPicPr>
            <p:blipFill>
              <a:blip r:embed="rId173"/>
              <a:stretch>
                <a:fillRect/>
              </a:stretch>
            </p:blipFill>
            <p:spPr>
              <a:xfrm>
                <a:off x="9179997" y="1193925"/>
                <a:ext cx="2440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6" name="Freihand 45">
                <a:extLst>
                  <a:ext uri="{FF2B5EF4-FFF2-40B4-BE49-F238E27FC236}">
                    <a16:creationId xmlns:a16="http://schemas.microsoft.com/office/drawing/2014/main" id="{EFF6BBAB-F2B1-4905-A8DE-FDE550322AC4}"/>
                  </a:ext>
                </a:extLst>
              </p14:cNvPr>
              <p14:cNvContentPartPr/>
              <p14:nvPr/>
            </p14:nvContentPartPr>
            <p14:xfrm>
              <a:off x="9620277" y="1173045"/>
              <a:ext cx="194400" cy="206640"/>
            </p14:xfrm>
          </p:contentPart>
        </mc:Choice>
        <mc:Fallback>
          <p:pic>
            <p:nvPicPr>
              <p:cNvPr id="46" name="Freihand 45">
                <a:extLst>
                  <a:ext uri="{FF2B5EF4-FFF2-40B4-BE49-F238E27FC236}">
                    <a16:creationId xmlns:a16="http://schemas.microsoft.com/office/drawing/2014/main" id="{EFF6BBAB-F2B1-4905-A8DE-FDE550322AC4}"/>
                  </a:ext>
                </a:extLst>
              </p:cNvPr>
              <p:cNvPicPr/>
              <p:nvPr/>
            </p:nvPicPr>
            <p:blipFill>
              <a:blip r:embed="rId175"/>
              <a:stretch>
                <a:fillRect/>
              </a:stretch>
            </p:blipFill>
            <p:spPr>
              <a:xfrm>
                <a:off x="9615957" y="1168725"/>
                <a:ext cx="2030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7" name="Freihand 46">
                <a:extLst>
                  <a:ext uri="{FF2B5EF4-FFF2-40B4-BE49-F238E27FC236}">
                    <a16:creationId xmlns:a16="http://schemas.microsoft.com/office/drawing/2014/main" id="{8C593C7A-6A1C-42ED-9E0C-C2CCB00B6A34}"/>
                  </a:ext>
                </a:extLst>
              </p14:cNvPr>
              <p14:cNvContentPartPr/>
              <p14:nvPr/>
            </p14:nvContentPartPr>
            <p14:xfrm>
              <a:off x="9808197" y="1154685"/>
              <a:ext cx="240480" cy="166320"/>
            </p14:xfrm>
          </p:contentPart>
        </mc:Choice>
        <mc:Fallback>
          <p:pic>
            <p:nvPicPr>
              <p:cNvPr id="47" name="Freihand 46">
                <a:extLst>
                  <a:ext uri="{FF2B5EF4-FFF2-40B4-BE49-F238E27FC236}">
                    <a16:creationId xmlns:a16="http://schemas.microsoft.com/office/drawing/2014/main" id="{8C593C7A-6A1C-42ED-9E0C-C2CCB00B6A34}"/>
                  </a:ext>
                </a:extLst>
              </p:cNvPr>
              <p:cNvPicPr/>
              <p:nvPr/>
            </p:nvPicPr>
            <p:blipFill>
              <a:blip r:embed="rId177"/>
              <a:stretch>
                <a:fillRect/>
              </a:stretch>
            </p:blipFill>
            <p:spPr>
              <a:xfrm>
                <a:off x="9803877" y="1150365"/>
                <a:ext cx="2491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8" name="Freihand 47">
                <a:extLst>
                  <a:ext uri="{FF2B5EF4-FFF2-40B4-BE49-F238E27FC236}">
                    <a16:creationId xmlns:a16="http://schemas.microsoft.com/office/drawing/2014/main" id="{791119D5-36E5-4023-84E0-17F7A10750B5}"/>
                  </a:ext>
                </a:extLst>
              </p14:cNvPr>
              <p14:cNvContentPartPr/>
              <p14:nvPr/>
            </p14:nvContentPartPr>
            <p14:xfrm>
              <a:off x="10224717" y="1248285"/>
              <a:ext cx="121680" cy="182880"/>
            </p14:xfrm>
          </p:contentPart>
        </mc:Choice>
        <mc:Fallback>
          <p:pic>
            <p:nvPicPr>
              <p:cNvPr id="48" name="Freihand 47">
                <a:extLst>
                  <a:ext uri="{FF2B5EF4-FFF2-40B4-BE49-F238E27FC236}">
                    <a16:creationId xmlns:a16="http://schemas.microsoft.com/office/drawing/2014/main" id="{791119D5-36E5-4023-84E0-17F7A10750B5}"/>
                  </a:ext>
                </a:extLst>
              </p:cNvPr>
              <p:cNvPicPr/>
              <p:nvPr/>
            </p:nvPicPr>
            <p:blipFill>
              <a:blip r:embed="rId179"/>
              <a:stretch>
                <a:fillRect/>
              </a:stretch>
            </p:blipFill>
            <p:spPr>
              <a:xfrm>
                <a:off x="10220397" y="1243965"/>
                <a:ext cx="1303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9" name="Freihand 48">
                <a:extLst>
                  <a:ext uri="{FF2B5EF4-FFF2-40B4-BE49-F238E27FC236}">
                    <a16:creationId xmlns:a16="http://schemas.microsoft.com/office/drawing/2014/main" id="{8F6F48E8-D76D-4030-B25B-F5F8C89D7B27}"/>
                  </a:ext>
                </a:extLst>
              </p14:cNvPr>
              <p14:cNvContentPartPr/>
              <p14:nvPr/>
            </p14:nvContentPartPr>
            <p14:xfrm>
              <a:off x="10391037" y="1250445"/>
              <a:ext cx="28440" cy="81000"/>
            </p14:xfrm>
          </p:contentPart>
        </mc:Choice>
        <mc:Fallback>
          <p:pic>
            <p:nvPicPr>
              <p:cNvPr id="49" name="Freihand 48">
                <a:extLst>
                  <a:ext uri="{FF2B5EF4-FFF2-40B4-BE49-F238E27FC236}">
                    <a16:creationId xmlns:a16="http://schemas.microsoft.com/office/drawing/2014/main" id="{8F6F48E8-D76D-4030-B25B-F5F8C89D7B27}"/>
                  </a:ext>
                </a:extLst>
              </p:cNvPr>
              <p:cNvPicPr/>
              <p:nvPr/>
            </p:nvPicPr>
            <p:blipFill>
              <a:blip r:embed="rId181"/>
              <a:stretch>
                <a:fillRect/>
              </a:stretch>
            </p:blipFill>
            <p:spPr>
              <a:xfrm>
                <a:off x="10386717" y="1246125"/>
                <a:ext cx="37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0" name="Freihand 49">
                <a:extLst>
                  <a:ext uri="{FF2B5EF4-FFF2-40B4-BE49-F238E27FC236}">
                    <a16:creationId xmlns:a16="http://schemas.microsoft.com/office/drawing/2014/main" id="{4C8F254D-D757-4C62-A843-E34CD827AD80}"/>
                  </a:ext>
                </a:extLst>
              </p14:cNvPr>
              <p14:cNvContentPartPr/>
              <p14:nvPr/>
            </p14:nvContentPartPr>
            <p14:xfrm>
              <a:off x="10466637" y="1127685"/>
              <a:ext cx="48600" cy="178200"/>
            </p14:xfrm>
          </p:contentPart>
        </mc:Choice>
        <mc:Fallback>
          <p:pic>
            <p:nvPicPr>
              <p:cNvPr id="50" name="Freihand 49">
                <a:extLst>
                  <a:ext uri="{FF2B5EF4-FFF2-40B4-BE49-F238E27FC236}">
                    <a16:creationId xmlns:a16="http://schemas.microsoft.com/office/drawing/2014/main" id="{4C8F254D-D757-4C62-A843-E34CD827AD80}"/>
                  </a:ext>
                </a:extLst>
              </p:cNvPr>
              <p:cNvPicPr/>
              <p:nvPr/>
            </p:nvPicPr>
            <p:blipFill>
              <a:blip r:embed="rId183"/>
              <a:stretch>
                <a:fillRect/>
              </a:stretch>
            </p:blipFill>
            <p:spPr>
              <a:xfrm>
                <a:off x="10462317" y="1123365"/>
                <a:ext cx="572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1" name="Freihand 50">
                <a:extLst>
                  <a:ext uri="{FF2B5EF4-FFF2-40B4-BE49-F238E27FC236}">
                    <a16:creationId xmlns:a16="http://schemas.microsoft.com/office/drawing/2014/main" id="{909CB581-2E3E-4352-929A-DC02EE788F07}"/>
                  </a:ext>
                </a:extLst>
              </p14:cNvPr>
              <p14:cNvContentPartPr/>
              <p14:nvPr/>
            </p14:nvContentPartPr>
            <p14:xfrm>
              <a:off x="10591197" y="1100325"/>
              <a:ext cx="10440" cy="219600"/>
            </p14:xfrm>
          </p:contentPart>
        </mc:Choice>
        <mc:Fallback>
          <p:pic>
            <p:nvPicPr>
              <p:cNvPr id="51" name="Freihand 50">
                <a:extLst>
                  <a:ext uri="{FF2B5EF4-FFF2-40B4-BE49-F238E27FC236}">
                    <a16:creationId xmlns:a16="http://schemas.microsoft.com/office/drawing/2014/main" id="{909CB581-2E3E-4352-929A-DC02EE788F07}"/>
                  </a:ext>
                </a:extLst>
              </p:cNvPr>
              <p:cNvPicPr/>
              <p:nvPr/>
            </p:nvPicPr>
            <p:blipFill>
              <a:blip r:embed="rId185"/>
              <a:stretch>
                <a:fillRect/>
              </a:stretch>
            </p:blipFill>
            <p:spPr>
              <a:xfrm>
                <a:off x="10586877" y="1096005"/>
                <a:ext cx="190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2" name="Freihand 51">
                <a:extLst>
                  <a:ext uri="{FF2B5EF4-FFF2-40B4-BE49-F238E27FC236}">
                    <a16:creationId xmlns:a16="http://schemas.microsoft.com/office/drawing/2014/main" id="{D6D957BA-C32B-4696-BA4D-76B13BBFC07D}"/>
                  </a:ext>
                </a:extLst>
              </p14:cNvPr>
              <p14:cNvContentPartPr/>
              <p14:nvPr/>
            </p14:nvContentPartPr>
            <p14:xfrm>
              <a:off x="10653477" y="1119405"/>
              <a:ext cx="136440" cy="168840"/>
            </p14:xfrm>
          </p:contentPart>
        </mc:Choice>
        <mc:Fallback>
          <p:pic>
            <p:nvPicPr>
              <p:cNvPr id="52" name="Freihand 51">
                <a:extLst>
                  <a:ext uri="{FF2B5EF4-FFF2-40B4-BE49-F238E27FC236}">
                    <a16:creationId xmlns:a16="http://schemas.microsoft.com/office/drawing/2014/main" id="{D6D957BA-C32B-4696-BA4D-76B13BBFC07D}"/>
                  </a:ext>
                </a:extLst>
              </p:cNvPr>
              <p:cNvPicPr/>
              <p:nvPr/>
            </p:nvPicPr>
            <p:blipFill>
              <a:blip r:embed="rId187"/>
              <a:stretch>
                <a:fillRect/>
              </a:stretch>
            </p:blipFill>
            <p:spPr>
              <a:xfrm>
                <a:off x="10649157" y="1115085"/>
                <a:ext cx="1450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3" name="Freihand 52">
                <a:extLst>
                  <a:ext uri="{FF2B5EF4-FFF2-40B4-BE49-F238E27FC236}">
                    <a16:creationId xmlns:a16="http://schemas.microsoft.com/office/drawing/2014/main" id="{72E6731D-EEA0-49DE-A298-641ED1F28213}"/>
                  </a:ext>
                </a:extLst>
              </p14:cNvPr>
              <p14:cNvContentPartPr/>
              <p14:nvPr/>
            </p14:nvContentPartPr>
            <p14:xfrm>
              <a:off x="10933557" y="1183125"/>
              <a:ext cx="103320" cy="95400"/>
            </p14:xfrm>
          </p:contentPart>
        </mc:Choice>
        <mc:Fallback>
          <p:pic>
            <p:nvPicPr>
              <p:cNvPr id="53" name="Freihand 52">
                <a:extLst>
                  <a:ext uri="{FF2B5EF4-FFF2-40B4-BE49-F238E27FC236}">
                    <a16:creationId xmlns:a16="http://schemas.microsoft.com/office/drawing/2014/main" id="{72E6731D-EEA0-49DE-A298-641ED1F28213}"/>
                  </a:ext>
                </a:extLst>
              </p:cNvPr>
              <p:cNvPicPr/>
              <p:nvPr/>
            </p:nvPicPr>
            <p:blipFill>
              <a:blip r:embed="rId189"/>
              <a:stretch>
                <a:fillRect/>
              </a:stretch>
            </p:blipFill>
            <p:spPr>
              <a:xfrm>
                <a:off x="10929237" y="1178805"/>
                <a:ext cx="111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4" name="Freihand 53">
                <a:extLst>
                  <a:ext uri="{FF2B5EF4-FFF2-40B4-BE49-F238E27FC236}">
                    <a16:creationId xmlns:a16="http://schemas.microsoft.com/office/drawing/2014/main" id="{C6D33E45-CC15-4BF0-8DBA-460B8ACED0E6}"/>
                  </a:ext>
                </a:extLst>
              </p14:cNvPr>
              <p14:cNvContentPartPr/>
              <p14:nvPr/>
            </p14:nvContentPartPr>
            <p14:xfrm>
              <a:off x="11068197" y="1169085"/>
              <a:ext cx="218520" cy="75600"/>
            </p14:xfrm>
          </p:contentPart>
        </mc:Choice>
        <mc:Fallback>
          <p:pic>
            <p:nvPicPr>
              <p:cNvPr id="54" name="Freihand 53">
                <a:extLst>
                  <a:ext uri="{FF2B5EF4-FFF2-40B4-BE49-F238E27FC236}">
                    <a16:creationId xmlns:a16="http://schemas.microsoft.com/office/drawing/2014/main" id="{C6D33E45-CC15-4BF0-8DBA-460B8ACED0E6}"/>
                  </a:ext>
                </a:extLst>
              </p:cNvPr>
              <p:cNvPicPr/>
              <p:nvPr/>
            </p:nvPicPr>
            <p:blipFill>
              <a:blip r:embed="rId191"/>
              <a:stretch>
                <a:fillRect/>
              </a:stretch>
            </p:blipFill>
            <p:spPr>
              <a:xfrm>
                <a:off x="11063877" y="1164765"/>
                <a:ext cx="227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5" name="Freihand 54">
                <a:extLst>
                  <a:ext uri="{FF2B5EF4-FFF2-40B4-BE49-F238E27FC236}">
                    <a16:creationId xmlns:a16="http://schemas.microsoft.com/office/drawing/2014/main" id="{DF46E707-FBE0-4C48-90A3-2E713F0C44AA}"/>
                  </a:ext>
                </a:extLst>
              </p14:cNvPr>
              <p14:cNvContentPartPr/>
              <p14:nvPr/>
            </p14:nvContentPartPr>
            <p14:xfrm>
              <a:off x="11298957" y="1160085"/>
              <a:ext cx="285120" cy="89280"/>
            </p14:xfrm>
          </p:contentPart>
        </mc:Choice>
        <mc:Fallback>
          <p:pic>
            <p:nvPicPr>
              <p:cNvPr id="55" name="Freihand 54">
                <a:extLst>
                  <a:ext uri="{FF2B5EF4-FFF2-40B4-BE49-F238E27FC236}">
                    <a16:creationId xmlns:a16="http://schemas.microsoft.com/office/drawing/2014/main" id="{DF46E707-FBE0-4C48-90A3-2E713F0C44AA}"/>
                  </a:ext>
                </a:extLst>
              </p:cNvPr>
              <p:cNvPicPr/>
              <p:nvPr/>
            </p:nvPicPr>
            <p:blipFill>
              <a:blip r:embed="rId193"/>
              <a:stretch>
                <a:fillRect/>
              </a:stretch>
            </p:blipFill>
            <p:spPr>
              <a:xfrm>
                <a:off x="11294637" y="1155765"/>
                <a:ext cx="293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9" name="Freihand 58">
                <a:extLst>
                  <a:ext uri="{FF2B5EF4-FFF2-40B4-BE49-F238E27FC236}">
                    <a16:creationId xmlns:a16="http://schemas.microsoft.com/office/drawing/2014/main" id="{B0BDBFBC-2044-4BCE-8772-04F1F53B82F8}"/>
                  </a:ext>
                </a:extLst>
              </p14:cNvPr>
              <p14:cNvContentPartPr/>
              <p14:nvPr/>
            </p14:nvContentPartPr>
            <p14:xfrm>
              <a:off x="1182957" y="1885125"/>
              <a:ext cx="672480" cy="397800"/>
            </p14:xfrm>
          </p:contentPart>
        </mc:Choice>
        <mc:Fallback>
          <p:pic>
            <p:nvPicPr>
              <p:cNvPr id="59" name="Freihand 58">
                <a:extLst>
                  <a:ext uri="{FF2B5EF4-FFF2-40B4-BE49-F238E27FC236}">
                    <a16:creationId xmlns:a16="http://schemas.microsoft.com/office/drawing/2014/main" id="{B0BDBFBC-2044-4BCE-8772-04F1F53B82F8}"/>
                  </a:ext>
                </a:extLst>
              </p:cNvPr>
              <p:cNvPicPr/>
              <p:nvPr/>
            </p:nvPicPr>
            <p:blipFill>
              <a:blip r:embed="rId195"/>
              <a:stretch>
                <a:fillRect/>
              </a:stretch>
            </p:blipFill>
            <p:spPr>
              <a:xfrm>
                <a:off x="1178637" y="1880805"/>
                <a:ext cx="68112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60" name="Freihand 59">
                <a:extLst>
                  <a:ext uri="{FF2B5EF4-FFF2-40B4-BE49-F238E27FC236}">
                    <a16:creationId xmlns:a16="http://schemas.microsoft.com/office/drawing/2014/main" id="{0F9423CC-DC3A-4957-B199-ADE279A99F68}"/>
                  </a:ext>
                </a:extLst>
              </p14:cNvPr>
              <p14:cNvContentPartPr/>
              <p14:nvPr/>
            </p14:nvContentPartPr>
            <p14:xfrm>
              <a:off x="1634397" y="1921125"/>
              <a:ext cx="77760" cy="90360"/>
            </p14:xfrm>
          </p:contentPart>
        </mc:Choice>
        <mc:Fallback>
          <p:pic>
            <p:nvPicPr>
              <p:cNvPr id="60" name="Freihand 59">
                <a:extLst>
                  <a:ext uri="{FF2B5EF4-FFF2-40B4-BE49-F238E27FC236}">
                    <a16:creationId xmlns:a16="http://schemas.microsoft.com/office/drawing/2014/main" id="{0F9423CC-DC3A-4957-B199-ADE279A99F68}"/>
                  </a:ext>
                </a:extLst>
              </p:cNvPr>
              <p:cNvPicPr/>
              <p:nvPr/>
            </p:nvPicPr>
            <p:blipFill>
              <a:blip r:embed="rId197"/>
              <a:stretch>
                <a:fillRect/>
              </a:stretch>
            </p:blipFill>
            <p:spPr>
              <a:xfrm>
                <a:off x="1630077" y="1916805"/>
                <a:ext cx="86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61" name="Freihand 60">
                <a:extLst>
                  <a:ext uri="{FF2B5EF4-FFF2-40B4-BE49-F238E27FC236}">
                    <a16:creationId xmlns:a16="http://schemas.microsoft.com/office/drawing/2014/main" id="{1E3DA00A-6C0E-4135-ACF4-FBC4545F821F}"/>
                  </a:ext>
                </a:extLst>
              </p14:cNvPr>
              <p14:cNvContentPartPr/>
              <p14:nvPr/>
            </p14:nvContentPartPr>
            <p14:xfrm>
              <a:off x="1695957" y="1868565"/>
              <a:ext cx="102600" cy="88560"/>
            </p14:xfrm>
          </p:contentPart>
        </mc:Choice>
        <mc:Fallback>
          <p:pic>
            <p:nvPicPr>
              <p:cNvPr id="61" name="Freihand 60">
                <a:extLst>
                  <a:ext uri="{FF2B5EF4-FFF2-40B4-BE49-F238E27FC236}">
                    <a16:creationId xmlns:a16="http://schemas.microsoft.com/office/drawing/2014/main" id="{1E3DA00A-6C0E-4135-ACF4-FBC4545F821F}"/>
                  </a:ext>
                </a:extLst>
              </p:cNvPr>
              <p:cNvPicPr/>
              <p:nvPr/>
            </p:nvPicPr>
            <p:blipFill>
              <a:blip r:embed="rId199"/>
              <a:stretch>
                <a:fillRect/>
              </a:stretch>
            </p:blipFill>
            <p:spPr>
              <a:xfrm>
                <a:off x="1691637" y="1864245"/>
                <a:ext cx="111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62" name="Freihand 61">
                <a:extLst>
                  <a:ext uri="{FF2B5EF4-FFF2-40B4-BE49-F238E27FC236}">
                    <a16:creationId xmlns:a16="http://schemas.microsoft.com/office/drawing/2014/main" id="{3910FDE3-D568-4834-94B6-83B037EB1CAA}"/>
                  </a:ext>
                </a:extLst>
              </p14:cNvPr>
              <p14:cNvContentPartPr/>
              <p14:nvPr/>
            </p14:nvContentPartPr>
            <p14:xfrm>
              <a:off x="1708917" y="1831845"/>
              <a:ext cx="24480" cy="18720"/>
            </p14:xfrm>
          </p:contentPart>
        </mc:Choice>
        <mc:Fallback>
          <p:pic>
            <p:nvPicPr>
              <p:cNvPr id="62" name="Freihand 61">
                <a:extLst>
                  <a:ext uri="{FF2B5EF4-FFF2-40B4-BE49-F238E27FC236}">
                    <a16:creationId xmlns:a16="http://schemas.microsoft.com/office/drawing/2014/main" id="{3910FDE3-D568-4834-94B6-83B037EB1CAA}"/>
                  </a:ext>
                </a:extLst>
              </p:cNvPr>
              <p:cNvPicPr/>
              <p:nvPr/>
            </p:nvPicPr>
            <p:blipFill>
              <a:blip r:embed="rId201"/>
              <a:stretch>
                <a:fillRect/>
              </a:stretch>
            </p:blipFill>
            <p:spPr>
              <a:xfrm>
                <a:off x="1704597" y="1827525"/>
                <a:ext cx="33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63" name="Freihand 62">
                <a:extLst>
                  <a:ext uri="{FF2B5EF4-FFF2-40B4-BE49-F238E27FC236}">
                    <a16:creationId xmlns:a16="http://schemas.microsoft.com/office/drawing/2014/main" id="{712FEE7B-CE37-4CF2-886D-8018ACBA3E93}"/>
                  </a:ext>
                </a:extLst>
              </p14:cNvPr>
              <p14:cNvContentPartPr/>
              <p14:nvPr/>
            </p14:nvContentPartPr>
            <p14:xfrm>
              <a:off x="1827357" y="1793685"/>
              <a:ext cx="147960" cy="128160"/>
            </p14:xfrm>
          </p:contentPart>
        </mc:Choice>
        <mc:Fallback>
          <p:pic>
            <p:nvPicPr>
              <p:cNvPr id="63" name="Freihand 62">
                <a:extLst>
                  <a:ext uri="{FF2B5EF4-FFF2-40B4-BE49-F238E27FC236}">
                    <a16:creationId xmlns:a16="http://schemas.microsoft.com/office/drawing/2014/main" id="{712FEE7B-CE37-4CF2-886D-8018ACBA3E93}"/>
                  </a:ext>
                </a:extLst>
              </p:cNvPr>
              <p:cNvPicPr/>
              <p:nvPr/>
            </p:nvPicPr>
            <p:blipFill>
              <a:blip r:embed="rId203"/>
              <a:stretch>
                <a:fillRect/>
              </a:stretch>
            </p:blipFill>
            <p:spPr>
              <a:xfrm>
                <a:off x="1823037" y="1789365"/>
                <a:ext cx="156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1968" name="Freihand 211967">
                <a:extLst>
                  <a:ext uri="{FF2B5EF4-FFF2-40B4-BE49-F238E27FC236}">
                    <a16:creationId xmlns:a16="http://schemas.microsoft.com/office/drawing/2014/main" id="{9DED5EA6-9F2D-4C9B-8B6D-950F92CB1DCD}"/>
                  </a:ext>
                </a:extLst>
              </p14:cNvPr>
              <p14:cNvContentPartPr/>
              <p14:nvPr/>
            </p14:nvContentPartPr>
            <p14:xfrm>
              <a:off x="1993317" y="1755525"/>
              <a:ext cx="71280" cy="116280"/>
            </p14:xfrm>
          </p:contentPart>
        </mc:Choice>
        <mc:Fallback>
          <p:pic>
            <p:nvPicPr>
              <p:cNvPr id="211968" name="Freihand 211967">
                <a:extLst>
                  <a:ext uri="{FF2B5EF4-FFF2-40B4-BE49-F238E27FC236}">
                    <a16:creationId xmlns:a16="http://schemas.microsoft.com/office/drawing/2014/main" id="{9DED5EA6-9F2D-4C9B-8B6D-950F92CB1DCD}"/>
                  </a:ext>
                </a:extLst>
              </p:cNvPr>
              <p:cNvPicPr/>
              <p:nvPr/>
            </p:nvPicPr>
            <p:blipFill>
              <a:blip r:embed="rId205"/>
              <a:stretch>
                <a:fillRect/>
              </a:stretch>
            </p:blipFill>
            <p:spPr>
              <a:xfrm>
                <a:off x="1988997" y="1751205"/>
                <a:ext cx="79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1969" name="Freihand 211968">
                <a:extLst>
                  <a:ext uri="{FF2B5EF4-FFF2-40B4-BE49-F238E27FC236}">
                    <a16:creationId xmlns:a16="http://schemas.microsoft.com/office/drawing/2014/main" id="{4A5CFCE1-11C3-42A0-B46E-E293C0546917}"/>
                  </a:ext>
                </a:extLst>
              </p14:cNvPr>
              <p14:cNvContentPartPr/>
              <p14:nvPr/>
            </p14:nvContentPartPr>
            <p14:xfrm>
              <a:off x="2050557" y="1706925"/>
              <a:ext cx="66240" cy="108000"/>
            </p14:xfrm>
          </p:contentPart>
        </mc:Choice>
        <mc:Fallback>
          <p:pic>
            <p:nvPicPr>
              <p:cNvPr id="211969" name="Freihand 211968">
                <a:extLst>
                  <a:ext uri="{FF2B5EF4-FFF2-40B4-BE49-F238E27FC236}">
                    <a16:creationId xmlns:a16="http://schemas.microsoft.com/office/drawing/2014/main" id="{4A5CFCE1-11C3-42A0-B46E-E293C0546917}"/>
                  </a:ext>
                </a:extLst>
              </p:cNvPr>
              <p:cNvPicPr/>
              <p:nvPr/>
            </p:nvPicPr>
            <p:blipFill>
              <a:blip r:embed="rId207"/>
              <a:stretch>
                <a:fillRect/>
              </a:stretch>
            </p:blipFill>
            <p:spPr>
              <a:xfrm>
                <a:off x="2046237" y="1702605"/>
                <a:ext cx="74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1970" name="Freihand 211969">
                <a:extLst>
                  <a:ext uri="{FF2B5EF4-FFF2-40B4-BE49-F238E27FC236}">
                    <a16:creationId xmlns:a16="http://schemas.microsoft.com/office/drawing/2014/main" id="{FD2829A3-2EAC-459A-8767-F804FDEC0F47}"/>
                  </a:ext>
                </a:extLst>
              </p14:cNvPr>
              <p14:cNvContentPartPr/>
              <p14:nvPr/>
            </p14:nvContentPartPr>
            <p14:xfrm>
              <a:off x="2157117" y="1706925"/>
              <a:ext cx="135000" cy="95760"/>
            </p14:xfrm>
          </p:contentPart>
        </mc:Choice>
        <mc:Fallback>
          <p:pic>
            <p:nvPicPr>
              <p:cNvPr id="211970" name="Freihand 211969">
                <a:extLst>
                  <a:ext uri="{FF2B5EF4-FFF2-40B4-BE49-F238E27FC236}">
                    <a16:creationId xmlns:a16="http://schemas.microsoft.com/office/drawing/2014/main" id="{FD2829A3-2EAC-459A-8767-F804FDEC0F47}"/>
                  </a:ext>
                </a:extLst>
              </p:cNvPr>
              <p:cNvPicPr/>
              <p:nvPr/>
            </p:nvPicPr>
            <p:blipFill>
              <a:blip r:embed="rId209"/>
              <a:stretch>
                <a:fillRect/>
              </a:stretch>
            </p:blipFill>
            <p:spPr>
              <a:xfrm>
                <a:off x="2152797" y="1702605"/>
                <a:ext cx="143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2053" name="Freihand 212052">
                <a:extLst>
                  <a:ext uri="{FF2B5EF4-FFF2-40B4-BE49-F238E27FC236}">
                    <a16:creationId xmlns:a16="http://schemas.microsoft.com/office/drawing/2014/main" id="{E1D3E9CA-9AAA-4D49-B241-F40E66D00F9D}"/>
                  </a:ext>
                </a:extLst>
              </p14:cNvPr>
              <p14:cNvContentPartPr/>
              <p14:nvPr/>
            </p14:nvContentPartPr>
            <p14:xfrm>
              <a:off x="8569437" y="1762365"/>
              <a:ext cx="81720" cy="129240"/>
            </p14:xfrm>
          </p:contentPart>
        </mc:Choice>
        <mc:Fallback>
          <p:pic>
            <p:nvPicPr>
              <p:cNvPr id="212053" name="Freihand 212052">
                <a:extLst>
                  <a:ext uri="{FF2B5EF4-FFF2-40B4-BE49-F238E27FC236}">
                    <a16:creationId xmlns:a16="http://schemas.microsoft.com/office/drawing/2014/main" id="{E1D3E9CA-9AAA-4D49-B241-F40E66D00F9D}"/>
                  </a:ext>
                </a:extLst>
              </p:cNvPr>
              <p:cNvPicPr/>
              <p:nvPr/>
            </p:nvPicPr>
            <p:blipFill>
              <a:blip r:embed="rId211"/>
              <a:stretch>
                <a:fillRect/>
              </a:stretch>
            </p:blipFill>
            <p:spPr>
              <a:xfrm>
                <a:off x="8565117" y="1758045"/>
                <a:ext cx="90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2054" name="Freihand 212053">
                <a:extLst>
                  <a:ext uri="{FF2B5EF4-FFF2-40B4-BE49-F238E27FC236}">
                    <a16:creationId xmlns:a16="http://schemas.microsoft.com/office/drawing/2014/main" id="{4ADD72C8-9AC9-42E6-BD74-5282F85AFB17}"/>
                  </a:ext>
                </a:extLst>
              </p14:cNvPr>
              <p14:cNvContentPartPr/>
              <p14:nvPr/>
            </p14:nvContentPartPr>
            <p14:xfrm>
              <a:off x="8605077" y="1646805"/>
              <a:ext cx="1080" cy="5760"/>
            </p14:xfrm>
          </p:contentPart>
        </mc:Choice>
        <mc:Fallback>
          <p:pic>
            <p:nvPicPr>
              <p:cNvPr id="212054" name="Freihand 212053">
                <a:extLst>
                  <a:ext uri="{FF2B5EF4-FFF2-40B4-BE49-F238E27FC236}">
                    <a16:creationId xmlns:a16="http://schemas.microsoft.com/office/drawing/2014/main" id="{4ADD72C8-9AC9-42E6-BD74-5282F85AFB17}"/>
                  </a:ext>
                </a:extLst>
              </p:cNvPr>
              <p:cNvPicPr/>
              <p:nvPr/>
            </p:nvPicPr>
            <p:blipFill>
              <a:blip r:embed="rId213"/>
              <a:stretch>
                <a:fillRect/>
              </a:stretch>
            </p:blipFill>
            <p:spPr>
              <a:xfrm>
                <a:off x="8600757" y="1642485"/>
                <a:ext cx="9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2055" name="Freihand 212054">
                <a:extLst>
                  <a:ext uri="{FF2B5EF4-FFF2-40B4-BE49-F238E27FC236}">
                    <a16:creationId xmlns:a16="http://schemas.microsoft.com/office/drawing/2014/main" id="{1DA76C51-E8BD-471A-A1BB-4B47EBFA26CA}"/>
                  </a:ext>
                </a:extLst>
              </p14:cNvPr>
              <p14:cNvContentPartPr/>
              <p14:nvPr/>
            </p14:nvContentPartPr>
            <p14:xfrm>
              <a:off x="8636757" y="1848405"/>
              <a:ext cx="91440" cy="133560"/>
            </p14:xfrm>
          </p:contentPart>
        </mc:Choice>
        <mc:Fallback>
          <p:pic>
            <p:nvPicPr>
              <p:cNvPr id="212055" name="Freihand 212054">
                <a:extLst>
                  <a:ext uri="{FF2B5EF4-FFF2-40B4-BE49-F238E27FC236}">
                    <a16:creationId xmlns:a16="http://schemas.microsoft.com/office/drawing/2014/main" id="{1DA76C51-E8BD-471A-A1BB-4B47EBFA26CA}"/>
                  </a:ext>
                </a:extLst>
              </p:cNvPr>
              <p:cNvPicPr/>
              <p:nvPr/>
            </p:nvPicPr>
            <p:blipFill>
              <a:blip r:embed="rId215"/>
              <a:stretch>
                <a:fillRect/>
              </a:stretch>
            </p:blipFill>
            <p:spPr>
              <a:xfrm>
                <a:off x="8632437" y="1844085"/>
                <a:ext cx="100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2056" name="Freihand 212055">
                <a:extLst>
                  <a:ext uri="{FF2B5EF4-FFF2-40B4-BE49-F238E27FC236}">
                    <a16:creationId xmlns:a16="http://schemas.microsoft.com/office/drawing/2014/main" id="{B86760B6-AE55-4DCB-8E9A-C2765B8D1B42}"/>
                  </a:ext>
                </a:extLst>
              </p14:cNvPr>
              <p14:cNvContentPartPr/>
              <p14:nvPr/>
            </p14:nvContentPartPr>
            <p14:xfrm>
              <a:off x="8731437" y="1654725"/>
              <a:ext cx="128160" cy="89640"/>
            </p14:xfrm>
          </p:contentPart>
        </mc:Choice>
        <mc:Fallback>
          <p:pic>
            <p:nvPicPr>
              <p:cNvPr id="212056" name="Freihand 212055">
                <a:extLst>
                  <a:ext uri="{FF2B5EF4-FFF2-40B4-BE49-F238E27FC236}">
                    <a16:creationId xmlns:a16="http://schemas.microsoft.com/office/drawing/2014/main" id="{B86760B6-AE55-4DCB-8E9A-C2765B8D1B42}"/>
                  </a:ext>
                </a:extLst>
              </p:cNvPr>
              <p:cNvPicPr/>
              <p:nvPr/>
            </p:nvPicPr>
            <p:blipFill>
              <a:blip r:embed="rId217"/>
              <a:stretch>
                <a:fillRect/>
              </a:stretch>
            </p:blipFill>
            <p:spPr>
              <a:xfrm>
                <a:off x="8727117" y="1650405"/>
                <a:ext cx="136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2058" name="Freihand 212057">
                <a:extLst>
                  <a:ext uri="{FF2B5EF4-FFF2-40B4-BE49-F238E27FC236}">
                    <a16:creationId xmlns:a16="http://schemas.microsoft.com/office/drawing/2014/main" id="{7A0128A6-97E9-4599-A33A-B0CDF873FC35}"/>
                  </a:ext>
                </a:extLst>
              </p14:cNvPr>
              <p14:cNvContentPartPr/>
              <p14:nvPr/>
            </p14:nvContentPartPr>
            <p14:xfrm>
              <a:off x="8999277" y="1773165"/>
              <a:ext cx="129240" cy="6840"/>
            </p14:xfrm>
          </p:contentPart>
        </mc:Choice>
        <mc:Fallback>
          <p:pic>
            <p:nvPicPr>
              <p:cNvPr id="212058" name="Freihand 212057">
                <a:extLst>
                  <a:ext uri="{FF2B5EF4-FFF2-40B4-BE49-F238E27FC236}">
                    <a16:creationId xmlns:a16="http://schemas.microsoft.com/office/drawing/2014/main" id="{7A0128A6-97E9-4599-A33A-B0CDF873FC35}"/>
                  </a:ext>
                </a:extLst>
              </p:cNvPr>
              <p:cNvPicPr/>
              <p:nvPr/>
            </p:nvPicPr>
            <p:blipFill>
              <a:blip r:embed="rId219"/>
              <a:stretch>
                <a:fillRect/>
              </a:stretch>
            </p:blipFill>
            <p:spPr>
              <a:xfrm>
                <a:off x="8994957" y="1768845"/>
                <a:ext cx="137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12059" name="Freihand 212058">
                <a:extLst>
                  <a:ext uri="{FF2B5EF4-FFF2-40B4-BE49-F238E27FC236}">
                    <a16:creationId xmlns:a16="http://schemas.microsoft.com/office/drawing/2014/main" id="{49FC35C3-0EB0-42A9-9EAA-F623942AC8FD}"/>
                  </a:ext>
                </a:extLst>
              </p14:cNvPr>
              <p14:cNvContentPartPr/>
              <p14:nvPr/>
            </p14:nvContentPartPr>
            <p14:xfrm>
              <a:off x="8996397" y="1849845"/>
              <a:ext cx="164880" cy="5760"/>
            </p14:xfrm>
          </p:contentPart>
        </mc:Choice>
        <mc:Fallback>
          <p:pic>
            <p:nvPicPr>
              <p:cNvPr id="212059" name="Freihand 212058">
                <a:extLst>
                  <a:ext uri="{FF2B5EF4-FFF2-40B4-BE49-F238E27FC236}">
                    <a16:creationId xmlns:a16="http://schemas.microsoft.com/office/drawing/2014/main" id="{49FC35C3-0EB0-42A9-9EAA-F623942AC8FD}"/>
                  </a:ext>
                </a:extLst>
              </p:cNvPr>
              <p:cNvPicPr/>
              <p:nvPr/>
            </p:nvPicPr>
            <p:blipFill>
              <a:blip r:embed="rId221"/>
              <a:stretch>
                <a:fillRect/>
              </a:stretch>
            </p:blipFill>
            <p:spPr>
              <a:xfrm>
                <a:off x="8992077" y="1845525"/>
                <a:ext cx="1735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12065" name="Freihand 212064">
                <a:extLst>
                  <a:ext uri="{FF2B5EF4-FFF2-40B4-BE49-F238E27FC236}">
                    <a16:creationId xmlns:a16="http://schemas.microsoft.com/office/drawing/2014/main" id="{087C3E30-AB08-42BB-9064-F663EBD77F80}"/>
                  </a:ext>
                </a:extLst>
              </p14:cNvPr>
              <p14:cNvContentPartPr/>
              <p14:nvPr/>
            </p14:nvContentPartPr>
            <p14:xfrm>
              <a:off x="9404997" y="1998525"/>
              <a:ext cx="20160" cy="93600"/>
            </p14:xfrm>
          </p:contentPart>
        </mc:Choice>
        <mc:Fallback>
          <p:pic>
            <p:nvPicPr>
              <p:cNvPr id="212065" name="Freihand 212064">
                <a:extLst>
                  <a:ext uri="{FF2B5EF4-FFF2-40B4-BE49-F238E27FC236}">
                    <a16:creationId xmlns:a16="http://schemas.microsoft.com/office/drawing/2014/main" id="{087C3E30-AB08-42BB-9064-F663EBD77F80}"/>
                  </a:ext>
                </a:extLst>
              </p:cNvPr>
              <p:cNvPicPr/>
              <p:nvPr/>
            </p:nvPicPr>
            <p:blipFill>
              <a:blip r:embed="rId223"/>
              <a:stretch>
                <a:fillRect/>
              </a:stretch>
            </p:blipFill>
            <p:spPr>
              <a:xfrm>
                <a:off x="9400677" y="1994205"/>
                <a:ext cx="28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12066" name="Freihand 212065">
                <a:extLst>
                  <a:ext uri="{FF2B5EF4-FFF2-40B4-BE49-F238E27FC236}">
                    <a16:creationId xmlns:a16="http://schemas.microsoft.com/office/drawing/2014/main" id="{7BC19211-6FF2-4F8F-A2DA-82FFE6E86786}"/>
                  </a:ext>
                </a:extLst>
              </p14:cNvPr>
              <p14:cNvContentPartPr/>
              <p14:nvPr/>
            </p14:nvContentPartPr>
            <p14:xfrm>
              <a:off x="9335877" y="1947405"/>
              <a:ext cx="107280" cy="70560"/>
            </p14:xfrm>
          </p:contentPart>
        </mc:Choice>
        <mc:Fallback>
          <p:pic>
            <p:nvPicPr>
              <p:cNvPr id="212066" name="Freihand 212065">
                <a:extLst>
                  <a:ext uri="{FF2B5EF4-FFF2-40B4-BE49-F238E27FC236}">
                    <a16:creationId xmlns:a16="http://schemas.microsoft.com/office/drawing/2014/main" id="{7BC19211-6FF2-4F8F-A2DA-82FFE6E86786}"/>
                  </a:ext>
                </a:extLst>
              </p:cNvPr>
              <p:cNvPicPr/>
              <p:nvPr/>
            </p:nvPicPr>
            <p:blipFill>
              <a:blip r:embed="rId225"/>
              <a:stretch>
                <a:fillRect/>
              </a:stretch>
            </p:blipFill>
            <p:spPr>
              <a:xfrm>
                <a:off x="9331557" y="1943085"/>
                <a:ext cx="115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12062" name="Freihand 212061">
                <a:extLst>
                  <a:ext uri="{FF2B5EF4-FFF2-40B4-BE49-F238E27FC236}">
                    <a16:creationId xmlns:a16="http://schemas.microsoft.com/office/drawing/2014/main" id="{9A286040-C194-4C41-995C-056EF2F17C0C}"/>
                  </a:ext>
                </a:extLst>
              </p14:cNvPr>
              <p14:cNvContentPartPr/>
              <p14:nvPr/>
            </p14:nvContentPartPr>
            <p14:xfrm>
              <a:off x="9368277" y="1641765"/>
              <a:ext cx="8280" cy="8280"/>
            </p14:xfrm>
          </p:contentPart>
        </mc:Choice>
        <mc:Fallback>
          <p:pic>
            <p:nvPicPr>
              <p:cNvPr id="212062" name="Freihand 212061">
                <a:extLst>
                  <a:ext uri="{FF2B5EF4-FFF2-40B4-BE49-F238E27FC236}">
                    <a16:creationId xmlns:a16="http://schemas.microsoft.com/office/drawing/2014/main" id="{9A286040-C194-4C41-995C-056EF2F17C0C}"/>
                  </a:ext>
                </a:extLst>
              </p:cNvPr>
              <p:cNvPicPr/>
              <p:nvPr/>
            </p:nvPicPr>
            <p:blipFill>
              <a:blip r:embed="rId227"/>
              <a:stretch>
                <a:fillRect/>
              </a:stretch>
            </p:blipFill>
            <p:spPr>
              <a:xfrm>
                <a:off x="9363957" y="1637445"/>
                <a:ext cx="16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12061" name="Freihand 212060">
                <a:extLst>
                  <a:ext uri="{FF2B5EF4-FFF2-40B4-BE49-F238E27FC236}">
                    <a16:creationId xmlns:a16="http://schemas.microsoft.com/office/drawing/2014/main" id="{9C149781-D81C-43EB-A604-219358F23C41}"/>
                  </a:ext>
                </a:extLst>
              </p14:cNvPr>
              <p14:cNvContentPartPr/>
              <p14:nvPr/>
            </p14:nvContentPartPr>
            <p14:xfrm>
              <a:off x="9376197" y="1741125"/>
              <a:ext cx="60480" cy="73080"/>
            </p14:xfrm>
          </p:contentPart>
        </mc:Choice>
        <mc:Fallback>
          <p:pic>
            <p:nvPicPr>
              <p:cNvPr id="212061" name="Freihand 212060">
                <a:extLst>
                  <a:ext uri="{FF2B5EF4-FFF2-40B4-BE49-F238E27FC236}">
                    <a16:creationId xmlns:a16="http://schemas.microsoft.com/office/drawing/2014/main" id="{9C149781-D81C-43EB-A604-219358F23C41}"/>
                  </a:ext>
                </a:extLst>
              </p:cNvPr>
              <p:cNvPicPr/>
              <p:nvPr/>
            </p:nvPicPr>
            <p:blipFill>
              <a:blip r:embed="rId229"/>
              <a:stretch>
                <a:fillRect/>
              </a:stretch>
            </p:blipFill>
            <p:spPr>
              <a:xfrm>
                <a:off x="9371877" y="1736805"/>
                <a:ext cx="69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12063" name="Freihand 212062">
                <a:extLst>
                  <a:ext uri="{FF2B5EF4-FFF2-40B4-BE49-F238E27FC236}">
                    <a16:creationId xmlns:a16="http://schemas.microsoft.com/office/drawing/2014/main" id="{8BF51554-E45F-4DB3-B0A1-57CD6CCAB83C}"/>
                  </a:ext>
                </a:extLst>
              </p14:cNvPr>
              <p14:cNvContentPartPr/>
              <p14:nvPr/>
            </p14:nvContentPartPr>
            <p14:xfrm>
              <a:off x="9449997" y="1818165"/>
              <a:ext cx="82080" cy="81000"/>
            </p14:xfrm>
          </p:contentPart>
        </mc:Choice>
        <mc:Fallback>
          <p:pic>
            <p:nvPicPr>
              <p:cNvPr id="212063" name="Freihand 212062">
                <a:extLst>
                  <a:ext uri="{FF2B5EF4-FFF2-40B4-BE49-F238E27FC236}">
                    <a16:creationId xmlns:a16="http://schemas.microsoft.com/office/drawing/2014/main" id="{8BF51554-E45F-4DB3-B0A1-57CD6CCAB83C}"/>
                  </a:ext>
                </a:extLst>
              </p:cNvPr>
              <p:cNvPicPr/>
              <p:nvPr/>
            </p:nvPicPr>
            <p:blipFill>
              <a:blip r:embed="rId231"/>
              <a:stretch>
                <a:fillRect/>
              </a:stretch>
            </p:blipFill>
            <p:spPr>
              <a:xfrm>
                <a:off x="9445677" y="1813845"/>
                <a:ext cx="90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12070" name="Freihand 212069">
                <a:extLst>
                  <a:ext uri="{FF2B5EF4-FFF2-40B4-BE49-F238E27FC236}">
                    <a16:creationId xmlns:a16="http://schemas.microsoft.com/office/drawing/2014/main" id="{E157BEB8-FAD4-4AB7-918E-907D85553901}"/>
                  </a:ext>
                </a:extLst>
              </p14:cNvPr>
              <p14:cNvContentPartPr/>
              <p14:nvPr/>
            </p14:nvContentPartPr>
            <p14:xfrm>
              <a:off x="9561957" y="1720965"/>
              <a:ext cx="5040" cy="80280"/>
            </p14:xfrm>
          </p:contentPart>
        </mc:Choice>
        <mc:Fallback>
          <p:pic>
            <p:nvPicPr>
              <p:cNvPr id="212070" name="Freihand 212069">
                <a:extLst>
                  <a:ext uri="{FF2B5EF4-FFF2-40B4-BE49-F238E27FC236}">
                    <a16:creationId xmlns:a16="http://schemas.microsoft.com/office/drawing/2014/main" id="{E157BEB8-FAD4-4AB7-918E-907D85553901}"/>
                  </a:ext>
                </a:extLst>
              </p:cNvPr>
              <p:cNvPicPr/>
              <p:nvPr/>
            </p:nvPicPr>
            <p:blipFill>
              <a:blip r:embed="rId233"/>
              <a:stretch>
                <a:fillRect/>
              </a:stretch>
            </p:blipFill>
            <p:spPr>
              <a:xfrm>
                <a:off x="9557637" y="1716645"/>
                <a:ext cx="13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12071" name="Freihand 212070">
                <a:extLst>
                  <a:ext uri="{FF2B5EF4-FFF2-40B4-BE49-F238E27FC236}">
                    <a16:creationId xmlns:a16="http://schemas.microsoft.com/office/drawing/2014/main" id="{EE7AC742-93D7-4334-9777-8D3A8EC3D928}"/>
                  </a:ext>
                </a:extLst>
              </p14:cNvPr>
              <p14:cNvContentPartPr/>
              <p14:nvPr/>
            </p14:nvContentPartPr>
            <p14:xfrm>
              <a:off x="9521997" y="1735725"/>
              <a:ext cx="100080" cy="21240"/>
            </p14:xfrm>
          </p:contentPart>
        </mc:Choice>
        <mc:Fallback>
          <p:pic>
            <p:nvPicPr>
              <p:cNvPr id="212071" name="Freihand 212070">
                <a:extLst>
                  <a:ext uri="{FF2B5EF4-FFF2-40B4-BE49-F238E27FC236}">
                    <a16:creationId xmlns:a16="http://schemas.microsoft.com/office/drawing/2014/main" id="{EE7AC742-93D7-4334-9777-8D3A8EC3D928}"/>
                  </a:ext>
                </a:extLst>
              </p:cNvPr>
              <p:cNvPicPr/>
              <p:nvPr/>
            </p:nvPicPr>
            <p:blipFill>
              <a:blip r:embed="rId235"/>
              <a:stretch>
                <a:fillRect/>
              </a:stretch>
            </p:blipFill>
            <p:spPr>
              <a:xfrm>
                <a:off x="9517677" y="1731405"/>
                <a:ext cx="108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12072" name="Freihand 212071">
                <a:extLst>
                  <a:ext uri="{FF2B5EF4-FFF2-40B4-BE49-F238E27FC236}">
                    <a16:creationId xmlns:a16="http://schemas.microsoft.com/office/drawing/2014/main" id="{AFAD9998-AA0B-4253-B0FF-BCE7F162F38B}"/>
                  </a:ext>
                </a:extLst>
              </p14:cNvPr>
              <p14:cNvContentPartPr/>
              <p14:nvPr/>
            </p14:nvContentPartPr>
            <p14:xfrm>
              <a:off x="9663117" y="1657965"/>
              <a:ext cx="76680" cy="111600"/>
            </p14:xfrm>
          </p:contentPart>
        </mc:Choice>
        <mc:Fallback>
          <p:pic>
            <p:nvPicPr>
              <p:cNvPr id="212072" name="Freihand 212071">
                <a:extLst>
                  <a:ext uri="{FF2B5EF4-FFF2-40B4-BE49-F238E27FC236}">
                    <a16:creationId xmlns:a16="http://schemas.microsoft.com/office/drawing/2014/main" id="{AFAD9998-AA0B-4253-B0FF-BCE7F162F38B}"/>
                  </a:ext>
                </a:extLst>
              </p:cNvPr>
              <p:cNvPicPr/>
              <p:nvPr/>
            </p:nvPicPr>
            <p:blipFill>
              <a:blip r:embed="rId237"/>
              <a:stretch>
                <a:fillRect/>
              </a:stretch>
            </p:blipFill>
            <p:spPr>
              <a:xfrm>
                <a:off x="9658797" y="1653645"/>
                <a:ext cx="85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12073" name="Freihand 212072">
                <a:extLst>
                  <a:ext uri="{FF2B5EF4-FFF2-40B4-BE49-F238E27FC236}">
                    <a16:creationId xmlns:a16="http://schemas.microsoft.com/office/drawing/2014/main" id="{6538A245-5F46-4C14-81BC-01FBF016EF09}"/>
                  </a:ext>
                </a:extLst>
              </p14:cNvPr>
              <p14:cNvContentPartPr/>
              <p14:nvPr/>
            </p14:nvContentPartPr>
            <p14:xfrm>
              <a:off x="9784077" y="1662285"/>
              <a:ext cx="5760" cy="82800"/>
            </p14:xfrm>
          </p:contentPart>
        </mc:Choice>
        <mc:Fallback>
          <p:pic>
            <p:nvPicPr>
              <p:cNvPr id="212073" name="Freihand 212072">
                <a:extLst>
                  <a:ext uri="{FF2B5EF4-FFF2-40B4-BE49-F238E27FC236}">
                    <a16:creationId xmlns:a16="http://schemas.microsoft.com/office/drawing/2014/main" id="{6538A245-5F46-4C14-81BC-01FBF016EF09}"/>
                  </a:ext>
                </a:extLst>
              </p:cNvPr>
              <p:cNvPicPr/>
              <p:nvPr/>
            </p:nvPicPr>
            <p:blipFill>
              <a:blip r:embed="rId239"/>
              <a:stretch>
                <a:fillRect/>
              </a:stretch>
            </p:blipFill>
            <p:spPr>
              <a:xfrm>
                <a:off x="9779757" y="1657965"/>
                <a:ext cx="14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12074" name="Freihand 212073">
                <a:extLst>
                  <a:ext uri="{FF2B5EF4-FFF2-40B4-BE49-F238E27FC236}">
                    <a16:creationId xmlns:a16="http://schemas.microsoft.com/office/drawing/2014/main" id="{DF206CFD-1F6B-4B16-B8F7-8F7DCA3D38E8}"/>
                  </a:ext>
                </a:extLst>
              </p14:cNvPr>
              <p14:cNvContentPartPr/>
              <p14:nvPr/>
            </p14:nvContentPartPr>
            <p14:xfrm>
              <a:off x="9728637" y="1643925"/>
              <a:ext cx="118440" cy="54720"/>
            </p14:xfrm>
          </p:contentPart>
        </mc:Choice>
        <mc:Fallback>
          <p:pic>
            <p:nvPicPr>
              <p:cNvPr id="212074" name="Freihand 212073">
                <a:extLst>
                  <a:ext uri="{FF2B5EF4-FFF2-40B4-BE49-F238E27FC236}">
                    <a16:creationId xmlns:a16="http://schemas.microsoft.com/office/drawing/2014/main" id="{DF206CFD-1F6B-4B16-B8F7-8F7DCA3D38E8}"/>
                  </a:ext>
                </a:extLst>
              </p:cNvPr>
              <p:cNvPicPr/>
              <p:nvPr/>
            </p:nvPicPr>
            <p:blipFill>
              <a:blip r:embed="rId241"/>
              <a:stretch>
                <a:fillRect/>
              </a:stretch>
            </p:blipFill>
            <p:spPr>
              <a:xfrm>
                <a:off x="9724317" y="1639605"/>
                <a:ext cx="127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12076" name="Freihand 212075">
                <a:extLst>
                  <a:ext uri="{FF2B5EF4-FFF2-40B4-BE49-F238E27FC236}">
                    <a16:creationId xmlns:a16="http://schemas.microsoft.com/office/drawing/2014/main" id="{0B1AF599-F7AD-440A-A6B5-8299E1A892CC}"/>
                  </a:ext>
                </a:extLst>
              </p14:cNvPr>
              <p14:cNvContentPartPr/>
              <p14:nvPr/>
            </p14:nvContentPartPr>
            <p14:xfrm>
              <a:off x="9978117" y="1572645"/>
              <a:ext cx="72720" cy="214920"/>
            </p14:xfrm>
          </p:contentPart>
        </mc:Choice>
        <mc:Fallback>
          <p:pic>
            <p:nvPicPr>
              <p:cNvPr id="212076" name="Freihand 212075">
                <a:extLst>
                  <a:ext uri="{FF2B5EF4-FFF2-40B4-BE49-F238E27FC236}">
                    <a16:creationId xmlns:a16="http://schemas.microsoft.com/office/drawing/2014/main" id="{0B1AF599-F7AD-440A-A6B5-8299E1A892CC}"/>
                  </a:ext>
                </a:extLst>
              </p:cNvPr>
              <p:cNvPicPr/>
              <p:nvPr/>
            </p:nvPicPr>
            <p:blipFill>
              <a:blip r:embed="rId243"/>
              <a:stretch>
                <a:fillRect/>
              </a:stretch>
            </p:blipFill>
            <p:spPr>
              <a:xfrm>
                <a:off x="9973797" y="1568325"/>
                <a:ext cx="813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12077" name="Freihand 212076">
                <a:extLst>
                  <a:ext uri="{FF2B5EF4-FFF2-40B4-BE49-F238E27FC236}">
                    <a16:creationId xmlns:a16="http://schemas.microsoft.com/office/drawing/2014/main" id="{B9DE2854-58D5-4E14-84A4-B6E65B88EAD9}"/>
                  </a:ext>
                </a:extLst>
              </p14:cNvPr>
              <p14:cNvContentPartPr/>
              <p14:nvPr/>
            </p14:nvContentPartPr>
            <p14:xfrm>
              <a:off x="10122837" y="1650405"/>
              <a:ext cx="32400" cy="66240"/>
            </p14:xfrm>
          </p:contentPart>
        </mc:Choice>
        <mc:Fallback>
          <p:pic>
            <p:nvPicPr>
              <p:cNvPr id="212077" name="Freihand 212076">
                <a:extLst>
                  <a:ext uri="{FF2B5EF4-FFF2-40B4-BE49-F238E27FC236}">
                    <a16:creationId xmlns:a16="http://schemas.microsoft.com/office/drawing/2014/main" id="{B9DE2854-58D5-4E14-84A4-B6E65B88EAD9}"/>
                  </a:ext>
                </a:extLst>
              </p:cNvPr>
              <p:cNvPicPr/>
              <p:nvPr/>
            </p:nvPicPr>
            <p:blipFill>
              <a:blip r:embed="rId245"/>
              <a:stretch>
                <a:fillRect/>
              </a:stretch>
            </p:blipFill>
            <p:spPr>
              <a:xfrm>
                <a:off x="10118517" y="1646085"/>
                <a:ext cx="41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12078" name="Freihand 212077">
                <a:extLst>
                  <a:ext uri="{FF2B5EF4-FFF2-40B4-BE49-F238E27FC236}">
                    <a16:creationId xmlns:a16="http://schemas.microsoft.com/office/drawing/2014/main" id="{B9DC6608-2A16-4B08-93CD-D50E4A5BE589}"/>
                  </a:ext>
                </a:extLst>
              </p14:cNvPr>
              <p14:cNvContentPartPr/>
              <p14:nvPr/>
            </p14:nvContentPartPr>
            <p14:xfrm>
              <a:off x="10130397" y="1582365"/>
              <a:ext cx="30240" cy="41400"/>
            </p14:xfrm>
          </p:contentPart>
        </mc:Choice>
        <mc:Fallback>
          <p:pic>
            <p:nvPicPr>
              <p:cNvPr id="212078" name="Freihand 212077">
                <a:extLst>
                  <a:ext uri="{FF2B5EF4-FFF2-40B4-BE49-F238E27FC236}">
                    <a16:creationId xmlns:a16="http://schemas.microsoft.com/office/drawing/2014/main" id="{B9DC6608-2A16-4B08-93CD-D50E4A5BE589}"/>
                  </a:ext>
                </a:extLst>
              </p:cNvPr>
              <p:cNvPicPr/>
              <p:nvPr/>
            </p:nvPicPr>
            <p:blipFill>
              <a:blip r:embed="rId247"/>
              <a:stretch>
                <a:fillRect/>
              </a:stretch>
            </p:blipFill>
            <p:spPr>
              <a:xfrm>
                <a:off x="10126077" y="1578045"/>
                <a:ext cx="388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12079" name="Freihand 212078">
                <a:extLst>
                  <a:ext uri="{FF2B5EF4-FFF2-40B4-BE49-F238E27FC236}">
                    <a16:creationId xmlns:a16="http://schemas.microsoft.com/office/drawing/2014/main" id="{5B9B4811-D32B-4387-8F25-A66D1C567DFB}"/>
                  </a:ext>
                </a:extLst>
              </p14:cNvPr>
              <p14:cNvContentPartPr/>
              <p14:nvPr/>
            </p14:nvContentPartPr>
            <p14:xfrm>
              <a:off x="10175037" y="1620885"/>
              <a:ext cx="158760" cy="162000"/>
            </p14:xfrm>
          </p:contentPart>
        </mc:Choice>
        <mc:Fallback>
          <p:pic>
            <p:nvPicPr>
              <p:cNvPr id="212079" name="Freihand 212078">
                <a:extLst>
                  <a:ext uri="{FF2B5EF4-FFF2-40B4-BE49-F238E27FC236}">
                    <a16:creationId xmlns:a16="http://schemas.microsoft.com/office/drawing/2014/main" id="{5B9B4811-D32B-4387-8F25-A66D1C567DFB}"/>
                  </a:ext>
                </a:extLst>
              </p:cNvPr>
              <p:cNvPicPr/>
              <p:nvPr/>
            </p:nvPicPr>
            <p:blipFill>
              <a:blip r:embed="rId249"/>
              <a:stretch>
                <a:fillRect/>
              </a:stretch>
            </p:blipFill>
            <p:spPr>
              <a:xfrm>
                <a:off x="10170717" y="1616565"/>
                <a:ext cx="1674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12080" name="Freihand 212079">
                <a:extLst>
                  <a:ext uri="{FF2B5EF4-FFF2-40B4-BE49-F238E27FC236}">
                    <a16:creationId xmlns:a16="http://schemas.microsoft.com/office/drawing/2014/main" id="{F1B487D9-3547-4B0D-81D4-75A1FDFFF8A3}"/>
                  </a:ext>
                </a:extLst>
              </p14:cNvPr>
              <p14:cNvContentPartPr/>
              <p14:nvPr/>
            </p14:nvContentPartPr>
            <p14:xfrm>
              <a:off x="10297797" y="1672005"/>
              <a:ext cx="78120" cy="5400"/>
            </p14:xfrm>
          </p:contentPart>
        </mc:Choice>
        <mc:Fallback>
          <p:pic>
            <p:nvPicPr>
              <p:cNvPr id="212080" name="Freihand 212079">
                <a:extLst>
                  <a:ext uri="{FF2B5EF4-FFF2-40B4-BE49-F238E27FC236}">
                    <a16:creationId xmlns:a16="http://schemas.microsoft.com/office/drawing/2014/main" id="{F1B487D9-3547-4B0D-81D4-75A1FDFFF8A3}"/>
                  </a:ext>
                </a:extLst>
              </p:cNvPr>
              <p:cNvPicPr/>
              <p:nvPr/>
            </p:nvPicPr>
            <p:blipFill>
              <a:blip r:embed="rId251"/>
              <a:stretch>
                <a:fillRect/>
              </a:stretch>
            </p:blipFill>
            <p:spPr>
              <a:xfrm>
                <a:off x="10293477" y="1667685"/>
                <a:ext cx="867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12081" name="Freihand 212080">
                <a:extLst>
                  <a:ext uri="{FF2B5EF4-FFF2-40B4-BE49-F238E27FC236}">
                    <a16:creationId xmlns:a16="http://schemas.microsoft.com/office/drawing/2014/main" id="{B90AF287-50DB-4D90-9E0D-A63343D6B6EA}"/>
                  </a:ext>
                </a:extLst>
              </p14:cNvPr>
              <p14:cNvContentPartPr/>
              <p14:nvPr/>
            </p14:nvContentPartPr>
            <p14:xfrm>
              <a:off x="10390317" y="1597845"/>
              <a:ext cx="79920" cy="118080"/>
            </p14:xfrm>
          </p:contentPart>
        </mc:Choice>
        <mc:Fallback>
          <p:pic>
            <p:nvPicPr>
              <p:cNvPr id="212081" name="Freihand 212080">
                <a:extLst>
                  <a:ext uri="{FF2B5EF4-FFF2-40B4-BE49-F238E27FC236}">
                    <a16:creationId xmlns:a16="http://schemas.microsoft.com/office/drawing/2014/main" id="{B90AF287-50DB-4D90-9E0D-A63343D6B6EA}"/>
                  </a:ext>
                </a:extLst>
              </p:cNvPr>
              <p:cNvPicPr/>
              <p:nvPr/>
            </p:nvPicPr>
            <p:blipFill>
              <a:blip r:embed="rId253"/>
              <a:stretch>
                <a:fillRect/>
              </a:stretch>
            </p:blipFill>
            <p:spPr>
              <a:xfrm>
                <a:off x="10385997" y="1593525"/>
                <a:ext cx="88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12082" name="Freihand 212081">
                <a:extLst>
                  <a:ext uri="{FF2B5EF4-FFF2-40B4-BE49-F238E27FC236}">
                    <a16:creationId xmlns:a16="http://schemas.microsoft.com/office/drawing/2014/main" id="{13A4B6B5-324D-4EC4-A2D4-1B26880B6480}"/>
                  </a:ext>
                </a:extLst>
              </p14:cNvPr>
              <p14:cNvContentPartPr/>
              <p14:nvPr/>
            </p14:nvContentPartPr>
            <p14:xfrm>
              <a:off x="10500477" y="1609365"/>
              <a:ext cx="12960" cy="104400"/>
            </p14:xfrm>
          </p:contentPart>
        </mc:Choice>
        <mc:Fallback>
          <p:pic>
            <p:nvPicPr>
              <p:cNvPr id="212082" name="Freihand 212081">
                <a:extLst>
                  <a:ext uri="{FF2B5EF4-FFF2-40B4-BE49-F238E27FC236}">
                    <a16:creationId xmlns:a16="http://schemas.microsoft.com/office/drawing/2014/main" id="{13A4B6B5-324D-4EC4-A2D4-1B26880B6480}"/>
                  </a:ext>
                </a:extLst>
              </p:cNvPr>
              <p:cNvPicPr/>
              <p:nvPr/>
            </p:nvPicPr>
            <p:blipFill>
              <a:blip r:embed="rId255"/>
              <a:stretch>
                <a:fillRect/>
              </a:stretch>
            </p:blipFill>
            <p:spPr>
              <a:xfrm>
                <a:off x="10496157" y="1605045"/>
                <a:ext cx="21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12083" name="Freihand 212082">
                <a:extLst>
                  <a:ext uri="{FF2B5EF4-FFF2-40B4-BE49-F238E27FC236}">
                    <a16:creationId xmlns:a16="http://schemas.microsoft.com/office/drawing/2014/main" id="{CFAA56EF-F163-4AF6-9B6D-EC24CCFD1C7C}"/>
                  </a:ext>
                </a:extLst>
              </p14:cNvPr>
              <p14:cNvContentPartPr/>
              <p14:nvPr/>
            </p14:nvContentPartPr>
            <p14:xfrm>
              <a:off x="10462677" y="1593525"/>
              <a:ext cx="97200" cy="56160"/>
            </p14:xfrm>
          </p:contentPart>
        </mc:Choice>
        <mc:Fallback>
          <p:pic>
            <p:nvPicPr>
              <p:cNvPr id="212083" name="Freihand 212082">
                <a:extLst>
                  <a:ext uri="{FF2B5EF4-FFF2-40B4-BE49-F238E27FC236}">
                    <a16:creationId xmlns:a16="http://schemas.microsoft.com/office/drawing/2014/main" id="{CFAA56EF-F163-4AF6-9B6D-EC24CCFD1C7C}"/>
                  </a:ext>
                </a:extLst>
              </p:cNvPr>
              <p:cNvPicPr/>
              <p:nvPr/>
            </p:nvPicPr>
            <p:blipFill>
              <a:blip r:embed="rId257"/>
              <a:stretch>
                <a:fillRect/>
              </a:stretch>
            </p:blipFill>
            <p:spPr>
              <a:xfrm>
                <a:off x="10458357" y="1589205"/>
                <a:ext cx="105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2084" name="Freihand 212083">
                <a:extLst>
                  <a:ext uri="{FF2B5EF4-FFF2-40B4-BE49-F238E27FC236}">
                    <a16:creationId xmlns:a16="http://schemas.microsoft.com/office/drawing/2014/main" id="{68DEFFA7-2319-4E85-A4CB-E7AF21AF640B}"/>
                  </a:ext>
                </a:extLst>
              </p14:cNvPr>
              <p14:cNvContentPartPr/>
              <p14:nvPr/>
            </p14:nvContentPartPr>
            <p14:xfrm>
              <a:off x="10622517" y="1674885"/>
              <a:ext cx="122400" cy="16200"/>
            </p14:xfrm>
          </p:contentPart>
        </mc:Choice>
        <mc:Fallback>
          <p:pic>
            <p:nvPicPr>
              <p:cNvPr id="212084" name="Freihand 212083">
                <a:extLst>
                  <a:ext uri="{FF2B5EF4-FFF2-40B4-BE49-F238E27FC236}">
                    <a16:creationId xmlns:a16="http://schemas.microsoft.com/office/drawing/2014/main" id="{68DEFFA7-2319-4E85-A4CB-E7AF21AF640B}"/>
                  </a:ext>
                </a:extLst>
              </p:cNvPr>
              <p:cNvPicPr/>
              <p:nvPr/>
            </p:nvPicPr>
            <p:blipFill>
              <a:blip r:embed="rId259"/>
              <a:stretch>
                <a:fillRect/>
              </a:stretch>
            </p:blipFill>
            <p:spPr>
              <a:xfrm>
                <a:off x="10618197" y="1670565"/>
                <a:ext cx="1310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12085" name="Freihand 212084">
                <a:extLst>
                  <a:ext uri="{FF2B5EF4-FFF2-40B4-BE49-F238E27FC236}">
                    <a16:creationId xmlns:a16="http://schemas.microsoft.com/office/drawing/2014/main" id="{80C57AAE-410D-45DF-8BC3-6087B00AD668}"/>
                  </a:ext>
                </a:extLst>
              </p14:cNvPr>
              <p14:cNvContentPartPr/>
              <p14:nvPr/>
            </p14:nvContentPartPr>
            <p14:xfrm>
              <a:off x="10801437" y="1561845"/>
              <a:ext cx="81000" cy="129960"/>
            </p14:xfrm>
          </p:contentPart>
        </mc:Choice>
        <mc:Fallback>
          <p:pic>
            <p:nvPicPr>
              <p:cNvPr id="212085" name="Freihand 212084">
                <a:extLst>
                  <a:ext uri="{FF2B5EF4-FFF2-40B4-BE49-F238E27FC236}">
                    <a16:creationId xmlns:a16="http://schemas.microsoft.com/office/drawing/2014/main" id="{80C57AAE-410D-45DF-8BC3-6087B00AD668}"/>
                  </a:ext>
                </a:extLst>
              </p:cNvPr>
              <p:cNvPicPr/>
              <p:nvPr/>
            </p:nvPicPr>
            <p:blipFill>
              <a:blip r:embed="rId261"/>
              <a:stretch>
                <a:fillRect/>
              </a:stretch>
            </p:blipFill>
            <p:spPr>
              <a:xfrm>
                <a:off x="10797117" y="1557525"/>
                <a:ext cx="89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12086" name="Freihand 212085">
                <a:extLst>
                  <a:ext uri="{FF2B5EF4-FFF2-40B4-BE49-F238E27FC236}">
                    <a16:creationId xmlns:a16="http://schemas.microsoft.com/office/drawing/2014/main" id="{A065B217-927D-4642-8747-DD2E3941365C}"/>
                  </a:ext>
                </a:extLst>
              </p14:cNvPr>
              <p14:cNvContentPartPr/>
              <p14:nvPr/>
            </p14:nvContentPartPr>
            <p14:xfrm>
              <a:off x="10862277" y="1652205"/>
              <a:ext cx="76680" cy="97560"/>
            </p14:xfrm>
          </p:contentPart>
        </mc:Choice>
        <mc:Fallback>
          <p:pic>
            <p:nvPicPr>
              <p:cNvPr id="212086" name="Freihand 212085">
                <a:extLst>
                  <a:ext uri="{FF2B5EF4-FFF2-40B4-BE49-F238E27FC236}">
                    <a16:creationId xmlns:a16="http://schemas.microsoft.com/office/drawing/2014/main" id="{A065B217-927D-4642-8747-DD2E3941365C}"/>
                  </a:ext>
                </a:extLst>
              </p:cNvPr>
              <p:cNvPicPr/>
              <p:nvPr/>
            </p:nvPicPr>
            <p:blipFill>
              <a:blip r:embed="rId263"/>
              <a:stretch>
                <a:fillRect/>
              </a:stretch>
            </p:blipFill>
            <p:spPr>
              <a:xfrm>
                <a:off x="10857957" y="1647885"/>
                <a:ext cx="85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12087" name="Freihand 212086">
                <a:extLst>
                  <a:ext uri="{FF2B5EF4-FFF2-40B4-BE49-F238E27FC236}">
                    <a16:creationId xmlns:a16="http://schemas.microsoft.com/office/drawing/2014/main" id="{1FA286F6-B1B0-41A2-A2DA-DF585257D346}"/>
                  </a:ext>
                </a:extLst>
              </p14:cNvPr>
              <p14:cNvContentPartPr/>
              <p14:nvPr/>
            </p14:nvContentPartPr>
            <p14:xfrm>
              <a:off x="10922757" y="1530165"/>
              <a:ext cx="100080" cy="291600"/>
            </p14:xfrm>
          </p:contentPart>
        </mc:Choice>
        <mc:Fallback>
          <p:pic>
            <p:nvPicPr>
              <p:cNvPr id="212087" name="Freihand 212086">
                <a:extLst>
                  <a:ext uri="{FF2B5EF4-FFF2-40B4-BE49-F238E27FC236}">
                    <a16:creationId xmlns:a16="http://schemas.microsoft.com/office/drawing/2014/main" id="{1FA286F6-B1B0-41A2-A2DA-DF585257D346}"/>
                  </a:ext>
                </a:extLst>
              </p:cNvPr>
              <p:cNvPicPr/>
              <p:nvPr/>
            </p:nvPicPr>
            <p:blipFill>
              <a:blip r:embed="rId265"/>
              <a:stretch>
                <a:fillRect/>
              </a:stretch>
            </p:blipFill>
            <p:spPr>
              <a:xfrm>
                <a:off x="10918437" y="1525845"/>
                <a:ext cx="1087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12089" name="Freihand 212088">
                <a:extLst>
                  <a:ext uri="{FF2B5EF4-FFF2-40B4-BE49-F238E27FC236}">
                    <a16:creationId xmlns:a16="http://schemas.microsoft.com/office/drawing/2014/main" id="{EF2A4202-1D13-433B-8AF0-6BBA48782F6F}"/>
                  </a:ext>
                </a:extLst>
              </p14:cNvPr>
              <p14:cNvContentPartPr/>
              <p14:nvPr/>
            </p14:nvContentPartPr>
            <p14:xfrm>
              <a:off x="9711357" y="1926165"/>
              <a:ext cx="648360" cy="112680"/>
            </p14:xfrm>
          </p:contentPart>
        </mc:Choice>
        <mc:Fallback>
          <p:pic>
            <p:nvPicPr>
              <p:cNvPr id="212089" name="Freihand 212088">
                <a:extLst>
                  <a:ext uri="{FF2B5EF4-FFF2-40B4-BE49-F238E27FC236}">
                    <a16:creationId xmlns:a16="http://schemas.microsoft.com/office/drawing/2014/main" id="{EF2A4202-1D13-433B-8AF0-6BBA48782F6F}"/>
                  </a:ext>
                </a:extLst>
              </p:cNvPr>
              <p:cNvPicPr/>
              <p:nvPr/>
            </p:nvPicPr>
            <p:blipFill>
              <a:blip r:embed="rId267"/>
              <a:stretch>
                <a:fillRect/>
              </a:stretch>
            </p:blipFill>
            <p:spPr>
              <a:xfrm>
                <a:off x="9707037" y="1921845"/>
                <a:ext cx="657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12090" name="Freihand 212089">
                <a:extLst>
                  <a:ext uri="{FF2B5EF4-FFF2-40B4-BE49-F238E27FC236}">
                    <a16:creationId xmlns:a16="http://schemas.microsoft.com/office/drawing/2014/main" id="{D96FD573-1E8B-4FD1-970B-24DA7B9281A2}"/>
                  </a:ext>
                </a:extLst>
              </p14:cNvPr>
              <p14:cNvContentPartPr/>
              <p14:nvPr/>
            </p14:nvContentPartPr>
            <p14:xfrm>
              <a:off x="10347837" y="1854885"/>
              <a:ext cx="6480" cy="168120"/>
            </p14:xfrm>
          </p:contentPart>
        </mc:Choice>
        <mc:Fallback>
          <p:pic>
            <p:nvPicPr>
              <p:cNvPr id="212090" name="Freihand 212089">
                <a:extLst>
                  <a:ext uri="{FF2B5EF4-FFF2-40B4-BE49-F238E27FC236}">
                    <a16:creationId xmlns:a16="http://schemas.microsoft.com/office/drawing/2014/main" id="{D96FD573-1E8B-4FD1-970B-24DA7B9281A2}"/>
                  </a:ext>
                </a:extLst>
              </p:cNvPr>
              <p:cNvPicPr/>
              <p:nvPr/>
            </p:nvPicPr>
            <p:blipFill>
              <a:blip r:embed="rId269"/>
              <a:stretch>
                <a:fillRect/>
              </a:stretch>
            </p:blipFill>
            <p:spPr>
              <a:xfrm>
                <a:off x="10343517" y="1850565"/>
                <a:ext cx="15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2091" name="Freihand 212090">
                <a:extLst>
                  <a:ext uri="{FF2B5EF4-FFF2-40B4-BE49-F238E27FC236}">
                    <a16:creationId xmlns:a16="http://schemas.microsoft.com/office/drawing/2014/main" id="{0125030E-ACE1-4481-AAB9-0BD8F8488F23}"/>
                  </a:ext>
                </a:extLst>
              </p14:cNvPr>
              <p14:cNvContentPartPr/>
              <p14:nvPr/>
            </p14:nvContentPartPr>
            <p14:xfrm>
              <a:off x="9934917" y="2245125"/>
              <a:ext cx="18720" cy="160560"/>
            </p14:xfrm>
          </p:contentPart>
        </mc:Choice>
        <mc:Fallback>
          <p:pic>
            <p:nvPicPr>
              <p:cNvPr id="212091" name="Freihand 212090">
                <a:extLst>
                  <a:ext uri="{FF2B5EF4-FFF2-40B4-BE49-F238E27FC236}">
                    <a16:creationId xmlns:a16="http://schemas.microsoft.com/office/drawing/2014/main" id="{0125030E-ACE1-4481-AAB9-0BD8F8488F23}"/>
                  </a:ext>
                </a:extLst>
              </p:cNvPr>
              <p:cNvPicPr/>
              <p:nvPr/>
            </p:nvPicPr>
            <p:blipFill>
              <a:blip r:embed="rId271"/>
              <a:stretch>
                <a:fillRect/>
              </a:stretch>
            </p:blipFill>
            <p:spPr>
              <a:xfrm>
                <a:off x="9930597" y="2240805"/>
                <a:ext cx="273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2092" name="Freihand 212091">
                <a:extLst>
                  <a:ext uri="{FF2B5EF4-FFF2-40B4-BE49-F238E27FC236}">
                    <a16:creationId xmlns:a16="http://schemas.microsoft.com/office/drawing/2014/main" id="{6B6F702F-8A7F-4C02-BE4D-5CFE8F8085D8}"/>
                  </a:ext>
                </a:extLst>
              </p14:cNvPr>
              <p14:cNvContentPartPr/>
              <p14:nvPr/>
            </p14:nvContentPartPr>
            <p14:xfrm>
              <a:off x="9861477" y="2176005"/>
              <a:ext cx="137520" cy="105480"/>
            </p14:xfrm>
          </p:contentPart>
        </mc:Choice>
        <mc:Fallback>
          <p:pic>
            <p:nvPicPr>
              <p:cNvPr id="212092" name="Freihand 212091">
                <a:extLst>
                  <a:ext uri="{FF2B5EF4-FFF2-40B4-BE49-F238E27FC236}">
                    <a16:creationId xmlns:a16="http://schemas.microsoft.com/office/drawing/2014/main" id="{6B6F702F-8A7F-4C02-BE4D-5CFE8F8085D8}"/>
                  </a:ext>
                </a:extLst>
              </p:cNvPr>
              <p:cNvPicPr/>
              <p:nvPr/>
            </p:nvPicPr>
            <p:blipFill>
              <a:blip r:embed="rId273"/>
              <a:stretch>
                <a:fillRect/>
              </a:stretch>
            </p:blipFill>
            <p:spPr>
              <a:xfrm>
                <a:off x="9857157" y="2171685"/>
                <a:ext cx="146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2095" name="Freihand 212094">
                <a:extLst>
                  <a:ext uri="{FF2B5EF4-FFF2-40B4-BE49-F238E27FC236}">
                    <a16:creationId xmlns:a16="http://schemas.microsoft.com/office/drawing/2014/main" id="{7196AD1D-5D65-44EC-AF5B-70C19E16839B}"/>
                  </a:ext>
                </a:extLst>
              </p14:cNvPr>
              <p14:cNvContentPartPr/>
              <p14:nvPr/>
            </p14:nvContentPartPr>
            <p14:xfrm>
              <a:off x="9553317" y="2527365"/>
              <a:ext cx="412560" cy="152280"/>
            </p14:xfrm>
          </p:contentPart>
        </mc:Choice>
        <mc:Fallback>
          <p:pic>
            <p:nvPicPr>
              <p:cNvPr id="212095" name="Freihand 212094">
                <a:extLst>
                  <a:ext uri="{FF2B5EF4-FFF2-40B4-BE49-F238E27FC236}">
                    <a16:creationId xmlns:a16="http://schemas.microsoft.com/office/drawing/2014/main" id="{7196AD1D-5D65-44EC-AF5B-70C19E16839B}"/>
                  </a:ext>
                </a:extLst>
              </p:cNvPr>
              <p:cNvPicPr/>
              <p:nvPr/>
            </p:nvPicPr>
            <p:blipFill>
              <a:blip r:embed="rId275"/>
              <a:stretch>
                <a:fillRect/>
              </a:stretch>
            </p:blipFill>
            <p:spPr>
              <a:xfrm>
                <a:off x="9548997" y="2523045"/>
                <a:ext cx="421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2096" name="Freihand 212095">
                <a:extLst>
                  <a:ext uri="{FF2B5EF4-FFF2-40B4-BE49-F238E27FC236}">
                    <a16:creationId xmlns:a16="http://schemas.microsoft.com/office/drawing/2014/main" id="{7AE828F3-2AFB-4314-9402-7D7E4C61E091}"/>
                  </a:ext>
                </a:extLst>
              </p14:cNvPr>
              <p14:cNvContentPartPr/>
              <p14:nvPr/>
            </p14:nvContentPartPr>
            <p14:xfrm>
              <a:off x="10126077" y="2513325"/>
              <a:ext cx="84240" cy="100080"/>
            </p14:xfrm>
          </p:contentPart>
        </mc:Choice>
        <mc:Fallback>
          <p:pic>
            <p:nvPicPr>
              <p:cNvPr id="212096" name="Freihand 212095">
                <a:extLst>
                  <a:ext uri="{FF2B5EF4-FFF2-40B4-BE49-F238E27FC236}">
                    <a16:creationId xmlns:a16="http://schemas.microsoft.com/office/drawing/2014/main" id="{7AE828F3-2AFB-4314-9402-7D7E4C61E091}"/>
                  </a:ext>
                </a:extLst>
              </p:cNvPr>
              <p:cNvPicPr/>
              <p:nvPr/>
            </p:nvPicPr>
            <p:blipFill>
              <a:blip r:embed="rId277"/>
              <a:stretch>
                <a:fillRect/>
              </a:stretch>
            </p:blipFill>
            <p:spPr>
              <a:xfrm>
                <a:off x="10121757" y="2509005"/>
                <a:ext cx="92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2097" name="Freihand 212096">
                <a:extLst>
                  <a:ext uri="{FF2B5EF4-FFF2-40B4-BE49-F238E27FC236}">
                    <a16:creationId xmlns:a16="http://schemas.microsoft.com/office/drawing/2014/main" id="{71A5DF03-67F2-4BD9-84A7-045729C5974A}"/>
                  </a:ext>
                </a:extLst>
              </p14:cNvPr>
              <p14:cNvContentPartPr/>
              <p14:nvPr/>
            </p14:nvContentPartPr>
            <p14:xfrm>
              <a:off x="10252797" y="2521245"/>
              <a:ext cx="210600" cy="72000"/>
            </p14:xfrm>
          </p:contentPart>
        </mc:Choice>
        <mc:Fallback>
          <p:pic>
            <p:nvPicPr>
              <p:cNvPr id="212097" name="Freihand 212096">
                <a:extLst>
                  <a:ext uri="{FF2B5EF4-FFF2-40B4-BE49-F238E27FC236}">
                    <a16:creationId xmlns:a16="http://schemas.microsoft.com/office/drawing/2014/main" id="{71A5DF03-67F2-4BD9-84A7-045729C5974A}"/>
                  </a:ext>
                </a:extLst>
              </p:cNvPr>
              <p:cNvPicPr/>
              <p:nvPr/>
            </p:nvPicPr>
            <p:blipFill>
              <a:blip r:embed="rId279"/>
              <a:stretch>
                <a:fillRect/>
              </a:stretch>
            </p:blipFill>
            <p:spPr>
              <a:xfrm>
                <a:off x="10248477" y="2516925"/>
                <a:ext cx="219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2098" name="Freihand 212097">
                <a:extLst>
                  <a:ext uri="{FF2B5EF4-FFF2-40B4-BE49-F238E27FC236}">
                    <a16:creationId xmlns:a16="http://schemas.microsoft.com/office/drawing/2014/main" id="{450C0578-9783-4973-9E83-AFEEF13A35A7}"/>
                  </a:ext>
                </a:extLst>
              </p14:cNvPr>
              <p14:cNvContentPartPr/>
              <p14:nvPr/>
            </p14:nvContentPartPr>
            <p14:xfrm>
              <a:off x="10584717" y="2504325"/>
              <a:ext cx="218880" cy="60120"/>
            </p14:xfrm>
          </p:contentPart>
        </mc:Choice>
        <mc:Fallback>
          <p:pic>
            <p:nvPicPr>
              <p:cNvPr id="212098" name="Freihand 212097">
                <a:extLst>
                  <a:ext uri="{FF2B5EF4-FFF2-40B4-BE49-F238E27FC236}">
                    <a16:creationId xmlns:a16="http://schemas.microsoft.com/office/drawing/2014/main" id="{450C0578-9783-4973-9E83-AFEEF13A35A7}"/>
                  </a:ext>
                </a:extLst>
              </p:cNvPr>
              <p:cNvPicPr/>
              <p:nvPr/>
            </p:nvPicPr>
            <p:blipFill>
              <a:blip r:embed="rId281"/>
              <a:stretch>
                <a:fillRect/>
              </a:stretch>
            </p:blipFill>
            <p:spPr>
              <a:xfrm>
                <a:off x="10580397" y="2500005"/>
                <a:ext cx="227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2099" name="Freihand 212098">
                <a:extLst>
                  <a:ext uri="{FF2B5EF4-FFF2-40B4-BE49-F238E27FC236}">
                    <a16:creationId xmlns:a16="http://schemas.microsoft.com/office/drawing/2014/main" id="{7D10C88E-AC23-4641-AECB-35E83A6AD751}"/>
                  </a:ext>
                </a:extLst>
              </p14:cNvPr>
              <p14:cNvContentPartPr/>
              <p14:nvPr/>
            </p14:nvContentPartPr>
            <p14:xfrm>
              <a:off x="10804317" y="2479845"/>
              <a:ext cx="186840" cy="208800"/>
            </p14:xfrm>
          </p:contentPart>
        </mc:Choice>
        <mc:Fallback>
          <p:pic>
            <p:nvPicPr>
              <p:cNvPr id="212099" name="Freihand 212098">
                <a:extLst>
                  <a:ext uri="{FF2B5EF4-FFF2-40B4-BE49-F238E27FC236}">
                    <a16:creationId xmlns:a16="http://schemas.microsoft.com/office/drawing/2014/main" id="{7D10C88E-AC23-4641-AECB-35E83A6AD751}"/>
                  </a:ext>
                </a:extLst>
              </p:cNvPr>
              <p:cNvPicPr/>
              <p:nvPr/>
            </p:nvPicPr>
            <p:blipFill>
              <a:blip r:embed="rId283"/>
              <a:stretch>
                <a:fillRect/>
              </a:stretch>
            </p:blipFill>
            <p:spPr>
              <a:xfrm>
                <a:off x="10799997" y="2475525"/>
                <a:ext cx="195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2100" name="Freihand 212099">
                <a:extLst>
                  <a:ext uri="{FF2B5EF4-FFF2-40B4-BE49-F238E27FC236}">
                    <a16:creationId xmlns:a16="http://schemas.microsoft.com/office/drawing/2014/main" id="{E80F63C0-E060-4F11-BC7A-6A8303C9491B}"/>
                  </a:ext>
                </a:extLst>
              </p14:cNvPr>
              <p14:cNvContentPartPr/>
              <p14:nvPr/>
            </p14:nvContentPartPr>
            <p14:xfrm>
              <a:off x="11005557" y="2455365"/>
              <a:ext cx="85320" cy="85680"/>
            </p14:xfrm>
          </p:contentPart>
        </mc:Choice>
        <mc:Fallback>
          <p:pic>
            <p:nvPicPr>
              <p:cNvPr id="212100" name="Freihand 212099">
                <a:extLst>
                  <a:ext uri="{FF2B5EF4-FFF2-40B4-BE49-F238E27FC236}">
                    <a16:creationId xmlns:a16="http://schemas.microsoft.com/office/drawing/2014/main" id="{E80F63C0-E060-4F11-BC7A-6A8303C9491B}"/>
                  </a:ext>
                </a:extLst>
              </p:cNvPr>
              <p:cNvPicPr/>
              <p:nvPr/>
            </p:nvPicPr>
            <p:blipFill>
              <a:blip r:embed="rId285"/>
              <a:stretch>
                <a:fillRect/>
              </a:stretch>
            </p:blipFill>
            <p:spPr>
              <a:xfrm>
                <a:off x="11001237" y="2451045"/>
                <a:ext cx="93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2102" name="Freihand 212101">
                <a:extLst>
                  <a:ext uri="{FF2B5EF4-FFF2-40B4-BE49-F238E27FC236}">
                    <a16:creationId xmlns:a16="http://schemas.microsoft.com/office/drawing/2014/main" id="{AFCCD0A1-0DF2-49C6-AF57-FB00EEC4BFDA}"/>
                  </a:ext>
                </a:extLst>
              </p14:cNvPr>
              <p14:cNvContentPartPr/>
              <p14:nvPr/>
            </p14:nvContentPartPr>
            <p14:xfrm>
              <a:off x="11239557" y="2371845"/>
              <a:ext cx="201600" cy="159480"/>
            </p14:xfrm>
          </p:contentPart>
        </mc:Choice>
        <mc:Fallback>
          <p:pic>
            <p:nvPicPr>
              <p:cNvPr id="212102" name="Freihand 212101">
                <a:extLst>
                  <a:ext uri="{FF2B5EF4-FFF2-40B4-BE49-F238E27FC236}">
                    <a16:creationId xmlns:a16="http://schemas.microsoft.com/office/drawing/2014/main" id="{AFCCD0A1-0DF2-49C6-AF57-FB00EEC4BFDA}"/>
                  </a:ext>
                </a:extLst>
              </p:cNvPr>
              <p:cNvPicPr/>
              <p:nvPr/>
            </p:nvPicPr>
            <p:blipFill>
              <a:blip r:embed="rId287"/>
              <a:stretch>
                <a:fillRect/>
              </a:stretch>
            </p:blipFill>
            <p:spPr>
              <a:xfrm>
                <a:off x="11235237" y="2367525"/>
                <a:ext cx="210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2103" name="Freihand 212102">
                <a:extLst>
                  <a:ext uri="{FF2B5EF4-FFF2-40B4-BE49-F238E27FC236}">
                    <a16:creationId xmlns:a16="http://schemas.microsoft.com/office/drawing/2014/main" id="{38BAFD2F-42B1-4C74-A8E9-F0CDFA9C8167}"/>
                  </a:ext>
                </a:extLst>
              </p14:cNvPr>
              <p14:cNvContentPartPr/>
              <p14:nvPr/>
            </p14:nvContentPartPr>
            <p14:xfrm>
              <a:off x="11465277" y="2354205"/>
              <a:ext cx="201240" cy="153000"/>
            </p14:xfrm>
          </p:contentPart>
        </mc:Choice>
        <mc:Fallback>
          <p:pic>
            <p:nvPicPr>
              <p:cNvPr id="212103" name="Freihand 212102">
                <a:extLst>
                  <a:ext uri="{FF2B5EF4-FFF2-40B4-BE49-F238E27FC236}">
                    <a16:creationId xmlns:a16="http://schemas.microsoft.com/office/drawing/2014/main" id="{38BAFD2F-42B1-4C74-A8E9-F0CDFA9C8167}"/>
                  </a:ext>
                </a:extLst>
              </p:cNvPr>
              <p:cNvPicPr/>
              <p:nvPr/>
            </p:nvPicPr>
            <p:blipFill>
              <a:blip r:embed="rId289"/>
              <a:stretch>
                <a:fillRect/>
              </a:stretch>
            </p:blipFill>
            <p:spPr>
              <a:xfrm>
                <a:off x="11460957" y="2349885"/>
                <a:ext cx="209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2104" name="Freihand 212103">
                <a:extLst>
                  <a:ext uri="{FF2B5EF4-FFF2-40B4-BE49-F238E27FC236}">
                    <a16:creationId xmlns:a16="http://schemas.microsoft.com/office/drawing/2014/main" id="{4E56B3F0-4BAC-482A-9EA3-99813854DFBB}"/>
                  </a:ext>
                </a:extLst>
              </p14:cNvPr>
              <p14:cNvContentPartPr/>
              <p14:nvPr/>
            </p14:nvContentPartPr>
            <p14:xfrm>
              <a:off x="9807117" y="2773245"/>
              <a:ext cx="156960" cy="143280"/>
            </p14:xfrm>
          </p:contentPart>
        </mc:Choice>
        <mc:Fallback>
          <p:pic>
            <p:nvPicPr>
              <p:cNvPr id="212104" name="Freihand 212103">
                <a:extLst>
                  <a:ext uri="{FF2B5EF4-FFF2-40B4-BE49-F238E27FC236}">
                    <a16:creationId xmlns:a16="http://schemas.microsoft.com/office/drawing/2014/main" id="{4E56B3F0-4BAC-482A-9EA3-99813854DFBB}"/>
                  </a:ext>
                </a:extLst>
              </p:cNvPr>
              <p:cNvPicPr/>
              <p:nvPr/>
            </p:nvPicPr>
            <p:blipFill>
              <a:blip r:embed="rId291"/>
              <a:stretch>
                <a:fillRect/>
              </a:stretch>
            </p:blipFill>
            <p:spPr>
              <a:xfrm>
                <a:off x="9802797" y="2768925"/>
                <a:ext cx="165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2105" name="Freihand 212104">
                <a:extLst>
                  <a:ext uri="{FF2B5EF4-FFF2-40B4-BE49-F238E27FC236}">
                    <a16:creationId xmlns:a16="http://schemas.microsoft.com/office/drawing/2014/main" id="{F8B6AE4B-24C5-47A2-8F8E-8B30C8F9D8E4}"/>
                  </a:ext>
                </a:extLst>
              </p14:cNvPr>
              <p14:cNvContentPartPr/>
              <p14:nvPr/>
            </p14:nvContentPartPr>
            <p14:xfrm>
              <a:off x="9978117" y="2718525"/>
              <a:ext cx="22320" cy="166320"/>
            </p14:xfrm>
          </p:contentPart>
        </mc:Choice>
        <mc:Fallback>
          <p:pic>
            <p:nvPicPr>
              <p:cNvPr id="212105" name="Freihand 212104">
                <a:extLst>
                  <a:ext uri="{FF2B5EF4-FFF2-40B4-BE49-F238E27FC236}">
                    <a16:creationId xmlns:a16="http://schemas.microsoft.com/office/drawing/2014/main" id="{F8B6AE4B-24C5-47A2-8F8E-8B30C8F9D8E4}"/>
                  </a:ext>
                </a:extLst>
              </p:cNvPr>
              <p:cNvPicPr/>
              <p:nvPr/>
            </p:nvPicPr>
            <p:blipFill>
              <a:blip r:embed="rId293"/>
              <a:stretch>
                <a:fillRect/>
              </a:stretch>
            </p:blipFill>
            <p:spPr>
              <a:xfrm>
                <a:off x="9973797" y="2714205"/>
                <a:ext cx="30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2108" name="Freihand 212107">
                <a:extLst>
                  <a:ext uri="{FF2B5EF4-FFF2-40B4-BE49-F238E27FC236}">
                    <a16:creationId xmlns:a16="http://schemas.microsoft.com/office/drawing/2014/main" id="{8A2B8D08-3B75-4D57-857F-3F9CF274E3F0}"/>
                  </a:ext>
                </a:extLst>
              </p14:cNvPr>
              <p14:cNvContentPartPr/>
              <p14:nvPr/>
            </p14:nvContentPartPr>
            <p14:xfrm>
              <a:off x="10041477" y="2794485"/>
              <a:ext cx="85680" cy="112680"/>
            </p14:xfrm>
          </p:contentPart>
        </mc:Choice>
        <mc:Fallback>
          <p:pic>
            <p:nvPicPr>
              <p:cNvPr id="212108" name="Freihand 212107">
                <a:extLst>
                  <a:ext uri="{FF2B5EF4-FFF2-40B4-BE49-F238E27FC236}">
                    <a16:creationId xmlns:a16="http://schemas.microsoft.com/office/drawing/2014/main" id="{8A2B8D08-3B75-4D57-857F-3F9CF274E3F0}"/>
                  </a:ext>
                </a:extLst>
              </p:cNvPr>
              <p:cNvPicPr/>
              <p:nvPr/>
            </p:nvPicPr>
            <p:blipFill>
              <a:blip r:embed="rId295"/>
              <a:stretch>
                <a:fillRect/>
              </a:stretch>
            </p:blipFill>
            <p:spPr>
              <a:xfrm>
                <a:off x="10037157" y="2790165"/>
                <a:ext cx="94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2109" name="Freihand 212108">
                <a:extLst>
                  <a:ext uri="{FF2B5EF4-FFF2-40B4-BE49-F238E27FC236}">
                    <a16:creationId xmlns:a16="http://schemas.microsoft.com/office/drawing/2014/main" id="{1421A8F0-6D58-4C99-9238-98E9816DD3A7}"/>
                  </a:ext>
                </a:extLst>
              </p14:cNvPr>
              <p14:cNvContentPartPr/>
              <p14:nvPr/>
            </p14:nvContentPartPr>
            <p14:xfrm>
              <a:off x="10130757" y="2806725"/>
              <a:ext cx="82800" cy="63720"/>
            </p14:xfrm>
          </p:contentPart>
        </mc:Choice>
        <mc:Fallback>
          <p:pic>
            <p:nvPicPr>
              <p:cNvPr id="212109" name="Freihand 212108">
                <a:extLst>
                  <a:ext uri="{FF2B5EF4-FFF2-40B4-BE49-F238E27FC236}">
                    <a16:creationId xmlns:a16="http://schemas.microsoft.com/office/drawing/2014/main" id="{1421A8F0-6D58-4C99-9238-98E9816DD3A7}"/>
                  </a:ext>
                </a:extLst>
              </p:cNvPr>
              <p:cNvPicPr/>
              <p:nvPr/>
            </p:nvPicPr>
            <p:blipFill>
              <a:blip r:embed="rId297"/>
              <a:stretch>
                <a:fillRect/>
              </a:stretch>
            </p:blipFill>
            <p:spPr>
              <a:xfrm>
                <a:off x="10126437" y="2802405"/>
                <a:ext cx="91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2111" name="Freihand 212110">
                <a:extLst>
                  <a:ext uri="{FF2B5EF4-FFF2-40B4-BE49-F238E27FC236}">
                    <a16:creationId xmlns:a16="http://schemas.microsoft.com/office/drawing/2014/main" id="{62246884-E15A-4C0F-8201-6C932ED6303C}"/>
                  </a:ext>
                </a:extLst>
              </p14:cNvPr>
              <p14:cNvContentPartPr/>
              <p14:nvPr/>
            </p14:nvContentPartPr>
            <p14:xfrm>
              <a:off x="10411197" y="2778645"/>
              <a:ext cx="2520" cy="3600"/>
            </p14:xfrm>
          </p:contentPart>
        </mc:Choice>
        <mc:Fallback>
          <p:pic>
            <p:nvPicPr>
              <p:cNvPr id="212111" name="Freihand 212110">
                <a:extLst>
                  <a:ext uri="{FF2B5EF4-FFF2-40B4-BE49-F238E27FC236}">
                    <a16:creationId xmlns:a16="http://schemas.microsoft.com/office/drawing/2014/main" id="{62246884-E15A-4C0F-8201-6C932ED6303C}"/>
                  </a:ext>
                </a:extLst>
              </p:cNvPr>
              <p:cNvPicPr/>
              <p:nvPr/>
            </p:nvPicPr>
            <p:blipFill>
              <a:blip r:embed="rId213"/>
              <a:stretch>
                <a:fillRect/>
              </a:stretch>
            </p:blipFill>
            <p:spPr>
              <a:xfrm>
                <a:off x="10406877" y="2774325"/>
                <a:ext cx="111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2112" name="Freihand 212111">
                <a:extLst>
                  <a:ext uri="{FF2B5EF4-FFF2-40B4-BE49-F238E27FC236}">
                    <a16:creationId xmlns:a16="http://schemas.microsoft.com/office/drawing/2014/main" id="{EC1ED455-EC5E-4733-8117-9385AD7F809B}"/>
                  </a:ext>
                </a:extLst>
              </p14:cNvPr>
              <p14:cNvContentPartPr/>
              <p14:nvPr/>
            </p14:nvContentPartPr>
            <p14:xfrm>
              <a:off x="10371237" y="2722845"/>
              <a:ext cx="87480" cy="207360"/>
            </p14:xfrm>
          </p:contentPart>
        </mc:Choice>
        <mc:Fallback>
          <p:pic>
            <p:nvPicPr>
              <p:cNvPr id="212112" name="Freihand 212111">
                <a:extLst>
                  <a:ext uri="{FF2B5EF4-FFF2-40B4-BE49-F238E27FC236}">
                    <a16:creationId xmlns:a16="http://schemas.microsoft.com/office/drawing/2014/main" id="{EC1ED455-EC5E-4733-8117-9385AD7F809B}"/>
                  </a:ext>
                </a:extLst>
              </p:cNvPr>
              <p:cNvPicPr/>
              <p:nvPr/>
            </p:nvPicPr>
            <p:blipFill>
              <a:blip r:embed="rId300"/>
              <a:stretch>
                <a:fillRect/>
              </a:stretch>
            </p:blipFill>
            <p:spPr>
              <a:xfrm>
                <a:off x="10366917" y="2718525"/>
                <a:ext cx="96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2113" name="Freihand 212112">
                <a:extLst>
                  <a:ext uri="{FF2B5EF4-FFF2-40B4-BE49-F238E27FC236}">
                    <a16:creationId xmlns:a16="http://schemas.microsoft.com/office/drawing/2014/main" id="{A585B2B9-8ADF-476D-BED9-378E4671E7AB}"/>
                  </a:ext>
                </a:extLst>
              </p14:cNvPr>
              <p14:cNvContentPartPr/>
              <p14:nvPr/>
            </p14:nvContentPartPr>
            <p14:xfrm>
              <a:off x="10339197" y="2806725"/>
              <a:ext cx="124200" cy="60840"/>
            </p14:xfrm>
          </p:contentPart>
        </mc:Choice>
        <mc:Fallback>
          <p:pic>
            <p:nvPicPr>
              <p:cNvPr id="212113" name="Freihand 212112">
                <a:extLst>
                  <a:ext uri="{FF2B5EF4-FFF2-40B4-BE49-F238E27FC236}">
                    <a16:creationId xmlns:a16="http://schemas.microsoft.com/office/drawing/2014/main" id="{A585B2B9-8ADF-476D-BED9-378E4671E7AB}"/>
                  </a:ext>
                </a:extLst>
              </p:cNvPr>
              <p:cNvPicPr/>
              <p:nvPr/>
            </p:nvPicPr>
            <p:blipFill>
              <a:blip r:embed="rId302"/>
              <a:stretch>
                <a:fillRect/>
              </a:stretch>
            </p:blipFill>
            <p:spPr>
              <a:xfrm>
                <a:off x="10334877" y="2802405"/>
                <a:ext cx="132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2114" name="Freihand 212113">
                <a:extLst>
                  <a:ext uri="{FF2B5EF4-FFF2-40B4-BE49-F238E27FC236}">
                    <a16:creationId xmlns:a16="http://schemas.microsoft.com/office/drawing/2014/main" id="{CF906A30-2069-45C4-B7DE-FE32EB6F5AC1}"/>
                  </a:ext>
                </a:extLst>
              </p14:cNvPr>
              <p14:cNvContentPartPr/>
              <p14:nvPr/>
            </p14:nvContentPartPr>
            <p14:xfrm>
              <a:off x="10489677" y="2728965"/>
              <a:ext cx="37440" cy="138240"/>
            </p14:xfrm>
          </p:contentPart>
        </mc:Choice>
        <mc:Fallback>
          <p:pic>
            <p:nvPicPr>
              <p:cNvPr id="212114" name="Freihand 212113">
                <a:extLst>
                  <a:ext uri="{FF2B5EF4-FFF2-40B4-BE49-F238E27FC236}">
                    <a16:creationId xmlns:a16="http://schemas.microsoft.com/office/drawing/2014/main" id="{CF906A30-2069-45C4-B7DE-FE32EB6F5AC1}"/>
                  </a:ext>
                </a:extLst>
              </p:cNvPr>
              <p:cNvPicPr/>
              <p:nvPr/>
            </p:nvPicPr>
            <p:blipFill>
              <a:blip r:embed="rId304"/>
              <a:stretch>
                <a:fillRect/>
              </a:stretch>
            </p:blipFill>
            <p:spPr>
              <a:xfrm>
                <a:off x="10485357" y="2724645"/>
                <a:ext cx="46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2115" name="Freihand 212114">
                <a:extLst>
                  <a:ext uri="{FF2B5EF4-FFF2-40B4-BE49-F238E27FC236}">
                    <a16:creationId xmlns:a16="http://schemas.microsoft.com/office/drawing/2014/main" id="{6C21B6F0-8368-4413-88BA-CE9F4D345362}"/>
                  </a:ext>
                </a:extLst>
              </p14:cNvPr>
              <p14:cNvContentPartPr/>
              <p14:nvPr/>
            </p14:nvContentPartPr>
            <p14:xfrm>
              <a:off x="10534677" y="2713485"/>
              <a:ext cx="157320" cy="142920"/>
            </p14:xfrm>
          </p:contentPart>
        </mc:Choice>
        <mc:Fallback>
          <p:pic>
            <p:nvPicPr>
              <p:cNvPr id="212115" name="Freihand 212114">
                <a:extLst>
                  <a:ext uri="{FF2B5EF4-FFF2-40B4-BE49-F238E27FC236}">
                    <a16:creationId xmlns:a16="http://schemas.microsoft.com/office/drawing/2014/main" id="{6C21B6F0-8368-4413-88BA-CE9F4D345362}"/>
                  </a:ext>
                </a:extLst>
              </p:cNvPr>
              <p:cNvPicPr/>
              <p:nvPr/>
            </p:nvPicPr>
            <p:blipFill>
              <a:blip r:embed="rId306"/>
              <a:stretch>
                <a:fillRect/>
              </a:stretch>
            </p:blipFill>
            <p:spPr>
              <a:xfrm>
                <a:off x="10530357" y="2709165"/>
                <a:ext cx="165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2117" name="Freihand 212116">
                <a:extLst>
                  <a:ext uri="{FF2B5EF4-FFF2-40B4-BE49-F238E27FC236}">
                    <a16:creationId xmlns:a16="http://schemas.microsoft.com/office/drawing/2014/main" id="{7F36CA01-8863-4D7B-8197-38DD2A2B5BDA}"/>
                  </a:ext>
                </a:extLst>
              </p14:cNvPr>
              <p14:cNvContentPartPr/>
              <p14:nvPr/>
            </p14:nvContentPartPr>
            <p14:xfrm>
              <a:off x="10811517" y="2760285"/>
              <a:ext cx="102960" cy="165960"/>
            </p14:xfrm>
          </p:contentPart>
        </mc:Choice>
        <mc:Fallback>
          <p:pic>
            <p:nvPicPr>
              <p:cNvPr id="212117" name="Freihand 212116">
                <a:extLst>
                  <a:ext uri="{FF2B5EF4-FFF2-40B4-BE49-F238E27FC236}">
                    <a16:creationId xmlns:a16="http://schemas.microsoft.com/office/drawing/2014/main" id="{7F36CA01-8863-4D7B-8197-38DD2A2B5BDA}"/>
                  </a:ext>
                </a:extLst>
              </p:cNvPr>
              <p:cNvPicPr/>
              <p:nvPr/>
            </p:nvPicPr>
            <p:blipFill>
              <a:blip r:embed="rId308"/>
              <a:stretch>
                <a:fillRect/>
              </a:stretch>
            </p:blipFill>
            <p:spPr>
              <a:xfrm>
                <a:off x="10807197" y="2755965"/>
                <a:ext cx="111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2118" name="Freihand 212117">
                <a:extLst>
                  <a:ext uri="{FF2B5EF4-FFF2-40B4-BE49-F238E27FC236}">
                    <a16:creationId xmlns:a16="http://schemas.microsoft.com/office/drawing/2014/main" id="{644810FB-1383-49CA-9C8E-3EC011066984}"/>
                  </a:ext>
                </a:extLst>
              </p14:cNvPr>
              <p14:cNvContentPartPr/>
              <p14:nvPr/>
            </p14:nvContentPartPr>
            <p14:xfrm>
              <a:off x="10956237" y="2754885"/>
              <a:ext cx="21600" cy="87120"/>
            </p14:xfrm>
          </p:contentPart>
        </mc:Choice>
        <mc:Fallback>
          <p:pic>
            <p:nvPicPr>
              <p:cNvPr id="212118" name="Freihand 212117">
                <a:extLst>
                  <a:ext uri="{FF2B5EF4-FFF2-40B4-BE49-F238E27FC236}">
                    <a16:creationId xmlns:a16="http://schemas.microsoft.com/office/drawing/2014/main" id="{644810FB-1383-49CA-9C8E-3EC011066984}"/>
                  </a:ext>
                </a:extLst>
              </p:cNvPr>
              <p:cNvPicPr/>
              <p:nvPr/>
            </p:nvPicPr>
            <p:blipFill>
              <a:blip r:embed="rId310"/>
              <a:stretch>
                <a:fillRect/>
              </a:stretch>
            </p:blipFill>
            <p:spPr>
              <a:xfrm>
                <a:off x="10951917" y="2750565"/>
                <a:ext cx="30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2119" name="Freihand 212118">
                <a:extLst>
                  <a:ext uri="{FF2B5EF4-FFF2-40B4-BE49-F238E27FC236}">
                    <a16:creationId xmlns:a16="http://schemas.microsoft.com/office/drawing/2014/main" id="{695A06D8-BFCC-49FF-B39A-6F47F86774B0}"/>
                  </a:ext>
                </a:extLst>
              </p14:cNvPr>
              <p14:cNvContentPartPr/>
              <p14:nvPr/>
            </p14:nvContentPartPr>
            <p14:xfrm>
              <a:off x="11003757" y="2667045"/>
              <a:ext cx="182160" cy="159120"/>
            </p14:xfrm>
          </p:contentPart>
        </mc:Choice>
        <mc:Fallback>
          <p:pic>
            <p:nvPicPr>
              <p:cNvPr id="212119" name="Freihand 212118">
                <a:extLst>
                  <a:ext uri="{FF2B5EF4-FFF2-40B4-BE49-F238E27FC236}">
                    <a16:creationId xmlns:a16="http://schemas.microsoft.com/office/drawing/2014/main" id="{695A06D8-BFCC-49FF-B39A-6F47F86774B0}"/>
                  </a:ext>
                </a:extLst>
              </p:cNvPr>
              <p:cNvPicPr/>
              <p:nvPr/>
            </p:nvPicPr>
            <p:blipFill>
              <a:blip r:embed="rId312"/>
              <a:stretch>
                <a:fillRect/>
              </a:stretch>
            </p:blipFill>
            <p:spPr>
              <a:xfrm>
                <a:off x="10999437" y="2662725"/>
                <a:ext cx="190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2120" name="Freihand 212119">
                <a:extLst>
                  <a:ext uri="{FF2B5EF4-FFF2-40B4-BE49-F238E27FC236}">
                    <a16:creationId xmlns:a16="http://schemas.microsoft.com/office/drawing/2014/main" id="{62A08FA5-776B-414B-AABC-6CE469D8B748}"/>
                  </a:ext>
                </a:extLst>
              </p14:cNvPr>
              <p14:cNvContentPartPr/>
              <p14:nvPr/>
            </p14:nvContentPartPr>
            <p14:xfrm>
              <a:off x="11031477" y="2641485"/>
              <a:ext cx="27000" cy="24120"/>
            </p14:xfrm>
          </p:contentPart>
        </mc:Choice>
        <mc:Fallback>
          <p:pic>
            <p:nvPicPr>
              <p:cNvPr id="212120" name="Freihand 212119">
                <a:extLst>
                  <a:ext uri="{FF2B5EF4-FFF2-40B4-BE49-F238E27FC236}">
                    <a16:creationId xmlns:a16="http://schemas.microsoft.com/office/drawing/2014/main" id="{62A08FA5-776B-414B-AABC-6CE469D8B748}"/>
                  </a:ext>
                </a:extLst>
              </p:cNvPr>
              <p:cNvPicPr/>
              <p:nvPr/>
            </p:nvPicPr>
            <p:blipFill>
              <a:blip r:embed="rId314"/>
              <a:stretch>
                <a:fillRect/>
              </a:stretch>
            </p:blipFill>
            <p:spPr>
              <a:xfrm>
                <a:off x="11027157" y="2637165"/>
                <a:ext cx="35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2121" name="Freihand 212120">
                <a:extLst>
                  <a:ext uri="{FF2B5EF4-FFF2-40B4-BE49-F238E27FC236}">
                    <a16:creationId xmlns:a16="http://schemas.microsoft.com/office/drawing/2014/main" id="{9EF8B50B-327E-46CF-9717-B057B1DA3C12}"/>
                  </a:ext>
                </a:extLst>
              </p14:cNvPr>
              <p14:cNvContentPartPr/>
              <p14:nvPr/>
            </p14:nvContentPartPr>
            <p14:xfrm>
              <a:off x="11167917" y="2671005"/>
              <a:ext cx="167400" cy="129960"/>
            </p14:xfrm>
          </p:contentPart>
        </mc:Choice>
        <mc:Fallback>
          <p:pic>
            <p:nvPicPr>
              <p:cNvPr id="212121" name="Freihand 212120">
                <a:extLst>
                  <a:ext uri="{FF2B5EF4-FFF2-40B4-BE49-F238E27FC236}">
                    <a16:creationId xmlns:a16="http://schemas.microsoft.com/office/drawing/2014/main" id="{9EF8B50B-327E-46CF-9717-B057B1DA3C12}"/>
                  </a:ext>
                </a:extLst>
              </p:cNvPr>
              <p:cNvPicPr/>
              <p:nvPr/>
            </p:nvPicPr>
            <p:blipFill>
              <a:blip r:embed="rId316"/>
              <a:stretch>
                <a:fillRect/>
              </a:stretch>
            </p:blipFill>
            <p:spPr>
              <a:xfrm>
                <a:off x="11163597" y="2666685"/>
                <a:ext cx="176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2123" name="Freihand 212122">
                <a:extLst>
                  <a:ext uri="{FF2B5EF4-FFF2-40B4-BE49-F238E27FC236}">
                    <a16:creationId xmlns:a16="http://schemas.microsoft.com/office/drawing/2014/main" id="{82203428-A3F6-45F5-B889-79CE596254A0}"/>
                  </a:ext>
                </a:extLst>
              </p14:cNvPr>
              <p14:cNvContentPartPr/>
              <p14:nvPr/>
            </p14:nvContentPartPr>
            <p14:xfrm>
              <a:off x="11465637" y="2693325"/>
              <a:ext cx="111240" cy="83520"/>
            </p14:xfrm>
          </p:contentPart>
        </mc:Choice>
        <mc:Fallback>
          <p:pic>
            <p:nvPicPr>
              <p:cNvPr id="212123" name="Freihand 212122">
                <a:extLst>
                  <a:ext uri="{FF2B5EF4-FFF2-40B4-BE49-F238E27FC236}">
                    <a16:creationId xmlns:a16="http://schemas.microsoft.com/office/drawing/2014/main" id="{82203428-A3F6-45F5-B889-79CE596254A0}"/>
                  </a:ext>
                </a:extLst>
              </p:cNvPr>
              <p:cNvPicPr/>
              <p:nvPr/>
            </p:nvPicPr>
            <p:blipFill>
              <a:blip r:embed="rId318"/>
              <a:stretch>
                <a:fillRect/>
              </a:stretch>
            </p:blipFill>
            <p:spPr>
              <a:xfrm>
                <a:off x="11461317" y="2689005"/>
                <a:ext cx="119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2124" name="Freihand 212123">
                <a:extLst>
                  <a:ext uri="{FF2B5EF4-FFF2-40B4-BE49-F238E27FC236}">
                    <a16:creationId xmlns:a16="http://schemas.microsoft.com/office/drawing/2014/main" id="{F0F68617-8E17-4655-BF0F-B4A6BD80B25E}"/>
                  </a:ext>
                </a:extLst>
              </p14:cNvPr>
              <p14:cNvContentPartPr/>
              <p14:nvPr/>
            </p14:nvContentPartPr>
            <p14:xfrm>
              <a:off x="11566077" y="2703765"/>
              <a:ext cx="226080" cy="78840"/>
            </p14:xfrm>
          </p:contentPart>
        </mc:Choice>
        <mc:Fallback>
          <p:pic>
            <p:nvPicPr>
              <p:cNvPr id="212124" name="Freihand 212123">
                <a:extLst>
                  <a:ext uri="{FF2B5EF4-FFF2-40B4-BE49-F238E27FC236}">
                    <a16:creationId xmlns:a16="http://schemas.microsoft.com/office/drawing/2014/main" id="{F0F68617-8E17-4655-BF0F-B4A6BD80B25E}"/>
                  </a:ext>
                </a:extLst>
              </p:cNvPr>
              <p:cNvPicPr/>
              <p:nvPr/>
            </p:nvPicPr>
            <p:blipFill>
              <a:blip r:embed="rId320"/>
              <a:stretch>
                <a:fillRect/>
              </a:stretch>
            </p:blipFill>
            <p:spPr>
              <a:xfrm>
                <a:off x="11561757" y="2699445"/>
                <a:ext cx="2347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2126" name="Freihand 212125">
                <a:extLst>
                  <a:ext uri="{FF2B5EF4-FFF2-40B4-BE49-F238E27FC236}">
                    <a16:creationId xmlns:a16="http://schemas.microsoft.com/office/drawing/2014/main" id="{0B6C1EC6-D931-4876-96A8-111D0E12B2AE}"/>
                  </a:ext>
                </a:extLst>
              </p14:cNvPr>
              <p14:cNvContentPartPr/>
              <p14:nvPr/>
            </p14:nvContentPartPr>
            <p14:xfrm>
              <a:off x="9979197" y="3024525"/>
              <a:ext cx="75960" cy="197640"/>
            </p14:xfrm>
          </p:contentPart>
        </mc:Choice>
        <mc:Fallback>
          <p:pic>
            <p:nvPicPr>
              <p:cNvPr id="212126" name="Freihand 212125">
                <a:extLst>
                  <a:ext uri="{FF2B5EF4-FFF2-40B4-BE49-F238E27FC236}">
                    <a16:creationId xmlns:a16="http://schemas.microsoft.com/office/drawing/2014/main" id="{0B6C1EC6-D931-4876-96A8-111D0E12B2AE}"/>
                  </a:ext>
                </a:extLst>
              </p:cNvPr>
              <p:cNvPicPr/>
              <p:nvPr/>
            </p:nvPicPr>
            <p:blipFill>
              <a:blip r:embed="rId322"/>
              <a:stretch>
                <a:fillRect/>
              </a:stretch>
            </p:blipFill>
            <p:spPr>
              <a:xfrm>
                <a:off x="9974877" y="3020205"/>
                <a:ext cx="84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2127" name="Freihand 212126">
                <a:extLst>
                  <a:ext uri="{FF2B5EF4-FFF2-40B4-BE49-F238E27FC236}">
                    <a16:creationId xmlns:a16="http://schemas.microsoft.com/office/drawing/2014/main" id="{F76997DF-F63D-4C1F-8532-77563B94F338}"/>
                  </a:ext>
                </a:extLst>
              </p14:cNvPr>
              <p14:cNvContentPartPr/>
              <p14:nvPr/>
            </p14:nvContentPartPr>
            <p14:xfrm>
              <a:off x="10096197" y="3102285"/>
              <a:ext cx="110160" cy="110520"/>
            </p14:xfrm>
          </p:contentPart>
        </mc:Choice>
        <mc:Fallback>
          <p:pic>
            <p:nvPicPr>
              <p:cNvPr id="212127" name="Freihand 212126">
                <a:extLst>
                  <a:ext uri="{FF2B5EF4-FFF2-40B4-BE49-F238E27FC236}">
                    <a16:creationId xmlns:a16="http://schemas.microsoft.com/office/drawing/2014/main" id="{F76997DF-F63D-4C1F-8532-77563B94F338}"/>
                  </a:ext>
                </a:extLst>
              </p:cNvPr>
              <p:cNvPicPr/>
              <p:nvPr/>
            </p:nvPicPr>
            <p:blipFill>
              <a:blip r:embed="rId324"/>
              <a:stretch>
                <a:fillRect/>
              </a:stretch>
            </p:blipFill>
            <p:spPr>
              <a:xfrm>
                <a:off x="10091877" y="3097965"/>
                <a:ext cx="118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2128" name="Freihand 212127">
                <a:extLst>
                  <a:ext uri="{FF2B5EF4-FFF2-40B4-BE49-F238E27FC236}">
                    <a16:creationId xmlns:a16="http://schemas.microsoft.com/office/drawing/2014/main" id="{6A37DA96-1CA0-4615-897A-63CEDB1F10E5}"/>
                  </a:ext>
                </a:extLst>
              </p14:cNvPr>
              <p14:cNvContentPartPr/>
              <p14:nvPr/>
            </p14:nvContentPartPr>
            <p14:xfrm>
              <a:off x="10298157" y="3108405"/>
              <a:ext cx="148320" cy="64440"/>
            </p14:xfrm>
          </p:contentPart>
        </mc:Choice>
        <mc:Fallback>
          <p:pic>
            <p:nvPicPr>
              <p:cNvPr id="212128" name="Freihand 212127">
                <a:extLst>
                  <a:ext uri="{FF2B5EF4-FFF2-40B4-BE49-F238E27FC236}">
                    <a16:creationId xmlns:a16="http://schemas.microsoft.com/office/drawing/2014/main" id="{6A37DA96-1CA0-4615-897A-63CEDB1F10E5}"/>
                  </a:ext>
                </a:extLst>
              </p:cNvPr>
              <p:cNvPicPr/>
              <p:nvPr/>
            </p:nvPicPr>
            <p:blipFill>
              <a:blip r:embed="rId326"/>
              <a:stretch>
                <a:fillRect/>
              </a:stretch>
            </p:blipFill>
            <p:spPr>
              <a:xfrm>
                <a:off x="10293837" y="3104085"/>
                <a:ext cx="156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2129" name="Freihand 212128">
                <a:extLst>
                  <a:ext uri="{FF2B5EF4-FFF2-40B4-BE49-F238E27FC236}">
                    <a16:creationId xmlns:a16="http://schemas.microsoft.com/office/drawing/2014/main" id="{7C535BD2-87D5-43A3-BD8C-12D29492C759}"/>
                  </a:ext>
                </a:extLst>
              </p14:cNvPr>
              <p14:cNvContentPartPr/>
              <p14:nvPr/>
            </p14:nvContentPartPr>
            <p14:xfrm>
              <a:off x="10429557" y="3006885"/>
              <a:ext cx="2160" cy="20880"/>
            </p14:xfrm>
          </p:contentPart>
        </mc:Choice>
        <mc:Fallback>
          <p:pic>
            <p:nvPicPr>
              <p:cNvPr id="212129" name="Freihand 212128">
                <a:extLst>
                  <a:ext uri="{FF2B5EF4-FFF2-40B4-BE49-F238E27FC236}">
                    <a16:creationId xmlns:a16="http://schemas.microsoft.com/office/drawing/2014/main" id="{7C535BD2-87D5-43A3-BD8C-12D29492C759}"/>
                  </a:ext>
                </a:extLst>
              </p:cNvPr>
              <p:cNvPicPr/>
              <p:nvPr/>
            </p:nvPicPr>
            <p:blipFill>
              <a:blip r:embed="rId328"/>
              <a:stretch>
                <a:fillRect/>
              </a:stretch>
            </p:blipFill>
            <p:spPr>
              <a:xfrm>
                <a:off x="10425237" y="3002565"/>
                <a:ext cx="108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2130" name="Freihand 212129">
                <a:extLst>
                  <a:ext uri="{FF2B5EF4-FFF2-40B4-BE49-F238E27FC236}">
                    <a16:creationId xmlns:a16="http://schemas.microsoft.com/office/drawing/2014/main" id="{FD17F3CA-2348-48F5-A227-27078F8CCBE3}"/>
                  </a:ext>
                </a:extLst>
              </p14:cNvPr>
              <p14:cNvContentPartPr/>
              <p14:nvPr/>
            </p14:nvContentPartPr>
            <p14:xfrm>
              <a:off x="10502637" y="3020925"/>
              <a:ext cx="211320" cy="145440"/>
            </p14:xfrm>
          </p:contentPart>
        </mc:Choice>
        <mc:Fallback>
          <p:pic>
            <p:nvPicPr>
              <p:cNvPr id="212130" name="Freihand 212129">
                <a:extLst>
                  <a:ext uri="{FF2B5EF4-FFF2-40B4-BE49-F238E27FC236}">
                    <a16:creationId xmlns:a16="http://schemas.microsoft.com/office/drawing/2014/main" id="{FD17F3CA-2348-48F5-A227-27078F8CCBE3}"/>
                  </a:ext>
                </a:extLst>
              </p:cNvPr>
              <p:cNvPicPr/>
              <p:nvPr/>
            </p:nvPicPr>
            <p:blipFill>
              <a:blip r:embed="rId330"/>
              <a:stretch>
                <a:fillRect/>
              </a:stretch>
            </p:blipFill>
            <p:spPr>
              <a:xfrm>
                <a:off x="10498317" y="3016605"/>
                <a:ext cx="219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2131" name="Freihand 212130">
                <a:extLst>
                  <a:ext uri="{FF2B5EF4-FFF2-40B4-BE49-F238E27FC236}">
                    <a16:creationId xmlns:a16="http://schemas.microsoft.com/office/drawing/2014/main" id="{2E903E42-8382-49D7-96FE-8F9C22F10CAF}"/>
                  </a:ext>
                </a:extLst>
              </p14:cNvPr>
              <p14:cNvContentPartPr/>
              <p14:nvPr/>
            </p14:nvContentPartPr>
            <p14:xfrm>
              <a:off x="10748157" y="3052245"/>
              <a:ext cx="109800" cy="165960"/>
            </p14:xfrm>
          </p:contentPart>
        </mc:Choice>
        <mc:Fallback>
          <p:pic>
            <p:nvPicPr>
              <p:cNvPr id="212131" name="Freihand 212130">
                <a:extLst>
                  <a:ext uri="{FF2B5EF4-FFF2-40B4-BE49-F238E27FC236}">
                    <a16:creationId xmlns:a16="http://schemas.microsoft.com/office/drawing/2014/main" id="{2E903E42-8382-49D7-96FE-8F9C22F10CAF}"/>
                  </a:ext>
                </a:extLst>
              </p:cNvPr>
              <p:cNvPicPr/>
              <p:nvPr/>
            </p:nvPicPr>
            <p:blipFill>
              <a:blip r:embed="rId332"/>
              <a:stretch>
                <a:fillRect/>
              </a:stretch>
            </p:blipFill>
            <p:spPr>
              <a:xfrm>
                <a:off x="10743837" y="3047925"/>
                <a:ext cx="118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2132" name="Freihand 212131">
                <a:extLst>
                  <a:ext uri="{FF2B5EF4-FFF2-40B4-BE49-F238E27FC236}">
                    <a16:creationId xmlns:a16="http://schemas.microsoft.com/office/drawing/2014/main" id="{5CE557AA-E632-472D-B64D-903EED507A92}"/>
                  </a:ext>
                </a:extLst>
              </p14:cNvPr>
              <p14:cNvContentPartPr/>
              <p14:nvPr/>
            </p14:nvContentPartPr>
            <p14:xfrm>
              <a:off x="10890717" y="2956845"/>
              <a:ext cx="288360" cy="164520"/>
            </p14:xfrm>
          </p:contentPart>
        </mc:Choice>
        <mc:Fallback>
          <p:pic>
            <p:nvPicPr>
              <p:cNvPr id="212132" name="Freihand 212131">
                <a:extLst>
                  <a:ext uri="{FF2B5EF4-FFF2-40B4-BE49-F238E27FC236}">
                    <a16:creationId xmlns:a16="http://schemas.microsoft.com/office/drawing/2014/main" id="{5CE557AA-E632-472D-B64D-903EED507A92}"/>
                  </a:ext>
                </a:extLst>
              </p:cNvPr>
              <p:cNvPicPr/>
              <p:nvPr/>
            </p:nvPicPr>
            <p:blipFill>
              <a:blip r:embed="rId334"/>
              <a:stretch>
                <a:fillRect/>
              </a:stretch>
            </p:blipFill>
            <p:spPr>
              <a:xfrm>
                <a:off x="10886397" y="2952525"/>
                <a:ext cx="2970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2133" name="Freihand 212132">
                <a:extLst>
                  <a:ext uri="{FF2B5EF4-FFF2-40B4-BE49-F238E27FC236}">
                    <a16:creationId xmlns:a16="http://schemas.microsoft.com/office/drawing/2014/main" id="{F6ED1E97-72AE-497D-9015-4F9A369A556C}"/>
                  </a:ext>
                </a:extLst>
              </p14:cNvPr>
              <p14:cNvContentPartPr/>
              <p14:nvPr/>
            </p14:nvContentPartPr>
            <p14:xfrm>
              <a:off x="11167917" y="2961885"/>
              <a:ext cx="115200" cy="134280"/>
            </p14:xfrm>
          </p:contentPart>
        </mc:Choice>
        <mc:Fallback>
          <p:pic>
            <p:nvPicPr>
              <p:cNvPr id="212133" name="Freihand 212132">
                <a:extLst>
                  <a:ext uri="{FF2B5EF4-FFF2-40B4-BE49-F238E27FC236}">
                    <a16:creationId xmlns:a16="http://schemas.microsoft.com/office/drawing/2014/main" id="{F6ED1E97-72AE-497D-9015-4F9A369A556C}"/>
                  </a:ext>
                </a:extLst>
              </p:cNvPr>
              <p:cNvPicPr/>
              <p:nvPr/>
            </p:nvPicPr>
            <p:blipFill>
              <a:blip r:embed="rId336"/>
              <a:stretch>
                <a:fillRect/>
              </a:stretch>
            </p:blipFill>
            <p:spPr>
              <a:xfrm>
                <a:off x="11163597" y="2957565"/>
                <a:ext cx="123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2135" name="Freihand 212134">
                <a:extLst>
                  <a:ext uri="{FF2B5EF4-FFF2-40B4-BE49-F238E27FC236}">
                    <a16:creationId xmlns:a16="http://schemas.microsoft.com/office/drawing/2014/main" id="{1F3E6C16-0DD4-4862-A8EA-E1FB9B9F066B}"/>
                  </a:ext>
                </a:extLst>
              </p14:cNvPr>
              <p14:cNvContentPartPr/>
              <p14:nvPr/>
            </p14:nvContentPartPr>
            <p14:xfrm>
              <a:off x="11434677" y="2994645"/>
              <a:ext cx="99000" cy="93960"/>
            </p14:xfrm>
          </p:contentPart>
        </mc:Choice>
        <mc:Fallback>
          <p:pic>
            <p:nvPicPr>
              <p:cNvPr id="212135" name="Freihand 212134">
                <a:extLst>
                  <a:ext uri="{FF2B5EF4-FFF2-40B4-BE49-F238E27FC236}">
                    <a16:creationId xmlns:a16="http://schemas.microsoft.com/office/drawing/2014/main" id="{1F3E6C16-0DD4-4862-A8EA-E1FB9B9F066B}"/>
                  </a:ext>
                </a:extLst>
              </p:cNvPr>
              <p:cNvPicPr/>
              <p:nvPr/>
            </p:nvPicPr>
            <p:blipFill>
              <a:blip r:embed="rId338"/>
              <a:stretch>
                <a:fillRect/>
              </a:stretch>
            </p:blipFill>
            <p:spPr>
              <a:xfrm>
                <a:off x="11430357" y="2990325"/>
                <a:ext cx="107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2136" name="Freihand 212135">
                <a:extLst>
                  <a:ext uri="{FF2B5EF4-FFF2-40B4-BE49-F238E27FC236}">
                    <a16:creationId xmlns:a16="http://schemas.microsoft.com/office/drawing/2014/main" id="{677B4F44-6565-4770-8398-54A6434177D3}"/>
                  </a:ext>
                </a:extLst>
              </p14:cNvPr>
              <p14:cNvContentPartPr/>
              <p14:nvPr/>
            </p14:nvContentPartPr>
            <p14:xfrm>
              <a:off x="11545197" y="2984925"/>
              <a:ext cx="93240" cy="109440"/>
            </p14:xfrm>
          </p:contentPart>
        </mc:Choice>
        <mc:Fallback>
          <p:pic>
            <p:nvPicPr>
              <p:cNvPr id="212136" name="Freihand 212135">
                <a:extLst>
                  <a:ext uri="{FF2B5EF4-FFF2-40B4-BE49-F238E27FC236}">
                    <a16:creationId xmlns:a16="http://schemas.microsoft.com/office/drawing/2014/main" id="{677B4F44-6565-4770-8398-54A6434177D3}"/>
                  </a:ext>
                </a:extLst>
              </p:cNvPr>
              <p:cNvPicPr/>
              <p:nvPr/>
            </p:nvPicPr>
            <p:blipFill>
              <a:blip r:embed="rId340"/>
              <a:stretch>
                <a:fillRect/>
              </a:stretch>
            </p:blipFill>
            <p:spPr>
              <a:xfrm>
                <a:off x="11540877" y="2980605"/>
                <a:ext cx="101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2138" name="Freihand 212137">
                <a:extLst>
                  <a:ext uri="{FF2B5EF4-FFF2-40B4-BE49-F238E27FC236}">
                    <a16:creationId xmlns:a16="http://schemas.microsoft.com/office/drawing/2014/main" id="{103585F0-A2C2-40AB-A433-5E9B686CC9A7}"/>
                  </a:ext>
                </a:extLst>
              </p14:cNvPr>
              <p14:cNvContentPartPr/>
              <p14:nvPr/>
            </p14:nvContentPartPr>
            <p14:xfrm>
              <a:off x="9996837" y="3422325"/>
              <a:ext cx="210960" cy="93960"/>
            </p14:xfrm>
          </p:contentPart>
        </mc:Choice>
        <mc:Fallback>
          <p:pic>
            <p:nvPicPr>
              <p:cNvPr id="212138" name="Freihand 212137">
                <a:extLst>
                  <a:ext uri="{FF2B5EF4-FFF2-40B4-BE49-F238E27FC236}">
                    <a16:creationId xmlns:a16="http://schemas.microsoft.com/office/drawing/2014/main" id="{103585F0-A2C2-40AB-A433-5E9B686CC9A7}"/>
                  </a:ext>
                </a:extLst>
              </p:cNvPr>
              <p:cNvPicPr/>
              <p:nvPr/>
            </p:nvPicPr>
            <p:blipFill>
              <a:blip r:embed="rId342"/>
              <a:stretch>
                <a:fillRect/>
              </a:stretch>
            </p:blipFill>
            <p:spPr>
              <a:xfrm>
                <a:off x="9992517" y="3418005"/>
                <a:ext cx="219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2139" name="Freihand 212138">
                <a:extLst>
                  <a:ext uri="{FF2B5EF4-FFF2-40B4-BE49-F238E27FC236}">
                    <a16:creationId xmlns:a16="http://schemas.microsoft.com/office/drawing/2014/main" id="{C7ADD6A0-2E67-4DC0-B820-551EF526B0DD}"/>
                  </a:ext>
                </a:extLst>
              </p14:cNvPr>
              <p14:cNvContentPartPr/>
              <p14:nvPr/>
            </p14:nvContentPartPr>
            <p14:xfrm>
              <a:off x="10325517" y="3333405"/>
              <a:ext cx="58320" cy="102600"/>
            </p14:xfrm>
          </p:contentPart>
        </mc:Choice>
        <mc:Fallback>
          <p:pic>
            <p:nvPicPr>
              <p:cNvPr id="212139" name="Freihand 212138">
                <a:extLst>
                  <a:ext uri="{FF2B5EF4-FFF2-40B4-BE49-F238E27FC236}">
                    <a16:creationId xmlns:a16="http://schemas.microsoft.com/office/drawing/2014/main" id="{C7ADD6A0-2E67-4DC0-B820-551EF526B0DD}"/>
                  </a:ext>
                </a:extLst>
              </p:cNvPr>
              <p:cNvPicPr/>
              <p:nvPr/>
            </p:nvPicPr>
            <p:blipFill>
              <a:blip r:embed="rId344"/>
              <a:stretch>
                <a:fillRect/>
              </a:stretch>
            </p:blipFill>
            <p:spPr>
              <a:xfrm>
                <a:off x="10321197" y="3329085"/>
                <a:ext cx="66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2140" name="Freihand 212139">
                <a:extLst>
                  <a:ext uri="{FF2B5EF4-FFF2-40B4-BE49-F238E27FC236}">
                    <a16:creationId xmlns:a16="http://schemas.microsoft.com/office/drawing/2014/main" id="{22E683B3-896F-4528-98F4-3FD891EC6F05}"/>
                  </a:ext>
                </a:extLst>
              </p14:cNvPr>
              <p14:cNvContentPartPr/>
              <p14:nvPr/>
            </p14:nvContentPartPr>
            <p14:xfrm>
              <a:off x="10443957" y="3416925"/>
              <a:ext cx="150120" cy="74880"/>
            </p14:xfrm>
          </p:contentPart>
        </mc:Choice>
        <mc:Fallback>
          <p:pic>
            <p:nvPicPr>
              <p:cNvPr id="212140" name="Freihand 212139">
                <a:extLst>
                  <a:ext uri="{FF2B5EF4-FFF2-40B4-BE49-F238E27FC236}">
                    <a16:creationId xmlns:a16="http://schemas.microsoft.com/office/drawing/2014/main" id="{22E683B3-896F-4528-98F4-3FD891EC6F05}"/>
                  </a:ext>
                </a:extLst>
              </p:cNvPr>
              <p:cNvPicPr/>
              <p:nvPr/>
            </p:nvPicPr>
            <p:blipFill>
              <a:blip r:embed="rId346"/>
              <a:stretch>
                <a:fillRect/>
              </a:stretch>
            </p:blipFill>
            <p:spPr>
              <a:xfrm>
                <a:off x="10439637" y="3412605"/>
                <a:ext cx="158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2141" name="Freihand 212140">
                <a:extLst>
                  <a:ext uri="{FF2B5EF4-FFF2-40B4-BE49-F238E27FC236}">
                    <a16:creationId xmlns:a16="http://schemas.microsoft.com/office/drawing/2014/main" id="{E80D730F-2D37-4977-B22E-74EEB8E64603}"/>
                  </a:ext>
                </a:extLst>
              </p14:cNvPr>
              <p14:cNvContentPartPr/>
              <p14:nvPr/>
            </p14:nvContentPartPr>
            <p14:xfrm>
              <a:off x="10573557" y="3359685"/>
              <a:ext cx="5400" cy="37440"/>
            </p14:xfrm>
          </p:contentPart>
        </mc:Choice>
        <mc:Fallback>
          <p:pic>
            <p:nvPicPr>
              <p:cNvPr id="212141" name="Freihand 212140">
                <a:extLst>
                  <a:ext uri="{FF2B5EF4-FFF2-40B4-BE49-F238E27FC236}">
                    <a16:creationId xmlns:a16="http://schemas.microsoft.com/office/drawing/2014/main" id="{E80D730F-2D37-4977-B22E-74EEB8E64603}"/>
                  </a:ext>
                </a:extLst>
              </p:cNvPr>
              <p:cNvPicPr/>
              <p:nvPr/>
            </p:nvPicPr>
            <p:blipFill>
              <a:blip r:embed="rId348"/>
              <a:stretch>
                <a:fillRect/>
              </a:stretch>
            </p:blipFill>
            <p:spPr>
              <a:xfrm>
                <a:off x="10569237" y="3355365"/>
                <a:ext cx="14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2142" name="Freihand 212141">
                <a:extLst>
                  <a:ext uri="{FF2B5EF4-FFF2-40B4-BE49-F238E27FC236}">
                    <a16:creationId xmlns:a16="http://schemas.microsoft.com/office/drawing/2014/main" id="{AE609A70-48BB-4BE5-BC00-B3FD30CAA505}"/>
                  </a:ext>
                </a:extLst>
              </p14:cNvPr>
              <p14:cNvContentPartPr/>
              <p14:nvPr/>
            </p14:nvContentPartPr>
            <p14:xfrm>
              <a:off x="10614957" y="3401445"/>
              <a:ext cx="204840" cy="82080"/>
            </p14:xfrm>
          </p:contentPart>
        </mc:Choice>
        <mc:Fallback>
          <p:pic>
            <p:nvPicPr>
              <p:cNvPr id="212142" name="Freihand 212141">
                <a:extLst>
                  <a:ext uri="{FF2B5EF4-FFF2-40B4-BE49-F238E27FC236}">
                    <a16:creationId xmlns:a16="http://schemas.microsoft.com/office/drawing/2014/main" id="{AE609A70-48BB-4BE5-BC00-B3FD30CAA505}"/>
                  </a:ext>
                </a:extLst>
              </p:cNvPr>
              <p:cNvPicPr/>
              <p:nvPr/>
            </p:nvPicPr>
            <p:blipFill>
              <a:blip r:embed="rId350"/>
              <a:stretch>
                <a:fillRect/>
              </a:stretch>
            </p:blipFill>
            <p:spPr>
              <a:xfrm>
                <a:off x="10610637" y="3397125"/>
                <a:ext cx="213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2143" name="Freihand 212142">
                <a:extLst>
                  <a:ext uri="{FF2B5EF4-FFF2-40B4-BE49-F238E27FC236}">
                    <a16:creationId xmlns:a16="http://schemas.microsoft.com/office/drawing/2014/main" id="{A508DC9D-C95F-4E1F-9CFD-71887D38C2AE}"/>
                  </a:ext>
                </a:extLst>
              </p14:cNvPr>
              <p14:cNvContentPartPr/>
              <p14:nvPr/>
            </p14:nvContentPartPr>
            <p14:xfrm>
              <a:off x="10823037" y="3369045"/>
              <a:ext cx="96120" cy="112320"/>
            </p14:xfrm>
          </p:contentPart>
        </mc:Choice>
        <mc:Fallback>
          <p:pic>
            <p:nvPicPr>
              <p:cNvPr id="212143" name="Freihand 212142">
                <a:extLst>
                  <a:ext uri="{FF2B5EF4-FFF2-40B4-BE49-F238E27FC236}">
                    <a16:creationId xmlns:a16="http://schemas.microsoft.com/office/drawing/2014/main" id="{A508DC9D-C95F-4E1F-9CFD-71887D38C2AE}"/>
                  </a:ext>
                </a:extLst>
              </p:cNvPr>
              <p:cNvPicPr/>
              <p:nvPr/>
            </p:nvPicPr>
            <p:blipFill>
              <a:blip r:embed="rId352"/>
              <a:stretch>
                <a:fillRect/>
              </a:stretch>
            </p:blipFill>
            <p:spPr>
              <a:xfrm>
                <a:off x="10818717" y="3364725"/>
                <a:ext cx="104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2144" name="Freihand 212143">
                <a:extLst>
                  <a:ext uri="{FF2B5EF4-FFF2-40B4-BE49-F238E27FC236}">
                    <a16:creationId xmlns:a16="http://schemas.microsoft.com/office/drawing/2014/main" id="{866742C9-D754-4553-BB9E-CB84E8057118}"/>
                  </a:ext>
                </a:extLst>
              </p14:cNvPr>
              <p14:cNvContentPartPr/>
              <p14:nvPr/>
            </p14:nvContentPartPr>
            <p14:xfrm>
              <a:off x="10924917" y="3299565"/>
              <a:ext cx="26640" cy="146520"/>
            </p14:xfrm>
          </p:contentPart>
        </mc:Choice>
        <mc:Fallback>
          <p:pic>
            <p:nvPicPr>
              <p:cNvPr id="212144" name="Freihand 212143">
                <a:extLst>
                  <a:ext uri="{FF2B5EF4-FFF2-40B4-BE49-F238E27FC236}">
                    <a16:creationId xmlns:a16="http://schemas.microsoft.com/office/drawing/2014/main" id="{866742C9-D754-4553-BB9E-CB84E8057118}"/>
                  </a:ext>
                </a:extLst>
              </p:cNvPr>
              <p:cNvPicPr/>
              <p:nvPr/>
            </p:nvPicPr>
            <p:blipFill>
              <a:blip r:embed="rId354"/>
              <a:stretch>
                <a:fillRect/>
              </a:stretch>
            </p:blipFill>
            <p:spPr>
              <a:xfrm>
                <a:off x="10920597" y="3295245"/>
                <a:ext cx="35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2145" name="Freihand 212144">
                <a:extLst>
                  <a:ext uri="{FF2B5EF4-FFF2-40B4-BE49-F238E27FC236}">
                    <a16:creationId xmlns:a16="http://schemas.microsoft.com/office/drawing/2014/main" id="{E0F5FA05-ED03-412B-BFB0-6BAED022626F}"/>
                  </a:ext>
                </a:extLst>
              </p14:cNvPr>
              <p14:cNvContentPartPr/>
              <p14:nvPr/>
            </p14:nvContentPartPr>
            <p14:xfrm>
              <a:off x="10958397" y="3396765"/>
              <a:ext cx="179280" cy="47880"/>
            </p14:xfrm>
          </p:contentPart>
        </mc:Choice>
        <mc:Fallback>
          <p:pic>
            <p:nvPicPr>
              <p:cNvPr id="212145" name="Freihand 212144">
                <a:extLst>
                  <a:ext uri="{FF2B5EF4-FFF2-40B4-BE49-F238E27FC236}">
                    <a16:creationId xmlns:a16="http://schemas.microsoft.com/office/drawing/2014/main" id="{E0F5FA05-ED03-412B-BFB0-6BAED022626F}"/>
                  </a:ext>
                </a:extLst>
              </p:cNvPr>
              <p:cNvPicPr/>
              <p:nvPr/>
            </p:nvPicPr>
            <p:blipFill>
              <a:blip r:embed="rId356"/>
              <a:stretch>
                <a:fillRect/>
              </a:stretch>
            </p:blipFill>
            <p:spPr>
              <a:xfrm>
                <a:off x="10954077" y="3392445"/>
                <a:ext cx="187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2146" name="Freihand 212145">
                <a:extLst>
                  <a:ext uri="{FF2B5EF4-FFF2-40B4-BE49-F238E27FC236}">
                    <a16:creationId xmlns:a16="http://schemas.microsoft.com/office/drawing/2014/main" id="{A18879F2-3D22-465F-861B-66FFC4AFC953}"/>
                  </a:ext>
                </a:extLst>
              </p14:cNvPr>
              <p14:cNvContentPartPr/>
              <p14:nvPr/>
            </p14:nvContentPartPr>
            <p14:xfrm>
              <a:off x="11173317" y="3289125"/>
              <a:ext cx="77760" cy="66240"/>
            </p14:xfrm>
          </p:contentPart>
        </mc:Choice>
        <mc:Fallback>
          <p:pic>
            <p:nvPicPr>
              <p:cNvPr id="212146" name="Freihand 212145">
                <a:extLst>
                  <a:ext uri="{FF2B5EF4-FFF2-40B4-BE49-F238E27FC236}">
                    <a16:creationId xmlns:a16="http://schemas.microsoft.com/office/drawing/2014/main" id="{A18879F2-3D22-465F-861B-66FFC4AFC953}"/>
                  </a:ext>
                </a:extLst>
              </p:cNvPr>
              <p:cNvPicPr/>
              <p:nvPr/>
            </p:nvPicPr>
            <p:blipFill>
              <a:blip r:embed="rId358"/>
              <a:stretch>
                <a:fillRect/>
              </a:stretch>
            </p:blipFill>
            <p:spPr>
              <a:xfrm>
                <a:off x="11168997" y="3284805"/>
                <a:ext cx="86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8" name="Freihand 27">
                <a:extLst>
                  <a:ext uri="{FF2B5EF4-FFF2-40B4-BE49-F238E27FC236}">
                    <a16:creationId xmlns:a16="http://schemas.microsoft.com/office/drawing/2014/main" id="{122DD367-CF8D-4942-BBF5-3F04B62255D8}"/>
                  </a:ext>
                </a:extLst>
              </p14:cNvPr>
              <p14:cNvContentPartPr/>
              <p14:nvPr/>
            </p14:nvContentPartPr>
            <p14:xfrm>
              <a:off x="4162317" y="2168445"/>
              <a:ext cx="88560" cy="164880"/>
            </p14:xfrm>
          </p:contentPart>
        </mc:Choice>
        <mc:Fallback>
          <p:pic>
            <p:nvPicPr>
              <p:cNvPr id="28" name="Freihand 27">
                <a:extLst>
                  <a:ext uri="{FF2B5EF4-FFF2-40B4-BE49-F238E27FC236}">
                    <a16:creationId xmlns:a16="http://schemas.microsoft.com/office/drawing/2014/main" id="{122DD367-CF8D-4942-BBF5-3F04B62255D8}"/>
                  </a:ext>
                </a:extLst>
              </p:cNvPr>
              <p:cNvPicPr/>
              <p:nvPr/>
            </p:nvPicPr>
            <p:blipFill>
              <a:blip r:embed="rId360"/>
              <a:stretch>
                <a:fillRect/>
              </a:stretch>
            </p:blipFill>
            <p:spPr>
              <a:xfrm>
                <a:off x="4157997" y="2164125"/>
                <a:ext cx="972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9" name="Freihand 28">
                <a:extLst>
                  <a:ext uri="{FF2B5EF4-FFF2-40B4-BE49-F238E27FC236}">
                    <a16:creationId xmlns:a16="http://schemas.microsoft.com/office/drawing/2014/main" id="{91D82959-F260-48AA-9F10-F825D683ED8B}"/>
                  </a:ext>
                </a:extLst>
              </p14:cNvPr>
              <p14:cNvContentPartPr/>
              <p14:nvPr/>
            </p14:nvContentPartPr>
            <p14:xfrm>
              <a:off x="4294797" y="2174205"/>
              <a:ext cx="10800" cy="87840"/>
            </p14:xfrm>
          </p:contentPart>
        </mc:Choice>
        <mc:Fallback>
          <p:pic>
            <p:nvPicPr>
              <p:cNvPr id="29" name="Freihand 28">
                <a:extLst>
                  <a:ext uri="{FF2B5EF4-FFF2-40B4-BE49-F238E27FC236}">
                    <a16:creationId xmlns:a16="http://schemas.microsoft.com/office/drawing/2014/main" id="{91D82959-F260-48AA-9F10-F825D683ED8B}"/>
                  </a:ext>
                </a:extLst>
              </p:cNvPr>
              <p:cNvPicPr/>
              <p:nvPr/>
            </p:nvPicPr>
            <p:blipFill>
              <a:blip r:embed="rId362"/>
              <a:stretch>
                <a:fillRect/>
              </a:stretch>
            </p:blipFill>
            <p:spPr>
              <a:xfrm>
                <a:off x="4290477" y="2169885"/>
                <a:ext cx="19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0" name="Freihand 29">
                <a:extLst>
                  <a:ext uri="{FF2B5EF4-FFF2-40B4-BE49-F238E27FC236}">
                    <a16:creationId xmlns:a16="http://schemas.microsoft.com/office/drawing/2014/main" id="{30F08D23-4259-40C5-8E1F-D4E989CBD20C}"/>
                  </a:ext>
                </a:extLst>
              </p14:cNvPr>
              <p14:cNvContentPartPr/>
              <p14:nvPr/>
            </p14:nvContentPartPr>
            <p14:xfrm>
              <a:off x="4353117" y="2155845"/>
              <a:ext cx="69840" cy="82800"/>
            </p14:xfrm>
          </p:contentPart>
        </mc:Choice>
        <mc:Fallback>
          <p:pic>
            <p:nvPicPr>
              <p:cNvPr id="30" name="Freihand 29">
                <a:extLst>
                  <a:ext uri="{FF2B5EF4-FFF2-40B4-BE49-F238E27FC236}">
                    <a16:creationId xmlns:a16="http://schemas.microsoft.com/office/drawing/2014/main" id="{30F08D23-4259-40C5-8E1F-D4E989CBD20C}"/>
                  </a:ext>
                </a:extLst>
              </p:cNvPr>
              <p:cNvPicPr/>
              <p:nvPr/>
            </p:nvPicPr>
            <p:blipFill>
              <a:blip r:embed="rId364"/>
              <a:stretch>
                <a:fillRect/>
              </a:stretch>
            </p:blipFill>
            <p:spPr>
              <a:xfrm>
                <a:off x="4348797" y="2151525"/>
                <a:ext cx="78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2" name="Freihand 31">
                <a:extLst>
                  <a:ext uri="{FF2B5EF4-FFF2-40B4-BE49-F238E27FC236}">
                    <a16:creationId xmlns:a16="http://schemas.microsoft.com/office/drawing/2014/main" id="{E0F85621-FBBF-4756-9613-2EA087A704F0}"/>
                  </a:ext>
                </a:extLst>
              </p14:cNvPr>
              <p14:cNvContentPartPr/>
              <p14:nvPr/>
            </p14:nvContentPartPr>
            <p14:xfrm>
              <a:off x="4355637" y="2052525"/>
              <a:ext cx="102240" cy="185760"/>
            </p14:xfrm>
          </p:contentPart>
        </mc:Choice>
        <mc:Fallback>
          <p:pic>
            <p:nvPicPr>
              <p:cNvPr id="32" name="Freihand 31">
                <a:extLst>
                  <a:ext uri="{FF2B5EF4-FFF2-40B4-BE49-F238E27FC236}">
                    <a16:creationId xmlns:a16="http://schemas.microsoft.com/office/drawing/2014/main" id="{E0F85621-FBBF-4756-9613-2EA087A704F0}"/>
                  </a:ext>
                </a:extLst>
              </p:cNvPr>
              <p:cNvPicPr/>
              <p:nvPr/>
            </p:nvPicPr>
            <p:blipFill>
              <a:blip r:embed="rId366"/>
              <a:stretch>
                <a:fillRect/>
              </a:stretch>
            </p:blipFill>
            <p:spPr>
              <a:xfrm>
                <a:off x="4351317" y="2048205"/>
                <a:ext cx="1108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3" name="Freihand 32">
                <a:extLst>
                  <a:ext uri="{FF2B5EF4-FFF2-40B4-BE49-F238E27FC236}">
                    <a16:creationId xmlns:a16="http://schemas.microsoft.com/office/drawing/2014/main" id="{44E20523-24D2-49E7-89E2-F6A489CE60A6}"/>
                  </a:ext>
                </a:extLst>
              </p14:cNvPr>
              <p14:cNvContentPartPr/>
              <p14:nvPr/>
            </p14:nvContentPartPr>
            <p14:xfrm>
              <a:off x="4485237" y="2071965"/>
              <a:ext cx="125280" cy="146880"/>
            </p14:xfrm>
          </p:contentPart>
        </mc:Choice>
        <mc:Fallback>
          <p:pic>
            <p:nvPicPr>
              <p:cNvPr id="33" name="Freihand 32">
                <a:extLst>
                  <a:ext uri="{FF2B5EF4-FFF2-40B4-BE49-F238E27FC236}">
                    <a16:creationId xmlns:a16="http://schemas.microsoft.com/office/drawing/2014/main" id="{44E20523-24D2-49E7-89E2-F6A489CE60A6}"/>
                  </a:ext>
                </a:extLst>
              </p:cNvPr>
              <p:cNvPicPr/>
              <p:nvPr/>
            </p:nvPicPr>
            <p:blipFill>
              <a:blip r:embed="rId368"/>
              <a:stretch>
                <a:fillRect/>
              </a:stretch>
            </p:blipFill>
            <p:spPr>
              <a:xfrm>
                <a:off x="4480917" y="2067645"/>
                <a:ext cx="133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4" name="Freihand 33">
                <a:extLst>
                  <a:ext uri="{FF2B5EF4-FFF2-40B4-BE49-F238E27FC236}">
                    <a16:creationId xmlns:a16="http://schemas.microsoft.com/office/drawing/2014/main" id="{526CE71E-4FA6-4036-AD8A-E3BC43670906}"/>
                  </a:ext>
                </a:extLst>
              </p14:cNvPr>
              <p14:cNvContentPartPr/>
              <p14:nvPr/>
            </p14:nvContentPartPr>
            <p14:xfrm>
              <a:off x="4792317" y="2092845"/>
              <a:ext cx="96480" cy="109080"/>
            </p14:xfrm>
          </p:contentPart>
        </mc:Choice>
        <mc:Fallback>
          <p:pic>
            <p:nvPicPr>
              <p:cNvPr id="34" name="Freihand 33">
                <a:extLst>
                  <a:ext uri="{FF2B5EF4-FFF2-40B4-BE49-F238E27FC236}">
                    <a16:creationId xmlns:a16="http://schemas.microsoft.com/office/drawing/2014/main" id="{526CE71E-4FA6-4036-AD8A-E3BC43670906}"/>
                  </a:ext>
                </a:extLst>
              </p:cNvPr>
              <p:cNvPicPr/>
              <p:nvPr/>
            </p:nvPicPr>
            <p:blipFill>
              <a:blip r:embed="rId370"/>
              <a:stretch>
                <a:fillRect/>
              </a:stretch>
            </p:blipFill>
            <p:spPr>
              <a:xfrm>
                <a:off x="4787997" y="2088525"/>
                <a:ext cx="105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5" name="Freihand 34">
                <a:extLst>
                  <a:ext uri="{FF2B5EF4-FFF2-40B4-BE49-F238E27FC236}">
                    <a16:creationId xmlns:a16="http://schemas.microsoft.com/office/drawing/2014/main" id="{43A94564-E687-40D3-B62A-1EA71CF21404}"/>
                  </a:ext>
                </a:extLst>
              </p14:cNvPr>
              <p14:cNvContentPartPr/>
              <p14:nvPr/>
            </p14:nvContentPartPr>
            <p14:xfrm>
              <a:off x="4908237" y="2105805"/>
              <a:ext cx="158400" cy="66600"/>
            </p14:xfrm>
          </p:contentPart>
        </mc:Choice>
        <mc:Fallback>
          <p:pic>
            <p:nvPicPr>
              <p:cNvPr id="35" name="Freihand 34">
                <a:extLst>
                  <a:ext uri="{FF2B5EF4-FFF2-40B4-BE49-F238E27FC236}">
                    <a16:creationId xmlns:a16="http://schemas.microsoft.com/office/drawing/2014/main" id="{43A94564-E687-40D3-B62A-1EA71CF21404}"/>
                  </a:ext>
                </a:extLst>
              </p:cNvPr>
              <p:cNvPicPr/>
              <p:nvPr/>
            </p:nvPicPr>
            <p:blipFill>
              <a:blip r:embed="rId372"/>
              <a:stretch>
                <a:fillRect/>
              </a:stretch>
            </p:blipFill>
            <p:spPr>
              <a:xfrm>
                <a:off x="4903917" y="2101485"/>
                <a:ext cx="167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6" name="Freihand 35">
                <a:extLst>
                  <a:ext uri="{FF2B5EF4-FFF2-40B4-BE49-F238E27FC236}">
                    <a16:creationId xmlns:a16="http://schemas.microsoft.com/office/drawing/2014/main" id="{36F3A0CF-737F-413E-B420-7756A2488543}"/>
                  </a:ext>
                </a:extLst>
              </p14:cNvPr>
              <p14:cNvContentPartPr/>
              <p14:nvPr/>
            </p14:nvContentPartPr>
            <p14:xfrm>
              <a:off x="5077437" y="2071965"/>
              <a:ext cx="193680" cy="101520"/>
            </p14:xfrm>
          </p:contentPart>
        </mc:Choice>
        <mc:Fallback>
          <p:pic>
            <p:nvPicPr>
              <p:cNvPr id="36" name="Freihand 35">
                <a:extLst>
                  <a:ext uri="{FF2B5EF4-FFF2-40B4-BE49-F238E27FC236}">
                    <a16:creationId xmlns:a16="http://schemas.microsoft.com/office/drawing/2014/main" id="{36F3A0CF-737F-413E-B420-7756A2488543}"/>
                  </a:ext>
                </a:extLst>
              </p:cNvPr>
              <p:cNvPicPr/>
              <p:nvPr/>
            </p:nvPicPr>
            <p:blipFill>
              <a:blip r:embed="rId374"/>
              <a:stretch>
                <a:fillRect/>
              </a:stretch>
            </p:blipFill>
            <p:spPr>
              <a:xfrm>
                <a:off x="5073117" y="2067645"/>
                <a:ext cx="202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2154" name="Freihand 212153">
                <a:extLst>
                  <a:ext uri="{FF2B5EF4-FFF2-40B4-BE49-F238E27FC236}">
                    <a16:creationId xmlns:a16="http://schemas.microsoft.com/office/drawing/2014/main" id="{B2A67144-AED0-4030-94B2-97E15349BAF4}"/>
                  </a:ext>
                </a:extLst>
              </p14:cNvPr>
              <p14:cNvContentPartPr/>
              <p14:nvPr/>
            </p14:nvContentPartPr>
            <p14:xfrm>
              <a:off x="5186877" y="398325"/>
              <a:ext cx="1355400" cy="4886640"/>
            </p14:xfrm>
          </p:contentPart>
        </mc:Choice>
        <mc:Fallback>
          <p:pic>
            <p:nvPicPr>
              <p:cNvPr id="212154" name="Freihand 212153">
                <a:extLst>
                  <a:ext uri="{FF2B5EF4-FFF2-40B4-BE49-F238E27FC236}">
                    <a16:creationId xmlns:a16="http://schemas.microsoft.com/office/drawing/2014/main" id="{B2A67144-AED0-4030-94B2-97E15349BAF4}"/>
                  </a:ext>
                </a:extLst>
              </p:cNvPr>
              <p:cNvPicPr/>
              <p:nvPr/>
            </p:nvPicPr>
            <p:blipFill>
              <a:blip r:embed="rId376"/>
              <a:stretch>
                <a:fillRect/>
              </a:stretch>
            </p:blipFill>
            <p:spPr>
              <a:xfrm>
                <a:off x="5182557" y="394005"/>
                <a:ext cx="1364040" cy="4895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2155" name="Freihand 212154">
                <a:extLst>
                  <a:ext uri="{FF2B5EF4-FFF2-40B4-BE49-F238E27FC236}">
                    <a16:creationId xmlns:a16="http://schemas.microsoft.com/office/drawing/2014/main" id="{A326DDE6-FFCB-42B4-8506-53C7F12577E9}"/>
                  </a:ext>
                </a:extLst>
              </p14:cNvPr>
              <p14:cNvContentPartPr/>
              <p14:nvPr/>
            </p14:nvContentPartPr>
            <p14:xfrm>
              <a:off x="5014437" y="4910925"/>
              <a:ext cx="352440" cy="411480"/>
            </p14:xfrm>
          </p:contentPart>
        </mc:Choice>
        <mc:Fallback>
          <p:pic>
            <p:nvPicPr>
              <p:cNvPr id="212155" name="Freihand 212154">
                <a:extLst>
                  <a:ext uri="{FF2B5EF4-FFF2-40B4-BE49-F238E27FC236}">
                    <a16:creationId xmlns:a16="http://schemas.microsoft.com/office/drawing/2014/main" id="{A326DDE6-FFCB-42B4-8506-53C7F12577E9}"/>
                  </a:ext>
                </a:extLst>
              </p:cNvPr>
              <p:cNvPicPr/>
              <p:nvPr/>
            </p:nvPicPr>
            <p:blipFill>
              <a:blip r:embed="rId378"/>
              <a:stretch>
                <a:fillRect/>
              </a:stretch>
            </p:blipFill>
            <p:spPr>
              <a:xfrm>
                <a:off x="5010117" y="4906605"/>
                <a:ext cx="36108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2157" name="Freihand 212156">
                <a:extLst>
                  <a:ext uri="{FF2B5EF4-FFF2-40B4-BE49-F238E27FC236}">
                    <a16:creationId xmlns:a16="http://schemas.microsoft.com/office/drawing/2014/main" id="{8D65BA4F-C6E0-44F4-96FB-B20A7AC9D6F0}"/>
                  </a:ext>
                </a:extLst>
              </p14:cNvPr>
              <p14:cNvContentPartPr/>
              <p14:nvPr/>
            </p14:nvContentPartPr>
            <p14:xfrm>
              <a:off x="6128637" y="205005"/>
              <a:ext cx="122760" cy="149040"/>
            </p14:xfrm>
          </p:contentPart>
        </mc:Choice>
        <mc:Fallback>
          <p:pic>
            <p:nvPicPr>
              <p:cNvPr id="212157" name="Freihand 212156">
                <a:extLst>
                  <a:ext uri="{FF2B5EF4-FFF2-40B4-BE49-F238E27FC236}">
                    <a16:creationId xmlns:a16="http://schemas.microsoft.com/office/drawing/2014/main" id="{8D65BA4F-C6E0-44F4-96FB-B20A7AC9D6F0}"/>
                  </a:ext>
                </a:extLst>
              </p:cNvPr>
              <p:cNvPicPr/>
              <p:nvPr/>
            </p:nvPicPr>
            <p:blipFill>
              <a:blip r:embed="rId380"/>
              <a:stretch>
                <a:fillRect/>
              </a:stretch>
            </p:blipFill>
            <p:spPr>
              <a:xfrm>
                <a:off x="6124317" y="200685"/>
                <a:ext cx="1314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2158" name="Freihand 212157">
                <a:extLst>
                  <a:ext uri="{FF2B5EF4-FFF2-40B4-BE49-F238E27FC236}">
                    <a16:creationId xmlns:a16="http://schemas.microsoft.com/office/drawing/2014/main" id="{F2336813-9581-4C46-8F7A-DAE180F141AD}"/>
                  </a:ext>
                </a:extLst>
              </p14:cNvPr>
              <p14:cNvContentPartPr/>
              <p14:nvPr/>
            </p14:nvContentPartPr>
            <p14:xfrm>
              <a:off x="6259677" y="262605"/>
              <a:ext cx="195120" cy="82800"/>
            </p14:xfrm>
          </p:contentPart>
        </mc:Choice>
        <mc:Fallback>
          <p:pic>
            <p:nvPicPr>
              <p:cNvPr id="212158" name="Freihand 212157">
                <a:extLst>
                  <a:ext uri="{FF2B5EF4-FFF2-40B4-BE49-F238E27FC236}">
                    <a16:creationId xmlns:a16="http://schemas.microsoft.com/office/drawing/2014/main" id="{F2336813-9581-4C46-8F7A-DAE180F141AD}"/>
                  </a:ext>
                </a:extLst>
              </p:cNvPr>
              <p:cNvPicPr/>
              <p:nvPr/>
            </p:nvPicPr>
            <p:blipFill>
              <a:blip r:embed="rId382"/>
              <a:stretch>
                <a:fillRect/>
              </a:stretch>
            </p:blipFill>
            <p:spPr>
              <a:xfrm>
                <a:off x="6255357" y="258285"/>
                <a:ext cx="203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2159" name="Freihand 212158">
                <a:extLst>
                  <a:ext uri="{FF2B5EF4-FFF2-40B4-BE49-F238E27FC236}">
                    <a16:creationId xmlns:a16="http://schemas.microsoft.com/office/drawing/2014/main" id="{91028DEC-8C98-490C-9C05-0DB707BA48BD}"/>
                  </a:ext>
                </a:extLst>
              </p14:cNvPr>
              <p14:cNvContentPartPr/>
              <p14:nvPr/>
            </p14:nvContentPartPr>
            <p14:xfrm>
              <a:off x="6468117" y="240645"/>
              <a:ext cx="187920" cy="51120"/>
            </p14:xfrm>
          </p:contentPart>
        </mc:Choice>
        <mc:Fallback>
          <p:pic>
            <p:nvPicPr>
              <p:cNvPr id="212159" name="Freihand 212158">
                <a:extLst>
                  <a:ext uri="{FF2B5EF4-FFF2-40B4-BE49-F238E27FC236}">
                    <a16:creationId xmlns:a16="http://schemas.microsoft.com/office/drawing/2014/main" id="{91028DEC-8C98-490C-9C05-0DB707BA48BD}"/>
                  </a:ext>
                </a:extLst>
              </p:cNvPr>
              <p:cNvPicPr/>
              <p:nvPr/>
            </p:nvPicPr>
            <p:blipFill>
              <a:blip r:embed="rId384"/>
              <a:stretch>
                <a:fillRect/>
              </a:stretch>
            </p:blipFill>
            <p:spPr>
              <a:xfrm>
                <a:off x="6463797" y="236325"/>
                <a:ext cx="196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2160" name="Freihand 212159">
                <a:extLst>
                  <a:ext uri="{FF2B5EF4-FFF2-40B4-BE49-F238E27FC236}">
                    <a16:creationId xmlns:a16="http://schemas.microsoft.com/office/drawing/2014/main" id="{E9336AB0-4235-47E0-85CD-5541625C1BF2}"/>
                  </a:ext>
                </a:extLst>
              </p14:cNvPr>
              <p14:cNvContentPartPr/>
              <p14:nvPr/>
            </p14:nvContentPartPr>
            <p14:xfrm>
              <a:off x="6675837" y="239925"/>
              <a:ext cx="103320" cy="50760"/>
            </p14:xfrm>
          </p:contentPart>
        </mc:Choice>
        <mc:Fallback>
          <p:pic>
            <p:nvPicPr>
              <p:cNvPr id="212160" name="Freihand 212159">
                <a:extLst>
                  <a:ext uri="{FF2B5EF4-FFF2-40B4-BE49-F238E27FC236}">
                    <a16:creationId xmlns:a16="http://schemas.microsoft.com/office/drawing/2014/main" id="{E9336AB0-4235-47E0-85CD-5541625C1BF2}"/>
                  </a:ext>
                </a:extLst>
              </p:cNvPr>
              <p:cNvPicPr/>
              <p:nvPr/>
            </p:nvPicPr>
            <p:blipFill>
              <a:blip r:embed="rId386"/>
              <a:stretch>
                <a:fillRect/>
              </a:stretch>
            </p:blipFill>
            <p:spPr>
              <a:xfrm>
                <a:off x="6671517" y="235605"/>
                <a:ext cx="111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12161" name="Freihand 212160">
                <a:extLst>
                  <a:ext uri="{FF2B5EF4-FFF2-40B4-BE49-F238E27FC236}">
                    <a16:creationId xmlns:a16="http://schemas.microsoft.com/office/drawing/2014/main" id="{816B58B5-F801-488E-87BF-0D6361A56DAD}"/>
                  </a:ext>
                </a:extLst>
              </p14:cNvPr>
              <p14:cNvContentPartPr/>
              <p14:nvPr/>
            </p14:nvContentPartPr>
            <p14:xfrm>
              <a:off x="6906597" y="202845"/>
              <a:ext cx="83160" cy="111960"/>
            </p14:xfrm>
          </p:contentPart>
        </mc:Choice>
        <mc:Fallback>
          <p:pic>
            <p:nvPicPr>
              <p:cNvPr id="212161" name="Freihand 212160">
                <a:extLst>
                  <a:ext uri="{FF2B5EF4-FFF2-40B4-BE49-F238E27FC236}">
                    <a16:creationId xmlns:a16="http://schemas.microsoft.com/office/drawing/2014/main" id="{816B58B5-F801-488E-87BF-0D6361A56DAD}"/>
                  </a:ext>
                </a:extLst>
              </p:cNvPr>
              <p:cNvPicPr/>
              <p:nvPr/>
            </p:nvPicPr>
            <p:blipFill>
              <a:blip r:embed="rId388"/>
              <a:stretch>
                <a:fillRect/>
              </a:stretch>
            </p:blipFill>
            <p:spPr>
              <a:xfrm>
                <a:off x="6902277" y="198525"/>
                <a:ext cx="91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2162" name="Freihand 212161">
                <a:extLst>
                  <a:ext uri="{FF2B5EF4-FFF2-40B4-BE49-F238E27FC236}">
                    <a16:creationId xmlns:a16="http://schemas.microsoft.com/office/drawing/2014/main" id="{BA6FEA19-7AD3-425A-8C31-AFB347954FF0}"/>
                  </a:ext>
                </a:extLst>
              </p14:cNvPr>
              <p14:cNvContentPartPr/>
              <p14:nvPr/>
            </p14:nvContentPartPr>
            <p14:xfrm>
              <a:off x="7001637" y="87285"/>
              <a:ext cx="249480" cy="189720"/>
            </p14:xfrm>
          </p:contentPart>
        </mc:Choice>
        <mc:Fallback>
          <p:pic>
            <p:nvPicPr>
              <p:cNvPr id="212162" name="Freihand 212161">
                <a:extLst>
                  <a:ext uri="{FF2B5EF4-FFF2-40B4-BE49-F238E27FC236}">
                    <a16:creationId xmlns:a16="http://schemas.microsoft.com/office/drawing/2014/main" id="{BA6FEA19-7AD3-425A-8C31-AFB347954FF0}"/>
                  </a:ext>
                </a:extLst>
              </p:cNvPr>
              <p:cNvPicPr/>
              <p:nvPr/>
            </p:nvPicPr>
            <p:blipFill>
              <a:blip r:embed="rId390"/>
              <a:stretch>
                <a:fillRect/>
              </a:stretch>
            </p:blipFill>
            <p:spPr>
              <a:xfrm>
                <a:off x="6997317" y="82965"/>
                <a:ext cx="258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2163" name="Freihand 212162">
                <a:extLst>
                  <a:ext uri="{FF2B5EF4-FFF2-40B4-BE49-F238E27FC236}">
                    <a16:creationId xmlns:a16="http://schemas.microsoft.com/office/drawing/2014/main" id="{21815BE3-B6AB-4F7C-9FBE-F395368C0F6D}"/>
                  </a:ext>
                </a:extLst>
              </p14:cNvPr>
              <p14:cNvContentPartPr/>
              <p14:nvPr/>
            </p14:nvContentPartPr>
            <p14:xfrm>
              <a:off x="7261557" y="167925"/>
              <a:ext cx="111600" cy="71280"/>
            </p14:xfrm>
          </p:contentPart>
        </mc:Choice>
        <mc:Fallback>
          <p:pic>
            <p:nvPicPr>
              <p:cNvPr id="212163" name="Freihand 212162">
                <a:extLst>
                  <a:ext uri="{FF2B5EF4-FFF2-40B4-BE49-F238E27FC236}">
                    <a16:creationId xmlns:a16="http://schemas.microsoft.com/office/drawing/2014/main" id="{21815BE3-B6AB-4F7C-9FBE-F395368C0F6D}"/>
                  </a:ext>
                </a:extLst>
              </p:cNvPr>
              <p:cNvPicPr/>
              <p:nvPr/>
            </p:nvPicPr>
            <p:blipFill>
              <a:blip r:embed="rId392"/>
              <a:stretch>
                <a:fillRect/>
              </a:stretch>
            </p:blipFill>
            <p:spPr>
              <a:xfrm>
                <a:off x="7257237" y="163605"/>
                <a:ext cx="120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2164" name="Freihand 212163">
                <a:extLst>
                  <a:ext uri="{FF2B5EF4-FFF2-40B4-BE49-F238E27FC236}">
                    <a16:creationId xmlns:a16="http://schemas.microsoft.com/office/drawing/2014/main" id="{511D11A1-2016-4121-BF18-ED6A09DC52B4}"/>
                  </a:ext>
                </a:extLst>
              </p14:cNvPr>
              <p14:cNvContentPartPr/>
              <p14:nvPr/>
            </p14:nvContentPartPr>
            <p14:xfrm>
              <a:off x="7509597" y="182325"/>
              <a:ext cx="195120" cy="78840"/>
            </p14:xfrm>
          </p:contentPart>
        </mc:Choice>
        <mc:Fallback>
          <p:pic>
            <p:nvPicPr>
              <p:cNvPr id="212164" name="Freihand 212163">
                <a:extLst>
                  <a:ext uri="{FF2B5EF4-FFF2-40B4-BE49-F238E27FC236}">
                    <a16:creationId xmlns:a16="http://schemas.microsoft.com/office/drawing/2014/main" id="{511D11A1-2016-4121-BF18-ED6A09DC52B4}"/>
                  </a:ext>
                </a:extLst>
              </p:cNvPr>
              <p:cNvPicPr/>
              <p:nvPr/>
            </p:nvPicPr>
            <p:blipFill>
              <a:blip r:embed="rId394"/>
              <a:stretch>
                <a:fillRect/>
              </a:stretch>
            </p:blipFill>
            <p:spPr>
              <a:xfrm>
                <a:off x="7505277" y="178005"/>
                <a:ext cx="203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2165" name="Freihand 212164">
                <a:extLst>
                  <a:ext uri="{FF2B5EF4-FFF2-40B4-BE49-F238E27FC236}">
                    <a16:creationId xmlns:a16="http://schemas.microsoft.com/office/drawing/2014/main" id="{33AD3FC4-04F5-42A7-A739-64991ABF30AA}"/>
                  </a:ext>
                </a:extLst>
              </p14:cNvPr>
              <p14:cNvContentPartPr/>
              <p14:nvPr/>
            </p14:nvContentPartPr>
            <p14:xfrm>
              <a:off x="7872837" y="157845"/>
              <a:ext cx="11880" cy="102960"/>
            </p14:xfrm>
          </p:contentPart>
        </mc:Choice>
        <mc:Fallback>
          <p:pic>
            <p:nvPicPr>
              <p:cNvPr id="212165" name="Freihand 212164">
                <a:extLst>
                  <a:ext uri="{FF2B5EF4-FFF2-40B4-BE49-F238E27FC236}">
                    <a16:creationId xmlns:a16="http://schemas.microsoft.com/office/drawing/2014/main" id="{33AD3FC4-04F5-42A7-A739-64991ABF30AA}"/>
                  </a:ext>
                </a:extLst>
              </p:cNvPr>
              <p:cNvPicPr/>
              <p:nvPr/>
            </p:nvPicPr>
            <p:blipFill>
              <a:blip r:embed="rId396"/>
              <a:stretch>
                <a:fillRect/>
              </a:stretch>
            </p:blipFill>
            <p:spPr>
              <a:xfrm>
                <a:off x="7868517" y="153525"/>
                <a:ext cx="20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2166" name="Freihand 212165">
                <a:extLst>
                  <a:ext uri="{FF2B5EF4-FFF2-40B4-BE49-F238E27FC236}">
                    <a16:creationId xmlns:a16="http://schemas.microsoft.com/office/drawing/2014/main" id="{8CAA64B4-2DF7-425E-9607-8ECD76C58877}"/>
                  </a:ext>
                </a:extLst>
              </p14:cNvPr>
              <p14:cNvContentPartPr/>
              <p14:nvPr/>
            </p14:nvContentPartPr>
            <p14:xfrm>
              <a:off x="7875357" y="149205"/>
              <a:ext cx="101520" cy="72000"/>
            </p14:xfrm>
          </p:contentPart>
        </mc:Choice>
        <mc:Fallback>
          <p:pic>
            <p:nvPicPr>
              <p:cNvPr id="212166" name="Freihand 212165">
                <a:extLst>
                  <a:ext uri="{FF2B5EF4-FFF2-40B4-BE49-F238E27FC236}">
                    <a16:creationId xmlns:a16="http://schemas.microsoft.com/office/drawing/2014/main" id="{8CAA64B4-2DF7-425E-9607-8ECD76C58877}"/>
                  </a:ext>
                </a:extLst>
              </p:cNvPr>
              <p:cNvPicPr/>
              <p:nvPr/>
            </p:nvPicPr>
            <p:blipFill>
              <a:blip r:embed="rId398"/>
              <a:stretch>
                <a:fillRect/>
              </a:stretch>
            </p:blipFill>
            <p:spPr>
              <a:xfrm>
                <a:off x="7871037" y="144885"/>
                <a:ext cx="110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2167" name="Freihand 212166">
                <a:extLst>
                  <a:ext uri="{FF2B5EF4-FFF2-40B4-BE49-F238E27FC236}">
                    <a16:creationId xmlns:a16="http://schemas.microsoft.com/office/drawing/2014/main" id="{53208501-F46D-4292-AB98-AC6827432343}"/>
                  </a:ext>
                </a:extLst>
              </p14:cNvPr>
              <p14:cNvContentPartPr/>
              <p14:nvPr/>
            </p14:nvContentPartPr>
            <p14:xfrm>
              <a:off x="7911717" y="237405"/>
              <a:ext cx="90000" cy="25560"/>
            </p14:xfrm>
          </p:contentPart>
        </mc:Choice>
        <mc:Fallback>
          <p:pic>
            <p:nvPicPr>
              <p:cNvPr id="212167" name="Freihand 212166">
                <a:extLst>
                  <a:ext uri="{FF2B5EF4-FFF2-40B4-BE49-F238E27FC236}">
                    <a16:creationId xmlns:a16="http://schemas.microsoft.com/office/drawing/2014/main" id="{53208501-F46D-4292-AB98-AC6827432343}"/>
                  </a:ext>
                </a:extLst>
              </p:cNvPr>
              <p:cNvPicPr/>
              <p:nvPr/>
            </p:nvPicPr>
            <p:blipFill>
              <a:blip r:embed="rId400"/>
              <a:stretch>
                <a:fillRect/>
              </a:stretch>
            </p:blipFill>
            <p:spPr>
              <a:xfrm>
                <a:off x="7907397" y="233085"/>
                <a:ext cx="986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2168" name="Freihand 212167">
                <a:extLst>
                  <a:ext uri="{FF2B5EF4-FFF2-40B4-BE49-F238E27FC236}">
                    <a16:creationId xmlns:a16="http://schemas.microsoft.com/office/drawing/2014/main" id="{2A18C76E-FDFD-47BA-8A4E-66C18A4C7A61}"/>
                  </a:ext>
                </a:extLst>
              </p14:cNvPr>
              <p14:cNvContentPartPr/>
              <p14:nvPr/>
            </p14:nvContentPartPr>
            <p14:xfrm>
              <a:off x="8010717" y="190245"/>
              <a:ext cx="196560" cy="56160"/>
            </p14:xfrm>
          </p:contentPart>
        </mc:Choice>
        <mc:Fallback>
          <p:pic>
            <p:nvPicPr>
              <p:cNvPr id="212168" name="Freihand 212167">
                <a:extLst>
                  <a:ext uri="{FF2B5EF4-FFF2-40B4-BE49-F238E27FC236}">
                    <a16:creationId xmlns:a16="http://schemas.microsoft.com/office/drawing/2014/main" id="{2A18C76E-FDFD-47BA-8A4E-66C18A4C7A61}"/>
                  </a:ext>
                </a:extLst>
              </p:cNvPr>
              <p:cNvPicPr/>
              <p:nvPr/>
            </p:nvPicPr>
            <p:blipFill>
              <a:blip r:embed="rId402"/>
              <a:stretch>
                <a:fillRect/>
              </a:stretch>
            </p:blipFill>
            <p:spPr>
              <a:xfrm>
                <a:off x="8006397" y="185925"/>
                <a:ext cx="2052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2169" name="Freihand 212168">
                <a:extLst>
                  <a:ext uri="{FF2B5EF4-FFF2-40B4-BE49-F238E27FC236}">
                    <a16:creationId xmlns:a16="http://schemas.microsoft.com/office/drawing/2014/main" id="{FCAF6493-14FB-4442-9552-8B5E4A9EA0D9}"/>
                  </a:ext>
                </a:extLst>
              </p14:cNvPr>
              <p14:cNvContentPartPr/>
              <p14:nvPr/>
            </p14:nvContentPartPr>
            <p14:xfrm>
              <a:off x="8177397" y="176565"/>
              <a:ext cx="87840" cy="36720"/>
            </p14:xfrm>
          </p:contentPart>
        </mc:Choice>
        <mc:Fallback>
          <p:pic>
            <p:nvPicPr>
              <p:cNvPr id="212169" name="Freihand 212168">
                <a:extLst>
                  <a:ext uri="{FF2B5EF4-FFF2-40B4-BE49-F238E27FC236}">
                    <a16:creationId xmlns:a16="http://schemas.microsoft.com/office/drawing/2014/main" id="{FCAF6493-14FB-4442-9552-8B5E4A9EA0D9}"/>
                  </a:ext>
                </a:extLst>
              </p:cNvPr>
              <p:cNvPicPr/>
              <p:nvPr/>
            </p:nvPicPr>
            <p:blipFill>
              <a:blip r:embed="rId404"/>
              <a:stretch>
                <a:fillRect/>
              </a:stretch>
            </p:blipFill>
            <p:spPr>
              <a:xfrm>
                <a:off x="8173077" y="172245"/>
                <a:ext cx="96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2170" name="Freihand 212169">
                <a:extLst>
                  <a:ext uri="{FF2B5EF4-FFF2-40B4-BE49-F238E27FC236}">
                    <a16:creationId xmlns:a16="http://schemas.microsoft.com/office/drawing/2014/main" id="{B3BEC76C-9FCB-4DB2-AD0A-68415B89D65F}"/>
                  </a:ext>
                </a:extLst>
              </p14:cNvPr>
              <p14:cNvContentPartPr/>
              <p14:nvPr/>
            </p14:nvContentPartPr>
            <p14:xfrm>
              <a:off x="8256957" y="157125"/>
              <a:ext cx="128160" cy="186480"/>
            </p14:xfrm>
          </p:contentPart>
        </mc:Choice>
        <mc:Fallback>
          <p:pic>
            <p:nvPicPr>
              <p:cNvPr id="212170" name="Freihand 212169">
                <a:extLst>
                  <a:ext uri="{FF2B5EF4-FFF2-40B4-BE49-F238E27FC236}">
                    <a16:creationId xmlns:a16="http://schemas.microsoft.com/office/drawing/2014/main" id="{B3BEC76C-9FCB-4DB2-AD0A-68415B89D65F}"/>
                  </a:ext>
                </a:extLst>
              </p:cNvPr>
              <p:cNvPicPr/>
              <p:nvPr/>
            </p:nvPicPr>
            <p:blipFill>
              <a:blip r:embed="rId406"/>
              <a:stretch>
                <a:fillRect/>
              </a:stretch>
            </p:blipFill>
            <p:spPr>
              <a:xfrm>
                <a:off x="8252637" y="152805"/>
                <a:ext cx="136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2171" name="Freihand 212170">
                <a:extLst>
                  <a:ext uri="{FF2B5EF4-FFF2-40B4-BE49-F238E27FC236}">
                    <a16:creationId xmlns:a16="http://schemas.microsoft.com/office/drawing/2014/main" id="{B4359D4F-0A16-48E7-8BA5-D9969B00A139}"/>
                  </a:ext>
                </a:extLst>
              </p14:cNvPr>
              <p14:cNvContentPartPr/>
              <p14:nvPr/>
            </p14:nvContentPartPr>
            <p14:xfrm>
              <a:off x="8420037" y="120045"/>
              <a:ext cx="148680" cy="90360"/>
            </p14:xfrm>
          </p:contentPart>
        </mc:Choice>
        <mc:Fallback>
          <p:pic>
            <p:nvPicPr>
              <p:cNvPr id="212171" name="Freihand 212170">
                <a:extLst>
                  <a:ext uri="{FF2B5EF4-FFF2-40B4-BE49-F238E27FC236}">
                    <a16:creationId xmlns:a16="http://schemas.microsoft.com/office/drawing/2014/main" id="{B4359D4F-0A16-48E7-8BA5-D9969B00A139}"/>
                  </a:ext>
                </a:extLst>
              </p:cNvPr>
              <p:cNvPicPr/>
              <p:nvPr/>
            </p:nvPicPr>
            <p:blipFill>
              <a:blip r:embed="rId408"/>
              <a:stretch>
                <a:fillRect/>
              </a:stretch>
            </p:blipFill>
            <p:spPr>
              <a:xfrm>
                <a:off x="8415717" y="115725"/>
                <a:ext cx="157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2172" name="Freihand 212171">
                <a:extLst>
                  <a:ext uri="{FF2B5EF4-FFF2-40B4-BE49-F238E27FC236}">
                    <a16:creationId xmlns:a16="http://schemas.microsoft.com/office/drawing/2014/main" id="{56E8F6E3-5767-4023-9126-05D63B59C233}"/>
                  </a:ext>
                </a:extLst>
              </p14:cNvPr>
              <p14:cNvContentPartPr/>
              <p14:nvPr/>
            </p14:nvContentPartPr>
            <p14:xfrm>
              <a:off x="5799957" y="176565"/>
              <a:ext cx="3503520" cy="326520"/>
            </p14:xfrm>
          </p:contentPart>
        </mc:Choice>
        <mc:Fallback>
          <p:pic>
            <p:nvPicPr>
              <p:cNvPr id="212172" name="Freihand 212171">
                <a:extLst>
                  <a:ext uri="{FF2B5EF4-FFF2-40B4-BE49-F238E27FC236}">
                    <a16:creationId xmlns:a16="http://schemas.microsoft.com/office/drawing/2014/main" id="{56E8F6E3-5767-4023-9126-05D63B59C233}"/>
                  </a:ext>
                </a:extLst>
              </p:cNvPr>
              <p:cNvPicPr/>
              <p:nvPr/>
            </p:nvPicPr>
            <p:blipFill>
              <a:blip r:embed="rId410"/>
              <a:stretch>
                <a:fillRect/>
              </a:stretch>
            </p:blipFill>
            <p:spPr>
              <a:xfrm>
                <a:off x="5795637" y="172245"/>
                <a:ext cx="3512160" cy="335160"/>
              </a:xfrm>
              <a:prstGeom prst="rect">
                <a:avLst/>
              </a:prstGeom>
            </p:spPr>
          </p:pic>
        </mc:Fallback>
      </mc:AlternateContent>
      <p:grpSp>
        <p:nvGrpSpPr>
          <p:cNvPr id="212175" name="Gruppieren 212174">
            <a:extLst>
              <a:ext uri="{FF2B5EF4-FFF2-40B4-BE49-F238E27FC236}">
                <a16:creationId xmlns:a16="http://schemas.microsoft.com/office/drawing/2014/main" id="{BB5BBB01-E6D6-4E5A-B324-15F5D4B8ABF8}"/>
              </a:ext>
            </a:extLst>
          </p:cNvPr>
          <p:cNvGrpSpPr/>
          <p:nvPr/>
        </p:nvGrpSpPr>
        <p:grpSpPr>
          <a:xfrm>
            <a:off x="996477" y="3412605"/>
            <a:ext cx="2102760" cy="1272960"/>
            <a:chOff x="996477" y="3412605"/>
            <a:chExt cx="2102760" cy="1272960"/>
          </a:xfrm>
        </p:grpSpPr>
        <mc:AlternateContent xmlns:mc="http://schemas.openxmlformats.org/markup-compatibility/2006">
          <mc:Choice xmlns:p14="http://schemas.microsoft.com/office/powerpoint/2010/main" Requires="p14">
            <p:contentPart p14:bwMode="auto" r:id="rId411">
              <p14:nvContentPartPr>
                <p14:cNvPr id="212030" name="Freihand 212029">
                  <a:extLst>
                    <a:ext uri="{FF2B5EF4-FFF2-40B4-BE49-F238E27FC236}">
                      <a16:creationId xmlns:a16="http://schemas.microsoft.com/office/drawing/2014/main" id="{EE61C9E3-B0FE-4E5D-9591-CBEDA4D8FF5D}"/>
                    </a:ext>
                  </a:extLst>
                </p14:cNvPr>
                <p14:cNvContentPartPr/>
                <p14:nvPr/>
              </p14:nvContentPartPr>
              <p14:xfrm>
                <a:off x="1175397" y="4173645"/>
                <a:ext cx="605520" cy="141840"/>
              </p14:xfrm>
            </p:contentPart>
          </mc:Choice>
          <mc:Fallback>
            <p:pic>
              <p:nvPicPr>
                <p:cNvPr id="212030" name="Freihand 212029">
                  <a:extLst>
                    <a:ext uri="{FF2B5EF4-FFF2-40B4-BE49-F238E27FC236}">
                      <a16:creationId xmlns:a16="http://schemas.microsoft.com/office/drawing/2014/main" id="{EE61C9E3-B0FE-4E5D-9591-CBEDA4D8FF5D}"/>
                    </a:ext>
                  </a:extLst>
                </p:cNvPr>
                <p:cNvPicPr/>
                <p:nvPr/>
              </p:nvPicPr>
              <p:blipFill>
                <a:blip r:embed="rId412"/>
                <a:stretch>
                  <a:fillRect/>
                </a:stretch>
              </p:blipFill>
              <p:spPr>
                <a:xfrm>
                  <a:off x="1171077" y="4169325"/>
                  <a:ext cx="614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2031" name="Freihand 212030">
                  <a:extLst>
                    <a:ext uri="{FF2B5EF4-FFF2-40B4-BE49-F238E27FC236}">
                      <a16:creationId xmlns:a16="http://schemas.microsoft.com/office/drawing/2014/main" id="{A1B63E4C-2A39-499D-A8B6-B8F4CB654B41}"/>
                    </a:ext>
                  </a:extLst>
                </p14:cNvPr>
                <p14:cNvContentPartPr/>
                <p14:nvPr/>
              </p14:nvContentPartPr>
              <p14:xfrm>
                <a:off x="1541877" y="3930285"/>
                <a:ext cx="184320" cy="203040"/>
              </p14:xfrm>
            </p:contentPart>
          </mc:Choice>
          <mc:Fallback>
            <p:pic>
              <p:nvPicPr>
                <p:cNvPr id="212031" name="Freihand 212030">
                  <a:extLst>
                    <a:ext uri="{FF2B5EF4-FFF2-40B4-BE49-F238E27FC236}">
                      <a16:creationId xmlns:a16="http://schemas.microsoft.com/office/drawing/2014/main" id="{A1B63E4C-2A39-499D-A8B6-B8F4CB654B41}"/>
                    </a:ext>
                  </a:extLst>
                </p:cNvPr>
                <p:cNvPicPr/>
                <p:nvPr/>
              </p:nvPicPr>
              <p:blipFill>
                <a:blip r:embed="rId414"/>
                <a:stretch>
                  <a:fillRect/>
                </a:stretch>
              </p:blipFill>
              <p:spPr>
                <a:xfrm>
                  <a:off x="1537557" y="3925965"/>
                  <a:ext cx="192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2032" name="Freihand 212031">
                  <a:extLst>
                    <a:ext uri="{FF2B5EF4-FFF2-40B4-BE49-F238E27FC236}">
                      <a16:creationId xmlns:a16="http://schemas.microsoft.com/office/drawing/2014/main" id="{4B11672D-E529-43DC-84D5-1E7F32C8CF64}"/>
                    </a:ext>
                  </a:extLst>
                </p14:cNvPr>
                <p14:cNvContentPartPr/>
                <p14:nvPr/>
              </p14:nvContentPartPr>
              <p14:xfrm>
                <a:off x="1497597" y="4044405"/>
                <a:ext cx="150480" cy="135360"/>
              </p14:xfrm>
            </p:contentPart>
          </mc:Choice>
          <mc:Fallback>
            <p:pic>
              <p:nvPicPr>
                <p:cNvPr id="212032" name="Freihand 212031">
                  <a:extLst>
                    <a:ext uri="{FF2B5EF4-FFF2-40B4-BE49-F238E27FC236}">
                      <a16:creationId xmlns:a16="http://schemas.microsoft.com/office/drawing/2014/main" id="{4B11672D-E529-43DC-84D5-1E7F32C8CF64}"/>
                    </a:ext>
                  </a:extLst>
                </p:cNvPr>
                <p:cNvPicPr/>
                <p:nvPr/>
              </p:nvPicPr>
              <p:blipFill>
                <a:blip r:embed="rId416"/>
                <a:stretch>
                  <a:fillRect/>
                </a:stretch>
              </p:blipFill>
              <p:spPr>
                <a:xfrm>
                  <a:off x="1493277" y="4040085"/>
                  <a:ext cx="159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2034" name="Freihand 212033">
                  <a:extLst>
                    <a:ext uri="{FF2B5EF4-FFF2-40B4-BE49-F238E27FC236}">
                      <a16:creationId xmlns:a16="http://schemas.microsoft.com/office/drawing/2014/main" id="{DECEF832-2935-46B9-8951-54C22175270C}"/>
                    </a:ext>
                  </a:extLst>
                </p14:cNvPr>
                <p14:cNvContentPartPr/>
                <p14:nvPr/>
              </p14:nvContentPartPr>
              <p14:xfrm>
                <a:off x="1795317" y="3740925"/>
                <a:ext cx="85680" cy="164880"/>
              </p14:xfrm>
            </p:contentPart>
          </mc:Choice>
          <mc:Fallback>
            <p:pic>
              <p:nvPicPr>
                <p:cNvPr id="212034" name="Freihand 212033">
                  <a:extLst>
                    <a:ext uri="{FF2B5EF4-FFF2-40B4-BE49-F238E27FC236}">
                      <a16:creationId xmlns:a16="http://schemas.microsoft.com/office/drawing/2014/main" id="{DECEF832-2935-46B9-8951-54C22175270C}"/>
                    </a:ext>
                  </a:extLst>
                </p:cNvPr>
                <p:cNvPicPr/>
                <p:nvPr/>
              </p:nvPicPr>
              <p:blipFill>
                <a:blip r:embed="rId418"/>
                <a:stretch>
                  <a:fillRect/>
                </a:stretch>
              </p:blipFill>
              <p:spPr>
                <a:xfrm>
                  <a:off x="1790997" y="3736605"/>
                  <a:ext cx="94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2035" name="Freihand 212034">
                  <a:extLst>
                    <a:ext uri="{FF2B5EF4-FFF2-40B4-BE49-F238E27FC236}">
                      <a16:creationId xmlns:a16="http://schemas.microsoft.com/office/drawing/2014/main" id="{A82F2EBF-AB0D-4175-95BC-8270F4AA6643}"/>
                    </a:ext>
                  </a:extLst>
                </p14:cNvPr>
                <p14:cNvContentPartPr/>
                <p14:nvPr/>
              </p14:nvContentPartPr>
              <p14:xfrm>
                <a:off x="1880637" y="3717525"/>
                <a:ext cx="56880" cy="160560"/>
              </p14:xfrm>
            </p:contentPart>
          </mc:Choice>
          <mc:Fallback>
            <p:pic>
              <p:nvPicPr>
                <p:cNvPr id="212035" name="Freihand 212034">
                  <a:extLst>
                    <a:ext uri="{FF2B5EF4-FFF2-40B4-BE49-F238E27FC236}">
                      <a16:creationId xmlns:a16="http://schemas.microsoft.com/office/drawing/2014/main" id="{A82F2EBF-AB0D-4175-95BC-8270F4AA6643}"/>
                    </a:ext>
                  </a:extLst>
                </p:cNvPr>
                <p:cNvPicPr/>
                <p:nvPr/>
              </p:nvPicPr>
              <p:blipFill>
                <a:blip r:embed="rId420"/>
                <a:stretch>
                  <a:fillRect/>
                </a:stretch>
              </p:blipFill>
              <p:spPr>
                <a:xfrm>
                  <a:off x="1876317" y="3713205"/>
                  <a:ext cx="65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2036" name="Freihand 212035">
                  <a:extLst>
                    <a:ext uri="{FF2B5EF4-FFF2-40B4-BE49-F238E27FC236}">
                      <a16:creationId xmlns:a16="http://schemas.microsoft.com/office/drawing/2014/main" id="{C8785FDF-9A00-4548-9C0A-4B5B2BF85CFC}"/>
                    </a:ext>
                  </a:extLst>
                </p14:cNvPr>
                <p14:cNvContentPartPr/>
                <p14:nvPr/>
              </p14:nvContentPartPr>
              <p14:xfrm>
                <a:off x="1966677" y="3648405"/>
                <a:ext cx="207720" cy="296640"/>
              </p14:xfrm>
            </p:contentPart>
          </mc:Choice>
          <mc:Fallback>
            <p:pic>
              <p:nvPicPr>
                <p:cNvPr id="212036" name="Freihand 212035">
                  <a:extLst>
                    <a:ext uri="{FF2B5EF4-FFF2-40B4-BE49-F238E27FC236}">
                      <a16:creationId xmlns:a16="http://schemas.microsoft.com/office/drawing/2014/main" id="{C8785FDF-9A00-4548-9C0A-4B5B2BF85CFC}"/>
                    </a:ext>
                  </a:extLst>
                </p:cNvPr>
                <p:cNvPicPr/>
                <p:nvPr/>
              </p:nvPicPr>
              <p:blipFill>
                <a:blip r:embed="rId422"/>
                <a:stretch>
                  <a:fillRect/>
                </a:stretch>
              </p:blipFill>
              <p:spPr>
                <a:xfrm>
                  <a:off x="1962357" y="3644085"/>
                  <a:ext cx="2163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2037" name="Freihand 212036">
                  <a:extLst>
                    <a:ext uri="{FF2B5EF4-FFF2-40B4-BE49-F238E27FC236}">
                      <a16:creationId xmlns:a16="http://schemas.microsoft.com/office/drawing/2014/main" id="{D9960567-38A7-4F41-9002-AA11875517CB}"/>
                    </a:ext>
                  </a:extLst>
                </p14:cNvPr>
                <p14:cNvContentPartPr/>
                <p14:nvPr/>
              </p14:nvContentPartPr>
              <p14:xfrm>
                <a:off x="2280957" y="3657765"/>
                <a:ext cx="148680" cy="69840"/>
              </p14:xfrm>
            </p:contentPart>
          </mc:Choice>
          <mc:Fallback>
            <p:pic>
              <p:nvPicPr>
                <p:cNvPr id="212037" name="Freihand 212036">
                  <a:extLst>
                    <a:ext uri="{FF2B5EF4-FFF2-40B4-BE49-F238E27FC236}">
                      <a16:creationId xmlns:a16="http://schemas.microsoft.com/office/drawing/2014/main" id="{D9960567-38A7-4F41-9002-AA11875517CB}"/>
                    </a:ext>
                  </a:extLst>
                </p:cNvPr>
                <p:cNvPicPr/>
                <p:nvPr/>
              </p:nvPicPr>
              <p:blipFill>
                <a:blip r:embed="rId424"/>
                <a:stretch>
                  <a:fillRect/>
                </a:stretch>
              </p:blipFill>
              <p:spPr>
                <a:xfrm>
                  <a:off x="2276637" y="3653445"/>
                  <a:ext cx="157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12038" name="Freihand 212037">
                  <a:extLst>
                    <a:ext uri="{FF2B5EF4-FFF2-40B4-BE49-F238E27FC236}">
                      <a16:creationId xmlns:a16="http://schemas.microsoft.com/office/drawing/2014/main" id="{F136DF14-DBCD-42EA-8466-002E034070B6}"/>
                    </a:ext>
                  </a:extLst>
                </p14:cNvPr>
                <p14:cNvContentPartPr/>
                <p14:nvPr/>
              </p14:nvContentPartPr>
              <p14:xfrm>
                <a:off x="2369157" y="3578925"/>
                <a:ext cx="22680" cy="18360"/>
              </p14:xfrm>
            </p:contentPart>
          </mc:Choice>
          <mc:Fallback>
            <p:pic>
              <p:nvPicPr>
                <p:cNvPr id="212038" name="Freihand 212037">
                  <a:extLst>
                    <a:ext uri="{FF2B5EF4-FFF2-40B4-BE49-F238E27FC236}">
                      <a16:creationId xmlns:a16="http://schemas.microsoft.com/office/drawing/2014/main" id="{F136DF14-DBCD-42EA-8466-002E034070B6}"/>
                    </a:ext>
                  </a:extLst>
                </p:cNvPr>
                <p:cNvPicPr/>
                <p:nvPr/>
              </p:nvPicPr>
              <p:blipFill>
                <a:blip r:embed="rId201"/>
                <a:stretch>
                  <a:fillRect/>
                </a:stretch>
              </p:blipFill>
              <p:spPr>
                <a:xfrm>
                  <a:off x="2364837" y="3574605"/>
                  <a:ext cx="313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12039" name="Freihand 212038">
                  <a:extLst>
                    <a:ext uri="{FF2B5EF4-FFF2-40B4-BE49-F238E27FC236}">
                      <a16:creationId xmlns:a16="http://schemas.microsoft.com/office/drawing/2014/main" id="{20E9B062-2ADA-4970-B216-D5B5C22205C9}"/>
                    </a:ext>
                  </a:extLst>
                </p14:cNvPr>
                <p14:cNvContentPartPr/>
                <p14:nvPr/>
              </p14:nvContentPartPr>
              <p14:xfrm>
                <a:off x="2454477" y="3567765"/>
                <a:ext cx="167400" cy="87480"/>
              </p14:xfrm>
            </p:contentPart>
          </mc:Choice>
          <mc:Fallback>
            <p:pic>
              <p:nvPicPr>
                <p:cNvPr id="212039" name="Freihand 212038">
                  <a:extLst>
                    <a:ext uri="{FF2B5EF4-FFF2-40B4-BE49-F238E27FC236}">
                      <a16:creationId xmlns:a16="http://schemas.microsoft.com/office/drawing/2014/main" id="{20E9B062-2ADA-4970-B216-D5B5C22205C9}"/>
                    </a:ext>
                  </a:extLst>
                </p:cNvPr>
                <p:cNvPicPr/>
                <p:nvPr/>
              </p:nvPicPr>
              <p:blipFill>
                <a:blip r:embed="rId427"/>
                <a:stretch>
                  <a:fillRect/>
                </a:stretch>
              </p:blipFill>
              <p:spPr>
                <a:xfrm>
                  <a:off x="2450157" y="3563445"/>
                  <a:ext cx="176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12040" name="Freihand 212039">
                  <a:extLst>
                    <a:ext uri="{FF2B5EF4-FFF2-40B4-BE49-F238E27FC236}">
                      <a16:creationId xmlns:a16="http://schemas.microsoft.com/office/drawing/2014/main" id="{176EEFA5-BDB1-4904-8B8C-0A0C1C78B033}"/>
                    </a:ext>
                  </a:extLst>
                </p14:cNvPr>
                <p14:cNvContentPartPr/>
                <p14:nvPr/>
              </p14:nvContentPartPr>
              <p14:xfrm>
                <a:off x="2635917" y="3478125"/>
                <a:ext cx="174240" cy="108360"/>
              </p14:xfrm>
            </p:contentPart>
          </mc:Choice>
          <mc:Fallback>
            <p:pic>
              <p:nvPicPr>
                <p:cNvPr id="212040" name="Freihand 212039">
                  <a:extLst>
                    <a:ext uri="{FF2B5EF4-FFF2-40B4-BE49-F238E27FC236}">
                      <a16:creationId xmlns:a16="http://schemas.microsoft.com/office/drawing/2014/main" id="{176EEFA5-BDB1-4904-8B8C-0A0C1C78B033}"/>
                    </a:ext>
                  </a:extLst>
                </p:cNvPr>
                <p:cNvPicPr/>
                <p:nvPr/>
              </p:nvPicPr>
              <p:blipFill>
                <a:blip r:embed="rId429"/>
                <a:stretch>
                  <a:fillRect/>
                </a:stretch>
              </p:blipFill>
              <p:spPr>
                <a:xfrm>
                  <a:off x="2631597" y="3473805"/>
                  <a:ext cx="182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12041" name="Freihand 212040">
                  <a:extLst>
                    <a:ext uri="{FF2B5EF4-FFF2-40B4-BE49-F238E27FC236}">
                      <a16:creationId xmlns:a16="http://schemas.microsoft.com/office/drawing/2014/main" id="{76C35596-93DF-4069-B010-794E4622712F}"/>
                    </a:ext>
                  </a:extLst>
                </p14:cNvPr>
                <p14:cNvContentPartPr/>
                <p14:nvPr/>
              </p14:nvContentPartPr>
              <p14:xfrm>
                <a:off x="2748597" y="3429885"/>
                <a:ext cx="46080" cy="5400"/>
              </p14:xfrm>
            </p:contentPart>
          </mc:Choice>
          <mc:Fallback>
            <p:pic>
              <p:nvPicPr>
                <p:cNvPr id="212041" name="Freihand 212040">
                  <a:extLst>
                    <a:ext uri="{FF2B5EF4-FFF2-40B4-BE49-F238E27FC236}">
                      <a16:creationId xmlns:a16="http://schemas.microsoft.com/office/drawing/2014/main" id="{76C35596-93DF-4069-B010-794E4622712F}"/>
                    </a:ext>
                  </a:extLst>
                </p:cNvPr>
                <p:cNvPicPr/>
                <p:nvPr/>
              </p:nvPicPr>
              <p:blipFill>
                <a:blip r:embed="rId431"/>
                <a:stretch>
                  <a:fillRect/>
                </a:stretch>
              </p:blipFill>
              <p:spPr>
                <a:xfrm>
                  <a:off x="2744277" y="3425565"/>
                  <a:ext cx="547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12042" name="Freihand 212041">
                  <a:extLst>
                    <a:ext uri="{FF2B5EF4-FFF2-40B4-BE49-F238E27FC236}">
                      <a16:creationId xmlns:a16="http://schemas.microsoft.com/office/drawing/2014/main" id="{D49D041B-B28C-4E4F-8B95-0D40F7B80806}"/>
                    </a:ext>
                  </a:extLst>
                </p14:cNvPr>
                <p14:cNvContentPartPr/>
                <p14:nvPr/>
              </p14:nvContentPartPr>
              <p14:xfrm>
                <a:off x="2784237" y="3432045"/>
                <a:ext cx="64440" cy="90360"/>
              </p14:xfrm>
            </p:contentPart>
          </mc:Choice>
          <mc:Fallback>
            <p:pic>
              <p:nvPicPr>
                <p:cNvPr id="212042" name="Freihand 212041">
                  <a:extLst>
                    <a:ext uri="{FF2B5EF4-FFF2-40B4-BE49-F238E27FC236}">
                      <a16:creationId xmlns:a16="http://schemas.microsoft.com/office/drawing/2014/main" id="{D49D041B-B28C-4E4F-8B95-0D40F7B80806}"/>
                    </a:ext>
                  </a:extLst>
                </p:cNvPr>
                <p:cNvPicPr/>
                <p:nvPr/>
              </p:nvPicPr>
              <p:blipFill>
                <a:blip r:embed="rId433"/>
                <a:stretch>
                  <a:fillRect/>
                </a:stretch>
              </p:blipFill>
              <p:spPr>
                <a:xfrm>
                  <a:off x="2779917" y="3427725"/>
                  <a:ext cx="73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12043" name="Freihand 212042">
                  <a:extLst>
                    <a:ext uri="{FF2B5EF4-FFF2-40B4-BE49-F238E27FC236}">
                      <a16:creationId xmlns:a16="http://schemas.microsoft.com/office/drawing/2014/main" id="{E1155103-4071-41F8-9C85-89371630B2FA}"/>
                    </a:ext>
                  </a:extLst>
                </p14:cNvPr>
                <p14:cNvContentPartPr/>
                <p14:nvPr/>
              </p14:nvContentPartPr>
              <p14:xfrm>
                <a:off x="2864517" y="3412965"/>
                <a:ext cx="20160" cy="28800"/>
              </p14:xfrm>
            </p:contentPart>
          </mc:Choice>
          <mc:Fallback>
            <p:pic>
              <p:nvPicPr>
                <p:cNvPr id="212043" name="Freihand 212042">
                  <a:extLst>
                    <a:ext uri="{FF2B5EF4-FFF2-40B4-BE49-F238E27FC236}">
                      <a16:creationId xmlns:a16="http://schemas.microsoft.com/office/drawing/2014/main" id="{E1155103-4071-41F8-9C85-89371630B2FA}"/>
                    </a:ext>
                  </a:extLst>
                </p:cNvPr>
                <p:cNvPicPr/>
                <p:nvPr/>
              </p:nvPicPr>
              <p:blipFill>
                <a:blip r:embed="rId435"/>
                <a:stretch>
                  <a:fillRect/>
                </a:stretch>
              </p:blipFill>
              <p:spPr>
                <a:xfrm>
                  <a:off x="2860197" y="3408645"/>
                  <a:ext cx="28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12045" name="Freihand 212044">
                  <a:extLst>
                    <a:ext uri="{FF2B5EF4-FFF2-40B4-BE49-F238E27FC236}">
                      <a16:creationId xmlns:a16="http://schemas.microsoft.com/office/drawing/2014/main" id="{4ED4F4B4-F60E-4E0F-AA34-EE606BA7E0B1}"/>
                    </a:ext>
                  </a:extLst>
                </p14:cNvPr>
                <p14:cNvContentPartPr/>
                <p14:nvPr/>
              </p14:nvContentPartPr>
              <p14:xfrm>
                <a:off x="2279517" y="3412605"/>
                <a:ext cx="527400" cy="357480"/>
              </p14:xfrm>
            </p:contentPart>
          </mc:Choice>
          <mc:Fallback>
            <p:pic>
              <p:nvPicPr>
                <p:cNvPr id="212045" name="Freihand 212044">
                  <a:extLst>
                    <a:ext uri="{FF2B5EF4-FFF2-40B4-BE49-F238E27FC236}">
                      <a16:creationId xmlns:a16="http://schemas.microsoft.com/office/drawing/2014/main" id="{4ED4F4B4-F60E-4E0F-AA34-EE606BA7E0B1}"/>
                    </a:ext>
                  </a:extLst>
                </p:cNvPr>
                <p:cNvPicPr/>
                <p:nvPr/>
              </p:nvPicPr>
              <p:blipFill>
                <a:blip r:embed="rId437"/>
                <a:stretch>
                  <a:fillRect/>
                </a:stretch>
              </p:blipFill>
              <p:spPr>
                <a:xfrm>
                  <a:off x="2275197" y="3408285"/>
                  <a:ext cx="53604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12046" name="Freihand 212045">
                  <a:extLst>
                    <a:ext uri="{FF2B5EF4-FFF2-40B4-BE49-F238E27FC236}">
                      <a16:creationId xmlns:a16="http://schemas.microsoft.com/office/drawing/2014/main" id="{3DCDE98D-BB17-4E58-AA61-5570AA35E6D6}"/>
                    </a:ext>
                  </a:extLst>
                </p14:cNvPr>
                <p14:cNvContentPartPr/>
                <p14:nvPr/>
              </p14:nvContentPartPr>
              <p14:xfrm>
                <a:off x="2430357" y="3768645"/>
                <a:ext cx="148680" cy="96120"/>
              </p14:xfrm>
            </p:contentPart>
          </mc:Choice>
          <mc:Fallback>
            <p:pic>
              <p:nvPicPr>
                <p:cNvPr id="212046" name="Freihand 212045">
                  <a:extLst>
                    <a:ext uri="{FF2B5EF4-FFF2-40B4-BE49-F238E27FC236}">
                      <a16:creationId xmlns:a16="http://schemas.microsoft.com/office/drawing/2014/main" id="{3DCDE98D-BB17-4E58-AA61-5570AA35E6D6}"/>
                    </a:ext>
                  </a:extLst>
                </p:cNvPr>
                <p:cNvPicPr/>
                <p:nvPr/>
              </p:nvPicPr>
              <p:blipFill>
                <a:blip r:embed="rId439"/>
                <a:stretch>
                  <a:fillRect/>
                </a:stretch>
              </p:blipFill>
              <p:spPr>
                <a:xfrm>
                  <a:off x="2426037" y="3764325"/>
                  <a:ext cx="157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12047" name="Freihand 212046">
                  <a:extLst>
                    <a:ext uri="{FF2B5EF4-FFF2-40B4-BE49-F238E27FC236}">
                      <a16:creationId xmlns:a16="http://schemas.microsoft.com/office/drawing/2014/main" id="{9E97BB0E-B3D5-4ADE-AE16-4AFD5E485F2B}"/>
                    </a:ext>
                  </a:extLst>
                </p14:cNvPr>
                <p14:cNvContentPartPr/>
                <p14:nvPr/>
              </p14:nvContentPartPr>
              <p14:xfrm>
                <a:off x="2504517" y="3713205"/>
                <a:ext cx="22320" cy="21600"/>
              </p14:xfrm>
            </p:contentPart>
          </mc:Choice>
          <mc:Fallback>
            <p:pic>
              <p:nvPicPr>
                <p:cNvPr id="212047" name="Freihand 212046">
                  <a:extLst>
                    <a:ext uri="{FF2B5EF4-FFF2-40B4-BE49-F238E27FC236}">
                      <a16:creationId xmlns:a16="http://schemas.microsoft.com/office/drawing/2014/main" id="{9E97BB0E-B3D5-4ADE-AE16-4AFD5E485F2B}"/>
                    </a:ext>
                  </a:extLst>
                </p:cNvPr>
                <p:cNvPicPr/>
                <p:nvPr/>
              </p:nvPicPr>
              <p:blipFill>
                <a:blip r:embed="rId314"/>
                <a:stretch>
                  <a:fillRect/>
                </a:stretch>
              </p:blipFill>
              <p:spPr>
                <a:xfrm>
                  <a:off x="2500197" y="3708885"/>
                  <a:ext cx="30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12048" name="Freihand 212047">
                  <a:extLst>
                    <a:ext uri="{FF2B5EF4-FFF2-40B4-BE49-F238E27FC236}">
                      <a16:creationId xmlns:a16="http://schemas.microsoft.com/office/drawing/2014/main" id="{C353E4B2-1263-4DA9-BA74-FF725ED3B0D9}"/>
                    </a:ext>
                  </a:extLst>
                </p14:cNvPr>
                <p14:cNvContentPartPr/>
                <p14:nvPr/>
              </p14:nvContentPartPr>
              <p14:xfrm>
                <a:off x="2581917" y="3613485"/>
                <a:ext cx="224640" cy="174960"/>
              </p14:xfrm>
            </p:contentPart>
          </mc:Choice>
          <mc:Fallback>
            <p:pic>
              <p:nvPicPr>
                <p:cNvPr id="212048" name="Freihand 212047">
                  <a:extLst>
                    <a:ext uri="{FF2B5EF4-FFF2-40B4-BE49-F238E27FC236}">
                      <a16:creationId xmlns:a16="http://schemas.microsoft.com/office/drawing/2014/main" id="{C353E4B2-1263-4DA9-BA74-FF725ED3B0D9}"/>
                    </a:ext>
                  </a:extLst>
                </p:cNvPr>
                <p:cNvPicPr/>
                <p:nvPr/>
              </p:nvPicPr>
              <p:blipFill>
                <a:blip r:embed="rId442"/>
                <a:stretch>
                  <a:fillRect/>
                </a:stretch>
              </p:blipFill>
              <p:spPr>
                <a:xfrm>
                  <a:off x="2577597" y="3609165"/>
                  <a:ext cx="233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12049" name="Freihand 212048">
                  <a:extLst>
                    <a:ext uri="{FF2B5EF4-FFF2-40B4-BE49-F238E27FC236}">
                      <a16:creationId xmlns:a16="http://schemas.microsoft.com/office/drawing/2014/main" id="{CEE797B8-6296-45E7-856F-D9938C66447D}"/>
                    </a:ext>
                  </a:extLst>
                </p14:cNvPr>
                <p14:cNvContentPartPr/>
                <p14:nvPr/>
              </p14:nvContentPartPr>
              <p14:xfrm>
                <a:off x="2799357" y="3589005"/>
                <a:ext cx="93600" cy="74880"/>
              </p14:xfrm>
            </p:contentPart>
          </mc:Choice>
          <mc:Fallback>
            <p:pic>
              <p:nvPicPr>
                <p:cNvPr id="212049" name="Freihand 212048">
                  <a:extLst>
                    <a:ext uri="{FF2B5EF4-FFF2-40B4-BE49-F238E27FC236}">
                      <a16:creationId xmlns:a16="http://schemas.microsoft.com/office/drawing/2014/main" id="{CEE797B8-6296-45E7-856F-D9938C66447D}"/>
                    </a:ext>
                  </a:extLst>
                </p:cNvPr>
                <p:cNvPicPr/>
                <p:nvPr/>
              </p:nvPicPr>
              <p:blipFill>
                <a:blip r:embed="rId444"/>
                <a:stretch>
                  <a:fillRect/>
                </a:stretch>
              </p:blipFill>
              <p:spPr>
                <a:xfrm>
                  <a:off x="2795037" y="3584685"/>
                  <a:ext cx="102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12050" name="Freihand 212049">
                  <a:extLst>
                    <a:ext uri="{FF2B5EF4-FFF2-40B4-BE49-F238E27FC236}">
                      <a16:creationId xmlns:a16="http://schemas.microsoft.com/office/drawing/2014/main" id="{01DBED42-7EF7-41E4-BE92-F1C1D64E4D3B}"/>
                    </a:ext>
                  </a:extLst>
                </p14:cNvPr>
                <p14:cNvContentPartPr/>
                <p14:nvPr/>
              </p14:nvContentPartPr>
              <p14:xfrm>
                <a:off x="2873877" y="3491445"/>
                <a:ext cx="54720" cy="131760"/>
              </p14:xfrm>
            </p:contentPart>
          </mc:Choice>
          <mc:Fallback>
            <p:pic>
              <p:nvPicPr>
                <p:cNvPr id="212050" name="Freihand 212049">
                  <a:extLst>
                    <a:ext uri="{FF2B5EF4-FFF2-40B4-BE49-F238E27FC236}">
                      <a16:creationId xmlns:a16="http://schemas.microsoft.com/office/drawing/2014/main" id="{01DBED42-7EF7-41E4-BE92-F1C1D64E4D3B}"/>
                    </a:ext>
                  </a:extLst>
                </p:cNvPr>
                <p:cNvPicPr/>
                <p:nvPr/>
              </p:nvPicPr>
              <p:blipFill>
                <a:blip r:embed="rId446"/>
                <a:stretch>
                  <a:fillRect/>
                </a:stretch>
              </p:blipFill>
              <p:spPr>
                <a:xfrm>
                  <a:off x="2869557" y="3487125"/>
                  <a:ext cx="63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12051" name="Freihand 212050">
                  <a:extLst>
                    <a:ext uri="{FF2B5EF4-FFF2-40B4-BE49-F238E27FC236}">
                      <a16:creationId xmlns:a16="http://schemas.microsoft.com/office/drawing/2014/main" id="{0D94F1DA-E9FF-4A9F-9E63-060B22D4AC9A}"/>
                    </a:ext>
                  </a:extLst>
                </p14:cNvPr>
                <p14:cNvContentPartPr/>
                <p14:nvPr/>
              </p14:nvContentPartPr>
              <p14:xfrm>
                <a:off x="2954157" y="3468765"/>
                <a:ext cx="145080" cy="111960"/>
              </p14:xfrm>
            </p:contentPart>
          </mc:Choice>
          <mc:Fallback>
            <p:pic>
              <p:nvPicPr>
                <p:cNvPr id="212051" name="Freihand 212050">
                  <a:extLst>
                    <a:ext uri="{FF2B5EF4-FFF2-40B4-BE49-F238E27FC236}">
                      <a16:creationId xmlns:a16="http://schemas.microsoft.com/office/drawing/2014/main" id="{0D94F1DA-E9FF-4A9F-9E63-060B22D4AC9A}"/>
                    </a:ext>
                  </a:extLst>
                </p:cNvPr>
                <p:cNvPicPr/>
                <p:nvPr/>
              </p:nvPicPr>
              <p:blipFill>
                <a:blip r:embed="rId448"/>
                <a:stretch>
                  <a:fillRect/>
                </a:stretch>
              </p:blipFill>
              <p:spPr>
                <a:xfrm>
                  <a:off x="2949837" y="3464445"/>
                  <a:ext cx="153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12174" name="Freihand 212173">
                  <a:extLst>
                    <a:ext uri="{FF2B5EF4-FFF2-40B4-BE49-F238E27FC236}">
                      <a16:creationId xmlns:a16="http://schemas.microsoft.com/office/drawing/2014/main" id="{29326F58-EE55-4751-8E61-6C184A38E3A8}"/>
                    </a:ext>
                  </a:extLst>
                </p14:cNvPr>
                <p14:cNvContentPartPr/>
                <p14:nvPr/>
              </p14:nvContentPartPr>
              <p14:xfrm>
                <a:off x="996477" y="3598005"/>
                <a:ext cx="1645560" cy="1087560"/>
              </p14:xfrm>
            </p:contentPart>
          </mc:Choice>
          <mc:Fallback>
            <p:pic>
              <p:nvPicPr>
                <p:cNvPr id="212174" name="Freihand 212173">
                  <a:extLst>
                    <a:ext uri="{FF2B5EF4-FFF2-40B4-BE49-F238E27FC236}">
                      <a16:creationId xmlns:a16="http://schemas.microsoft.com/office/drawing/2014/main" id="{29326F58-EE55-4751-8E61-6C184A38E3A8}"/>
                    </a:ext>
                  </a:extLst>
                </p:cNvPr>
                <p:cNvPicPr/>
                <p:nvPr/>
              </p:nvPicPr>
              <p:blipFill>
                <a:blip r:embed="rId450"/>
                <a:stretch>
                  <a:fillRect/>
                </a:stretch>
              </p:blipFill>
              <p:spPr>
                <a:xfrm>
                  <a:off x="992157" y="3593685"/>
                  <a:ext cx="1654200" cy="1096200"/>
                </a:xfrm>
                <a:prstGeom prst="rect">
                  <a:avLst/>
                </a:prstGeom>
              </p:spPr>
            </p:pic>
          </mc:Fallback>
        </mc:AlternateContent>
      </p:grpSp>
    </p:spTree>
    <p:extLst>
      <p:ext uri="{BB962C8B-B14F-4D97-AF65-F5344CB8AC3E}">
        <p14:creationId xmlns:p14="http://schemas.microsoft.com/office/powerpoint/2010/main" val="118316175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Key </a:t>
            </a:r>
            <a:r>
              <a:rPr lang="de-DE" sz="2400" dirty="0" err="1"/>
              <a:t>interest</a:t>
            </a:r>
            <a:r>
              <a:rPr lang="de-DE" sz="2400" dirty="0"/>
              <a:t> </a:t>
            </a:r>
            <a:r>
              <a:rPr lang="de-DE" sz="2400" dirty="0" err="1"/>
              <a:t>rates</a:t>
            </a:r>
            <a:r>
              <a:rPr lang="de-DE" sz="2400" dirty="0"/>
              <a:t> down </a:t>
            </a:r>
            <a:r>
              <a:rPr lang="de-DE" sz="2400" dirty="0" err="1"/>
              <a:t>to</a:t>
            </a:r>
            <a:r>
              <a:rPr lang="de-DE" sz="2400" dirty="0"/>
              <a:t> 0%</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dirty="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Downgrade </a:t>
            </a:r>
            <a:r>
              <a:rPr lang="de-DE" sz="2400" dirty="0" err="1"/>
              <a:t>the</a:t>
            </a:r>
            <a:r>
              <a:rPr lang="de-DE" sz="2400" dirty="0"/>
              <a:t> </a:t>
            </a:r>
            <a:r>
              <a:rPr lang="de-DE" sz="2400" dirty="0" err="1"/>
              <a:t>rating</a:t>
            </a:r>
            <a:r>
              <a:rPr lang="de-DE" sz="2400" dirty="0"/>
              <a:t> </a:t>
            </a:r>
            <a:r>
              <a:rPr lang="de-DE" sz="2400" dirty="0" err="1"/>
              <a:t>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dirty="0" err="1"/>
              <a:t>Introducing</a:t>
            </a:r>
            <a:r>
              <a:rPr lang="de-DE" sz="2400" dirty="0"/>
              <a:t> </a:t>
            </a:r>
            <a:r>
              <a:rPr lang="de-DE" sz="2400" dirty="0" err="1"/>
              <a:t>long</a:t>
            </a:r>
            <a:r>
              <a:rPr lang="de-DE" sz="2400" dirty="0"/>
              <a:t> </a:t>
            </a:r>
            <a:r>
              <a:rPr lang="de-DE" sz="2400" dirty="0" err="1"/>
              <a:t>term</a:t>
            </a:r>
            <a:r>
              <a:rPr lang="de-DE" sz="2400" dirty="0"/>
              <a:t> </a:t>
            </a:r>
            <a:r>
              <a:rPr lang="de-DE" sz="2400" dirty="0" err="1"/>
              <a:t>refinancing</a:t>
            </a:r>
            <a:r>
              <a:rPr lang="de-DE" sz="2400" dirty="0"/>
              <a:t> </a:t>
            </a:r>
            <a:r>
              <a:rPr lang="de-DE" sz="2400" dirty="0" err="1"/>
              <a:t>opterations</a:t>
            </a:r>
            <a:r>
              <a:rPr lang="de-DE" sz="2400" dirty="0"/>
              <a:t> </a:t>
            </a:r>
            <a:r>
              <a:rPr lang="de-DE" sz="2400" dirty="0" err="1"/>
              <a:t>up</a:t>
            </a:r>
            <a:r>
              <a:rPr lang="de-DE" sz="2400" dirty="0"/>
              <a:t> </a:t>
            </a:r>
            <a:r>
              <a:rPr lang="de-DE" sz="2400" dirty="0" err="1"/>
              <a:t>to</a:t>
            </a:r>
            <a:r>
              <a:rPr lang="de-DE" sz="2400" dirty="0"/>
              <a:t> </a:t>
            </a:r>
            <a:r>
              <a:rPr lang="de-DE" sz="2400" dirty="0" err="1"/>
              <a:t>one</a:t>
            </a:r>
            <a:r>
              <a:rPr lang="de-DE" sz="2400" dirty="0"/>
              <a:t> </a:t>
            </a:r>
            <a:r>
              <a:rPr lang="de-DE" sz="2400" dirty="0" err="1"/>
              <a:t>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err="1"/>
              <a:t>Liquidity</a:t>
            </a:r>
            <a:r>
              <a:rPr lang="de-DE" sz="2400" dirty="0"/>
              <a:t> </a:t>
            </a:r>
            <a:r>
              <a:rPr lang="de-DE" sz="2400" dirty="0" err="1"/>
              <a:t>provision</a:t>
            </a:r>
            <a:r>
              <a:rPr lang="de-DE" sz="2400" dirty="0"/>
              <a:t> </a:t>
            </a:r>
            <a:r>
              <a:rPr lang="de-DE" sz="2400" dirty="0" err="1"/>
              <a:t>of</a:t>
            </a:r>
            <a:r>
              <a:rPr lang="de-DE" sz="2400" dirty="0"/>
              <a:t> </a:t>
            </a:r>
            <a:r>
              <a:rPr lang="de-DE" sz="2400" dirty="0" err="1"/>
              <a:t>foreign</a:t>
            </a:r>
            <a:r>
              <a:rPr lang="de-DE" sz="2400" dirty="0"/>
              <a:t> </a:t>
            </a:r>
            <a:r>
              <a:rPr lang="de-DE" sz="2400" dirty="0" err="1"/>
              <a:t>currency</a:t>
            </a:r>
            <a:r>
              <a:rPr lang="de-DE" sz="2400" dirty="0"/>
              <a:t> (Euro-US-Dollar-swaps)</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A6D6A66-4FD9-4033-8EEB-640BDE1A37BD}"/>
                  </a:ext>
                </a:extLst>
              </p14:cNvPr>
              <p14:cNvContentPartPr/>
              <p14:nvPr/>
            </p14:nvContentPartPr>
            <p14:xfrm>
              <a:off x="661317" y="886125"/>
              <a:ext cx="3633120" cy="167760"/>
            </p14:xfrm>
          </p:contentPart>
        </mc:Choice>
        <mc:Fallback>
          <p:pic>
            <p:nvPicPr>
              <p:cNvPr id="2" name="Freihand 1">
                <a:extLst>
                  <a:ext uri="{FF2B5EF4-FFF2-40B4-BE49-F238E27FC236}">
                    <a16:creationId xmlns:a16="http://schemas.microsoft.com/office/drawing/2014/main" id="{3A6D6A66-4FD9-4033-8EEB-640BDE1A37BD}"/>
                  </a:ext>
                </a:extLst>
              </p:cNvPr>
              <p:cNvPicPr/>
              <p:nvPr/>
            </p:nvPicPr>
            <p:blipFill>
              <a:blip r:embed="rId4"/>
              <a:stretch>
                <a:fillRect/>
              </a:stretch>
            </p:blipFill>
            <p:spPr>
              <a:xfrm>
                <a:off x="656997" y="881805"/>
                <a:ext cx="3641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C0B11FFA-8F98-4744-A4A6-CB5FB0B454DA}"/>
                  </a:ext>
                </a:extLst>
              </p14:cNvPr>
              <p14:cNvContentPartPr/>
              <p14:nvPr/>
            </p14:nvContentPartPr>
            <p14:xfrm>
              <a:off x="3132357" y="1840485"/>
              <a:ext cx="3300120" cy="75960"/>
            </p14:xfrm>
          </p:contentPart>
        </mc:Choice>
        <mc:Fallback>
          <p:pic>
            <p:nvPicPr>
              <p:cNvPr id="5" name="Freihand 4">
                <a:extLst>
                  <a:ext uri="{FF2B5EF4-FFF2-40B4-BE49-F238E27FC236}">
                    <a16:creationId xmlns:a16="http://schemas.microsoft.com/office/drawing/2014/main" id="{C0B11FFA-8F98-4744-A4A6-CB5FB0B454DA}"/>
                  </a:ext>
                </a:extLst>
              </p:cNvPr>
              <p:cNvPicPr/>
              <p:nvPr/>
            </p:nvPicPr>
            <p:blipFill>
              <a:blip r:embed="rId6"/>
              <a:stretch>
                <a:fillRect/>
              </a:stretch>
            </p:blipFill>
            <p:spPr>
              <a:xfrm>
                <a:off x="3128037" y="1836165"/>
                <a:ext cx="3308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A78B5488-5865-4526-96BC-C14F0A0F1F80}"/>
                  </a:ext>
                </a:extLst>
              </p14:cNvPr>
              <p14:cNvContentPartPr/>
              <p14:nvPr/>
            </p14:nvContentPartPr>
            <p14:xfrm>
              <a:off x="7117557" y="1871085"/>
              <a:ext cx="2132640" cy="77400"/>
            </p14:xfrm>
          </p:contentPart>
        </mc:Choice>
        <mc:Fallback>
          <p:pic>
            <p:nvPicPr>
              <p:cNvPr id="6" name="Freihand 5">
                <a:extLst>
                  <a:ext uri="{FF2B5EF4-FFF2-40B4-BE49-F238E27FC236}">
                    <a16:creationId xmlns:a16="http://schemas.microsoft.com/office/drawing/2014/main" id="{A78B5488-5865-4526-96BC-C14F0A0F1F80}"/>
                  </a:ext>
                </a:extLst>
              </p:cNvPr>
              <p:cNvPicPr/>
              <p:nvPr/>
            </p:nvPicPr>
            <p:blipFill>
              <a:blip r:embed="rId8"/>
              <a:stretch>
                <a:fillRect/>
              </a:stretch>
            </p:blipFill>
            <p:spPr>
              <a:xfrm>
                <a:off x="7113237" y="1866765"/>
                <a:ext cx="2141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Freihand 22">
                <a:extLst>
                  <a:ext uri="{FF2B5EF4-FFF2-40B4-BE49-F238E27FC236}">
                    <a16:creationId xmlns:a16="http://schemas.microsoft.com/office/drawing/2014/main" id="{A5389D2C-6F18-46E5-9373-10B500FFC68B}"/>
                  </a:ext>
                </a:extLst>
              </p14:cNvPr>
              <p14:cNvContentPartPr/>
              <p14:nvPr/>
            </p14:nvContentPartPr>
            <p14:xfrm>
              <a:off x="877317" y="3212805"/>
              <a:ext cx="3746520" cy="142200"/>
            </p14:xfrm>
          </p:contentPart>
        </mc:Choice>
        <mc:Fallback>
          <p:pic>
            <p:nvPicPr>
              <p:cNvPr id="23" name="Freihand 22">
                <a:extLst>
                  <a:ext uri="{FF2B5EF4-FFF2-40B4-BE49-F238E27FC236}">
                    <a16:creationId xmlns:a16="http://schemas.microsoft.com/office/drawing/2014/main" id="{A5389D2C-6F18-46E5-9373-10B500FFC68B}"/>
                  </a:ext>
                </a:extLst>
              </p:cNvPr>
              <p:cNvPicPr/>
              <p:nvPr/>
            </p:nvPicPr>
            <p:blipFill>
              <a:blip r:embed="rId10"/>
              <a:stretch>
                <a:fillRect/>
              </a:stretch>
            </p:blipFill>
            <p:spPr>
              <a:xfrm>
                <a:off x="872997" y="3208485"/>
                <a:ext cx="3755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4" name="Freihand 23">
                <a:extLst>
                  <a:ext uri="{FF2B5EF4-FFF2-40B4-BE49-F238E27FC236}">
                    <a16:creationId xmlns:a16="http://schemas.microsoft.com/office/drawing/2014/main" id="{61B538A0-9118-433E-B510-8BA106570BD6}"/>
                  </a:ext>
                </a:extLst>
              </p14:cNvPr>
              <p14:cNvContentPartPr/>
              <p14:nvPr/>
            </p14:nvContentPartPr>
            <p14:xfrm>
              <a:off x="730437" y="4435005"/>
              <a:ext cx="7003440" cy="81000"/>
            </p14:xfrm>
          </p:contentPart>
        </mc:Choice>
        <mc:Fallback>
          <p:pic>
            <p:nvPicPr>
              <p:cNvPr id="24" name="Freihand 23">
                <a:extLst>
                  <a:ext uri="{FF2B5EF4-FFF2-40B4-BE49-F238E27FC236}">
                    <a16:creationId xmlns:a16="http://schemas.microsoft.com/office/drawing/2014/main" id="{61B538A0-9118-433E-B510-8BA106570BD6}"/>
                  </a:ext>
                </a:extLst>
              </p:cNvPr>
              <p:cNvPicPr/>
              <p:nvPr/>
            </p:nvPicPr>
            <p:blipFill>
              <a:blip r:embed="rId12"/>
              <a:stretch>
                <a:fillRect/>
              </a:stretch>
            </p:blipFill>
            <p:spPr>
              <a:xfrm>
                <a:off x="726117" y="4430685"/>
                <a:ext cx="7012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5" name="Freihand 24">
                <a:extLst>
                  <a:ext uri="{FF2B5EF4-FFF2-40B4-BE49-F238E27FC236}">
                    <a16:creationId xmlns:a16="http://schemas.microsoft.com/office/drawing/2014/main" id="{866C379B-34AB-4D1E-924B-1A124A2BDB8F}"/>
                  </a:ext>
                </a:extLst>
              </p14:cNvPr>
              <p14:cNvContentPartPr/>
              <p14:nvPr/>
            </p14:nvContentPartPr>
            <p14:xfrm>
              <a:off x="6261117" y="4518525"/>
              <a:ext cx="1472400" cy="686520"/>
            </p14:xfrm>
          </p:contentPart>
        </mc:Choice>
        <mc:Fallback>
          <p:pic>
            <p:nvPicPr>
              <p:cNvPr id="25" name="Freihand 24">
                <a:extLst>
                  <a:ext uri="{FF2B5EF4-FFF2-40B4-BE49-F238E27FC236}">
                    <a16:creationId xmlns:a16="http://schemas.microsoft.com/office/drawing/2014/main" id="{866C379B-34AB-4D1E-924B-1A124A2BDB8F}"/>
                  </a:ext>
                </a:extLst>
              </p:cNvPr>
              <p:cNvPicPr/>
              <p:nvPr/>
            </p:nvPicPr>
            <p:blipFill>
              <a:blip r:embed="rId14"/>
              <a:stretch>
                <a:fillRect/>
              </a:stretch>
            </p:blipFill>
            <p:spPr>
              <a:xfrm>
                <a:off x="6256797" y="4514205"/>
                <a:ext cx="1481040" cy="695160"/>
              </a:xfrm>
              <a:prstGeom prst="rect">
                <a:avLst/>
              </a:prstGeom>
            </p:spPr>
          </p:pic>
        </mc:Fallback>
      </mc:AlternateContent>
      <p:grpSp>
        <p:nvGrpSpPr>
          <p:cNvPr id="27" name="Gruppieren 26">
            <a:extLst>
              <a:ext uri="{FF2B5EF4-FFF2-40B4-BE49-F238E27FC236}">
                <a16:creationId xmlns:a16="http://schemas.microsoft.com/office/drawing/2014/main" id="{9F4A1E62-E300-4F5D-B112-AE111DEFBF8C}"/>
              </a:ext>
            </a:extLst>
          </p:cNvPr>
          <p:cNvGrpSpPr/>
          <p:nvPr/>
        </p:nvGrpSpPr>
        <p:grpSpPr>
          <a:xfrm>
            <a:off x="328317" y="1283565"/>
            <a:ext cx="10040040" cy="1647000"/>
            <a:chOff x="328317" y="1283565"/>
            <a:chExt cx="10040040" cy="1647000"/>
          </a:xfrm>
        </p:grpSpPr>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1BEC9F8D-A39F-43C2-8DF2-17111D50BAAD}"/>
                    </a:ext>
                  </a:extLst>
                </p14:cNvPr>
                <p14:cNvContentPartPr/>
                <p14:nvPr/>
              </p14:nvContentPartPr>
              <p14:xfrm>
                <a:off x="5981397" y="2401725"/>
                <a:ext cx="209520" cy="40320"/>
              </p14:xfrm>
            </p:contentPart>
          </mc:Choice>
          <mc:Fallback>
            <p:pic>
              <p:nvPicPr>
                <p:cNvPr id="7" name="Freihand 6">
                  <a:extLst>
                    <a:ext uri="{FF2B5EF4-FFF2-40B4-BE49-F238E27FC236}">
                      <a16:creationId xmlns:a16="http://schemas.microsoft.com/office/drawing/2014/main" id="{1BEC9F8D-A39F-43C2-8DF2-17111D50BAAD}"/>
                    </a:ext>
                  </a:extLst>
                </p:cNvPr>
                <p:cNvPicPr/>
                <p:nvPr/>
              </p:nvPicPr>
              <p:blipFill>
                <a:blip r:embed="rId16"/>
                <a:stretch>
                  <a:fillRect/>
                </a:stretch>
              </p:blipFill>
              <p:spPr>
                <a:xfrm>
                  <a:off x="5977077" y="2397405"/>
                  <a:ext cx="218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50A5B2BE-CE56-4250-9A41-9E7ED46866EC}"/>
                    </a:ext>
                  </a:extLst>
                </p14:cNvPr>
                <p14:cNvContentPartPr/>
                <p14:nvPr/>
              </p14:nvContentPartPr>
              <p14:xfrm>
                <a:off x="6107037" y="2357445"/>
                <a:ext cx="199440" cy="132480"/>
              </p14:xfrm>
            </p:contentPart>
          </mc:Choice>
          <mc:Fallback>
            <p:pic>
              <p:nvPicPr>
                <p:cNvPr id="8" name="Freihand 7">
                  <a:extLst>
                    <a:ext uri="{FF2B5EF4-FFF2-40B4-BE49-F238E27FC236}">
                      <a16:creationId xmlns:a16="http://schemas.microsoft.com/office/drawing/2014/main" id="{50A5B2BE-CE56-4250-9A41-9E7ED46866EC}"/>
                    </a:ext>
                  </a:extLst>
                </p:cNvPr>
                <p:cNvPicPr/>
                <p:nvPr/>
              </p:nvPicPr>
              <p:blipFill>
                <a:blip r:embed="rId18"/>
                <a:stretch>
                  <a:fillRect/>
                </a:stretch>
              </p:blipFill>
              <p:spPr>
                <a:xfrm>
                  <a:off x="6102717" y="2353125"/>
                  <a:ext cx="208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408311DA-306E-42CB-AB52-84A6287A9746}"/>
                    </a:ext>
                  </a:extLst>
                </p14:cNvPr>
                <p14:cNvContentPartPr/>
                <p14:nvPr/>
              </p14:nvContentPartPr>
              <p14:xfrm>
                <a:off x="6535437" y="2364285"/>
                <a:ext cx="156600" cy="105480"/>
              </p14:xfrm>
            </p:contentPart>
          </mc:Choice>
          <mc:Fallback>
            <p:pic>
              <p:nvPicPr>
                <p:cNvPr id="9" name="Freihand 8">
                  <a:extLst>
                    <a:ext uri="{FF2B5EF4-FFF2-40B4-BE49-F238E27FC236}">
                      <a16:creationId xmlns:a16="http://schemas.microsoft.com/office/drawing/2014/main" id="{408311DA-306E-42CB-AB52-84A6287A9746}"/>
                    </a:ext>
                  </a:extLst>
                </p:cNvPr>
                <p:cNvPicPr/>
                <p:nvPr/>
              </p:nvPicPr>
              <p:blipFill>
                <a:blip r:embed="rId20"/>
                <a:stretch>
                  <a:fillRect/>
                </a:stretch>
              </p:blipFill>
              <p:spPr>
                <a:xfrm>
                  <a:off x="6531117" y="2359965"/>
                  <a:ext cx="165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B87D46BC-D960-4B5C-AA11-1259F5B9ADD6}"/>
                    </a:ext>
                  </a:extLst>
                </p14:cNvPr>
                <p14:cNvContentPartPr/>
                <p14:nvPr/>
              </p14:nvContentPartPr>
              <p14:xfrm>
                <a:off x="6715437" y="2372565"/>
                <a:ext cx="66240" cy="67680"/>
              </p14:xfrm>
            </p:contentPart>
          </mc:Choice>
          <mc:Fallback>
            <p:pic>
              <p:nvPicPr>
                <p:cNvPr id="10" name="Freihand 9">
                  <a:extLst>
                    <a:ext uri="{FF2B5EF4-FFF2-40B4-BE49-F238E27FC236}">
                      <a16:creationId xmlns:a16="http://schemas.microsoft.com/office/drawing/2014/main" id="{B87D46BC-D960-4B5C-AA11-1259F5B9ADD6}"/>
                    </a:ext>
                  </a:extLst>
                </p:cNvPr>
                <p:cNvPicPr/>
                <p:nvPr/>
              </p:nvPicPr>
              <p:blipFill>
                <a:blip r:embed="rId22"/>
                <a:stretch>
                  <a:fillRect/>
                </a:stretch>
              </p:blipFill>
              <p:spPr>
                <a:xfrm>
                  <a:off x="6711117" y="2368245"/>
                  <a:ext cx="74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C1466DF0-8067-4652-8BDA-E7BB1847A91A}"/>
                    </a:ext>
                  </a:extLst>
                </p14:cNvPr>
                <p14:cNvContentPartPr/>
                <p14:nvPr/>
              </p14:nvContentPartPr>
              <p14:xfrm>
                <a:off x="7037997" y="2374005"/>
                <a:ext cx="253080" cy="73080"/>
              </p14:xfrm>
            </p:contentPart>
          </mc:Choice>
          <mc:Fallback>
            <p:pic>
              <p:nvPicPr>
                <p:cNvPr id="12" name="Freihand 11">
                  <a:extLst>
                    <a:ext uri="{FF2B5EF4-FFF2-40B4-BE49-F238E27FC236}">
                      <a16:creationId xmlns:a16="http://schemas.microsoft.com/office/drawing/2014/main" id="{C1466DF0-8067-4652-8BDA-E7BB1847A91A}"/>
                    </a:ext>
                  </a:extLst>
                </p:cNvPr>
                <p:cNvPicPr/>
                <p:nvPr/>
              </p:nvPicPr>
              <p:blipFill>
                <a:blip r:embed="rId24"/>
                <a:stretch>
                  <a:fillRect/>
                </a:stretch>
              </p:blipFill>
              <p:spPr>
                <a:xfrm>
                  <a:off x="7033677" y="2369685"/>
                  <a:ext cx="261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726CDE99-0F2D-4720-BA45-21A6E7A130AC}"/>
                    </a:ext>
                  </a:extLst>
                </p14:cNvPr>
                <p14:cNvContentPartPr/>
                <p14:nvPr/>
              </p14:nvContentPartPr>
              <p14:xfrm>
                <a:off x="7337157" y="2383725"/>
                <a:ext cx="71280" cy="41760"/>
              </p14:xfrm>
            </p:contentPart>
          </mc:Choice>
          <mc:Fallback>
            <p:pic>
              <p:nvPicPr>
                <p:cNvPr id="13" name="Freihand 12">
                  <a:extLst>
                    <a:ext uri="{FF2B5EF4-FFF2-40B4-BE49-F238E27FC236}">
                      <a16:creationId xmlns:a16="http://schemas.microsoft.com/office/drawing/2014/main" id="{726CDE99-0F2D-4720-BA45-21A6E7A130AC}"/>
                    </a:ext>
                  </a:extLst>
                </p:cNvPr>
                <p:cNvPicPr/>
                <p:nvPr/>
              </p:nvPicPr>
              <p:blipFill>
                <a:blip r:embed="rId26"/>
                <a:stretch>
                  <a:fillRect/>
                </a:stretch>
              </p:blipFill>
              <p:spPr>
                <a:xfrm>
                  <a:off x="7332837" y="2379405"/>
                  <a:ext cx="79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6D91FABE-4CDB-46C6-8CE7-B55657879012}"/>
                    </a:ext>
                  </a:extLst>
                </p14:cNvPr>
                <p14:cNvContentPartPr/>
                <p14:nvPr/>
              </p14:nvContentPartPr>
              <p14:xfrm>
                <a:off x="7430037" y="2287245"/>
                <a:ext cx="150120" cy="134640"/>
              </p14:xfrm>
            </p:contentPart>
          </mc:Choice>
          <mc:Fallback>
            <p:pic>
              <p:nvPicPr>
                <p:cNvPr id="14" name="Freihand 13">
                  <a:extLst>
                    <a:ext uri="{FF2B5EF4-FFF2-40B4-BE49-F238E27FC236}">
                      <a16:creationId xmlns:a16="http://schemas.microsoft.com/office/drawing/2014/main" id="{6D91FABE-4CDB-46C6-8CE7-B55657879012}"/>
                    </a:ext>
                  </a:extLst>
                </p:cNvPr>
                <p:cNvPicPr/>
                <p:nvPr/>
              </p:nvPicPr>
              <p:blipFill>
                <a:blip r:embed="rId28"/>
                <a:stretch>
                  <a:fillRect/>
                </a:stretch>
              </p:blipFill>
              <p:spPr>
                <a:xfrm>
                  <a:off x="7425717" y="2282925"/>
                  <a:ext cx="158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A625D2F8-0B5F-4795-978A-8860BD562F30}"/>
                    </a:ext>
                  </a:extLst>
                </p14:cNvPr>
                <p14:cNvContentPartPr/>
                <p14:nvPr/>
              </p14:nvContentPartPr>
              <p14:xfrm>
                <a:off x="7564317" y="2313165"/>
                <a:ext cx="37440" cy="35640"/>
              </p14:xfrm>
            </p:contentPart>
          </mc:Choice>
          <mc:Fallback>
            <p:pic>
              <p:nvPicPr>
                <p:cNvPr id="15" name="Freihand 14">
                  <a:extLst>
                    <a:ext uri="{FF2B5EF4-FFF2-40B4-BE49-F238E27FC236}">
                      <a16:creationId xmlns:a16="http://schemas.microsoft.com/office/drawing/2014/main" id="{A625D2F8-0B5F-4795-978A-8860BD562F30}"/>
                    </a:ext>
                  </a:extLst>
                </p:cNvPr>
                <p:cNvPicPr/>
                <p:nvPr/>
              </p:nvPicPr>
              <p:blipFill>
                <a:blip r:embed="rId30"/>
                <a:stretch>
                  <a:fillRect/>
                </a:stretch>
              </p:blipFill>
              <p:spPr>
                <a:xfrm>
                  <a:off x="7559997" y="2308845"/>
                  <a:ext cx="460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A3A303C9-234B-46F6-9769-F51074B32BB9}"/>
                    </a:ext>
                  </a:extLst>
                </p14:cNvPr>
                <p14:cNvContentPartPr/>
                <p14:nvPr/>
              </p14:nvContentPartPr>
              <p14:xfrm>
                <a:off x="7621197" y="2357085"/>
                <a:ext cx="129240" cy="44640"/>
              </p14:xfrm>
            </p:contentPart>
          </mc:Choice>
          <mc:Fallback>
            <p:pic>
              <p:nvPicPr>
                <p:cNvPr id="16" name="Freihand 15">
                  <a:extLst>
                    <a:ext uri="{FF2B5EF4-FFF2-40B4-BE49-F238E27FC236}">
                      <a16:creationId xmlns:a16="http://schemas.microsoft.com/office/drawing/2014/main" id="{A3A303C9-234B-46F6-9769-F51074B32BB9}"/>
                    </a:ext>
                  </a:extLst>
                </p:cNvPr>
                <p:cNvPicPr/>
                <p:nvPr/>
              </p:nvPicPr>
              <p:blipFill>
                <a:blip r:embed="rId32"/>
                <a:stretch>
                  <a:fillRect/>
                </a:stretch>
              </p:blipFill>
              <p:spPr>
                <a:xfrm>
                  <a:off x="7616877" y="2352765"/>
                  <a:ext cx="137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95A2C76E-1926-4080-A8DE-EC2C70BFB108}"/>
                    </a:ext>
                  </a:extLst>
                </p14:cNvPr>
                <p14:cNvContentPartPr/>
                <p14:nvPr/>
              </p14:nvContentPartPr>
              <p14:xfrm>
                <a:off x="7943037" y="2352765"/>
                <a:ext cx="278640" cy="59040"/>
              </p14:xfrm>
            </p:contentPart>
          </mc:Choice>
          <mc:Fallback>
            <p:pic>
              <p:nvPicPr>
                <p:cNvPr id="18" name="Freihand 17">
                  <a:extLst>
                    <a:ext uri="{FF2B5EF4-FFF2-40B4-BE49-F238E27FC236}">
                      <a16:creationId xmlns:a16="http://schemas.microsoft.com/office/drawing/2014/main" id="{95A2C76E-1926-4080-A8DE-EC2C70BFB108}"/>
                    </a:ext>
                  </a:extLst>
                </p:cNvPr>
                <p:cNvPicPr/>
                <p:nvPr/>
              </p:nvPicPr>
              <p:blipFill>
                <a:blip r:embed="rId34"/>
                <a:stretch>
                  <a:fillRect/>
                </a:stretch>
              </p:blipFill>
              <p:spPr>
                <a:xfrm>
                  <a:off x="7938717" y="2348445"/>
                  <a:ext cx="287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1D094B80-3D3A-4B74-BF50-E2360BBC8A57}"/>
                    </a:ext>
                  </a:extLst>
                </p14:cNvPr>
                <p14:cNvContentPartPr/>
                <p14:nvPr/>
              </p14:nvContentPartPr>
              <p14:xfrm>
                <a:off x="8232117" y="2361765"/>
                <a:ext cx="95040" cy="175320"/>
              </p14:xfrm>
            </p:contentPart>
          </mc:Choice>
          <mc:Fallback>
            <p:pic>
              <p:nvPicPr>
                <p:cNvPr id="19" name="Freihand 18">
                  <a:extLst>
                    <a:ext uri="{FF2B5EF4-FFF2-40B4-BE49-F238E27FC236}">
                      <a16:creationId xmlns:a16="http://schemas.microsoft.com/office/drawing/2014/main" id="{1D094B80-3D3A-4B74-BF50-E2360BBC8A57}"/>
                    </a:ext>
                  </a:extLst>
                </p:cNvPr>
                <p:cNvPicPr/>
                <p:nvPr/>
              </p:nvPicPr>
              <p:blipFill>
                <a:blip r:embed="rId36"/>
                <a:stretch>
                  <a:fillRect/>
                </a:stretch>
              </p:blipFill>
              <p:spPr>
                <a:xfrm>
                  <a:off x="8227797" y="2357445"/>
                  <a:ext cx="103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31A673A3-42F7-4B0D-9D99-6C9B1B6C4E9F}"/>
                    </a:ext>
                  </a:extLst>
                </p14:cNvPr>
                <p14:cNvContentPartPr/>
                <p14:nvPr/>
              </p14:nvContentPartPr>
              <p14:xfrm>
                <a:off x="8456757" y="2329005"/>
                <a:ext cx="127800" cy="63360"/>
              </p14:xfrm>
            </p:contentPart>
          </mc:Choice>
          <mc:Fallback>
            <p:pic>
              <p:nvPicPr>
                <p:cNvPr id="20" name="Freihand 19">
                  <a:extLst>
                    <a:ext uri="{FF2B5EF4-FFF2-40B4-BE49-F238E27FC236}">
                      <a16:creationId xmlns:a16="http://schemas.microsoft.com/office/drawing/2014/main" id="{31A673A3-42F7-4B0D-9D99-6C9B1B6C4E9F}"/>
                    </a:ext>
                  </a:extLst>
                </p:cNvPr>
                <p:cNvPicPr/>
                <p:nvPr/>
              </p:nvPicPr>
              <p:blipFill>
                <a:blip r:embed="rId38"/>
                <a:stretch>
                  <a:fillRect/>
                </a:stretch>
              </p:blipFill>
              <p:spPr>
                <a:xfrm>
                  <a:off x="8452437" y="2324685"/>
                  <a:ext cx="136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44771622-214F-4924-A815-02ABB1B803EC}"/>
                    </a:ext>
                  </a:extLst>
                </p14:cNvPr>
                <p14:cNvContentPartPr/>
                <p14:nvPr/>
              </p14:nvContentPartPr>
              <p14:xfrm>
                <a:off x="8623797" y="2313165"/>
                <a:ext cx="275400" cy="85680"/>
              </p14:xfrm>
            </p:contentPart>
          </mc:Choice>
          <mc:Fallback>
            <p:pic>
              <p:nvPicPr>
                <p:cNvPr id="21" name="Freihand 20">
                  <a:extLst>
                    <a:ext uri="{FF2B5EF4-FFF2-40B4-BE49-F238E27FC236}">
                      <a16:creationId xmlns:a16="http://schemas.microsoft.com/office/drawing/2014/main" id="{44771622-214F-4924-A815-02ABB1B803EC}"/>
                    </a:ext>
                  </a:extLst>
                </p:cNvPr>
                <p:cNvPicPr/>
                <p:nvPr/>
              </p:nvPicPr>
              <p:blipFill>
                <a:blip r:embed="rId40"/>
                <a:stretch>
                  <a:fillRect/>
                </a:stretch>
              </p:blipFill>
              <p:spPr>
                <a:xfrm>
                  <a:off x="8619477" y="2308845"/>
                  <a:ext cx="284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8D39E7AA-657A-4A32-AB46-E340C61359CB}"/>
                    </a:ext>
                  </a:extLst>
                </p14:cNvPr>
                <p14:cNvContentPartPr/>
                <p14:nvPr/>
              </p14:nvContentPartPr>
              <p14:xfrm>
                <a:off x="328317" y="1283565"/>
                <a:ext cx="10040040" cy="1647000"/>
              </p14:xfrm>
            </p:contentPart>
          </mc:Choice>
          <mc:Fallback>
            <p:pic>
              <p:nvPicPr>
                <p:cNvPr id="26" name="Freihand 25">
                  <a:extLst>
                    <a:ext uri="{FF2B5EF4-FFF2-40B4-BE49-F238E27FC236}">
                      <a16:creationId xmlns:a16="http://schemas.microsoft.com/office/drawing/2014/main" id="{8D39E7AA-657A-4A32-AB46-E340C61359CB}"/>
                    </a:ext>
                  </a:extLst>
                </p:cNvPr>
                <p:cNvPicPr/>
                <p:nvPr/>
              </p:nvPicPr>
              <p:blipFill>
                <a:blip r:embed="rId42"/>
                <a:stretch>
                  <a:fillRect/>
                </a:stretch>
              </p:blipFill>
              <p:spPr>
                <a:xfrm>
                  <a:off x="323997" y="1279245"/>
                  <a:ext cx="10048680" cy="1655640"/>
                </a:xfrm>
                <a:prstGeom prst="rect">
                  <a:avLst/>
                </a:prstGeom>
              </p:spPr>
            </p:pic>
          </mc:Fallback>
        </mc:AlternateContent>
      </p:grpSp>
    </p:spTree>
    <p:extLst>
      <p:ext uri="{BB962C8B-B14F-4D97-AF65-F5344CB8AC3E}">
        <p14:creationId xmlns:p14="http://schemas.microsoft.com/office/powerpoint/2010/main" val="174264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102B0D35-9C32-4EE1-8CEE-CFA23F51D9A2}"/>
                  </a:ext>
                </a:extLst>
              </p14:cNvPr>
              <p14:cNvContentPartPr/>
              <p14:nvPr/>
            </p14:nvContentPartPr>
            <p14:xfrm>
              <a:off x="4232157" y="918885"/>
              <a:ext cx="1703160" cy="41760"/>
            </p14:xfrm>
          </p:contentPart>
        </mc:Choice>
        <mc:Fallback>
          <p:pic>
            <p:nvPicPr>
              <p:cNvPr id="2" name="Freihand 1">
                <a:extLst>
                  <a:ext uri="{FF2B5EF4-FFF2-40B4-BE49-F238E27FC236}">
                    <a16:creationId xmlns:a16="http://schemas.microsoft.com/office/drawing/2014/main" id="{102B0D35-9C32-4EE1-8CEE-CFA23F51D9A2}"/>
                  </a:ext>
                </a:extLst>
              </p:cNvPr>
              <p:cNvPicPr/>
              <p:nvPr/>
            </p:nvPicPr>
            <p:blipFill>
              <a:blip r:embed="rId7"/>
              <a:stretch>
                <a:fillRect/>
              </a:stretch>
            </p:blipFill>
            <p:spPr>
              <a:xfrm>
                <a:off x="4227837" y="914565"/>
                <a:ext cx="1711800" cy="50400"/>
              </a:xfrm>
              <a:prstGeom prst="rect">
                <a:avLst/>
              </a:prstGeom>
            </p:spPr>
          </p:pic>
        </mc:Fallback>
      </mc:AlternateContent>
      <p:grpSp>
        <p:nvGrpSpPr>
          <p:cNvPr id="8" name="Gruppieren 7">
            <a:extLst>
              <a:ext uri="{FF2B5EF4-FFF2-40B4-BE49-F238E27FC236}">
                <a16:creationId xmlns:a16="http://schemas.microsoft.com/office/drawing/2014/main" id="{06E0ED60-AC24-4E49-AC3B-6CDCE0898D7D}"/>
              </a:ext>
            </a:extLst>
          </p:cNvPr>
          <p:cNvGrpSpPr/>
          <p:nvPr/>
        </p:nvGrpSpPr>
        <p:grpSpPr>
          <a:xfrm>
            <a:off x="516597" y="827085"/>
            <a:ext cx="2702880" cy="107280"/>
            <a:chOff x="516597" y="827085"/>
            <a:chExt cx="2702880" cy="10728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16691EF-2BA6-496D-8E6A-FD248171A3B0}"/>
                    </a:ext>
                  </a:extLst>
                </p14:cNvPr>
                <p14:cNvContentPartPr/>
                <p14:nvPr/>
              </p14:nvContentPartPr>
              <p14:xfrm>
                <a:off x="1145877" y="827085"/>
                <a:ext cx="372600" cy="4320"/>
              </p14:xfrm>
            </p:contentPart>
          </mc:Choice>
          <mc:Fallback>
            <p:pic>
              <p:nvPicPr>
                <p:cNvPr id="5" name="Freihand 4">
                  <a:extLst>
                    <a:ext uri="{FF2B5EF4-FFF2-40B4-BE49-F238E27FC236}">
                      <a16:creationId xmlns:a16="http://schemas.microsoft.com/office/drawing/2014/main" id="{316691EF-2BA6-496D-8E6A-FD248171A3B0}"/>
                    </a:ext>
                  </a:extLst>
                </p:cNvPr>
                <p:cNvPicPr/>
                <p:nvPr/>
              </p:nvPicPr>
              <p:blipFill>
                <a:blip r:embed="rId9"/>
                <a:stretch>
                  <a:fillRect/>
                </a:stretch>
              </p:blipFill>
              <p:spPr>
                <a:xfrm>
                  <a:off x="1141557" y="822765"/>
                  <a:ext cx="381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D5605596-556A-4464-B2F0-55C6DBACF91C}"/>
                    </a:ext>
                  </a:extLst>
                </p14:cNvPr>
                <p14:cNvContentPartPr/>
                <p14:nvPr/>
              </p14:nvContentPartPr>
              <p14:xfrm>
                <a:off x="1015917" y="861645"/>
                <a:ext cx="42480" cy="5400"/>
              </p14:xfrm>
            </p:contentPart>
          </mc:Choice>
          <mc:Fallback>
            <p:pic>
              <p:nvPicPr>
                <p:cNvPr id="6" name="Freihand 5">
                  <a:extLst>
                    <a:ext uri="{FF2B5EF4-FFF2-40B4-BE49-F238E27FC236}">
                      <a16:creationId xmlns:a16="http://schemas.microsoft.com/office/drawing/2014/main" id="{D5605596-556A-4464-B2F0-55C6DBACF91C}"/>
                    </a:ext>
                  </a:extLst>
                </p:cNvPr>
                <p:cNvPicPr/>
                <p:nvPr/>
              </p:nvPicPr>
              <p:blipFill>
                <a:blip r:embed="rId11"/>
                <a:stretch>
                  <a:fillRect/>
                </a:stretch>
              </p:blipFill>
              <p:spPr>
                <a:xfrm>
                  <a:off x="1011597" y="857325"/>
                  <a:ext cx="511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11E0A5AA-9761-4770-8802-5EDA2B6EE00B}"/>
                    </a:ext>
                  </a:extLst>
                </p14:cNvPr>
                <p14:cNvContentPartPr/>
                <p14:nvPr/>
              </p14:nvContentPartPr>
              <p14:xfrm>
                <a:off x="516597" y="879645"/>
                <a:ext cx="2702880" cy="54720"/>
              </p14:xfrm>
            </p:contentPart>
          </mc:Choice>
          <mc:Fallback>
            <p:pic>
              <p:nvPicPr>
                <p:cNvPr id="7" name="Freihand 6">
                  <a:extLst>
                    <a:ext uri="{FF2B5EF4-FFF2-40B4-BE49-F238E27FC236}">
                      <a16:creationId xmlns:a16="http://schemas.microsoft.com/office/drawing/2014/main" id="{11E0A5AA-9761-4770-8802-5EDA2B6EE00B}"/>
                    </a:ext>
                  </a:extLst>
                </p:cNvPr>
                <p:cNvPicPr/>
                <p:nvPr/>
              </p:nvPicPr>
              <p:blipFill>
                <a:blip r:embed="rId13"/>
                <a:stretch>
                  <a:fillRect/>
                </a:stretch>
              </p:blipFill>
              <p:spPr>
                <a:xfrm>
                  <a:off x="512277" y="875325"/>
                  <a:ext cx="2711520" cy="6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E3E0B8C7-2093-4D2F-B169-41BEDEE46465}"/>
                  </a:ext>
                </a:extLst>
              </p14:cNvPr>
              <p14:cNvContentPartPr/>
              <p14:nvPr/>
            </p14:nvContentPartPr>
            <p14:xfrm>
              <a:off x="7275957" y="426405"/>
              <a:ext cx="1887120" cy="623520"/>
            </p14:xfrm>
          </p:contentPart>
        </mc:Choice>
        <mc:Fallback>
          <p:pic>
            <p:nvPicPr>
              <p:cNvPr id="9" name="Freihand 8">
                <a:extLst>
                  <a:ext uri="{FF2B5EF4-FFF2-40B4-BE49-F238E27FC236}">
                    <a16:creationId xmlns:a16="http://schemas.microsoft.com/office/drawing/2014/main" id="{E3E0B8C7-2093-4D2F-B169-41BEDEE46465}"/>
                  </a:ext>
                </a:extLst>
              </p:cNvPr>
              <p:cNvPicPr/>
              <p:nvPr/>
            </p:nvPicPr>
            <p:blipFill>
              <a:blip r:embed="rId15"/>
              <a:stretch>
                <a:fillRect/>
              </a:stretch>
            </p:blipFill>
            <p:spPr>
              <a:xfrm>
                <a:off x="7271637" y="422085"/>
                <a:ext cx="189576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772F865F-271B-45F0-BB13-CDC1C75E991E}"/>
                  </a:ext>
                </a:extLst>
              </p14:cNvPr>
              <p14:cNvContentPartPr/>
              <p14:nvPr/>
            </p14:nvContentPartPr>
            <p14:xfrm>
              <a:off x="2917077" y="1351605"/>
              <a:ext cx="2376720" cy="106920"/>
            </p14:xfrm>
          </p:contentPart>
        </mc:Choice>
        <mc:Fallback>
          <p:pic>
            <p:nvPicPr>
              <p:cNvPr id="11" name="Freihand 10">
                <a:extLst>
                  <a:ext uri="{FF2B5EF4-FFF2-40B4-BE49-F238E27FC236}">
                    <a16:creationId xmlns:a16="http://schemas.microsoft.com/office/drawing/2014/main" id="{772F865F-271B-45F0-BB13-CDC1C75E991E}"/>
                  </a:ext>
                </a:extLst>
              </p:cNvPr>
              <p:cNvPicPr/>
              <p:nvPr/>
            </p:nvPicPr>
            <p:blipFill>
              <a:blip r:embed="rId17"/>
              <a:stretch>
                <a:fillRect/>
              </a:stretch>
            </p:blipFill>
            <p:spPr>
              <a:xfrm>
                <a:off x="2912757" y="1347285"/>
                <a:ext cx="2385360" cy="115560"/>
              </a:xfrm>
              <a:prstGeom prst="rect">
                <a:avLst/>
              </a:prstGeom>
            </p:spPr>
          </p:pic>
        </mc:Fallback>
      </mc:AlternateContent>
      <p:grpSp>
        <p:nvGrpSpPr>
          <p:cNvPr id="38" name="Gruppieren 37">
            <a:extLst>
              <a:ext uri="{FF2B5EF4-FFF2-40B4-BE49-F238E27FC236}">
                <a16:creationId xmlns:a16="http://schemas.microsoft.com/office/drawing/2014/main" id="{5AADE4C1-BFA4-4E4A-9767-4A7ED13C55EF}"/>
              </a:ext>
            </a:extLst>
          </p:cNvPr>
          <p:cNvGrpSpPr/>
          <p:nvPr/>
        </p:nvGrpSpPr>
        <p:grpSpPr>
          <a:xfrm>
            <a:off x="5495037" y="912045"/>
            <a:ext cx="4159080" cy="487080"/>
            <a:chOff x="5495037" y="912045"/>
            <a:chExt cx="4159080" cy="487080"/>
          </a:xfrm>
        </p:grpSpPr>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616C5DB0-EA11-4731-8819-4FAF7FE2FF84}"/>
                    </a:ext>
                  </a:extLst>
                </p14:cNvPr>
                <p14:cNvContentPartPr/>
                <p14:nvPr/>
              </p14:nvContentPartPr>
              <p14:xfrm>
                <a:off x="5554437" y="1174125"/>
                <a:ext cx="246600" cy="36720"/>
              </p14:xfrm>
            </p:contentPart>
          </mc:Choice>
          <mc:Fallback>
            <p:pic>
              <p:nvPicPr>
                <p:cNvPr id="12" name="Freihand 11">
                  <a:extLst>
                    <a:ext uri="{FF2B5EF4-FFF2-40B4-BE49-F238E27FC236}">
                      <a16:creationId xmlns:a16="http://schemas.microsoft.com/office/drawing/2014/main" id="{616C5DB0-EA11-4731-8819-4FAF7FE2FF84}"/>
                    </a:ext>
                  </a:extLst>
                </p:cNvPr>
                <p:cNvPicPr/>
                <p:nvPr/>
              </p:nvPicPr>
              <p:blipFill>
                <a:blip r:embed="rId19"/>
                <a:stretch>
                  <a:fillRect/>
                </a:stretch>
              </p:blipFill>
              <p:spPr>
                <a:xfrm>
                  <a:off x="5550117" y="1169805"/>
                  <a:ext cx="255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EA34BA0B-5EB0-4D09-9310-80A80A0A6113}"/>
                    </a:ext>
                  </a:extLst>
                </p14:cNvPr>
                <p14:cNvContentPartPr/>
                <p14:nvPr/>
              </p14:nvContentPartPr>
              <p14:xfrm>
                <a:off x="5495037" y="1078725"/>
                <a:ext cx="195480" cy="202320"/>
              </p14:xfrm>
            </p:contentPart>
          </mc:Choice>
          <mc:Fallback>
            <p:pic>
              <p:nvPicPr>
                <p:cNvPr id="13" name="Freihand 12">
                  <a:extLst>
                    <a:ext uri="{FF2B5EF4-FFF2-40B4-BE49-F238E27FC236}">
                      <a16:creationId xmlns:a16="http://schemas.microsoft.com/office/drawing/2014/main" id="{EA34BA0B-5EB0-4D09-9310-80A80A0A6113}"/>
                    </a:ext>
                  </a:extLst>
                </p:cNvPr>
                <p:cNvPicPr/>
                <p:nvPr/>
              </p:nvPicPr>
              <p:blipFill>
                <a:blip r:embed="rId21"/>
                <a:stretch>
                  <a:fillRect/>
                </a:stretch>
              </p:blipFill>
              <p:spPr>
                <a:xfrm>
                  <a:off x="5490717" y="1074405"/>
                  <a:ext cx="2041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DA22F0EA-8F97-4DD0-AA4B-E4A428F3D423}"/>
                    </a:ext>
                  </a:extLst>
                </p14:cNvPr>
                <p14:cNvContentPartPr/>
                <p14:nvPr/>
              </p14:nvContentPartPr>
              <p14:xfrm>
                <a:off x="6011997" y="1086285"/>
                <a:ext cx="216360" cy="127800"/>
              </p14:xfrm>
            </p:contentPart>
          </mc:Choice>
          <mc:Fallback>
            <p:pic>
              <p:nvPicPr>
                <p:cNvPr id="14" name="Freihand 13">
                  <a:extLst>
                    <a:ext uri="{FF2B5EF4-FFF2-40B4-BE49-F238E27FC236}">
                      <a16:creationId xmlns:a16="http://schemas.microsoft.com/office/drawing/2014/main" id="{DA22F0EA-8F97-4DD0-AA4B-E4A428F3D423}"/>
                    </a:ext>
                  </a:extLst>
                </p:cNvPr>
                <p:cNvPicPr/>
                <p:nvPr/>
              </p:nvPicPr>
              <p:blipFill>
                <a:blip r:embed="rId23"/>
                <a:stretch>
                  <a:fillRect/>
                </a:stretch>
              </p:blipFill>
              <p:spPr>
                <a:xfrm>
                  <a:off x="6007677" y="1081965"/>
                  <a:ext cx="225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1170CB1B-F7CE-44AF-9664-C54EA1B484EA}"/>
                    </a:ext>
                  </a:extLst>
                </p14:cNvPr>
                <p14:cNvContentPartPr/>
                <p14:nvPr/>
              </p14:nvContentPartPr>
              <p14:xfrm>
                <a:off x="6234117" y="1116525"/>
                <a:ext cx="245880" cy="55440"/>
              </p14:xfrm>
            </p:contentPart>
          </mc:Choice>
          <mc:Fallback>
            <p:pic>
              <p:nvPicPr>
                <p:cNvPr id="15" name="Freihand 14">
                  <a:extLst>
                    <a:ext uri="{FF2B5EF4-FFF2-40B4-BE49-F238E27FC236}">
                      <a16:creationId xmlns:a16="http://schemas.microsoft.com/office/drawing/2014/main" id="{1170CB1B-F7CE-44AF-9664-C54EA1B484EA}"/>
                    </a:ext>
                  </a:extLst>
                </p:cNvPr>
                <p:cNvPicPr/>
                <p:nvPr/>
              </p:nvPicPr>
              <p:blipFill>
                <a:blip r:embed="rId25"/>
                <a:stretch>
                  <a:fillRect/>
                </a:stretch>
              </p:blipFill>
              <p:spPr>
                <a:xfrm>
                  <a:off x="6229797" y="1112205"/>
                  <a:ext cx="254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0E09C8FF-6B97-4058-A33C-D8DE540B4C36}"/>
                    </a:ext>
                  </a:extLst>
                </p14:cNvPr>
                <p14:cNvContentPartPr/>
                <p14:nvPr/>
              </p14:nvContentPartPr>
              <p14:xfrm>
                <a:off x="6461637" y="1102125"/>
                <a:ext cx="136080" cy="195840"/>
              </p14:xfrm>
            </p:contentPart>
          </mc:Choice>
          <mc:Fallback>
            <p:pic>
              <p:nvPicPr>
                <p:cNvPr id="16" name="Freihand 15">
                  <a:extLst>
                    <a:ext uri="{FF2B5EF4-FFF2-40B4-BE49-F238E27FC236}">
                      <a16:creationId xmlns:a16="http://schemas.microsoft.com/office/drawing/2014/main" id="{0E09C8FF-6B97-4058-A33C-D8DE540B4C36}"/>
                    </a:ext>
                  </a:extLst>
                </p:cNvPr>
                <p:cNvPicPr/>
                <p:nvPr/>
              </p:nvPicPr>
              <p:blipFill>
                <a:blip r:embed="rId27"/>
                <a:stretch>
                  <a:fillRect/>
                </a:stretch>
              </p:blipFill>
              <p:spPr>
                <a:xfrm>
                  <a:off x="6457317" y="1097805"/>
                  <a:ext cx="1447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FC667F68-8466-47CC-ABE2-65761D69B137}"/>
                    </a:ext>
                  </a:extLst>
                </p14:cNvPr>
                <p14:cNvContentPartPr/>
                <p14:nvPr/>
              </p14:nvContentPartPr>
              <p14:xfrm>
                <a:off x="6788877" y="1106445"/>
                <a:ext cx="147600" cy="79200"/>
              </p14:xfrm>
            </p:contentPart>
          </mc:Choice>
          <mc:Fallback>
            <p:pic>
              <p:nvPicPr>
                <p:cNvPr id="17" name="Freihand 16">
                  <a:extLst>
                    <a:ext uri="{FF2B5EF4-FFF2-40B4-BE49-F238E27FC236}">
                      <a16:creationId xmlns:a16="http://schemas.microsoft.com/office/drawing/2014/main" id="{FC667F68-8466-47CC-ABE2-65761D69B137}"/>
                    </a:ext>
                  </a:extLst>
                </p:cNvPr>
                <p:cNvPicPr/>
                <p:nvPr/>
              </p:nvPicPr>
              <p:blipFill>
                <a:blip r:embed="rId29"/>
                <a:stretch>
                  <a:fillRect/>
                </a:stretch>
              </p:blipFill>
              <p:spPr>
                <a:xfrm>
                  <a:off x="6784557" y="1102125"/>
                  <a:ext cx="156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4D326BDC-93C6-470B-AEF9-F469FC68B2E9}"/>
                    </a:ext>
                  </a:extLst>
                </p14:cNvPr>
                <p14:cNvContentPartPr/>
                <p14:nvPr/>
              </p14:nvContentPartPr>
              <p14:xfrm>
                <a:off x="6990477" y="1034445"/>
                <a:ext cx="115200" cy="141120"/>
              </p14:xfrm>
            </p:contentPart>
          </mc:Choice>
          <mc:Fallback>
            <p:pic>
              <p:nvPicPr>
                <p:cNvPr id="18" name="Freihand 17">
                  <a:extLst>
                    <a:ext uri="{FF2B5EF4-FFF2-40B4-BE49-F238E27FC236}">
                      <a16:creationId xmlns:a16="http://schemas.microsoft.com/office/drawing/2014/main" id="{4D326BDC-93C6-470B-AEF9-F469FC68B2E9}"/>
                    </a:ext>
                  </a:extLst>
                </p:cNvPr>
                <p:cNvPicPr/>
                <p:nvPr/>
              </p:nvPicPr>
              <p:blipFill>
                <a:blip r:embed="rId31"/>
                <a:stretch>
                  <a:fillRect/>
                </a:stretch>
              </p:blipFill>
              <p:spPr>
                <a:xfrm>
                  <a:off x="6986157" y="1030125"/>
                  <a:ext cx="123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2DAEBD71-2D3F-42CC-A828-394432DD9E34}"/>
                    </a:ext>
                  </a:extLst>
                </p14:cNvPr>
                <p14:cNvContentPartPr/>
                <p14:nvPr/>
              </p14:nvContentPartPr>
              <p14:xfrm>
                <a:off x="7081557" y="1017165"/>
                <a:ext cx="84960" cy="135720"/>
              </p14:xfrm>
            </p:contentPart>
          </mc:Choice>
          <mc:Fallback>
            <p:pic>
              <p:nvPicPr>
                <p:cNvPr id="19" name="Freihand 18">
                  <a:extLst>
                    <a:ext uri="{FF2B5EF4-FFF2-40B4-BE49-F238E27FC236}">
                      <a16:creationId xmlns:a16="http://schemas.microsoft.com/office/drawing/2014/main" id="{2DAEBD71-2D3F-42CC-A828-394432DD9E34}"/>
                    </a:ext>
                  </a:extLst>
                </p:cNvPr>
                <p:cNvPicPr/>
                <p:nvPr/>
              </p:nvPicPr>
              <p:blipFill>
                <a:blip r:embed="rId33"/>
                <a:stretch>
                  <a:fillRect/>
                </a:stretch>
              </p:blipFill>
              <p:spPr>
                <a:xfrm>
                  <a:off x="7077237" y="1012845"/>
                  <a:ext cx="93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ED4947FD-8230-4091-A1C8-C0491735C614}"/>
                    </a:ext>
                  </a:extLst>
                </p14:cNvPr>
                <p14:cNvContentPartPr/>
                <p14:nvPr/>
              </p14:nvContentPartPr>
              <p14:xfrm>
                <a:off x="7107837" y="1136685"/>
                <a:ext cx="56520" cy="30600"/>
              </p14:xfrm>
            </p:contentPart>
          </mc:Choice>
          <mc:Fallback>
            <p:pic>
              <p:nvPicPr>
                <p:cNvPr id="20" name="Freihand 19">
                  <a:extLst>
                    <a:ext uri="{FF2B5EF4-FFF2-40B4-BE49-F238E27FC236}">
                      <a16:creationId xmlns:a16="http://schemas.microsoft.com/office/drawing/2014/main" id="{ED4947FD-8230-4091-A1C8-C0491735C614}"/>
                    </a:ext>
                  </a:extLst>
                </p:cNvPr>
                <p:cNvPicPr/>
                <p:nvPr/>
              </p:nvPicPr>
              <p:blipFill>
                <a:blip r:embed="rId35"/>
                <a:stretch>
                  <a:fillRect/>
                </a:stretch>
              </p:blipFill>
              <p:spPr>
                <a:xfrm>
                  <a:off x="7103517" y="1132365"/>
                  <a:ext cx="65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EF41501A-518C-440E-A271-ECD28CD9470C}"/>
                    </a:ext>
                  </a:extLst>
                </p14:cNvPr>
                <p14:cNvContentPartPr/>
                <p14:nvPr/>
              </p14:nvContentPartPr>
              <p14:xfrm>
                <a:off x="7162917" y="1015005"/>
                <a:ext cx="182880" cy="144000"/>
              </p14:xfrm>
            </p:contentPart>
          </mc:Choice>
          <mc:Fallback>
            <p:pic>
              <p:nvPicPr>
                <p:cNvPr id="21" name="Freihand 20">
                  <a:extLst>
                    <a:ext uri="{FF2B5EF4-FFF2-40B4-BE49-F238E27FC236}">
                      <a16:creationId xmlns:a16="http://schemas.microsoft.com/office/drawing/2014/main" id="{EF41501A-518C-440E-A271-ECD28CD9470C}"/>
                    </a:ext>
                  </a:extLst>
                </p:cNvPr>
                <p:cNvPicPr/>
                <p:nvPr/>
              </p:nvPicPr>
              <p:blipFill>
                <a:blip r:embed="rId37"/>
                <a:stretch>
                  <a:fillRect/>
                </a:stretch>
              </p:blipFill>
              <p:spPr>
                <a:xfrm>
                  <a:off x="7158597" y="1010685"/>
                  <a:ext cx="191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3A1A493C-52FA-4BE2-B571-9ACE1B689C3D}"/>
                    </a:ext>
                  </a:extLst>
                </p14:cNvPr>
                <p14:cNvContentPartPr/>
                <p14:nvPr/>
              </p14:nvContentPartPr>
              <p14:xfrm>
                <a:off x="7492317" y="985845"/>
                <a:ext cx="457920" cy="202320"/>
              </p14:xfrm>
            </p:contentPart>
          </mc:Choice>
          <mc:Fallback>
            <p:pic>
              <p:nvPicPr>
                <p:cNvPr id="22" name="Freihand 21">
                  <a:extLst>
                    <a:ext uri="{FF2B5EF4-FFF2-40B4-BE49-F238E27FC236}">
                      <a16:creationId xmlns:a16="http://schemas.microsoft.com/office/drawing/2014/main" id="{3A1A493C-52FA-4BE2-B571-9ACE1B689C3D}"/>
                    </a:ext>
                  </a:extLst>
                </p:cNvPr>
                <p:cNvPicPr/>
                <p:nvPr/>
              </p:nvPicPr>
              <p:blipFill>
                <a:blip r:embed="rId39"/>
                <a:stretch>
                  <a:fillRect/>
                </a:stretch>
              </p:blipFill>
              <p:spPr>
                <a:xfrm>
                  <a:off x="7487997" y="981525"/>
                  <a:ext cx="4665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96489FE9-778C-4238-B451-2421B085ADBB}"/>
                    </a:ext>
                  </a:extLst>
                </p14:cNvPr>
                <p14:cNvContentPartPr/>
                <p14:nvPr/>
              </p14:nvContentPartPr>
              <p14:xfrm>
                <a:off x="7903437" y="1118685"/>
                <a:ext cx="32400" cy="67320"/>
              </p14:xfrm>
            </p:contentPart>
          </mc:Choice>
          <mc:Fallback>
            <p:pic>
              <p:nvPicPr>
                <p:cNvPr id="23" name="Freihand 22">
                  <a:extLst>
                    <a:ext uri="{FF2B5EF4-FFF2-40B4-BE49-F238E27FC236}">
                      <a16:creationId xmlns:a16="http://schemas.microsoft.com/office/drawing/2014/main" id="{96489FE9-778C-4238-B451-2421B085ADBB}"/>
                    </a:ext>
                  </a:extLst>
                </p:cNvPr>
                <p:cNvPicPr/>
                <p:nvPr/>
              </p:nvPicPr>
              <p:blipFill>
                <a:blip r:embed="rId41"/>
                <a:stretch>
                  <a:fillRect/>
                </a:stretch>
              </p:blipFill>
              <p:spPr>
                <a:xfrm>
                  <a:off x="7899117" y="1114365"/>
                  <a:ext cx="41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9A866A16-AA9A-4C0D-97D8-6090C7DBC847}"/>
                    </a:ext>
                  </a:extLst>
                </p14:cNvPr>
                <p14:cNvContentPartPr/>
                <p14:nvPr/>
              </p14:nvContentPartPr>
              <p14:xfrm>
                <a:off x="7965717" y="1044165"/>
                <a:ext cx="12960" cy="24120"/>
              </p14:xfrm>
            </p:contentPart>
          </mc:Choice>
          <mc:Fallback>
            <p:pic>
              <p:nvPicPr>
                <p:cNvPr id="24" name="Freihand 23">
                  <a:extLst>
                    <a:ext uri="{FF2B5EF4-FFF2-40B4-BE49-F238E27FC236}">
                      <a16:creationId xmlns:a16="http://schemas.microsoft.com/office/drawing/2014/main" id="{9A866A16-AA9A-4C0D-97D8-6090C7DBC847}"/>
                    </a:ext>
                  </a:extLst>
                </p:cNvPr>
                <p:cNvPicPr/>
                <p:nvPr/>
              </p:nvPicPr>
              <p:blipFill>
                <a:blip r:embed="rId43"/>
                <a:stretch>
                  <a:fillRect/>
                </a:stretch>
              </p:blipFill>
              <p:spPr>
                <a:xfrm>
                  <a:off x="7961397" y="1039845"/>
                  <a:ext cx="21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9B3A3116-654F-4457-B662-FD80B59AD0DE}"/>
                    </a:ext>
                  </a:extLst>
                </p14:cNvPr>
                <p14:cNvContentPartPr/>
                <p14:nvPr/>
              </p14:nvContentPartPr>
              <p14:xfrm>
                <a:off x="7950957" y="1114725"/>
                <a:ext cx="109800" cy="176400"/>
              </p14:xfrm>
            </p:contentPart>
          </mc:Choice>
          <mc:Fallback>
            <p:pic>
              <p:nvPicPr>
                <p:cNvPr id="25" name="Freihand 24">
                  <a:extLst>
                    <a:ext uri="{FF2B5EF4-FFF2-40B4-BE49-F238E27FC236}">
                      <a16:creationId xmlns:a16="http://schemas.microsoft.com/office/drawing/2014/main" id="{9B3A3116-654F-4457-B662-FD80B59AD0DE}"/>
                    </a:ext>
                  </a:extLst>
                </p:cNvPr>
                <p:cNvPicPr/>
                <p:nvPr/>
              </p:nvPicPr>
              <p:blipFill>
                <a:blip r:embed="rId45"/>
                <a:stretch>
                  <a:fillRect/>
                </a:stretch>
              </p:blipFill>
              <p:spPr>
                <a:xfrm>
                  <a:off x="7946637" y="1110405"/>
                  <a:ext cx="1184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34D493E6-D7A4-4179-BE2D-3DFC28DF1650}"/>
                    </a:ext>
                  </a:extLst>
                </p14:cNvPr>
                <p14:cNvContentPartPr/>
                <p14:nvPr/>
              </p14:nvContentPartPr>
              <p14:xfrm>
                <a:off x="8092077" y="1036245"/>
                <a:ext cx="30960" cy="135000"/>
              </p14:xfrm>
            </p:contentPart>
          </mc:Choice>
          <mc:Fallback>
            <p:pic>
              <p:nvPicPr>
                <p:cNvPr id="26" name="Freihand 25">
                  <a:extLst>
                    <a:ext uri="{FF2B5EF4-FFF2-40B4-BE49-F238E27FC236}">
                      <a16:creationId xmlns:a16="http://schemas.microsoft.com/office/drawing/2014/main" id="{34D493E6-D7A4-4179-BE2D-3DFC28DF1650}"/>
                    </a:ext>
                  </a:extLst>
                </p:cNvPr>
                <p:cNvPicPr/>
                <p:nvPr/>
              </p:nvPicPr>
              <p:blipFill>
                <a:blip r:embed="rId47"/>
                <a:stretch>
                  <a:fillRect/>
                </a:stretch>
              </p:blipFill>
              <p:spPr>
                <a:xfrm>
                  <a:off x="8087757" y="1031925"/>
                  <a:ext cx="39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DF0CE04D-DFF5-41FD-B130-6E17DC84AB31}"/>
                    </a:ext>
                  </a:extLst>
                </p14:cNvPr>
                <p14:cNvContentPartPr/>
                <p14:nvPr/>
              </p14:nvContentPartPr>
              <p14:xfrm>
                <a:off x="8136357" y="1083405"/>
                <a:ext cx="37440" cy="70200"/>
              </p14:xfrm>
            </p:contentPart>
          </mc:Choice>
          <mc:Fallback>
            <p:pic>
              <p:nvPicPr>
                <p:cNvPr id="27" name="Freihand 26">
                  <a:extLst>
                    <a:ext uri="{FF2B5EF4-FFF2-40B4-BE49-F238E27FC236}">
                      <a16:creationId xmlns:a16="http://schemas.microsoft.com/office/drawing/2014/main" id="{DF0CE04D-DFF5-41FD-B130-6E17DC84AB31}"/>
                    </a:ext>
                  </a:extLst>
                </p:cNvPr>
                <p:cNvPicPr/>
                <p:nvPr/>
              </p:nvPicPr>
              <p:blipFill>
                <a:blip r:embed="rId49"/>
                <a:stretch>
                  <a:fillRect/>
                </a:stretch>
              </p:blipFill>
              <p:spPr>
                <a:xfrm>
                  <a:off x="8132037" y="1079085"/>
                  <a:ext cx="46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E098EEBF-7527-439E-AA7D-35584ECC169D}"/>
                    </a:ext>
                  </a:extLst>
                </p14:cNvPr>
                <p14:cNvContentPartPr/>
                <p14:nvPr/>
              </p14:nvContentPartPr>
              <p14:xfrm>
                <a:off x="8200797" y="1089525"/>
                <a:ext cx="159840" cy="63720"/>
              </p14:xfrm>
            </p:contentPart>
          </mc:Choice>
          <mc:Fallback>
            <p:pic>
              <p:nvPicPr>
                <p:cNvPr id="28" name="Freihand 27">
                  <a:extLst>
                    <a:ext uri="{FF2B5EF4-FFF2-40B4-BE49-F238E27FC236}">
                      <a16:creationId xmlns:a16="http://schemas.microsoft.com/office/drawing/2014/main" id="{E098EEBF-7527-439E-AA7D-35584ECC169D}"/>
                    </a:ext>
                  </a:extLst>
                </p:cNvPr>
                <p:cNvPicPr/>
                <p:nvPr/>
              </p:nvPicPr>
              <p:blipFill>
                <a:blip r:embed="rId51"/>
                <a:stretch>
                  <a:fillRect/>
                </a:stretch>
              </p:blipFill>
              <p:spPr>
                <a:xfrm>
                  <a:off x="8196477" y="1085205"/>
                  <a:ext cx="168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Freihand 28">
                  <a:extLst>
                    <a:ext uri="{FF2B5EF4-FFF2-40B4-BE49-F238E27FC236}">
                      <a16:creationId xmlns:a16="http://schemas.microsoft.com/office/drawing/2014/main" id="{4F0FA48C-794D-42F9-895A-74BF6DFE7F01}"/>
                    </a:ext>
                  </a:extLst>
                </p14:cNvPr>
                <p14:cNvContentPartPr/>
                <p14:nvPr/>
              </p14:nvContentPartPr>
              <p14:xfrm>
                <a:off x="8321397" y="989085"/>
                <a:ext cx="29160" cy="5760"/>
              </p14:xfrm>
            </p:contentPart>
          </mc:Choice>
          <mc:Fallback>
            <p:pic>
              <p:nvPicPr>
                <p:cNvPr id="29" name="Freihand 28">
                  <a:extLst>
                    <a:ext uri="{FF2B5EF4-FFF2-40B4-BE49-F238E27FC236}">
                      <a16:creationId xmlns:a16="http://schemas.microsoft.com/office/drawing/2014/main" id="{4F0FA48C-794D-42F9-895A-74BF6DFE7F01}"/>
                    </a:ext>
                  </a:extLst>
                </p:cNvPr>
                <p:cNvPicPr/>
                <p:nvPr/>
              </p:nvPicPr>
              <p:blipFill>
                <a:blip r:embed="rId53"/>
                <a:stretch>
                  <a:fillRect/>
                </a:stretch>
              </p:blipFill>
              <p:spPr>
                <a:xfrm>
                  <a:off x="8317077" y="984765"/>
                  <a:ext cx="378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Freihand 29">
                  <a:extLst>
                    <a:ext uri="{FF2B5EF4-FFF2-40B4-BE49-F238E27FC236}">
                      <a16:creationId xmlns:a16="http://schemas.microsoft.com/office/drawing/2014/main" id="{D89105C1-A642-40E9-9D6C-5D0B703E1EF3}"/>
                    </a:ext>
                  </a:extLst>
                </p14:cNvPr>
                <p14:cNvContentPartPr/>
                <p14:nvPr/>
              </p14:nvContentPartPr>
              <p14:xfrm>
                <a:off x="8659077" y="912045"/>
                <a:ext cx="167400" cy="173520"/>
              </p14:xfrm>
            </p:contentPart>
          </mc:Choice>
          <mc:Fallback>
            <p:pic>
              <p:nvPicPr>
                <p:cNvPr id="30" name="Freihand 29">
                  <a:extLst>
                    <a:ext uri="{FF2B5EF4-FFF2-40B4-BE49-F238E27FC236}">
                      <a16:creationId xmlns:a16="http://schemas.microsoft.com/office/drawing/2014/main" id="{D89105C1-A642-40E9-9D6C-5D0B703E1EF3}"/>
                    </a:ext>
                  </a:extLst>
                </p:cNvPr>
                <p:cNvPicPr/>
                <p:nvPr/>
              </p:nvPicPr>
              <p:blipFill>
                <a:blip r:embed="rId55"/>
                <a:stretch>
                  <a:fillRect/>
                </a:stretch>
              </p:blipFill>
              <p:spPr>
                <a:xfrm>
                  <a:off x="8654757" y="907725"/>
                  <a:ext cx="176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Freihand 30">
                  <a:extLst>
                    <a:ext uri="{FF2B5EF4-FFF2-40B4-BE49-F238E27FC236}">
                      <a16:creationId xmlns:a16="http://schemas.microsoft.com/office/drawing/2014/main" id="{921846DF-AFEC-4BF5-B8DA-D77F6023E406}"/>
                    </a:ext>
                  </a:extLst>
                </p14:cNvPr>
                <p14:cNvContentPartPr/>
                <p14:nvPr/>
              </p14:nvContentPartPr>
              <p14:xfrm>
                <a:off x="8574477" y="1069725"/>
                <a:ext cx="410400" cy="71280"/>
              </p14:xfrm>
            </p:contentPart>
          </mc:Choice>
          <mc:Fallback>
            <p:pic>
              <p:nvPicPr>
                <p:cNvPr id="31" name="Freihand 30">
                  <a:extLst>
                    <a:ext uri="{FF2B5EF4-FFF2-40B4-BE49-F238E27FC236}">
                      <a16:creationId xmlns:a16="http://schemas.microsoft.com/office/drawing/2014/main" id="{921846DF-AFEC-4BF5-B8DA-D77F6023E406}"/>
                    </a:ext>
                  </a:extLst>
                </p:cNvPr>
                <p:cNvPicPr/>
                <p:nvPr/>
              </p:nvPicPr>
              <p:blipFill>
                <a:blip r:embed="rId57"/>
                <a:stretch>
                  <a:fillRect/>
                </a:stretch>
              </p:blipFill>
              <p:spPr>
                <a:xfrm>
                  <a:off x="8570157" y="1065405"/>
                  <a:ext cx="419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 name="Freihand 31">
                  <a:extLst>
                    <a:ext uri="{FF2B5EF4-FFF2-40B4-BE49-F238E27FC236}">
                      <a16:creationId xmlns:a16="http://schemas.microsoft.com/office/drawing/2014/main" id="{C4A66242-007B-4AD5-AD1F-06738F45601B}"/>
                    </a:ext>
                  </a:extLst>
                </p14:cNvPr>
                <p14:cNvContentPartPr/>
                <p14:nvPr/>
              </p14:nvContentPartPr>
              <p14:xfrm>
                <a:off x="8676717" y="1201485"/>
                <a:ext cx="27720" cy="197640"/>
              </p14:xfrm>
            </p:contentPart>
          </mc:Choice>
          <mc:Fallback>
            <p:pic>
              <p:nvPicPr>
                <p:cNvPr id="32" name="Freihand 31">
                  <a:extLst>
                    <a:ext uri="{FF2B5EF4-FFF2-40B4-BE49-F238E27FC236}">
                      <a16:creationId xmlns:a16="http://schemas.microsoft.com/office/drawing/2014/main" id="{C4A66242-007B-4AD5-AD1F-06738F45601B}"/>
                    </a:ext>
                  </a:extLst>
                </p:cNvPr>
                <p:cNvPicPr/>
                <p:nvPr/>
              </p:nvPicPr>
              <p:blipFill>
                <a:blip r:embed="rId59"/>
                <a:stretch>
                  <a:fillRect/>
                </a:stretch>
              </p:blipFill>
              <p:spPr>
                <a:xfrm>
                  <a:off x="8672397" y="1197165"/>
                  <a:ext cx="363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3" name="Freihand 32">
                  <a:extLst>
                    <a:ext uri="{FF2B5EF4-FFF2-40B4-BE49-F238E27FC236}">
                      <a16:creationId xmlns:a16="http://schemas.microsoft.com/office/drawing/2014/main" id="{83CFCE6C-5AF3-4F50-B559-29B45ECA4BDB}"/>
                    </a:ext>
                  </a:extLst>
                </p14:cNvPr>
                <p14:cNvContentPartPr/>
                <p14:nvPr/>
              </p14:nvContentPartPr>
              <p14:xfrm>
                <a:off x="8558637" y="1187085"/>
                <a:ext cx="216720" cy="174240"/>
              </p14:xfrm>
            </p:contentPart>
          </mc:Choice>
          <mc:Fallback>
            <p:pic>
              <p:nvPicPr>
                <p:cNvPr id="33" name="Freihand 32">
                  <a:extLst>
                    <a:ext uri="{FF2B5EF4-FFF2-40B4-BE49-F238E27FC236}">
                      <a16:creationId xmlns:a16="http://schemas.microsoft.com/office/drawing/2014/main" id="{83CFCE6C-5AF3-4F50-B559-29B45ECA4BDB}"/>
                    </a:ext>
                  </a:extLst>
                </p:cNvPr>
                <p:cNvPicPr/>
                <p:nvPr/>
              </p:nvPicPr>
              <p:blipFill>
                <a:blip r:embed="rId61"/>
                <a:stretch>
                  <a:fillRect/>
                </a:stretch>
              </p:blipFill>
              <p:spPr>
                <a:xfrm>
                  <a:off x="8554317" y="1182765"/>
                  <a:ext cx="2253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4" name="Freihand 33">
                  <a:extLst>
                    <a:ext uri="{FF2B5EF4-FFF2-40B4-BE49-F238E27FC236}">
                      <a16:creationId xmlns:a16="http://schemas.microsoft.com/office/drawing/2014/main" id="{2A74A008-AE6E-403D-BF09-042DC14F549C}"/>
                    </a:ext>
                  </a:extLst>
                </p14:cNvPr>
                <p14:cNvContentPartPr/>
                <p14:nvPr/>
              </p14:nvContentPartPr>
              <p14:xfrm>
                <a:off x="8784357" y="1243605"/>
                <a:ext cx="109440" cy="122400"/>
              </p14:xfrm>
            </p:contentPart>
          </mc:Choice>
          <mc:Fallback>
            <p:pic>
              <p:nvPicPr>
                <p:cNvPr id="34" name="Freihand 33">
                  <a:extLst>
                    <a:ext uri="{FF2B5EF4-FFF2-40B4-BE49-F238E27FC236}">
                      <a16:creationId xmlns:a16="http://schemas.microsoft.com/office/drawing/2014/main" id="{2A74A008-AE6E-403D-BF09-042DC14F549C}"/>
                    </a:ext>
                  </a:extLst>
                </p:cNvPr>
                <p:cNvPicPr/>
                <p:nvPr/>
              </p:nvPicPr>
              <p:blipFill>
                <a:blip r:embed="rId63"/>
                <a:stretch>
                  <a:fillRect/>
                </a:stretch>
              </p:blipFill>
              <p:spPr>
                <a:xfrm>
                  <a:off x="8780037" y="1239285"/>
                  <a:ext cx="118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Freihand 34">
                  <a:extLst>
                    <a:ext uri="{FF2B5EF4-FFF2-40B4-BE49-F238E27FC236}">
                      <a16:creationId xmlns:a16="http://schemas.microsoft.com/office/drawing/2014/main" id="{46BF95C4-E767-4B15-9DE9-D7E52191BDF3}"/>
                    </a:ext>
                  </a:extLst>
                </p14:cNvPr>
                <p14:cNvContentPartPr/>
                <p14:nvPr/>
              </p14:nvContentPartPr>
              <p14:xfrm>
                <a:off x="8862837" y="1243245"/>
                <a:ext cx="86760" cy="111960"/>
              </p14:xfrm>
            </p:contentPart>
          </mc:Choice>
          <mc:Fallback>
            <p:pic>
              <p:nvPicPr>
                <p:cNvPr id="35" name="Freihand 34">
                  <a:extLst>
                    <a:ext uri="{FF2B5EF4-FFF2-40B4-BE49-F238E27FC236}">
                      <a16:creationId xmlns:a16="http://schemas.microsoft.com/office/drawing/2014/main" id="{46BF95C4-E767-4B15-9DE9-D7E52191BDF3}"/>
                    </a:ext>
                  </a:extLst>
                </p:cNvPr>
                <p:cNvPicPr/>
                <p:nvPr/>
              </p:nvPicPr>
              <p:blipFill>
                <a:blip r:embed="rId65"/>
                <a:stretch>
                  <a:fillRect/>
                </a:stretch>
              </p:blipFill>
              <p:spPr>
                <a:xfrm>
                  <a:off x="8858517" y="1238925"/>
                  <a:ext cx="95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 name="Freihand 35">
                  <a:extLst>
                    <a:ext uri="{FF2B5EF4-FFF2-40B4-BE49-F238E27FC236}">
                      <a16:creationId xmlns:a16="http://schemas.microsoft.com/office/drawing/2014/main" id="{EB7F00E3-1018-48D4-BD4A-3DE52A6964AD}"/>
                    </a:ext>
                  </a:extLst>
                </p14:cNvPr>
                <p14:cNvContentPartPr/>
                <p14:nvPr/>
              </p14:nvContentPartPr>
              <p14:xfrm>
                <a:off x="8929437" y="1233525"/>
                <a:ext cx="288000" cy="110880"/>
              </p14:xfrm>
            </p:contentPart>
          </mc:Choice>
          <mc:Fallback>
            <p:pic>
              <p:nvPicPr>
                <p:cNvPr id="36" name="Freihand 35">
                  <a:extLst>
                    <a:ext uri="{FF2B5EF4-FFF2-40B4-BE49-F238E27FC236}">
                      <a16:creationId xmlns:a16="http://schemas.microsoft.com/office/drawing/2014/main" id="{EB7F00E3-1018-48D4-BD4A-3DE52A6964AD}"/>
                    </a:ext>
                  </a:extLst>
                </p:cNvPr>
                <p:cNvPicPr/>
                <p:nvPr/>
              </p:nvPicPr>
              <p:blipFill>
                <a:blip r:embed="rId67"/>
                <a:stretch>
                  <a:fillRect/>
                </a:stretch>
              </p:blipFill>
              <p:spPr>
                <a:xfrm>
                  <a:off x="8925117" y="1229205"/>
                  <a:ext cx="296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7" name="Freihand 36">
                  <a:extLst>
                    <a:ext uri="{FF2B5EF4-FFF2-40B4-BE49-F238E27FC236}">
                      <a16:creationId xmlns:a16="http://schemas.microsoft.com/office/drawing/2014/main" id="{04A579F8-094E-4B22-8261-FC6C547CABBE}"/>
                    </a:ext>
                  </a:extLst>
                </p14:cNvPr>
                <p14:cNvContentPartPr/>
                <p14:nvPr/>
              </p14:nvContentPartPr>
              <p14:xfrm>
                <a:off x="9315717" y="1153965"/>
                <a:ext cx="338400" cy="178920"/>
              </p14:xfrm>
            </p:contentPart>
          </mc:Choice>
          <mc:Fallback>
            <p:pic>
              <p:nvPicPr>
                <p:cNvPr id="37" name="Freihand 36">
                  <a:extLst>
                    <a:ext uri="{FF2B5EF4-FFF2-40B4-BE49-F238E27FC236}">
                      <a16:creationId xmlns:a16="http://schemas.microsoft.com/office/drawing/2014/main" id="{04A579F8-094E-4B22-8261-FC6C547CABBE}"/>
                    </a:ext>
                  </a:extLst>
                </p:cNvPr>
                <p:cNvPicPr/>
                <p:nvPr/>
              </p:nvPicPr>
              <p:blipFill>
                <a:blip r:embed="rId69"/>
                <a:stretch>
                  <a:fillRect/>
                </a:stretch>
              </p:blipFill>
              <p:spPr>
                <a:xfrm>
                  <a:off x="9311397" y="1149645"/>
                  <a:ext cx="347040" cy="187560"/>
                </a:xfrm>
                <a:prstGeom prst="rect">
                  <a:avLst/>
                </a:prstGeom>
              </p:spPr>
            </p:pic>
          </mc:Fallback>
        </mc:AlternateContent>
      </p:grpSp>
      <p:grpSp>
        <p:nvGrpSpPr>
          <p:cNvPr id="57" name="Gruppieren 56">
            <a:extLst>
              <a:ext uri="{FF2B5EF4-FFF2-40B4-BE49-F238E27FC236}">
                <a16:creationId xmlns:a16="http://schemas.microsoft.com/office/drawing/2014/main" id="{0879117E-2497-4EC1-A01D-93DD10A0CCED}"/>
              </a:ext>
            </a:extLst>
          </p:cNvPr>
          <p:cNvGrpSpPr/>
          <p:nvPr/>
        </p:nvGrpSpPr>
        <p:grpSpPr>
          <a:xfrm>
            <a:off x="9816477" y="900885"/>
            <a:ext cx="1856160" cy="504360"/>
            <a:chOff x="9816477" y="900885"/>
            <a:chExt cx="1856160" cy="504360"/>
          </a:xfrm>
        </p:grpSpPr>
        <mc:AlternateContent xmlns:mc="http://schemas.openxmlformats.org/markup-compatibility/2006">
          <mc:Choice xmlns:p14="http://schemas.microsoft.com/office/powerpoint/2010/main" Requires="p14">
            <p:contentPart p14:bwMode="auto" r:id="rId70">
              <p14:nvContentPartPr>
                <p14:cNvPr id="39" name="Freihand 38">
                  <a:extLst>
                    <a:ext uri="{FF2B5EF4-FFF2-40B4-BE49-F238E27FC236}">
                      <a16:creationId xmlns:a16="http://schemas.microsoft.com/office/drawing/2014/main" id="{8EC5CCDC-C4EA-4966-915B-62591A674F67}"/>
                    </a:ext>
                  </a:extLst>
                </p14:cNvPr>
                <p14:cNvContentPartPr/>
                <p14:nvPr/>
              </p14:nvContentPartPr>
              <p14:xfrm>
                <a:off x="9816477" y="1040925"/>
                <a:ext cx="163080" cy="91080"/>
              </p14:xfrm>
            </p:contentPart>
          </mc:Choice>
          <mc:Fallback>
            <p:pic>
              <p:nvPicPr>
                <p:cNvPr id="39" name="Freihand 38">
                  <a:extLst>
                    <a:ext uri="{FF2B5EF4-FFF2-40B4-BE49-F238E27FC236}">
                      <a16:creationId xmlns:a16="http://schemas.microsoft.com/office/drawing/2014/main" id="{8EC5CCDC-C4EA-4966-915B-62591A674F67}"/>
                    </a:ext>
                  </a:extLst>
                </p:cNvPr>
                <p:cNvPicPr/>
                <p:nvPr/>
              </p:nvPicPr>
              <p:blipFill>
                <a:blip r:embed="rId71"/>
                <a:stretch>
                  <a:fillRect/>
                </a:stretch>
              </p:blipFill>
              <p:spPr>
                <a:xfrm>
                  <a:off x="9812157" y="1036605"/>
                  <a:ext cx="171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Freihand 39">
                  <a:extLst>
                    <a:ext uri="{FF2B5EF4-FFF2-40B4-BE49-F238E27FC236}">
                      <a16:creationId xmlns:a16="http://schemas.microsoft.com/office/drawing/2014/main" id="{891B65CF-2D97-46E4-A1C0-2FE240CB3217}"/>
                    </a:ext>
                  </a:extLst>
                </p14:cNvPr>
                <p14:cNvContentPartPr/>
                <p14:nvPr/>
              </p14:nvContentPartPr>
              <p14:xfrm>
                <a:off x="9979557" y="999165"/>
                <a:ext cx="8640" cy="29520"/>
              </p14:xfrm>
            </p:contentPart>
          </mc:Choice>
          <mc:Fallback>
            <p:pic>
              <p:nvPicPr>
                <p:cNvPr id="40" name="Freihand 39">
                  <a:extLst>
                    <a:ext uri="{FF2B5EF4-FFF2-40B4-BE49-F238E27FC236}">
                      <a16:creationId xmlns:a16="http://schemas.microsoft.com/office/drawing/2014/main" id="{891B65CF-2D97-46E4-A1C0-2FE240CB3217}"/>
                    </a:ext>
                  </a:extLst>
                </p:cNvPr>
                <p:cNvPicPr/>
                <p:nvPr/>
              </p:nvPicPr>
              <p:blipFill>
                <a:blip r:embed="rId73"/>
                <a:stretch>
                  <a:fillRect/>
                </a:stretch>
              </p:blipFill>
              <p:spPr>
                <a:xfrm>
                  <a:off x="9975237" y="994845"/>
                  <a:ext cx="172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1" name="Freihand 40">
                  <a:extLst>
                    <a:ext uri="{FF2B5EF4-FFF2-40B4-BE49-F238E27FC236}">
                      <a16:creationId xmlns:a16="http://schemas.microsoft.com/office/drawing/2014/main" id="{E3236591-204F-4C93-AB5D-1465557D9E51}"/>
                    </a:ext>
                  </a:extLst>
                </p14:cNvPr>
                <p14:cNvContentPartPr/>
                <p14:nvPr/>
              </p14:nvContentPartPr>
              <p14:xfrm>
                <a:off x="9995397" y="1018965"/>
                <a:ext cx="116280" cy="93960"/>
              </p14:xfrm>
            </p:contentPart>
          </mc:Choice>
          <mc:Fallback>
            <p:pic>
              <p:nvPicPr>
                <p:cNvPr id="41" name="Freihand 40">
                  <a:extLst>
                    <a:ext uri="{FF2B5EF4-FFF2-40B4-BE49-F238E27FC236}">
                      <a16:creationId xmlns:a16="http://schemas.microsoft.com/office/drawing/2014/main" id="{E3236591-204F-4C93-AB5D-1465557D9E51}"/>
                    </a:ext>
                  </a:extLst>
                </p:cNvPr>
                <p:cNvPicPr/>
                <p:nvPr/>
              </p:nvPicPr>
              <p:blipFill>
                <a:blip r:embed="rId75"/>
                <a:stretch>
                  <a:fillRect/>
                </a:stretch>
              </p:blipFill>
              <p:spPr>
                <a:xfrm>
                  <a:off x="9991077" y="1014645"/>
                  <a:ext cx="1249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Freihand 41">
                  <a:extLst>
                    <a:ext uri="{FF2B5EF4-FFF2-40B4-BE49-F238E27FC236}">
                      <a16:creationId xmlns:a16="http://schemas.microsoft.com/office/drawing/2014/main" id="{C9619CF6-6437-445C-8F13-90AD4B9CF1BA}"/>
                    </a:ext>
                  </a:extLst>
                </p14:cNvPr>
                <p14:cNvContentPartPr/>
                <p14:nvPr/>
              </p14:nvContentPartPr>
              <p14:xfrm>
                <a:off x="10140117" y="997725"/>
                <a:ext cx="124560" cy="107280"/>
              </p14:xfrm>
            </p:contentPart>
          </mc:Choice>
          <mc:Fallback>
            <p:pic>
              <p:nvPicPr>
                <p:cNvPr id="42" name="Freihand 41">
                  <a:extLst>
                    <a:ext uri="{FF2B5EF4-FFF2-40B4-BE49-F238E27FC236}">
                      <a16:creationId xmlns:a16="http://schemas.microsoft.com/office/drawing/2014/main" id="{C9619CF6-6437-445C-8F13-90AD4B9CF1BA}"/>
                    </a:ext>
                  </a:extLst>
                </p:cNvPr>
                <p:cNvPicPr/>
                <p:nvPr/>
              </p:nvPicPr>
              <p:blipFill>
                <a:blip r:embed="rId77"/>
                <a:stretch>
                  <a:fillRect/>
                </a:stretch>
              </p:blipFill>
              <p:spPr>
                <a:xfrm>
                  <a:off x="10135797" y="993405"/>
                  <a:ext cx="133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Freihand 42">
                  <a:extLst>
                    <a:ext uri="{FF2B5EF4-FFF2-40B4-BE49-F238E27FC236}">
                      <a16:creationId xmlns:a16="http://schemas.microsoft.com/office/drawing/2014/main" id="{9C2B8C02-3783-4D0E-8E7E-591203EC6FDB}"/>
                    </a:ext>
                  </a:extLst>
                </p14:cNvPr>
                <p14:cNvContentPartPr/>
                <p14:nvPr/>
              </p14:nvContentPartPr>
              <p14:xfrm>
                <a:off x="10297437" y="996645"/>
                <a:ext cx="123480" cy="78840"/>
              </p14:xfrm>
            </p:contentPart>
          </mc:Choice>
          <mc:Fallback>
            <p:pic>
              <p:nvPicPr>
                <p:cNvPr id="43" name="Freihand 42">
                  <a:extLst>
                    <a:ext uri="{FF2B5EF4-FFF2-40B4-BE49-F238E27FC236}">
                      <a16:creationId xmlns:a16="http://schemas.microsoft.com/office/drawing/2014/main" id="{9C2B8C02-3783-4D0E-8E7E-591203EC6FDB}"/>
                    </a:ext>
                  </a:extLst>
                </p:cNvPr>
                <p:cNvPicPr/>
                <p:nvPr/>
              </p:nvPicPr>
              <p:blipFill>
                <a:blip r:embed="rId79"/>
                <a:stretch>
                  <a:fillRect/>
                </a:stretch>
              </p:blipFill>
              <p:spPr>
                <a:xfrm>
                  <a:off x="10293117" y="992325"/>
                  <a:ext cx="132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Freihand 43">
                  <a:extLst>
                    <a:ext uri="{FF2B5EF4-FFF2-40B4-BE49-F238E27FC236}">
                      <a16:creationId xmlns:a16="http://schemas.microsoft.com/office/drawing/2014/main" id="{A966BB06-4689-4B4E-9EE9-576AE46BB2A1}"/>
                    </a:ext>
                  </a:extLst>
                </p14:cNvPr>
                <p14:cNvContentPartPr/>
                <p14:nvPr/>
              </p14:nvContentPartPr>
              <p14:xfrm>
                <a:off x="10418037" y="970005"/>
                <a:ext cx="85320" cy="96120"/>
              </p14:xfrm>
            </p:contentPart>
          </mc:Choice>
          <mc:Fallback>
            <p:pic>
              <p:nvPicPr>
                <p:cNvPr id="44" name="Freihand 43">
                  <a:extLst>
                    <a:ext uri="{FF2B5EF4-FFF2-40B4-BE49-F238E27FC236}">
                      <a16:creationId xmlns:a16="http://schemas.microsoft.com/office/drawing/2014/main" id="{A966BB06-4689-4B4E-9EE9-576AE46BB2A1}"/>
                    </a:ext>
                  </a:extLst>
                </p:cNvPr>
                <p:cNvPicPr/>
                <p:nvPr/>
              </p:nvPicPr>
              <p:blipFill>
                <a:blip r:embed="rId81"/>
                <a:stretch>
                  <a:fillRect/>
                </a:stretch>
              </p:blipFill>
              <p:spPr>
                <a:xfrm>
                  <a:off x="10413717" y="965685"/>
                  <a:ext cx="93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5" name="Freihand 44">
                  <a:extLst>
                    <a:ext uri="{FF2B5EF4-FFF2-40B4-BE49-F238E27FC236}">
                      <a16:creationId xmlns:a16="http://schemas.microsoft.com/office/drawing/2014/main" id="{11C71D65-C32C-42D7-AC7B-B60D6B530B38}"/>
                    </a:ext>
                  </a:extLst>
                </p14:cNvPr>
                <p14:cNvContentPartPr/>
                <p14:nvPr/>
              </p14:nvContentPartPr>
              <p14:xfrm>
                <a:off x="10523157" y="975405"/>
                <a:ext cx="125640" cy="97560"/>
              </p14:xfrm>
            </p:contentPart>
          </mc:Choice>
          <mc:Fallback>
            <p:pic>
              <p:nvPicPr>
                <p:cNvPr id="45" name="Freihand 44">
                  <a:extLst>
                    <a:ext uri="{FF2B5EF4-FFF2-40B4-BE49-F238E27FC236}">
                      <a16:creationId xmlns:a16="http://schemas.microsoft.com/office/drawing/2014/main" id="{11C71D65-C32C-42D7-AC7B-B60D6B530B38}"/>
                    </a:ext>
                  </a:extLst>
                </p:cNvPr>
                <p:cNvPicPr/>
                <p:nvPr/>
              </p:nvPicPr>
              <p:blipFill>
                <a:blip r:embed="rId83"/>
                <a:stretch>
                  <a:fillRect/>
                </a:stretch>
              </p:blipFill>
              <p:spPr>
                <a:xfrm>
                  <a:off x="10518837" y="971085"/>
                  <a:ext cx="134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6" name="Freihand 45">
                  <a:extLst>
                    <a:ext uri="{FF2B5EF4-FFF2-40B4-BE49-F238E27FC236}">
                      <a16:creationId xmlns:a16="http://schemas.microsoft.com/office/drawing/2014/main" id="{14182C40-17A1-418B-AA7C-91EDD40F7FBC}"/>
                    </a:ext>
                  </a:extLst>
                </p14:cNvPr>
                <p14:cNvContentPartPr/>
                <p14:nvPr/>
              </p14:nvContentPartPr>
              <p14:xfrm>
                <a:off x="10727997" y="900885"/>
                <a:ext cx="531360" cy="238320"/>
              </p14:xfrm>
            </p:contentPart>
          </mc:Choice>
          <mc:Fallback>
            <p:pic>
              <p:nvPicPr>
                <p:cNvPr id="46" name="Freihand 45">
                  <a:extLst>
                    <a:ext uri="{FF2B5EF4-FFF2-40B4-BE49-F238E27FC236}">
                      <a16:creationId xmlns:a16="http://schemas.microsoft.com/office/drawing/2014/main" id="{14182C40-17A1-418B-AA7C-91EDD40F7FBC}"/>
                    </a:ext>
                  </a:extLst>
                </p:cNvPr>
                <p:cNvPicPr/>
                <p:nvPr/>
              </p:nvPicPr>
              <p:blipFill>
                <a:blip r:embed="rId85"/>
                <a:stretch>
                  <a:fillRect/>
                </a:stretch>
              </p:blipFill>
              <p:spPr>
                <a:xfrm>
                  <a:off x="10723677" y="896565"/>
                  <a:ext cx="5400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7" name="Freihand 46">
                  <a:extLst>
                    <a:ext uri="{FF2B5EF4-FFF2-40B4-BE49-F238E27FC236}">
                      <a16:creationId xmlns:a16="http://schemas.microsoft.com/office/drawing/2014/main" id="{831DDF07-AD52-4BFC-91FD-2A1536303079}"/>
                    </a:ext>
                  </a:extLst>
                </p14:cNvPr>
                <p14:cNvContentPartPr/>
                <p14:nvPr/>
              </p14:nvContentPartPr>
              <p14:xfrm>
                <a:off x="10472757" y="1260525"/>
                <a:ext cx="90720" cy="144720"/>
              </p14:xfrm>
            </p:contentPart>
          </mc:Choice>
          <mc:Fallback>
            <p:pic>
              <p:nvPicPr>
                <p:cNvPr id="47" name="Freihand 46">
                  <a:extLst>
                    <a:ext uri="{FF2B5EF4-FFF2-40B4-BE49-F238E27FC236}">
                      <a16:creationId xmlns:a16="http://schemas.microsoft.com/office/drawing/2014/main" id="{831DDF07-AD52-4BFC-91FD-2A1536303079}"/>
                    </a:ext>
                  </a:extLst>
                </p:cNvPr>
                <p:cNvPicPr/>
                <p:nvPr/>
              </p:nvPicPr>
              <p:blipFill>
                <a:blip r:embed="rId87"/>
                <a:stretch>
                  <a:fillRect/>
                </a:stretch>
              </p:blipFill>
              <p:spPr>
                <a:xfrm>
                  <a:off x="10468437" y="1256205"/>
                  <a:ext cx="99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8" name="Freihand 47">
                  <a:extLst>
                    <a:ext uri="{FF2B5EF4-FFF2-40B4-BE49-F238E27FC236}">
                      <a16:creationId xmlns:a16="http://schemas.microsoft.com/office/drawing/2014/main" id="{4ED3A49C-EBFB-497E-8B82-50BDEC032B30}"/>
                    </a:ext>
                  </a:extLst>
                </p14:cNvPr>
                <p14:cNvContentPartPr/>
                <p14:nvPr/>
              </p14:nvContentPartPr>
              <p14:xfrm>
                <a:off x="10487877" y="1249365"/>
                <a:ext cx="169920" cy="17280"/>
              </p14:xfrm>
            </p:contentPart>
          </mc:Choice>
          <mc:Fallback>
            <p:pic>
              <p:nvPicPr>
                <p:cNvPr id="48" name="Freihand 47">
                  <a:extLst>
                    <a:ext uri="{FF2B5EF4-FFF2-40B4-BE49-F238E27FC236}">
                      <a16:creationId xmlns:a16="http://schemas.microsoft.com/office/drawing/2014/main" id="{4ED3A49C-EBFB-497E-8B82-50BDEC032B30}"/>
                    </a:ext>
                  </a:extLst>
                </p:cNvPr>
                <p:cNvPicPr/>
                <p:nvPr/>
              </p:nvPicPr>
              <p:blipFill>
                <a:blip r:embed="rId89"/>
                <a:stretch>
                  <a:fillRect/>
                </a:stretch>
              </p:blipFill>
              <p:spPr>
                <a:xfrm>
                  <a:off x="10483557" y="1245045"/>
                  <a:ext cx="178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9" name="Freihand 48">
                  <a:extLst>
                    <a:ext uri="{FF2B5EF4-FFF2-40B4-BE49-F238E27FC236}">
                      <a16:creationId xmlns:a16="http://schemas.microsoft.com/office/drawing/2014/main" id="{2184D1D1-F7E9-4161-B90B-07D3B76C0848}"/>
                    </a:ext>
                  </a:extLst>
                </p14:cNvPr>
                <p14:cNvContentPartPr/>
                <p14:nvPr/>
              </p14:nvContentPartPr>
              <p14:xfrm>
                <a:off x="10630077" y="1241805"/>
                <a:ext cx="92160" cy="104040"/>
              </p14:xfrm>
            </p:contentPart>
          </mc:Choice>
          <mc:Fallback>
            <p:pic>
              <p:nvPicPr>
                <p:cNvPr id="49" name="Freihand 48">
                  <a:extLst>
                    <a:ext uri="{FF2B5EF4-FFF2-40B4-BE49-F238E27FC236}">
                      <a16:creationId xmlns:a16="http://schemas.microsoft.com/office/drawing/2014/main" id="{2184D1D1-F7E9-4161-B90B-07D3B76C0848}"/>
                    </a:ext>
                  </a:extLst>
                </p:cNvPr>
                <p:cNvPicPr/>
                <p:nvPr/>
              </p:nvPicPr>
              <p:blipFill>
                <a:blip r:embed="rId91"/>
                <a:stretch>
                  <a:fillRect/>
                </a:stretch>
              </p:blipFill>
              <p:spPr>
                <a:xfrm>
                  <a:off x="10625757" y="1237485"/>
                  <a:ext cx="100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0" name="Freihand 49">
                  <a:extLst>
                    <a:ext uri="{FF2B5EF4-FFF2-40B4-BE49-F238E27FC236}">
                      <a16:creationId xmlns:a16="http://schemas.microsoft.com/office/drawing/2014/main" id="{D535E238-939A-461B-AF7C-285E88D80D41}"/>
                    </a:ext>
                  </a:extLst>
                </p14:cNvPr>
                <p14:cNvContentPartPr/>
                <p14:nvPr/>
              </p14:nvContentPartPr>
              <p14:xfrm>
                <a:off x="10866237" y="1203285"/>
                <a:ext cx="111600" cy="138600"/>
              </p14:xfrm>
            </p:contentPart>
          </mc:Choice>
          <mc:Fallback>
            <p:pic>
              <p:nvPicPr>
                <p:cNvPr id="50" name="Freihand 49">
                  <a:extLst>
                    <a:ext uri="{FF2B5EF4-FFF2-40B4-BE49-F238E27FC236}">
                      <a16:creationId xmlns:a16="http://schemas.microsoft.com/office/drawing/2014/main" id="{D535E238-939A-461B-AF7C-285E88D80D41}"/>
                    </a:ext>
                  </a:extLst>
                </p:cNvPr>
                <p:cNvPicPr/>
                <p:nvPr/>
              </p:nvPicPr>
              <p:blipFill>
                <a:blip r:embed="rId93"/>
                <a:stretch>
                  <a:fillRect/>
                </a:stretch>
              </p:blipFill>
              <p:spPr>
                <a:xfrm>
                  <a:off x="10861917" y="1198965"/>
                  <a:ext cx="120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1" name="Freihand 50">
                  <a:extLst>
                    <a:ext uri="{FF2B5EF4-FFF2-40B4-BE49-F238E27FC236}">
                      <a16:creationId xmlns:a16="http://schemas.microsoft.com/office/drawing/2014/main" id="{248AF352-C228-41AC-B782-959B36CA68F2}"/>
                    </a:ext>
                  </a:extLst>
                </p14:cNvPr>
                <p14:cNvContentPartPr/>
                <p14:nvPr/>
              </p14:nvContentPartPr>
              <p14:xfrm>
                <a:off x="10968837" y="1239285"/>
                <a:ext cx="81720" cy="75240"/>
              </p14:xfrm>
            </p:contentPart>
          </mc:Choice>
          <mc:Fallback>
            <p:pic>
              <p:nvPicPr>
                <p:cNvPr id="51" name="Freihand 50">
                  <a:extLst>
                    <a:ext uri="{FF2B5EF4-FFF2-40B4-BE49-F238E27FC236}">
                      <a16:creationId xmlns:a16="http://schemas.microsoft.com/office/drawing/2014/main" id="{248AF352-C228-41AC-B782-959B36CA68F2}"/>
                    </a:ext>
                  </a:extLst>
                </p:cNvPr>
                <p:cNvPicPr/>
                <p:nvPr/>
              </p:nvPicPr>
              <p:blipFill>
                <a:blip r:embed="rId95"/>
                <a:stretch>
                  <a:fillRect/>
                </a:stretch>
              </p:blipFill>
              <p:spPr>
                <a:xfrm>
                  <a:off x="10964517" y="1234965"/>
                  <a:ext cx="90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2" name="Freihand 51">
                  <a:extLst>
                    <a:ext uri="{FF2B5EF4-FFF2-40B4-BE49-F238E27FC236}">
                      <a16:creationId xmlns:a16="http://schemas.microsoft.com/office/drawing/2014/main" id="{0FE75B65-1982-44F5-B433-D625F77E3176}"/>
                    </a:ext>
                  </a:extLst>
                </p14:cNvPr>
                <p14:cNvContentPartPr/>
                <p14:nvPr/>
              </p14:nvContentPartPr>
              <p14:xfrm>
                <a:off x="11137317" y="1176645"/>
                <a:ext cx="103320" cy="141120"/>
              </p14:xfrm>
            </p:contentPart>
          </mc:Choice>
          <mc:Fallback>
            <p:pic>
              <p:nvPicPr>
                <p:cNvPr id="52" name="Freihand 51">
                  <a:extLst>
                    <a:ext uri="{FF2B5EF4-FFF2-40B4-BE49-F238E27FC236}">
                      <a16:creationId xmlns:a16="http://schemas.microsoft.com/office/drawing/2014/main" id="{0FE75B65-1982-44F5-B433-D625F77E3176}"/>
                    </a:ext>
                  </a:extLst>
                </p:cNvPr>
                <p:cNvPicPr/>
                <p:nvPr/>
              </p:nvPicPr>
              <p:blipFill>
                <a:blip r:embed="rId97"/>
                <a:stretch>
                  <a:fillRect/>
                </a:stretch>
              </p:blipFill>
              <p:spPr>
                <a:xfrm>
                  <a:off x="11132997" y="1172325"/>
                  <a:ext cx="111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 name="Freihand 52">
                  <a:extLst>
                    <a:ext uri="{FF2B5EF4-FFF2-40B4-BE49-F238E27FC236}">
                      <a16:creationId xmlns:a16="http://schemas.microsoft.com/office/drawing/2014/main" id="{46C34F91-7658-4F22-A0B7-1D8E69D4CAC4}"/>
                    </a:ext>
                  </a:extLst>
                </p14:cNvPr>
                <p14:cNvContentPartPr/>
                <p14:nvPr/>
              </p14:nvContentPartPr>
              <p14:xfrm>
                <a:off x="11253597" y="1179165"/>
                <a:ext cx="81720" cy="90360"/>
              </p14:xfrm>
            </p:contentPart>
          </mc:Choice>
          <mc:Fallback>
            <p:pic>
              <p:nvPicPr>
                <p:cNvPr id="53" name="Freihand 52">
                  <a:extLst>
                    <a:ext uri="{FF2B5EF4-FFF2-40B4-BE49-F238E27FC236}">
                      <a16:creationId xmlns:a16="http://schemas.microsoft.com/office/drawing/2014/main" id="{46C34F91-7658-4F22-A0B7-1D8E69D4CAC4}"/>
                    </a:ext>
                  </a:extLst>
                </p:cNvPr>
                <p:cNvPicPr/>
                <p:nvPr/>
              </p:nvPicPr>
              <p:blipFill>
                <a:blip r:embed="rId99"/>
                <a:stretch>
                  <a:fillRect/>
                </a:stretch>
              </p:blipFill>
              <p:spPr>
                <a:xfrm>
                  <a:off x="11249277" y="1174845"/>
                  <a:ext cx="90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4" name="Freihand 53">
                  <a:extLst>
                    <a:ext uri="{FF2B5EF4-FFF2-40B4-BE49-F238E27FC236}">
                      <a16:creationId xmlns:a16="http://schemas.microsoft.com/office/drawing/2014/main" id="{75FD7461-8B7D-4ABE-ADB1-37EE59F2D7DF}"/>
                    </a:ext>
                  </a:extLst>
                </p14:cNvPr>
                <p14:cNvContentPartPr/>
                <p14:nvPr/>
              </p14:nvContentPartPr>
              <p14:xfrm>
                <a:off x="11355477" y="1163685"/>
                <a:ext cx="151560" cy="87480"/>
              </p14:xfrm>
            </p:contentPart>
          </mc:Choice>
          <mc:Fallback>
            <p:pic>
              <p:nvPicPr>
                <p:cNvPr id="54" name="Freihand 53">
                  <a:extLst>
                    <a:ext uri="{FF2B5EF4-FFF2-40B4-BE49-F238E27FC236}">
                      <a16:creationId xmlns:a16="http://schemas.microsoft.com/office/drawing/2014/main" id="{75FD7461-8B7D-4ABE-ADB1-37EE59F2D7DF}"/>
                    </a:ext>
                  </a:extLst>
                </p:cNvPr>
                <p:cNvPicPr/>
                <p:nvPr/>
              </p:nvPicPr>
              <p:blipFill>
                <a:blip r:embed="rId101"/>
                <a:stretch>
                  <a:fillRect/>
                </a:stretch>
              </p:blipFill>
              <p:spPr>
                <a:xfrm>
                  <a:off x="11351157" y="1159365"/>
                  <a:ext cx="160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5" name="Freihand 54">
                  <a:extLst>
                    <a:ext uri="{FF2B5EF4-FFF2-40B4-BE49-F238E27FC236}">
                      <a16:creationId xmlns:a16="http://schemas.microsoft.com/office/drawing/2014/main" id="{91D4F0F2-C556-4D30-A2DF-CC0F857230A0}"/>
                    </a:ext>
                  </a:extLst>
                </p14:cNvPr>
                <p14:cNvContentPartPr/>
                <p14:nvPr/>
              </p14:nvContentPartPr>
              <p14:xfrm>
                <a:off x="11618277" y="1021845"/>
                <a:ext cx="54360" cy="152280"/>
              </p14:xfrm>
            </p:contentPart>
          </mc:Choice>
          <mc:Fallback>
            <p:pic>
              <p:nvPicPr>
                <p:cNvPr id="55" name="Freihand 54">
                  <a:extLst>
                    <a:ext uri="{FF2B5EF4-FFF2-40B4-BE49-F238E27FC236}">
                      <a16:creationId xmlns:a16="http://schemas.microsoft.com/office/drawing/2014/main" id="{91D4F0F2-C556-4D30-A2DF-CC0F857230A0}"/>
                    </a:ext>
                  </a:extLst>
                </p:cNvPr>
                <p:cNvPicPr/>
                <p:nvPr/>
              </p:nvPicPr>
              <p:blipFill>
                <a:blip r:embed="rId103"/>
                <a:stretch>
                  <a:fillRect/>
                </a:stretch>
              </p:blipFill>
              <p:spPr>
                <a:xfrm>
                  <a:off x="11613957" y="1017525"/>
                  <a:ext cx="630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6" name="Freihand 55">
                  <a:extLst>
                    <a:ext uri="{FF2B5EF4-FFF2-40B4-BE49-F238E27FC236}">
                      <a16:creationId xmlns:a16="http://schemas.microsoft.com/office/drawing/2014/main" id="{0DC65E08-5428-4C49-850B-D71DE494DEAB}"/>
                    </a:ext>
                  </a:extLst>
                </p14:cNvPr>
                <p14:cNvContentPartPr/>
                <p14:nvPr/>
              </p14:nvContentPartPr>
              <p14:xfrm>
                <a:off x="11643477" y="1282125"/>
                <a:ext cx="10440" cy="7920"/>
              </p14:xfrm>
            </p:contentPart>
          </mc:Choice>
          <mc:Fallback>
            <p:pic>
              <p:nvPicPr>
                <p:cNvPr id="56" name="Freihand 55">
                  <a:extLst>
                    <a:ext uri="{FF2B5EF4-FFF2-40B4-BE49-F238E27FC236}">
                      <a16:creationId xmlns:a16="http://schemas.microsoft.com/office/drawing/2014/main" id="{0DC65E08-5428-4C49-850B-D71DE494DEAB}"/>
                    </a:ext>
                  </a:extLst>
                </p:cNvPr>
                <p:cNvPicPr/>
                <p:nvPr/>
              </p:nvPicPr>
              <p:blipFill>
                <a:blip r:embed="rId105"/>
                <a:stretch>
                  <a:fillRect/>
                </a:stretch>
              </p:blipFill>
              <p:spPr>
                <a:xfrm>
                  <a:off x="11639157" y="1277805"/>
                  <a:ext cx="19080" cy="1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58" name="Freihand 57">
                <a:extLst>
                  <a:ext uri="{FF2B5EF4-FFF2-40B4-BE49-F238E27FC236}">
                    <a16:creationId xmlns:a16="http://schemas.microsoft.com/office/drawing/2014/main" id="{690ADEAC-37F5-43C1-9A8F-04812103E567}"/>
                  </a:ext>
                </a:extLst>
              </p14:cNvPr>
              <p14:cNvContentPartPr/>
              <p14:nvPr/>
            </p14:nvContentPartPr>
            <p14:xfrm>
              <a:off x="422637" y="1858485"/>
              <a:ext cx="1225440" cy="33120"/>
            </p14:xfrm>
          </p:contentPart>
        </mc:Choice>
        <mc:Fallback>
          <p:pic>
            <p:nvPicPr>
              <p:cNvPr id="58" name="Freihand 57">
                <a:extLst>
                  <a:ext uri="{FF2B5EF4-FFF2-40B4-BE49-F238E27FC236}">
                    <a16:creationId xmlns:a16="http://schemas.microsoft.com/office/drawing/2014/main" id="{690ADEAC-37F5-43C1-9A8F-04812103E567}"/>
                  </a:ext>
                </a:extLst>
              </p:cNvPr>
              <p:cNvPicPr/>
              <p:nvPr/>
            </p:nvPicPr>
            <p:blipFill>
              <a:blip r:embed="rId107"/>
              <a:stretch>
                <a:fillRect/>
              </a:stretch>
            </p:blipFill>
            <p:spPr>
              <a:xfrm>
                <a:off x="418317" y="1854165"/>
                <a:ext cx="1234080" cy="41760"/>
              </a:xfrm>
              <a:prstGeom prst="rect">
                <a:avLst/>
              </a:prstGeom>
            </p:spPr>
          </p:pic>
        </mc:Fallback>
      </mc:AlternateContent>
      <p:grpSp>
        <p:nvGrpSpPr>
          <p:cNvPr id="77" name="Gruppieren 76">
            <a:extLst>
              <a:ext uri="{FF2B5EF4-FFF2-40B4-BE49-F238E27FC236}">
                <a16:creationId xmlns:a16="http://schemas.microsoft.com/office/drawing/2014/main" id="{B94ACA3A-0DF5-462D-8495-85EAB4587FA9}"/>
              </a:ext>
            </a:extLst>
          </p:cNvPr>
          <p:cNvGrpSpPr/>
          <p:nvPr/>
        </p:nvGrpSpPr>
        <p:grpSpPr>
          <a:xfrm>
            <a:off x="869757" y="1298685"/>
            <a:ext cx="1692720" cy="296640"/>
            <a:chOff x="869757" y="1298685"/>
            <a:chExt cx="1692720" cy="296640"/>
          </a:xfrm>
        </p:grpSpPr>
        <mc:AlternateContent xmlns:mc="http://schemas.openxmlformats.org/markup-compatibility/2006">
          <mc:Choice xmlns:p14="http://schemas.microsoft.com/office/powerpoint/2010/main" Requires="p14">
            <p:contentPart p14:bwMode="auto" r:id="rId108">
              <p14:nvContentPartPr>
                <p14:cNvPr id="59" name="Freihand 58">
                  <a:extLst>
                    <a:ext uri="{FF2B5EF4-FFF2-40B4-BE49-F238E27FC236}">
                      <a16:creationId xmlns:a16="http://schemas.microsoft.com/office/drawing/2014/main" id="{546543C2-BFC9-485F-83C8-08190B830D86}"/>
                    </a:ext>
                  </a:extLst>
                </p14:cNvPr>
                <p14:cNvContentPartPr/>
                <p14:nvPr/>
              </p14:nvContentPartPr>
              <p14:xfrm>
                <a:off x="927357" y="1426845"/>
                <a:ext cx="214560" cy="114480"/>
              </p14:xfrm>
            </p:contentPart>
          </mc:Choice>
          <mc:Fallback>
            <p:pic>
              <p:nvPicPr>
                <p:cNvPr id="59" name="Freihand 58">
                  <a:extLst>
                    <a:ext uri="{FF2B5EF4-FFF2-40B4-BE49-F238E27FC236}">
                      <a16:creationId xmlns:a16="http://schemas.microsoft.com/office/drawing/2014/main" id="{546543C2-BFC9-485F-83C8-08190B830D86}"/>
                    </a:ext>
                  </a:extLst>
                </p:cNvPr>
                <p:cNvPicPr/>
                <p:nvPr/>
              </p:nvPicPr>
              <p:blipFill>
                <a:blip r:embed="rId109"/>
                <a:stretch>
                  <a:fillRect/>
                </a:stretch>
              </p:blipFill>
              <p:spPr>
                <a:xfrm>
                  <a:off x="923037" y="1422525"/>
                  <a:ext cx="223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0" name="Freihand 59">
                  <a:extLst>
                    <a:ext uri="{FF2B5EF4-FFF2-40B4-BE49-F238E27FC236}">
                      <a16:creationId xmlns:a16="http://schemas.microsoft.com/office/drawing/2014/main" id="{60D5800E-ABBD-40C9-87D0-62577814C950}"/>
                    </a:ext>
                  </a:extLst>
                </p14:cNvPr>
                <p14:cNvContentPartPr/>
                <p14:nvPr/>
              </p14:nvContentPartPr>
              <p14:xfrm>
                <a:off x="869757" y="1409205"/>
                <a:ext cx="192960" cy="178200"/>
              </p14:xfrm>
            </p:contentPart>
          </mc:Choice>
          <mc:Fallback>
            <p:pic>
              <p:nvPicPr>
                <p:cNvPr id="60" name="Freihand 59">
                  <a:extLst>
                    <a:ext uri="{FF2B5EF4-FFF2-40B4-BE49-F238E27FC236}">
                      <a16:creationId xmlns:a16="http://schemas.microsoft.com/office/drawing/2014/main" id="{60D5800E-ABBD-40C9-87D0-62577814C950}"/>
                    </a:ext>
                  </a:extLst>
                </p:cNvPr>
                <p:cNvPicPr/>
                <p:nvPr/>
              </p:nvPicPr>
              <p:blipFill>
                <a:blip r:embed="rId111"/>
                <a:stretch>
                  <a:fillRect/>
                </a:stretch>
              </p:blipFill>
              <p:spPr>
                <a:xfrm>
                  <a:off x="865437" y="1404885"/>
                  <a:ext cx="201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2" name="Freihand 61">
                  <a:extLst>
                    <a:ext uri="{FF2B5EF4-FFF2-40B4-BE49-F238E27FC236}">
                      <a16:creationId xmlns:a16="http://schemas.microsoft.com/office/drawing/2014/main" id="{2BB305FD-E297-4503-9318-9231F55DA761}"/>
                    </a:ext>
                  </a:extLst>
                </p14:cNvPr>
                <p14:cNvContentPartPr/>
                <p14:nvPr/>
              </p14:nvContentPartPr>
              <p14:xfrm>
                <a:off x="1256037" y="1348725"/>
                <a:ext cx="98280" cy="159480"/>
              </p14:xfrm>
            </p:contentPart>
          </mc:Choice>
          <mc:Fallback>
            <p:pic>
              <p:nvPicPr>
                <p:cNvPr id="62" name="Freihand 61">
                  <a:extLst>
                    <a:ext uri="{FF2B5EF4-FFF2-40B4-BE49-F238E27FC236}">
                      <a16:creationId xmlns:a16="http://schemas.microsoft.com/office/drawing/2014/main" id="{2BB305FD-E297-4503-9318-9231F55DA761}"/>
                    </a:ext>
                  </a:extLst>
                </p:cNvPr>
                <p:cNvPicPr/>
                <p:nvPr/>
              </p:nvPicPr>
              <p:blipFill>
                <a:blip r:embed="rId113"/>
                <a:stretch>
                  <a:fillRect/>
                </a:stretch>
              </p:blipFill>
              <p:spPr>
                <a:xfrm>
                  <a:off x="1251717" y="1344405"/>
                  <a:ext cx="106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3" name="Freihand 62">
                  <a:extLst>
                    <a:ext uri="{FF2B5EF4-FFF2-40B4-BE49-F238E27FC236}">
                      <a16:creationId xmlns:a16="http://schemas.microsoft.com/office/drawing/2014/main" id="{202FBF98-341B-4C0D-975B-2DBB431E29DE}"/>
                    </a:ext>
                  </a:extLst>
                </p14:cNvPr>
                <p14:cNvContentPartPr/>
                <p14:nvPr/>
              </p14:nvContentPartPr>
              <p14:xfrm>
                <a:off x="1365837" y="1360965"/>
                <a:ext cx="16920" cy="54720"/>
              </p14:xfrm>
            </p:contentPart>
          </mc:Choice>
          <mc:Fallback>
            <p:pic>
              <p:nvPicPr>
                <p:cNvPr id="63" name="Freihand 62">
                  <a:extLst>
                    <a:ext uri="{FF2B5EF4-FFF2-40B4-BE49-F238E27FC236}">
                      <a16:creationId xmlns:a16="http://schemas.microsoft.com/office/drawing/2014/main" id="{202FBF98-341B-4C0D-975B-2DBB431E29DE}"/>
                    </a:ext>
                  </a:extLst>
                </p:cNvPr>
                <p:cNvPicPr/>
                <p:nvPr/>
              </p:nvPicPr>
              <p:blipFill>
                <a:blip r:embed="rId115"/>
                <a:stretch>
                  <a:fillRect/>
                </a:stretch>
              </p:blipFill>
              <p:spPr>
                <a:xfrm>
                  <a:off x="1361517" y="1356645"/>
                  <a:ext cx="25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4" name="Freihand 63">
                  <a:extLst>
                    <a:ext uri="{FF2B5EF4-FFF2-40B4-BE49-F238E27FC236}">
                      <a16:creationId xmlns:a16="http://schemas.microsoft.com/office/drawing/2014/main" id="{B63C844A-5ADD-4259-8890-439CDDD834B1}"/>
                    </a:ext>
                  </a:extLst>
                </p14:cNvPr>
                <p14:cNvContentPartPr/>
                <p14:nvPr/>
              </p14:nvContentPartPr>
              <p14:xfrm>
                <a:off x="1382397" y="1360965"/>
                <a:ext cx="360" cy="360"/>
              </p14:xfrm>
            </p:contentPart>
          </mc:Choice>
          <mc:Fallback>
            <p:pic>
              <p:nvPicPr>
                <p:cNvPr id="64" name="Freihand 63">
                  <a:extLst>
                    <a:ext uri="{FF2B5EF4-FFF2-40B4-BE49-F238E27FC236}">
                      <a16:creationId xmlns:a16="http://schemas.microsoft.com/office/drawing/2014/main" id="{B63C844A-5ADD-4259-8890-439CDDD834B1}"/>
                    </a:ext>
                  </a:extLst>
                </p:cNvPr>
                <p:cNvPicPr/>
                <p:nvPr/>
              </p:nvPicPr>
              <p:blipFill>
                <a:blip r:embed="rId117"/>
                <a:stretch>
                  <a:fillRect/>
                </a:stretch>
              </p:blipFill>
              <p:spPr>
                <a:xfrm>
                  <a:off x="1378077" y="1356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5" name="Freihand 64">
                  <a:extLst>
                    <a:ext uri="{FF2B5EF4-FFF2-40B4-BE49-F238E27FC236}">
                      <a16:creationId xmlns:a16="http://schemas.microsoft.com/office/drawing/2014/main" id="{F8EB3C31-605E-4144-AD5B-B6DE3269D808}"/>
                    </a:ext>
                  </a:extLst>
                </p14:cNvPr>
                <p14:cNvContentPartPr/>
                <p14:nvPr/>
              </p14:nvContentPartPr>
              <p14:xfrm>
                <a:off x="1363317" y="1341525"/>
                <a:ext cx="128160" cy="89280"/>
              </p14:xfrm>
            </p:contentPart>
          </mc:Choice>
          <mc:Fallback>
            <p:pic>
              <p:nvPicPr>
                <p:cNvPr id="65" name="Freihand 64">
                  <a:extLst>
                    <a:ext uri="{FF2B5EF4-FFF2-40B4-BE49-F238E27FC236}">
                      <a16:creationId xmlns:a16="http://schemas.microsoft.com/office/drawing/2014/main" id="{F8EB3C31-605E-4144-AD5B-B6DE3269D808}"/>
                    </a:ext>
                  </a:extLst>
                </p:cNvPr>
                <p:cNvPicPr/>
                <p:nvPr/>
              </p:nvPicPr>
              <p:blipFill>
                <a:blip r:embed="rId119"/>
                <a:stretch>
                  <a:fillRect/>
                </a:stretch>
              </p:blipFill>
              <p:spPr>
                <a:xfrm>
                  <a:off x="1358997" y="1337205"/>
                  <a:ext cx="136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6" name="Freihand 65">
                  <a:extLst>
                    <a:ext uri="{FF2B5EF4-FFF2-40B4-BE49-F238E27FC236}">
                      <a16:creationId xmlns:a16="http://schemas.microsoft.com/office/drawing/2014/main" id="{B6B7D420-0983-458D-8F2B-4CA635A659BA}"/>
                    </a:ext>
                  </a:extLst>
                </p14:cNvPr>
                <p14:cNvContentPartPr/>
                <p14:nvPr/>
              </p14:nvContentPartPr>
              <p14:xfrm>
                <a:off x="1499037" y="1353405"/>
                <a:ext cx="64800" cy="63720"/>
              </p14:xfrm>
            </p:contentPart>
          </mc:Choice>
          <mc:Fallback>
            <p:pic>
              <p:nvPicPr>
                <p:cNvPr id="66" name="Freihand 65">
                  <a:extLst>
                    <a:ext uri="{FF2B5EF4-FFF2-40B4-BE49-F238E27FC236}">
                      <a16:creationId xmlns:a16="http://schemas.microsoft.com/office/drawing/2014/main" id="{B6B7D420-0983-458D-8F2B-4CA635A659BA}"/>
                    </a:ext>
                  </a:extLst>
                </p:cNvPr>
                <p:cNvPicPr/>
                <p:nvPr/>
              </p:nvPicPr>
              <p:blipFill>
                <a:blip r:embed="rId121"/>
                <a:stretch>
                  <a:fillRect/>
                </a:stretch>
              </p:blipFill>
              <p:spPr>
                <a:xfrm>
                  <a:off x="1494717" y="1349085"/>
                  <a:ext cx="73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7" name="Freihand 66">
                  <a:extLst>
                    <a:ext uri="{FF2B5EF4-FFF2-40B4-BE49-F238E27FC236}">
                      <a16:creationId xmlns:a16="http://schemas.microsoft.com/office/drawing/2014/main" id="{D042CD75-8206-47CF-8E6D-7F1637E32952}"/>
                    </a:ext>
                  </a:extLst>
                </p14:cNvPr>
                <p14:cNvContentPartPr/>
                <p14:nvPr/>
              </p14:nvContentPartPr>
              <p14:xfrm>
                <a:off x="1597677" y="1372485"/>
                <a:ext cx="1440" cy="72720"/>
              </p14:xfrm>
            </p:contentPart>
          </mc:Choice>
          <mc:Fallback>
            <p:pic>
              <p:nvPicPr>
                <p:cNvPr id="67" name="Freihand 66">
                  <a:extLst>
                    <a:ext uri="{FF2B5EF4-FFF2-40B4-BE49-F238E27FC236}">
                      <a16:creationId xmlns:a16="http://schemas.microsoft.com/office/drawing/2014/main" id="{D042CD75-8206-47CF-8E6D-7F1637E32952}"/>
                    </a:ext>
                  </a:extLst>
                </p:cNvPr>
                <p:cNvPicPr/>
                <p:nvPr/>
              </p:nvPicPr>
              <p:blipFill>
                <a:blip r:embed="rId123"/>
                <a:stretch>
                  <a:fillRect/>
                </a:stretch>
              </p:blipFill>
              <p:spPr>
                <a:xfrm>
                  <a:off x="1593357" y="1368165"/>
                  <a:ext cx="10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8" name="Freihand 67">
                  <a:extLst>
                    <a:ext uri="{FF2B5EF4-FFF2-40B4-BE49-F238E27FC236}">
                      <a16:creationId xmlns:a16="http://schemas.microsoft.com/office/drawing/2014/main" id="{5623C416-C1A1-4CF9-8866-E26F7E8A4F0C}"/>
                    </a:ext>
                  </a:extLst>
                </p14:cNvPr>
                <p14:cNvContentPartPr/>
                <p14:nvPr/>
              </p14:nvContentPartPr>
              <p14:xfrm>
                <a:off x="1643757" y="1314165"/>
                <a:ext cx="123120" cy="96120"/>
              </p14:xfrm>
            </p:contentPart>
          </mc:Choice>
          <mc:Fallback>
            <p:pic>
              <p:nvPicPr>
                <p:cNvPr id="68" name="Freihand 67">
                  <a:extLst>
                    <a:ext uri="{FF2B5EF4-FFF2-40B4-BE49-F238E27FC236}">
                      <a16:creationId xmlns:a16="http://schemas.microsoft.com/office/drawing/2014/main" id="{5623C416-C1A1-4CF9-8866-E26F7E8A4F0C}"/>
                    </a:ext>
                  </a:extLst>
                </p:cNvPr>
                <p:cNvPicPr/>
                <p:nvPr/>
              </p:nvPicPr>
              <p:blipFill>
                <a:blip r:embed="rId125"/>
                <a:stretch>
                  <a:fillRect/>
                </a:stretch>
              </p:blipFill>
              <p:spPr>
                <a:xfrm>
                  <a:off x="1639437" y="1309845"/>
                  <a:ext cx="131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9" name="Freihand 68">
                  <a:extLst>
                    <a:ext uri="{FF2B5EF4-FFF2-40B4-BE49-F238E27FC236}">
                      <a16:creationId xmlns:a16="http://schemas.microsoft.com/office/drawing/2014/main" id="{23799F92-6759-48D5-BB45-379D32A893A7}"/>
                    </a:ext>
                  </a:extLst>
                </p14:cNvPr>
                <p14:cNvContentPartPr/>
                <p14:nvPr/>
              </p14:nvContentPartPr>
              <p14:xfrm>
                <a:off x="1753197" y="1298685"/>
                <a:ext cx="232200" cy="137880"/>
              </p14:xfrm>
            </p:contentPart>
          </mc:Choice>
          <mc:Fallback>
            <p:pic>
              <p:nvPicPr>
                <p:cNvPr id="69" name="Freihand 68">
                  <a:extLst>
                    <a:ext uri="{FF2B5EF4-FFF2-40B4-BE49-F238E27FC236}">
                      <a16:creationId xmlns:a16="http://schemas.microsoft.com/office/drawing/2014/main" id="{23799F92-6759-48D5-BB45-379D32A893A7}"/>
                    </a:ext>
                  </a:extLst>
                </p:cNvPr>
                <p:cNvPicPr/>
                <p:nvPr/>
              </p:nvPicPr>
              <p:blipFill>
                <a:blip r:embed="rId127"/>
                <a:stretch>
                  <a:fillRect/>
                </a:stretch>
              </p:blipFill>
              <p:spPr>
                <a:xfrm>
                  <a:off x="1748877" y="1294365"/>
                  <a:ext cx="240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0" name="Freihand 69">
                  <a:extLst>
                    <a:ext uri="{FF2B5EF4-FFF2-40B4-BE49-F238E27FC236}">
                      <a16:creationId xmlns:a16="http://schemas.microsoft.com/office/drawing/2014/main" id="{4EDE4D4A-F219-4394-A026-C7588FF3010D}"/>
                    </a:ext>
                  </a:extLst>
                </p14:cNvPr>
                <p14:cNvContentPartPr/>
                <p14:nvPr/>
              </p14:nvContentPartPr>
              <p14:xfrm>
                <a:off x="2111757" y="1315605"/>
                <a:ext cx="195840" cy="172080"/>
              </p14:xfrm>
            </p:contentPart>
          </mc:Choice>
          <mc:Fallback>
            <p:pic>
              <p:nvPicPr>
                <p:cNvPr id="70" name="Freihand 69">
                  <a:extLst>
                    <a:ext uri="{FF2B5EF4-FFF2-40B4-BE49-F238E27FC236}">
                      <a16:creationId xmlns:a16="http://schemas.microsoft.com/office/drawing/2014/main" id="{4EDE4D4A-F219-4394-A026-C7588FF3010D}"/>
                    </a:ext>
                  </a:extLst>
                </p:cNvPr>
                <p:cNvPicPr/>
                <p:nvPr/>
              </p:nvPicPr>
              <p:blipFill>
                <a:blip r:embed="rId129"/>
                <a:stretch>
                  <a:fillRect/>
                </a:stretch>
              </p:blipFill>
              <p:spPr>
                <a:xfrm>
                  <a:off x="2107437" y="1311285"/>
                  <a:ext cx="2044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1" name="Freihand 70">
                  <a:extLst>
                    <a:ext uri="{FF2B5EF4-FFF2-40B4-BE49-F238E27FC236}">
                      <a16:creationId xmlns:a16="http://schemas.microsoft.com/office/drawing/2014/main" id="{1B825901-EC70-4B67-B388-C6CEE9770BAE}"/>
                    </a:ext>
                  </a:extLst>
                </p14:cNvPr>
                <p14:cNvContentPartPr/>
                <p14:nvPr/>
              </p14:nvContentPartPr>
              <p14:xfrm>
                <a:off x="2378517" y="1329645"/>
                <a:ext cx="183960" cy="101880"/>
              </p14:xfrm>
            </p:contentPart>
          </mc:Choice>
          <mc:Fallback>
            <p:pic>
              <p:nvPicPr>
                <p:cNvPr id="71" name="Freihand 70">
                  <a:extLst>
                    <a:ext uri="{FF2B5EF4-FFF2-40B4-BE49-F238E27FC236}">
                      <a16:creationId xmlns:a16="http://schemas.microsoft.com/office/drawing/2014/main" id="{1B825901-EC70-4B67-B388-C6CEE9770BAE}"/>
                    </a:ext>
                  </a:extLst>
                </p:cNvPr>
                <p:cNvPicPr/>
                <p:nvPr/>
              </p:nvPicPr>
              <p:blipFill>
                <a:blip r:embed="rId131"/>
                <a:stretch>
                  <a:fillRect/>
                </a:stretch>
              </p:blipFill>
              <p:spPr>
                <a:xfrm>
                  <a:off x="2374197" y="1325325"/>
                  <a:ext cx="192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2" name="Freihand 71">
                  <a:extLst>
                    <a:ext uri="{FF2B5EF4-FFF2-40B4-BE49-F238E27FC236}">
                      <a16:creationId xmlns:a16="http://schemas.microsoft.com/office/drawing/2014/main" id="{46FAEDCF-1A8C-43D6-9CAE-3C5EBC99548F}"/>
                    </a:ext>
                  </a:extLst>
                </p14:cNvPr>
                <p14:cNvContentPartPr/>
                <p14:nvPr/>
              </p14:nvContentPartPr>
              <p14:xfrm>
                <a:off x="2144877" y="1484445"/>
                <a:ext cx="4680" cy="93600"/>
              </p14:xfrm>
            </p:contentPart>
          </mc:Choice>
          <mc:Fallback>
            <p:pic>
              <p:nvPicPr>
                <p:cNvPr id="72" name="Freihand 71">
                  <a:extLst>
                    <a:ext uri="{FF2B5EF4-FFF2-40B4-BE49-F238E27FC236}">
                      <a16:creationId xmlns:a16="http://schemas.microsoft.com/office/drawing/2014/main" id="{46FAEDCF-1A8C-43D6-9CAE-3C5EBC99548F}"/>
                    </a:ext>
                  </a:extLst>
                </p:cNvPr>
                <p:cNvPicPr/>
                <p:nvPr/>
              </p:nvPicPr>
              <p:blipFill>
                <a:blip r:embed="rId133"/>
                <a:stretch>
                  <a:fillRect/>
                </a:stretch>
              </p:blipFill>
              <p:spPr>
                <a:xfrm>
                  <a:off x="2140557" y="1480125"/>
                  <a:ext cx="13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3" name="Freihand 72">
                  <a:extLst>
                    <a:ext uri="{FF2B5EF4-FFF2-40B4-BE49-F238E27FC236}">
                      <a16:creationId xmlns:a16="http://schemas.microsoft.com/office/drawing/2014/main" id="{48029EB6-C39A-4B93-B170-AB606365F400}"/>
                    </a:ext>
                  </a:extLst>
                </p14:cNvPr>
                <p14:cNvContentPartPr/>
                <p14:nvPr/>
              </p14:nvContentPartPr>
              <p14:xfrm>
                <a:off x="2128677" y="1481205"/>
                <a:ext cx="144720" cy="44640"/>
              </p14:xfrm>
            </p:contentPart>
          </mc:Choice>
          <mc:Fallback>
            <p:pic>
              <p:nvPicPr>
                <p:cNvPr id="73" name="Freihand 72">
                  <a:extLst>
                    <a:ext uri="{FF2B5EF4-FFF2-40B4-BE49-F238E27FC236}">
                      <a16:creationId xmlns:a16="http://schemas.microsoft.com/office/drawing/2014/main" id="{48029EB6-C39A-4B93-B170-AB606365F400}"/>
                    </a:ext>
                  </a:extLst>
                </p:cNvPr>
                <p:cNvPicPr/>
                <p:nvPr/>
              </p:nvPicPr>
              <p:blipFill>
                <a:blip r:embed="rId135"/>
                <a:stretch>
                  <a:fillRect/>
                </a:stretch>
              </p:blipFill>
              <p:spPr>
                <a:xfrm>
                  <a:off x="2124357" y="1476885"/>
                  <a:ext cx="1533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4" name="Freihand 73">
                  <a:extLst>
                    <a:ext uri="{FF2B5EF4-FFF2-40B4-BE49-F238E27FC236}">
                      <a16:creationId xmlns:a16="http://schemas.microsoft.com/office/drawing/2014/main" id="{37CE3C1D-F448-4CB5-AF4D-EF146E935CD7}"/>
                    </a:ext>
                  </a:extLst>
                </p14:cNvPr>
                <p14:cNvContentPartPr/>
                <p14:nvPr/>
              </p14:nvContentPartPr>
              <p14:xfrm>
                <a:off x="2149197" y="1541685"/>
                <a:ext cx="146880" cy="47160"/>
              </p14:xfrm>
            </p:contentPart>
          </mc:Choice>
          <mc:Fallback>
            <p:pic>
              <p:nvPicPr>
                <p:cNvPr id="74" name="Freihand 73">
                  <a:extLst>
                    <a:ext uri="{FF2B5EF4-FFF2-40B4-BE49-F238E27FC236}">
                      <a16:creationId xmlns:a16="http://schemas.microsoft.com/office/drawing/2014/main" id="{37CE3C1D-F448-4CB5-AF4D-EF146E935CD7}"/>
                    </a:ext>
                  </a:extLst>
                </p:cNvPr>
                <p:cNvPicPr/>
                <p:nvPr/>
              </p:nvPicPr>
              <p:blipFill>
                <a:blip r:embed="rId137"/>
                <a:stretch>
                  <a:fillRect/>
                </a:stretch>
              </p:blipFill>
              <p:spPr>
                <a:xfrm>
                  <a:off x="2144877" y="1537365"/>
                  <a:ext cx="155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5" name="Freihand 74">
                  <a:extLst>
                    <a:ext uri="{FF2B5EF4-FFF2-40B4-BE49-F238E27FC236}">
                      <a16:creationId xmlns:a16="http://schemas.microsoft.com/office/drawing/2014/main" id="{1D2ADC79-7C63-4EB6-964C-51194B3807E9}"/>
                    </a:ext>
                  </a:extLst>
                </p14:cNvPr>
                <p14:cNvContentPartPr/>
                <p14:nvPr/>
              </p14:nvContentPartPr>
              <p14:xfrm>
                <a:off x="2265117" y="1489125"/>
                <a:ext cx="176040" cy="85320"/>
              </p14:xfrm>
            </p:contentPart>
          </mc:Choice>
          <mc:Fallback>
            <p:pic>
              <p:nvPicPr>
                <p:cNvPr id="75" name="Freihand 74">
                  <a:extLst>
                    <a:ext uri="{FF2B5EF4-FFF2-40B4-BE49-F238E27FC236}">
                      <a16:creationId xmlns:a16="http://schemas.microsoft.com/office/drawing/2014/main" id="{1D2ADC79-7C63-4EB6-964C-51194B3807E9}"/>
                    </a:ext>
                  </a:extLst>
                </p:cNvPr>
                <p:cNvPicPr/>
                <p:nvPr/>
              </p:nvPicPr>
              <p:blipFill>
                <a:blip r:embed="rId139"/>
                <a:stretch>
                  <a:fillRect/>
                </a:stretch>
              </p:blipFill>
              <p:spPr>
                <a:xfrm>
                  <a:off x="2260797" y="1484805"/>
                  <a:ext cx="184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6" name="Freihand 75">
                  <a:extLst>
                    <a:ext uri="{FF2B5EF4-FFF2-40B4-BE49-F238E27FC236}">
                      <a16:creationId xmlns:a16="http://schemas.microsoft.com/office/drawing/2014/main" id="{5E489451-E0DA-4AFD-B0CD-14A4FB88BAEF}"/>
                    </a:ext>
                  </a:extLst>
                </p14:cNvPr>
                <p14:cNvContentPartPr/>
                <p14:nvPr/>
              </p14:nvContentPartPr>
              <p14:xfrm>
                <a:off x="2360517" y="1469685"/>
                <a:ext cx="151920" cy="125640"/>
              </p14:xfrm>
            </p:contentPart>
          </mc:Choice>
          <mc:Fallback>
            <p:pic>
              <p:nvPicPr>
                <p:cNvPr id="76" name="Freihand 75">
                  <a:extLst>
                    <a:ext uri="{FF2B5EF4-FFF2-40B4-BE49-F238E27FC236}">
                      <a16:creationId xmlns:a16="http://schemas.microsoft.com/office/drawing/2014/main" id="{5E489451-E0DA-4AFD-B0CD-14A4FB88BAEF}"/>
                    </a:ext>
                  </a:extLst>
                </p:cNvPr>
                <p:cNvPicPr/>
                <p:nvPr/>
              </p:nvPicPr>
              <p:blipFill>
                <a:blip r:embed="rId141"/>
                <a:stretch>
                  <a:fillRect/>
                </a:stretch>
              </p:blipFill>
              <p:spPr>
                <a:xfrm>
                  <a:off x="2356197" y="1465365"/>
                  <a:ext cx="160560" cy="13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2">
            <p14:nvContentPartPr>
              <p14:cNvPr id="78" name="Freihand 77">
                <a:extLst>
                  <a:ext uri="{FF2B5EF4-FFF2-40B4-BE49-F238E27FC236}">
                    <a16:creationId xmlns:a16="http://schemas.microsoft.com/office/drawing/2014/main" id="{B536DF51-0F38-47D6-9BD5-D3DCFA5701DE}"/>
                  </a:ext>
                </a:extLst>
              </p14:cNvPr>
              <p14:cNvContentPartPr/>
              <p14:nvPr/>
            </p14:nvContentPartPr>
            <p14:xfrm>
              <a:off x="1797477" y="1728525"/>
              <a:ext cx="2487960" cy="130320"/>
            </p14:xfrm>
          </p:contentPart>
        </mc:Choice>
        <mc:Fallback>
          <p:pic>
            <p:nvPicPr>
              <p:cNvPr id="78" name="Freihand 77">
                <a:extLst>
                  <a:ext uri="{FF2B5EF4-FFF2-40B4-BE49-F238E27FC236}">
                    <a16:creationId xmlns:a16="http://schemas.microsoft.com/office/drawing/2014/main" id="{B536DF51-0F38-47D6-9BD5-D3DCFA5701DE}"/>
                  </a:ext>
                </a:extLst>
              </p:cNvPr>
              <p:cNvPicPr/>
              <p:nvPr/>
            </p:nvPicPr>
            <p:blipFill>
              <a:blip r:embed="rId143"/>
              <a:stretch>
                <a:fillRect/>
              </a:stretch>
            </p:blipFill>
            <p:spPr>
              <a:xfrm>
                <a:off x="1793157" y="1724205"/>
                <a:ext cx="2496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9" name="Freihand 78">
                <a:extLst>
                  <a:ext uri="{FF2B5EF4-FFF2-40B4-BE49-F238E27FC236}">
                    <a16:creationId xmlns:a16="http://schemas.microsoft.com/office/drawing/2014/main" id="{E524DC61-E782-4202-90B8-46FE4BD7B5AB}"/>
                  </a:ext>
                </a:extLst>
              </p14:cNvPr>
              <p14:cNvContentPartPr/>
              <p14:nvPr/>
            </p14:nvContentPartPr>
            <p14:xfrm>
              <a:off x="199077" y="2127765"/>
              <a:ext cx="10295640" cy="772200"/>
            </p14:xfrm>
          </p:contentPart>
        </mc:Choice>
        <mc:Fallback>
          <p:pic>
            <p:nvPicPr>
              <p:cNvPr id="79" name="Freihand 78">
                <a:extLst>
                  <a:ext uri="{FF2B5EF4-FFF2-40B4-BE49-F238E27FC236}">
                    <a16:creationId xmlns:a16="http://schemas.microsoft.com/office/drawing/2014/main" id="{E524DC61-E782-4202-90B8-46FE4BD7B5AB}"/>
                  </a:ext>
                </a:extLst>
              </p:cNvPr>
              <p:cNvPicPr/>
              <p:nvPr/>
            </p:nvPicPr>
            <p:blipFill>
              <a:blip r:embed="rId145"/>
              <a:stretch>
                <a:fillRect/>
              </a:stretch>
            </p:blipFill>
            <p:spPr>
              <a:xfrm>
                <a:off x="194757" y="2123445"/>
                <a:ext cx="10304280" cy="780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0" name="Freihand 79">
                <a:extLst>
                  <a:ext uri="{FF2B5EF4-FFF2-40B4-BE49-F238E27FC236}">
                    <a16:creationId xmlns:a16="http://schemas.microsoft.com/office/drawing/2014/main" id="{6E40150D-B64F-425A-94E4-7CD2B75E12DF}"/>
                  </a:ext>
                </a:extLst>
              </p14:cNvPr>
              <p14:cNvContentPartPr/>
              <p14:nvPr/>
            </p14:nvContentPartPr>
            <p14:xfrm>
              <a:off x="5631837" y="1673805"/>
              <a:ext cx="1708200" cy="516240"/>
            </p14:xfrm>
          </p:contentPart>
        </mc:Choice>
        <mc:Fallback>
          <p:pic>
            <p:nvPicPr>
              <p:cNvPr id="80" name="Freihand 79">
                <a:extLst>
                  <a:ext uri="{FF2B5EF4-FFF2-40B4-BE49-F238E27FC236}">
                    <a16:creationId xmlns:a16="http://schemas.microsoft.com/office/drawing/2014/main" id="{6E40150D-B64F-425A-94E4-7CD2B75E12DF}"/>
                  </a:ext>
                </a:extLst>
              </p:cNvPr>
              <p:cNvPicPr/>
              <p:nvPr/>
            </p:nvPicPr>
            <p:blipFill>
              <a:blip r:embed="rId147"/>
              <a:stretch>
                <a:fillRect/>
              </a:stretch>
            </p:blipFill>
            <p:spPr>
              <a:xfrm>
                <a:off x="5627517" y="1669485"/>
                <a:ext cx="1716840" cy="524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1" name="Freihand 80">
                <a:extLst>
                  <a:ext uri="{FF2B5EF4-FFF2-40B4-BE49-F238E27FC236}">
                    <a16:creationId xmlns:a16="http://schemas.microsoft.com/office/drawing/2014/main" id="{ED425616-A3C6-41BA-A322-65ACBCF171FA}"/>
                  </a:ext>
                </a:extLst>
              </p14:cNvPr>
              <p14:cNvContentPartPr/>
              <p14:nvPr/>
            </p14:nvContentPartPr>
            <p14:xfrm>
              <a:off x="390957" y="3166725"/>
              <a:ext cx="5129640" cy="133920"/>
            </p14:xfrm>
          </p:contentPart>
        </mc:Choice>
        <mc:Fallback>
          <p:pic>
            <p:nvPicPr>
              <p:cNvPr id="81" name="Freihand 80">
                <a:extLst>
                  <a:ext uri="{FF2B5EF4-FFF2-40B4-BE49-F238E27FC236}">
                    <a16:creationId xmlns:a16="http://schemas.microsoft.com/office/drawing/2014/main" id="{ED425616-A3C6-41BA-A322-65ACBCF171FA}"/>
                  </a:ext>
                </a:extLst>
              </p:cNvPr>
              <p:cNvPicPr/>
              <p:nvPr/>
            </p:nvPicPr>
            <p:blipFill>
              <a:blip r:embed="rId149"/>
              <a:stretch>
                <a:fillRect/>
              </a:stretch>
            </p:blipFill>
            <p:spPr>
              <a:xfrm>
                <a:off x="386637" y="3162405"/>
                <a:ext cx="5138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2" name="Freihand 81">
                <a:extLst>
                  <a:ext uri="{FF2B5EF4-FFF2-40B4-BE49-F238E27FC236}">
                    <a16:creationId xmlns:a16="http://schemas.microsoft.com/office/drawing/2014/main" id="{3033FC6D-2199-4F01-912C-B70246DC1F5D}"/>
                  </a:ext>
                </a:extLst>
              </p14:cNvPr>
              <p14:cNvContentPartPr/>
              <p14:nvPr/>
            </p14:nvContentPartPr>
            <p14:xfrm>
              <a:off x="4989957" y="4131165"/>
              <a:ext cx="1073520" cy="40320"/>
            </p14:xfrm>
          </p:contentPart>
        </mc:Choice>
        <mc:Fallback>
          <p:pic>
            <p:nvPicPr>
              <p:cNvPr id="82" name="Freihand 81">
                <a:extLst>
                  <a:ext uri="{FF2B5EF4-FFF2-40B4-BE49-F238E27FC236}">
                    <a16:creationId xmlns:a16="http://schemas.microsoft.com/office/drawing/2014/main" id="{3033FC6D-2199-4F01-912C-B70246DC1F5D}"/>
                  </a:ext>
                </a:extLst>
              </p:cNvPr>
              <p:cNvPicPr/>
              <p:nvPr/>
            </p:nvPicPr>
            <p:blipFill>
              <a:blip r:embed="rId151"/>
              <a:stretch>
                <a:fillRect/>
              </a:stretch>
            </p:blipFill>
            <p:spPr>
              <a:xfrm>
                <a:off x="4985637" y="4126845"/>
                <a:ext cx="1082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3" name="Freihand 82">
                <a:extLst>
                  <a:ext uri="{FF2B5EF4-FFF2-40B4-BE49-F238E27FC236}">
                    <a16:creationId xmlns:a16="http://schemas.microsoft.com/office/drawing/2014/main" id="{9DCC5E7E-01CB-4045-AC5A-1D3E269F7ADC}"/>
                  </a:ext>
                </a:extLst>
              </p14:cNvPr>
              <p14:cNvContentPartPr/>
              <p14:nvPr/>
            </p14:nvContentPartPr>
            <p14:xfrm>
              <a:off x="3876117" y="4121085"/>
              <a:ext cx="1450800" cy="30600"/>
            </p14:xfrm>
          </p:contentPart>
        </mc:Choice>
        <mc:Fallback>
          <p:pic>
            <p:nvPicPr>
              <p:cNvPr id="83" name="Freihand 82">
                <a:extLst>
                  <a:ext uri="{FF2B5EF4-FFF2-40B4-BE49-F238E27FC236}">
                    <a16:creationId xmlns:a16="http://schemas.microsoft.com/office/drawing/2014/main" id="{9DCC5E7E-01CB-4045-AC5A-1D3E269F7ADC}"/>
                  </a:ext>
                </a:extLst>
              </p:cNvPr>
              <p:cNvPicPr/>
              <p:nvPr/>
            </p:nvPicPr>
            <p:blipFill>
              <a:blip r:embed="rId153"/>
              <a:stretch>
                <a:fillRect/>
              </a:stretch>
            </p:blipFill>
            <p:spPr>
              <a:xfrm>
                <a:off x="3871797" y="4116765"/>
                <a:ext cx="1459440" cy="39240"/>
              </a:xfrm>
              <a:prstGeom prst="rect">
                <a:avLst/>
              </a:prstGeom>
            </p:spPr>
          </p:pic>
        </mc:Fallback>
      </mc:AlternateContent>
      <p:grpSp>
        <p:nvGrpSpPr>
          <p:cNvPr id="88" name="Gruppieren 87">
            <a:extLst>
              <a:ext uri="{FF2B5EF4-FFF2-40B4-BE49-F238E27FC236}">
                <a16:creationId xmlns:a16="http://schemas.microsoft.com/office/drawing/2014/main" id="{B61764D3-B062-4A61-A15E-DED15BF64F5B}"/>
              </a:ext>
            </a:extLst>
          </p:cNvPr>
          <p:cNvGrpSpPr/>
          <p:nvPr/>
        </p:nvGrpSpPr>
        <p:grpSpPr>
          <a:xfrm>
            <a:off x="3817077" y="3830925"/>
            <a:ext cx="1832040" cy="579240"/>
            <a:chOff x="3817077" y="3830925"/>
            <a:chExt cx="1832040" cy="579240"/>
          </a:xfrm>
        </p:grpSpPr>
        <mc:AlternateContent xmlns:mc="http://schemas.openxmlformats.org/markup-compatibility/2006">
          <mc:Choice xmlns:p14="http://schemas.microsoft.com/office/powerpoint/2010/main" Requires="p14">
            <p:contentPart p14:bwMode="auto" r:id="rId154">
              <p14:nvContentPartPr>
                <p14:cNvPr id="84" name="Freihand 83">
                  <a:extLst>
                    <a:ext uri="{FF2B5EF4-FFF2-40B4-BE49-F238E27FC236}">
                      <a16:creationId xmlns:a16="http://schemas.microsoft.com/office/drawing/2014/main" id="{11CD5ED0-755A-4FF8-A131-5F407851C57B}"/>
                    </a:ext>
                  </a:extLst>
                </p14:cNvPr>
                <p14:cNvContentPartPr/>
                <p14:nvPr/>
              </p14:nvContentPartPr>
              <p14:xfrm>
                <a:off x="3889437" y="3838485"/>
                <a:ext cx="1759680" cy="384840"/>
              </p14:xfrm>
            </p:contentPart>
          </mc:Choice>
          <mc:Fallback>
            <p:pic>
              <p:nvPicPr>
                <p:cNvPr id="84" name="Freihand 83">
                  <a:extLst>
                    <a:ext uri="{FF2B5EF4-FFF2-40B4-BE49-F238E27FC236}">
                      <a16:creationId xmlns:a16="http://schemas.microsoft.com/office/drawing/2014/main" id="{11CD5ED0-755A-4FF8-A131-5F407851C57B}"/>
                    </a:ext>
                  </a:extLst>
                </p:cNvPr>
                <p:cNvPicPr/>
                <p:nvPr/>
              </p:nvPicPr>
              <p:blipFill>
                <a:blip r:embed="rId155"/>
                <a:stretch>
                  <a:fillRect/>
                </a:stretch>
              </p:blipFill>
              <p:spPr>
                <a:xfrm>
                  <a:off x="3885117" y="3834165"/>
                  <a:ext cx="176832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5" name="Freihand 84">
                  <a:extLst>
                    <a:ext uri="{FF2B5EF4-FFF2-40B4-BE49-F238E27FC236}">
                      <a16:creationId xmlns:a16="http://schemas.microsoft.com/office/drawing/2014/main" id="{41B0B797-51D7-4592-8326-481EE2E8877F}"/>
                    </a:ext>
                  </a:extLst>
                </p14:cNvPr>
                <p14:cNvContentPartPr/>
                <p14:nvPr/>
              </p14:nvContentPartPr>
              <p14:xfrm>
                <a:off x="4010397" y="3830925"/>
                <a:ext cx="1285920" cy="237240"/>
              </p14:xfrm>
            </p:contentPart>
          </mc:Choice>
          <mc:Fallback>
            <p:pic>
              <p:nvPicPr>
                <p:cNvPr id="85" name="Freihand 84">
                  <a:extLst>
                    <a:ext uri="{FF2B5EF4-FFF2-40B4-BE49-F238E27FC236}">
                      <a16:creationId xmlns:a16="http://schemas.microsoft.com/office/drawing/2014/main" id="{41B0B797-51D7-4592-8326-481EE2E8877F}"/>
                    </a:ext>
                  </a:extLst>
                </p:cNvPr>
                <p:cNvPicPr/>
                <p:nvPr/>
              </p:nvPicPr>
              <p:blipFill>
                <a:blip r:embed="rId157"/>
                <a:stretch>
                  <a:fillRect/>
                </a:stretch>
              </p:blipFill>
              <p:spPr>
                <a:xfrm>
                  <a:off x="4006077" y="3826605"/>
                  <a:ext cx="12945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7" name="Freihand 86">
                  <a:extLst>
                    <a:ext uri="{FF2B5EF4-FFF2-40B4-BE49-F238E27FC236}">
                      <a16:creationId xmlns:a16="http://schemas.microsoft.com/office/drawing/2014/main" id="{84B3393C-2003-4668-9D09-E9320E796888}"/>
                    </a:ext>
                  </a:extLst>
                </p14:cNvPr>
                <p14:cNvContentPartPr/>
                <p14:nvPr/>
              </p14:nvContentPartPr>
              <p14:xfrm>
                <a:off x="3817077" y="3913005"/>
                <a:ext cx="1784880" cy="497160"/>
              </p14:xfrm>
            </p:contentPart>
          </mc:Choice>
          <mc:Fallback>
            <p:pic>
              <p:nvPicPr>
                <p:cNvPr id="87" name="Freihand 86">
                  <a:extLst>
                    <a:ext uri="{FF2B5EF4-FFF2-40B4-BE49-F238E27FC236}">
                      <a16:creationId xmlns:a16="http://schemas.microsoft.com/office/drawing/2014/main" id="{84B3393C-2003-4668-9D09-E9320E796888}"/>
                    </a:ext>
                  </a:extLst>
                </p:cNvPr>
                <p:cNvPicPr/>
                <p:nvPr/>
              </p:nvPicPr>
              <p:blipFill>
                <a:blip r:embed="rId159"/>
                <a:stretch>
                  <a:fillRect/>
                </a:stretch>
              </p:blipFill>
              <p:spPr>
                <a:xfrm>
                  <a:off x="3812757" y="3908685"/>
                  <a:ext cx="1793520" cy="505800"/>
                </a:xfrm>
                <a:prstGeom prst="rect">
                  <a:avLst/>
                </a:prstGeom>
              </p:spPr>
            </p:pic>
          </mc:Fallback>
        </mc:AlternateContent>
      </p:grpSp>
      <p:grpSp>
        <p:nvGrpSpPr>
          <p:cNvPr id="93" name="Gruppieren 92">
            <a:extLst>
              <a:ext uri="{FF2B5EF4-FFF2-40B4-BE49-F238E27FC236}">
                <a16:creationId xmlns:a16="http://schemas.microsoft.com/office/drawing/2014/main" id="{D66E04C0-0836-4568-ADE6-A6DC6286B8E7}"/>
              </a:ext>
            </a:extLst>
          </p:cNvPr>
          <p:cNvGrpSpPr/>
          <p:nvPr/>
        </p:nvGrpSpPr>
        <p:grpSpPr>
          <a:xfrm>
            <a:off x="976677" y="4969245"/>
            <a:ext cx="7197120" cy="750600"/>
            <a:chOff x="976677" y="4969245"/>
            <a:chExt cx="7197120" cy="750600"/>
          </a:xfrm>
        </p:grpSpPr>
        <mc:AlternateContent xmlns:mc="http://schemas.openxmlformats.org/markup-compatibility/2006">
          <mc:Choice xmlns:p14="http://schemas.microsoft.com/office/powerpoint/2010/main" Requires="p14">
            <p:contentPart p14:bwMode="auto" r:id="rId160">
              <p14:nvContentPartPr>
                <p14:cNvPr id="89" name="Freihand 88">
                  <a:extLst>
                    <a:ext uri="{FF2B5EF4-FFF2-40B4-BE49-F238E27FC236}">
                      <a16:creationId xmlns:a16="http://schemas.microsoft.com/office/drawing/2014/main" id="{6C556791-D038-4401-93F9-C67C7B59C682}"/>
                    </a:ext>
                  </a:extLst>
                </p14:cNvPr>
                <p14:cNvContentPartPr/>
                <p14:nvPr/>
              </p14:nvContentPartPr>
              <p14:xfrm>
                <a:off x="976677" y="5136645"/>
                <a:ext cx="5803920" cy="583200"/>
              </p14:xfrm>
            </p:contentPart>
          </mc:Choice>
          <mc:Fallback>
            <p:pic>
              <p:nvPicPr>
                <p:cNvPr id="89" name="Freihand 88">
                  <a:extLst>
                    <a:ext uri="{FF2B5EF4-FFF2-40B4-BE49-F238E27FC236}">
                      <a16:creationId xmlns:a16="http://schemas.microsoft.com/office/drawing/2014/main" id="{6C556791-D038-4401-93F9-C67C7B59C682}"/>
                    </a:ext>
                  </a:extLst>
                </p:cNvPr>
                <p:cNvPicPr/>
                <p:nvPr/>
              </p:nvPicPr>
              <p:blipFill>
                <a:blip r:embed="rId161"/>
                <a:stretch>
                  <a:fillRect/>
                </a:stretch>
              </p:blipFill>
              <p:spPr>
                <a:xfrm>
                  <a:off x="972357" y="5132325"/>
                  <a:ext cx="581256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0" name="Freihand 89">
                  <a:extLst>
                    <a:ext uri="{FF2B5EF4-FFF2-40B4-BE49-F238E27FC236}">
                      <a16:creationId xmlns:a16="http://schemas.microsoft.com/office/drawing/2014/main" id="{379A4C5E-ABEF-4F3C-B13F-DE5158DD5B9F}"/>
                    </a:ext>
                  </a:extLst>
                </p14:cNvPr>
                <p14:cNvContentPartPr/>
                <p14:nvPr/>
              </p14:nvContentPartPr>
              <p14:xfrm>
                <a:off x="6439677" y="4969245"/>
                <a:ext cx="1329840" cy="509400"/>
              </p14:xfrm>
            </p:contentPart>
          </mc:Choice>
          <mc:Fallback>
            <p:pic>
              <p:nvPicPr>
                <p:cNvPr id="90" name="Freihand 89">
                  <a:extLst>
                    <a:ext uri="{FF2B5EF4-FFF2-40B4-BE49-F238E27FC236}">
                      <a16:creationId xmlns:a16="http://schemas.microsoft.com/office/drawing/2014/main" id="{379A4C5E-ABEF-4F3C-B13F-DE5158DD5B9F}"/>
                    </a:ext>
                  </a:extLst>
                </p:cNvPr>
                <p:cNvPicPr/>
                <p:nvPr/>
              </p:nvPicPr>
              <p:blipFill>
                <a:blip r:embed="rId163"/>
                <a:stretch>
                  <a:fillRect/>
                </a:stretch>
              </p:blipFill>
              <p:spPr>
                <a:xfrm>
                  <a:off x="6435357" y="4964925"/>
                  <a:ext cx="133848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2" name="Freihand 91">
                  <a:extLst>
                    <a:ext uri="{FF2B5EF4-FFF2-40B4-BE49-F238E27FC236}">
                      <a16:creationId xmlns:a16="http://schemas.microsoft.com/office/drawing/2014/main" id="{1C95546A-C959-4737-8F8D-E40319637C58}"/>
                    </a:ext>
                  </a:extLst>
                </p14:cNvPr>
                <p14:cNvContentPartPr/>
                <p14:nvPr/>
              </p14:nvContentPartPr>
              <p14:xfrm>
                <a:off x="6561717" y="5305125"/>
                <a:ext cx="1612080" cy="154800"/>
              </p14:xfrm>
            </p:contentPart>
          </mc:Choice>
          <mc:Fallback>
            <p:pic>
              <p:nvPicPr>
                <p:cNvPr id="92" name="Freihand 91">
                  <a:extLst>
                    <a:ext uri="{FF2B5EF4-FFF2-40B4-BE49-F238E27FC236}">
                      <a16:creationId xmlns:a16="http://schemas.microsoft.com/office/drawing/2014/main" id="{1C95546A-C959-4737-8F8D-E40319637C58}"/>
                    </a:ext>
                  </a:extLst>
                </p:cNvPr>
                <p:cNvPicPr/>
                <p:nvPr/>
              </p:nvPicPr>
              <p:blipFill>
                <a:blip r:embed="rId165"/>
                <a:stretch>
                  <a:fillRect/>
                </a:stretch>
              </p:blipFill>
              <p:spPr>
                <a:xfrm>
                  <a:off x="6557397" y="5300805"/>
                  <a:ext cx="1620720" cy="16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6">
            <p14:nvContentPartPr>
              <p14:cNvPr id="94" name="Freihand 93">
                <a:extLst>
                  <a:ext uri="{FF2B5EF4-FFF2-40B4-BE49-F238E27FC236}">
                    <a16:creationId xmlns:a16="http://schemas.microsoft.com/office/drawing/2014/main" id="{C5058A42-1633-4B92-8983-0743DB4B930E}"/>
                  </a:ext>
                </a:extLst>
              </p14:cNvPr>
              <p14:cNvContentPartPr/>
              <p14:nvPr/>
            </p14:nvContentPartPr>
            <p14:xfrm>
              <a:off x="2008437" y="6029805"/>
              <a:ext cx="2046960" cy="133560"/>
            </p14:xfrm>
          </p:contentPart>
        </mc:Choice>
        <mc:Fallback>
          <p:pic>
            <p:nvPicPr>
              <p:cNvPr id="94" name="Freihand 93">
                <a:extLst>
                  <a:ext uri="{FF2B5EF4-FFF2-40B4-BE49-F238E27FC236}">
                    <a16:creationId xmlns:a16="http://schemas.microsoft.com/office/drawing/2014/main" id="{C5058A42-1633-4B92-8983-0743DB4B930E}"/>
                  </a:ext>
                </a:extLst>
              </p:cNvPr>
              <p:cNvPicPr/>
              <p:nvPr/>
            </p:nvPicPr>
            <p:blipFill>
              <a:blip r:embed="rId167"/>
              <a:stretch>
                <a:fillRect/>
              </a:stretch>
            </p:blipFill>
            <p:spPr>
              <a:xfrm>
                <a:off x="2004117" y="6025485"/>
                <a:ext cx="2055600" cy="142200"/>
              </a:xfrm>
              <a:prstGeom prst="rect">
                <a:avLst/>
              </a:prstGeom>
            </p:spPr>
          </p:pic>
        </mc:Fallback>
      </mc:AlternateContent>
      <p:grpSp>
        <p:nvGrpSpPr>
          <p:cNvPr id="113" name="Gruppieren 112">
            <a:extLst>
              <a:ext uri="{FF2B5EF4-FFF2-40B4-BE49-F238E27FC236}">
                <a16:creationId xmlns:a16="http://schemas.microsoft.com/office/drawing/2014/main" id="{41138B4B-3F7B-439B-A3C6-C7A58007A799}"/>
              </a:ext>
            </a:extLst>
          </p:cNvPr>
          <p:cNvGrpSpPr/>
          <p:nvPr/>
        </p:nvGrpSpPr>
        <p:grpSpPr>
          <a:xfrm>
            <a:off x="4544277" y="5728845"/>
            <a:ext cx="2926440" cy="249480"/>
            <a:chOff x="4544277" y="5728845"/>
            <a:chExt cx="2926440" cy="249480"/>
          </a:xfrm>
        </p:grpSpPr>
        <mc:AlternateContent xmlns:mc="http://schemas.openxmlformats.org/markup-compatibility/2006">
          <mc:Choice xmlns:p14="http://schemas.microsoft.com/office/powerpoint/2010/main" Requires="p14">
            <p:contentPart p14:bwMode="auto" r:id="rId168">
              <p14:nvContentPartPr>
                <p14:cNvPr id="95" name="Freihand 94">
                  <a:extLst>
                    <a:ext uri="{FF2B5EF4-FFF2-40B4-BE49-F238E27FC236}">
                      <a16:creationId xmlns:a16="http://schemas.microsoft.com/office/drawing/2014/main" id="{4DB59EB0-F7B2-40C9-A580-0D97ACE8551D}"/>
                    </a:ext>
                  </a:extLst>
                </p14:cNvPr>
                <p14:cNvContentPartPr/>
                <p14:nvPr/>
              </p14:nvContentPartPr>
              <p14:xfrm>
                <a:off x="4544277" y="5872485"/>
                <a:ext cx="105480" cy="105840"/>
              </p14:xfrm>
            </p:contentPart>
          </mc:Choice>
          <mc:Fallback>
            <p:pic>
              <p:nvPicPr>
                <p:cNvPr id="95" name="Freihand 94">
                  <a:extLst>
                    <a:ext uri="{FF2B5EF4-FFF2-40B4-BE49-F238E27FC236}">
                      <a16:creationId xmlns:a16="http://schemas.microsoft.com/office/drawing/2014/main" id="{4DB59EB0-F7B2-40C9-A580-0D97ACE8551D}"/>
                    </a:ext>
                  </a:extLst>
                </p:cNvPr>
                <p:cNvPicPr/>
                <p:nvPr/>
              </p:nvPicPr>
              <p:blipFill>
                <a:blip r:embed="rId169"/>
                <a:stretch>
                  <a:fillRect/>
                </a:stretch>
              </p:blipFill>
              <p:spPr>
                <a:xfrm>
                  <a:off x="4539957" y="5868165"/>
                  <a:ext cx="114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6" name="Freihand 95">
                  <a:extLst>
                    <a:ext uri="{FF2B5EF4-FFF2-40B4-BE49-F238E27FC236}">
                      <a16:creationId xmlns:a16="http://schemas.microsoft.com/office/drawing/2014/main" id="{6C9B8F38-85AB-4BF5-A4C4-24DCE2F2B67F}"/>
                    </a:ext>
                  </a:extLst>
                </p14:cNvPr>
                <p14:cNvContentPartPr/>
                <p14:nvPr/>
              </p14:nvContentPartPr>
              <p14:xfrm>
                <a:off x="4711677" y="5879685"/>
                <a:ext cx="172080" cy="54360"/>
              </p14:xfrm>
            </p:contentPart>
          </mc:Choice>
          <mc:Fallback>
            <p:pic>
              <p:nvPicPr>
                <p:cNvPr id="96" name="Freihand 95">
                  <a:extLst>
                    <a:ext uri="{FF2B5EF4-FFF2-40B4-BE49-F238E27FC236}">
                      <a16:creationId xmlns:a16="http://schemas.microsoft.com/office/drawing/2014/main" id="{6C9B8F38-85AB-4BF5-A4C4-24DCE2F2B67F}"/>
                    </a:ext>
                  </a:extLst>
                </p:cNvPr>
                <p:cNvPicPr/>
                <p:nvPr/>
              </p:nvPicPr>
              <p:blipFill>
                <a:blip r:embed="rId171"/>
                <a:stretch>
                  <a:fillRect/>
                </a:stretch>
              </p:blipFill>
              <p:spPr>
                <a:xfrm>
                  <a:off x="4707357" y="5875365"/>
                  <a:ext cx="180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7" name="Freihand 96">
                  <a:extLst>
                    <a:ext uri="{FF2B5EF4-FFF2-40B4-BE49-F238E27FC236}">
                      <a16:creationId xmlns:a16="http://schemas.microsoft.com/office/drawing/2014/main" id="{6DC19213-6A3E-402B-B39E-593C1ECACEE0}"/>
                    </a:ext>
                  </a:extLst>
                </p14:cNvPr>
                <p14:cNvContentPartPr/>
                <p14:nvPr/>
              </p14:nvContentPartPr>
              <p14:xfrm>
                <a:off x="4863597" y="5832885"/>
                <a:ext cx="25920" cy="10440"/>
              </p14:xfrm>
            </p:contentPart>
          </mc:Choice>
          <mc:Fallback>
            <p:pic>
              <p:nvPicPr>
                <p:cNvPr id="97" name="Freihand 96">
                  <a:extLst>
                    <a:ext uri="{FF2B5EF4-FFF2-40B4-BE49-F238E27FC236}">
                      <a16:creationId xmlns:a16="http://schemas.microsoft.com/office/drawing/2014/main" id="{6DC19213-6A3E-402B-B39E-593C1ECACEE0}"/>
                    </a:ext>
                  </a:extLst>
                </p:cNvPr>
                <p:cNvPicPr/>
                <p:nvPr/>
              </p:nvPicPr>
              <p:blipFill>
                <a:blip r:embed="rId173"/>
                <a:stretch>
                  <a:fillRect/>
                </a:stretch>
              </p:blipFill>
              <p:spPr>
                <a:xfrm>
                  <a:off x="4859277" y="5828565"/>
                  <a:ext cx="34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8" name="Freihand 97">
                  <a:extLst>
                    <a:ext uri="{FF2B5EF4-FFF2-40B4-BE49-F238E27FC236}">
                      <a16:creationId xmlns:a16="http://schemas.microsoft.com/office/drawing/2014/main" id="{281E504D-459D-4B56-9650-44B520B973E7}"/>
                    </a:ext>
                  </a:extLst>
                </p14:cNvPr>
                <p14:cNvContentPartPr/>
                <p14:nvPr/>
              </p14:nvContentPartPr>
              <p14:xfrm>
                <a:off x="4930557" y="5866005"/>
                <a:ext cx="119160" cy="82440"/>
              </p14:xfrm>
            </p:contentPart>
          </mc:Choice>
          <mc:Fallback>
            <p:pic>
              <p:nvPicPr>
                <p:cNvPr id="98" name="Freihand 97">
                  <a:extLst>
                    <a:ext uri="{FF2B5EF4-FFF2-40B4-BE49-F238E27FC236}">
                      <a16:creationId xmlns:a16="http://schemas.microsoft.com/office/drawing/2014/main" id="{281E504D-459D-4B56-9650-44B520B973E7}"/>
                    </a:ext>
                  </a:extLst>
                </p:cNvPr>
                <p:cNvPicPr/>
                <p:nvPr/>
              </p:nvPicPr>
              <p:blipFill>
                <a:blip r:embed="rId175"/>
                <a:stretch>
                  <a:fillRect/>
                </a:stretch>
              </p:blipFill>
              <p:spPr>
                <a:xfrm>
                  <a:off x="4926237" y="5861685"/>
                  <a:ext cx="127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9" name="Freihand 98">
                  <a:extLst>
                    <a:ext uri="{FF2B5EF4-FFF2-40B4-BE49-F238E27FC236}">
                      <a16:creationId xmlns:a16="http://schemas.microsoft.com/office/drawing/2014/main" id="{A2A70762-D13E-448D-BA5F-7D04FEDCA499}"/>
                    </a:ext>
                  </a:extLst>
                </p14:cNvPr>
                <p14:cNvContentPartPr/>
                <p14:nvPr/>
              </p14:nvContentPartPr>
              <p14:xfrm>
                <a:off x="5034597" y="5874285"/>
                <a:ext cx="90000" cy="65520"/>
              </p14:xfrm>
            </p:contentPart>
          </mc:Choice>
          <mc:Fallback>
            <p:pic>
              <p:nvPicPr>
                <p:cNvPr id="99" name="Freihand 98">
                  <a:extLst>
                    <a:ext uri="{FF2B5EF4-FFF2-40B4-BE49-F238E27FC236}">
                      <a16:creationId xmlns:a16="http://schemas.microsoft.com/office/drawing/2014/main" id="{A2A70762-D13E-448D-BA5F-7D04FEDCA499}"/>
                    </a:ext>
                  </a:extLst>
                </p:cNvPr>
                <p:cNvPicPr/>
                <p:nvPr/>
              </p:nvPicPr>
              <p:blipFill>
                <a:blip r:embed="rId177"/>
                <a:stretch>
                  <a:fillRect/>
                </a:stretch>
              </p:blipFill>
              <p:spPr>
                <a:xfrm>
                  <a:off x="5030277" y="5869965"/>
                  <a:ext cx="98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0" name="Freihand 99">
                  <a:extLst>
                    <a:ext uri="{FF2B5EF4-FFF2-40B4-BE49-F238E27FC236}">
                      <a16:creationId xmlns:a16="http://schemas.microsoft.com/office/drawing/2014/main" id="{662D0869-7EEB-49F4-9F2B-B30C071BEACE}"/>
                    </a:ext>
                  </a:extLst>
                </p14:cNvPr>
                <p14:cNvContentPartPr/>
                <p14:nvPr/>
              </p14:nvContentPartPr>
              <p14:xfrm>
                <a:off x="5403957" y="5798685"/>
                <a:ext cx="100800" cy="170280"/>
              </p14:xfrm>
            </p:contentPart>
          </mc:Choice>
          <mc:Fallback>
            <p:pic>
              <p:nvPicPr>
                <p:cNvPr id="100" name="Freihand 99">
                  <a:extLst>
                    <a:ext uri="{FF2B5EF4-FFF2-40B4-BE49-F238E27FC236}">
                      <a16:creationId xmlns:a16="http://schemas.microsoft.com/office/drawing/2014/main" id="{662D0869-7EEB-49F4-9F2B-B30C071BEACE}"/>
                    </a:ext>
                  </a:extLst>
                </p:cNvPr>
                <p:cNvPicPr/>
                <p:nvPr/>
              </p:nvPicPr>
              <p:blipFill>
                <a:blip r:embed="rId179"/>
                <a:stretch>
                  <a:fillRect/>
                </a:stretch>
              </p:blipFill>
              <p:spPr>
                <a:xfrm>
                  <a:off x="5399637" y="5794365"/>
                  <a:ext cx="1094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1" name="Freihand 100">
                  <a:extLst>
                    <a:ext uri="{FF2B5EF4-FFF2-40B4-BE49-F238E27FC236}">
                      <a16:creationId xmlns:a16="http://schemas.microsoft.com/office/drawing/2014/main" id="{832033B4-A683-47ED-9926-C55F44D37096}"/>
                    </a:ext>
                  </a:extLst>
                </p14:cNvPr>
                <p14:cNvContentPartPr/>
                <p14:nvPr/>
              </p14:nvContentPartPr>
              <p14:xfrm>
                <a:off x="5648757" y="5816685"/>
                <a:ext cx="162360" cy="127440"/>
              </p14:xfrm>
            </p:contentPart>
          </mc:Choice>
          <mc:Fallback>
            <p:pic>
              <p:nvPicPr>
                <p:cNvPr id="101" name="Freihand 100">
                  <a:extLst>
                    <a:ext uri="{FF2B5EF4-FFF2-40B4-BE49-F238E27FC236}">
                      <a16:creationId xmlns:a16="http://schemas.microsoft.com/office/drawing/2014/main" id="{832033B4-A683-47ED-9926-C55F44D37096}"/>
                    </a:ext>
                  </a:extLst>
                </p:cNvPr>
                <p:cNvPicPr/>
                <p:nvPr/>
              </p:nvPicPr>
              <p:blipFill>
                <a:blip r:embed="rId181"/>
                <a:stretch>
                  <a:fillRect/>
                </a:stretch>
              </p:blipFill>
              <p:spPr>
                <a:xfrm>
                  <a:off x="5644437" y="5812365"/>
                  <a:ext cx="171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2" name="Freihand 101">
                  <a:extLst>
                    <a:ext uri="{FF2B5EF4-FFF2-40B4-BE49-F238E27FC236}">
                      <a16:creationId xmlns:a16="http://schemas.microsoft.com/office/drawing/2014/main" id="{92FAF2B0-080D-47BA-A5F8-BE150AFFF9F7}"/>
                    </a:ext>
                  </a:extLst>
                </p14:cNvPr>
                <p14:cNvContentPartPr/>
                <p14:nvPr/>
              </p14:nvContentPartPr>
              <p14:xfrm>
                <a:off x="5809317" y="5883645"/>
                <a:ext cx="158760" cy="32040"/>
              </p14:xfrm>
            </p:contentPart>
          </mc:Choice>
          <mc:Fallback>
            <p:pic>
              <p:nvPicPr>
                <p:cNvPr id="102" name="Freihand 101">
                  <a:extLst>
                    <a:ext uri="{FF2B5EF4-FFF2-40B4-BE49-F238E27FC236}">
                      <a16:creationId xmlns:a16="http://schemas.microsoft.com/office/drawing/2014/main" id="{92FAF2B0-080D-47BA-A5F8-BE150AFFF9F7}"/>
                    </a:ext>
                  </a:extLst>
                </p:cNvPr>
                <p:cNvPicPr/>
                <p:nvPr/>
              </p:nvPicPr>
              <p:blipFill>
                <a:blip r:embed="rId183"/>
                <a:stretch>
                  <a:fillRect/>
                </a:stretch>
              </p:blipFill>
              <p:spPr>
                <a:xfrm>
                  <a:off x="5804997" y="5879325"/>
                  <a:ext cx="167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3" name="Freihand 102">
                  <a:extLst>
                    <a:ext uri="{FF2B5EF4-FFF2-40B4-BE49-F238E27FC236}">
                      <a16:creationId xmlns:a16="http://schemas.microsoft.com/office/drawing/2014/main" id="{28DA5400-A84E-48D2-AFD9-CEC92DE3E8A6}"/>
                    </a:ext>
                  </a:extLst>
                </p14:cNvPr>
                <p14:cNvContentPartPr/>
                <p14:nvPr/>
              </p14:nvContentPartPr>
              <p14:xfrm>
                <a:off x="6002637" y="5819565"/>
                <a:ext cx="167040" cy="113040"/>
              </p14:xfrm>
            </p:contentPart>
          </mc:Choice>
          <mc:Fallback>
            <p:pic>
              <p:nvPicPr>
                <p:cNvPr id="103" name="Freihand 102">
                  <a:extLst>
                    <a:ext uri="{FF2B5EF4-FFF2-40B4-BE49-F238E27FC236}">
                      <a16:creationId xmlns:a16="http://schemas.microsoft.com/office/drawing/2014/main" id="{28DA5400-A84E-48D2-AFD9-CEC92DE3E8A6}"/>
                    </a:ext>
                  </a:extLst>
                </p:cNvPr>
                <p:cNvPicPr/>
                <p:nvPr/>
              </p:nvPicPr>
              <p:blipFill>
                <a:blip r:embed="rId185"/>
                <a:stretch>
                  <a:fillRect/>
                </a:stretch>
              </p:blipFill>
              <p:spPr>
                <a:xfrm>
                  <a:off x="5998317" y="5815245"/>
                  <a:ext cx="175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5" name="Freihand 104">
                  <a:extLst>
                    <a:ext uri="{FF2B5EF4-FFF2-40B4-BE49-F238E27FC236}">
                      <a16:creationId xmlns:a16="http://schemas.microsoft.com/office/drawing/2014/main" id="{95F8EA78-8CE9-433C-B9E0-4F0639983CB8}"/>
                    </a:ext>
                  </a:extLst>
                </p14:cNvPr>
                <p14:cNvContentPartPr/>
                <p14:nvPr/>
              </p14:nvContentPartPr>
              <p14:xfrm>
                <a:off x="6332037" y="5857005"/>
                <a:ext cx="50760" cy="74520"/>
              </p14:xfrm>
            </p:contentPart>
          </mc:Choice>
          <mc:Fallback>
            <p:pic>
              <p:nvPicPr>
                <p:cNvPr id="105" name="Freihand 104">
                  <a:extLst>
                    <a:ext uri="{FF2B5EF4-FFF2-40B4-BE49-F238E27FC236}">
                      <a16:creationId xmlns:a16="http://schemas.microsoft.com/office/drawing/2014/main" id="{95F8EA78-8CE9-433C-B9E0-4F0639983CB8}"/>
                    </a:ext>
                  </a:extLst>
                </p:cNvPr>
                <p:cNvPicPr/>
                <p:nvPr/>
              </p:nvPicPr>
              <p:blipFill>
                <a:blip r:embed="rId187"/>
                <a:stretch>
                  <a:fillRect/>
                </a:stretch>
              </p:blipFill>
              <p:spPr>
                <a:xfrm>
                  <a:off x="6327717" y="5852685"/>
                  <a:ext cx="59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6" name="Freihand 105">
                  <a:extLst>
                    <a:ext uri="{FF2B5EF4-FFF2-40B4-BE49-F238E27FC236}">
                      <a16:creationId xmlns:a16="http://schemas.microsoft.com/office/drawing/2014/main" id="{729FE918-93D3-4A7D-9C0B-E01FF31E90F7}"/>
                    </a:ext>
                  </a:extLst>
                </p14:cNvPr>
                <p14:cNvContentPartPr/>
                <p14:nvPr/>
              </p14:nvContentPartPr>
              <p14:xfrm>
                <a:off x="6386397" y="5876805"/>
                <a:ext cx="360" cy="360"/>
              </p14:xfrm>
            </p:contentPart>
          </mc:Choice>
          <mc:Fallback>
            <p:pic>
              <p:nvPicPr>
                <p:cNvPr id="106" name="Freihand 105">
                  <a:extLst>
                    <a:ext uri="{FF2B5EF4-FFF2-40B4-BE49-F238E27FC236}">
                      <a16:creationId xmlns:a16="http://schemas.microsoft.com/office/drawing/2014/main" id="{729FE918-93D3-4A7D-9C0B-E01FF31E90F7}"/>
                    </a:ext>
                  </a:extLst>
                </p:cNvPr>
                <p:cNvPicPr/>
                <p:nvPr/>
              </p:nvPicPr>
              <p:blipFill>
                <a:blip r:embed="rId117"/>
                <a:stretch>
                  <a:fillRect/>
                </a:stretch>
              </p:blipFill>
              <p:spPr>
                <a:xfrm>
                  <a:off x="6382077" y="58724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7" name="Freihand 106">
                  <a:extLst>
                    <a:ext uri="{FF2B5EF4-FFF2-40B4-BE49-F238E27FC236}">
                      <a16:creationId xmlns:a16="http://schemas.microsoft.com/office/drawing/2014/main" id="{B0A6104F-E84E-4512-B5ED-7838F7DBBBD7}"/>
                    </a:ext>
                  </a:extLst>
                </p14:cNvPr>
                <p14:cNvContentPartPr/>
                <p14:nvPr/>
              </p14:nvContentPartPr>
              <p14:xfrm>
                <a:off x="6382437" y="5842965"/>
                <a:ext cx="123840" cy="63360"/>
              </p14:xfrm>
            </p:contentPart>
          </mc:Choice>
          <mc:Fallback>
            <p:pic>
              <p:nvPicPr>
                <p:cNvPr id="107" name="Freihand 106">
                  <a:extLst>
                    <a:ext uri="{FF2B5EF4-FFF2-40B4-BE49-F238E27FC236}">
                      <a16:creationId xmlns:a16="http://schemas.microsoft.com/office/drawing/2014/main" id="{B0A6104F-E84E-4512-B5ED-7838F7DBBBD7}"/>
                    </a:ext>
                  </a:extLst>
                </p:cNvPr>
                <p:cNvPicPr/>
                <p:nvPr/>
              </p:nvPicPr>
              <p:blipFill>
                <a:blip r:embed="rId190"/>
                <a:stretch>
                  <a:fillRect/>
                </a:stretch>
              </p:blipFill>
              <p:spPr>
                <a:xfrm>
                  <a:off x="6378117" y="5838645"/>
                  <a:ext cx="132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8" name="Freihand 107">
                  <a:extLst>
                    <a:ext uri="{FF2B5EF4-FFF2-40B4-BE49-F238E27FC236}">
                      <a16:creationId xmlns:a16="http://schemas.microsoft.com/office/drawing/2014/main" id="{2FDEB810-F519-40AE-8D11-AD6831E85EE6}"/>
                    </a:ext>
                  </a:extLst>
                </p14:cNvPr>
                <p14:cNvContentPartPr/>
                <p14:nvPr/>
              </p14:nvContentPartPr>
              <p14:xfrm>
                <a:off x="6528957" y="5774205"/>
                <a:ext cx="232560" cy="132840"/>
              </p14:xfrm>
            </p:contentPart>
          </mc:Choice>
          <mc:Fallback>
            <p:pic>
              <p:nvPicPr>
                <p:cNvPr id="108" name="Freihand 107">
                  <a:extLst>
                    <a:ext uri="{FF2B5EF4-FFF2-40B4-BE49-F238E27FC236}">
                      <a16:creationId xmlns:a16="http://schemas.microsoft.com/office/drawing/2014/main" id="{2FDEB810-F519-40AE-8D11-AD6831E85EE6}"/>
                    </a:ext>
                  </a:extLst>
                </p:cNvPr>
                <p:cNvPicPr/>
                <p:nvPr/>
              </p:nvPicPr>
              <p:blipFill>
                <a:blip r:embed="rId192"/>
                <a:stretch>
                  <a:fillRect/>
                </a:stretch>
              </p:blipFill>
              <p:spPr>
                <a:xfrm>
                  <a:off x="6524637" y="5769885"/>
                  <a:ext cx="241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9" name="Freihand 108">
                  <a:extLst>
                    <a:ext uri="{FF2B5EF4-FFF2-40B4-BE49-F238E27FC236}">
                      <a16:creationId xmlns:a16="http://schemas.microsoft.com/office/drawing/2014/main" id="{4470B88E-BCFC-4C67-BBE6-E6EF981224CB}"/>
                    </a:ext>
                  </a:extLst>
                </p14:cNvPr>
                <p14:cNvContentPartPr/>
                <p14:nvPr/>
              </p14:nvContentPartPr>
              <p14:xfrm>
                <a:off x="6773037" y="5831805"/>
                <a:ext cx="68040" cy="57960"/>
              </p14:xfrm>
            </p:contentPart>
          </mc:Choice>
          <mc:Fallback>
            <p:pic>
              <p:nvPicPr>
                <p:cNvPr id="109" name="Freihand 108">
                  <a:extLst>
                    <a:ext uri="{FF2B5EF4-FFF2-40B4-BE49-F238E27FC236}">
                      <a16:creationId xmlns:a16="http://schemas.microsoft.com/office/drawing/2014/main" id="{4470B88E-BCFC-4C67-BBE6-E6EF981224CB}"/>
                    </a:ext>
                  </a:extLst>
                </p:cNvPr>
                <p:cNvPicPr/>
                <p:nvPr/>
              </p:nvPicPr>
              <p:blipFill>
                <a:blip r:embed="rId194"/>
                <a:stretch>
                  <a:fillRect/>
                </a:stretch>
              </p:blipFill>
              <p:spPr>
                <a:xfrm>
                  <a:off x="6768717" y="5827485"/>
                  <a:ext cx="766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0" name="Freihand 109">
                  <a:extLst>
                    <a:ext uri="{FF2B5EF4-FFF2-40B4-BE49-F238E27FC236}">
                      <a16:creationId xmlns:a16="http://schemas.microsoft.com/office/drawing/2014/main" id="{B958E4ED-E97E-4F28-AEA9-CA399CA6A8EA}"/>
                    </a:ext>
                  </a:extLst>
                </p14:cNvPr>
                <p14:cNvContentPartPr/>
                <p14:nvPr/>
              </p14:nvContentPartPr>
              <p14:xfrm>
                <a:off x="6848637" y="5770965"/>
                <a:ext cx="100800" cy="112680"/>
              </p14:xfrm>
            </p:contentPart>
          </mc:Choice>
          <mc:Fallback>
            <p:pic>
              <p:nvPicPr>
                <p:cNvPr id="110" name="Freihand 109">
                  <a:extLst>
                    <a:ext uri="{FF2B5EF4-FFF2-40B4-BE49-F238E27FC236}">
                      <a16:creationId xmlns:a16="http://schemas.microsoft.com/office/drawing/2014/main" id="{B958E4ED-E97E-4F28-AEA9-CA399CA6A8EA}"/>
                    </a:ext>
                  </a:extLst>
                </p:cNvPr>
                <p:cNvPicPr/>
                <p:nvPr/>
              </p:nvPicPr>
              <p:blipFill>
                <a:blip r:embed="rId196"/>
                <a:stretch>
                  <a:fillRect/>
                </a:stretch>
              </p:blipFill>
              <p:spPr>
                <a:xfrm>
                  <a:off x="6844317" y="5766645"/>
                  <a:ext cx="109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1" name="Freihand 110">
                  <a:extLst>
                    <a:ext uri="{FF2B5EF4-FFF2-40B4-BE49-F238E27FC236}">
                      <a16:creationId xmlns:a16="http://schemas.microsoft.com/office/drawing/2014/main" id="{EF5DB15D-E5AB-4FBE-845C-3FFB6C26F770}"/>
                    </a:ext>
                  </a:extLst>
                </p14:cNvPr>
                <p14:cNvContentPartPr/>
                <p14:nvPr/>
              </p14:nvContentPartPr>
              <p14:xfrm>
                <a:off x="7082997" y="5823885"/>
                <a:ext cx="83880" cy="73800"/>
              </p14:xfrm>
            </p:contentPart>
          </mc:Choice>
          <mc:Fallback>
            <p:pic>
              <p:nvPicPr>
                <p:cNvPr id="111" name="Freihand 110">
                  <a:extLst>
                    <a:ext uri="{FF2B5EF4-FFF2-40B4-BE49-F238E27FC236}">
                      <a16:creationId xmlns:a16="http://schemas.microsoft.com/office/drawing/2014/main" id="{EF5DB15D-E5AB-4FBE-845C-3FFB6C26F770}"/>
                    </a:ext>
                  </a:extLst>
                </p:cNvPr>
                <p:cNvPicPr/>
                <p:nvPr/>
              </p:nvPicPr>
              <p:blipFill>
                <a:blip r:embed="rId198"/>
                <a:stretch>
                  <a:fillRect/>
                </a:stretch>
              </p:blipFill>
              <p:spPr>
                <a:xfrm>
                  <a:off x="7078677" y="5819565"/>
                  <a:ext cx="92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2" name="Freihand 111">
                  <a:extLst>
                    <a:ext uri="{FF2B5EF4-FFF2-40B4-BE49-F238E27FC236}">
                      <a16:creationId xmlns:a16="http://schemas.microsoft.com/office/drawing/2014/main" id="{D40756F4-F5EE-4802-80E4-6FB752718BDA}"/>
                    </a:ext>
                  </a:extLst>
                </p14:cNvPr>
                <p14:cNvContentPartPr/>
                <p14:nvPr/>
              </p14:nvContentPartPr>
              <p14:xfrm>
                <a:off x="7170477" y="5728845"/>
                <a:ext cx="300240" cy="137160"/>
              </p14:xfrm>
            </p:contentPart>
          </mc:Choice>
          <mc:Fallback>
            <p:pic>
              <p:nvPicPr>
                <p:cNvPr id="112" name="Freihand 111">
                  <a:extLst>
                    <a:ext uri="{FF2B5EF4-FFF2-40B4-BE49-F238E27FC236}">
                      <a16:creationId xmlns:a16="http://schemas.microsoft.com/office/drawing/2014/main" id="{D40756F4-F5EE-4802-80E4-6FB752718BDA}"/>
                    </a:ext>
                  </a:extLst>
                </p:cNvPr>
                <p:cNvPicPr/>
                <p:nvPr/>
              </p:nvPicPr>
              <p:blipFill>
                <a:blip r:embed="rId200"/>
                <a:stretch>
                  <a:fillRect/>
                </a:stretch>
              </p:blipFill>
              <p:spPr>
                <a:xfrm>
                  <a:off x="7166157" y="5724525"/>
                  <a:ext cx="308880" cy="145800"/>
                </a:xfrm>
                <a:prstGeom prst="rect">
                  <a:avLst/>
                </a:prstGeom>
              </p:spPr>
            </p:pic>
          </mc:Fallback>
        </mc:AlternateContent>
      </p:grpSp>
      <p:grpSp>
        <p:nvGrpSpPr>
          <p:cNvPr id="131" name="Gruppieren 130">
            <a:extLst>
              <a:ext uri="{FF2B5EF4-FFF2-40B4-BE49-F238E27FC236}">
                <a16:creationId xmlns:a16="http://schemas.microsoft.com/office/drawing/2014/main" id="{6E7EFF20-9E66-4A4A-919A-40069F76CAB1}"/>
              </a:ext>
            </a:extLst>
          </p:cNvPr>
          <p:cNvGrpSpPr/>
          <p:nvPr/>
        </p:nvGrpSpPr>
        <p:grpSpPr>
          <a:xfrm>
            <a:off x="6470997" y="5992725"/>
            <a:ext cx="1771920" cy="433080"/>
            <a:chOff x="6470997" y="5992725"/>
            <a:chExt cx="1771920" cy="433080"/>
          </a:xfrm>
        </p:grpSpPr>
        <mc:AlternateContent xmlns:mc="http://schemas.openxmlformats.org/markup-compatibility/2006">
          <mc:Choice xmlns:p14="http://schemas.microsoft.com/office/powerpoint/2010/main" Requires="p14">
            <p:contentPart p14:bwMode="auto" r:id="rId201">
              <p14:nvContentPartPr>
                <p14:cNvPr id="114" name="Freihand 113">
                  <a:extLst>
                    <a:ext uri="{FF2B5EF4-FFF2-40B4-BE49-F238E27FC236}">
                      <a16:creationId xmlns:a16="http://schemas.microsoft.com/office/drawing/2014/main" id="{4A30989C-3619-44D6-8884-CBFFD7869899}"/>
                    </a:ext>
                  </a:extLst>
                </p14:cNvPr>
                <p14:cNvContentPartPr/>
                <p14:nvPr/>
              </p14:nvContentPartPr>
              <p14:xfrm>
                <a:off x="6519957" y="6096045"/>
                <a:ext cx="360" cy="360"/>
              </p14:xfrm>
            </p:contentPart>
          </mc:Choice>
          <mc:Fallback>
            <p:pic>
              <p:nvPicPr>
                <p:cNvPr id="114" name="Freihand 113">
                  <a:extLst>
                    <a:ext uri="{FF2B5EF4-FFF2-40B4-BE49-F238E27FC236}">
                      <a16:creationId xmlns:a16="http://schemas.microsoft.com/office/drawing/2014/main" id="{4A30989C-3619-44D6-8884-CBFFD7869899}"/>
                    </a:ext>
                  </a:extLst>
                </p:cNvPr>
                <p:cNvPicPr/>
                <p:nvPr/>
              </p:nvPicPr>
              <p:blipFill>
                <a:blip r:embed="rId117"/>
                <a:stretch>
                  <a:fillRect/>
                </a:stretch>
              </p:blipFill>
              <p:spPr>
                <a:xfrm>
                  <a:off x="6515637" y="60917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5" name="Freihand 114">
                  <a:extLst>
                    <a:ext uri="{FF2B5EF4-FFF2-40B4-BE49-F238E27FC236}">
                      <a16:creationId xmlns:a16="http://schemas.microsoft.com/office/drawing/2014/main" id="{FCC4C605-45CF-44B5-BC55-911F04772F61}"/>
                    </a:ext>
                  </a:extLst>
                </p14:cNvPr>
                <p14:cNvContentPartPr/>
                <p14:nvPr/>
              </p14:nvContentPartPr>
              <p14:xfrm>
                <a:off x="6519237" y="6075885"/>
                <a:ext cx="8280" cy="20520"/>
              </p14:xfrm>
            </p:contentPart>
          </mc:Choice>
          <mc:Fallback>
            <p:pic>
              <p:nvPicPr>
                <p:cNvPr id="115" name="Freihand 114">
                  <a:extLst>
                    <a:ext uri="{FF2B5EF4-FFF2-40B4-BE49-F238E27FC236}">
                      <a16:creationId xmlns:a16="http://schemas.microsoft.com/office/drawing/2014/main" id="{FCC4C605-45CF-44B5-BC55-911F04772F61}"/>
                    </a:ext>
                  </a:extLst>
                </p:cNvPr>
                <p:cNvPicPr/>
                <p:nvPr/>
              </p:nvPicPr>
              <p:blipFill>
                <a:blip r:embed="rId203"/>
                <a:stretch>
                  <a:fillRect/>
                </a:stretch>
              </p:blipFill>
              <p:spPr>
                <a:xfrm>
                  <a:off x="6514917" y="6071565"/>
                  <a:ext cx="169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7" name="Freihand 116">
                  <a:extLst>
                    <a:ext uri="{FF2B5EF4-FFF2-40B4-BE49-F238E27FC236}">
                      <a16:creationId xmlns:a16="http://schemas.microsoft.com/office/drawing/2014/main" id="{4411CC98-DC6F-4500-8FB4-1097884EA7DF}"/>
                    </a:ext>
                  </a:extLst>
                </p14:cNvPr>
                <p14:cNvContentPartPr/>
                <p14:nvPr/>
              </p14:nvContentPartPr>
              <p14:xfrm>
                <a:off x="6470997" y="6074445"/>
                <a:ext cx="88560" cy="118080"/>
              </p14:xfrm>
            </p:contentPart>
          </mc:Choice>
          <mc:Fallback>
            <p:pic>
              <p:nvPicPr>
                <p:cNvPr id="117" name="Freihand 116">
                  <a:extLst>
                    <a:ext uri="{FF2B5EF4-FFF2-40B4-BE49-F238E27FC236}">
                      <a16:creationId xmlns:a16="http://schemas.microsoft.com/office/drawing/2014/main" id="{4411CC98-DC6F-4500-8FB4-1097884EA7DF}"/>
                    </a:ext>
                  </a:extLst>
                </p:cNvPr>
                <p:cNvPicPr/>
                <p:nvPr/>
              </p:nvPicPr>
              <p:blipFill>
                <a:blip r:embed="rId205"/>
                <a:stretch>
                  <a:fillRect/>
                </a:stretch>
              </p:blipFill>
              <p:spPr>
                <a:xfrm>
                  <a:off x="6466677" y="6070125"/>
                  <a:ext cx="97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8" name="Freihand 117">
                  <a:extLst>
                    <a:ext uri="{FF2B5EF4-FFF2-40B4-BE49-F238E27FC236}">
                      <a16:creationId xmlns:a16="http://schemas.microsoft.com/office/drawing/2014/main" id="{76406C70-CC28-42A5-882A-FFF7C1AFB4BD}"/>
                    </a:ext>
                  </a:extLst>
                </p14:cNvPr>
                <p14:cNvContentPartPr/>
                <p14:nvPr/>
              </p14:nvContentPartPr>
              <p14:xfrm>
                <a:off x="6591957" y="6022605"/>
                <a:ext cx="304560" cy="158040"/>
              </p14:xfrm>
            </p:contentPart>
          </mc:Choice>
          <mc:Fallback>
            <p:pic>
              <p:nvPicPr>
                <p:cNvPr id="118" name="Freihand 117">
                  <a:extLst>
                    <a:ext uri="{FF2B5EF4-FFF2-40B4-BE49-F238E27FC236}">
                      <a16:creationId xmlns:a16="http://schemas.microsoft.com/office/drawing/2014/main" id="{76406C70-CC28-42A5-882A-FFF7C1AFB4BD}"/>
                    </a:ext>
                  </a:extLst>
                </p:cNvPr>
                <p:cNvPicPr/>
                <p:nvPr/>
              </p:nvPicPr>
              <p:blipFill>
                <a:blip r:embed="rId207"/>
                <a:stretch>
                  <a:fillRect/>
                </a:stretch>
              </p:blipFill>
              <p:spPr>
                <a:xfrm>
                  <a:off x="6587637" y="6018285"/>
                  <a:ext cx="3132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9" name="Freihand 118">
                  <a:extLst>
                    <a:ext uri="{FF2B5EF4-FFF2-40B4-BE49-F238E27FC236}">
                      <a16:creationId xmlns:a16="http://schemas.microsoft.com/office/drawing/2014/main" id="{7FA11743-58BE-4387-A39C-DC6BA3D45BF7}"/>
                    </a:ext>
                  </a:extLst>
                </p14:cNvPr>
                <p14:cNvContentPartPr/>
                <p14:nvPr/>
              </p14:nvContentPartPr>
              <p14:xfrm>
                <a:off x="6940797" y="6035205"/>
                <a:ext cx="124560" cy="114120"/>
              </p14:xfrm>
            </p:contentPart>
          </mc:Choice>
          <mc:Fallback>
            <p:pic>
              <p:nvPicPr>
                <p:cNvPr id="119" name="Freihand 118">
                  <a:extLst>
                    <a:ext uri="{FF2B5EF4-FFF2-40B4-BE49-F238E27FC236}">
                      <a16:creationId xmlns:a16="http://schemas.microsoft.com/office/drawing/2014/main" id="{7FA11743-58BE-4387-A39C-DC6BA3D45BF7}"/>
                    </a:ext>
                  </a:extLst>
                </p:cNvPr>
                <p:cNvPicPr/>
                <p:nvPr/>
              </p:nvPicPr>
              <p:blipFill>
                <a:blip r:embed="rId209"/>
                <a:stretch>
                  <a:fillRect/>
                </a:stretch>
              </p:blipFill>
              <p:spPr>
                <a:xfrm>
                  <a:off x="6936477" y="6030885"/>
                  <a:ext cx="133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0" name="Freihand 119">
                  <a:extLst>
                    <a:ext uri="{FF2B5EF4-FFF2-40B4-BE49-F238E27FC236}">
                      <a16:creationId xmlns:a16="http://schemas.microsoft.com/office/drawing/2014/main" id="{182AB31A-EC33-410E-85E4-C43EFDDACCDD}"/>
                    </a:ext>
                  </a:extLst>
                </p14:cNvPr>
                <p14:cNvContentPartPr/>
                <p14:nvPr/>
              </p14:nvContentPartPr>
              <p14:xfrm>
                <a:off x="7166877" y="6028005"/>
                <a:ext cx="73080" cy="124200"/>
              </p14:xfrm>
            </p:contentPart>
          </mc:Choice>
          <mc:Fallback>
            <p:pic>
              <p:nvPicPr>
                <p:cNvPr id="120" name="Freihand 119">
                  <a:extLst>
                    <a:ext uri="{FF2B5EF4-FFF2-40B4-BE49-F238E27FC236}">
                      <a16:creationId xmlns:a16="http://schemas.microsoft.com/office/drawing/2014/main" id="{182AB31A-EC33-410E-85E4-C43EFDDACCDD}"/>
                    </a:ext>
                  </a:extLst>
                </p:cNvPr>
                <p:cNvPicPr/>
                <p:nvPr/>
              </p:nvPicPr>
              <p:blipFill>
                <a:blip r:embed="rId211"/>
                <a:stretch>
                  <a:fillRect/>
                </a:stretch>
              </p:blipFill>
              <p:spPr>
                <a:xfrm>
                  <a:off x="7162557" y="6023685"/>
                  <a:ext cx="81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1" name="Freihand 120">
                  <a:extLst>
                    <a:ext uri="{FF2B5EF4-FFF2-40B4-BE49-F238E27FC236}">
                      <a16:creationId xmlns:a16="http://schemas.microsoft.com/office/drawing/2014/main" id="{73044F86-6FEA-4E07-B0F5-8ECDC2AD3590}"/>
                    </a:ext>
                  </a:extLst>
                </p14:cNvPr>
                <p14:cNvContentPartPr/>
                <p14:nvPr/>
              </p14:nvContentPartPr>
              <p14:xfrm>
                <a:off x="7229877" y="6064005"/>
                <a:ext cx="81360" cy="73800"/>
              </p14:xfrm>
            </p:contentPart>
          </mc:Choice>
          <mc:Fallback>
            <p:pic>
              <p:nvPicPr>
                <p:cNvPr id="121" name="Freihand 120">
                  <a:extLst>
                    <a:ext uri="{FF2B5EF4-FFF2-40B4-BE49-F238E27FC236}">
                      <a16:creationId xmlns:a16="http://schemas.microsoft.com/office/drawing/2014/main" id="{73044F86-6FEA-4E07-B0F5-8ECDC2AD3590}"/>
                    </a:ext>
                  </a:extLst>
                </p:cNvPr>
                <p:cNvPicPr/>
                <p:nvPr/>
              </p:nvPicPr>
              <p:blipFill>
                <a:blip r:embed="rId213"/>
                <a:stretch>
                  <a:fillRect/>
                </a:stretch>
              </p:blipFill>
              <p:spPr>
                <a:xfrm>
                  <a:off x="7225557" y="6059685"/>
                  <a:ext cx="90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2" name="Freihand 121">
                  <a:extLst>
                    <a:ext uri="{FF2B5EF4-FFF2-40B4-BE49-F238E27FC236}">
                      <a16:creationId xmlns:a16="http://schemas.microsoft.com/office/drawing/2014/main" id="{145ADB55-24D1-442D-A163-FAE106746607}"/>
                    </a:ext>
                  </a:extLst>
                </p14:cNvPr>
                <p14:cNvContentPartPr/>
                <p14:nvPr/>
              </p14:nvContentPartPr>
              <p14:xfrm>
                <a:off x="7409877" y="6011085"/>
                <a:ext cx="214920" cy="96480"/>
              </p14:xfrm>
            </p:contentPart>
          </mc:Choice>
          <mc:Fallback>
            <p:pic>
              <p:nvPicPr>
                <p:cNvPr id="122" name="Freihand 121">
                  <a:extLst>
                    <a:ext uri="{FF2B5EF4-FFF2-40B4-BE49-F238E27FC236}">
                      <a16:creationId xmlns:a16="http://schemas.microsoft.com/office/drawing/2014/main" id="{145ADB55-24D1-442D-A163-FAE106746607}"/>
                    </a:ext>
                  </a:extLst>
                </p:cNvPr>
                <p:cNvPicPr/>
                <p:nvPr/>
              </p:nvPicPr>
              <p:blipFill>
                <a:blip r:embed="rId215"/>
                <a:stretch>
                  <a:fillRect/>
                </a:stretch>
              </p:blipFill>
              <p:spPr>
                <a:xfrm>
                  <a:off x="7405557" y="6006765"/>
                  <a:ext cx="223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3" name="Freihand 122">
                  <a:extLst>
                    <a:ext uri="{FF2B5EF4-FFF2-40B4-BE49-F238E27FC236}">
                      <a16:creationId xmlns:a16="http://schemas.microsoft.com/office/drawing/2014/main" id="{48A0E94C-BA16-4C4E-9F51-C5C8D154BAAB}"/>
                    </a:ext>
                  </a:extLst>
                </p14:cNvPr>
                <p14:cNvContentPartPr/>
                <p14:nvPr/>
              </p14:nvContentPartPr>
              <p14:xfrm>
                <a:off x="7653597" y="6029805"/>
                <a:ext cx="89280" cy="78120"/>
              </p14:xfrm>
            </p:contentPart>
          </mc:Choice>
          <mc:Fallback>
            <p:pic>
              <p:nvPicPr>
                <p:cNvPr id="123" name="Freihand 122">
                  <a:extLst>
                    <a:ext uri="{FF2B5EF4-FFF2-40B4-BE49-F238E27FC236}">
                      <a16:creationId xmlns:a16="http://schemas.microsoft.com/office/drawing/2014/main" id="{48A0E94C-BA16-4C4E-9F51-C5C8D154BAAB}"/>
                    </a:ext>
                  </a:extLst>
                </p:cNvPr>
                <p:cNvPicPr/>
                <p:nvPr/>
              </p:nvPicPr>
              <p:blipFill>
                <a:blip r:embed="rId217"/>
                <a:stretch>
                  <a:fillRect/>
                </a:stretch>
              </p:blipFill>
              <p:spPr>
                <a:xfrm>
                  <a:off x="7649277" y="6025485"/>
                  <a:ext cx="97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4" name="Freihand 123">
                  <a:extLst>
                    <a:ext uri="{FF2B5EF4-FFF2-40B4-BE49-F238E27FC236}">
                      <a16:creationId xmlns:a16="http://schemas.microsoft.com/office/drawing/2014/main" id="{13CD967C-4FB7-40E5-8E0D-5B063B72CA23}"/>
                    </a:ext>
                  </a:extLst>
                </p14:cNvPr>
                <p14:cNvContentPartPr/>
                <p14:nvPr/>
              </p14:nvContentPartPr>
              <p14:xfrm>
                <a:off x="7755837" y="6010005"/>
                <a:ext cx="188280" cy="90360"/>
              </p14:xfrm>
            </p:contentPart>
          </mc:Choice>
          <mc:Fallback>
            <p:pic>
              <p:nvPicPr>
                <p:cNvPr id="124" name="Freihand 123">
                  <a:extLst>
                    <a:ext uri="{FF2B5EF4-FFF2-40B4-BE49-F238E27FC236}">
                      <a16:creationId xmlns:a16="http://schemas.microsoft.com/office/drawing/2014/main" id="{13CD967C-4FB7-40E5-8E0D-5B063B72CA23}"/>
                    </a:ext>
                  </a:extLst>
                </p:cNvPr>
                <p:cNvPicPr/>
                <p:nvPr/>
              </p:nvPicPr>
              <p:blipFill>
                <a:blip r:embed="rId219"/>
                <a:stretch>
                  <a:fillRect/>
                </a:stretch>
              </p:blipFill>
              <p:spPr>
                <a:xfrm>
                  <a:off x="7751517" y="6005685"/>
                  <a:ext cx="196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5" name="Freihand 124">
                  <a:extLst>
                    <a:ext uri="{FF2B5EF4-FFF2-40B4-BE49-F238E27FC236}">
                      <a16:creationId xmlns:a16="http://schemas.microsoft.com/office/drawing/2014/main" id="{222C6B40-4423-42DC-907D-D3D233276CE0}"/>
                    </a:ext>
                  </a:extLst>
                </p14:cNvPr>
                <p14:cNvContentPartPr/>
                <p14:nvPr/>
              </p14:nvContentPartPr>
              <p14:xfrm>
                <a:off x="7984437" y="5993445"/>
                <a:ext cx="85320" cy="90720"/>
              </p14:xfrm>
            </p:contentPart>
          </mc:Choice>
          <mc:Fallback>
            <p:pic>
              <p:nvPicPr>
                <p:cNvPr id="125" name="Freihand 124">
                  <a:extLst>
                    <a:ext uri="{FF2B5EF4-FFF2-40B4-BE49-F238E27FC236}">
                      <a16:creationId xmlns:a16="http://schemas.microsoft.com/office/drawing/2014/main" id="{222C6B40-4423-42DC-907D-D3D233276CE0}"/>
                    </a:ext>
                  </a:extLst>
                </p:cNvPr>
                <p:cNvPicPr/>
                <p:nvPr/>
              </p:nvPicPr>
              <p:blipFill>
                <a:blip r:embed="rId221"/>
                <a:stretch>
                  <a:fillRect/>
                </a:stretch>
              </p:blipFill>
              <p:spPr>
                <a:xfrm>
                  <a:off x="7980117" y="5989125"/>
                  <a:ext cx="93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6" name="Freihand 125">
                  <a:extLst>
                    <a:ext uri="{FF2B5EF4-FFF2-40B4-BE49-F238E27FC236}">
                      <a16:creationId xmlns:a16="http://schemas.microsoft.com/office/drawing/2014/main" id="{51ADCDE3-23A2-4268-BAE6-0D040D8AE942}"/>
                    </a:ext>
                  </a:extLst>
                </p14:cNvPr>
                <p14:cNvContentPartPr/>
                <p14:nvPr/>
              </p14:nvContentPartPr>
              <p14:xfrm>
                <a:off x="8089917" y="5992725"/>
                <a:ext cx="57600" cy="84600"/>
              </p14:xfrm>
            </p:contentPart>
          </mc:Choice>
          <mc:Fallback>
            <p:pic>
              <p:nvPicPr>
                <p:cNvPr id="126" name="Freihand 125">
                  <a:extLst>
                    <a:ext uri="{FF2B5EF4-FFF2-40B4-BE49-F238E27FC236}">
                      <a16:creationId xmlns:a16="http://schemas.microsoft.com/office/drawing/2014/main" id="{51ADCDE3-23A2-4268-BAE6-0D040D8AE942}"/>
                    </a:ext>
                  </a:extLst>
                </p:cNvPr>
                <p:cNvPicPr/>
                <p:nvPr/>
              </p:nvPicPr>
              <p:blipFill>
                <a:blip r:embed="rId223"/>
                <a:stretch>
                  <a:fillRect/>
                </a:stretch>
              </p:blipFill>
              <p:spPr>
                <a:xfrm>
                  <a:off x="8085597" y="5988405"/>
                  <a:ext cx="66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7" name="Freihand 126">
                  <a:extLst>
                    <a:ext uri="{FF2B5EF4-FFF2-40B4-BE49-F238E27FC236}">
                      <a16:creationId xmlns:a16="http://schemas.microsoft.com/office/drawing/2014/main" id="{EBFA8AE5-263C-42CD-B070-19203E244E57}"/>
                    </a:ext>
                  </a:extLst>
                </p14:cNvPr>
                <p14:cNvContentPartPr/>
                <p14:nvPr/>
              </p14:nvContentPartPr>
              <p14:xfrm>
                <a:off x="7665837" y="6253725"/>
                <a:ext cx="189000" cy="172080"/>
              </p14:xfrm>
            </p:contentPart>
          </mc:Choice>
          <mc:Fallback>
            <p:pic>
              <p:nvPicPr>
                <p:cNvPr id="127" name="Freihand 126">
                  <a:extLst>
                    <a:ext uri="{FF2B5EF4-FFF2-40B4-BE49-F238E27FC236}">
                      <a16:creationId xmlns:a16="http://schemas.microsoft.com/office/drawing/2014/main" id="{EBFA8AE5-263C-42CD-B070-19203E244E57}"/>
                    </a:ext>
                  </a:extLst>
                </p:cNvPr>
                <p:cNvPicPr/>
                <p:nvPr/>
              </p:nvPicPr>
              <p:blipFill>
                <a:blip r:embed="rId225"/>
                <a:stretch>
                  <a:fillRect/>
                </a:stretch>
              </p:blipFill>
              <p:spPr>
                <a:xfrm>
                  <a:off x="7661517" y="6249405"/>
                  <a:ext cx="197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8" name="Freihand 127">
                  <a:extLst>
                    <a:ext uri="{FF2B5EF4-FFF2-40B4-BE49-F238E27FC236}">
                      <a16:creationId xmlns:a16="http://schemas.microsoft.com/office/drawing/2014/main" id="{EF97D9A2-67BC-4A1E-8EE5-0C015FB5942B}"/>
                    </a:ext>
                  </a:extLst>
                </p14:cNvPr>
                <p14:cNvContentPartPr/>
                <p14:nvPr/>
              </p14:nvContentPartPr>
              <p14:xfrm>
                <a:off x="7833237" y="6255165"/>
                <a:ext cx="297720" cy="62280"/>
              </p14:xfrm>
            </p:contentPart>
          </mc:Choice>
          <mc:Fallback>
            <p:pic>
              <p:nvPicPr>
                <p:cNvPr id="128" name="Freihand 127">
                  <a:extLst>
                    <a:ext uri="{FF2B5EF4-FFF2-40B4-BE49-F238E27FC236}">
                      <a16:creationId xmlns:a16="http://schemas.microsoft.com/office/drawing/2014/main" id="{EF97D9A2-67BC-4A1E-8EE5-0C015FB5942B}"/>
                    </a:ext>
                  </a:extLst>
                </p:cNvPr>
                <p:cNvPicPr/>
                <p:nvPr/>
              </p:nvPicPr>
              <p:blipFill>
                <a:blip r:embed="rId227"/>
                <a:stretch>
                  <a:fillRect/>
                </a:stretch>
              </p:blipFill>
              <p:spPr>
                <a:xfrm>
                  <a:off x="7828917" y="6250845"/>
                  <a:ext cx="306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9" name="Freihand 128">
                  <a:extLst>
                    <a:ext uri="{FF2B5EF4-FFF2-40B4-BE49-F238E27FC236}">
                      <a16:creationId xmlns:a16="http://schemas.microsoft.com/office/drawing/2014/main" id="{E4E2BEA8-76C4-4244-8F7F-356FB483B99B}"/>
                    </a:ext>
                  </a:extLst>
                </p14:cNvPr>
                <p14:cNvContentPartPr/>
                <p14:nvPr/>
              </p14:nvContentPartPr>
              <p14:xfrm>
                <a:off x="8115117" y="6037725"/>
                <a:ext cx="127800" cy="164520"/>
              </p14:xfrm>
            </p:contentPart>
          </mc:Choice>
          <mc:Fallback>
            <p:pic>
              <p:nvPicPr>
                <p:cNvPr id="129" name="Freihand 128">
                  <a:extLst>
                    <a:ext uri="{FF2B5EF4-FFF2-40B4-BE49-F238E27FC236}">
                      <a16:creationId xmlns:a16="http://schemas.microsoft.com/office/drawing/2014/main" id="{E4E2BEA8-76C4-4244-8F7F-356FB483B99B}"/>
                    </a:ext>
                  </a:extLst>
                </p:cNvPr>
                <p:cNvPicPr/>
                <p:nvPr/>
              </p:nvPicPr>
              <p:blipFill>
                <a:blip r:embed="rId229"/>
                <a:stretch>
                  <a:fillRect/>
                </a:stretch>
              </p:blipFill>
              <p:spPr>
                <a:xfrm>
                  <a:off x="8110797" y="6033405"/>
                  <a:ext cx="1364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0" name="Freihand 129">
                  <a:extLst>
                    <a:ext uri="{FF2B5EF4-FFF2-40B4-BE49-F238E27FC236}">
                      <a16:creationId xmlns:a16="http://schemas.microsoft.com/office/drawing/2014/main" id="{36D587E7-19A7-4FC6-ACE9-7FC44C7B324E}"/>
                    </a:ext>
                  </a:extLst>
                </p14:cNvPr>
                <p14:cNvContentPartPr/>
                <p14:nvPr/>
              </p14:nvContentPartPr>
              <p14:xfrm>
                <a:off x="8221677" y="6249045"/>
                <a:ext cx="9360" cy="69840"/>
              </p14:xfrm>
            </p:contentPart>
          </mc:Choice>
          <mc:Fallback>
            <p:pic>
              <p:nvPicPr>
                <p:cNvPr id="130" name="Freihand 129">
                  <a:extLst>
                    <a:ext uri="{FF2B5EF4-FFF2-40B4-BE49-F238E27FC236}">
                      <a16:creationId xmlns:a16="http://schemas.microsoft.com/office/drawing/2014/main" id="{36D587E7-19A7-4FC6-ACE9-7FC44C7B324E}"/>
                    </a:ext>
                  </a:extLst>
                </p:cNvPr>
                <p:cNvPicPr/>
                <p:nvPr/>
              </p:nvPicPr>
              <p:blipFill>
                <a:blip r:embed="rId231"/>
                <a:stretch>
                  <a:fillRect/>
                </a:stretch>
              </p:blipFill>
              <p:spPr>
                <a:xfrm>
                  <a:off x="8217357" y="6244725"/>
                  <a:ext cx="18000" cy="78480"/>
                </a:xfrm>
                <a:prstGeom prst="rect">
                  <a:avLst/>
                </a:prstGeom>
              </p:spPr>
            </p:pic>
          </mc:Fallback>
        </mc:AlternateContent>
      </p:grpSp>
    </p:spTree>
    <p:extLst>
      <p:ext uri="{BB962C8B-B14F-4D97-AF65-F5344CB8AC3E}">
        <p14:creationId xmlns:p14="http://schemas.microsoft.com/office/powerpoint/2010/main" val="57108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r>
              <a:rPr lang="en-GB" altLang="de-DE" sz="1089">
                <a:ea typeface="ＭＳ Ｐゴシック" pitchFamily="34" charset="-128"/>
              </a:rPr>
              <a:t>, </a:t>
            </a:r>
            <a:endParaRPr lang="en-GB" altLang="de-DE" sz="1089" dirty="0">
              <a:ea typeface="ＭＳ Ｐゴシック" pitchFamily="34" charset="-128"/>
            </a:endParaRP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45B3065-7059-4F8C-8F00-0694FC9AB6A6}"/>
              </a:ext>
            </a:extLst>
          </p:cNvPr>
          <p:cNvPicPr>
            <a:picLocks noChangeAspect="1"/>
          </p:cNvPicPr>
          <p:nvPr/>
        </p:nvPicPr>
        <p:blipFill>
          <a:blip r:embed="rId3"/>
          <a:stretch>
            <a:fillRect/>
          </a:stretch>
        </p:blipFill>
        <p:spPr>
          <a:xfrm>
            <a:off x="181523" y="770196"/>
            <a:ext cx="7413525" cy="5389063"/>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E707F19-444B-42AD-A4FB-A2D21998AD2D}"/>
                  </a:ext>
                </a:extLst>
              </p14:cNvPr>
              <p14:cNvContentPartPr/>
              <p14:nvPr/>
            </p14:nvContentPartPr>
            <p14:xfrm>
              <a:off x="3880797" y="5701485"/>
              <a:ext cx="1556280" cy="531720"/>
            </p14:xfrm>
          </p:contentPart>
        </mc:Choice>
        <mc:Fallback>
          <p:pic>
            <p:nvPicPr>
              <p:cNvPr id="2" name="Freihand 1">
                <a:extLst>
                  <a:ext uri="{FF2B5EF4-FFF2-40B4-BE49-F238E27FC236}">
                    <a16:creationId xmlns:a16="http://schemas.microsoft.com/office/drawing/2014/main" id="{DE707F19-444B-42AD-A4FB-A2D21998AD2D}"/>
                  </a:ext>
                </a:extLst>
              </p:cNvPr>
              <p:cNvPicPr/>
              <p:nvPr/>
            </p:nvPicPr>
            <p:blipFill>
              <a:blip r:embed="rId5"/>
              <a:stretch>
                <a:fillRect/>
              </a:stretch>
            </p:blipFill>
            <p:spPr>
              <a:xfrm>
                <a:off x="3876477" y="5697165"/>
                <a:ext cx="1564920" cy="540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2" name="Freihand 31">
                <a:extLst>
                  <a:ext uri="{FF2B5EF4-FFF2-40B4-BE49-F238E27FC236}">
                    <a16:creationId xmlns:a16="http://schemas.microsoft.com/office/drawing/2014/main" id="{5FE98AB2-2F4E-4B89-BEE5-7BF401C46FBE}"/>
                  </a:ext>
                </a:extLst>
              </p14:cNvPr>
              <p14:cNvContentPartPr/>
              <p14:nvPr/>
            </p14:nvContentPartPr>
            <p14:xfrm>
              <a:off x="1109517" y="6118365"/>
              <a:ext cx="2372400" cy="92520"/>
            </p14:xfrm>
          </p:contentPart>
        </mc:Choice>
        <mc:Fallback>
          <p:pic>
            <p:nvPicPr>
              <p:cNvPr id="32" name="Freihand 31">
                <a:extLst>
                  <a:ext uri="{FF2B5EF4-FFF2-40B4-BE49-F238E27FC236}">
                    <a16:creationId xmlns:a16="http://schemas.microsoft.com/office/drawing/2014/main" id="{5FE98AB2-2F4E-4B89-BEE5-7BF401C46FBE}"/>
                  </a:ext>
                </a:extLst>
              </p:cNvPr>
              <p:cNvPicPr/>
              <p:nvPr/>
            </p:nvPicPr>
            <p:blipFill>
              <a:blip r:embed="rId7"/>
              <a:stretch>
                <a:fillRect/>
              </a:stretch>
            </p:blipFill>
            <p:spPr>
              <a:xfrm>
                <a:off x="1105197" y="6114045"/>
                <a:ext cx="2381040" cy="101160"/>
              </a:xfrm>
              <a:prstGeom prst="rect">
                <a:avLst/>
              </a:prstGeom>
            </p:spPr>
          </p:pic>
        </mc:Fallback>
      </mc:AlternateContent>
      <p:grpSp>
        <p:nvGrpSpPr>
          <p:cNvPr id="47" name="Gruppieren 46">
            <a:extLst>
              <a:ext uri="{FF2B5EF4-FFF2-40B4-BE49-F238E27FC236}">
                <a16:creationId xmlns:a16="http://schemas.microsoft.com/office/drawing/2014/main" id="{F41687B5-3B0E-4A70-B520-58976A68CC9A}"/>
              </a:ext>
            </a:extLst>
          </p:cNvPr>
          <p:cNvGrpSpPr/>
          <p:nvPr/>
        </p:nvGrpSpPr>
        <p:grpSpPr>
          <a:xfrm>
            <a:off x="3246117" y="1237845"/>
            <a:ext cx="2014200" cy="3312360"/>
            <a:chOff x="3246117" y="1237845"/>
            <a:chExt cx="2014200" cy="3312360"/>
          </a:xfrm>
        </p:grpSpPr>
        <mc:AlternateContent xmlns:mc="http://schemas.openxmlformats.org/markup-compatibility/2006">
          <mc:Choice xmlns:p14="http://schemas.microsoft.com/office/powerpoint/2010/main" Requires="p14">
            <p:contentPart p14:bwMode="auto" r:id="rId8">
              <p14:nvContentPartPr>
                <p14:cNvPr id="33" name="Freihand 32">
                  <a:extLst>
                    <a:ext uri="{FF2B5EF4-FFF2-40B4-BE49-F238E27FC236}">
                      <a16:creationId xmlns:a16="http://schemas.microsoft.com/office/drawing/2014/main" id="{A9D5A878-BFD5-435C-ACE8-CF158C6599C1}"/>
                    </a:ext>
                  </a:extLst>
                </p14:cNvPr>
                <p14:cNvContentPartPr/>
                <p14:nvPr/>
              </p14:nvContentPartPr>
              <p14:xfrm>
                <a:off x="3246117" y="1715205"/>
                <a:ext cx="419040" cy="2835000"/>
              </p14:xfrm>
            </p:contentPart>
          </mc:Choice>
          <mc:Fallback>
            <p:pic>
              <p:nvPicPr>
                <p:cNvPr id="33" name="Freihand 32">
                  <a:extLst>
                    <a:ext uri="{FF2B5EF4-FFF2-40B4-BE49-F238E27FC236}">
                      <a16:creationId xmlns:a16="http://schemas.microsoft.com/office/drawing/2014/main" id="{A9D5A878-BFD5-435C-ACE8-CF158C6599C1}"/>
                    </a:ext>
                  </a:extLst>
                </p:cNvPr>
                <p:cNvPicPr/>
                <p:nvPr/>
              </p:nvPicPr>
              <p:blipFill>
                <a:blip r:embed="rId9"/>
                <a:stretch>
                  <a:fillRect/>
                </a:stretch>
              </p:blipFill>
              <p:spPr>
                <a:xfrm>
                  <a:off x="3241797" y="1710885"/>
                  <a:ext cx="427680" cy="2843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4" name="Freihand 33">
                  <a:extLst>
                    <a:ext uri="{FF2B5EF4-FFF2-40B4-BE49-F238E27FC236}">
                      <a16:creationId xmlns:a16="http://schemas.microsoft.com/office/drawing/2014/main" id="{EF2E13FA-901E-413C-9ACB-A04D027DB225}"/>
                    </a:ext>
                  </a:extLst>
                </p14:cNvPr>
                <p14:cNvContentPartPr/>
                <p14:nvPr/>
              </p14:nvContentPartPr>
              <p14:xfrm>
                <a:off x="3630237" y="1547085"/>
                <a:ext cx="240120" cy="234000"/>
              </p14:xfrm>
            </p:contentPart>
          </mc:Choice>
          <mc:Fallback>
            <p:pic>
              <p:nvPicPr>
                <p:cNvPr id="34" name="Freihand 33">
                  <a:extLst>
                    <a:ext uri="{FF2B5EF4-FFF2-40B4-BE49-F238E27FC236}">
                      <a16:creationId xmlns:a16="http://schemas.microsoft.com/office/drawing/2014/main" id="{EF2E13FA-901E-413C-9ACB-A04D027DB225}"/>
                    </a:ext>
                  </a:extLst>
                </p:cNvPr>
                <p:cNvPicPr/>
                <p:nvPr/>
              </p:nvPicPr>
              <p:blipFill>
                <a:blip r:embed="rId11"/>
                <a:stretch>
                  <a:fillRect/>
                </a:stretch>
              </p:blipFill>
              <p:spPr>
                <a:xfrm>
                  <a:off x="3625917" y="1542765"/>
                  <a:ext cx="2487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5" name="Freihand 34">
                  <a:extLst>
                    <a:ext uri="{FF2B5EF4-FFF2-40B4-BE49-F238E27FC236}">
                      <a16:creationId xmlns:a16="http://schemas.microsoft.com/office/drawing/2014/main" id="{6A2052F9-D1D2-48D1-8362-FEA2E73B62AF}"/>
                    </a:ext>
                  </a:extLst>
                </p14:cNvPr>
                <p14:cNvContentPartPr/>
                <p14:nvPr/>
              </p14:nvContentPartPr>
              <p14:xfrm>
                <a:off x="3581997" y="1634205"/>
                <a:ext cx="331920" cy="199440"/>
              </p14:xfrm>
            </p:contentPart>
          </mc:Choice>
          <mc:Fallback>
            <p:pic>
              <p:nvPicPr>
                <p:cNvPr id="35" name="Freihand 34">
                  <a:extLst>
                    <a:ext uri="{FF2B5EF4-FFF2-40B4-BE49-F238E27FC236}">
                      <a16:creationId xmlns:a16="http://schemas.microsoft.com/office/drawing/2014/main" id="{6A2052F9-D1D2-48D1-8362-FEA2E73B62AF}"/>
                    </a:ext>
                  </a:extLst>
                </p:cNvPr>
                <p:cNvPicPr/>
                <p:nvPr/>
              </p:nvPicPr>
              <p:blipFill>
                <a:blip r:embed="rId13"/>
                <a:stretch>
                  <a:fillRect/>
                </a:stretch>
              </p:blipFill>
              <p:spPr>
                <a:xfrm>
                  <a:off x="3577677" y="1629885"/>
                  <a:ext cx="3405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6" name="Freihand 35">
                  <a:extLst>
                    <a:ext uri="{FF2B5EF4-FFF2-40B4-BE49-F238E27FC236}">
                      <a16:creationId xmlns:a16="http://schemas.microsoft.com/office/drawing/2014/main" id="{AF1A8560-A09F-4D62-A41E-F1C9728FF2D2}"/>
                    </a:ext>
                  </a:extLst>
                </p14:cNvPr>
                <p14:cNvContentPartPr/>
                <p14:nvPr/>
              </p14:nvContentPartPr>
              <p14:xfrm>
                <a:off x="4047117" y="1387605"/>
                <a:ext cx="241920" cy="238320"/>
              </p14:xfrm>
            </p:contentPart>
          </mc:Choice>
          <mc:Fallback>
            <p:pic>
              <p:nvPicPr>
                <p:cNvPr id="36" name="Freihand 35">
                  <a:extLst>
                    <a:ext uri="{FF2B5EF4-FFF2-40B4-BE49-F238E27FC236}">
                      <a16:creationId xmlns:a16="http://schemas.microsoft.com/office/drawing/2014/main" id="{AF1A8560-A09F-4D62-A41E-F1C9728FF2D2}"/>
                    </a:ext>
                  </a:extLst>
                </p:cNvPr>
                <p:cNvPicPr/>
                <p:nvPr/>
              </p:nvPicPr>
              <p:blipFill>
                <a:blip r:embed="rId15"/>
                <a:stretch>
                  <a:fillRect/>
                </a:stretch>
              </p:blipFill>
              <p:spPr>
                <a:xfrm>
                  <a:off x="4042797" y="1383285"/>
                  <a:ext cx="2505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7" name="Freihand 36">
                  <a:extLst>
                    <a:ext uri="{FF2B5EF4-FFF2-40B4-BE49-F238E27FC236}">
                      <a16:creationId xmlns:a16="http://schemas.microsoft.com/office/drawing/2014/main" id="{663C8559-D072-4DC5-A341-F464B6392677}"/>
                    </a:ext>
                  </a:extLst>
                </p14:cNvPr>
                <p14:cNvContentPartPr/>
                <p14:nvPr/>
              </p14:nvContentPartPr>
              <p14:xfrm>
                <a:off x="4284357" y="1409925"/>
                <a:ext cx="81720" cy="27360"/>
              </p14:xfrm>
            </p:contentPart>
          </mc:Choice>
          <mc:Fallback>
            <p:pic>
              <p:nvPicPr>
                <p:cNvPr id="37" name="Freihand 36">
                  <a:extLst>
                    <a:ext uri="{FF2B5EF4-FFF2-40B4-BE49-F238E27FC236}">
                      <a16:creationId xmlns:a16="http://schemas.microsoft.com/office/drawing/2014/main" id="{663C8559-D072-4DC5-A341-F464B6392677}"/>
                    </a:ext>
                  </a:extLst>
                </p:cNvPr>
                <p:cNvPicPr/>
                <p:nvPr/>
              </p:nvPicPr>
              <p:blipFill>
                <a:blip r:embed="rId17"/>
                <a:stretch>
                  <a:fillRect/>
                </a:stretch>
              </p:blipFill>
              <p:spPr>
                <a:xfrm>
                  <a:off x="4280037" y="1405605"/>
                  <a:ext cx="90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8" name="Freihand 37">
                  <a:extLst>
                    <a:ext uri="{FF2B5EF4-FFF2-40B4-BE49-F238E27FC236}">
                      <a16:creationId xmlns:a16="http://schemas.microsoft.com/office/drawing/2014/main" id="{318B45B9-1EE5-426C-9262-C1ECF5348358}"/>
                    </a:ext>
                  </a:extLst>
                </p14:cNvPr>
                <p14:cNvContentPartPr/>
                <p14:nvPr/>
              </p14:nvContentPartPr>
              <p14:xfrm>
                <a:off x="4360677" y="1403445"/>
                <a:ext cx="199080" cy="92880"/>
              </p14:xfrm>
            </p:contentPart>
          </mc:Choice>
          <mc:Fallback>
            <p:pic>
              <p:nvPicPr>
                <p:cNvPr id="38" name="Freihand 37">
                  <a:extLst>
                    <a:ext uri="{FF2B5EF4-FFF2-40B4-BE49-F238E27FC236}">
                      <a16:creationId xmlns:a16="http://schemas.microsoft.com/office/drawing/2014/main" id="{318B45B9-1EE5-426C-9262-C1ECF5348358}"/>
                    </a:ext>
                  </a:extLst>
                </p:cNvPr>
                <p:cNvPicPr/>
                <p:nvPr/>
              </p:nvPicPr>
              <p:blipFill>
                <a:blip r:embed="rId19"/>
                <a:stretch>
                  <a:fillRect/>
                </a:stretch>
              </p:blipFill>
              <p:spPr>
                <a:xfrm>
                  <a:off x="4356357" y="1399125"/>
                  <a:ext cx="207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9" name="Freihand 38">
                  <a:extLst>
                    <a:ext uri="{FF2B5EF4-FFF2-40B4-BE49-F238E27FC236}">
                      <a16:creationId xmlns:a16="http://schemas.microsoft.com/office/drawing/2014/main" id="{6225013D-393A-40D0-AD7E-8C479742E3E8}"/>
                    </a:ext>
                  </a:extLst>
                </p14:cNvPr>
                <p14:cNvContentPartPr/>
                <p14:nvPr/>
              </p14:nvContentPartPr>
              <p14:xfrm>
                <a:off x="4558317" y="1375365"/>
                <a:ext cx="83520" cy="83880"/>
              </p14:xfrm>
            </p:contentPart>
          </mc:Choice>
          <mc:Fallback>
            <p:pic>
              <p:nvPicPr>
                <p:cNvPr id="39" name="Freihand 38">
                  <a:extLst>
                    <a:ext uri="{FF2B5EF4-FFF2-40B4-BE49-F238E27FC236}">
                      <a16:creationId xmlns:a16="http://schemas.microsoft.com/office/drawing/2014/main" id="{6225013D-393A-40D0-AD7E-8C479742E3E8}"/>
                    </a:ext>
                  </a:extLst>
                </p:cNvPr>
                <p:cNvPicPr/>
                <p:nvPr/>
              </p:nvPicPr>
              <p:blipFill>
                <a:blip r:embed="rId21"/>
                <a:stretch>
                  <a:fillRect/>
                </a:stretch>
              </p:blipFill>
              <p:spPr>
                <a:xfrm>
                  <a:off x="4553997" y="1371045"/>
                  <a:ext cx="92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0" name="Freihand 39">
                  <a:extLst>
                    <a:ext uri="{FF2B5EF4-FFF2-40B4-BE49-F238E27FC236}">
                      <a16:creationId xmlns:a16="http://schemas.microsoft.com/office/drawing/2014/main" id="{015BAF1C-DD88-4F34-A054-8C0E5F136DD9}"/>
                    </a:ext>
                  </a:extLst>
                </p14:cNvPr>
                <p14:cNvContentPartPr/>
                <p14:nvPr/>
              </p14:nvContentPartPr>
              <p14:xfrm>
                <a:off x="4636437" y="1317765"/>
                <a:ext cx="26280" cy="126000"/>
              </p14:xfrm>
            </p:contentPart>
          </mc:Choice>
          <mc:Fallback>
            <p:pic>
              <p:nvPicPr>
                <p:cNvPr id="40" name="Freihand 39">
                  <a:extLst>
                    <a:ext uri="{FF2B5EF4-FFF2-40B4-BE49-F238E27FC236}">
                      <a16:creationId xmlns:a16="http://schemas.microsoft.com/office/drawing/2014/main" id="{015BAF1C-DD88-4F34-A054-8C0E5F136DD9}"/>
                    </a:ext>
                  </a:extLst>
                </p:cNvPr>
                <p:cNvPicPr/>
                <p:nvPr/>
              </p:nvPicPr>
              <p:blipFill>
                <a:blip r:embed="rId23"/>
                <a:stretch>
                  <a:fillRect/>
                </a:stretch>
              </p:blipFill>
              <p:spPr>
                <a:xfrm>
                  <a:off x="4632117" y="1313445"/>
                  <a:ext cx="34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1" name="Freihand 40">
                  <a:extLst>
                    <a:ext uri="{FF2B5EF4-FFF2-40B4-BE49-F238E27FC236}">
                      <a16:creationId xmlns:a16="http://schemas.microsoft.com/office/drawing/2014/main" id="{0AABA052-7696-40F8-8BB7-524258869127}"/>
                    </a:ext>
                  </a:extLst>
                </p14:cNvPr>
                <p14:cNvContentPartPr/>
                <p14:nvPr/>
              </p14:nvContentPartPr>
              <p14:xfrm>
                <a:off x="4710957" y="1237845"/>
                <a:ext cx="218880" cy="183600"/>
              </p14:xfrm>
            </p:contentPart>
          </mc:Choice>
          <mc:Fallback>
            <p:pic>
              <p:nvPicPr>
                <p:cNvPr id="41" name="Freihand 40">
                  <a:extLst>
                    <a:ext uri="{FF2B5EF4-FFF2-40B4-BE49-F238E27FC236}">
                      <a16:creationId xmlns:a16="http://schemas.microsoft.com/office/drawing/2014/main" id="{0AABA052-7696-40F8-8BB7-524258869127}"/>
                    </a:ext>
                  </a:extLst>
                </p:cNvPr>
                <p:cNvPicPr/>
                <p:nvPr/>
              </p:nvPicPr>
              <p:blipFill>
                <a:blip r:embed="rId25"/>
                <a:stretch>
                  <a:fillRect/>
                </a:stretch>
              </p:blipFill>
              <p:spPr>
                <a:xfrm>
                  <a:off x="4706637" y="1233525"/>
                  <a:ext cx="227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2" name="Freihand 41">
                  <a:extLst>
                    <a:ext uri="{FF2B5EF4-FFF2-40B4-BE49-F238E27FC236}">
                      <a16:creationId xmlns:a16="http://schemas.microsoft.com/office/drawing/2014/main" id="{C524A648-46DD-4647-A93B-5A58E8544E52}"/>
                    </a:ext>
                  </a:extLst>
                </p14:cNvPr>
                <p14:cNvContentPartPr/>
                <p14:nvPr/>
              </p14:nvContentPartPr>
              <p14:xfrm>
                <a:off x="4518357" y="1638525"/>
                <a:ext cx="260280" cy="165600"/>
              </p14:xfrm>
            </p:contentPart>
          </mc:Choice>
          <mc:Fallback>
            <p:pic>
              <p:nvPicPr>
                <p:cNvPr id="42" name="Freihand 41">
                  <a:extLst>
                    <a:ext uri="{FF2B5EF4-FFF2-40B4-BE49-F238E27FC236}">
                      <a16:creationId xmlns:a16="http://schemas.microsoft.com/office/drawing/2014/main" id="{C524A648-46DD-4647-A93B-5A58E8544E52}"/>
                    </a:ext>
                  </a:extLst>
                </p:cNvPr>
                <p:cNvPicPr/>
                <p:nvPr/>
              </p:nvPicPr>
              <p:blipFill>
                <a:blip r:embed="rId27"/>
                <a:stretch>
                  <a:fillRect/>
                </a:stretch>
              </p:blipFill>
              <p:spPr>
                <a:xfrm>
                  <a:off x="4514037" y="1634205"/>
                  <a:ext cx="268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3" name="Freihand 42">
                  <a:extLst>
                    <a:ext uri="{FF2B5EF4-FFF2-40B4-BE49-F238E27FC236}">
                      <a16:creationId xmlns:a16="http://schemas.microsoft.com/office/drawing/2014/main" id="{2324758F-DA09-406B-B912-F0CD9000A822}"/>
                    </a:ext>
                  </a:extLst>
                </p14:cNvPr>
                <p14:cNvContentPartPr/>
                <p14:nvPr/>
              </p14:nvContentPartPr>
              <p14:xfrm>
                <a:off x="4772517" y="1624485"/>
                <a:ext cx="103320" cy="111600"/>
              </p14:xfrm>
            </p:contentPart>
          </mc:Choice>
          <mc:Fallback>
            <p:pic>
              <p:nvPicPr>
                <p:cNvPr id="43" name="Freihand 42">
                  <a:extLst>
                    <a:ext uri="{FF2B5EF4-FFF2-40B4-BE49-F238E27FC236}">
                      <a16:creationId xmlns:a16="http://schemas.microsoft.com/office/drawing/2014/main" id="{2324758F-DA09-406B-B912-F0CD9000A822}"/>
                    </a:ext>
                  </a:extLst>
                </p:cNvPr>
                <p:cNvPicPr/>
                <p:nvPr/>
              </p:nvPicPr>
              <p:blipFill>
                <a:blip r:embed="rId29"/>
                <a:stretch>
                  <a:fillRect/>
                </a:stretch>
              </p:blipFill>
              <p:spPr>
                <a:xfrm>
                  <a:off x="4768197" y="1620165"/>
                  <a:ext cx="111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4" name="Freihand 43">
                  <a:extLst>
                    <a:ext uri="{FF2B5EF4-FFF2-40B4-BE49-F238E27FC236}">
                      <a16:creationId xmlns:a16="http://schemas.microsoft.com/office/drawing/2014/main" id="{FD12750B-8F97-43A2-8384-6226B6B8D06C}"/>
                    </a:ext>
                  </a:extLst>
                </p14:cNvPr>
                <p14:cNvContentPartPr/>
                <p14:nvPr/>
              </p14:nvContentPartPr>
              <p14:xfrm>
                <a:off x="4895637" y="1600005"/>
                <a:ext cx="14400" cy="77400"/>
              </p14:xfrm>
            </p:contentPart>
          </mc:Choice>
          <mc:Fallback>
            <p:pic>
              <p:nvPicPr>
                <p:cNvPr id="44" name="Freihand 43">
                  <a:extLst>
                    <a:ext uri="{FF2B5EF4-FFF2-40B4-BE49-F238E27FC236}">
                      <a16:creationId xmlns:a16="http://schemas.microsoft.com/office/drawing/2014/main" id="{FD12750B-8F97-43A2-8384-6226B6B8D06C}"/>
                    </a:ext>
                  </a:extLst>
                </p:cNvPr>
                <p:cNvPicPr/>
                <p:nvPr/>
              </p:nvPicPr>
              <p:blipFill>
                <a:blip r:embed="rId31"/>
                <a:stretch>
                  <a:fillRect/>
                </a:stretch>
              </p:blipFill>
              <p:spPr>
                <a:xfrm>
                  <a:off x="4891317" y="1595685"/>
                  <a:ext cx="23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5" name="Freihand 44">
                  <a:extLst>
                    <a:ext uri="{FF2B5EF4-FFF2-40B4-BE49-F238E27FC236}">
                      <a16:creationId xmlns:a16="http://schemas.microsoft.com/office/drawing/2014/main" id="{BA499B88-D6E5-4AAA-A381-BB2856B1007D}"/>
                    </a:ext>
                  </a:extLst>
                </p14:cNvPr>
                <p14:cNvContentPartPr/>
                <p14:nvPr/>
              </p14:nvContentPartPr>
              <p14:xfrm>
                <a:off x="4861797" y="1534485"/>
                <a:ext cx="169200" cy="174240"/>
              </p14:xfrm>
            </p:contentPart>
          </mc:Choice>
          <mc:Fallback>
            <p:pic>
              <p:nvPicPr>
                <p:cNvPr id="45" name="Freihand 44">
                  <a:extLst>
                    <a:ext uri="{FF2B5EF4-FFF2-40B4-BE49-F238E27FC236}">
                      <a16:creationId xmlns:a16="http://schemas.microsoft.com/office/drawing/2014/main" id="{BA499B88-D6E5-4AAA-A381-BB2856B1007D}"/>
                    </a:ext>
                  </a:extLst>
                </p:cNvPr>
                <p:cNvPicPr/>
                <p:nvPr/>
              </p:nvPicPr>
              <p:blipFill>
                <a:blip r:embed="rId33"/>
                <a:stretch>
                  <a:fillRect/>
                </a:stretch>
              </p:blipFill>
              <p:spPr>
                <a:xfrm>
                  <a:off x="4857477" y="1530165"/>
                  <a:ext cx="1778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6" name="Freihand 45">
                  <a:extLst>
                    <a:ext uri="{FF2B5EF4-FFF2-40B4-BE49-F238E27FC236}">
                      <a16:creationId xmlns:a16="http://schemas.microsoft.com/office/drawing/2014/main" id="{5F1B4750-98F5-452A-BCE2-A47C447B8544}"/>
                    </a:ext>
                  </a:extLst>
                </p14:cNvPr>
                <p14:cNvContentPartPr/>
                <p14:nvPr/>
              </p14:nvContentPartPr>
              <p14:xfrm>
                <a:off x="4399197" y="1608645"/>
                <a:ext cx="861120" cy="417240"/>
              </p14:xfrm>
            </p:contentPart>
          </mc:Choice>
          <mc:Fallback>
            <p:pic>
              <p:nvPicPr>
                <p:cNvPr id="46" name="Freihand 45">
                  <a:extLst>
                    <a:ext uri="{FF2B5EF4-FFF2-40B4-BE49-F238E27FC236}">
                      <a16:creationId xmlns:a16="http://schemas.microsoft.com/office/drawing/2014/main" id="{5F1B4750-98F5-452A-BCE2-A47C447B8544}"/>
                    </a:ext>
                  </a:extLst>
                </p:cNvPr>
                <p:cNvPicPr/>
                <p:nvPr/>
              </p:nvPicPr>
              <p:blipFill>
                <a:blip r:embed="rId35"/>
                <a:stretch>
                  <a:fillRect/>
                </a:stretch>
              </p:blipFill>
              <p:spPr>
                <a:xfrm>
                  <a:off x="4394877" y="1604325"/>
                  <a:ext cx="869760" cy="42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48" name="Freihand 47">
                <a:extLst>
                  <a:ext uri="{FF2B5EF4-FFF2-40B4-BE49-F238E27FC236}">
                    <a16:creationId xmlns:a16="http://schemas.microsoft.com/office/drawing/2014/main" id="{CD3A82C4-8423-45E8-A738-1ABC16A0C65A}"/>
                  </a:ext>
                </a:extLst>
              </p14:cNvPr>
              <p14:cNvContentPartPr/>
              <p14:nvPr/>
            </p14:nvContentPartPr>
            <p14:xfrm>
              <a:off x="1509117" y="1894125"/>
              <a:ext cx="102240" cy="77040"/>
            </p14:xfrm>
          </p:contentPart>
        </mc:Choice>
        <mc:Fallback>
          <p:pic>
            <p:nvPicPr>
              <p:cNvPr id="48" name="Freihand 47">
                <a:extLst>
                  <a:ext uri="{FF2B5EF4-FFF2-40B4-BE49-F238E27FC236}">
                    <a16:creationId xmlns:a16="http://schemas.microsoft.com/office/drawing/2014/main" id="{CD3A82C4-8423-45E8-A738-1ABC16A0C65A}"/>
                  </a:ext>
                </a:extLst>
              </p:cNvPr>
              <p:cNvPicPr/>
              <p:nvPr/>
            </p:nvPicPr>
            <p:blipFill>
              <a:blip r:embed="rId37"/>
              <a:stretch>
                <a:fillRect/>
              </a:stretch>
            </p:blipFill>
            <p:spPr>
              <a:xfrm>
                <a:off x="1504797" y="1889805"/>
                <a:ext cx="110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9" name="Freihand 48">
                <a:extLst>
                  <a:ext uri="{FF2B5EF4-FFF2-40B4-BE49-F238E27FC236}">
                    <a16:creationId xmlns:a16="http://schemas.microsoft.com/office/drawing/2014/main" id="{FE75E9B1-57C5-4641-9907-295CE549D302}"/>
                  </a:ext>
                </a:extLst>
              </p14:cNvPr>
              <p14:cNvContentPartPr/>
              <p14:nvPr/>
            </p14:nvContentPartPr>
            <p14:xfrm>
              <a:off x="4118397" y="3687645"/>
              <a:ext cx="68400" cy="60480"/>
            </p14:xfrm>
          </p:contentPart>
        </mc:Choice>
        <mc:Fallback>
          <p:pic>
            <p:nvPicPr>
              <p:cNvPr id="49" name="Freihand 48">
                <a:extLst>
                  <a:ext uri="{FF2B5EF4-FFF2-40B4-BE49-F238E27FC236}">
                    <a16:creationId xmlns:a16="http://schemas.microsoft.com/office/drawing/2014/main" id="{FE75E9B1-57C5-4641-9907-295CE549D302}"/>
                  </a:ext>
                </a:extLst>
              </p:cNvPr>
              <p:cNvPicPr/>
              <p:nvPr/>
            </p:nvPicPr>
            <p:blipFill>
              <a:blip r:embed="rId39"/>
              <a:stretch>
                <a:fillRect/>
              </a:stretch>
            </p:blipFill>
            <p:spPr>
              <a:xfrm>
                <a:off x="4114077" y="3683325"/>
                <a:ext cx="77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0" name="Freihand 49">
                <a:extLst>
                  <a:ext uri="{FF2B5EF4-FFF2-40B4-BE49-F238E27FC236}">
                    <a16:creationId xmlns:a16="http://schemas.microsoft.com/office/drawing/2014/main" id="{ACCF6A64-5B65-48B9-91CD-F0CD75CEBB76}"/>
                  </a:ext>
                </a:extLst>
              </p14:cNvPr>
              <p14:cNvContentPartPr/>
              <p14:nvPr/>
            </p14:nvContentPartPr>
            <p14:xfrm>
              <a:off x="3866757" y="2091405"/>
              <a:ext cx="3401640" cy="2406240"/>
            </p14:xfrm>
          </p:contentPart>
        </mc:Choice>
        <mc:Fallback>
          <p:pic>
            <p:nvPicPr>
              <p:cNvPr id="50" name="Freihand 49">
                <a:extLst>
                  <a:ext uri="{FF2B5EF4-FFF2-40B4-BE49-F238E27FC236}">
                    <a16:creationId xmlns:a16="http://schemas.microsoft.com/office/drawing/2014/main" id="{ACCF6A64-5B65-48B9-91CD-F0CD75CEBB76}"/>
                  </a:ext>
                </a:extLst>
              </p:cNvPr>
              <p:cNvPicPr/>
              <p:nvPr/>
            </p:nvPicPr>
            <p:blipFill>
              <a:blip r:embed="rId41"/>
              <a:stretch>
                <a:fillRect/>
              </a:stretch>
            </p:blipFill>
            <p:spPr>
              <a:xfrm>
                <a:off x="3862437" y="2087085"/>
                <a:ext cx="3410280" cy="2414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 name="Freihand 50">
                <a:extLst>
                  <a:ext uri="{FF2B5EF4-FFF2-40B4-BE49-F238E27FC236}">
                    <a16:creationId xmlns:a16="http://schemas.microsoft.com/office/drawing/2014/main" id="{72E5B1DF-6DE2-44AE-88EF-E41EC808212F}"/>
                  </a:ext>
                </a:extLst>
              </p14:cNvPr>
              <p14:cNvContentPartPr/>
              <p14:nvPr/>
            </p14:nvContentPartPr>
            <p14:xfrm>
              <a:off x="3687477" y="4243485"/>
              <a:ext cx="114840" cy="42840"/>
            </p14:xfrm>
          </p:contentPart>
        </mc:Choice>
        <mc:Fallback>
          <p:pic>
            <p:nvPicPr>
              <p:cNvPr id="51" name="Freihand 50">
                <a:extLst>
                  <a:ext uri="{FF2B5EF4-FFF2-40B4-BE49-F238E27FC236}">
                    <a16:creationId xmlns:a16="http://schemas.microsoft.com/office/drawing/2014/main" id="{72E5B1DF-6DE2-44AE-88EF-E41EC808212F}"/>
                  </a:ext>
                </a:extLst>
              </p:cNvPr>
              <p:cNvPicPr/>
              <p:nvPr/>
            </p:nvPicPr>
            <p:blipFill>
              <a:blip r:embed="rId43"/>
              <a:stretch>
                <a:fillRect/>
              </a:stretch>
            </p:blipFill>
            <p:spPr>
              <a:xfrm>
                <a:off x="3683157" y="4239165"/>
                <a:ext cx="123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2" name="Freihand 51">
                <a:extLst>
                  <a:ext uri="{FF2B5EF4-FFF2-40B4-BE49-F238E27FC236}">
                    <a16:creationId xmlns:a16="http://schemas.microsoft.com/office/drawing/2014/main" id="{5C1A3406-E3A2-4840-80AB-538B889B6857}"/>
                  </a:ext>
                </a:extLst>
              </p14:cNvPr>
              <p14:cNvContentPartPr/>
              <p14:nvPr/>
            </p14:nvContentPartPr>
            <p14:xfrm>
              <a:off x="6320157" y="4778085"/>
              <a:ext cx="2880" cy="38520"/>
            </p14:xfrm>
          </p:contentPart>
        </mc:Choice>
        <mc:Fallback>
          <p:pic>
            <p:nvPicPr>
              <p:cNvPr id="52" name="Freihand 51">
                <a:extLst>
                  <a:ext uri="{FF2B5EF4-FFF2-40B4-BE49-F238E27FC236}">
                    <a16:creationId xmlns:a16="http://schemas.microsoft.com/office/drawing/2014/main" id="{5C1A3406-E3A2-4840-80AB-538B889B6857}"/>
                  </a:ext>
                </a:extLst>
              </p:cNvPr>
              <p:cNvPicPr/>
              <p:nvPr/>
            </p:nvPicPr>
            <p:blipFill>
              <a:blip r:embed="rId45"/>
              <a:stretch>
                <a:fillRect/>
              </a:stretch>
            </p:blipFill>
            <p:spPr>
              <a:xfrm>
                <a:off x="6315837" y="4773765"/>
                <a:ext cx="11520" cy="47160"/>
              </a:xfrm>
              <a:prstGeom prst="rect">
                <a:avLst/>
              </a:prstGeom>
            </p:spPr>
          </p:pic>
        </mc:Fallback>
      </mc:AlternateContent>
      <p:grpSp>
        <p:nvGrpSpPr>
          <p:cNvPr id="54" name="Gruppieren 53">
            <a:extLst>
              <a:ext uri="{FF2B5EF4-FFF2-40B4-BE49-F238E27FC236}">
                <a16:creationId xmlns:a16="http://schemas.microsoft.com/office/drawing/2014/main" id="{DDF8CA1B-7B6D-4175-B02D-6CC9508F60DF}"/>
              </a:ext>
            </a:extLst>
          </p:cNvPr>
          <p:cNvGrpSpPr/>
          <p:nvPr/>
        </p:nvGrpSpPr>
        <p:grpSpPr>
          <a:xfrm>
            <a:off x="3795117" y="5705445"/>
            <a:ext cx="4377960" cy="679680"/>
            <a:chOff x="3795117" y="5705445"/>
            <a:chExt cx="4377960" cy="679680"/>
          </a:xfrm>
        </p:grpSpPr>
        <mc:AlternateContent xmlns:mc="http://schemas.openxmlformats.org/markup-compatibility/2006">
          <mc:Choice xmlns:p14="http://schemas.microsoft.com/office/powerpoint/2010/main" Requires="p14">
            <p:contentPart p14:bwMode="auto" r:id="rId46">
              <p14:nvContentPartPr>
                <p14:cNvPr id="4" name="Freihand 3">
                  <a:extLst>
                    <a:ext uri="{FF2B5EF4-FFF2-40B4-BE49-F238E27FC236}">
                      <a16:creationId xmlns:a16="http://schemas.microsoft.com/office/drawing/2014/main" id="{A2479C0A-153D-4B01-A57F-0CE3C531B52C}"/>
                    </a:ext>
                  </a:extLst>
                </p14:cNvPr>
                <p14:cNvContentPartPr/>
                <p14:nvPr/>
              </p14:nvContentPartPr>
              <p14:xfrm>
                <a:off x="5478117" y="5957445"/>
                <a:ext cx="404640" cy="24840"/>
              </p14:xfrm>
            </p:contentPart>
          </mc:Choice>
          <mc:Fallback>
            <p:pic>
              <p:nvPicPr>
                <p:cNvPr id="4" name="Freihand 3">
                  <a:extLst>
                    <a:ext uri="{FF2B5EF4-FFF2-40B4-BE49-F238E27FC236}">
                      <a16:creationId xmlns:a16="http://schemas.microsoft.com/office/drawing/2014/main" id="{A2479C0A-153D-4B01-A57F-0CE3C531B52C}"/>
                    </a:ext>
                  </a:extLst>
                </p:cNvPr>
                <p:cNvPicPr/>
                <p:nvPr/>
              </p:nvPicPr>
              <p:blipFill>
                <a:blip r:embed="rId47"/>
                <a:stretch>
                  <a:fillRect/>
                </a:stretch>
              </p:blipFill>
              <p:spPr>
                <a:xfrm>
                  <a:off x="5473797" y="5953125"/>
                  <a:ext cx="413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 name="Freihand 4">
                  <a:extLst>
                    <a:ext uri="{FF2B5EF4-FFF2-40B4-BE49-F238E27FC236}">
                      <a16:creationId xmlns:a16="http://schemas.microsoft.com/office/drawing/2014/main" id="{BA3B3588-BB12-4AA9-914E-305D70887013}"/>
                    </a:ext>
                  </a:extLst>
                </p14:cNvPr>
                <p14:cNvContentPartPr/>
                <p14:nvPr/>
              </p14:nvContentPartPr>
              <p14:xfrm>
                <a:off x="5407557" y="5903085"/>
                <a:ext cx="287640" cy="129960"/>
              </p14:xfrm>
            </p:contentPart>
          </mc:Choice>
          <mc:Fallback>
            <p:pic>
              <p:nvPicPr>
                <p:cNvPr id="5" name="Freihand 4">
                  <a:extLst>
                    <a:ext uri="{FF2B5EF4-FFF2-40B4-BE49-F238E27FC236}">
                      <a16:creationId xmlns:a16="http://schemas.microsoft.com/office/drawing/2014/main" id="{BA3B3588-BB12-4AA9-914E-305D70887013}"/>
                    </a:ext>
                  </a:extLst>
                </p:cNvPr>
                <p:cNvPicPr/>
                <p:nvPr/>
              </p:nvPicPr>
              <p:blipFill>
                <a:blip r:embed="rId49"/>
                <a:stretch>
                  <a:fillRect/>
                </a:stretch>
              </p:blipFill>
              <p:spPr>
                <a:xfrm>
                  <a:off x="5403237" y="5898765"/>
                  <a:ext cx="296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 name="Freihand 8">
                  <a:extLst>
                    <a:ext uri="{FF2B5EF4-FFF2-40B4-BE49-F238E27FC236}">
                      <a16:creationId xmlns:a16="http://schemas.microsoft.com/office/drawing/2014/main" id="{2C831844-64AE-42D7-969B-921BCE81C1DD}"/>
                    </a:ext>
                  </a:extLst>
                </p14:cNvPr>
                <p14:cNvContentPartPr/>
                <p14:nvPr/>
              </p14:nvContentPartPr>
              <p14:xfrm>
                <a:off x="6054117" y="5905245"/>
                <a:ext cx="214200" cy="87840"/>
              </p14:xfrm>
            </p:contentPart>
          </mc:Choice>
          <mc:Fallback>
            <p:pic>
              <p:nvPicPr>
                <p:cNvPr id="9" name="Freihand 8">
                  <a:extLst>
                    <a:ext uri="{FF2B5EF4-FFF2-40B4-BE49-F238E27FC236}">
                      <a16:creationId xmlns:a16="http://schemas.microsoft.com/office/drawing/2014/main" id="{2C831844-64AE-42D7-969B-921BCE81C1DD}"/>
                    </a:ext>
                  </a:extLst>
                </p:cNvPr>
                <p:cNvPicPr/>
                <p:nvPr/>
              </p:nvPicPr>
              <p:blipFill>
                <a:blip r:embed="rId51"/>
                <a:stretch>
                  <a:fillRect/>
                </a:stretch>
              </p:blipFill>
              <p:spPr>
                <a:xfrm>
                  <a:off x="6049797" y="5900925"/>
                  <a:ext cx="222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 name="Freihand 9">
                  <a:extLst>
                    <a:ext uri="{FF2B5EF4-FFF2-40B4-BE49-F238E27FC236}">
                      <a16:creationId xmlns:a16="http://schemas.microsoft.com/office/drawing/2014/main" id="{2DA40F1E-2451-4BAF-8784-16260F8715B1}"/>
                    </a:ext>
                  </a:extLst>
                </p14:cNvPr>
                <p14:cNvContentPartPr/>
                <p14:nvPr/>
              </p14:nvContentPartPr>
              <p14:xfrm>
                <a:off x="6272997" y="5814525"/>
                <a:ext cx="12600" cy="35640"/>
              </p14:xfrm>
            </p:contentPart>
          </mc:Choice>
          <mc:Fallback>
            <p:pic>
              <p:nvPicPr>
                <p:cNvPr id="10" name="Freihand 9">
                  <a:extLst>
                    <a:ext uri="{FF2B5EF4-FFF2-40B4-BE49-F238E27FC236}">
                      <a16:creationId xmlns:a16="http://schemas.microsoft.com/office/drawing/2014/main" id="{2DA40F1E-2451-4BAF-8784-16260F8715B1}"/>
                    </a:ext>
                  </a:extLst>
                </p:cNvPr>
                <p:cNvPicPr/>
                <p:nvPr/>
              </p:nvPicPr>
              <p:blipFill>
                <a:blip r:embed="rId53"/>
                <a:stretch>
                  <a:fillRect/>
                </a:stretch>
              </p:blipFill>
              <p:spPr>
                <a:xfrm>
                  <a:off x="6268677" y="5810205"/>
                  <a:ext cx="21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 name="Freihand 11">
                  <a:extLst>
                    <a:ext uri="{FF2B5EF4-FFF2-40B4-BE49-F238E27FC236}">
                      <a16:creationId xmlns:a16="http://schemas.microsoft.com/office/drawing/2014/main" id="{C19FD10C-95AF-4283-BD31-1A51B68FC166}"/>
                    </a:ext>
                  </a:extLst>
                </p14:cNvPr>
                <p14:cNvContentPartPr/>
                <p14:nvPr/>
              </p14:nvContentPartPr>
              <p14:xfrm>
                <a:off x="6365877" y="5786805"/>
                <a:ext cx="255240" cy="191880"/>
              </p14:xfrm>
            </p:contentPart>
          </mc:Choice>
          <mc:Fallback>
            <p:pic>
              <p:nvPicPr>
                <p:cNvPr id="12" name="Freihand 11">
                  <a:extLst>
                    <a:ext uri="{FF2B5EF4-FFF2-40B4-BE49-F238E27FC236}">
                      <a16:creationId xmlns:a16="http://schemas.microsoft.com/office/drawing/2014/main" id="{C19FD10C-95AF-4283-BD31-1A51B68FC166}"/>
                    </a:ext>
                  </a:extLst>
                </p:cNvPr>
                <p:cNvPicPr/>
                <p:nvPr/>
              </p:nvPicPr>
              <p:blipFill>
                <a:blip r:embed="rId55"/>
                <a:stretch>
                  <a:fillRect/>
                </a:stretch>
              </p:blipFill>
              <p:spPr>
                <a:xfrm>
                  <a:off x="6361557" y="5782485"/>
                  <a:ext cx="2638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 name="Freihand 12">
                  <a:extLst>
                    <a:ext uri="{FF2B5EF4-FFF2-40B4-BE49-F238E27FC236}">
                      <a16:creationId xmlns:a16="http://schemas.microsoft.com/office/drawing/2014/main" id="{557E994B-976D-4349-A362-2DF65907B290}"/>
                    </a:ext>
                  </a:extLst>
                </p14:cNvPr>
                <p14:cNvContentPartPr/>
                <p14:nvPr/>
              </p14:nvContentPartPr>
              <p14:xfrm>
                <a:off x="6702477" y="5893725"/>
                <a:ext cx="360" cy="360"/>
              </p14:xfrm>
            </p:contentPart>
          </mc:Choice>
          <mc:Fallback>
            <p:pic>
              <p:nvPicPr>
                <p:cNvPr id="13" name="Freihand 12">
                  <a:extLst>
                    <a:ext uri="{FF2B5EF4-FFF2-40B4-BE49-F238E27FC236}">
                      <a16:creationId xmlns:a16="http://schemas.microsoft.com/office/drawing/2014/main" id="{557E994B-976D-4349-A362-2DF65907B290}"/>
                    </a:ext>
                  </a:extLst>
                </p:cNvPr>
                <p:cNvPicPr/>
                <p:nvPr/>
              </p:nvPicPr>
              <p:blipFill>
                <a:blip r:embed="rId57"/>
                <a:stretch>
                  <a:fillRect/>
                </a:stretch>
              </p:blipFill>
              <p:spPr>
                <a:xfrm>
                  <a:off x="6698157" y="58894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4" name="Freihand 13">
                  <a:extLst>
                    <a:ext uri="{FF2B5EF4-FFF2-40B4-BE49-F238E27FC236}">
                      <a16:creationId xmlns:a16="http://schemas.microsoft.com/office/drawing/2014/main" id="{2846EEDE-6FDB-4CCA-AFF7-DDC94AEA5134}"/>
                    </a:ext>
                  </a:extLst>
                </p14:cNvPr>
                <p14:cNvContentPartPr/>
                <p14:nvPr/>
              </p14:nvContentPartPr>
              <p14:xfrm>
                <a:off x="6613557" y="5751165"/>
                <a:ext cx="96120" cy="183960"/>
              </p14:xfrm>
            </p:contentPart>
          </mc:Choice>
          <mc:Fallback>
            <p:pic>
              <p:nvPicPr>
                <p:cNvPr id="14" name="Freihand 13">
                  <a:extLst>
                    <a:ext uri="{FF2B5EF4-FFF2-40B4-BE49-F238E27FC236}">
                      <a16:creationId xmlns:a16="http://schemas.microsoft.com/office/drawing/2014/main" id="{2846EEDE-6FDB-4CCA-AFF7-DDC94AEA5134}"/>
                    </a:ext>
                  </a:extLst>
                </p:cNvPr>
                <p:cNvPicPr/>
                <p:nvPr/>
              </p:nvPicPr>
              <p:blipFill>
                <a:blip r:embed="rId59"/>
                <a:stretch>
                  <a:fillRect/>
                </a:stretch>
              </p:blipFill>
              <p:spPr>
                <a:xfrm>
                  <a:off x="6609237" y="5746845"/>
                  <a:ext cx="1047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5" name="Freihand 14">
                  <a:extLst>
                    <a:ext uri="{FF2B5EF4-FFF2-40B4-BE49-F238E27FC236}">
                      <a16:creationId xmlns:a16="http://schemas.microsoft.com/office/drawing/2014/main" id="{9FCC4D2B-0D51-4558-BBC5-8D13B7A6D451}"/>
                    </a:ext>
                  </a:extLst>
                </p14:cNvPr>
                <p14:cNvContentPartPr/>
                <p14:nvPr/>
              </p14:nvContentPartPr>
              <p14:xfrm>
                <a:off x="6749277" y="5807685"/>
                <a:ext cx="178920" cy="70560"/>
              </p14:xfrm>
            </p:contentPart>
          </mc:Choice>
          <mc:Fallback>
            <p:pic>
              <p:nvPicPr>
                <p:cNvPr id="15" name="Freihand 14">
                  <a:extLst>
                    <a:ext uri="{FF2B5EF4-FFF2-40B4-BE49-F238E27FC236}">
                      <a16:creationId xmlns:a16="http://schemas.microsoft.com/office/drawing/2014/main" id="{9FCC4D2B-0D51-4558-BBC5-8D13B7A6D451}"/>
                    </a:ext>
                  </a:extLst>
                </p:cNvPr>
                <p:cNvPicPr/>
                <p:nvPr/>
              </p:nvPicPr>
              <p:blipFill>
                <a:blip r:embed="rId61"/>
                <a:stretch>
                  <a:fillRect/>
                </a:stretch>
              </p:blipFill>
              <p:spPr>
                <a:xfrm>
                  <a:off x="6744957" y="5803365"/>
                  <a:ext cx="187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6" name="Freihand 15">
                  <a:extLst>
                    <a:ext uri="{FF2B5EF4-FFF2-40B4-BE49-F238E27FC236}">
                      <a16:creationId xmlns:a16="http://schemas.microsoft.com/office/drawing/2014/main" id="{F3FEF18D-2D07-4EFD-8C16-BC24375C2FD6}"/>
                    </a:ext>
                  </a:extLst>
                </p14:cNvPr>
                <p14:cNvContentPartPr/>
                <p14:nvPr/>
              </p14:nvContentPartPr>
              <p14:xfrm>
                <a:off x="6932517" y="5705445"/>
                <a:ext cx="124920" cy="166680"/>
              </p14:xfrm>
            </p:contentPart>
          </mc:Choice>
          <mc:Fallback>
            <p:pic>
              <p:nvPicPr>
                <p:cNvPr id="16" name="Freihand 15">
                  <a:extLst>
                    <a:ext uri="{FF2B5EF4-FFF2-40B4-BE49-F238E27FC236}">
                      <a16:creationId xmlns:a16="http://schemas.microsoft.com/office/drawing/2014/main" id="{F3FEF18D-2D07-4EFD-8C16-BC24375C2FD6}"/>
                    </a:ext>
                  </a:extLst>
                </p:cNvPr>
                <p:cNvPicPr/>
                <p:nvPr/>
              </p:nvPicPr>
              <p:blipFill>
                <a:blip r:embed="rId63"/>
                <a:stretch>
                  <a:fillRect/>
                </a:stretch>
              </p:blipFill>
              <p:spPr>
                <a:xfrm>
                  <a:off x="6928197" y="5701125"/>
                  <a:ext cx="133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7" name="Freihand 16">
                  <a:extLst>
                    <a:ext uri="{FF2B5EF4-FFF2-40B4-BE49-F238E27FC236}">
                      <a16:creationId xmlns:a16="http://schemas.microsoft.com/office/drawing/2014/main" id="{6429DA2D-46C6-4F0E-B15F-FA8A4532F599}"/>
                    </a:ext>
                  </a:extLst>
                </p14:cNvPr>
                <p14:cNvContentPartPr/>
                <p14:nvPr/>
              </p14:nvContentPartPr>
              <p14:xfrm>
                <a:off x="7008477" y="5806605"/>
                <a:ext cx="81000" cy="75600"/>
              </p14:xfrm>
            </p:contentPart>
          </mc:Choice>
          <mc:Fallback>
            <p:pic>
              <p:nvPicPr>
                <p:cNvPr id="17" name="Freihand 16">
                  <a:extLst>
                    <a:ext uri="{FF2B5EF4-FFF2-40B4-BE49-F238E27FC236}">
                      <a16:creationId xmlns:a16="http://schemas.microsoft.com/office/drawing/2014/main" id="{6429DA2D-46C6-4F0E-B15F-FA8A4532F599}"/>
                    </a:ext>
                  </a:extLst>
                </p:cNvPr>
                <p:cNvPicPr/>
                <p:nvPr/>
              </p:nvPicPr>
              <p:blipFill>
                <a:blip r:embed="rId65"/>
                <a:stretch>
                  <a:fillRect/>
                </a:stretch>
              </p:blipFill>
              <p:spPr>
                <a:xfrm>
                  <a:off x="7004157" y="5802285"/>
                  <a:ext cx="89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8" name="Freihand 17">
                  <a:extLst>
                    <a:ext uri="{FF2B5EF4-FFF2-40B4-BE49-F238E27FC236}">
                      <a16:creationId xmlns:a16="http://schemas.microsoft.com/office/drawing/2014/main" id="{EC81D89D-98FE-44CC-85B2-990A5C032C8B}"/>
                    </a:ext>
                  </a:extLst>
                </p14:cNvPr>
                <p14:cNvContentPartPr/>
                <p14:nvPr/>
              </p14:nvContentPartPr>
              <p14:xfrm>
                <a:off x="6533997" y="6109005"/>
                <a:ext cx="100800" cy="135000"/>
              </p14:xfrm>
            </p:contentPart>
          </mc:Choice>
          <mc:Fallback>
            <p:pic>
              <p:nvPicPr>
                <p:cNvPr id="18" name="Freihand 17">
                  <a:extLst>
                    <a:ext uri="{FF2B5EF4-FFF2-40B4-BE49-F238E27FC236}">
                      <a16:creationId xmlns:a16="http://schemas.microsoft.com/office/drawing/2014/main" id="{EC81D89D-98FE-44CC-85B2-990A5C032C8B}"/>
                    </a:ext>
                  </a:extLst>
                </p:cNvPr>
                <p:cNvPicPr/>
                <p:nvPr/>
              </p:nvPicPr>
              <p:blipFill>
                <a:blip r:embed="rId67"/>
                <a:stretch>
                  <a:fillRect/>
                </a:stretch>
              </p:blipFill>
              <p:spPr>
                <a:xfrm>
                  <a:off x="6529677" y="6104685"/>
                  <a:ext cx="109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9" name="Freihand 18">
                  <a:extLst>
                    <a:ext uri="{FF2B5EF4-FFF2-40B4-BE49-F238E27FC236}">
                      <a16:creationId xmlns:a16="http://schemas.microsoft.com/office/drawing/2014/main" id="{073DB772-E8EB-4FFB-8D83-C41FF1DE7E70}"/>
                    </a:ext>
                  </a:extLst>
                </p14:cNvPr>
                <p14:cNvContentPartPr/>
                <p14:nvPr/>
              </p14:nvContentPartPr>
              <p14:xfrm>
                <a:off x="6634077" y="6012165"/>
                <a:ext cx="112680" cy="200160"/>
              </p14:xfrm>
            </p:contentPart>
          </mc:Choice>
          <mc:Fallback>
            <p:pic>
              <p:nvPicPr>
                <p:cNvPr id="19" name="Freihand 18">
                  <a:extLst>
                    <a:ext uri="{FF2B5EF4-FFF2-40B4-BE49-F238E27FC236}">
                      <a16:creationId xmlns:a16="http://schemas.microsoft.com/office/drawing/2014/main" id="{073DB772-E8EB-4FFB-8D83-C41FF1DE7E70}"/>
                    </a:ext>
                  </a:extLst>
                </p:cNvPr>
                <p:cNvPicPr/>
                <p:nvPr/>
              </p:nvPicPr>
              <p:blipFill>
                <a:blip r:embed="rId69"/>
                <a:stretch>
                  <a:fillRect/>
                </a:stretch>
              </p:blipFill>
              <p:spPr>
                <a:xfrm>
                  <a:off x="6629757" y="6007845"/>
                  <a:ext cx="1213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0" name="Freihand 19">
                  <a:extLst>
                    <a:ext uri="{FF2B5EF4-FFF2-40B4-BE49-F238E27FC236}">
                      <a16:creationId xmlns:a16="http://schemas.microsoft.com/office/drawing/2014/main" id="{38C5C539-9A89-4DA8-A8CB-638A689A7EF2}"/>
                    </a:ext>
                  </a:extLst>
                </p14:cNvPr>
                <p14:cNvContentPartPr/>
                <p14:nvPr/>
              </p14:nvContentPartPr>
              <p14:xfrm>
                <a:off x="6762237" y="6003165"/>
                <a:ext cx="239760" cy="145440"/>
              </p14:xfrm>
            </p:contentPart>
          </mc:Choice>
          <mc:Fallback>
            <p:pic>
              <p:nvPicPr>
                <p:cNvPr id="20" name="Freihand 19">
                  <a:extLst>
                    <a:ext uri="{FF2B5EF4-FFF2-40B4-BE49-F238E27FC236}">
                      <a16:creationId xmlns:a16="http://schemas.microsoft.com/office/drawing/2014/main" id="{38C5C539-9A89-4DA8-A8CB-638A689A7EF2}"/>
                    </a:ext>
                  </a:extLst>
                </p:cNvPr>
                <p:cNvPicPr/>
                <p:nvPr/>
              </p:nvPicPr>
              <p:blipFill>
                <a:blip r:embed="rId71"/>
                <a:stretch>
                  <a:fillRect/>
                </a:stretch>
              </p:blipFill>
              <p:spPr>
                <a:xfrm>
                  <a:off x="6757917" y="5998845"/>
                  <a:ext cx="2484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1" name="Freihand 20">
                  <a:extLst>
                    <a:ext uri="{FF2B5EF4-FFF2-40B4-BE49-F238E27FC236}">
                      <a16:creationId xmlns:a16="http://schemas.microsoft.com/office/drawing/2014/main" id="{4A11C07F-9E21-4517-8F51-4829E48C749E}"/>
                    </a:ext>
                  </a:extLst>
                </p14:cNvPr>
                <p14:cNvContentPartPr/>
                <p14:nvPr/>
              </p14:nvContentPartPr>
              <p14:xfrm>
                <a:off x="7143477" y="6083085"/>
                <a:ext cx="360" cy="360"/>
              </p14:xfrm>
            </p:contentPart>
          </mc:Choice>
          <mc:Fallback>
            <p:pic>
              <p:nvPicPr>
                <p:cNvPr id="21" name="Freihand 20">
                  <a:extLst>
                    <a:ext uri="{FF2B5EF4-FFF2-40B4-BE49-F238E27FC236}">
                      <a16:creationId xmlns:a16="http://schemas.microsoft.com/office/drawing/2014/main" id="{4A11C07F-9E21-4517-8F51-4829E48C749E}"/>
                    </a:ext>
                  </a:extLst>
                </p:cNvPr>
                <p:cNvPicPr/>
                <p:nvPr/>
              </p:nvPicPr>
              <p:blipFill>
                <a:blip r:embed="rId57"/>
                <a:stretch>
                  <a:fillRect/>
                </a:stretch>
              </p:blipFill>
              <p:spPr>
                <a:xfrm>
                  <a:off x="7139157" y="60787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2" name="Freihand 21">
                  <a:extLst>
                    <a:ext uri="{FF2B5EF4-FFF2-40B4-BE49-F238E27FC236}">
                      <a16:creationId xmlns:a16="http://schemas.microsoft.com/office/drawing/2014/main" id="{BBD8CB66-3B55-407F-8909-D7D94EEFDE39}"/>
                    </a:ext>
                  </a:extLst>
                </p14:cNvPr>
                <p14:cNvContentPartPr/>
                <p14:nvPr/>
              </p14:nvContentPartPr>
              <p14:xfrm>
                <a:off x="7136997" y="6021885"/>
                <a:ext cx="357840" cy="165240"/>
              </p14:xfrm>
            </p:contentPart>
          </mc:Choice>
          <mc:Fallback>
            <p:pic>
              <p:nvPicPr>
                <p:cNvPr id="22" name="Freihand 21">
                  <a:extLst>
                    <a:ext uri="{FF2B5EF4-FFF2-40B4-BE49-F238E27FC236}">
                      <a16:creationId xmlns:a16="http://schemas.microsoft.com/office/drawing/2014/main" id="{BBD8CB66-3B55-407F-8909-D7D94EEFDE39}"/>
                    </a:ext>
                  </a:extLst>
                </p:cNvPr>
                <p:cNvPicPr/>
                <p:nvPr/>
              </p:nvPicPr>
              <p:blipFill>
                <a:blip r:embed="rId74"/>
                <a:stretch>
                  <a:fillRect/>
                </a:stretch>
              </p:blipFill>
              <p:spPr>
                <a:xfrm>
                  <a:off x="7132677" y="6017565"/>
                  <a:ext cx="366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4" name="Freihand 23">
                  <a:extLst>
                    <a:ext uri="{FF2B5EF4-FFF2-40B4-BE49-F238E27FC236}">
                      <a16:creationId xmlns:a16="http://schemas.microsoft.com/office/drawing/2014/main" id="{9734B929-99DA-4BA1-A518-1C895046BCD7}"/>
                    </a:ext>
                  </a:extLst>
                </p14:cNvPr>
                <p14:cNvContentPartPr/>
                <p14:nvPr/>
              </p14:nvContentPartPr>
              <p14:xfrm>
                <a:off x="7610037" y="6006405"/>
                <a:ext cx="142200" cy="100800"/>
              </p14:xfrm>
            </p:contentPart>
          </mc:Choice>
          <mc:Fallback>
            <p:pic>
              <p:nvPicPr>
                <p:cNvPr id="24" name="Freihand 23">
                  <a:extLst>
                    <a:ext uri="{FF2B5EF4-FFF2-40B4-BE49-F238E27FC236}">
                      <a16:creationId xmlns:a16="http://schemas.microsoft.com/office/drawing/2014/main" id="{9734B929-99DA-4BA1-A518-1C895046BCD7}"/>
                    </a:ext>
                  </a:extLst>
                </p:cNvPr>
                <p:cNvPicPr/>
                <p:nvPr/>
              </p:nvPicPr>
              <p:blipFill>
                <a:blip r:embed="rId76"/>
                <a:stretch>
                  <a:fillRect/>
                </a:stretch>
              </p:blipFill>
              <p:spPr>
                <a:xfrm>
                  <a:off x="7605717" y="6002085"/>
                  <a:ext cx="150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5" name="Freihand 24">
                  <a:extLst>
                    <a:ext uri="{FF2B5EF4-FFF2-40B4-BE49-F238E27FC236}">
                      <a16:creationId xmlns:a16="http://schemas.microsoft.com/office/drawing/2014/main" id="{F420A1B7-9436-4C4F-B3E4-C8D8D1E75990}"/>
                    </a:ext>
                  </a:extLst>
                </p14:cNvPr>
                <p14:cNvContentPartPr/>
                <p14:nvPr/>
              </p14:nvContentPartPr>
              <p14:xfrm>
                <a:off x="7743237" y="5944485"/>
                <a:ext cx="155880" cy="160920"/>
              </p14:xfrm>
            </p:contentPart>
          </mc:Choice>
          <mc:Fallback>
            <p:pic>
              <p:nvPicPr>
                <p:cNvPr id="25" name="Freihand 24">
                  <a:extLst>
                    <a:ext uri="{FF2B5EF4-FFF2-40B4-BE49-F238E27FC236}">
                      <a16:creationId xmlns:a16="http://schemas.microsoft.com/office/drawing/2014/main" id="{F420A1B7-9436-4C4F-B3E4-C8D8D1E75990}"/>
                    </a:ext>
                  </a:extLst>
                </p:cNvPr>
                <p:cNvPicPr/>
                <p:nvPr/>
              </p:nvPicPr>
              <p:blipFill>
                <a:blip r:embed="rId78"/>
                <a:stretch>
                  <a:fillRect/>
                </a:stretch>
              </p:blipFill>
              <p:spPr>
                <a:xfrm>
                  <a:off x="7738917" y="5940165"/>
                  <a:ext cx="164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6" name="Freihand 25">
                  <a:extLst>
                    <a:ext uri="{FF2B5EF4-FFF2-40B4-BE49-F238E27FC236}">
                      <a16:creationId xmlns:a16="http://schemas.microsoft.com/office/drawing/2014/main" id="{6D395008-42AE-4D19-A269-BEEA57B659B0}"/>
                    </a:ext>
                  </a:extLst>
                </p14:cNvPr>
                <p14:cNvContentPartPr/>
                <p14:nvPr/>
              </p14:nvContentPartPr>
              <p14:xfrm>
                <a:off x="7667637" y="5920365"/>
                <a:ext cx="58680" cy="11880"/>
              </p14:xfrm>
            </p:contentPart>
          </mc:Choice>
          <mc:Fallback>
            <p:pic>
              <p:nvPicPr>
                <p:cNvPr id="26" name="Freihand 25">
                  <a:extLst>
                    <a:ext uri="{FF2B5EF4-FFF2-40B4-BE49-F238E27FC236}">
                      <a16:creationId xmlns:a16="http://schemas.microsoft.com/office/drawing/2014/main" id="{6D395008-42AE-4D19-A269-BEEA57B659B0}"/>
                    </a:ext>
                  </a:extLst>
                </p:cNvPr>
                <p:cNvPicPr/>
                <p:nvPr/>
              </p:nvPicPr>
              <p:blipFill>
                <a:blip r:embed="rId80"/>
                <a:stretch>
                  <a:fillRect/>
                </a:stretch>
              </p:blipFill>
              <p:spPr>
                <a:xfrm>
                  <a:off x="7663317" y="5916045"/>
                  <a:ext cx="67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7" name="Freihand 26">
                  <a:extLst>
                    <a:ext uri="{FF2B5EF4-FFF2-40B4-BE49-F238E27FC236}">
                      <a16:creationId xmlns:a16="http://schemas.microsoft.com/office/drawing/2014/main" id="{6D420841-69A2-46BE-A65B-9592E64B82BC}"/>
                    </a:ext>
                  </a:extLst>
                </p14:cNvPr>
                <p14:cNvContentPartPr/>
                <p14:nvPr/>
              </p14:nvContentPartPr>
              <p14:xfrm>
                <a:off x="7920717" y="5969685"/>
                <a:ext cx="93600" cy="75600"/>
              </p14:xfrm>
            </p:contentPart>
          </mc:Choice>
          <mc:Fallback>
            <p:pic>
              <p:nvPicPr>
                <p:cNvPr id="27" name="Freihand 26">
                  <a:extLst>
                    <a:ext uri="{FF2B5EF4-FFF2-40B4-BE49-F238E27FC236}">
                      <a16:creationId xmlns:a16="http://schemas.microsoft.com/office/drawing/2014/main" id="{6D420841-69A2-46BE-A65B-9592E64B82BC}"/>
                    </a:ext>
                  </a:extLst>
                </p:cNvPr>
                <p:cNvPicPr/>
                <p:nvPr/>
              </p:nvPicPr>
              <p:blipFill>
                <a:blip r:embed="rId82"/>
                <a:stretch>
                  <a:fillRect/>
                </a:stretch>
              </p:blipFill>
              <p:spPr>
                <a:xfrm>
                  <a:off x="7916397" y="5965365"/>
                  <a:ext cx="102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8" name="Freihand 27">
                  <a:extLst>
                    <a:ext uri="{FF2B5EF4-FFF2-40B4-BE49-F238E27FC236}">
                      <a16:creationId xmlns:a16="http://schemas.microsoft.com/office/drawing/2014/main" id="{D5EFA208-87AB-49FD-AB3E-ED9A0AC7AB7C}"/>
                    </a:ext>
                  </a:extLst>
                </p14:cNvPr>
                <p14:cNvContentPartPr/>
                <p14:nvPr/>
              </p14:nvContentPartPr>
              <p14:xfrm>
                <a:off x="7985517" y="5958165"/>
                <a:ext cx="89280" cy="115560"/>
              </p14:xfrm>
            </p:contentPart>
          </mc:Choice>
          <mc:Fallback>
            <p:pic>
              <p:nvPicPr>
                <p:cNvPr id="28" name="Freihand 27">
                  <a:extLst>
                    <a:ext uri="{FF2B5EF4-FFF2-40B4-BE49-F238E27FC236}">
                      <a16:creationId xmlns:a16="http://schemas.microsoft.com/office/drawing/2014/main" id="{D5EFA208-87AB-49FD-AB3E-ED9A0AC7AB7C}"/>
                    </a:ext>
                  </a:extLst>
                </p:cNvPr>
                <p:cNvPicPr/>
                <p:nvPr/>
              </p:nvPicPr>
              <p:blipFill>
                <a:blip r:embed="rId84"/>
                <a:stretch>
                  <a:fillRect/>
                </a:stretch>
              </p:blipFill>
              <p:spPr>
                <a:xfrm>
                  <a:off x="7981197" y="5953845"/>
                  <a:ext cx="97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9" name="Freihand 28">
                  <a:extLst>
                    <a:ext uri="{FF2B5EF4-FFF2-40B4-BE49-F238E27FC236}">
                      <a16:creationId xmlns:a16="http://schemas.microsoft.com/office/drawing/2014/main" id="{A75AC3CB-4E8D-4AB3-B745-E5530E7459A4}"/>
                    </a:ext>
                  </a:extLst>
                </p14:cNvPr>
                <p14:cNvContentPartPr/>
                <p14:nvPr/>
              </p14:nvContentPartPr>
              <p14:xfrm>
                <a:off x="8042757" y="5868525"/>
                <a:ext cx="130320" cy="176400"/>
              </p14:xfrm>
            </p:contentPart>
          </mc:Choice>
          <mc:Fallback>
            <p:pic>
              <p:nvPicPr>
                <p:cNvPr id="29" name="Freihand 28">
                  <a:extLst>
                    <a:ext uri="{FF2B5EF4-FFF2-40B4-BE49-F238E27FC236}">
                      <a16:creationId xmlns:a16="http://schemas.microsoft.com/office/drawing/2014/main" id="{A75AC3CB-4E8D-4AB3-B745-E5530E7459A4}"/>
                    </a:ext>
                  </a:extLst>
                </p:cNvPr>
                <p:cNvPicPr/>
                <p:nvPr/>
              </p:nvPicPr>
              <p:blipFill>
                <a:blip r:embed="rId86"/>
                <a:stretch>
                  <a:fillRect/>
                </a:stretch>
              </p:blipFill>
              <p:spPr>
                <a:xfrm>
                  <a:off x="8038437" y="5864205"/>
                  <a:ext cx="1389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0" name="Freihand 29">
                  <a:extLst>
                    <a:ext uri="{FF2B5EF4-FFF2-40B4-BE49-F238E27FC236}">
                      <a16:creationId xmlns:a16="http://schemas.microsoft.com/office/drawing/2014/main" id="{63D35CEF-1831-450D-A2ED-A7411EC52A1F}"/>
                    </a:ext>
                  </a:extLst>
                </p14:cNvPr>
                <p14:cNvContentPartPr/>
                <p14:nvPr/>
              </p14:nvContentPartPr>
              <p14:xfrm>
                <a:off x="7708317" y="6158685"/>
                <a:ext cx="426240" cy="226440"/>
              </p14:xfrm>
            </p:contentPart>
          </mc:Choice>
          <mc:Fallback>
            <p:pic>
              <p:nvPicPr>
                <p:cNvPr id="30" name="Freihand 29">
                  <a:extLst>
                    <a:ext uri="{FF2B5EF4-FFF2-40B4-BE49-F238E27FC236}">
                      <a16:creationId xmlns:a16="http://schemas.microsoft.com/office/drawing/2014/main" id="{63D35CEF-1831-450D-A2ED-A7411EC52A1F}"/>
                    </a:ext>
                  </a:extLst>
                </p:cNvPr>
                <p:cNvPicPr/>
                <p:nvPr/>
              </p:nvPicPr>
              <p:blipFill>
                <a:blip r:embed="rId88"/>
                <a:stretch>
                  <a:fillRect/>
                </a:stretch>
              </p:blipFill>
              <p:spPr>
                <a:xfrm>
                  <a:off x="7703997" y="6154365"/>
                  <a:ext cx="4348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41C53B34-82EC-4054-B8B9-1BFFBAED8ADB}"/>
                    </a:ext>
                  </a:extLst>
                </p14:cNvPr>
                <p14:cNvContentPartPr/>
                <p14:nvPr/>
              </p14:nvContentPartPr>
              <p14:xfrm>
                <a:off x="3795117" y="5759085"/>
                <a:ext cx="1621080" cy="382320"/>
              </p14:xfrm>
            </p:contentPart>
          </mc:Choice>
          <mc:Fallback>
            <p:pic>
              <p:nvPicPr>
                <p:cNvPr id="53" name="Freihand 52">
                  <a:extLst>
                    <a:ext uri="{FF2B5EF4-FFF2-40B4-BE49-F238E27FC236}">
                      <a16:creationId xmlns:a16="http://schemas.microsoft.com/office/drawing/2014/main" id="{41C53B34-82EC-4054-B8B9-1BFFBAED8ADB}"/>
                    </a:ext>
                  </a:extLst>
                </p:cNvPr>
                <p:cNvPicPr/>
                <p:nvPr/>
              </p:nvPicPr>
              <p:blipFill>
                <a:blip r:embed="rId90"/>
                <a:stretch>
                  <a:fillRect/>
                </a:stretch>
              </p:blipFill>
              <p:spPr>
                <a:xfrm>
                  <a:off x="3790797" y="5754765"/>
                  <a:ext cx="1629720" cy="39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357D156B-5139-4C7B-A973-0BD7DF8B923C}"/>
                  </a:ext>
                </a:extLst>
              </p14:cNvPr>
              <p14:cNvContentPartPr/>
              <p14:nvPr/>
            </p14:nvContentPartPr>
            <p14:xfrm>
              <a:off x="1353597" y="5631645"/>
              <a:ext cx="1924920" cy="83880"/>
            </p14:xfrm>
          </p:contentPart>
        </mc:Choice>
        <mc:Fallback>
          <p:pic>
            <p:nvPicPr>
              <p:cNvPr id="55" name="Freihand 54">
                <a:extLst>
                  <a:ext uri="{FF2B5EF4-FFF2-40B4-BE49-F238E27FC236}">
                    <a16:creationId xmlns:a16="http://schemas.microsoft.com/office/drawing/2014/main" id="{357D156B-5139-4C7B-A973-0BD7DF8B923C}"/>
                  </a:ext>
                </a:extLst>
              </p:cNvPr>
              <p:cNvPicPr/>
              <p:nvPr/>
            </p:nvPicPr>
            <p:blipFill>
              <a:blip r:embed="rId92"/>
              <a:stretch>
                <a:fillRect/>
              </a:stretch>
            </p:blipFill>
            <p:spPr>
              <a:xfrm>
                <a:off x="1349277" y="5627325"/>
                <a:ext cx="1933560" cy="92520"/>
              </a:xfrm>
              <a:prstGeom prst="rect">
                <a:avLst/>
              </a:prstGeom>
            </p:spPr>
          </p:pic>
        </mc:Fallback>
      </mc:AlternateContent>
      <p:grpSp>
        <p:nvGrpSpPr>
          <p:cNvPr id="58" name="Gruppieren 57">
            <a:extLst>
              <a:ext uri="{FF2B5EF4-FFF2-40B4-BE49-F238E27FC236}">
                <a16:creationId xmlns:a16="http://schemas.microsoft.com/office/drawing/2014/main" id="{A63B8432-A0BC-4540-9E4F-148BF082E17B}"/>
              </a:ext>
            </a:extLst>
          </p:cNvPr>
          <p:cNvGrpSpPr/>
          <p:nvPr/>
        </p:nvGrpSpPr>
        <p:grpSpPr>
          <a:xfrm>
            <a:off x="7313037" y="2582805"/>
            <a:ext cx="383400" cy="240840"/>
            <a:chOff x="7313037" y="2582805"/>
            <a:chExt cx="383400" cy="240840"/>
          </a:xfrm>
        </p:grpSpPr>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BB11C6AF-D714-4141-B5D9-4B664534B931}"/>
                    </a:ext>
                  </a:extLst>
                </p14:cNvPr>
                <p14:cNvContentPartPr/>
                <p14:nvPr/>
              </p14:nvContentPartPr>
              <p14:xfrm>
                <a:off x="7359837" y="2582805"/>
                <a:ext cx="336600" cy="191160"/>
              </p14:xfrm>
            </p:contentPart>
          </mc:Choice>
          <mc:Fallback>
            <p:pic>
              <p:nvPicPr>
                <p:cNvPr id="56" name="Freihand 55">
                  <a:extLst>
                    <a:ext uri="{FF2B5EF4-FFF2-40B4-BE49-F238E27FC236}">
                      <a16:creationId xmlns:a16="http://schemas.microsoft.com/office/drawing/2014/main" id="{BB11C6AF-D714-4141-B5D9-4B664534B931}"/>
                    </a:ext>
                  </a:extLst>
                </p:cNvPr>
                <p:cNvPicPr/>
                <p:nvPr/>
              </p:nvPicPr>
              <p:blipFill>
                <a:blip r:embed="rId94"/>
                <a:stretch>
                  <a:fillRect/>
                </a:stretch>
              </p:blipFill>
              <p:spPr>
                <a:xfrm>
                  <a:off x="7355517" y="2578485"/>
                  <a:ext cx="3452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F26AE56F-EA15-488B-B33A-D7FF10995F83}"/>
                    </a:ext>
                  </a:extLst>
                </p14:cNvPr>
                <p14:cNvContentPartPr/>
                <p14:nvPr/>
              </p14:nvContentPartPr>
              <p14:xfrm>
                <a:off x="7313037" y="2607285"/>
                <a:ext cx="250200" cy="216360"/>
              </p14:xfrm>
            </p:contentPart>
          </mc:Choice>
          <mc:Fallback>
            <p:pic>
              <p:nvPicPr>
                <p:cNvPr id="57" name="Freihand 56">
                  <a:extLst>
                    <a:ext uri="{FF2B5EF4-FFF2-40B4-BE49-F238E27FC236}">
                      <a16:creationId xmlns:a16="http://schemas.microsoft.com/office/drawing/2014/main" id="{F26AE56F-EA15-488B-B33A-D7FF10995F83}"/>
                    </a:ext>
                  </a:extLst>
                </p:cNvPr>
                <p:cNvPicPr/>
                <p:nvPr/>
              </p:nvPicPr>
              <p:blipFill>
                <a:blip r:embed="rId96"/>
                <a:stretch>
                  <a:fillRect/>
                </a:stretch>
              </p:blipFill>
              <p:spPr>
                <a:xfrm>
                  <a:off x="7308717" y="2602965"/>
                  <a:ext cx="258840" cy="225000"/>
                </a:xfrm>
                <a:prstGeom prst="rect">
                  <a:avLst/>
                </a:prstGeom>
              </p:spPr>
            </p:pic>
          </mc:Fallback>
        </mc:AlternateContent>
      </p:grpSp>
      <p:grpSp>
        <p:nvGrpSpPr>
          <p:cNvPr id="134" name="Gruppieren 133">
            <a:extLst>
              <a:ext uri="{FF2B5EF4-FFF2-40B4-BE49-F238E27FC236}">
                <a16:creationId xmlns:a16="http://schemas.microsoft.com/office/drawing/2014/main" id="{0F5F403E-B3F3-4B46-923A-4D46FD21D5F1}"/>
              </a:ext>
            </a:extLst>
          </p:cNvPr>
          <p:cNvGrpSpPr/>
          <p:nvPr/>
        </p:nvGrpSpPr>
        <p:grpSpPr>
          <a:xfrm>
            <a:off x="8002437" y="1553205"/>
            <a:ext cx="4047480" cy="1783080"/>
            <a:chOff x="8002437" y="1553205"/>
            <a:chExt cx="4047480" cy="1783080"/>
          </a:xfrm>
        </p:grpSpPr>
        <mc:AlternateContent xmlns:mc="http://schemas.openxmlformats.org/markup-compatibility/2006">
          <mc:Choice xmlns:p14="http://schemas.microsoft.com/office/powerpoint/2010/main" Requires="p14">
            <p:contentPart p14:bwMode="auto" r:id="rId97">
              <p14:nvContentPartPr>
                <p14:cNvPr id="70" name="Freihand 69">
                  <a:extLst>
                    <a:ext uri="{FF2B5EF4-FFF2-40B4-BE49-F238E27FC236}">
                      <a16:creationId xmlns:a16="http://schemas.microsoft.com/office/drawing/2014/main" id="{C8DFE300-EDBE-41EB-8504-6E3DC1F3D61D}"/>
                    </a:ext>
                  </a:extLst>
                </p14:cNvPr>
                <p14:cNvContentPartPr/>
                <p14:nvPr/>
              </p14:nvContentPartPr>
              <p14:xfrm>
                <a:off x="10352157" y="1701885"/>
                <a:ext cx="137160" cy="113760"/>
              </p14:xfrm>
            </p:contentPart>
          </mc:Choice>
          <mc:Fallback>
            <p:pic>
              <p:nvPicPr>
                <p:cNvPr id="70" name="Freihand 69">
                  <a:extLst>
                    <a:ext uri="{FF2B5EF4-FFF2-40B4-BE49-F238E27FC236}">
                      <a16:creationId xmlns:a16="http://schemas.microsoft.com/office/drawing/2014/main" id="{C8DFE300-EDBE-41EB-8504-6E3DC1F3D61D}"/>
                    </a:ext>
                  </a:extLst>
                </p:cNvPr>
                <p:cNvPicPr/>
                <p:nvPr/>
              </p:nvPicPr>
              <p:blipFill>
                <a:blip r:embed="rId98"/>
                <a:stretch>
                  <a:fillRect/>
                </a:stretch>
              </p:blipFill>
              <p:spPr>
                <a:xfrm>
                  <a:off x="10347837" y="1697565"/>
                  <a:ext cx="145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1" name="Freihand 70">
                  <a:extLst>
                    <a:ext uri="{FF2B5EF4-FFF2-40B4-BE49-F238E27FC236}">
                      <a16:creationId xmlns:a16="http://schemas.microsoft.com/office/drawing/2014/main" id="{6F6C93DD-690B-4EDB-BFDA-E2FA9F7D0739}"/>
                    </a:ext>
                  </a:extLst>
                </p14:cNvPr>
                <p14:cNvContentPartPr/>
                <p14:nvPr/>
              </p14:nvContentPartPr>
              <p14:xfrm>
                <a:off x="10502277" y="1667325"/>
                <a:ext cx="152280" cy="112680"/>
              </p14:xfrm>
            </p:contentPart>
          </mc:Choice>
          <mc:Fallback>
            <p:pic>
              <p:nvPicPr>
                <p:cNvPr id="71" name="Freihand 70">
                  <a:extLst>
                    <a:ext uri="{FF2B5EF4-FFF2-40B4-BE49-F238E27FC236}">
                      <a16:creationId xmlns:a16="http://schemas.microsoft.com/office/drawing/2014/main" id="{6F6C93DD-690B-4EDB-BFDA-E2FA9F7D0739}"/>
                    </a:ext>
                  </a:extLst>
                </p:cNvPr>
                <p:cNvPicPr/>
                <p:nvPr/>
              </p:nvPicPr>
              <p:blipFill>
                <a:blip r:embed="rId100"/>
                <a:stretch>
                  <a:fillRect/>
                </a:stretch>
              </p:blipFill>
              <p:spPr>
                <a:xfrm>
                  <a:off x="10497957" y="1663005"/>
                  <a:ext cx="160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2" name="Freihand 71">
                  <a:extLst>
                    <a:ext uri="{FF2B5EF4-FFF2-40B4-BE49-F238E27FC236}">
                      <a16:creationId xmlns:a16="http://schemas.microsoft.com/office/drawing/2014/main" id="{25785491-403C-4C17-9C95-E5303D49B943}"/>
                    </a:ext>
                  </a:extLst>
                </p14:cNvPr>
                <p14:cNvContentPartPr/>
                <p14:nvPr/>
              </p14:nvContentPartPr>
              <p14:xfrm>
                <a:off x="10594797" y="1601445"/>
                <a:ext cx="66600" cy="41040"/>
              </p14:xfrm>
            </p:contentPart>
          </mc:Choice>
          <mc:Fallback>
            <p:pic>
              <p:nvPicPr>
                <p:cNvPr id="72" name="Freihand 71">
                  <a:extLst>
                    <a:ext uri="{FF2B5EF4-FFF2-40B4-BE49-F238E27FC236}">
                      <a16:creationId xmlns:a16="http://schemas.microsoft.com/office/drawing/2014/main" id="{25785491-403C-4C17-9C95-E5303D49B943}"/>
                    </a:ext>
                  </a:extLst>
                </p:cNvPr>
                <p:cNvPicPr/>
                <p:nvPr/>
              </p:nvPicPr>
              <p:blipFill>
                <a:blip r:embed="rId102"/>
                <a:stretch>
                  <a:fillRect/>
                </a:stretch>
              </p:blipFill>
              <p:spPr>
                <a:xfrm>
                  <a:off x="10590477" y="1597125"/>
                  <a:ext cx="75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3" name="Freihand 72">
                  <a:extLst>
                    <a:ext uri="{FF2B5EF4-FFF2-40B4-BE49-F238E27FC236}">
                      <a16:creationId xmlns:a16="http://schemas.microsoft.com/office/drawing/2014/main" id="{4E97CE71-CF89-41DB-A9CC-FBCB397836C1}"/>
                    </a:ext>
                  </a:extLst>
                </p14:cNvPr>
                <p14:cNvContentPartPr/>
                <p14:nvPr/>
              </p14:nvContentPartPr>
              <p14:xfrm>
                <a:off x="10655637" y="1649325"/>
                <a:ext cx="125280" cy="70200"/>
              </p14:xfrm>
            </p:contentPart>
          </mc:Choice>
          <mc:Fallback>
            <p:pic>
              <p:nvPicPr>
                <p:cNvPr id="73" name="Freihand 72">
                  <a:extLst>
                    <a:ext uri="{FF2B5EF4-FFF2-40B4-BE49-F238E27FC236}">
                      <a16:creationId xmlns:a16="http://schemas.microsoft.com/office/drawing/2014/main" id="{4E97CE71-CF89-41DB-A9CC-FBCB397836C1}"/>
                    </a:ext>
                  </a:extLst>
                </p:cNvPr>
                <p:cNvPicPr/>
                <p:nvPr/>
              </p:nvPicPr>
              <p:blipFill>
                <a:blip r:embed="rId104"/>
                <a:stretch>
                  <a:fillRect/>
                </a:stretch>
              </p:blipFill>
              <p:spPr>
                <a:xfrm>
                  <a:off x="10651317" y="1645005"/>
                  <a:ext cx="133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4" name="Freihand 73">
                  <a:extLst>
                    <a:ext uri="{FF2B5EF4-FFF2-40B4-BE49-F238E27FC236}">
                      <a16:creationId xmlns:a16="http://schemas.microsoft.com/office/drawing/2014/main" id="{7C6CC02F-6818-4C6C-A831-4D5A489BDD07}"/>
                    </a:ext>
                  </a:extLst>
                </p14:cNvPr>
                <p14:cNvContentPartPr/>
                <p14:nvPr/>
              </p14:nvContentPartPr>
              <p14:xfrm>
                <a:off x="10791717" y="1553205"/>
                <a:ext cx="46080" cy="138240"/>
              </p14:xfrm>
            </p:contentPart>
          </mc:Choice>
          <mc:Fallback>
            <p:pic>
              <p:nvPicPr>
                <p:cNvPr id="74" name="Freihand 73">
                  <a:extLst>
                    <a:ext uri="{FF2B5EF4-FFF2-40B4-BE49-F238E27FC236}">
                      <a16:creationId xmlns:a16="http://schemas.microsoft.com/office/drawing/2014/main" id="{7C6CC02F-6818-4C6C-A831-4D5A489BDD07}"/>
                    </a:ext>
                  </a:extLst>
                </p:cNvPr>
                <p:cNvPicPr/>
                <p:nvPr/>
              </p:nvPicPr>
              <p:blipFill>
                <a:blip r:embed="rId106"/>
                <a:stretch>
                  <a:fillRect/>
                </a:stretch>
              </p:blipFill>
              <p:spPr>
                <a:xfrm>
                  <a:off x="10787397" y="1548885"/>
                  <a:ext cx="54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5" name="Freihand 74">
                  <a:extLst>
                    <a:ext uri="{FF2B5EF4-FFF2-40B4-BE49-F238E27FC236}">
                      <a16:creationId xmlns:a16="http://schemas.microsoft.com/office/drawing/2014/main" id="{B3D72976-4121-4321-A25C-0E27C5C41645}"/>
                    </a:ext>
                  </a:extLst>
                </p14:cNvPr>
                <p14:cNvContentPartPr/>
                <p14:nvPr/>
              </p14:nvContentPartPr>
              <p14:xfrm>
                <a:off x="10830237" y="1585965"/>
                <a:ext cx="101160" cy="133200"/>
              </p14:xfrm>
            </p:contentPart>
          </mc:Choice>
          <mc:Fallback>
            <p:pic>
              <p:nvPicPr>
                <p:cNvPr id="75" name="Freihand 74">
                  <a:extLst>
                    <a:ext uri="{FF2B5EF4-FFF2-40B4-BE49-F238E27FC236}">
                      <a16:creationId xmlns:a16="http://schemas.microsoft.com/office/drawing/2014/main" id="{B3D72976-4121-4321-A25C-0E27C5C41645}"/>
                    </a:ext>
                  </a:extLst>
                </p:cNvPr>
                <p:cNvPicPr/>
                <p:nvPr/>
              </p:nvPicPr>
              <p:blipFill>
                <a:blip r:embed="rId108"/>
                <a:stretch>
                  <a:fillRect/>
                </a:stretch>
              </p:blipFill>
              <p:spPr>
                <a:xfrm>
                  <a:off x="10825917" y="1581645"/>
                  <a:ext cx="1098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9" name="Freihand 58">
                  <a:extLst>
                    <a:ext uri="{FF2B5EF4-FFF2-40B4-BE49-F238E27FC236}">
                      <a16:creationId xmlns:a16="http://schemas.microsoft.com/office/drawing/2014/main" id="{05847B00-F919-4704-9ACD-88691DC4BE05}"/>
                    </a:ext>
                  </a:extLst>
                </p14:cNvPr>
                <p14:cNvContentPartPr/>
                <p14:nvPr/>
              </p14:nvContentPartPr>
              <p14:xfrm>
                <a:off x="8002437" y="2415045"/>
                <a:ext cx="115200" cy="176040"/>
              </p14:xfrm>
            </p:contentPart>
          </mc:Choice>
          <mc:Fallback>
            <p:pic>
              <p:nvPicPr>
                <p:cNvPr id="59" name="Freihand 58">
                  <a:extLst>
                    <a:ext uri="{FF2B5EF4-FFF2-40B4-BE49-F238E27FC236}">
                      <a16:creationId xmlns:a16="http://schemas.microsoft.com/office/drawing/2014/main" id="{05847B00-F919-4704-9ACD-88691DC4BE05}"/>
                    </a:ext>
                  </a:extLst>
                </p:cNvPr>
                <p:cNvPicPr/>
                <p:nvPr/>
              </p:nvPicPr>
              <p:blipFill>
                <a:blip r:embed="rId110"/>
                <a:stretch>
                  <a:fillRect/>
                </a:stretch>
              </p:blipFill>
              <p:spPr>
                <a:xfrm>
                  <a:off x="7998117" y="2410725"/>
                  <a:ext cx="123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0" name="Freihand 59">
                  <a:extLst>
                    <a:ext uri="{FF2B5EF4-FFF2-40B4-BE49-F238E27FC236}">
                      <a16:creationId xmlns:a16="http://schemas.microsoft.com/office/drawing/2014/main" id="{DEFE9728-E8EE-4D86-920A-BF08A68480F0}"/>
                    </a:ext>
                  </a:extLst>
                </p14:cNvPr>
                <p14:cNvContentPartPr/>
                <p14:nvPr/>
              </p14:nvContentPartPr>
              <p14:xfrm>
                <a:off x="8172717" y="2404605"/>
                <a:ext cx="172080" cy="84600"/>
              </p14:xfrm>
            </p:contentPart>
          </mc:Choice>
          <mc:Fallback>
            <p:pic>
              <p:nvPicPr>
                <p:cNvPr id="60" name="Freihand 59">
                  <a:extLst>
                    <a:ext uri="{FF2B5EF4-FFF2-40B4-BE49-F238E27FC236}">
                      <a16:creationId xmlns:a16="http://schemas.microsoft.com/office/drawing/2014/main" id="{DEFE9728-E8EE-4D86-920A-BF08A68480F0}"/>
                    </a:ext>
                  </a:extLst>
                </p:cNvPr>
                <p:cNvPicPr/>
                <p:nvPr/>
              </p:nvPicPr>
              <p:blipFill>
                <a:blip r:embed="rId112"/>
                <a:stretch>
                  <a:fillRect/>
                </a:stretch>
              </p:blipFill>
              <p:spPr>
                <a:xfrm>
                  <a:off x="8168397" y="2400285"/>
                  <a:ext cx="180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1" name="Freihand 60">
                  <a:extLst>
                    <a:ext uri="{FF2B5EF4-FFF2-40B4-BE49-F238E27FC236}">
                      <a16:creationId xmlns:a16="http://schemas.microsoft.com/office/drawing/2014/main" id="{306C1D8B-7650-4F65-B62E-72930B91CAFD}"/>
                    </a:ext>
                  </a:extLst>
                </p14:cNvPr>
                <p14:cNvContentPartPr/>
                <p14:nvPr/>
              </p14:nvContentPartPr>
              <p14:xfrm>
                <a:off x="8324997" y="2332965"/>
                <a:ext cx="191160" cy="96840"/>
              </p14:xfrm>
            </p:contentPart>
          </mc:Choice>
          <mc:Fallback>
            <p:pic>
              <p:nvPicPr>
                <p:cNvPr id="61" name="Freihand 60">
                  <a:extLst>
                    <a:ext uri="{FF2B5EF4-FFF2-40B4-BE49-F238E27FC236}">
                      <a16:creationId xmlns:a16="http://schemas.microsoft.com/office/drawing/2014/main" id="{306C1D8B-7650-4F65-B62E-72930B91CAFD}"/>
                    </a:ext>
                  </a:extLst>
                </p:cNvPr>
                <p:cNvPicPr/>
                <p:nvPr/>
              </p:nvPicPr>
              <p:blipFill>
                <a:blip r:embed="rId114"/>
                <a:stretch>
                  <a:fillRect/>
                </a:stretch>
              </p:blipFill>
              <p:spPr>
                <a:xfrm>
                  <a:off x="8320677" y="2328645"/>
                  <a:ext cx="199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2" name="Freihand 61">
                  <a:extLst>
                    <a:ext uri="{FF2B5EF4-FFF2-40B4-BE49-F238E27FC236}">
                      <a16:creationId xmlns:a16="http://schemas.microsoft.com/office/drawing/2014/main" id="{081C545D-5090-4AA0-A88D-F33C9C8D4231}"/>
                    </a:ext>
                  </a:extLst>
                </p14:cNvPr>
                <p14:cNvContentPartPr/>
                <p14:nvPr/>
              </p14:nvContentPartPr>
              <p14:xfrm>
                <a:off x="8517957" y="2323605"/>
                <a:ext cx="80640" cy="79560"/>
              </p14:xfrm>
            </p:contentPart>
          </mc:Choice>
          <mc:Fallback>
            <p:pic>
              <p:nvPicPr>
                <p:cNvPr id="62" name="Freihand 61">
                  <a:extLst>
                    <a:ext uri="{FF2B5EF4-FFF2-40B4-BE49-F238E27FC236}">
                      <a16:creationId xmlns:a16="http://schemas.microsoft.com/office/drawing/2014/main" id="{081C545D-5090-4AA0-A88D-F33C9C8D4231}"/>
                    </a:ext>
                  </a:extLst>
                </p:cNvPr>
                <p:cNvPicPr/>
                <p:nvPr/>
              </p:nvPicPr>
              <p:blipFill>
                <a:blip r:embed="rId116"/>
                <a:stretch>
                  <a:fillRect/>
                </a:stretch>
              </p:blipFill>
              <p:spPr>
                <a:xfrm>
                  <a:off x="8513637" y="2319285"/>
                  <a:ext cx="89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3" name="Freihand 62">
                  <a:extLst>
                    <a:ext uri="{FF2B5EF4-FFF2-40B4-BE49-F238E27FC236}">
                      <a16:creationId xmlns:a16="http://schemas.microsoft.com/office/drawing/2014/main" id="{E41F87AF-26B5-4ADA-B676-EB38083F8250}"/>
                    </a:ext>
                  </a:extLst>
                </p14:cNvPr>
                <p14:cNvContentPartPr/>
                <p14:nvPr/>
              </p14:nvContentPartPr>
              <p14:xfrm>
                <a:off x="8779317" y="2099685"/>
                <a:ext cx="297720" cy="182520"/>
              </p14:xfrm>
            </p:contentPart>
          </mc:Choice>
          <mc:Fallback>
            <p:pic>
              <p:nvPicPr>
                <p:cNvPr id="63" name="Freihand 62">
                  <a:extLst>
                    <a:ext uri="{FF2B5EF4-FFF2-40B4-BE49-F238E27FC236}">
                      <a16:creationId xmlns:a16="http://schemas.microsoft.com/office/drawing/2014/main" id="{E41F87AF-26B5-4ADA-B676-EB38083F8250}"/>
                    </a:ext>
                  </a:extLst>
                </p:cNvPr>
                <p:cNvPicPr/>
                <p:nvPr/>
              </p:nvPicPr>
              <p:blipFill>
                <a:blip r:embed="rId118"/>
                <a:stretch>
                  <a:fillRect/>
                </a:stretch>
              </p:blipFill>
              <p:spPr>
                <a:xfrm>
                  <a:off x="8774997" y="2095365"/>
                  <a:ext cx="306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4" name="Freihand 63">
                  <a:extLst>
                    <a:ext uri="{FF2B5EF4-FFF2-40B4-BE49-F238E27FC236}">
                      <a16:creationId xmlns:a16="http://schemas.microsoft.com/office/drawing/2014/main" id="{087DC93D-97FA-49CE-8BFB-AE2C66505E18}"/>
                    </a:ext>
                  </a:extLst>
                </p14:cNvPr>
                <p14:cNvContentPartPr/>
                <p14:nvPr/>
              </p14:nvContentPartPr>
              <p14:xfrm>
                <a:off x="9261357" y="1938765"/>
                <a:ext cx="245160" cy="268920"/>
              </p14:xfrm>
            </p:contentPart>
          </mc:Choice>
          <mc:Fallback>
            <p:pic>
              <p:nvPicPr>
                <p:cNvPr id="64" name="Freihand 63">
                  <a:extLst>
                    <a:ext uri="{FF2B5EF4-FFF2-40B4-BE49-F238E27FC236}">
                      <a16:creationId xmlns:a16="http://schemas.microsoft.com/office/drawing/2014/main" id="{087DC93D-97FA-49CE-8BFB-AE2C66505E18}"/>
                    </a:ext>
                  </a:extLst>
                </p:cNvPr>
                <p:cNvPicPr/>
                <p:nvPr/>
              </p:nvPicPr>
              <p:blipFill>
                <a:blip r:embed="rId120"/>
                <a:stretch>
                  <a:fillRect/>
                </a:stretch>
              </p:blipFill>
              <p:spPr>
                <a:xfrm>
                  <a:off x="9257037" y="1934445"/>
                  <a:ext cx="2538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5" name="Freihand 64">
                  <a:extLst>
                    <a:ext uri="{FF2B5EF4-FFF2-40B4-BE49-F238E27FC236}">
                      <a16:creationId xmlns:a16="http://schemas.microsoft.com/office/drawing/2014/main" id="{1158C627-F0F7-49DD-9F22-79F586142690}"/>
                    </a:ext>
                  </a:extLst>
                </p14:cNvPr>
                <p14:cNvContentPartPr/>
                <p14:nvPr/>
              </p14:nvContentPartPr>
              <p14:xfrm>
                <a:off x="9506517" y="1968285"/>
                <a:ext cx="48600" cy="23040"/>
              </p14:xfrm>
            </p:contentPart>
          </mc:Choice>
          <mc:Fallback>
            <p:pic>
              <p:nvPicPr>
                <p:cNvPr id="65" name="Freihand 64">
                  <a:extLst>
                    <a:ext uri="{FF2B5EF4-FFF2-40B4-BE49-F238E27FC236}">
                      <a16:creationId xmlns:a16="http://schemas.microsoft.com/office/drawing/2014/main" id="{1158C627-F0F7-49DD-9F22-79F586142690}"/>
                    </a:ext>
                  </a:extLst>
                </p:cNvPr>
                <p:cNvPicPr/>
                <p:nvPr/>
              </p:nvPicPr>
              <p:blipFill>
                <a:blip r:embed="rId122"/>
                <a:stretch>
                  <a:fillRect/>
                </a:stretch>
              </p:blipFill>
              <p:spPr>
                <a:xfrm>
                  <a:off x="9502197" y="1963965"/>
                  <a:ext cx="572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6" name="Freihand 65">
                  <a:extLst>
                    <a:ext uri="{FF2B5EF4-FFF2-40B4-BE49-F238E27FC236}">
                      <a16:creationId xmlns:a16="http://schemas.microsoft.com/office/drawing/2014/main" id="{42552D96-BE74-4BBA-A7C7-8BF0B0DD01FB}"/>
                    </a:ext>
                  </a:extLst>
                </p14:cNvPr>
                <p14:cNvContentPartPr/>
                <p14:nvPr/>
              </p14:nvContentPartPr>
              <p14:xfrm>
                <a:off x="9559797" y="1981245"/>
                <a:ext cx="192600" cy="59040"/>
              </p14:xfrm>
            </p:contentPart>
          </mc:Choice>
          <mc:Fallback>
            <p:pic>
              <p:nvPicPr>
                <p:cNvPr id="66" name="Freihand 65">
                  <a:extLst>
                    <a:ext uri="{FF2B5EF4-FFF2-40B4-BE49-F238E27FC236}">
                      <a16:creationId xmlns:a16="http://schemas.microsoft.com/office/drawing/2014/main" id="{42552D96-BE74-4BBA-A7C7-8BF0B0DD01FB}"/>
                    </a:ext>
                  </a:extLst>
                </p:cNvPr>
                <p:cNvPicPr/>
                <p:nvPr/>
              </p:nvPicPr>
              <p:blipFill>
                <a:blip r:embed="rId124"/>
                <a:stretch>
                  <a:fillRect/>
                </a:stretch>
              </p:blipFill>
              <p:spPr>
                <a:xfrm>
                  <a:off x="9555477" y="1976925"/>
                  <a:ext cx="201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7" name="Freihand 66">
                  <a:extLst>
                    <a:ext uri="{FF2B5EF4-FFF2-40B4-BE49-F238E27FC236}">
                      <a16:creationId xmlns:a16="http://schemas.microsoft.com/office/drawing/2014/main" id="{6403ECF6-5690-4B11-853D-BB542D66F793}"/>
                    </a:ext>
                  </a:extLst>
                </p14:cNvPr>
                <p14:cNvContentPartPr/>
                <p14:nvPr/>
              </p14:nvContentPartPr>
              <p14:xfrm>
                <a:off x="9774357" y="1894125"/>
                <a:ext cx="138600" cy="85320"/>
              </p14:xfrm>
            </p:contentPart>
          </mc:Choice>
          <mc:Fallback>
            <p:pic>
              <p:nvPicPr>
                <p:cNvPr id="67" name="Freihand 66">
                  <a:extLst>
                    <a:ext uri="{FF2B5EF4-FFF2-40B4-BE49-F238E27FC236}">
                      <a16:creationId xmlns:a16="http://schemas.microsoft.com/office/drawing/2014/main" id="{6403ECF6-5690-4B11-853D-BB542D66F793}"/>
                    </a:ext>
                  </a:extLst>
                </p:cNvPr>
                <p:cNvPicPr/>
                <p:nvPr/>
              </p:nvPicPr>
              <p:blipFill>
                <a:blip r:embed="rId126"/>
                <a:stretch>
                  <a:fillRect/>
                </a:stretch>
              </p:blipFill>
              <p:spPr>
                <a:xfrm>
                  <a:off x="9770037" y="1889805"/>
                  <a:ext cx="147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8" name="Freihand 67">
                  <a:extLst>
                    <a:ext uri="{FF2B5EF4-FFF2-40B4-BE49-F238E27FC236}">
                      <a16:creationId xmlns:a16="http://schemas.microsoft.com/office/drawing/2014/main" id="{390F987D-5C73-4A86-B70D-6AE3A95E80A4}"/>
                    </a:ext>
                  </a:extLst>
                </p14:cNvPr>
                <p14:cNvContentPartPr/>
                <p14:nvPr/>
              </p14:nvContentPartPr>
              <p14:xfrm>
                <a:off x="9866877" y="1828965"/>
                <a:ext cx="18720" cy="27720"/>
              </p14:xfrm>
            </p:contentPart>
          </mc:Choice>
          <mc:Fallback>
            <p:pic>
              <p:nvPicPr>
                <p:cNvPr id="68" name="Freihand 67">
                  <a:extLst>
                    <a:ext uri="{FF2B5EF4-FFF2-40B4-BE49-F238E27FC236}">
                      <a16:creationId xmlns:a16="http://schemas.microsoft.com/office/drawing/2014/main" id="{390F987D-5C73-4A86-B70D-6AE3A95E80A4}"/>
                    </a:ext>
                  </a:extLst>
                </p:cNvPr>
                <p:cNvPicPr/>
                <p:nvPr/>
              </p:nvPicPr>
              <p:blipFill>
                <a:blip r:embed="rId128"/>
                <a:stretch>
                  <a:fillRect/>
                </a:stretch>
              </p:blipFill>
              <p:spPr>
                <a:xfrm>
                  <a:off x="9862557" y="1824645"/>
                  <a:ext cx="273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9" name="Freihand 68">
                  <a:extLst>
                    <a:ext uri="{FF2B5EF4-FFF2-40B4-BE49-F238E27FC236}">
                      <a16:creationId xmlns:a16="http://schemas.microsoft.com/office/drawing/2014/main" id="{A4A35865-DE38-44D2-826E-9B72CE0C4F85}"/>
                    </a:ext>
                  </a:extLst>
                </p14:cNvPr>
                <p14:cNvContentPartPr/>
                <p14:nvPr/>
              </p14:nvContentPartPr>
              <p14:xfrm>
                <a:off x="9934197" y="1745085"/>
                <a:ext cx="241560" cy="201240"/>
              </p14:xfrm>
            </p:contentPart>
          </mc:Choice>
          <mc:Fallback>
            <p:pic>
              <p:nvPicPr>
                <p:cNvPr id="69" name="Freihand 68">
                  <a:extLst>
                    <a:ext uri="{FF2B5EF4-FFF2-40B4-BE49-F238E27FC236}">
                      <a16:creationId xmlns:a16="http://schemas.microsoft.com/office/drawing/2014/main" id="{A4A35865-DE38-44D2-826E-9B72CE0C4F85}"/>
                    </a:ext>
                  </a:extLst>
                </p:cNvPr>
                <p:cNvPicPr/>
                <p:nvPr/>
              </p:nvPicPr>
              <p:blipFill>
                <a:blip r:embed="rId130"/>
                <a:stretch>
                  <a:fillRect/>
                </a:stretch>
              </p:blipFill>
              <p:spPr>
                <a:xfrm>
                  <a:off x="9929877" y="1740765"/>
                  <a:ext cx="2502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4F9C01D6-DF9B-47DA-8540-820B53FFD7B7}"/>
                    </a:ext>
                  </a:extLst>
                </p14:cNvPr>
                <p14:cNvContentPartPr/>
                <p14:nvPr/>
              </p14:nvContentPartPr>
              <p14:xfrm>
                <a:off x="8456037" y="2576685"/>
                <a:ext cx="248400" cy="209880"/>
              </p14:xfrm>
            </p:contentPart>
          </mc:Choice>
          <mc:Fallback>
            <p:pic>
              <p:nvPicPr>
                <p:cNvPr id="76" name="Freihand 75">
                  <a:extLst>
                    <a:ext uri="{FF2B5EF4-FFF2-40B4-BE49-F238E27FC236}">
                      <a16:creationId xmlns:a16="http://schemas.microsoft.com/office/drawing/2014/main" id="{4F9C01D6-DF9B-47DA-8540-820B53FFD7B7}"/>
                    </a:ext>
                  </a:extLst>
                </p:cNvPr>
                <p:cNvPicPr/>
                <p:nvPr/>
              </p:nvPicPr>
              <p:blipFill>
                <a:blip r:embed="rId132"/>
                <a:stretch>
                  <a:fillRect/>
                </a:stretch>
              </p:blipFill>
              <p:spPr>
                <a:xfrm>
                  <a:off x="8451717" y="2572365"/>
                  <a:ext cx="2570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Freihand 76">
                  <a:extLst>
                    <a:ext uri="{FF2B5EF4-FFF2-40B4-BE49-F238E27FC236}">
                      <a16:creationId xmlns:a16="http://schemas.microsoft.com/office/drawing/2014/main" id="{EB2973DF-235C-4A02-900F-DA92C3844B26}"/>
                    </a:ext>
                  </a:extLst>
                </p14:cNvPr>
                <p14:cNvContentPartPr/>
                <p14:nvPr/>
              </p14:nvContentPartPr>
              <p14:xfrm>
                <a:off x="8806317" y="2553645"/>
                <a:ext cx="128520" cy="139680"/>
              </p14:xfrm>
            </p:contentPart>
          </mc:Choice>
          <mc:Fallback>
            <p:pic>
              <p:nvPicPr>
                <p:cNvPr id="77" name="Freihand 76">
                  <a:extLst>
                    <a:ext uri="{FF2B5EF4-FFF2-40B4-BE49-F238E27FC236}">
                      <a16:creationId xmlns:a16="http://schemas.microsoft.com/office/drawing/2014/main" id="{EB2973DF-235C-4A02-900F-DA92C3844B26}"/>
                    </a:ext>
                  </a:extLst>
                </p:cNvPr>
                <p:cNvPicPr/>
                <p:nvPr/>
              </p:nvPicPr>
              <p:blipFill>
                <a:blip r:embed="rId134"/>
                <a:stretch>
                  <a:fillRect/>
                </a:stretch>
              </p:blipFill>
              <p:spPr>
                <a:xfrm>
                  <a:off x="8801997" y="2549325"/>
                  <a:ext cx="137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8" name="Freihand 77">
                  <a:extLst>
                    <a:ext uri="{FF2B5EF4-FFF2-40B4-BE49-F238E27FC236}">
                      <a16:creationId xmlns:a16="http://schemas.microsoft.com/office/drawing/2014/main" id="{196594DE-3DED-4E95-B102-B95FA8E33832}"/>
                    </a:ext>
                  </a:extLst>
                </p14:cNvPr>
                <p14:cNvContentPartPr/>
                <p14:nvPr/>
              </p14:nvContentPartPr>
              <p14:xfrm>
                <a:off x="8928717" y="2446365"/>
                <a:ext cx="126360" cy="160560"/>
              </p14:xfrm>
            </p:contentPart>
          </mc:Choice>
          <mc:Fallback>
            <p:pic>
              <p:nvPicPr>
                <p:cNvPr id="78" name="Freihand 77">
                  <a:extLst>
                    <a:ext uri="{FF2B5EF4-FFF2-40B4-BE49-F238E27FC236}">
                      <a16:creationId xmlns:a16="http://schemas.microsoft.com/office/drawing/2014/main" id="{196594DE-3DED-4E95-B102-B95FA8E33832}"/>
                    </a:ext>
                  </a:extLst>
                </p:cNvPr>
                <p:cNvPicPr/>
                <p:nvPr/>
              </p:nvPicPr>
              <p:blipFill>
                <a:blip r:embed="rId136"/>
                <a:stretch>
                  <a:fillRect/>
                </a:stretch>
              </p:blipFill>
              <p:spPr>
                <a:xfrm>
                  <a:off x="8924397" y="2442045"/>
                  <a:ext cx="135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55BE05A8-47BA-4E83-8E8F-43F16121F03B}"/>
                    </a:ext>
                  </a:extLst>
                </p14:cNvPr>
                <p14:cNvContentPartPr/>
                <p14:nvPr/>
              </p14:nvContentPartPr>
              <p14:xfrm>
                <a:off x="9060117" y="2374725"/>
                <a:ext cx="195480" cy="203400"/>
              </p14:xfrm>
            </p:contentPart>
          </mc:Choice>
          <mc:Fallback>
            <p:pic>
              <p:nvPicPr>
                <p:cNvPr id="79" name="Freihand 78">
                  <a:extLst>
                    <a:ext uri="{FF2B5EF4-FFF2-40B4-BE49-F238E27FC236}">
                      <a16:creationId xmlns:a16="http://schemas.microsoft.com/office/drawing/2014/main" id="{55BE05A8-47BA-4E83-8E8F-43F16121F03B}"/>
                    </a:ext>
                  </a:extLst>
                </p:cNvPr>
                <p:cNvPicPr/>
                <p:nvPr/>
              </p:nvPicPr>
              <p:blipFill>
                <a:blip r:embed="rId138"/>
                <a:stretch>
                  <a:fillRect/>
                </a:stretch>
              </p:blipFill>
              <p:spPr>
                <a:xfrm>
                  <a:off x="9055797" y="2370405"/>
                  <a:ext cx="204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DE288C02-5948-43ED-8078-74BBFD265DD2}"/>
                    </a:ext>
                  </a:extLst>
                </p14:cNvPr>
                <p14:cNvContentPartPr/>
                <p14:nvPr/>
              </p14:nvContentPartPr>
              <p14:xfrm>
                <a:off x="9399957" y="2288685"/>
                <a:ext cx="108000" cy="194760"/>
              </p14:xfrm>
            </p:contentPart>
          </mc:Choice>
          <mc:Fallback>
            <p:pic>
              <p:nvPicPr>
                <p:cNvPr id="82" name="Freihand 81">
                  <a:extLst>
                    <a:ext uri="{FF2B5EF4-FFF2-40B4-BE49-F238E27FC236}">
                      <a16:creationId xmlns:a16="http://schemas.microsoft.com/office/drawing/2014/main" id="{DE288C02-5948-43ED-8078-74BBFD265DD2}"/>
                    </a:ext>
                  </a:extLst>
                </p:cNvPr>
                <p:cNvPicPr/>
                <p:nvPr/>
              </p:nvPicPr>
              <p:blipFill>
                <a:blip r:embed="rId140"/>
                <a:stretch>
                  <a:fillRect/>
                </a:stretch>
              </p:blipFill>
              <p:spPr>
                <a:xfrm>
                  <a:off x="9395637" y="2284365"/>
                  <a:ext cx="1166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Freihand 82">
                  <a:extLst>
                    <a:ext uri="{FF2B5EF4-FFF2-40B4-BE49-F238E27FC236}">
                      <a16:creationId xmlns:a16="http://schemas.microsoft.com/office/drawing/2014/main" id="{9142E96A-FE1A-4D7C-BF48-C6D6FF208887}"/>
                    </a:ext>
                  </a:extLst>
                </p14:cNvPr>
                <p14:cNvContentPartPr/>
                <p14:nvPr/>
              </p14:nvContentPartPr>
              <p14:xfrm>
                <a:off x="9516597" y="2293725"/>
                <a:ext cx="375480" cy="104040"/>
              </p14:xfrm>
            </p:contentPart>
          </mc:Choice>
          <mc:Fallback>
            <p:pic>
              <p:nvPicPr>
                <p:cNvPr id="83" name="Freihand 82">
                  <a:extLst>
                    <a:ext uri="{FF2B5EF4-FFF2-40B4-BE49-F238E27FC236}">
                      <a16:creationId xmlns:a16="http://schemas.microsoft.com/office/drawing/2014/main" id="{9142E96A-FE1A-4D7C-BF48-C6D6FF208887}"/>
                    </a:ext>
                  </a:extLst>
                </p:cNvPr>
                <p:cNvPicPr/>
                <p:nvPr/>
              </p:nvPicPr>
              <p:blipFill>
                <a:blip r:embed="rId142"/>
                <a:stretch>
                  <a:fillRect/>
                </a:stretch>
              </p:blipFill>
              <p:spPr>
                <a:xfrm>
                  <a:off x="9512277" y="2289405"/>
                  <a:ext cx="384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4" name="Freihand 83">
                  <a:extLst>
                    <a:ext uri="{FF2B5EF4-FFF2-40B4-BE49-F238E27FC236}">
                      <a16:creationId xmlns:a16="http://schemas.microsoft.com/office/drawing/2014/main" id="{5750E75C-1E01-4998-843C-DB1163339090}"/>
                    </a:ext>
                  </a:extLst>
                </p14:cNvPr>
                <p14:cNvContentPartPr/>
                <p14:nvPr/>
              </p14:nvContentPartPr>
              <p14:xfrm>
                <a:off x="10098357" y="2160165"/>
                <a:ext cx="205920" cy="74880"/>
              </p14:xfrm>
            </p:contentPart>
          </mc:Choice>
          <mc:Fallback>
            <p:pic>
              <p:nvPicPr>
                <p:cNvPr id="84" name="Freihand 83">
                  <a:extLst>
                    <a:ext uri="{FF2B5EF4-FFF2-40B4-BE49-F238E27FC236}">
                      <a16:creationId xmlns:a16="http://schemas.microsoft.com/office/drawing/2014/main" id="{5750E75C-1E01-4998-843C-DB1163339090}"/>
                    </a:ext>
                  </a:extLst>
                </p:cNvPr>
                <p:cNvPicPr/>
                <p:nvPr/>
              </p:nvPicPr>
              <p:blipFill>
                <a:blip r:embed="rId144"/>
                <a:stretch>
                  <a:fillRect/>
                </a:stretch>
              </p:blipFill>
              <p:spPr>
                <a:xfrm>
                  <a:off x="10094037" y="2155845"/>
                  <a:ext cx="214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9E839844-B4AA-42FD-90F6-EDB81DE610E2}"/>
                    </a:ext>
                  </a:extLst>
                </p14:cNvPr>
                <p14:cNvContentPartPr/>
                <p14:nvPr/>
              </p14:nvContentPartPr>
              <p14:xfrm>
                <a:off x="10313277" y="2055405"/>
                <a:ext cx="119520" cy="123480"/>
              </p14:xfrm>
            </p:contentPart>
          </mc:Choice>
          <mc:Fallback>
            <p:pic>
              <p:nvPicPr>
                <p:cNvPr id="85" name="Freihand 84">
                  <a:extLst>
                    <a:ext uri="{FF2B5EF4-FFF2-40B4-BE49-F238E27FC236}">
                      <a16:creationId xmlns:a16="http://schemas.microsoft.com/office/drawing/2014/main" id="{9E839844-B4AA-42FD-90F6-EDB81DE610E2}"/>
                    </a:ext>
                  </a:extLst>
                </p:cNvPr>
                <p:cNvPicPr/>
                <p:nvPr/>
              </p:nvPicPr>
              <p:blipFill>
                <a:blip r:embed="rId146"/>
                <a:stretch>
                  <a:fillRect/>
                </a:stretch>
              </p:blipFill>
              <p:spPr>
                <a:xfrm>
                  <a:off x="10308957" y="2051085"/>
                  <a:ext cx="128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6" name="Freihand 85">
                  <a:extLst>
                    <a:ext uri="{FF2B5EF4-FFF2-40B4-BE49-F238E27FC236}">
                      <a16:creationId xmlns:a16="http://schemas.microsoft.com/office/drawing/2014/main" id="{B1391BC4-0864-4EAF-82C5-97038FF60B5D}"/>
                    </a:ext>
                  </a:extLst>
                </p14:cNvPr>
                <p14:cNvContentPartPr/>
                <p14:nvPr/>
              </p14:nvContentPartPr>
              <p14:xfrm>
                <a:off x="10442877" y="1978725"/>
                <a:ext cx="87840" cy="145800"/>
              </p14:xfrm>
            </p:contentPart>
          </mc:Choice>
          <mc:Fallback>
            <p:pic>
              <p:nvPicPr>
                <p:cNvPr id="86" name="Freihand 85">
                  <a:extLst>
                    <a:ext uri="{FF2B5EF4-FFF2-40B4-BE49-F238E27FC236}">
                      <a16:creationId xmlns:a16="http://schemas.microsoft.com/office/drawing/2014/main" id="{B1391BC4-0864-4EAF-82C5-97038FF60B5D}"/>
                    </a:ext>
                  </a:extLst>
                </p:cNvPr>
                <p:cNvPicPr/>
                <p:nvPr/>
              </p:nvPicPr>
              <p:blipFill>
                <a:blip r:embed="rId148"/>
                <a:stretch>
                  <a:fillRect/>
                </a:stretch>
              </p:blipFill>
              <p:spPr>
                <a:xfrm>
                  <a:off x="10438557" y="1974405"/>
                  <a:ext cx="96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7" name="Freihand 86">
                  <a:extLst>
                    <a:ext uri="{FF2B5EF4-FFF2-40B4-BE49-F238E27FC236}">
                      <a16:creationId xmlns:a16="http://schemas.microsoft.com/office/drawing/2014/main" id="{E295C749-7140-45AA-BA79-59EF08D29F2B}"/>
                    </a:ext>
                  </a:extLst>
                </p14:cNvPr>
                <p14:cNvContentPartPr/>
                <p14:nvPr/>
              </p14:nvContentPartPr>
              <p14:xfrm>
                <a:off x="10505517" y="2079525"/>
                <a:ext cx="46080" cy="15480"/>
              </p14:xfrm>
            </p:contentPart>
          </mc:Choice>
          <mc:Fallback>
            <p:pic>
              <p:nvPicPr>
                <p:cNvPr id="87" name="Freihand 86">
                  <a:extLst>
                    <a:ext uri="{FF2B5EF4-FFF2-40B4-BE49-F238E27FC236}">
                      <a16:creationId xmlns:a16="http://schemas.microsoft.com/office/drawing/2014/main" id="{E295C749-7140-45AA-BA79-59EF08D29F2B}"/>
                    </a:ext>
                  </a:extLst>
                </p:cNvPr>
                <p:cNvPicPr/>
                <p:nvPr/>
              </p:nvPicPr>
              <p:blipFill>
                <a:blip r:embed="rId150"/>
                <a:stretch>
                  <a:fillRect/>
                </a:stretch>
              </p:blipFill>
              <p:spPr>
                <a:xfrm>
                  <a:off x="10501197" y="2075205"/>
                  <a:ext cx="54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8" name="Freihand 87">
                  <a:extLst>
                    <a:ext uri="{FF2B5EF4-FFF2-40B4-BE49-F238E27FC236}">
                      <a16:creationId xmlns:a16="http://schemas.microsoft.com/office/drawing/2014/main" id="{D3EF444F-6813-4FCC-9FE5-B02C313833EA}"/>
                    </a:ext>
                  </a:extLst>
                </p14:cNvPr>
                <p14:cNvContentPartPr/>
                <p14:nvPr/>
              </p14:nvContentPartPr>
              <p14:xfrm>
                <a:off x="10586157" y="1886205"/>
                <a:ext cx="189360" cy="208440"/>
              </p14:xfrm>
            </p:contentPart>
          </mc:Choice>
          <mc:Fallback>
            <p:pic>
              <p:nvPicPr>
                <p:cNvPr id="88" name="Freihand 87">
                  <a:extLst>
                    <a:ext uri="{FF2B5EF4-FFF2-40B4-BE49-F238E27FC236}">
                      <a16:creationId xmlns:a16="http://schemas.microsoft.com/office/drawing/2014/main" id="{D3EF444F-6813-4FCC-9FE5-B02C313833EA}"/>
                    </a:ext>
                  </a:extLst>
                </p:cNvPr>
                <p:cNvPicPr/>
                <p:nvPr/>
              </p:nvPicPr>
              <p:blipFill>
                <a:blip r:embed="rId152"/>
                <a:stretch>
                  <a:fillRect/>
                </a:stretch>
              </p:blipFill>
              <p:spPr>
                <a:xfrm>
                  <a:off x="10581837" y="1881885"/>
                  <a:ext cx="1980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9" name="Freihand 88">
                  <a:extLst>
                    <a:ext uri="{FF2B5EF4-FFF2-40B4-BE49-F238E27FC236}">
                      <a16:creationId xmlns:a16="http://schemas.microsoft.com/office/drawing/2014/main" id="{9F215127-4C05-4612-B7DE-8A9447718265}"/>
                    </a:ext>
                  </a:extLst>
                </p14:cNvPr>
                <p14:cNvContentPartPr/>
                <p14:nvPr/>
              </p14:nvContentPartPr>
              <p14:xfrm>
                <a:off x="8958957" y="2847765"/>
                <a:ext cx="192600" cy="104040"/>
              </p14:xfrm>
            </p:contentPart>
          </mc:Choice>
          <mc:Fallback>
            <p:pic>
              <p:nvPicPr>
                <p:cNvPr id="89" name="Freihand 88">
                  <a:extLst>
                    <a:ext uri="{FF2B5EF4-FFF2-40B4-BE49-F238E27FC236}">
                      <a16:creationId xmlns:a16="http://schemas.microsoft.com/office/drawing/2014/main" id="{9F215127-4C05-4612-B7DE-8A9447718265}"/>
                    </a:ext>
                  </a:extLst>
                </p:cNvPr>
                <p:cNvPicPr/>
                <p:nvPr/>
              </p:nvPicPr>
              <p:blipFill>
                <a:blip r:embed="rId154"/>
                <a:stretch>
                  <a:fillRect/>
                </a:stretch>
              </p:blipFill>
              <p:spPr>
                <a:xfrm>
                  <a:off x="8954637" y="2843445"/>
                  <a:ext cx="201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0" name="Freihand 89">
                  <a:extLst>
                    <a:ext uri="{FF2B5EF4-FFF2-40B4-BE49-F238E27FC236}">
                      <a16:creationId xmlns:a16="http://schemas.microsoft.com/office/drawing/2014/main" id="{69C93183-49AF-4009-9742-07235AC4625F}"/>
                    </a:ext>
                  </a:extLst>
                </p14:cNvPr>
                <p14:cNvContentPartPr/>
                <p14:nvPr/>
              </p14:nvContentPartPr>
              <p14:xfrm>
                <a:off x="9115197" y="2719605"/>
                <a:ext cx="25200" cy="38880"/>
              </p14:xfrm>
            </p:contentPart>
          </mc:Choice>
          <mc:Fallback>
            <p:pic>
              <p:nvPicPr>
                <p:cNvPr id="90" name="Freihand 89">
                  <a:extLst>
                    <a:ext uri="{FF2B5EF4-FFF2-40B4-BE49-F238E27FC236}">
                      <a16:creationId xmlns:a16="http://schemas.microsoft.com/office/drawing/2014/main" id="{69C93183-49AF-4009-9742-07235AC4625F}"/>
                    </a:ext>
                  </a:extLst>
                </p:cNvPr>
                <p:cNvPicPr/>
                <p:nvPr/>
              </p:nvPicPr>
              <p:blipFill>
                <a:blip r:embed="rId156"/>
                <a:stretch>
                  <a:fillRect/>
                </a:stretch>
              </p:blipFill>
              <p:spPr>
                <a:xfrm>
                  <a:off x="9110877" y="2715285"/>
                  <a:ext cx="33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1" name="Freihand 90">
                  <a:extLst>
                    <a:ext uri="{FF2B5EF4-FFF2-40B4-BE49-F238E27FC236}">
                      <a16:creationId xmlns:a16="http://schemas.microsoft.com/office/drawing/2014/main" id="{4F16C718-4EBB-47C6-A591-93CEBBF364C3}"/>
                    </a:ext>
                  </a:extLst>
                </p14:cNvPr>
                <p14:cNvContentPartPr/>
                <p14:nvPr/>
              </p14:nvContentPartPr>
              <p14:xfrm>
                <a:off x="9181797" y="2657325"/>
                <a:ext cx="234000" cy="191520"/>
              </p14:xfrm>
            </p:contentPart>
          </mc:Choice>
          <mc:Fallback>
            <p:pic>
              <p:nvPicPr>
                <p:cNvPr id="91" name="Freihand 90">
                  <a:extLst>
                    <a:ext uri="{FF2B5EF4-FFF2-40B4-BE49-F238E27FC236}">
                      <a16:creationId xmlns:a16="http://schemas.microsoft.com/office/drawing/2014/main" id="{4F16C718-4EBB-47C6-A591-93CEBBF364C3}"/>
                    </a:ext>
                  </a:extLst>
                </p:cNvPr>
                <p:cNvPicPr/>
                <p:nvPr/>
              </p:nvPicPr>
              <p:blipFill>
                <a:blip r:embed="rId158"/>
                <a:stretch>
                  <a:fillRect/>
                </a:stretch>
              </p:blipFill>
              <p:spPr>
                <a:xfrm>
                  <a:off x="9177477" y="2653005"/>
                  <a:ext cx="2426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2" name="Freihand 91">
                  <a:extLst>
                    <a:ext uri="{FF2B5EF4-FFF2-40B4-BE49-F238E27FC236}">
                      <a16:creationId xmlns:a16="http://schemas.microsoft.com/office/drawing/2014/main" id="{D493C25E-D911-4B07-9D55-E4DED35BB252}"/>
                    </a:ext>
                  </a:extLst>
                </p14:cNvPr>
                <p14:cNvContentPartPr/>
                <p14:nvPr/>
              </p14:nvContentPartPr>
              <p14:xfrm>
                <a:off x="9433437" y="2624565"/>
                <a:ext cx="230760" cy="157680"/>
              </p14:xfrm>
            </p:contentPart>
          </mc:Choice>
          <mc:Fallback>
            <p:pic>
              <p:nvPicPr>
                <p:cNvPr id="92" name="Freihand 91">
                  <a:extLst>
                    <a:ext uri="{FF2B5EF4-FFF2-40B4-BE49-F238E27FC236}">
                      <a16:creationId xmlns:a16="http://schemas.microsoft.com/office/drawing/2014/main" id="{D493C25E-D911-4B07-9D55-E4DED35BB252}"/>
                    </a:ext>
                  </a:extLst>
                </p:cNvPr>
                <p:cNvPicPr/>
                <p:nvPr/>
              </p:nvPicPr>
              <p:blipFill>
                <a:blip r:embed="rId160"/>
                <a:stretch>
                  <a:fillRect/>
                </a:stretch>
              </p:blipFill>
              <p:spPr>
                <a:xfrm>
                  <a:off x="9429117" y="2620245"/>
                  <a:ext cx="239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3" name="Freihand 92">
                  <a:extLst>
                    <a:ext uri="{FF2B5EF4-FFF2-40B4-BE49-F238E27FC236}">
                      <a16:creationId xmlns:a16="http://schemas.microsoft.com/office/drawing/2014/main" id="{43972385-0D21-4C09-8479-46877C176159}"/>
                    </a:ext>
                  </a:extLst>
                </p14:cNvPr>
                <p14:cNvContentPartPr/>
                <p14:nvPr/>
              </p14:nvContentPartPr>
              <p14:xfrm>
                <a:off x="9629277" y="2527725"/>
                <a:ext cx="114480" cy="177120"/>
              </p14:xfrm>
            </p:contentPart>
          </mc:Choice>
          <mc:Fallback>
            <p:pic>
              <p:nvPicPr>
                <p:cNvPr id="93" name="Freihand 92">
                  <a:extLst>
                    <a:ext uri="{FF2B5EF4-FFF2-40B4-BE49-F238E27FC236}">
                      <a16:creationId xmlns:a16="http://schemas.microsoft.com/office/drawing/2014/main" id="{43972385-0D21-4C09-8479-46877C176159}"/>
                    </a:ext>
                  </a:extLst>
                </p:cNvPr>
                <p:cNvPicPr/>
                <p:nvPr/>
              </p:nvPicPr>
              <p:blipFill>
                <a:blip r:embed="rId162"/>
                <a:stretch>
                  <a:fillRect/>
                </a:stretch>
              </p:blipFill>
              <p:spPr>
                <a:xfrm>
                  <a:off x="9624957" y="2523405"/>
                  <a:ext cx="1231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5" name="Freihand 94">
                  <a:extLst>
                    <a:ext uri="{FF2B5EF4-FFF2-40B4-BE49-F238E27FC236}">
                      <a16:creationId xmlns:a16="http://schemas.microsoft.com/office/drawing/2014/main" id="{DAD43DD4-4F3A-415C-950B-60C635FC62D2}"/>
                    </a:ext>
                  </a:extLst>
                </p14:cNvPr>
                <p14:cNvContentPartPr/>
                <p14:nvPr/>
              </p14:nvContentPartPr>
              <p14:xfrm>
                <a:off x="9893877" y="2560845"/>
                <a:ext cx="42120" cy="88200"/>
              </p14:xfrm>
            </p:contentPart>
          </mc:Choice>
          <mc:Fallback>
            <p:pic>
              <p:nvPicPr>
                <p:cNvPr id="95" name="Freihand 94">
                  <a:extLst>
                    <a:ext uri="{FF2B5EF4-FFF2-40B4-BE49-F238E27FC236}">
                      <a16:creationId xmlns:a16="http://schemas.microsoft.com/office/drawing/2014/main" id="{DAD43DD4-4F3A-415C-950B-60C635FC62D2}"/>
                    </a:ext>
                  </a:extLst>
                </p:cNvPr>
                <p:cNvPicPr/>
                <p:nvPr/>
              </p:nvPicPr>
              <p:blipFill>
                <a:blip r:embed="rId164"/>
                <a:stretch>
                  <a:fillRect/>
                </a:stretch>
              </p:blipFill>
              <p:spPr>
                <a:xfrm>
                  <a:off x="9889557" y="2556525"/>
                  <a:ext cx="50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6" name="Freihand 95">
                  <a:extLst>
                    <a:ext uri="{FF2B5EF4-FFF2-40B4-BE49-F238E27FC236}">
                      <a16:creationId xmlns:a16="http://schemas.microsoft.com/office/drawing/2014/main" id="{6B207856-66AF-4982-A376-2C8875A1ECA1}"/>
                    </a:ext>
                  </a:extLst>
                </p14:cNvPr>
                <p14:cNvContentPartPr/>
                <p14:nvPr/>
              </p14:nvContentPartPr>
              <p14:xfrm>
                <a:off x="9867597" y="2488125"/>
                <a:ext cx="62280" cy="25920"/>
              </p14:xfrm>
            </p:contentPart>
          </mc:Choice>
          <mc:Fallback>
            <p:pic>
              <p:nvPicPr>
                <p:cNvPr id="96" name="Freihand 95">
                  <a:extLst>
                    <a:ext uri="{FF2B5EF4-FFF2-40B4-BE49-F238E27FC236}">
                      <a16:creationId xmlns:a16="http://schemas.microsoft.com/office/drawing/2014/main" id="{6B207856-66AF-4982-A376-2C8875A1ECA1}"/>
                    </a:ext>
                  </a:extLst>
                </p:cNvPr>
                <p:cNvPicPr/>
                <p:nvPr/>
              </p:nvPicPr>
              <p:blipFill>
                <a:blip r:embed="rId166"/>
                <a:stretch>
                  <a:fillRect/>
                </a:stretch>
              </p:blipFill>
              <p:spPr>
                <a:xfrm>
                  <a:off x="9863277" y="2483805"/>
                  <a:ext cx="70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7" name="Freihand 96">
                  <a:extLst>
                    <a:ext uri="{FF2B5EF4-FFF2-40B4-BE49-F238E27FC236}">
                      <a16:creationId xmlns:a16="http://schemas.microsoft.com/office/drawing/2014/main" id="{57CE5570-13A2-4CAB-9D53-D56877E75C1B}"/>
                    </a:ext>
                  </a:extLst>
                </p14:cNvPr>
                <p14:cNvContentPartPr/>
                <p14:nvPr/>
              </p14:nvContentPartPr>
              <p14:xfrm>
                <a:off x="9994317" y="2539605"/>
                <a:ext cx="47160" cy="94320"/>
              </p14:xfrm>
            </p:contentPart>
          </mc:Choice>
          <mc:Fallback>
            <p:pic>
              <p:nvPicPr>
                <p:cNvPr id="97" name="Freihand 96">
                  <a:extLst>
                    <a:ext uri="{FF2B5EF4-FFF2-40B4-BE49-F238E27FC236}">
                      <a16:creationId xmlns:a16="http://schemas.microsoft.com/office/drawing/2014/main" id="{57CE5570-13A2-4CAB-9D53-D56877E75C1B}"/>
                    </a:ext>
                  </a:extLst>
                </p:cNvPr>
                <p:cNvPicPr/>
                <p:nvPr/>
              </p:nvPicPr>
              <p:blipFill>
                <a:blip r:embed="rId168"/>
                <a:stretch>
                  <a:fillRect/>
                </a:stretch>
              </p:blipFill>
              <p:spPr>
                <a:xfrm>
                  <a:off x="9989997" y="2535285"/>
                  <a:ext cx="55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8" name="Freihand 97">
                  <a:extLst>
                    <a:ext uri="{FF2B5EF4-FFF2-40B4-BE49-F238E27FC236}">
                      <a16:creationId xmlns:a16="http://schemas.microsoft.com/office/drawing/2014/main" id="{0A2B8E64-1C34-48E4-901A-8E4135AC559E}"/>
                    </a:ext>
                  </a:extLst>
                </p14:cNvPr>
                <p14:cNvContentPartPr/>
                <p14:nvPr/>
              </p14:nvContentPartPr>
              <p14:xfrm>
                <a:off x="10220037" y="2381565"/>
                <a:ext cx="113400" cy="207360"/>
              </p14:xfrm>
            </p:contentPart>
          </mc:Choice>
          <mc:Fallback>
            <p:pic>
              <p:nvPicPr>
                <p:cNvPr id="98" name="Freihand 97">
                  <a:extLst>
                    <a:ext uri="{FF2B5EF4-FFF2-40B4-BE49-F238E27FC236}">
                      <a16:creationId xmlns:a16="http://schemas.microsoft.com/office/drawing/2014/main" id="{0A2B8E64-1C34-48E4-901A-8E4135AC559E}"/>
                    </a:ext>
                  </a:extLst>
                </p:cNvPr>
                <p:cNvPicPr/>
                <p:nvPr/>
              </p:nvPicPr>
              <p:blipFill>
                <a:blip r:embed="rId170"/>
                <a:stretch>
                  <a:fillRect/>
                </a:stretch>
              </p:blipFill>
              <p:spPr>
                <a:xfrm>
                  <a:off x="10215717" y="2377245"/>
                  <a:ext cx="1220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9" name="Freihand 98">
                  <a:extLst>
                    <a:ext uri="{FF2B5EF4-FFF2-40B4-BE49-F238E27FC236}">
                      <a16:creationId xmlns:a16="http://schemas.microsoft.com/office/drawing/2014/main" id="{6E3C288B-9CA3-40E2-A3AD-1A8BE8461BD2}"/>
                    </a:ext>
                  </a:extLst>
                </p14:cNvPr>
                <p14:cNvContentPartPr/>
                <p14:nvPr/>
              </p14:nvContentPartPr>
              <p14:xfrm>
                <a:off x="10324077" y="2371125"/>
                <a:ext cx="55800" cy="96840"/>
              </p14:xfrm>
            </p:contentPart>
          </mc:Choice>
          <mc:Fallback>
            <p:pic>
              <p:nvPicPr>
                <p:cNvPr id="99" name="Freihand 98">
                  <a:extLst>
                    <a:ext uri="{FF2B5EF4-FFF2-40B4-BE49-F238E27FC236}">
                      <a16:creationId xmlns:a16="http://schemas.microsoft.com/office/drawing/2014/main" id="{6E3C288B-9CA3-40E2-A3AD-1A8BE8461BD2}"/>
                    </a:ext>
                  </a:extLst>
                </p:cNvPr>
                <p:cNvPicPr/>
                <p:nvPr/>
              </p:nvPicPr>
              <p:blipFill>
                <a:blip r:embed="rId172"/>
                <a:stretch>
                  <a:fillRect/>
                </a:stretch>
              </p:blipFill>
              <p:spPr>
                <a:xfrm>
                  <a:off x="10319757" y="2366805"/>
                  <a:ext cx="64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0" name="Freihand 99">
                  <a:extLst>
                    <a:ext uri="{FF2B5EF4-FFF2-40B4-BE49-F238E27FC236}">
                      <a16:creationId xmlns:a16="http://schemas.microsoft.com/office/drawing/2014/main" id="{95E2D660-C290-4DF6-A7E2-E8AB48E640DD}"/>
                    </a:ext>
                  </a:extLst>
                </p14:cNvPr>
                <p14:cNvContentPartPr/>
                <p14:nvPr/>
              </p14:nvContentPartPr>
              <p14:xfrm>
                <a:off x="10429197" y="2243685"/>
                <a:ext cx="98280" cy="177120"/>
              </p14:xfrm>
            </p:contentPart>
          </mc:Choice>
          <mc:Fallback>
            <p:pic>
              <p:nvPicPr>
                <p:cNvPr id="100" name="Freihand 99">
                  <a:extLst>
                    <a:ext uri="{FF2B5EF4-FFF2-40B4-BE49-F238E27FC236}">
                      <a16:creationId xmlns:a16="http://schemas.microsoft.com/office/drawing/2014/main" id="{95E2D660-C290-4DF6-A7E2-E8AB48E640DD}"/>
                    </a:ext>
                  </a:extLst>
                </p:cNvPr>
                <p:cNvPicPr/>
                <p:nvPr/>
              </p:nvPicPr>
              <p:blipFill>
                <a:blip r:embed="rId174"/>
                <a:stretch>
                  <a:fillRect/>
                </a:stretch>
              </p:blipFill>
              <p:spPr>
                <a:xfrm>
                  <a:off x="10424877" y="2239365"/>
                  <a:ext cx="106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1" name="Freihand 100">
                  <a:extLst>
                    <a:ext uri="{FF2B5EF4-FFF2-40B4-BE49-F238E27FC236}">
                      <a16:creationId xmlns:a16="http://schemas.microsoft.com/office/drawing/2014/main" id="{191E4C2E-F6DA-4AA9-9722-84E9B0F2F980}"/>
                    </a:ext>
                  </a:extLst>
                </p14:cNvPr>
                <p14:cNvContentPartPr/>
                <p14:nvPr/>
              </p14:nvContentPartPr>
              <p14:xfrm>
                <a:off x="10541157" y="2222445"/>
                <a:ext cx="379440" cy="157680"/>
              </p14:xfrm>
            </p:contentPart>
          </mc:Choice>
          <mc:Fallback>
            <p:pic>
              <p:nvPicPr>
                <p:cNvPr id="101" name="Freihand 100">
                  <a:extLst>
                    <a:ext uri="{FF2B5EF4-FFF2-40B4-BE49-F238E27FC236}">
                      <a16:creationId xmlns:a16="http://schemas.microsoft.com/office/drawing/2014/main" id="{191E4C2E-F6DA-4AA9-9722-84E9B0F2F980}"/>
                    </a:ext>
                  </a:extLst>
                </p:cNvPr>
                <p:cNvPicPr/>
                <p:nvPr/>
              </p:nvPicPr>
              <p:blipFill>
                <a:blip r:embed="rId176"/>
                <a:stretch>
                  <a:fillRect/>
                </a:stretch>
              </p:blipFill>
              <p:spPr>
                <a:xfrm>
                  <a:off x="10536837" y="2218125"/>
                  <a:ext cx="388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2" name="Freihand 101">
                  <a:extLst>
                    <a:ext uri="{FF2B5EF4-FFF2-40B4-BE49-F238E27FC236}">
                      <a16:creationId xmlns:a16="http://schemas.microsoft.com/office/drawing/2014/main" id="{93E9C6BA-CDE5-4827-9C6B-D4E5E1B55A6C}"/>
                    </a:ext>
                  </a:extLst>
                </p14:cNvPr>
                <p14:cNvContentPartPr/>
                <p14:nvPr/>
              </p14:nvContentPartPr>
              <p14:xfrm>
                <a:off x="10899357" y="2145765"/>
                <a:ext cx="82080" cy="9720"/>
              </p14:xfrm>
            </p:contentPart>
          </mc:Choice>
          <mc:Fallback>
            <p:pic>
              <p:nvPicPr>
                <p:cNvPr id="102" name="Freihand 101">
                  <a:extLst>
                    <a:ext uri="{FF2B5EF4-FFF2-40B4-BE49-F238E27FC236}">
                      <a16:creationId xmlns:a16="http://schemas.microsoft.com/office/drawing/2014/main" id="{93E9C6BA-CDE5-4827-9C6B-D4E5E1B55A6C}"/>
                    </a:ext>
                  </a:extLst>
                </p:cNvPr>
                <p:cNvPicPr/>
                <p:nvPr/>
              </p:nvPicPr>
              <p:blipFill>
                <a:blip r:embed="rId178"/>
                <a:stretch>
                  <a:fillRect/>
                </a:stretch>
              </p:blipFill>
              <p:spPr>
                <a:xfrm>
                  <a:off x="10895037" y="2141445"/>
                  <a:ext cx="90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3" name="Freihand 102">
                  <a:extLst>
                    <a:ext uri="{FF2B5EF4-FFF2-40B4-BE49-F238E27FC236}">
                      <a16:creationId xmlns:a16="http://schemas.microsoft.com/office/drawing/2014/main" id="{750E5C3E-55C5-4E7D-A20A-7E585C11B5E7}"/>
                    </a:ext>
                  </a:extLst>
                </p14:cNvPr>
                <p14:cNvContentPartPr/>
                <p14:nvPr/>
              </p14:nvContentPartPr>
              <p14:xfrm>
                <a:off x="10981797" y="2147205"/>
                <a:ext cx="164160" cy="234000"/>
              </p14:xfrm>
            </p:contentPart>
          </mc:Choice>
          <mc:Fallback>
            <p:pic>
              <p:nvPicPr>
                <p:cNvPr id="103" name="Freihand 102">
                  <a:extLst>
                    <a:ext uri="{FF2B5EF4-FFF2-40B4-BE49-F238E27FC236}">
                      <a16:creationId xmlns:a16="http://schemas.microsoft.com/office/drawing/2014/main" id="{750E5C3E-55C5-4E7D-A20A-7E585C11B5E7}"/>
                    </a:ext>
                  </a:extLst>
                </p:cNvPr>
                <p:cNvPicPr/>
                <p:nvPr/>
              </p:nvPicPr>
              <p:blipFill>
                <a:blip r:embed="rId180"/>
                <a:stretch>
                  <a:fillRect/>
                </a:stretch>
              </p:blipFill>
              <p:spPr>
                <a:xfrm>
                  <a:off x="10977477" y="2142885"/>
                  <a:ext cx="1728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5" name="Freihand 104">
                  <a:extLst>
                    <a:ext uri="{FF2B5EF4-FFF2-40B4-BE49-F238E27FC236}">
                      <a16:creationId xmlns:a16="http://schemas.microsoft.com/office/drawing/2014/main" id="{84C1DC91-F8CF-4761-9A6F-5E499E48283D}"/>
                    </a:ext>
                  </a:extLst>
                </p14:cNvPr>
                <p14:cNvContentPartPr/>
                <p14:nvPr/>
              </p14:nvContentPartPr>
              <p14:xfrm>
                <a:off x="9528117" y="2964405"/>
                <a:ext cx="288000" cy="223920"/>
              </p14:xfrm>
            </p:contentPart>
          </mc:Choice>
          <mc:Fallback>
            <p:pic>
              <p:nvPicPr>
                <p:cNvPr id="105" name="Freihand 104">
                  <a:extLst>
                    <a:ext uri="{FF2B5EF4-FFF2-40B4-BE49-F238E27FC236}">
                      <a16:creationId xmlns:a16="http://schemas.microsoft.com/office/drawing/2014/main" id="{84C1DC91-F8CF-4761-9A6F-5E499E48283D}"/>
                    </a:ext>
                  </a:extLst>
                </p:cNvPr>
                <p:cNvPicPr/>
                <p:nvPr/>
              </p:nvPicPr>
              <p:blipFill>
                <a:blip r:embed="rId182"/>
                <a:stretch>
                  <a:fillRect/>
                </a:stretch>
              </p:blipFill>
              <p:spPr>
                <a:xfrm>
                  <a:off x="9523797" y="2960085"/>
                  <a:ext cx="2966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6" name="Freihand 105">
                  <a:extLst>
                    <a:ext uri="{FF2B5EF4-FFF2-40B4-BE49-F238E27FC236}">
                      <a16:creationId xmlns:a16="http://schemas.microsoft.com/office/drawing/2014/main" id="{69B1DBE6-C6C5-4C47-87F6-F5B06DA20B23}"/>
                    </a:ext>
                  </a:extLst>
                </p14:cNvPr>
                <p14:cNvContentPartPr/>
                <p14:nvPr/>
              </p14:nvContentPartPr>
              <p14:xfrm>
                <a:off x="9946797" y="2889165"/>
                <a:ext cx="168480" cy="84240"/>
              </p14:xfrm>
            </p:contentPart>
          </mc:Choice>
          <mc:Fallback>
            <p:pic>
              <p:nvPicPr>
                <p:cNvPr id="106" name="Freihand 105">
                  <a:extLst>
                    <a:ext uri="{FF2B5EF4-FFF2-40B4-BE49-F238E27FC236}">
                      <a16:creationId xmlns:a16="http://schemas.microsoft.com/office/drawing/2014/main" id="{69B1DBE6-C6C5-4C47-87F6-F5B06DA20B23}"/>
                    </a:ext>
                  </a:extLst>
                </p:cNvPr>
                <p:cNvPicPr/>
                <p:nvPr/>
              </p:nvPicPr>
              <p:blipFill>
                <a:blip r:embed="rId184"/>
                <a:stretch>
                  <a:fillRect/>
                </a:stretch>
              </p:blipFill>
              <p:spPr>
                <a:xfrm>
                  <a:off x="9942477" y="2884845"/>
                  <a:ext cx="177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7" name="Freihand 106">
                  <a:extLst>
                    <a:ext uri="{FF2B5EF4-FFF2-40B4-BE49-F238E27FC236}">
                      <a16:creationId xmlns:a16="http://schemas.microsoft.com/office/drawing/2014/main" id="{F4C62C71-6312-436E-AD54-17A16B4A9EE9}"/>
                    </a:ext>
                  </a:extLst>
                </p14:cNvPr>
                <p14:cNvContentPartPr/>
                <p14:nvPr/>
              </p14:nvContentPartPr>
              <p14:xfrm>
                <a:off x="10081797" y="2777205"/>
                <a:ext cx="14400" cy="9720"/>
              </p14:xfrm>
            </p:contentPart>
          </mc:Choice>
          <mc:Fallback>
            <p:pic>
              <p:nvPicPr>
                <p:cNvPr id="107" name="Freihand 106">
                  <a:extLst>
                    <a:ext uri="{FF2B5EF4-FFF2-40B4-BE49-F238E27FC236}">
                      <a16:creationId xmlns:a16="http://schemas.microsoft.com/office/drawing/2014/main" id="{F4C62C71-6312-436E-AD54-17A16B4A9EE9}"/>
                    </a:ext>
                  </a:extLst>
                </p:cNvPr>
                <p:cNvPicPr/>
                <p:nvPr/>
              </p:nvPicPr>
              <p:blipFill>
                <a:blip r:embed="rId186"/>
                <a:stretch>
                  <a:fillRect/>
                </a:stretch>
              </p:blipFill>
              <p:spPr>
                <a:xfrm>
                  <a:off x="10077477" y="2772885"/>
                  <a:ext cx="23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8" name="Freihand 107">
                  <a:extLst>
                    <a:ext uri="{FF2B5EF4-FFF2-40B4-BE49-F238E27FC236}">
                      <a16:creationId xmlns:a16="http://schemas.microsoft.com/office/drawing/2014/main" id="{4213D8B7-F465-4661-BFB4-77E5DB57761C}"/>
                    </a:ext>
                  </a:extLst>
                </p14:cNvPr>
                <p14:cNvContentPartPr/>
                <p14:nvPr/>
              </p14:nvContentPartPr>
              <p14:xfrm>
                <a:off x="10145877" y="2722845"/>
                <a:ext cx="180720" cy="191880"/>
              </p14:xfrm>
            </p:contentPart>
          </mc:Choice>
          <mc:Fallback>
            <p:pic>
              <p:nvPicPr>
                <p:cNvPr id="108" name="Freihand 107">
                  <a:extLst>
                    <a:ext uri="{FF2B5EF4-FFF2-40B4-BE49-F238E27FC236}">
                      <a16:creationId xmlns:a16="http://schemas.microsoft.com/office/drawing/2014/main" id="{4213D8B7-F465-4661-BFB4-77E5DB57761C}"/>
                    </a:ext>
                  </a:extLst>
                </p:cNvPr>
                <p:cNvPicPr/>
                <p:nvPr/>
              </p:nvPicPr>
              <p:blipFill>
                <a:blip r:embed="rId188"/>
                <a:stretch>
                  <a:fillRect/>
                </a:stretch>
              </p:blipFill>
              <p:spPr>
                <a:xfrm>
                  <a:off x="10141557" y="2718525"/>
                  <a:ext cx="1893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0" name="Freihand 109">
                  <a:extLst>
                    <a:ext uri="{FF2B5EF4-FFF2-40B4-BE49-F238E27FC236}">
                      <a16:creationId xmlns:a16="http://schemas.microsoft.com/office/drawing/2014/main" id="{EC43391A-E6E6-4E28-ABC3-176E6EE9A41F}"/>
                    </a:ext>
                  </a:extLst>
                </p14:cNvPr>
                <p14:cNvContentPartPr/>
                <p14:nvPr/>
              </p14:nvContentPartPr>
              <p14:xfrm>
                <a:off x="10354317" y="2677485"/>
                <a:ext cx="121320" cy="128520"/>
              </p14:xfrm>
            </p:contentPart>
          </mc:Choice>
          <mc:Fallback>
            <p:pic>
              <p:nvPicPr>
                <p:cNvPr id="110" name="Freihand 109">
                  <a:extLst>
                    <a:ext uri="{FF2B5EF4-FFF2-40B4-BE49-F238E27FC236}">
                      <a16:creationId xmlns:a16="http://schemas.microsoft.com/office/drawing/2014/main" id="{EC43391A-E6E6-4E28-ABC3-176E6EE9A41F}"/>
                    </a:ext>
                  </a:extLst>
                </p:cNvPr>
                <p:cNvPicPr/>
                <p:nvPr/>
              </p:nvPicPr>
              <p:blipFill>
                <a:blip r:embed="rId190"/>
                <a:stretch>
                  <a:fillRect/>
                </a:stretch>
              </p:blipFill>
              <p:spPr>
                <a:xfrm>
                  <a:off x="10349997" y="2673165"/>
                  <a:ext cx="129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1" name="Freihand 110">
                  <a:extLst>
                    <a:ext uri="{FF2B5EF4-FFF2-40B4-BE49-F238E27FC236}">
                      <a16:creationId xmlns:a16="http://schemas.microsoft.com/office/drawing/2014/main" id="{3AC563D3-88D8-4BB5-95DB-DFD0770C5FF9}"/>
                    </a:ext>
                  </a:extLst>
                </p14:cNvPr>
                <p14:cNvContentPartPr/>
                <p14:nvPr/>
              </p14:nvContentPartPr>
              <p14:xfrm>
                <a:off x="10467717" y="2644365"/>
                <a:ext cx="109800" cy="128520"/>
              </p14:xfrm>
            </p:contentPart>
          </mc:Choice>
          <mc:Fallback>
            <p:pic>
              <p:nvPicPr>
                <p:cNvPr id="111" name="Freihand 110">
                  <a:extLst>
                    <a:ext uri="{FF2B5EF4-FFF2-40B4-BE49-F238E27FC236}">
                      <a16:creationId xmlns:a16="http://schemas.microsoft.com/office/drawing/2014/main" id="{3AC563D3-88D8-4BB5-95DB-DFD0770C5FF9}"/>
                    </a:ext>
                  </a:extLst>
                </p:cNvPr>
                <p:cNvPicPr/>
                <p:nvPr/>
              </p:nvPicPr>
              <p:blipFill>
                <a:blip r:embed="rId192"/>
                <a:stretch>
                  <a:fillRect/>
                </a:stretch>
              </p:blipFill>
              <p:spPr>
                <a:xfrm>
                  <a:off x="10463397" y="2640045"/>
                  <a:ext cx="118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2" name="Freihand 111">
                  <a:extLst>
                    <a:ext uri="{FF2B5EF4-FFF2-40B4-BE49-F238E27FC236}">
                      <a16:creationId xmlns:a16="http://schemas.microsoft.com/office/drawing/2014/main" id="{E5CD9FAB-9714-449E-94B0-5108C2CFE53B}"/>
                    </a:ext>
                  </a:extLst>
                </p14:cNvPr>
                <p14:cNvContentPartPr/>
                <p14:nvPr/>
              </p14:nvContentPartPr>
              <p14:xfrm>
                <a:off x="10557357" y="2558685"/>
                <a:ext cx="90720" cy="152280"/>
              </p14:xfrm>
            </p:contentPart>
          </mc:Choice>
          <mc:Fallback>
            <p:pic>
              <p:nvPicPr>
                <p:cNvPr id="112" name="Freihand 111">
                  <a:extLst>
                    <a:ext uri="{FF2B5EF4-FFF2-40B4-BE49-F238E27FC236}">
                      <a16:creationId xmlns:a16="http://schemas.microsoft.com/office/drawing/2014/main" id="{E5CD9FAB-9714-449E-94B0-5108C2CFE53B}"/>
                    </a:ext>
                  </a:extLst>
                </p:cNvPr>
                <p:cNvPicPr/>
                <p:nvPr/>
              </p:nvPicPr>
              <p:blipFill>
                <a:blip r:embed="rId194"/>
                <a:stretch>
                  <a:fillRect/>
                </a:stretch>
              </p:blipFill>
              <p:spPr>
                <a:xfrm>
                  <a:off x="10553037" y="2554365"/>
                  <a:ext cx="99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3" name="Freihand 112">
                  <a:extLst>
                    <a:ext uri="{FF2B5EF4-FFF2-40B4-BE49-F238E27FC236}">
                      <a16:creationId xmlns:a16="http://schemas.microsoft.com/office/drawing/2014/main" id="{18369377-1EBB-4659-A36F-D452F3976F3C}"/>
                    </a:ext>
                  </a:extLst>
                </p14:cNvPr>
                <p14:cNvContentPartPr/>
                <p14:nvPr/>
              </p14:nvContentPartPr>
              <p14:xfrm>
                <a:off x="10774797" y="2550765"/>
                <a:ext cx="71280" cy="99720"/>
              </p14:xfrm>
            </p:contentPart>
          </mc:Choice>
          <mc:Fallback>
            <p:pic>
              <p:nvPicPr>
                <p:cNvPr id="113" name="Freihand 112">
                  <a:extLst>
                    <a:ext uri="{FF2B5EF4-FFF2-40B4-BE49-F238E27FC236}">
                      <a16:creationId xmlns:a16="http://schemas.microsoft.com/office/drawing/2014/main" id="{18369377-1EBB-4659-A36F-D452F3976F3C}"/>
                    </a:ext>
                  </a:extLst>
                </p:cNvPr>
                <p:cNvPicPr/>
                <p:nvPr/>
              </p:nvPicPr>
              <p:blipFill>
                <a:blip r:embed="rId196"/>
                <a:stretch>
                  <a:fillRect/>
                </a:stretch>
              </p:blipFill>
              <p:spPr>
                <a:xfrm>
                  <a:off x="10770477" y="2546445"/>
                  <a:ext cx="79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 name="Freihand 114">
                  <a:extLst>
                    <a:ext uri="{FF2B5EF4-FFF2-40B4-BE49-F238E27FC236}">
                      <a16:creationId xmlns:a16="http://schemas.microsoft.com/office/drawing/2014/main" id="{348E85CA-98F8-4CEB-B70B-35B86F4133EE}"/>
                    </a:ext>
                  </a:extLst>
                </p14:cNvPr>
                <p14:cNvContentPartPr/>
                <p14:nvPr/>
              </p14:nvContentPartPr>
              <p14:xfrm>
                <a:off x="10850757" y="2388045"/>
                <a:ext cx="279360" cy="200880"/>
              </p14:xfrm>
            </p:contentPart>
          </mc:Choice>
          <mc:Fallback>
            <p:pic>
              <p:nvPicPr>
                <p:cNvPr id="115" name="Freihand 114">
                  <a:extLst>
                    <a:ext uri="{FF2B5EF4-FFF2-40B4-BE49-F238E27FC236}">
                      <a16:creationId xmlns:a16="http://schemas.microsoft.com/office/drawing/2014/main" id="{348E85CA-98F8-4CEB-B70B-35B86F4133EE}"/>
                    </a:ext>
                  </a:extLst>
                </p:cNvPr>
                <p:cNvPicPr/>
                <p:nvPr/>
              </p:nvPicPr>
              <p:blipFill>
                <a:blip r:embed="rId198"/>
                <a:stretch>
                  <a:fillRect/>
                </a:stretch>
              </p:blipFill>
              <p:spPr>
                <a:xfrm>
                  <a:off x="10846437" y="2383725"/>
                  <a:ext cx="2880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 name="Freihand 115">
                  <a:extLst>
                    <a:ext uri="{FF2B5EF4-FFF2-40B4-BE49-F238E27FC236}">
                      <a16:creationId xmlns:a16="http://schemas.microsoft.com/office/drawing/2014/main" id="{2229B857-3EEB-4A82-9395-BAA7863A3EFC}"/>
                    </a:ext>
                  </a:extLst>
                </p14:cNvPr>
                <p14:cNvContentPartPr/>
                <p14:nvPr/>
              </p14:nvContentPartPr>
              <p14:xfrm>
                <a:off x="10073157" y="3069525"/>
                <a:ext cx="182160" cy="266760"/>
              </p14:xfrm>
            </p:contentPart>
          </mc:Choice>
          <mc:Fallback>
            <p:pic>
              <p:nvPicPr>
                <p:cNvPr id="116" name="Freihand 115">
                  <a:extLst>
                    <a:ext uri="{FF2B5EF4-FFF2-40B4-BE49-F238E27FC236}">
                      <a16:creationId xmlns:a16="http://schemas.microsoft.com/office/drawing/2014/main" id="{2229B857-3EEB-4A82-9395-BAA7863A3EFC}"/>
                    </a:ext>
                  </a:extLst>
                </p:cNvPr>
                <p:cNvPicPr/>
                <p:nvPr/>
              </p:nvPicPr>
              <p:blipFill>
                <a:blip r:embed="rId200"/>
                <a:stretch>
                  <a:fillRect/>
                </a:stretch>
              </p:blipFill>
              <p:spPr>
                <a:xfrm>
                  <a:off x="10068837" y="3065205"/>
                  <a:ext cx="1908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7" name="Freihand 116">
                  <a:extLst>
                    <a:ext uri="{FF2B5EF4-FFF2-40B4-BE49-F238E27FC236}">
                      <a16:creationId xmlns:a16="http://schemas.microsoft.com/office/drawing/2014/main" id="{54E0BF3E-FFE8-4B22-B6F8-D2A3BFC9C6CB}"/>
                    </a:ext>
                  </a:extLst>
                </p14:cNvPr>
                <p14:cNvContentPartPr/>
                <p14:nvPr/>
              </p14:nvContentPartPr>
              <p14:xfrm>
                <a:off x="10388517" y="2908965"/>
                <a:ext cx="210240" cy="210600"/>
              </p14:xfrm>
            </p:contentPart>
          </mc:Choice>
          <mc:Fallback>
            <p:pic>
              <p:nvPicPr>
                <p:cNvPr id="117" name="Freihand 116">
                  <a:extLst>
                    <a:ext uri="{FF2B5EF4-FFF2-40B4-BE49-F238E27FC236}">
                      <a16:creationId xmlns:a16="http://schemas.microsoft.com/office/drawing/2014/main" id="{54E0BF3E-FFE8-4B22-B6F8-D2A3BFC9C6CB}"/>
                    </a:ext>
                  </a:extLst>
                </p:cNvPr>
                <p:cNvPicPr/>
                <p:nvPr/>
              </p:nvPicPr>
              <p:blipFill>
                <a:blip r:embed="rId202"/>
                <a:stretch>
                  <a:fillRect/>
                </a:stretch>
              </p:blipFill>
              <p:spPr>
                <a:xfrm>
                  <a:off x="10384197" y="2904645"/>
                  <a:ext cx="2188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8" name="Freihand 117">
                  <a:extLst>
                    <a:ext uri="{FF2B5EF4-FFF2-40B4-BE49-F238E27FC236}">
                      <a16:creationId xmlns:a16="http://schemas.microsoft.com/office/drawing/2014/main" id="{12BBB074-57CD-4E62-8A38-B76407B9F3B1}"/>
                    </a:ext>
                  </a:extLst>
                </p14:cNvPr>
                <p14:cNvContentPartPr/>
                <p14:nvPr/>
              </p14:nvContentPartPr>
              <p14:xfrm>
                <a:off x="10775157" y="2762085"/>
                <a:ext cx="154440" cy="153000"/>
              </p14:xfrm>
            </p:contentPart>
          </mc:Choice>
          <mc:Fallback>
            <p:pic>
              <p:nvPicPr>
                <p:cNvPr id="118" name="Freihand 117">
                  <a:extLst>
                    <a:ext uri="{FF2B5EF4-FFF2-40B4-BE49-F238E27FC236}">
                      <a16:creationId xmlns:a16="http://schemas.microsoft.com/office/drawing/2014/main" id="{12BBB074-57CD-4E62-8A38-B76407B9F3B1}"/>
                    </a:ext>
                  </a:extLst>
                </p:cNvPr>
                <p:cNvPicPr/>
                <p:nvPr/>
              </p:nvPicPr>
              <p:blipFill>
                <a:blip r:embed="rId204"/>
                <a:stretch>
                  <a:fillRect/>
                </a:stretch>
              </p:blipFill>
              <p:spPr>
                <a:xfrm>
                  <a:off x="10770837" y="2757765"/>
                  <a:ext cx="163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9" name="Freihand 118">
                  <a:extLst>
                    <a:ext uri="{FF2B5EF4-FFF2-40B4-BE49-F238E27FC236}">
                      <a16:creationId xmlns:a16="http://schemas.microsoft.com/office/drawing/2014/main" id="{87FCC3AF-2CFE-40CE-882F-4C64A282106B}"/>
                    </a:ext>
                  </a:extLst>
                </p14:cNvPr>
                <p14:cNvContentPartPr/>
                <p14:nvPr/>
              </p14:nvContentPartPr>
              <p14:xfrm>
                <a:off x="10939677" y="2707365"/>
                <a:ext cx="164160" cy="219600"/>
              </p14:xfrm>
            </p:contentPart>
          </mc:Choice>
          <mc:Fallback>
            <p:pic>
              <p:nvPicPr>
                <p:cNvPr id="119" name="Freihand 118">
                  <a:extLst>
                    <a:ext uri="{FF2B5EF4-FFF2-40B4-BE49-F238E27FC236}">
                      <a16:creationId xmlns:a16="http://schemas.microsoft.com/office/drawing/2014/main" id="{87FCC3AF-2CFE-40CE-882F-4C64A282106B}"/>
                    </a:ext>
                  </a:extLst>
                </p:cNvPr>
                <p:cNvPicPr/>
                <p:nvPr/>
              </p:nvPicPr>
              <p:blipFill>
                <a:blip r:embed="rId206"/>
                <a:stretch>
                  <a:fillRect/>
                </a:stretch>
              </p:blipFill>
              <p:spPr>
                <a:xfrm>
                  <a:off x="10935357" y="2703045"/>
                  <a:ext cx="1728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0" name="Freihand 119">
                  <a:extLst>
                    <a:ext uri="{FF2B5EF4-FFF2-40B4-BE49-F238E27FC236}">
                      <a16:creationId xmlns:a16="http://schemas.microsoft.com/office/drawing/2014/main" id="{6024777B-ABF1-446E-BFE2-F00BAFEE1DAF}"/>
                    </a:ext>
                  </a:extLst>
                </p14:cNvPr>
                <p14:cNvContentPartPr/>
                <p14:nvPr/>
              </p14:nvContentPartPr>
              <p14:xfrm>
                <a:off x="11083677" y="2680365"/>
                <a:ext cx="88920" cy="76320"/>
              </p14:xfrm>
            </p:contentPart>
          </mc:Choice>
          <mc:Fallback>
            <p:pic>
              <p:nvPicPr>
                <p:cNvPr id="120" name="Freihand 119">
                  <a:extLst>
                    <a:ext uri="{FF2B5EF4-FFF2-40B4-BE49-F238E27FC236}">
                      <a16:creationId xmlns:a16="http://schemas.microsoft.com/office/drawing/2014/main" id="{6024777B-ABF1-446E-BFE2-F00BAFEE1DAF}"/>
                    </a:ext>
                  </a:extLst>
                </p:cNvPr>
                <p:cNvPicPr/>
                <p:nvPr/>
              </p:nvPicPr>
              <p:blipFill>
                <a:blip r:embed="rId208"/>
                <a:stretch>
                  <a:fillRect/>
                </a:stretch>
              </p:blipFill>
              <p:spPr>
                <a:xfrm>
                  <a:off x="11079357" y="2676045"/>
                  <a:ext cx="975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1" name="Freihand 120">
                  <a:extLst>
                    <a:ext uri="{FF2B5EF4-FFF2-40B4-BE49-F238E27FC236}">
                      <a16:creationId xmlns:a16="http://schemas.microsoft.com/office/drawing/2014/main" id="{D6DDAE3A-48AC-4729-9854-3E053266B3FA}"/>
                    </a:ext>
                  </a:extLst>
                </p14:cNvPr>
                <p14:cNvContentPartPr/>
                <p14:nvPr/>
              </p14:nvContentPartPr>
              <p14:xfrm>
                <a:off x="11172597" y="2532045"/>
                <a:ext cx="90000" cy="196200"/>
              </p14:xfrm>
            </p:contentPart>
          </mc:Choice>
          <mc:Fallback>
            <p:pic>
              <p:nvPicPr>
                <p:cNvPr id="121" name="Freihand 120">
                  <a:extLst>
                    <a:ext uri="{FF2B5EF4-FFF2-40B4-BE49-F238E27FC236}">
                      <a16:creationId xmlns:a16="http://schemas.microsoft.com/office/drawing/2014/main" id="{D6DDAE3A-48AC-4729-9854-3E053266B3FA}"/>
                    </a:ext>
                  </a:extLst>
                </p:cNvPr>
                <p:cNvPicPr/>
                <p:nvPr/>
              </p:nvPicPr>
              <p:blipFill>
                <a:blip r:embed="rId210"/>
                <a:stretch>
                  <a:fillRect/>
                </a:stretch>
              </p:blipFill>
              <p:spPr>
                <a:xfrm>
                  <a:off x="11168277" y="2527725"/>
                  <a:ext cx="986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2" name="Freihand 121">
                  <a:extLst>
                    <a:ext uri="{FF2B5EF4-FFF2-40B4-BE49-F238E27FC236}">
                      <a16:creationId xmlns:a16="http://schemas.microsoft.com/office/drawing/2014/main" id="{7879E1FB-1ADE-4DB5-A97B-52AEA5BEB991}"/>
                    </a:ext>
                  </a:extLst>
                </p14:cNvPr>
                <p14:cNvContentPartPr/>
                <p14:nvPr/>
              </p14:nvContentPartPr>
              <p14:xfrm>
                <a:off x="11145237" y="2483445"/>
                <a:ext cx="15480" cy="24120"/>
              </p14:xfrm>
            </p:contentPart>
          </mc:Choice>
          <mc:Fallback>
            <p:pic>
              <p:nvPicPr>
                <p:cNvPr id="122" name="Freihand 121">
                  <a:extLst>
                    <a:ext uri="{FF2B5EF4-FFF2-40B4-BE49-F238E27FC236}">
                      <a16:creationId xmlns:a16="http://schemas.microsoft.com/office/drawing/2014/main" id="{7879E1FB-1ADE-4DB5-A97B-52AEA5BEB991}"/>
                    </a:ext>
                  </a:extLst>
                </p:cNvPr>
                <p:cNvPicPr/>
                <p:nvPr/>
              </p:nvPicPr>
              <p:blipFill>
                <a:blip r:embed="rId212"/>
                <a:stretch>
                  <a:fillRect/>
                </a:stretch>
              </p:blipFill>
              <p:spPr>
                <a:xfrm>
                  <a:off x="11140917" y="2479125"/>
                  <a:ext cx="24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3" name="Freihand 122">
                  <a:extLst>
                    <a:ext uri="{FF2B5EF4-FFF2-40B4-BE49-F238E27FC236}">
                      <a16:creationId xmlns:a16="http://schemas.microsoft.com/office/drawing/2014/main" id="{630F8422-C9FD-40FA-8241-CB0717254A64}"/>
                    </a:ext>
                  </a:extLst>
                </p14:cNvPr>
                <p14:cNvContentPartPr/>
                <p14:nvPr/>
              </p14:nvContentPartPr>
              <p14:xfrm>
                <a:off x="11404797" y="2407125"/>
                <a:ext cx="71280" cy="249840"/>
              </p14:xfrm>
            </p:contentPart>
          </mc:Choice>
          <mc:Fallback>
            <p:pic>
              <p:nvPicPr>
                <p:cNvPr id="123" name="Freihand 122">
                  <a:extLst>
                    <a:ext uri="{FF2B5EF4-FFF2-40B4-BE49-F238E27FC236}">
                      <a16:creationId xmlns:a16="http://schemas.microsoft.com/office/drawing/2014/main" id="{630F8422-C9FD-40FA-8241-CB0717254A64}"/>
                    </a:ext>
                  </a:extLst>
                </p:cNvPr>
                <p:cNvPicPr/>
                <p:nvPr/>
              </p:nvPicPr>
              <p:blipFill>
                <a:blip r:embed="rId214"/>
                <a:stretch>
                  <a:fillRect/>
                </a:stretch>
              </p:blipFill>
              <p:spPr>
                <a:xfrm>
                  <a:off x="11400477" y="2402805"/>
                  <a:ext cx="799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4" name="Freihand 123">
                  <a:extLst>
                    <a:ext uri="{FF2B5EF4-FFF2-40B4-BE49-F238E27FC236}">
                      <a16:creationId xmlns:a16="http://schemas.microsoft.com/office/drawing/2014/main" id="{EC9A97CA-0175-40B9-A986-B8B99DECB6DB}"/>
                    </a:ext>
                  </a:extLst>
                </p14:cNvPr>
                <p14:cNvContentPartPr/>
                <p14:nvPr/>
              </p14:nvContentPartPr>
              <p14:xfrm>
                <a:off x="11488317" y="2440605"/>
                <a:ext cx="60480" cy="96840"/>
              </p14:xfrm>
            </p:contentPart>
          </mc:Choice>
          <mc:Fallback>
            <p:pic>
              <p:nvPicPr>
                <p:cNvPr id="124" name="Freihand 123">
                  <a:extLst>
                    <a:ext uri="{FF2B5EF4-FFF2-40B4-BE49-F238E27FC236}">
                      <a16:creationId xmlns:a16="http://schemas.microsoft.com/office/drawing/2014/main" id="{EC9A97CA-0175-40B9-A986-B8B99DECB6DB}"/>
                    </a:ext>
                  </a:extLst>
                </p:cNvPr>
                <p:cNvPicPr/>
                <p:nvPr/>
              </p:nvPicPr>
              <p:blipFill>
                <a:blip r:embed="rId216"/>
                <a:stretch>
                  <a:fillRect/>
                </a:stretch>
              </p:blipFill>
              <p:spPr>
                <a:xfrm>
                  <a:off x="11483997" y="2436285"/>
                  <a:ext cx="69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5" name="Freihand 124">
                  <a:extLst>
                    <a:ext uri="{FF2B5EF4-FFF2-40B4-BE49-F238E27FC236}">
                      <a16:creationId xmlns:a16="http://schemas.microsoft.com/office/drawing/2014/main" id="{E4984400-A160-4C37-903F-425ED734F8E3}"/>
                    </a:ext>
                  </a:extLst>
                </p14:cNvPr>
                <p14:cNvContentPartPr/>
                <p14:nvPr/>
              </p14:nvContentPartPr>
              <p14:xfrm>
                <a:off x="11579037" y="2397405"/>
                <a:ext cx="75960" cy="96840"/>
              </p14:xfrm>
            </p:contentPart>
          </mc:Choice>
          <mc:Fallback>
            <p:pic>
              <p:nvPicPr>
                <p:cNvPr id="125" name="Freihand 124">
                  <a:extLst>
                    <a:ext uri="{FF2B5EF4-FFF2-40B4-BE49-F238E27FC236}">
                      <a16:creationId xmlns:a16="http://schemas.microsoft.com/office/drawing/2014/main" id="{E4984400-A160-4C37-903F-425ED734F8E3}"/>
                    </a:ext>
                  </a:extLst>
                </p:cNvPr>
                <p:cNvPicPr/>
                <p:nvPr/>
              </p:nvPicPr>
              <p:blipFill>
                <a:blip r:embed="rId218"/>
                <a:stretch>
                  <a:fillRect/>
                </a:stretch>
              </p:blipFill>
              <p:spPr>
                <a:xfrm>
                  <a:off x="11574717" y="2393085"/>
                  <a:ext cx="84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6" name="Freihand 125">
                  <a:extLst>
                    <a:ext uri="{FF2B5EF4-FFF2-40B4-BE49-F238E27FC236}">
                      <a16:creationId xmlns:a16="http://schemas.microsoft.com/office/drawing/2014/main" id="{7078F7B8-25DC-4343-9412-CB0C3075A152}"/>
                    </a:ext>
                  </a:extLst>
                </p14:cNvPr>
                <p14:cNvContentPartPr/>
                <p14:nvPr/>
              </p14:nvContentPartPr>
              <p14:xfrm>
                <a:off x="11670477" y="2391645"/>
                <a:ext cx="18360" cy="78480"/>
              </p14:xfrm>
            </p:contentPart>
          </mc:Choice>
          <mc:Fallback>
            <p:pic>
              <p:nvPicPr>
                <p:cNvPr id="126" name="Freihand 125">
                  <a:extLst>
                    <a:ext uri="{FF2B5EF4-FFF2-40B4-BE49-F238E27FC236}">
                      <a16:creationId xmlns:a16="http://schemas.microsoft.com/office/drawing/2014/main" id="{7078F7B8-25DC-4343-9412-CB0C3075A152}"/>
                    </a:ext>
                  </a:extLst>
                </p:cNvPr>
                <p:cNvPicPr/>
                <p:nvPr/>
              </p:nvPicPr>
              <p:blipFill>
                <a:blip r:embed="rId220"/>
                <a:stretch>
                  <a:fillRect/>
                </a:stretch>
              </p:blipFill>
              <p:spPr>
                <a:xfrm>
                  <a:off x="11666157" y="2387325"/>
                  <a:ext cx="27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7" name="Freihand 126">
                  <a:extLst>
                    <a:ext uri="{FF2B5EF4-FFF2-40B4-BE49-F238E27FC236}">
                      <a16:creationId xmlns:a16="http://schemas.microsoft.com/office/drawing/2014/main" id="{63D60AF8-8C9B-40E3-A812-8003D7FE6084}"/>
                    </a:ext>
                  </a:extLst>
                </p14:cNvPr>
                <p14:cNvContentPartPr/>
                <p14:nvPr/>
              </p14:nvContentPartPr>
              <p14:xfrm>
                <a:off x="11653557" y="2280045"/>
                <a:ext cx="10800" cy="32760"/>
              </p14:xfrm>
            </p:contentPart>
          </mc:Choice>
          <mc:Fallback>
            <p:pic>
              <p:nvPicPr>
                <p:cNvPr id="127" name="Freihand 126">
                  <a:extLst>
                    <a:ext uri="{FF2B5EF4-FFF2-40B4-BE49-F238E27FC236}">
                      <a16:creationId xmlns:a16="http://schemas.microsoft.com/office/drawing/2014/main" id="{63D60AF8-8C9B-40E3-A812-8003D7FE6084}"/>
                    </a:ext>
                  </a:extLst>
                </p:cNvPr>
                <p:cNvPicPr/>
                <p:nvPr/>
              </p:nvPicPr>
              <p:blipFill>
                <a:blip r:embed="rId222"/>
                <a:stretch>
                  <a:fillRect/>
                </a:stretch>
              </p:blipFill>
              <p:spPr>
                <a:xfrm>
                  <a:off x="11649237" y="2275725"/>
                  <a:ext cx="194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8" name="Freihand 127">
                  <a:extLst>
                    <a:ext uri="{FF2B5EF4-FFF2-40B4-BE49-F238E27FC236}">
                      <a16:creationId xmlns:a16="http://schemas.microsoft.com/office/drawing/2014/main" id="{A629DD27-C301-49F0-8ABE-9AD5250A5BD9}"/>
                    </a:ext>
                  </a:extLst>
                </p14:cNvPr>
                <p14:cNvContentPartPr/>
                <p14:nvPr/>
              </p14:nvContentPartPr>
              <p14:xfrm>
                <a:off x="11691357" y="2218485"/>
                <a:ext cx="53280" cy="248760"/>
              </p14:xfrm>
            </p:contentPart>
          </mc:Choice>
          <mc:Fallback>
            <p:pic>
              <p:nvPicPr>
                <p:cNvPr id="128" name="Freihand 127">
                  <a:extLst>
                    <a:ext uri="{FF2B5EF4-FFF2-40B4-BE49-F238E27FC236}">
                      <a16:creationId xmlns:a16="http://schemas.microsoft.com/office/drawing/2014/main" id="{A629DD27-C301-49F0-8ABE-9AD5250A5BD9}"/>
                    </a:ext>
                  </a:extLst>
                </p:cNvPr>
                <p:cNvPicPr/>
                <p:nvPr/>
              </p:nvPicPr>
              <p:blipFill>
                <a:blip r:embed="rId224"/>
                <a:stretch>
                  <a:fillRect/>
                </a:stretch>
              </p:blipFill>
              <p:spPr>
                <a:xfrm>
                  <a:off x="11687037" y="2214165"/>
                  <a:ext cx="619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9" name="Freihand 128">
                  <a:extLst>
                    <a:ext uri="{FF2B5EF4-FFF2-40B4-BE49-F238E27FC236}">
                      <a16:creationId xmlns:a16="http://schemas.microsoft.com/office/drawing/2014/main" id="{F5259029-DC17-447A-9FFD-04D3C725D311}"/>
                    </a:ext>
                  </a:extLst>
                </p14:cNvPr>
                <p14:cNvContentPartPr/>
                <p14:nvPr/>
              </p14:nvContentPartPr>
              <p14:xfrm>
                <a:off x="11749677" y="2363205"/>
                <a:ext cx="27000" cy="57960"/>
              </p14:xfrm>
            </p:contentPart>
          </mc:Choice>
          <mc:Fallback>
            <p:pic>
              <p:nvPicPr>
                <p:cNvPr id="129" name="Freihand 128">
                  <a:extLst>
                    <a:ext uri="{FF2B5EF4-FFF2-40B4-BE49-F238E27FC236}">
                      <a16:creationId xmlns:a16="http://schemas.microsoft.com/office/drawing/2014/main" id="{F5259029-DC17-447A-9FFD-04D3C725D311}"/>
                    </a:ext>
                  </a:extLst>
                </p:cNvPr>
                <p:cNvPicPr/>
                <p:nvPr/>
              </p:nvPicPr>
              <p:blipFill>
                <a:blip r:embed="rId226"/>
                <a:stretch>
                  <a:fillRect/>
                </a:stretch>
              </p:blipFill>
              <p:spPr>
                <a:xfrm>
                  <a:off x="11745357" y="2358885"/>
                  <a:ext cx="35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0" name="Freihand 129">
                  <a:extLst>
                    <a:ext uri="{FF2B5EF4-FFF2-40B4-BE49-F238E27FC236}">
                      <a16:creationId xmlns:a16="http://schemas.microsoft.com/office/drawing/2014/main" id="{0D5F1464-6A03-44AB-A85F-EC356A086EC6}"/>
                    </a:ext>
                  </a:extLst>
                </p14:cNvPr>
                <p14:cNvContentPartPr/>
                <p14:nvPr/>
              </p14:nvContentPartPr>
              <p14:xfrm>
                <a:off x="11761197" y="2227125"/>
                <a:ext cx="14760" cy="39960"/>
              </p14:xfrm>
            </p:contentPart>
          </mc:Choice>
          <mc:Fallback>
            <p:pic>
              <p:nvPicPr>
                <p:cNvPr id="130" name="Freihand 129">
                  <a:extLst>
                    <a:ext uri="{FF2B5EF4-FFF2-40B4-BE49-F238E27FC236}">
                      <a16:creationId xmlns:a16="http://schemas.microsoft.com/office/drawing/2014/main" id="{0D5F1464-6A03-44AB-A85F-EC356A086EC6}"/>
                    </a:ext>
                  </a:extLst>
                </p:cNvPr>
                <p:cNvPicPr/>
                <p:nvPr/>
              </p:nvPicPr>
              <p:blipFill>
                <a:blip r:embed="rId228"/>
                <a:stretch>
                  <a:fillRect/>
                </a:stretch>
              </p:blipFill>
              <p:spPr>
                <a:xfrm>
                  <a:off x="11756877" y="2222805"/>
                  <a:ext cx="234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1" name="Freihand 130">
                  <a:extLst>
                    <a:ext uri="{FF2B5EF4-FFF2-40B4-BE49-F238E27FC236}">
                      <a16:creationId xmlns:a16="http://schemas.microsoft.com/office/drawing/2014/main" id="{196937D8-E2E0-4AE7-AC02-96072731BCA6}"/>
                    </a:ext>
                  </a:extLst>
                </p14:cNvPr>
                <p14:cNvContentPartPr/>
                <p14:nvPr/>
              </p14:nvContentPartPr>
              <p14:xfrm>
                <a:off x="11805117" y="2257725"/>
                <a:ext cx="48240" cy="140400"/>
              </p14:xfrm>
            </p:contentPart>
          </mc:Choice>
          <mc:Fallback>
            <p:pic>
              <p:nvPicPr>
                <p:cNvPr id="131" name="Freihand 130">
                  <a:extLst>
                    <a:ext uri="{FF2B5EF4-FFF2-40B4-BE49-F238E27FC236}">
                      <a16:creationId xmlns:a16="http://schemas.microsoft.com/office/drawing/2014/main" id="{196937D8-E2E0-4AE7-AC02-96072731BCA6}"/>
                    </a:ext>
                  </a:extLst>
                </p:cNvPr>
                <p:cNvPicPr/>
                <p:nvPr/>
              </p:nvPicPr>
              <p:blipFill>
                <a:blip r:embed="rId230"/>
                <a:stretch>
                  <a:fillRect/>
                </a:stretch>
              </p:blipFill>
              <p:spPr>
                <a:xfrm>
                  <a:off x="11800797" y="2253405"/>
                  <a:ext cx="56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2" name="Freihand 131">
                  <a:extLst>
                    <a:ext uri="{FF2B5EF4-FFF2-40B4-BE49-F238E27FC236}">
                      <a16:creationId xmlns:a16="http://schemas.microsoft.com/office/drawing/2014/main" id="{C9E19A59-43CD-48A1-8515-B6F98C2B6671}"/>
                    </a:ext>
                  </a:extLst>
                </p14:cNvPr>
                <p14:cNvContentPartPr/>
                <p14:nvPr/>
              </p14:nvContentPartPr>
              <p14:xfrm>
                <a:off x="11756157" y="2222445"/>
                <a:ext cx="202320" cy="367200"/>
              </p14:xfrm>
            </p:contentPart>
          </mc:Choice>
          <mc:Fallback>
            <p:pic>
              <p:nvPicPr>
                <p:cNvPr id="132" name="Freihand 131">
                  <a:extLst>
                    <a:ext uri="{FF2B5EF4-FFF2-40B4-BE49-F238E27FC236}">
                      <a16:creationId xmlns:a16="http://schemas.microsoft.com/office/drawing/2014/main" id="{C9E19A59-43CD-48A1-8515-B6F98C2B6671}"/>
                    </a:ext>
                  </a:extLst>
                </p:cNvPr>
                <p:cNvPicPr/>
                <p:nvPr/>
              </p:nvPicPr>
              <p:blipFill>
                <a:blip r:embed="rId232"/>
                <a:stretch>
                  <a:fillRect/>
                </a:stretch>
              </p:blipFill>
              <p:spPr>
                <a:xfrm>
                  <a:off x="11751837" y="2218125"/>
                  <a:ext cx="21096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3" name="Freihand 132">
                  <a:extLst>
                    <a:ext uri="{FF2B5EF4-FFF2-40B4-BE49-F238E27FC236}">
                      <a16:creationId xmlns:a16="http://schemas.microsoft.com/office/drawing/2014/main" id="{50A20B79-0397-428E-811F-7C79C468EB1C}"/>
                    </a:ext>
                  </a:extLst>
                </p14:cNvPr>
                <p14:cNvContentPartPr/>
                <p14:nvPr/>
              </p14:nvContentPartPr>
              <p14:xfrm>
                <a:off x="11331717" y="2409645"/>
                <a:ext cx="718200" cy="462960"/>
              </p14:xfrm>
            </p:contentPart>
          </mc:Choice>
          <mc:Fallback>
            <p:pic>
              <p:nvPicPr>
                <p:cNvPr id="133" name="Freihand 132">
                  <a:extLst>
                    <a:ext uri="{FF2B5EF4-FFF2-40B4-BE49-F238E27FC236}">
                      <a16:creationId xmlns:a16="http://schemas.microsoft.com/office/drawing/2014/main" id="{50A20B79-0397-428E-811F-7C79C468EB1C}"/>
                    </a:ext>
                  </a:extLst>
                </p:cNvPr>
                <p:cNvPicPr/>
                <p:nvPr/>
              </p:nvPicPr>
              <p:blipFill>
                <a:blip r:embed="rId234"/>
                <a:stretch>
                  <a:fillRect/>
                </a:stretch>
              </p:blipFill>
              <p:spPr>
                <a:xfrm>
                  <a:off x="11327397" y="2405325"/>
                  <a:ext cx="726840" cy="471600"/>
                </a:xfrm>
                <a:prstGeom prst="rect">
                  <a:avLst/>
                </a:prstGeom>
              </p:spPr>
            </p:pic>
          </mc:Fallback>
        </mc:AlternateContent>
      </p:grpSp>
      <p:grpSp>
        <p:nvGrpSpPr>
          <p:cNvPr id="150" name="Gruppieren 149">
            <a:extLst>
              <a:ext uri="{FF2B5EF4-FFF2-40B4-BE49-F238E27FC236}">
                <a16:creationId xmlns:a16="http://schemas.microsoft.com/office/drawing/2014/main" id="{79401822-ACA4-4A38-80AF-4D2495DB3342}"/>
              </a:ext>
            </a:extLst>
          </p:cNvPr>
          <p:cNvGrpSpPr/>
          <p:nvPr/>
        </p:nvGrpSpPr>
        <p:grpSpPr>
          <a:xfrm>
            <a:off x="8072637" y="3551925"/>
            <a:ext cx="228960" cy="119520"/>
            <a:chOff x="8072637" y="3551925"/>
            <a:chExt cx="228960" cy="119520"/>
          </a:xfrm>
        </p:grpSpPr>
        <mc:AlternateContent xmlns:mc="http://schemas.openxmlformats.org/markup-compatibility/2006">
          <mc:Choice xmlns:p14="http://schemas.microsoft.com/office/powerpoint/2010/main" Requires="p14">
            <p:contentPart p14:bwMode="auto" r:id="rId235">
              <p14:nvContentPartPr>
                <p14:cNvPr id="135" name="Freihand 134">
                  <a:extLst>
                    <a:ext uri="{FF2B5EF4-FFF2-40B4-BE49-F238E27FC236}">
                      <a16:creationId xmlns:a16="http://schemas.microsoft.com/office/drawing/2014/main" id="{B23EF095-0D5D-480A-99F0-F799B7ED51BE}"/>
                    </a:ext>
                  </a:extLst>
                </p14:cNvPr>
                <p14:cNvContentPartPr/>
                <p14:nvPr/>
              </p14:nvContentPartPr>
              <p14:xfrm>
                <a:off x="8072637" y="3607005"/>
                <a:ext cx="139680" cy="17280"/>
              </p14:xfrm>
            </p:contentPart>
          </mc:Choice>
          <mc:Fallback>
            <p:pic>
              <p:nvPicPr>
                <p:cNvPr id="135" name="Freihand 134">
                  <a:extLst>
                    <a:ext uri="{FF2B5EF4-FFF2-40B4-BE49-F238E27FC236}">
                      <a16:creationId xmlns:a16="http://schemas.microsoft.com/office/drawing/2014/main" id="{B23EF095-0D5D-480A-99F0-F799B7ED51BE}"/>
                    </a:ext>
                  </a:extLst>
                </p:cNvPr>
                <p:cNvPicPr/>
                <p:nvPr/>
              </p:nvPicPr>
              <p:blipFill>
                <a:blip r:embed="rId236"/>
                <a:stretch>
                  <a:fillRect/>
                </a:stretch>
              </p:blipFill>
              <p:spPr>
                <a:xfrm>
                  <a:off x="8068317" y="3602685"/>
                  <a:ext cx="148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6" name="Freihand 135">
                  <a:extLst>
                    <a:ext uri="{FF2B5EF4-FFF2-40B4-BE49-F238E27FC236}">
                      <a16:creationId xmlns:a16="http://schemas.microsoft.com/office/drawing/2014/main" id="{37E71298-9EC0-4EBD-8553-C8B8A68D69EF}"/>
                    </a:ext>
                  </a:extLst>
                </p14:cNvPr>
                <p14:cNvContentPartPr/>
                <p14:nvPr/>
              </p14:nvContentPartPr>
              <p14:xfrm>
                <a:off x="8200077" y="3551925"/>
                <a:ext cx="101520" cy="119520"/>
              </p14:xfrm>
            </p:contentPart>
          </mc:Choice>
          <mc:Fallback>
            <p:pic>
              <p:nvPicPr>
                <p:cNvPr id="136" name="Freihand 135">
                  <a:extLst>
                    <a:ext uri="{FF2B5EF4-FFF2-40B4-BE49-F238E27FC236}">
                      <a16:creationId xmlns:a16="http://schemas.microsoft.com/office/drawing/2014/main" id="{37E71298-9EC0-4EBD-8553-C8B8A68D69EF}"/>
                    </a:ext>
                  </a:extLst>
                </p:cNvPr>
                <p:cNvPicPr/>
                <p:nvPr/>
              </p:nvPicPr>
              <p:blipFill>
                <a:blip r:embed="rId238"/>
                <a:stretch>
                  <a:fillRect/>
                </a:stretch>
              </p:blipFill>
              <p:spPr>
                <a:xfrm>
                  <a:off x="8195757" y="3547605"/>
                  <a:ext cx="110160" cy="128160"/>
                </a:xfrm>
                <a:prstGeom prst="rect">
                  <a:avLst/>
                </a:prstGeom>
              </p:spPr>
            </p:pic>
          </mc:Fallback>
        </mc:AlternateContent>
      </p:grpSp>
      <p:grpSp>
        <p:nvGrpSpPr>
          <p:cNvPr id="183" name="Gruppieren 182">
            <a:extLst>
              <a:ext uri="{FF2B5EF4-FFF2-40B4-BE49-F238E27FC236}">
                <a16:creationId xmlns:a16="http://schemas.microsoft.com/office/drawing/2014/main" id="{676E68FA-71D1-44E3-83E1-EA4B3277B485}"/>
              </a:ext>
            </a:extLst>
          </p:cNvPr>
          <p:cNvGrpSpPr/>
          <p:nvPr/>
        </p:nvGrpSpPr>
        <p:grpSpPr>
          <a:xfrm>
            <a:off x="8489877" y="3235125"/>
            <a:ext cx="3066480" cy="972000"/>
            <a:chOff x="8489877" y="3235125"/>
            <a:chExt cx="3066480" cy="972000"/>
          </a:xfrm>
        </p:grpSpPr>
        <mc:AlternateContent xmlns:mc="http://schemas.openxmlformats.org/markup-compatibility/2006">
          <mc:Choice xmlns:p14="http://schemas.microsoft.com/office/powerpoint/2010/main" Requires="p14">
            <p:contentPart p14:bwMode="auto" r:id="rId239">
              <p14:nvContentPartPr>
                <p14:cNvPr id="137" name="Freihand 136">
                  <a:extLst>
                    <a:ext uri="{FF2B5EF4-FFF2-40B4-BE49-F238E27FC236}">
                      <a16:creationId xmlns:a16="http://schemas.microsoft.com/office/drawing/2014/main" id="{38F2C0AC-5450-4D67-BC9C-9C388D5A39FA}"/>
                    </a:ext>
                  </a:extLst>
                </p14:cNvPr>
                <p14:cNvContentPartPr/>
                <p14:nvPr/>
              </p14:nvContentPartPr>
              <p14:xfrm>
                <a:off x="8489877" y="3479925"/>
                <a:ext cx="275040" cy="136440"/>
              </p14:xfrm>
            </p:contentPart>
          </mc:Choice>
          <mc:Fallback>
            <p:pic>
              <p:nvPicPr>
                <p:cNvPr id="137" name="Freihand 136">
                  <a:extLst>
                    <a:ext uri="{FF2B5EF4-FFF2-40B4-BE49-F238E27FC236}">
                      <a16:creationId xmlns:a16="http://schemas.microsoft.com/office/drawing/2014/main" id="{38F2C0AC-5450-4D67-BC9C-9C388D5A39FA}"/>
                    </a:ext>
                  </a:extLst>
                </p:cNvPr>
                <p:cNvPicPr/>
                <p:nvPr/>
              </p:nvPicPr>
              <p:blipFill>
                <a:blip r:embed="rId240"/>
                <a:stretch>
                  <a:fillRect/>
                </a:stretch>
              </p:blipFill>
              <p:spPr>
                <a:xfrm>
                  <a:off x="8485557" y="3475605"/>
                  <a:ext cx="283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8" name="Freihand 137">
                  <a:extLst>
                    <a:ext uri="{FF2B5EF4-FFF2-40B4-BE49-F238E27FC236}">
                      <a16:creationId xmlns:a16="http://schemas.microsoft.com/office/drawing/2014/main" id="{5E182D6D-3853-45AC-8EB7-7C27970E1B45}"/>
                    </a:ext>
                  </a:extLst>
                </p14:cNvPr>
                <p14:cNvContentPartPr/>
                <p14:nvPr/>
              </p14:nvContentPartPr>
              <p14:xfrm>
                <a:off x="8931597" y="3535725"/>
                <a:ext cx="148680" cy="86400"/>
              </p14:xfrm>
            </p:contentPart>
          </mc:Choice>
          <mc:Fallback>
            <p:pic>
              <p:nvPicPr>
                <p:cNvPr id="138" name="Freihand 137">
                  <a:extLst>
                    <a:ext uri="{FF2B5EF4-FFF2-40B4-BE49-F238E27FC236}">
                      <a16:creationId xmlns:a16="http://schemas.microsoft.com/office/drawing/2014/main" id="{5E182D6D-3853-45AC-8EB7-7C27970E1B45}"/>
                    </a:ext>
                  </a:extLst>
                </p:cNvPr>
                <p:cNvPicPr/>
                <p:nvPr/>
              </p:nvPicPr>
              <p:blipFill>
                <a:blip r:embed="rId242"/>
                <a:stretch>
                  <a:fillRect/>
                </a:stretch>
              </p:blipFill>
              <p:spPr>
                <a:xfrm>
                  <a:off x="8927277" y="3531405"/>
                  <a:ext cx="157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9" name="Freihand 138">
                  <a:extLst>
                    <a:ext uri="{FF2B5EF4-FFF2-40B4-BE49-F238E27FC236}">
                      <a16:creationId xmlns:a16="http://schemas.microsoft.com/office/drawing/2014/main" id="{8F4D67F7-3EE9-44CC-A8CF-422B76AAF7A7}"/>
                    </a:ext>
                  </a:extLst>
                </p14:cNvPr>
                <p14:cNvContentPartPr/>
                <p14:nvPr/>
              </p14:nvContentPartPr>
              <p14:xfrm>
                <a:off x="9058677" y="3532125"/>
                <a:ext cx="118440" cy="73440"/>
              </p14:xfrm>
            </p:contentPart>
          </mc:Choice>
          <mc:Fallback>
            <p:pic>
              <p:nvPicPr>
                <p:cNvPr id="139" name="Freihand 138">
                  <a:extLst>
                    <a:ext uri="{FF2B5EF4-FFF2-40B4-BE49-F238E27FC236}">
                      <a16:creationId xmlns:a16="http://schemas.microsoft.com/office/drawing/2014/main" id="{8F4D67F7-3EE9-44CC-A8CF-422B76AAF7A7}"/>
                    </a:ext>
                  </a:extLst>
                </p:cNvPr>
                <p:cNvPicPr/>
                <p:nvPr/>
              </p:nvPicPr>
              <p:blipFill>
                <a:blip r:embed="rId244"/>
                <a:stretch>
                  <a:fillRect/>
                </a:stretch>
              </p:blipFill>
              <p:spPr>
                <a:xfrm>
                  <a:off x="9054357" y="3527805"/>
                  <a:ext cx="1270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0" name="Freihand 139">
                  <a:extLst>
                    <a:ext uri="{FF2B5EF4-FFF2-40B4-BE49-F238E27FC236}">
                      <a16:creationId xmlns:a16="http://schemas.microsoft.com/office/drawing/2014/main" id="{877C746E-665A-4175-A884-2D2E3AC8A5C3}"/>
                    </a:ext>
                  </a:extLst>
                </p14:cNvPr>
                <p14:cNvContentPartPr/>
                <p14:nvPr/>
              </p14:nvContentPartPr>
              <p14:xfrm>
                <a:off x="9183597" y="3500445"/>
                <a:ext cx="100440" cy="94320"/>
              </p14:xfrm>
            </p:contentPart>
          </mc:Choice>
          <mc:Fallback>
            <p:pic>
              <p:nvPicPr>
                <p:cNvPr id="140" name="Freihand 139">
                  <a:extLst>
                    <a:ext uri="{FF2B5EF4-FFF2-40B4-BE49-F238E27FC236}">
                      <a16:creationId xmlns:a16="http://schemas.microsoft.com/office/drawing/2014/main" id="{877C746E-665A-4175-A884-2D2E3AC8A5C3}"/>
                    </a:ext>
                  </a:extLst>
                </p:cNvPr>
                <p:cNvPicPr/>
                <p:nvPr/>
              </p:nvPicPr>
              <p:blipFill>
                <a:blip r:embed="rId246"/>
                <a:stretch>
                  <a:fillRect/>
                </a:stretch>
              </p:blipFill>
              <p:spPr>
                <a:xfrm>
                  <a:off x="9179277" y="3496125"/>
                  <a:ext cx="109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1" name="Freihand 140">
                  <a:extLst>
                    <a:ext uri="{FF2B5EF4-FFF2-40B4-BE49-F238E27FC236}">
                      <a16:creationId xmlns:a16="http://schemas.microsoft.com/office/drawing/2014/main" id="{38A537D6-78C8-4C1A-92D7-F17D1A81C597}"/>
                    </a:ext>
                  </a:extLst>
                </p14:cNvPr>
                <p14:cNvContentPartPr/>
                <p14:nvPr/>
              </p14:nvContentPartPr>
              <p14:xfrm>
                <a:off x="9364677" y="3500085"/>
                <a:ext cx="1440" cy="6480"/>
              </p14:xfrm>
            </p:contentPart>
          </mc:Choice>
          <mc:Fallback>
            <p:pic>
              <p:nvPicPr>
                <p:cNvPr id="141" name="Freihand 140">
                  <a:extLst>
                    <a:ext uri="{FF2B5EF4-FFF2-40B4-BE49-F238E27FC236}">
                      <a16:creationId xmlns:a16="http://schemas.microsoft.com/office/drawing/2014/main" id="{38A537D6-78C8-4C1A-92D7-F17D1A81C597}"/>
                    </a:ext>
                  </a:extLst>
                </p:cNvPr>
                <p:cNvPicPr/>
                <p:nvPr/>
              </p:nvPicPr>
              <p:blipFill>
                <a:blip r:embed="rId248"/>
                <a:stretch>
                  <a:fillRect/>
                </a:stretch>
              </p:blipFill>
              <p:spPr>
                <a:xfrm>
                  <a:off x="9360357" y="3495765"/>
                  <a:ext cx="100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2" name="Freihand 141">
                  <a:extLst>
                    <a:ext uri="{FF2B5EF4-FFF2-40B4-BE49-F238E27FC236}">
                      <a16:creationId xmlns:a16="http://schemas.microsoft.com/office/drawing/2014/main" id="{B8DBC455-5A43-4994-90D8-53864F9D297B}"/>
                    </a:ext>
                  </a:extLst>
                </p14:cNvPr>
                <p14:cNvContentPartPr/>
                <p14:nvPr/>
              </p14:nvContentPartPr>
              <p14:xfrm>
                <a:off x="9319677" y="3502245"/>
                <a:ext cx="192600" cy="69480"/>
              </p14:xfrm>
            </p:contentPart>
          </mc:Choice>
          <mc:Fallback>
            <p:pic>
              <p:nvPicPr>
                <p:cNvPr id="142" name="Freihand 141">
                  <a:extLst>
                    <a:ext uri="{FF2B5EF4-FFF2-40B4-BE49-F238E27FC236}">
                      <a16:creationId xmlns:a16="http://schemas.microsoft.com/office/drawing/2014/main" id="{B8DBC455-5A43-4994-90D8-53864F9D297B}"/>
                    </a:ext>
                  </a:extLst>
                </p:cNvPr>
                <p:cNvPicPr/>
                <p:nvPr/>
              </p:nvPicPr>
              <p:blipFill>
                <a:blip r:embed="rId250"/>
                <a:stretch>
                  <a:fillRect/>
                </a:stretch>
              </p:blipFill>
              <p:spPr>
                <a:xfrm>
                  <a:off x="9315357" y="3497925"/>
                  <a:ext cx="201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3" name="Freihand 142">
                  <a:extLst>
                    <a:ext uri="{FF2B5EF4-FFF2-40B4-BE49-F238E27FC236}">
                      <a16:creationId xmlns:a16="http://schemas.microsoft.com/office/drawing/2014/main" id="{72854ADD-FF37-4710-A438-74DBA70E75B2}"/>
                    </a:ext>
                  </a:extLst>
                </p14:cNvPr>
                <p14:cNvContentPartPr/>
                <p14:nvPr/>
              </p14:nvContentPartPr>
              <p14:xfrm>
                <a:off x="9608037" y="3481725"/>
                <a:ext cx="29520" cy="75960"/>
              </p14:xfrm>
            </p:contentPart>
          </mc:Choice>
          <mc:Fallback>
            <p:pic>
              <p:nvPicPr>
                <p:cNvPr id="143" name="Freihand 142">
                  <a:extLst>
                    <a:ext uri="{FF2B5EF4-FFF2-40B4-BE49-F238E27FC236}">
                      <a16:creationId xmlns:a16="http://schemas.microsoft.com/office/drawing/2014/main" id="{72854ADD-FF37-4710-A438-74DBA70E75B2}"/>
                    </a:ext>
                  </a:extLst>
                </p:cNvPr>
                <p:cNvPicPr/>
                <p:nvPr/>
              </p:nvPicPr>
              <p:blipFill>
                <a:blip r:embed="rId252"/>
                <a:stretch>
                  <a:fillRect/>
                </a:stretch>
              </p:blipFill>
              <p:spPr>
                <a:xfrm>
                  <a:off x="9603717" y="3477405"/>
                  <a:ext cx="38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4" name="Freihand 143">
                  <a:extLst>
                    <a:ext uri="{FF2B5EF4-FFF2-40B4-BE49-F238E27FC236}">
                      <a16:creationId xmlns:a16="http://schemas.microsoft.com/office/drawing/2014/main" id="{F06B9B75-770C-47FB-8FD5-2C837E659998}"/>
                    </a:ext>
                  </a:extLst>
                </p14:cNvPr>
                <p14:cNvContentPartPr/>
                <p14:nvPr/>
              </p14:nvContentPartPr>
              <p14:xfrm>
                <a:off x="9625317" y="3430245"/>
                <a:ext cx="69480" cy="29880"/>
              </p14:xfrm>
            </p:contentPart>
          </mc:Choice>
          <mc:Fallback>
            <p:pic>
              <p:nvPicPr>
                <p:cNvPr id="144" name="Freihand 143">
                  <a:extLst>
                    <a:ext uri="{FF2B5EF4-FFF2-40B4-BE49-F238E27FC236}">
                      <a16:creationId xmlns:a16="http://schemas.microsoft.com/office/drawing/2014/main" id="{F06B9B75-770C-47FB-8FD5-2C837E659998}"/>
                    </a:ext>
                  </a:extLst>
                </p:cNvPr>
                <p:cNvPicPr/>
                <p:nvPr/>
              </p:nvPicPr>
              <p:blipFill>
                <a:blip r:embed="rId254"/>
                <a:stretch>
                  <a:fillRect/>
                </a:stretch>
              </p:blipFill>
              <p:spPr>
                <a:xfrm>
                  <a:off x="9620997" y="3425925"/>
                  <a:ext cx="78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5" name="Freihand 144">
                  <a:extLst>
                    <a:ext uri="{FF2B5EF4-FFF2-40B4-BE49-F238E27FC236}">
                      <a16:creationId xmlns:a16="http://schemas.microsoft.com/office/drawing/2014/main" id="{E4F4CB2B-37C8-4AFE-B030-BEF55446C871}"/>
                    </a:ext>
                  </a:extLst>
                </p14:cNvPr>
                <p14:cNvContentPartPr/>
                <p14:nvPr/>
              </p14:nvContentPartPr>
              <p14:xfrm>
                <a:off x="9700197" y="3470925"/>
                <a:ext cx="68040" cy="95040"/>
              </p14:xfrm>
            </p:contentPart>
          </mc:Choice>
          <mc:Fallback>
            <p:pic>
              <p:nvPicPr>
                <p:cNvPr id="145" name="Freihand 144">
                  <a:extLst>
                    <a:ext uri="{FF2B5EF4-FFF2-40B4-BE49-F238E27FC236}">
                      <a16:creationId xmlns:a16="http://schemas.microsoft.com/office/drawing/2014/main" id="{E4F4CB2B-37C8-4AFE-B030-BEF55446C871}"/>
                    </a:ext>
                  </a:extLst>
                </p:cNvPr>
                <p:cNvPicPr/>
                <p:nvPr/>
              </p:nvPicPr>
              <p:blipFill>
                <a:blip r:embed="rId256"/>
                <a:stretch>
                  <a:fillRect/>
                </a:stretch>
              </p:blipFill>
              <p:spPr>
                <a:xfrm>
                  <a:off x="9695877" y="3466605"/>
                  <a:ext cx="76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6" name="Freihand 145">
                  <a:extLst>
                    <a:ext uri="{FF2B5EF4-FFF2-40B4-BE49-F238E27FC236}">
                      <a16:creationId xmlns:a16="http://schemas.microsoft.com/office/drawing/2014/main" id="{F917061F-CCD6-4CA9-AF55-50C720C40C8D}"/>
                    </a:ext>
                  </a:extLst>
                </p14:cNvPr>
                <p14:cNvContentPartPr/>
                <p14:nvPr/>
              </p14:nvContentPartPr>
              <p14:xfrm>
                <a:off x="9864357" y="3523485"/>
                <a:ext cx="9000" cy="91440"/>
              </p14:xfrm>
            </p:contentPart>
          </mc:Choice>
          <mc:Fallback>
            <p:pic>
              <p:nvPicPr>
                <p:cNvPr id="146" name="Freihand 145">
                  <a:extLst>
                    <a:ext uri="{FF2B5EF4-FFF2-40B4-BE49-F238E27FC236}">
                      <a16:creationId xmlns:a16="http://schemas.microsoft.com/office/drawing/2014/main" id="{F917061F-CCD6-4CA9-AF55-50C720C40C8D}"/>
                    </a:ext>
                  </a:extLst>
                </p:cNvPr>
                <p:cNvPicPr/>
                <p:nvPr/>
              </p:nvPicPr>
              <p:blipFill>
                <a:blip r:embed="rId258"/>
                <a:stretch>
                  <a:fillRect/>
                </a:stretch>
              </p:blipFill>
              <p:spPr>
                <a:xfrm>
                  <a:off x="9860037" y="3519165"/>
                  <a:ext cx="17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7" name="Freihand 146">
                  <a:extLst>
                    <a:ext uri="{FF2B5EF4-FFF2-40B4-BE49-F238E27FC236}">
                      <a16:creationId xmlns:a16="http://schemas.microsoft.com/office/drawing/2014/main" id="{F04A4B0E-B07C-4075-B745-5C7A6CA6886A}"/>
                    </a:ext>
                  </a:extLst>
                </p14:cNvPr>
                <p14:cNvContentPartPr/>
                <p14:nvPr/>
              </p14:nvContentPartPr>
              <p14:xfrm>
                <a:off x="9945357" y="3375885"/>
                <a:ext cx="217800" cy="162360"/>
              </p14:xfrm>
            </p:contentPart>
          </mc:Choice>
          <mc:Fallback>
            <p:pic>
              <p:nvPicPr>
                <p:cNvPr id="147" name="Freihand 146">
                  <a:extLst>
                    <a:ext uri="{FF2B5EF4-FFF2-40B4-BE49-F238E27FC236}">
                      <a16:creationId xmlns:a16="http://schemas.microsoft.com/office/drawing/2014/main" id="{F04A4B0E-B07C-4075-B745-5C7A6CA6886A}"/>
                    </a:ext>
                  </a:extLst>
                </p:cNvPr>
                <p:cNvPicPr/>
                <p:nvPr/>
              </p:nvPicPr>
              <p:blipFill>
                <a:blip r:embed="rId260"/>
                <a:stretch>
                  <a:fillRect/>
                </a:stretch>
              </p:blipFill>
              <p:spPr>
                <a:xfrm>
                  <a:off x="9941037" y="3371565"/>
                  <a:ext cx="226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8" name="Freihand 147">
                  <a:extLst>
                    <a:ext uri="{FF2B5EF4-FFF2-40B4-BE49-F238E27FC236}">
                      <a16:creationId xmlns:a16="http://schemas.microsoft.com/office/drawing/2014/main" id="{D7E8DB2B-ADD4-406C-A209-05E5BF1FA29A}"/>
                    </a:ext>
                  </a:extLst>
                </p14:cNvPr>
                <p14:cNvContentPartPr/>
                <p14:nvPr/>
              </p14:nvContentPartPr>
              <p14:xfrm>
                <a:off x="10195917" y="3328365"/>
                <a:ext cx="299520" cy="165240"/>
              </p14:xfrm>
            </p:contentPart>
          </mc:Choice>
          <mc:Fallback>
            <p:pic>
              <p:nvPicPr>
                <p:cNvPr id="148" name="Freihand 147">
                  <a:extLst>
                    <a:ext uri="{FF2B5EF4-FFF2-40B4-BE49-F238E27FC236}">
                      <a16:creationId xmlns:a16="http://schemas.microsoft.com/office/drawing/2014/main" id="{D7E8DB2B-ADD4-406C-A209-05E5BF1FA29A}"/>
                    </a:ext>
                  </a:extLst>
                </p:cNvPr>
                <p:cNvPicPr/>
                <p:nvPr/>
              </p:nvPicPr>
              <p:blipFill>
                <a:blip r:embed="rId262"/>
                <a:stretch>
                  <a:fillRect/>
                </a:stretch>
              </p:blipFill>
              <p:spPr>
                <a:xfrm>
                  <a:off x="10191597" y="3324045"/>
                  <a:ext cx="3081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1" name="Freihand 150">
                  <a:extLst>
                    <a:ext uri="{FF2B5EF4-FFF2-40B4-BE49-F238E27FC236}">
                      <a16:creationId xmlns:a16="http://schemas.microsoft.com/office/drawing/2014/main" id="{76AF8936-B01A-47D5-B0B5-A5D7BBE8E0FD}"/>
                    </a:ext>
                  </a:extLst>
                </p14:cNvPr>
                <p14:cNvContentPartPr/>
                <p14:nvPr/>
              </p14:nvContentPartPr>
              <p14:xfrm>
                <a:off x="10636917" y="3287325"/>
                <a:ext cx="226080" cy="144360"/>
              </p14:xfrm>
            </p:contentPart>
          </mc:Choice>
          <mc:Fallback>
            <p:pic>
              <p:nvPicPr>
                <p:cNvPr id="151" name="Freihand 150">
                  <a:extLst>
                    <a:ext uri="{FF2B5EF4-FFF2-40B4-BE49-F238E27FC236}">
                      <a16:creationId xmlns:a16="http://schemas.microsoft.com/office/drawing/2014/main" id="{76AF8936-B01A-47D5-B0B5-A5D7BBE8E0FD}"/>
                    </a:ext>
                  </a:extLst>
                </p:cNvPr>
                <p:cNvPicPr/>
                <p:nvPr/>
              </p:nvPicPr>
              <p:blipFill>
                <a:blip r:embed="rId264"/>
                <a:stretch>
                  <a:fillRect/>
                </a:stretch>
              </p:blipFill>
              <p:spPr>
                <a:xfrm>
                  <a:off x="10632597" y="3283005"/>
                  <a:ext cx="234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2" name="Freihand 151">
                  <a:extLst>
                    <a:ext uri="{FF2B5EF4-FFF2-40B4-BE49-F238E27FC236}">
                      <a16:creationId xmlns:a16="http://schemas.microsoft.com/office/drawing/2014/main" id="{9A054A53-901D-431F-91D7-B8B808D4D72F}"/>
                    </a:ext>
                  </a:extLst>
                </p14:cNvPr>
                <p14:cNvContentPartPr/>
                <p14:nvPr/>
              </p14:nvContentPartPr>
              <p14:xfrm>
                <a:off x="10874877" y="3300285"/>
                <a:ext cx="193680" cy="92880"/>
              </p14:xfrm>
            </p:contentPart>
          </mc:Choice>
          <mc:Fallback>
            <p:pic>
              <p:nvPicPr>
                <p:cNvPr id="152" name="Freihand 151">
                  <a:extLst>
                    <a:ext uri="{FF2B5EF4-FFF2-40B4-BE49-F238E27FC236}">
                      <a16:creationId xmlns:a16="http://schemas.microsoft.com/office/drawing/2014/main" id="{9A054A53-901D-431F-91D7-B8B808D4D72F}"/>
                    </a:ext>
                  </a:extLst>
                </p:cNvPr>
                <p:cNvPicPr/>
                <p:nvPr/>
              </p:nvPicPr>
              <p:blipFill>
                <a:blip r:embed="rId266"/>
                <a:stretch>
                  <a:fillRect/>
                </a:stretch>
              </p:blipFill>
              <p:spPr>
                <a:xfrm>
                  <a:off x="10870557" y="3295965"/>
                  <a:ext cx="202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4" name="Freihand 153">
                  <a:extLst>
                    <a:ext uri="{FF2B5EF4-FFF2-40B4-BE49-F238E27FC236}">
                      <a16:creationId xmlns:a16="http://schemas.microsoft.com/office/drawing/2014/main" id="{8353DC47-BE0A-4851-A5B7-FAF566ECE347}"/>
                    </a:ext>
                  </a:extLst>
                </p14:cNvPr>
                <p14:cNvContentPartPr/>
                <p14:nvPr/>
              </p14:nvContentPartPr>
              <p14:xfrm>
                <a:off x="11252157" y="3298485"/>
                <a:ext cx="20160" cy="80280"/>
              </p14:xfrm>
            </p:contentPart>
          </mc:Choice>
          <mc:Fallback>
            <p:pic>
              <p:nvPicPr>
                <p:cNvPr id="154" name="Freihand 153">
                  <a:extLst>
                    <a:ext uri="{FF2B5EF4-FFF2-40B4-BE49-F238E27FC236}">
                      <a16:creationId xmlns:a16="http://schemas.microsoft.com/office/drawing/2014/main" id="{8353DC47-BE0A-4851-A5B7-FAF566ECE347}"/>
                    </a:ext>
                  </a:extLst>
                </p:cNvPr>
                <p:cNvPicPr/>
                <p:nvPr/>
              </p:nvPicPr>
              <p:blipFill>
                <a:blip r:embed="rId268"/>
                <a:stretch>
                  <a:fillRect/>
                </a:stretch>
              </p:blipFill>
              <p:spPr>
                <a:xfrm>
                  <a:off x="11247837" y="3294165"/>
                  <a:ext cx="28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5" name="Freihand 154">
                  <a:extLst>
                    <a:ext uri="{FF2B5EF4-FFF2-40B4-BE49-F238E27FC236}">
                      <a16:creationId xmlns:a16="http://schemas.microsoft.com/office/drawing/2014/main" id="{60218BC7-6F83-4488-A778-1F76C734C2D8}"/>
                    </a:ext>
                  </a:extLst>
                </p14:cNvPr>
                <p14:cNvContentPartPr/>
                <p14:nvPr/>
              </p14:nvContentPartPr>
              <p14:xfrm>
                <a:off x="11257557" y="3235125"/>
                <a:ext cx="79920" cy="52560"/>
              </p14:xfrm>
            </p:contentPart>
          </mc:Choice>
          <mc:Fallback>
            <p:pic>
              <p:nvPicPr>
                <p:cNvPr id="155" name="Freihand 154">
                  <a:extLst>
                    <a:ext uri="{FF2B5EF4-FFF2-40B4-BE49-F238E27FC236}">
                      <a16:creationId xmlns:a16="http://schemas.microsoft.com/office/drawing/2014/main" id="{60218BC7-6F83-4488-A778-1F76C734C2D8}"/>
                    </a:ext>
                  </a:extLst>
                </p:cNvPr>
                <p:cNvPicPr/>
                <p:nvPr/>
              </p:nvPicPr>
              <p:blipFill>
                <a:blip r:embed="rId270"/>
                <a:stretch>
                  <a:fillRect/>
                </a:stretch>
              </p:blipFill>
              <p:spPr>
                <a:xfrm>
                  <a:off x="11253237" y="3230805"/>
                  <a:ext cx="88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6" name="Freihand 155">
                  <a:extLst>
                    <a:ext uri="{FF2B5EF4-FFF2-40B4-BE49-F238E27FC236}">
                      <a16:creationId xmlns:a16="http://schemas.microsoft.com/office/drawing/2014/main" id="{D5DC60F8-9DDC-463D-8466-C6600CDFD2D8}"/>
                    </a:ext>
                  </a:extLst>
                </p14:cNvPr>
                <p14:cNvContentPartPr/>
                <p14:nvPr/>
              </p14:nvContentPartPr>
              <p14:xfrm>
                <a:off x="11335677" y="3271845"/>
                <a:ext cx="78480" cy="120960"/>
              </p14:xfrm>
            </p:contentPart>
          </mc:Choice>
          <mc:Fallback>
            <p:pic>
              <p:nvPicPr>
                <p:cNvPr id="156" name="Freihand 155">
                  <a:extLst>
                    <a:ext uri="{FF2B5EF4-FFF2-40B4-BE49-F238E27FC236}">
                      <a16:creationId xmlns:a16="http://schemas.microsoft.com/office/drawing/2014/main" id="{D5DC60F8-9DDC-463D-8466-C6600CDFD2D8}"/>
                    </a:ext>
                  </a:extLst>
                </p:cNvPr>
                <p:cNvPicPr/>
                <p:nvPr/>
              </p:nvPicPr>
              <p:blipFill>
                <a:blip r:embed="rId272"/>
                <a:stretch>
                  <a:fillRect/>
                </a:stretch>
              </p:blipFill>
              <p:spPr>
                <a:xfrm>
                  <a:off x="11331357" y="3267525"/>
                  <a:ext cx="87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7" name="Freihand 156">
                  <a:extLst>
                    <a:ext uri="{FF2B5EF4-FFF2-40B4-BE49-F238E27FC236}">
                      <a16:creationId xmlns:a16="http://schemas.microsoft.com/office/drawing/2014/main" id="{2D46BCDE-4C20-4822-9405-83E10BFCF86E}"/>
                    </a:ext>
                  </a:extLst>
                </p14:cNvPr>
                <p14:cNvContentPartPr/>
                <p14:nvPr/>
              </p14:nvContentPartPr>
              <p14:xfrm>
                <a:off x="8578797" y="3803565"/>
                <a:ext cx="98280" cy="94680"/>
              </p14:xfrm>
            </p:contentPart>
          </mc:Choice>
          <mc:Fallback>
            <p:pic>
              <p:nvPicPr>
                <p:cNvPr id="157" name="Freihand 156">
                  <a:extLst>
                    <a:ext uri="{FF2B5EF4-FFF2-40B4-BE49-F238E27FC236}">
                      <a16:creationId xmlns:a16="http://schemas.microsoft.com/office/drawing/2014/main" id="{2D46BCDE-4C20-4822-9405-83E10BFCF86E}"/>
                    </a:ext>
                  </a:extLst>
                </p:cNvPr>
                <p:cNvPicPr/>
                <p:nvPr/>
              </p:nvPicPr>
              <p:blipFill>
                <a:blip r:embed="rId274"/>
                <a:stretch>
                  <a:fillRect/>
                </a:stretch>
              </p:blipFill>
              <p:spPr>
                <a:xfrm>
                  <a:off x="8574477" y="3799245"/>
                  <a:ext cx="106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8" name="Freihand 157">
                  <a:extLst>
                    <a:ext uri="{FF2B5EF4-FFF2-40B4-BE49-F238E27FC236}">
                      <a16:creationId xmlns:a16="http://schemas.microsoft.com/office/drawing/2014/main" id="{A788E7B7-555F-4D89-82C7-F30C805A5AF0}"/>
                    </a:ext>
                  </a:extLst>
                </p14:cNvPr>
                <p14:cNvContentPartPr/>
                <p14:nvPr/>
              </p14:nvContentPartPr>
              <p14:xfrm>
                <a:off x="8697957" y="3810405"/>
                <a:ext cx="72720" cy="85320"/>
              </p14:xfrm>
            </p:contentPart>
          </mc:Choice>
          <mc:Fallback>
            <p:pic>
              <p:nvPicPr>
                <p:cNvPr id="158" name="Freihand 157">
                  <a:extLst>
                    <a:ext uri="{FF2B5EF4-FFF2-40B4-BE49-F238E27FC236}">
                      <a16:creationId xmlns:a16="http://schemas.microsoft.com/office/drawing/2014/main" id="{A788E7B7-555F-4D89-82C7-F30C805A5AF0}"/>
                    </a:ext>
                  </a:extLst>
                </p:cNvPr>
                <p:cNvPicPr/>
                <p:nvPr/>
              </p:nvPicPr>
              <p:blipFill>
                <a:blip r:embed="rId276"/>
                <a:stretch>
                  <a:fillRect/>
                </a:stretch>
              </p:blipFill>
              <p:spPr>
                <a:xfrm>
                  <a:off x="8693637" y="3806085"/>
                  <a:ext cx="813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9" name="Freihand 158">
                  <a:extLst>
                    <a:ext uri="{FF2B5EF4-FFF2-40B4-BE49-F238E27FC236}">
                      <a16:creationId xmlns:a16="http://schemas.microsoft.com/office/drawing/2014/main" id="{FBBC01D0-B6A9-474B-AA59-E0C263CF6367}"/>
                    </a:ext>
                  </a:extLst>
                </p14:cNvPr>
                <p14:cNvContentPartPr/>
                <p14:nvPr/>
              </p14:nvContentPartPr>
              <p14:xfrm>
                <a:off x="8890557" y="3798885"/>
                <a:ext cx="191520" cy="89280"/>
              </p14:xfrm>
            </p:contentPart>
          </mc:Choice>
          <mc:Fallback>
            <p:pic>
              <p:nvPicPr>
                <p:cNvPr id="159" name="Freihand 158">
                  <a:extLst>
                    <a:ext uri="{FF2B5EF4-FFF2-40B4-BE49-F238E27FC236}">
                      <a16:creationId xmlns:a16="http://schemas.microsoft.com/office/drawing/2014/main" id="{FBBC01D0-B6A9-474B-AA59-E0C263CF6367}"/>
                    </a:ext>
                  </a:extLst>
                </p:cNvPr>
                <p:cNvPicPr/>
                <p:nvPr/>
              </p:nvPicPr>
              <p:blipFill>
                <a:blip r:embed="rId278"/>
                <a:stretch>
                  <a:fillRect/>
                </a:stretch>
              </p:blipFill>
              <p:spPr>
                <a:xfrm>
                  <a:off x="8886237" y="3794565"/>
                  <a:ext cx="200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0" name="Freihand 159">
                  <a:extLst>
                    <a:ext uri="{FF2B5EF4-FFF2-40B4-BE49-F238E27FC236}">
                      <a16:creationId xmlns:a16="http://schemas.microsoft.com/office/drawing/2014/main" id="{CB8FBDDC-8B56-4A47-BE1D-4E07BA82A051}"/>
                    </a:ext>
                  </a:extLst>
                </p14:cNvPr>
                <p14:cNvContentPartPr/>
                <p14:nvPr/>
              </p14:nvContentPartPr>
              <p14:xfrm>
                <a:off x="9107997" y="3802125"/>
                <a:ext cx="71280" cy="51840"/>
              </p14:xfrm>
            </p:contentPart>
          </mc:Choice>
          <mc:Fallback>
            <p:pic>
              <p:nvPicPr>
                <p:cNvPr id="160" name="Freihand 159">
                  <a:extLst>
                    <a:ext uri="{FF2B5EF4-FFF2-40B4-BE49-F238E27FC236}">
                      <a16:creationId xmlns:a16="http://schemas.microsoft.com/office/drawing/2014/main" id="{CB8FBDDC-8B56-4A47-BE1D-4E07BA82A051}"/>
                    </a:ext>
                  </a:extLst>
                </p:cNvPr>
                <p:cNvPicPr/>
                <p:nvPr/>
              </p:nvPicPr>
              <p:blipFill>
                <a:blip r:embed="rId280"/>
                <a:stretch>
                  <a:fillRect/>
                </a:stretch>
              </p:blipFill>
              <p:spPr>
                <a:xfrm>
                  <a:off x="9103677" y="3797805"/>
                  <a:ext cx="799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1" name="Freihand 160">
                  <a:extLst>
                    <a:ext uri="{FF2B5EF4-FFF2-40B4-BE49-F238E27FC236}">
                      <a16:creationId xmlns:a16="http://schemas.microsoft.com/office/drawing/2014/main" id="{93F9461E-6DA9-411A-8C8F-6E83ADF055DA}"/>
                    </a:ext>
                  </a:extLst>
                </p14:cNvPr>
                <p14:cNvContentPartPr/>
                <p14:nvPr/>
              </p14:nvContentPartPr>
              <p14:xfrm>
                <a:off x="9189357" y="3745245"/>
                <a:ext cx="137160" cy="119520"/>
              </p14:xfrm>
            </p:contentPart>
          </mc:Choice>
          <mc:Fallback>
            <p:pic>
              <p:nvPicPr>
                <p:cNvPr id="161" name="Freihand 160">
                  <a:extLst>
                    <a:ext uri="{FF2B5EF4-FFF2-40B4-BE49-F238E27FC236}">
                      <a16:creationId xmlns:a16="http://schemas.microsoft.com/office/drawing/2014/main" id="{93F9461E-6DA9-411A-8C8F-6E83ADF055DA}"/>
                    </a:ext>
                  </a:extLst>
                </p:cNvPr>
                <p:cNvPicPr/>
                <p:nvPr/>
              </p:nvPicPr>
              <p:blipFill>
                <a:blip r:embed="rId282"/>
                <a:stretch>
                  <a:fillRect/>
                </a:stretch>
              </p:blipFill>
              <p:spPr>
                <a:xfrm>
                  <a:off x="9185037" y="3740925"/>
                  <a:ext cx="145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2" name="Freihand 161">
                  <a:extLst>
                    <a:ext uri="{FF2B5EF4-FFF2-40B4-BE49-F238E27FC236}">
                      <a16:creationId xmlns:a16="http://schemas.microsoft.com/office/drawing/2014/main" id="{F20031F8-5E9B-44B5-9678-F32CEF766D07}"/>
                    </a:ext>
                  </a:extLst>
                </p14:cNvPr>
                <p14:cNvContentPartPr/>
                <p14:nvPr/>
              </p14:nvContentPartPr>
              <p14:xfrm>
                <a:off x="9316077" y="3745605"/>
                <a:ext cx="22680" cy="19800"/>
              </p14:xfrm>
            </p:contentPart>
          </mc:Choice>
          <mc:Fallback>
            <p:pic>
              <p:nvPicPr>
                <p:cNvPr id="162" name="Freihand 161">
                  <a:extLst>
                    <a:ext uri="{FF2B5EF4-FFF2-40B4-BE49-F238E27FC236}">
                      <a16:creationId xmlns:a16="http://schemas.microsoft.com/office/drawing/2014/main" id="{F20031F8-5E9B-44B5-9678-F32CEF766D07}"/>
                    </a:ext>
                  </a:extLst>
                </p:cNvPr>
                <p:cNvPicPr/>
                <p:nvPr/>
              </p:nvPicPr>
              <p:blipFill>
                <a:blip r:embed="rId284"/>
                <a:stretch>
                  <a:fillRect/>
                </a:stretch>
              </p:blipFill>
              <p:spPr>
                <a:xfrm>
                  <a:off x="9311757" y="3741285"/>
                  <a:ext cx="31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3" name="Freihand 162">
                  <a:extLst>
                    <a:ext uri="{FF2B5EF4-FFF2-40B4-BE49-F238E27FC236}">
                      <a16:creationId xmlns:a16="http://schemas.microsoft.com/office/drawing/2014/main" id="{769D8109-24DC-4B70-AC94-EE872BCEA35D}"/>
                    </a:ext>
                  </a:extLst>
                </p14:cNvPr>
                <p14:cNvContentPartPr/>
                <p14:nvPr/>
              </p14:nvContentPartPr>
              <p14:xfrm>
                <a:off x="9357117" y="3776205"/>
                <a:ext cx="159840" cy="54720"/>
              </p14:xfrm>
            </p:contentPart>
          </mc:Choice>
          <mc:Fallback>
            <p:pic>
              <p:nvPicPr>
                <p:cNvPr id="163" name="Freihand 162">
                  <a:extLst>
                    <a:ext uri="{FF2B5EF4-FFF2-40B4-BE49-F238E27FC236}">
                      <a16:creationId xmlns:a16="http://schemas.microsoft.com/office/drawing/2014/main" id="{769D8109-24DC-4B70-AC94-EE872BCEA35D}"/>
                    </a:ext>
                  </a:extLst>
                </p:cNvPr>
                <p:cNvPicPr/>
                <p:nvPr/>
              </p:nvPicPr>
              <p:blipFill>
                <a:blip r:embed="rId286"/>
                <a:stretch>
                  <a:fillRect/>
                </a:stretch>
              </p:blipFill>
              <p:spPr>
                <a:xfrm>
                  <a:off x="9352797" y="3771885"/>
                  <a:ext cx="1684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4" name="Freihand 163">
                  <a:extLst>
                    <a:ext uri="{FF2B5EF4-FFF2-40B4-BE49-F238E27FC236}">
                      <a16:creationId xmlns:a16="http://schemas.microsoft.com/office/drawing/2014/main" id="{90A50BB6-A61C-4E0D-A2B8-714E19BA6C71}"/>
                    </a:ext>
                  </a:extLst>
                </p14:cNvPr>
                <p14:cNvContentPartPr/>
                <p14:nvPr/>
              </p14:nvContentPartPr>
              <p14:xfrm>
                <a:off x="9678957" y="3691605"/>
                <a:ext cx="138960" cy="196920"/>
              </p14:xfrm>
            </p:contentPart>
          </mc:Choice>
          <mc:Fallback>
            <p:pic>
              <p:nvPicPr>
                <p:cNvPr id="164" name="Freihand 163">
                  <a:extLst>
                    <a:ext uri="{FF2B5EF4-FFF2-40B4-BE49-F238E27FC236}">
                      <a16:creationId xmlns:a16="http://schemas.microsoft.com/office/drawing/2014/main" id="{90A50BB6-A61C-4E0D-A2B8-714E19BA6C71}"/>
                    </a:ext>
                  </a:extLst>
                </p:cNvPr>
                <p:cNvPicPr/>
                <p:nvPr/>
              </p:nvPicPr>
              <p:blipFill>
                <a:blip r:embed="rId288"/>
                <a:stretch>
                  <a:fillRect/>
                </a:stretch>
              </p:blipFill>
              <p:spPr>
                <a:xfrm>
                  <a:off x="9674637" y="3687285"/>
                  <a:ext cx="1476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5" name="Freihand 164">
                  <a:extLst>
                    <a:ext uri="{FF2B5EF4-FFF2-40B4-BE49-F238E27FC236}">
                      <a16:creationId xmlns:a16="http://schemas.microsoft.com/office/drawing/2014/main" id="{FDB09411-760B-4E39-8037-66F315829A7B}"/>
                    </a:ext>
                  </a:extLst>
                </p14:cNvPr>
                <p14:cNvContentPartPr/>
                <p14:nvPr/>
              </p14:nvContentPartPr>
              <p14:xfrm>
                <a:off x="9824397" y="3749565"/>
                <a:ext cx="181440" cy="77400"/>
              </p14:xfrm>
            </p:contentPart>
          </mc:Choice>
          <mc:Fallback>
            <p:pic>
              <p:nvPicPr>
                <p:cNvPr id="165" name="Freihand 164">
                  <a:extLst>
                    <a:ext uri="{FF2B5EF4-FFF2-40B4-BE49-F238E27FC236}">
                      <a16:creationId xmlns:a16="http://schemas.microsoft.com/office/drawing/2014/main" id="{FDB09411-760B-4E39-8037-66F315829A7B}"/>
                    </a:ext>
                  </a:extLst>
                </p:cNvPr>
                <p:cNvPicPr/>
                <p:nvPr/>
              </p:nvPicPr>
              <p:blipFill>
                <a:blip r:embed="rId290"/>
                <a:stretch>
                  <a:fillRect/>
                </a:stretch>
              </p:blipFill>
              <p:spPr>
                <a:xfrm>
                  <a:off x="9820077" y="3745245"/>
                  <a:ext cx="190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6" name="Freihand 165">
                  <a:extLst>
                    <a:ext uri="{FF2B5EF4-FFF2-40B4-BE49-F238E27FC236}">
                      <a16:creationId xmlns:a16="http://schemas.microsoft.com/office/drawing/2014/main" id="{9F8A5E55-A89E-48B9-B2AC-CB8FFD341878}"/>
                    </a:ext>
                  </a:extLst>
                </p14:cNvPr>
                <p14:cNvContentPartPr/>
                <p14:nvPr/>
              </p14:nvContentPartPr>
              <p14:xfrm>
                <a:off x="10213557" y="3730485"/>
                <a:ext cx="105120" cy="57240"/>
              </p14:xfrm>
            </p:contentPart>
          </mc:Choice>
          <mc:Fallback>
            <p:pic>
              <p:nvPicPr>
                <p:cNvPr id="166" name="Freihand 165">
                  <a:extLst>
                    <a:ext uri="{FF2B5EF4-FFF2-40B4-BE49-F238E27FC236}">
                      <a16:creationId xmlns:a16="http://schemas.microsoft.com/office/drawing/2014/main" id="{9F8A5E55-A89E-48B9-B2AC-CB8FFD341878}"/>
                    </a:ext>
                  </a:extLst>
                </p:cNvPr>
                <p:cNvPicPr/>
                <p:nvPr/>
              </p:nvPicPr>
              <p:blipFill>
                <a:blip r:embed="rId292"/>
                <a:stretch>
                  <a:fillRect/>
                </a:stretch>
              </p:blipFill>
              <p:spPr>
                <a:xfrm>
                  <a:off x="10209237" y="3726165"/>
                  <a:ext cx="113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7" name="Freihand 166">
                  <a:extLst>
                    <a:ext uri="{FF2B5EF4-FFF2-40B4-BE49-F238E27FC236}">
                      <a16:creationId xmlns:a16="http://schemas.microsoft.com/office/drawing/2014/main" id="{52F16B8F-335C-4C20-B159-E2B23CAB3C19}"/>
                    </a:ext>
                  </a:extLst>
                </p14:cNvPr>
                <p14:cNvContentPartPr/>
                <p14:nvPr/>
              </p14:nvContentPartPr>
              <p14:xfrm>
                <a:off x="10305357" y="3709965"/>
                <a:ext cx="227880" cy="73800"/>
              </p14:xfrm>
            </p:contentPart>
          </mc:Choice>
          <mc:Fallback>
            <p:pic>
              <p:nvPicPr>
                <p:cNvPr id="167" name="Freihand 166">
                  <a:extLst>
                    <a:ext uri="{FF2B5EF4-FFF2-40B4-BE49-F238E27FC236}">
                      <a16:creationId xmlns:a16="http://schemas.microsoft.com/office/drawing/2014/main" id="{52F16B8F-335C-4C20-B159-E2B23CAB3C19}"/>
                    </a:ext>
                  </a:extLst>
                </p:cNvPr>
                <p:cNvPicPr/>
                <p:nvPr/>
              </p:nvPicPr>
              <p:blipFill>
                <a:blip r:embed="rId294"/>
                <a:stretch>
                  <a:fillRect/>
                </a:stretch>
              </p:blipFill>
              <p:spPr>
                <a:xfrm>
                  <a:off x="10301037" y="3705645"/>
                  <a:ext cx="236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8" name="Freihand 167">
                  <a:extLst>
                    <a:ext uri="{FF2B5EF4-FFF2-40B4-BE49-F238E27FC236}">
                      <a16:creationId xmlns:a16="http://schemas.microsoft.com/office/drawing/2014/main" id="{D5D47F0C-67A9-4300-8C36-4748C0FF728C}"/>
                    </a:ext>
                  </a:extLst>
                </p14:cNvPr>
                <p14:cNvContentPartPr/>
                <p14:nvPr/>
              </p14:nvContentPartPr>
              <p14:xfrm>
                <a:off x="10519557" y="3633645"/>
                <a:ext cx="173160" cy="121320"/>
              </p14:xfrm>
            </p:contentPart>
          </mc:Choice>
          <mc:Fallback>
            <p:pic>
              <p:nvPicPr>
                <p:cNvPr id="168" name="Freihand 167">
                  <a:extLst>
                    <a:ext uri="{FF2B5EF4-FFF2-40B4-BE49-F238E27FC236}">
                      <a16:creationId xmlns:a16="http://schemas.microsoft.com/office/drawing/2014/main" id="{D5D47F0C-67A9-4300-8C36-4748C0FF728C}"/>
                    </a:ext>
                  </a:extLst>
                </p:cNvPr>
                <p:cNvPicPr/>
                <p:nvPr/>
              </p:nvPicPr>
              <p:blipFill>
                <a:blip r:embed="rId296"/>
                <a:stretch>
                  <a:fillRect/>
                </a:stretch>
              </p:blipFill>
              <p:spPr>
                <a:xfrm>
                  <a:off x="10515237" y="3629325"/>
                  <a:ext cx="181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9" name="Freihand 168">
                  <a:extLst>
                    <a:ext uri="{FF2B5EF4-FFF2-40B4-BE49-F238E27FC236}">
                      <a16:creationId xmlns:a16="http://schemas.microsoft.com/office/drawing/2014/main" id="{9453B61A-8170-4F10-9292-7D73631814C6}"/>
                    </a:ext>
                  </a:extLst>
                </p14:cNvPr>
                <p14:cNvContentPartPr/>
                <p14:nvPr/>
              </p14:nvContentPartPr>
              <p14:xfrm>
                <a:off x="10497237" y="3651285"/>
                <a:ext cx="82800" cy="10440"/>
              </p14:xfrm>
            </p:contentPart>
          </mc:Choice>
          <mc:Fallback>
            <p:pic>
              <p:nvPicPr>
                <p:cNvPr id="169" name="Freihand 168">
                  <a:extLst>
                    <a:ext uri="{FF2B5EF4-FFF2-40B4-BE49-F238E27FC236}">
                      <a16:creationId xmlns:a16="http://schemas.microsoft.com/office/drawing/2014/main" id="{9453B61A-8170-4F10-9292-7D73631814C6}"/>
                    </a:ext>
                  </a:extLst>
                </p:cNvPr>
                <p:cNvPicPr/>
                <p:nvPr/>
              </p:nvPicPr>
              <p:blipFill>
                <a:blip r:embed="rId298"/>
                <a:stretch>
                  <a:fillRect/>
                </a:stretch>
              </p:blipFill>
              <p:spPr>
                <a:xfrm>
                  <a:off x="10492917" y="3646965"/>
                  <a:ext cx="91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0" name="Freihand 169">
                  <a:extLst>
                    <a:ext uri="{FF2B5EF4-FFF2-40B4-BE49-F238E27FC236}">
                      <a16:creationId xmlns:a16="http://schemas.microsoft.com/office/drawing/2014/main" id="{12104308-D842-4E1A-9005-5E454A7F25E6}"/>
                    </a:ext>
                  </a:extLst>
                </p14:cNvPr>
                <p14:cNvContentPartPr/>
                <p14:nvPr/>
              </p14:nvContentPartPr>
              <p14:xfrm>
                <a:off x="10685517" y="3618525"/>
                <a:ext cx="231120" cy="119160"/>
              </p14:xfrm>
            </p:contentPart>
          </mc:Choice>
          <mc:Fallback>
            <p:pic>
              <p:nvPicPr>
                <p:cNvPr id="170" name="Freihand 169">
                  <a:extLst>
                    <a:ext uri="{FF2B5EF4-FFF2-40B4-BE49-F238E27FC236}">
                      <a16:creationId xmlns:a16="http://schemas.microsoft.com/office/drawing/2014/main" id="{12104308-D842-4E1A-9005-5E454A7F25E6}"/>
                    </a:ext>
                  </a:extLst>
                </p:cNvPr>
                <p:cNvPicPr/>
                <p:nvPr/>
              </p:nvPicPr>
              <p:blipFill>
                <a:blip r:embed="rId300"/>
                <a:stretch>
                  <a:fillRect/>
                </a:stretch>
              </p:blipFill>
              <p:spPr>
                <a:xfrm>
                  <a:off x="10681197" y="3614205"/>
                  <a:ext cx="239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1" name="Freihand 170">
                  <a:extLst>
                    <a:ext uri="{FF2B5EF4-FFF2-40B4-BE49-F238E27FC236}">
                      <a16:creationId xmlns:a16="http://schemas.microsoft.com/office/drawing/2014/main" id="{48D72BE9-EC7A-4969-A02C-7137C85C4711}"/>
                    </a:ext>
                  </a:extLst>
                </p14:cNvPr>
                <p14:cNvContentPartPr/>
                <p14:nvPr/>
              </p14:nvContentPartPr>
              <p14:xfrm>
                <a:off x="11098077" y="3590085"/>
                <a:ext cx="90360" cy="128520"/>
              </p14:xfrm>
            </p:contentPart>
          </mc:Choice>
          <mc:Fallback>
            <p:pic>
              <p:nvPicPr>
                <p:cNvPr id="171" name="Freihand 170">
                  <a:extLst>
                    <a:ext uri="{FF2B5EF4-FFF2-40B4-BE49-F238E27FC236}">
                      <a16:creationId xmlns:a16="http://schemas.microsoft.com/office/drawing/2014/main" id="{48D72BE9-EC7A-4969-A02C-7137C85C4711}"/>
                    </a:ext>
                  </a:extLst>
                </p:cNvPr>
                <p:cNvPicPr/>
                <p:nvPr/>
              </p:nvPicPr>
              <p:blipFill>
                <a:blip r:embed="rId302"/>
                <a:stretch>
                  <a:fillRect/>
                </a:stretch>
              </p:blipFill>
              <p:spPr>
                <a:xfrm>
                  <a:off x="11093757" y="3585765"/>
                  <a:ext cx="99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2" name="Freihand 171">
                  <a:extLst>
                    <a:ext uri="{FF2B5EF4-FFF2-40B4-BE49-F238E27FC236}">
                      <a16:creationId xmlns:a16="http://schemas.microsoft.com/office/drawing/2014/main" id="{82B07DE4-498E-4ED7-86ED-4C630FA4F84C}"/>
                    </a:ext>
                  </a:extLst>
                </p14:cNvPr>
                <p14:cNvContentPartPr/>
                <p14:nvPr/>
              </p14:nvContentPartPr>
              <p14:xfrm>
                <a:off x="11195277" y="3629325"/>
                <a:ext cx="218880" cy="79200"/>
              </p14:xfrm>
            </p:contentPart>
          </mc:Choice>
          <mc:Fallback>
            <p:pic>
              <p:nvPicPr>
                <p:cNvPr id="172" name="Freihand 171">
                  <a:extLst>
                    <a:ext uri="{FF2B5EF4-FFF2-40B4-BE49-F238E27FC236}">
                      <a16:creationId xmlns:a16="http://schemas.microsoft.com/office/drawing/2014/main" id="{82B07DE4-498E-4ED7-86ED-4C630FA4F84C}"/>
                    </a:ext>
                  </a:extLst>
                </p:cNvPr>
                <p:cNvPicPr/>
                <p:nvPr/>
              </p:nvPicPr>
              <p:blipFill>
                <a:blip r:embed="rId304"/>
                <a:stretch>
                  <a:fillRect/>
                </a:stretch>
              </p:blipFill>
              <p:spPr>
                <a:xfrm>
                  <a:off x="11190957" y="3625005"/>
                  <a:ext cx="227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3" name="Freihand 172">
                  <a:extLst>
                    <a:ext uri="{FF2B5EF4-FFF2-40B4-BE49-F238E27FC236}">
                      <a16:creationId xmlns:a16="http://schemas.microsoft.com/office/drawing/2014/main" id="{521E770B-9775-4892-90A5-5DA3FB0940C8}"/>
                    </a:ext>
                  </a:extLst>
                </p14:cNvPr>
                <p14:cNvContentPartPr/>
                <p14:nvPr/>
              </p14:nvContentPartPr>
              <p14:xfrm>
                <a:off x="11424957" y="3565605"/>
                <a:ext cx="131400" cy="110880"/>
              </p14:xfrm>
            </p:contentPart>
          </mc:Choice>
          <mc:Fallback>
            <p:pic>
              <p:nvPicPr>
                <p:cNvPr id="173" name="Freihand 172">
                  <a:extLst>
                    <a:ext uri="{FF2B5EF4-FFF2-40B4-BE49-F238E27FC236}">
                      <a16:creationId xmlns:a16="http://schemas.microsoft.com/office/drawing/2014/main" id="{521E770B-9775-4892-90A5-5DA3FB0940C8}"/>
                    </a:ext>
                  </a:extLst>
                </p:cNvPr>
                <p:cNvPicPr/>
                <p:nvPr/>
              </p:nvPicPr>
              <p:blipFill>
                <a:blip r:embed="rId306"/>
                <a:stretch>
                  <a:fillRect/>
                </a:stretch>
              </p:blipFill>
              <p:spPr>
                <a:xfrm>
                  <a:off x="11420637" y="3561285"/>
                  <a:ext cx="140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4" name="Freihand 173">
                  <a:extLst>
                    <a:ext uri="{FF2B5EF4-FFF2-40B4-BE49-F238E27FC236}">
                      <a16:creationId xmlns:a16="http://schemas.microsoft.com/office/drawing/2014/main" id="{AA8CF48A-9425-46CC-A1F3-13761EA3BE62}"/>
                    </a:ext>
                  </a:extLst>
                </p14:cNvPr>
                <p14:cNvContentPartPr/>
                <p14:nvPr/>
              </p14:nvContentPartPr>
              <p14:xfrm>
                <a:off x="11492997" y="3614565"/>
                <a:ext cx="38160" cy="70920"/>
              </p14:xfrm>
            </p:contentPart>
          </mc:Choice>
          <mc:Fallback>
            <p:pic>
              <p:nvPicPr>
                <p:cNvPr id="174" name="Freihand 173">
                  <a:extLst>
                    <a:ext uri="{FF2B5EF4-FFF2-40B4-BE49-F238E27FC236}">
                      <a16:creationId xmlns:a16="http://schemas.microsoft.com/office/drawing/2014/main" id="{AA8CF48A-9425-46CC-A1F3-13761EA3BE62}"/>
                    </a:ext>
                  </a:extLst>
                </p:cNvPr>
                <p:cNvPicPr/>
                <p:nvPr/>
              </p:nvPicPr>
              <p:blipFill>
                <a:blip r:embed="rId308"/>
                <a:stretch>
                  <a:fillRect/>
                </a:stretch>
              </p:blipFill>
              <p:spPr>
                <a:xfrm>
                  <a:off x="11488677" y="3610245"/>
                  <a:ext cx="46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5" name="Freihand 174">
                  <a:extLst>
                    <a:ext uri="{FF2B5EF4-FFF2-40B4-BE49-F238E27FC236}">
                      <a16:creationId xmlns:a16="http://schemas.microsoft.com/office/drawing/2014/main" id="{4AEB2F02-80C4-4781-AF66-3B6D00E601B4}"/>
                    </a:ext>
                  </a:extLst>
                </p14:cNvPr>
                <p14:cNvContentPartPr/>
                <p14:nvPr/>
              </p14:nvContentPartPr>
              <p14:xfrm>
                <a:off x="8728197" y="4050885"/>
                <a:ext cx="151920" cy="69840"/>
              </p14:xfrm>
            </p:contentPart>
          </mc:Choice>
          <mc:Fallback>
            <p:pic>
              <p:nvPicPr>
                <p:cNvPr id="175" name="Freihand 174">
                  <a:extLst>
                    <a:ext uri="{FF2B5EF4-FFF2-40B4-BE49-F238E27FC236}">
                      <a16:creationId xmlns:a16="http://schemas.microsoft.com/office/drawing/2014/main" id="{4AEB2F02-80C4-4781-AF66-3B6D00E601B4}"/>
                    </a:ext>
                  </a:extLst>
                </p:cNvPr>
                <p:cNvPicPr/>
                <p:nvPr/>
              </p:nvPicPr>
              <p:blipFill>
                <a:blip r:embed="rId310"/>
                <a:stretch>
                  <a:fillRect/>
                </a:stretch>
              </p:blipFill>
              <p:spPr>
                <a:xfrm>
                  <a:off x="8723877" y="4046565"/>
                  <a:ext cx="160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6" name="Freihand 175">
                  <a:extLst>
                    <a:ext uri="{FF2B5EF4-FFF2-40B4-BE49-F238E27FC236}">
                      <a16:creationId xmlns:a16="http://schemas.microsoft.com/office/drawing/2014/main" id="{9E4C139F-5EAC-4D07-BD9F-A38E09A4D591}"/>
                    </a:ext>
                  </a:extLst>
                </p14:cNvPr>
                <p14:cNvContentPartPr/>
                <p14:nvPr/>
              </p14:nvContentPartPr>
              <p14:xfrm>
                <a:off x="8879397" y="4057005"/>
                <a:ext cx="198720" cy="68400"/>
              </p14:xfrm>
            </p:contentPart>
          </mc:Choice>
          <mc:Fallback>
            <p:pic>
              <p:nvPicPr>
                <p:cNvPr id="176" name="Freihand 175">
                  <a:extLst>
                    <a:ext uri="{FF2B5EF4-FFF2-40B4-BE49-F238E27FC236}">
                      <a16:creationId xmlns:a16="http://schemas.microsoft.com/office/drawing/2014/main" id="{9E4C139F-5EAC-4D07-BD9F-A38E09A4D591}"/>
                    </a:ext>
                  </a:extLst>
                </p:cNvPr>
                <p:cNvPicPr/>
                <p:nvPr/>
              </p:nvPicPr>
              <p:blipFill>
                <a:blip r:embed="rId312"/>
                <a:stretch>
                  <a:fillRect/>
                </a:stretch>
              </p:blipFill>
              <p:spPr>
                <a:xfrm>
                  <a:off x="8875077" y="4052685"/>
                  <a:ext cx="207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7" name="Freihand 176">
                  <a:extLst>
                    <a:ext uri="{FF2B5EF4-FFF2-40B4-BE49-F238E27FC236}">
                      <a16:creationId xmlns:a16="http://schemas.microsoft.com/office/drawing/2014/main" id="{AC2A2C61-2D97-4D5B-B4D4-1BAF44D9D01C}"/>
                    </a:ext>
                  </a:extLst>
                </p14:cNvPr>
                <p14:cNvContentPartPr/>
                <p14:nvPr/>
              </p14:nvContentPartPr>
              <p14:xfrm>
                <a:off x="9109077" y="4035045"/>
                <a:ext cx="213840" cy="172080"/>
              </p14:xfrm>
            </p:contentPart>
          </mc:Choice>
          <mc:Fallback>
            <p:pic>
              <p:nvPicPr>
                <p:cNvPr id="177" name="Freihand 176">
                  <a:extLst>
                    <a:ext uri="{FF2B5EF4-FFF2-40B4-BE49-F238E27FC236}">
                      <a16:creationId xmlns:a16="http://schemas.microsoft.com/office/drawing/2014/main" id="{AC2A2C61-2D97-4D5B-B4D4-1BAF44D9D01C}"/>
                    </a:ext>
                  </a:extLst>
                </p:cNvPr>
                <p:cNvPicPr/>
                <p:nvPr/>
              </p:nvPicPr>
              <p:blipFill>
                <a:blip r:embed="rId314"/>
                <a:stretch>
                  <a:fillRect/>
                </a:stretch>
              </p:blipFill>
              <p:spPr>
                <a:xfrm>
                  <a:off x="9104757" y="4030725"/>
                  <a:ext cx="2224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8" name="Freihand 177">
                  <a:extLst>
                    <a:ext uri="{FF2B5EF4-FFF2-40B4-BE49-F238E27FC236}">
                      <a16:creationId xmlns:a16="http://schemas.microsoft.com/office/drawing/2014/main" id="{528FA954-F001-424C-8CF5-F6ABCE54505A}"/>
                    </a:ext>
                  </a:extLst>
                </p14:cNvPr>
                <p14:cNvContentPartPr/>
                <p14:nvPr/>
              </p14:nvContentPartPr>
              <p14:xfrm>
                <a:off x="9557637" y="4009485"/>
                <a:ext cx="235800" cy="83880"/>
              </p14:xfrm>
            </p:contentPart>
          </mc:Choice>
          <mc:Fallback>
            <p:pic>
              <p:nvPicPr>
                <p:cNvPr id="178" name="Freihand 177">
                  <a:extLst>
                    <a:ext uri="{FF2B5EF4-FFF2-40B4-BE49-F238E27FC236}">
                      <a16:creationId xmlns:a16="http://schemas.microsoft.com/office/drawing/2014/main" id="{528FA954-F001-424C-8CF5-F6ABCE54505A}"/>
                    </a:ext>
                  </a:extLst>
                </p:cNvPr>
                <p:cNvPicPr/>
                <p:nvPr/>
              </p:nvPicPr>
              <p:blipFill>
                <a:blip r:embed="rId316"/>
                <a:stretch>
                  <a:fillRect/>
                </a:stretch>
              </p:blipFill>
              <p:spPr>
                <a:xfrm>
                  <a:off x="9553317" y="4005165"/>
                  <a:ext cx="244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9" name="Freihand 178">
                  <a:extLst>
                    <a:ext uri="{FF2B5EF4-FFF2-40B4-BE49-F238E27FC236}">
                      <a16:creationId xmlns:a16="http://schemas.microsoft.com/office/drawing/2014/main" id="{08A2B010-248A-4F41-B49C-3733FB75C302}"/>
                    </a:ext>
                  </a:extLst>
                </p14:cNvPr>
                <p14:cNvContentPartPr/>
                <p14:nvPr/>
              </p14:nvContentPartPr>
              <p14:xfrm>
                <a:off x="9828357" y="4003365"/>
                <a:ext cx="101520" cy="175320"/>
              </p14:xfrm>
            </p:contentPart>
          </mc:Choice>
          <mc:Fallback>
            <p:pic>
              <p:nvPicPr>
                <p:cNvPr id="179" name="Freihand 178">
                  <a:extLst>
                    <a:ext uri="{FF2B5EF4-FFF2-40B4-BE49-F238E27FC236}">
                      <a16:creationId xmlns:a16="http://schemas.microsoft.com/office/drawing/2014/main" id="{08A2B010-248A-4F41-B49C-3733FB75C302}"/>
                    </a:ext>
                  </a:extLst>
                </p:cNvPr>
                <p:cNvPicPr/>
                <p:nvPr/>
              </p:nvPicPr>
              <p:blipFill>
                <a:blip r:embed="rId318"/>
                <a:stretch>
                  <a:fillRect/>
                </a:stretch>
              </p:blipFill>
              <p:spPr>
                <a:xfrm>
                  <a:off x="9824037" y="3999045"/>
                  <a:ext cx="110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0" name="Freihand 179">
                  <a:extLst>
                    <a:ext uri="{FF2B5EF4-FFF2-40B4-BE49-F238E27FC236}">
                      <a16:creationId xmlns:a16="http://schemas.microsoft.com/office/drawing/2014/main" id="{9BD2A724-A318-4F9A-9D90-59D033121A2B}"/>
                    </a:ext>
                  </a:extLst>
                </p14:cNvPr>
                <p14:cNvContentPartPr/>
                <p14:nvPr/>
              </p14:nvContentPartPr>
              <p14:xfrm>
                <a:off x="9965157" y="3999045"/>
                <a:ext cx="139320" cy="54360"/>
              </p14:xfrm>
            </p:contentPart>
          </mc:Choice>
          <mc:Fallback>
            <p:pic>
              <p:nvPicPr>
                <p:cNvPr id="180" name="Freihand 179">
                  <a:extLst>
                    <a:ext uri="{FF2B5EF4-FFF2-40B4-BE49-F238E27FC236}">
                      <a16:creationId xmlns:a16="http://schemas.microsoft.com/office/drawing/2014/main" id="{9BD2A724-A318-4F9A-9D90-59D033121A2B}"/>
                    </a:ext>
                  </a:extLst>
                </p:cNvPr>
                <p:cNvPicPr/>
                <p:nvPr/>
              </p:nvPicPr>
              <p:blipFill>
                <a:blip r:embed="rId320"/>
                <a:stretch>
                  <a:fillRect/>
                </a:stretch>
              </p:blipFill>
              <p:spPr>
                <a:xfrm>
                  <a:off x="9960837" y="3994725"/>
                  <a:ext cx="1479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1" name="Freihand 180">
                  <a:extLst>
                    <a:ext uri="{FF2B5EF4-FFF2-40B4-BE49-F238E27FC236}">
                      <a16:creationId xmlns:a16="http://schemas.microsoft.com/office/drawing/2014/main" id="{D3F3F226-BCB9-49BD-B148-92D30A36D6AD}"/>
                    </a:ext>
                  </a:extLst>
                </p14:cNvPr>
                <p14:cNvContentPartPr/>
                <p14:nvPr/>
              </p14:nvContentPartPr>
              <p14:xfrm>
                <a:off x="10117077" y="3966285"/>
                <a:ext cx="223200" cy="75600"/>
              </p14:xfrm>
            </p:contentPart>
          </mc:Choice>
          <mc:Fallback>
            <p:pic>
              <p:nvPicPr>
                <p:cNvPr id="181" name="Freihand 180">
                  <a:extLst>
                    <a:ext uri="{FF2B5EF4-FFF2-40B4-BE49-F238E27FC236}">
                      <a16:creationId xmlns:a16="http://schemas.microsoft.com/office/drawing/2014/main" id="{D3F3F226-BCB9-49BD-B148-92D30A36D6AD}"/>
                    </a:ext>
                  </a:extLst>
                </p:cNvPr>
                <p:cNvPicPr/>
                <p:nvPr/>
              </p:nvPicPr>
              <p:blipFill>
                <a:blip r:embed="rId322"/>
                <a:stretch>
                  <a:fillRect/>
                </a:stretch>
              </p:blipFill>
              <p:spPr>
                <a:xfrm>
                  <a:off x="10112757" y="3961965"/>
                  <a:ext cx="231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2" name="Freihand 181">
                  <a:extLst>
                    <a:ext uri="{FF2B5EF4-FFF2-40B4-BE49-F238E27FC236}">
                      <a16:creationId xmlns:a16="http://schemas.microsoft.com/office/drawing/2014/main" id="{EF0E5B79-F1FF-495D-8060-CA147D1A50D3}"/>
                    </a:ext>
                  </a:extLst>
                </p14:cNvPr>
                <p14:cNvContentPartPr/>
                <p14:nvPr/>
              </p14:nvContentPartPr>
              <p14:xfrm>
                <a:off x="10363317" y="3886365"/>
                <a:ext cx="24840" cy="164160"/>
              </p14:xfrm>
            </p:contentPart>
          </mc:Choice>
          <mc:Fallback>
            <p:pic>
              <p:nvPicPr>
                <p:cNvPr id="182" name="Freihand 181">
                  <a:extLst>
                    <a:ext uri="{FF2B5EF4-FFF2-40B4-BE49-F238E27FC236}">
                      <a16:creationId xmlns:a16="http://schemas.microsoft.com/office/drawing/2014/main" id="{EF0E5B79-F1FF-495D-8060-CA147D1A50D3}"/>
                    </a:ext>
                  </a:extLst>
                </p:cNvPr>
                <p:cNvPicPr/>
                <p:nvPr/>
              </p:nvPicPr>
              <p:blipFill>
                <a:blip r:embed="rId324"/>
                <a:stretch>
                  <a:fillRect/>
                </a:stretch>
              </p:blipFill>
              <p:spPr>
                <a:xfrm>
                  <a:off x="10358997" y="3882045"/>
                  <a:ext cx="33480" cy="172800"/>
                </a:xfrm>
                <a:prstGeom prst="rect">
                  <a:avLst/>
                </a:prstGeom>
              </p:spPr>
            </p:pic>
          </mc:Fallback>
        </mc:AlternateContent>
      </p:grpSp>
    </p:spTree>
    <p:extLst>
      <p:ext uri="{BB962C8B-B14F-4D97-AF65-F5344CB8AC3E}">
        <p14:creationId xmlns:p14="http://schemas.microsoft.com/office/powerpoint/2010/main" val="27435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8" name="Grafik 7" descr="Eurosystem cumulative net asset purchases from 2015-2018, broken down by purchase programme type. Reinvestments from 2019.">
            <a:extLst>
              <a:ext uri="{FF2B5EF4-FFF2-40B4-BE49-F238E27FC236}">
                <a16:creationId xmlns:a16="http://schemas.microsoft.com/office/drawing/2014/main" id="{7C52D8CB-F453-4E94-A356-CA84CD0D6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94" y="849122"/>
            <a:ext cx="8432576" cy="500443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23B8599E-B477-4472-B410-2DE1DEC84192}"/>
                  </a:ext>
                </a:extLst>
              </p14:cNvPr>
              <p14:cNvContentPartPr/>
              <p14:nvPr/>
            </p14:nvContentPartPr>
            <p14:xfrm>
              <a:off x="2253957" y="5848365"/>
              <a:ext cx="812880" cy="50400"/>
            </p14:xfrm>
          </p:contentPart>
        </mc:Choice>
        <mc:Fallback>
          <p:pic>
            <p:nvPicPr>
              <p:cNvPr id="2" name="Freihand 1">
                <a:extLst>
                  <a:ext uri="{FF2B5EF4-FFF2-40B4-BE49-F238E27FC236}">
                    <a16:creationId xmlns:a16="http://schemas.microsoft.com/office/drawing/2014/main" id="{23B8599E-B477-4472-B410-2DE1DEC84192}"/>
                  </a:ext>
                </a:extLst>
              </p:cNvPr>
              <p:cNvPicPr/>
              <p:nvPr/>
            </p:nvPicPr>
            <p:blipFill>
              <a:blip r:embed="rId6"/>
              <a:stretch>
                <a:fillRect/>
              </a:stretch>
            </p:blipFill>
            <p:spPr>
              <a:xfrm>
                <a:off x="2249637" y="5844045"/>
                <a:ext cx="8215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EB81D1C2-3D49-4C85-8325-5EB18840C751}"/>
                  </a:ext>
                </a:extLst>
              </p14:cNvPr>
              <p14:cNvContentPartPr/>
              <p14:nvPr/>
            </p14:nvContentPartPr>
            <p14:xfrm>
              <a:off x="3426117" y="5782125"/>
              <a:ext cx="2916000" cy="68040"/>
            </p14:xfrm>
          </p:contentPart>
        </mc:Choice>
        <mc:Fallback>
          <p:pic>
            <p:nvPicPr>
              <p:cNvPr id="3" name="Freihand 2">
                <a:extLst>
                  <a:ext uri="{FF2B5EF4-FFF2-40B4-BE49-F238E27FC236}">
                    <a16:creationId xmlns:a16="http://schemas.microsoft.com/office/drawing/2014/main" id="{EB81D1C2-3D49-4C85-8325-5EB18840C751}"/>
                  </a:ext>
                </a:extLst>
              </p:cNvPr>
              <p:cNvPicPr/>
              <p:nvPr/>
            </p:nvPicPr>
            <p:blipFill>
              <a:blip r:embed="rId8"/>
              <a:stretch>
                <a:fillRect/>
              </a:stretch>
            </p:blipFill>
            <p:spPr>
              <a:xfrm>
                <a:off x="3421797" y="5777805"/>
                <a:ext cx="2924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D75EB4FF-1857-4F99-98CE-A74E8EE50419}"/>
                  </a:ext>
                </a:extLst>
              </p14:cNvPr>
              <p14:cNvContentPartPr/>
              <p14:nvPr/>
            </p14:nvContentPartPr>
            <p14:xfrm>
              <a:off x="8697237" y="1823205"/>
              <a:ext cx="23760" cy="3960"/>
            </p14:xfrm>
          </p:contentPart>
        </mc:Choice>
        <mc:Fallback>
          <p:pic>
            <p:nvPicPr>
              <p:cNvPr id="4" name="Freihand 3">
                <a:extLst>
                  <a:ext uri="{FF2B5EF4-FFF2-40B4-BE49-F238E27FC236}">
                    <a16:creationId xmlns:a16="http://schemas.microsoft.com/office/drawing/2014/main" id="{D75EB4FF-1857-4F99-98CE-A74E8EE50419}"/>
                  </a:ext>
                </a:extLst>
              </p:cNvPr>
              <p:cNvPicPr/>
              <p:nvPr/>
            </p:nvPicPr>
            <p:blipFill>
              <a:blip r:embed="rId10"/>
              <a:stretch>
                <a:fillRect/>
              </a:stretch>
            </p:blipFill>
            <p:spPr>
              <a:xfrm>
                <a:off x="8692917" y="1818885"/>
                <a:ext cx="324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 name="Freihand 27">
                <a:extLst>
                  <a:ext uri="{FF2B5EF4-FFF2-40B4-BE49-F238E27FC236}">
                    <a16:creationId xmlns:a16="http://schemas.microsoft.com/office/drawing/2014/main" id="{3EC4A619-9648-4314-B968-2CE629C36E50}"/>
                  </a:ext>
                </a:extLst>
              </p14:cNvPr>
              <p14:cNvContentPartPr/>
              <p14:nvPr/>
            </p14:nvContentPartPr>
            <p14:xfrm>
              <a:off x="9769317" y="1133445"/>
              <a:ext cx="1526400" cy="687600"/>
            </p14:xfrm>
          </p:contentPart>
        </mc:Choice>
        <mc:Fallback>
          <p:pic>
            <p:nvPicPr>
              <p:cNvPr id="28" name="Freihand 27">
                <a:extLst>
                  <a:ext uri="{FF2B5EF4-FFF2-40B4-BE49-F238E27FC236}">
                    <a16:creationId xmlns:a16="http://schemas.microsoft.com/office/drawing/2014/main" id="{3EC4A619-9648-4314-B968-2CE629C36E50}"/>
                  </a:ext>
                </a:extLst>
              </p:cNvPr>
              <p:cNvPicPr/>
              <p:nvPr/>
            </p:nvPicPr>
            <p:blipFill>
              <a:blip r:embed="rId12"/>
              <a:stretch>
                <a:fillRect/>
              </a:stretch>
            </p:blipFill>
            <p:spPr>
              <a:xfrm>
                <a:off x="9764997" y="1129125"/>
                <a:ext cx="1535040" cy="696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 name="Freihand 29">
                <a:extLst>
                  <a:ext uri="{FF2B5EF4-FFF2-40B4-BE49-F238E27FC236}">
                    <a16:creationId xmlns:a16="http://schemas.microsoft.com/office/drawing/2014/main" id="{49B806FB-BD4F-450D-9207-9C91C5F59529}"/>
                  </a:ext>
                </a:extLst>
              </p14:cNvPr>
              <p14:cNvContentPartPr/>
              <p14:nvPr/>
            </p14:nvContentPartPr>
            <p14:xfrm>
              <a:off x="8533797" y="819885"/>
              <a:ext cx="2710800" cy="1325160"/>
            </p14:xfrm>
          </p:contentPart>
        </mc:Choice>
        <mc:Fallback>
          <p:pic>
            <p:nvPicPr>
              <p:cNvPr id="30" name="Freihand 29">
                <a:extLst>
                  <a:ext uri="{FF2B5EF4-FFF2-40B4-BE49-F238E27FC236}">
                    <a16:creationId xmlns:a16="http://schemas.microsoft.com/office/drawing/2014/main" id="{49B806FB-BD4F-450D-9207-9C91C5F59529}"/>
                  </a:ext>
                </a:extLst>
              </p:cNvPr>
              <p:cNvPicPr/>
              <p:nvPr/>
            </p:nvPicPr>
            <p:blipFill>
              <a:blip r:embed="rId14"/>
              <a:stretch>
                <a:fillRect/>
              </a:stretch>
            </p:blipFill>
            <p:spPr>
              <a:xfrm>
                <a:off x="8529477" y="815565"/>
                <a:ext cx="2719440" cy="1333800"/>
              </a:xfrm>
              <a:prstGeom prst="rect">
                <a:avLst/>
              </a:prstGeom>
            </p:spPr>
          </p:pic>
        </mc:Fallback>
      </mc:AlternateContent>
      <p:grpSp>
        <p:nvGrpSpPr>
          <p:cNvPr id="192" name="Gruppieren 191">
            <a:extLst>
              <a:ext uri="{FF2B5EF4-FFF2-40B4-BE49-F238E27FC236}">
                <a16:creationId xmlns:a16="http://schemas.microsoft.com/office/drawing/2014/main" id="{2E62D1BF-9BD4-4058-9AAF-276BA334468F}"/>
              </a:ext>
            </a:extLst>
          </p:cNvPr>
          <p:cNvGrpSpPr/>
          <p:nvPr/>
        </p:nvGrpSpPr>
        <p:grpSpPr>
          <a:xfrm>
            <a:off x="3613677" y="930045"/>
            <a:ext cx="8466120" cy="5929560"/>
            <a:chOff x="3613677" y="930045"/>
            <a:chExt cx="8466120" cy="5929560"/>
          </a:xfrm>
        </p:grpSpPr>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32F8C4B3-B710-455F-9F23-A5DF8B1FFAF3}"/>
                    </a:ext>
                  </a:extLst>
                </p14:cNvPr>
                <p14:cNvContentPartPr/>
                <p14:nvPr/>
              </p14:nvContentPartPr>
              <p14:xfrm>
                <a:off x="3613677" y="1776405"/>
                <a:ext cx="4900320" cy="140760"/>
              </p14:xfrm>
            </p:contentPart>
          </mc:Choice>
          <mc:Fallback>
            <p:pic>
              <p:nvPicPr>
                <p:cNvPr id="5" name="Freihand 4">
                  <a:extLst>
                    <a:ext uri="{FF2B5EF4-FFF2-40B4-BE49-F238E27FC236}">
                      <a16:creationId xmlns:a16="http://schemas.microsoft.com/office/drawing/2014/main" id="{32F8C4B3-B710-455F-9F23-A5DF8B1FFAF3}"/>
                    </a:ext>
                  </a:extLst>
                </p:cNvPr>
                <p:cNvPicPr/>
                <p:nvPr/>
              </p:nvPicPr>
              <p:blipFill>
                <a:blip r:embed="rId16"/>
                <a:stretch>
                  <a:fillRect/>
                </a:stretch>
              </p:blipFill>
              <p:spPr>
                <a:xfrm>
                  <a:off x="3609357" y="1772085"/>
                  <a:ext cx="4908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13C35FF2-415C-4589-8196-DE9BCC4D86F6}"/>
                    </a:ext>
                  </a:extLst>
                </p14:cNvPr>
                <p14:cNvContentPartPr/>
                <p14:nvPr/>
              </p14:nvContentPartPr>
              <p14:xfrm>
                <a:off x="8801997" y="1598205"/>
                <a:ext cx="105120" cy="191520"/>
              </p14:xfrm>
            </p:contentPart>
          </mc:Choice>
          <mc:Fallback>
            <p:pic>
              <p:nvPicPr>
                <p:cNvPr id="9" name="Freihand 8">
                  <a:extLst>
                    <a:ext uri="{FF2B5EF4-FFF2-40B4-BE49-F238E27FC236}">
                      <a16:creationId xmlns:a16="http://schemas.microsoft.com/office/drawing/2014/main" id="{13C35FF2-415C-4589-8196-DE9BCC4D86F6}"/>
                    </a:ext>
                  </a:extLst>
                </p:cNvPr>
                <p:cNvPicPr/>
                <p:nvPr/>
              </p:nvPicPr>
              <p:blipFill>
                <a:blip r:embed="rId18"/>
                <a:stretch>
                  <a:fillRect/>
                </a:stretch>
              </p:blipFill>
              <p:spPr>
                <a:xfrm>
                  <a:off x="8797677" y="1593885"/>
                  <a:ext cx="113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F5BF9E4A-8532-4738-B307-50D10D25CD94}"/>
                    </a:ext>
                  </a:extLst>
                </p14:cNvPr>
                <p14:cNvContentPartPr/>
                <p14:nvPr/>
              </p14:nvContentPartPr>
              <p14:xfrm>
                <a:off x="8942037" y="1597845"/>
                <a:ext cx="238320" cy="124920"/>
              </p14:xfrm>
            </p:contentPart>
          </mc:Choice>
          <mc:Fallback>
            <p:pic>
              <p:nvPicPr>
                <p:cNvPr id="10" name="Freihand 9">
                  <a:extLst>
                    <a:ext uri="{FF2B5EF4-FFF2-40B4-BE49-F238E27FC236}">
                      <a16:creationId xmlns:a16="http://schemas.microsoft.com/office/drawing/2014/main" id="{F5BF9E4A-8532-4738-B307-50D10D25CD94}"/>
                    </a:ext>
                  </a:extLst>
                </p:cNvPr>
                <p:cNvPicPr/>
                <p:nvPr/>
              </p:nvPicPr>
              <p:blipFill>
                <a:blip r:embed="rId20"/>
                <a:stretch>
                  <a:fillRect/>
                </a:stretch>
              </p:blipFill>
              <p:spPr>
                <a:xfrm>
                  <a:off x="8937717" y="1593525"/>
                  <a:ext cx="246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48CCB863-1AEB-4631-A117-B1D4935198CF}"/>
                    </a:ext>
                  </a:extLst>
                </p14:cNvPr>
                <p14:cNvContentPartPr/>
                <p14:nvPr/>
              </p14:nvContentPartPr>
              <p14:xfrm>
                <a:off x="9158397" y="1494165"/>
                <a:ext cx="173520" cy="307800"/>
              </p14:xfrm>
            </p:contentPart>
          </mc:Choice>
          <mc:Fallback>
            <p:pic>
              <p:nvPicPr>
                <p:cNvPr id="11" name="Freihand 10">
                  <a:extLst>
                    <a:ext uri="{FF2B5EF4-FFF2-40B4-BE49-F238E27FC236}">
                      <a16:creationId xmlns:a16="http://schemas.microsoft.com/office/drawing/2014/main" id="{48CCB863-1AEB-4631-A117-B1D4935198CF}"/>
                    </a:ext>
                  </a:extLst>
                </p:cNvPr>
                <p:cNvPicPr/>
                <p:nvPr/>
              </p:nvPicPr>
              <p:blipFill>
                <a:blip r:embed="rId22"/>
                <a:stretch>
                  <a:fillRect/>
                </a:stretch>
              </p:blipFill>
              <p:spPr>
                <a:xfrm>
                  <a:off x="9154077" y="1489845"/>
                  <a:ext cx="1821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E5721398-9C6B-4029-8D99-24D6920BD766}"/>
                    </a:ext>
                  </a:extLst>
                </p14:cNvPr>
                <p14:cNvContentPartPr/>
                <p14:nvPr/>
              </p14:nvContentPartPr>
              <p14:xfrm>
                <a:off x="9368637" y="1467885"/>
                <a:ext cx="202320" cy="315360"/>
              </p14:xfrm>
            </p:contentPart>
          </mc:Choice>
          <mc:Fallback>
            <p:pic>
              <p:nvPicPr>
                <p:cNvPr id="12" name="Freihand 11">
                  <a:extLst>
                    <a:ext uri="{FF2B5EF4-FFF2-40B4-BE49-F238E27FC236}">
                      <a16:creationId xmlns:a16="http://schemas.microsoft.com/office/drawing/2014/main" id="{E5721398-9C6B-4029-8D99-24D6920BD766}"/>
                    </a:ext>
                  </a:extLst>
                </p:cNvPr>
                <p:cNvPicPr/>
                <p:nvPr/>
              </p:nvPicPr>
              <p:blipFill>
                <a:blip r:embed="rId24"/>
                <a:stretch>
                  <a:fillRect/>
                </a:stretch>
              </p:blipFill>
              <p:spPr>
                <a:xfrm>
                  <a:off x="9364317" y="1463565"/>
                  <a:ext cx="21096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82D012F1-A7A3-4363-B61F-F5F516319084}"/>
                    </a:ext>
                  </a:extLst>
                </p14:cNvPr>
                <p14:cNvContentPartPr/>
                <p14:nvPr/>
              </p14:nvContentPartPr>
              <p14:xfrm>
                <a:off x="9730077" y="1335765"/>
                <a:ext cx="195480" cy="188280"/>
              </p14:xfrm>
            </p:contentPart>
          </mc:Choice>
          <mc:Fallback>
            <p:pic>
              <p:nvPicPr>
                <p:cNvPr id="16" name="Freihand 15">
                  <a:extLst>
                    <a:ext uri="{FF2B5EF4-FFF2-40B4-BE49-F238E27FC236}">
                      <a16:creationId xmlns:a16="http://schemas.microsoft.com/office/drawing/2014/main" id="{82D012F1-A7A3-4363-B61F-F5F516319084}"/>
                    </a:ext>
                  </a:extLst>
                </p:cNvPr>
                <p:cNvPicPr/>
                <p:nvPr/>
              </p:nvPicPr>
              <p:blipFill>
                <a:blip r:embed="rId26"/>
                <a:stretch>
                  <a:fillRect/>
                </a:stretch>
              </p:blipFill>
              <p:spPr>
                <a:xfrm>
                  <a:off x="9725757" y="1331445"/>
                  <a:ext cx="204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4B88A8C9-C3F9-47FC-BB91-A0AC7DA9A9D6}"/>
                    </a:ext>
                  </a:extLst>
                </p14:cNvPr>
                <p14:cNvContentPartPr/>
                <p14:nvPr/>
              </p14:nvContentPartPr>
              <p14:xfrm>
                <a:off x="10058037" y="1263405"/>
                <a:ext cx="15480" cy="41400"/>
              </p14:xfrm>
            </p:contentPart>
          </mc:Choice>
          <mc:Fallback>
            <p:pic>
              <p:nvPicPr>
                <p:cNvPr id="18" name="Freihand 17">
                  <a:extLst>
                    <a:ext uri="{FF2B5EF4-FFF2-40B4-BE49-F238E27FC236}">
                      <a16:creationId xmlns:a16="http://schemas.microsoft.com/office/drawing/2014/main" id="{4B88A8C9-C3F9-47FC-BB91-A0AC7DA9A9D6}"/>
                    </a:ext>
                  </a:extLst>
                </p:cNvPr>
                <p:cNvPicPr/>
                <p:nvPr/>
              </p:nvPicPr>
              <p:blipFill>
                <a:blip r:embed="rId28"/>
                <a:stretch>
                  <a:fillRect/>
                </a:stretch>
              </p:blipFill>
              <p:spPr>
                <a:xfrm>
                  <a:off x="10053717" y="1259085"/>
                  <a:ext cx="241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E3E75784-D859-4FDA-8ADA-69DDA813A64F}"/>
                    </a:ext>
                  </a:extLst>
                </p14:cNvPr>
                <p14:cNvContentPartPr/>
                <p14:nvPr/>
              </p14:nvContentPartPr>
              <p14:xfrm>
                <a:off x="10088637" y="1220565"/>
                <a:ext cx="39600" cy="185400"/>
              </p14:xfrm>
            </p:contentPart>
          </mc:Choice>
          <mc:Fallback>
            <p:pic>
              <p:nvPicPr>
                <p:cNvPr id="19" name="Freihand 18">
                  <a:extLst>
                    <a:ext uri="{FF2B5EF4-FFF2-40B4-BE49-F238E27FC236}">
                      <a16:creationId xmlns:a16="http://schemas.microsoft.com/office/drawing/2014/main" id="{E3E75784-D859-4FDA-8ADA-69DDA813A64F}"/>
                    </a:ext>
                  </a:extLst>
                </p:cNvPr>
                <p:cNvPicPr/>
                <p:nvPr/>
              </p:nvPicPr>
              <p:blipFill>
                <a:blip r:embed="rId30"/>
                <a:stretch>
                  <a:fillRect/>
                </a:stretch>
              </p:blipFill>
              <p:spPr>
                <a:xfrm>
                  <a:off x="10084317" y="1216245"/>
                  <a:ext cx="482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7BD0853E-3C8C-4B20-AFEA-93C60C1C25BC}"/>
                    </a:ext>
                  </a:extLst>
                </p14:cNvPr>
                <p14:cNvContentPartPr/>
                <p14:nvPr/>
              </p14:nvContentPartPr>
              <p14:xfrm>
                <a:off x="9951837" y="1160805"/>
                <a:ext cx="195840" cy="93960"/>
              </p14:xfrm>
            </p:contentPart>
          </mc:Choice>
          <mc:Fallback>
            <p:pic>
              <p:nvPicPr>
                <p:cNvPr id="20" name="Freihand 19">
                  <a:extLst>
                    <a:ext uri="{FF2B5EF4-FFF2-40B4-BE49-F238E27FC236}">
                      <a16:creationId xmlns:a16="http://schemas.microsoft.com/office/drawing/2014/main" id="{7BD0853E-3C8C-4B20-AFEA-93C60C1C25BC}"/>
                    </a:ext>
                  </a:extLst>
                </p:cNvPr>
                <p:cNvPicPr/>
                <p:nvPr/>
              </p:nvPicPr>
              <p:blipFill>
                <a:blip r:embed="rId32"/>
                <a:stretch>
                  <a:fillRect/>
                </a:stretch>
              </p:blipFill>
              <p:spPr>
                <a:xfrm>
                  <a:off x="9947517" y="1156485"/>
                  <a:ext cx="204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F332A2E1-6CFF-4F7B-BD2F-B74EEF502D76}"/>
                    </a:ext>
                  </a:extLst>
                </p14:cNvPr>
                <p14:cNvContentPartPr/>
                <p14:nvPr/>
              </p14:nvContentPartPr>
              <p14:xfrm>
                <a:off x="10184757" y="1269165"/>
                <a:ext cx="99720" cy="118080"/>
              </p14:xfrm>
            </p:contentPart>
          </mc:Choice>
          <mc:Fallback>
            <p:pic>
              <p:nvPicPr>
                <p:cNvPr id="21" name="Freihand 20">
                  <a:extLst>
                    <a:ext uri="{FF2B5EF4-FFF2-40B4-BE49-F238E27FC236}">
                      <a16:creationId xmlns:a16="http://schemas.microsoft.com/office/drawing/2014/main" id="{F332A2E1-6CFF-4F7B-BD2F-B74EEF502D76}"/>
                    </a:ext>
                  </a:extLst>
                </p:cNvPr>
                <p:cNvPicPr/>
                <p:nvPr/>
              </p:nvPicPr>
              <p:blipFill>
                <a:blip r:embed="rId34"/>
                <a:stretch>
                  <a:fillRect/>
                </a:stretch>
              </p:blipFill>
              <p:spPr>
                <a:xfrm>
                  <a:off x="10180437" y="1264845"/>
                  <a:ext cx="108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98CEE531-2FD5-47B4-A386-B6B7FE0B762F}"/>
                    </a:ext>
                  </a:extLst>
                </p14:cNvPr>
                <p14:cNvContentPartPr/>
                <p14:nvPr/>
              </p14:nvContentPartPr>
              <p14:xfrm>
                <a:off x="10317237" y="1097445"/>
                <a:ext cx="126000" cy="200160"/>
              </p14:xfrm>
            </p:contentPart>
          </mc:Choice>
          <mc:Fallback>
            <p:pic>
              <p:nvPicPr>
                <p:cNvPr id="22" name="Freihand 21">
                  <a:extLst>
                    <a:ext uri="{FF2B5EF4-FFF2-40B4-BE49-F238E27FC236}">
                      <a16:creationId xmlns:a16="http://schemas.microsoft.com/office/drawing/2014/main" id="{98CEE531-2FD5-47B4-A386-B6B7FE0B762F}"/>
                    </a:ext>
                  </a:extLst>
                </p:cNvPr>
                <p:cNvPicPr/>
                <p:nvPr/>
              </p:nvPicPr>
              <p:blipFill>
                <a:blip r:embed="rId36"/>
                <a:stretch>
                  <a:fillRect/>
                </a:stretch>
              </p:blipFill>
              <p:spPr>
                <a:xfrm>
                  <a:off x="10312917" y="1093125"/>
                  <a:ext cx="1346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8473ABDE-DCCF-404C-A9B2-19CF529D7D29}"/>
                    </a:ext>
                  </a:extLst>
                </p14:cNvPr>
                <p14:cNvContentPartPr/>
                <p14:nvPr/>
              </p14:nvContentPartPr>
              <p14:xfrm>
                <a:off x="10268277" y="1034445"/>
                <a:ext cx="21960" cy="9720"/>
              </p14:xfrm>
            </p:contentPart>
          </mc:Choice>
          <mc:Fallback>
            <p:pic>
              <p:nvPicPr>
                <p:cNvPr id="23" name="Freihand 22">
                  <a:extLst>
                    <a:ext uri="{FF2B5EF4-FFF2-40B4-BE49-F238E27FC236}">
                      <a16:creationId xmlns:a16="http://schemas.microsoft.com/office/drawing/2014/main" id="{8473ABDE-DCCF-404C-A9B2-19CF529D7D29}"/>
                    </a:ext>
                  </a:extLst>
                </p:cNvPr>
                <p:cNvPicPr/>
                <p:nvPr/>
              </p:nvPicPr>
              <p:blipFill>
                <a:blip r:embed="rId38"/>
                <a:stretch>
                  <a:fillRect/>
                </a:stretch>
              </p:blipFill>
              <p:spPr>
                <a:xfrm>
                  <a:off x="10263957" y="1030125"/>
                  <a:ext cx="306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FD880328-9FFD-4DDC-B61B-B76E4B8CC9C5}"/>
                    </a:ext>
                  </a:extLst>
                </p14:cNvPr>
                <p14:cNvContentPartPr/>
                <p14:nvPr/>
              </p14:nvContentPartPr>
              <p14:xfrm>
                <a:off x="10618557" y="1051725"/>
                <a:ext cx="181440" cy="155880"/>
              </p14:xfrm>
            </p:contentPart>
          </mc:Choice>
          <mc:Fallback>
            <p:pic>
              <p:nvPicPr>
                <p:cNvPr id="24" name="Freihand 23">
                  <a:extLst>
                    <a:ext uri="{FF2B5EF4-FFF2-40B4-BE49-F238E27FC236}">
                      <a16:creationId xmlns:a16="http://schemas.microsoft.com/office/drawing/2014/main" id="{FD880328-9FFD-4DDC-B61B-B76E4B8CC9C5}"/>
                    </a:ext>
                  </a:extLst>
                </p:cNvPr>
                <p:cNvPicPr/>
                <p:nvPr/>
              </p:nvPicPr>
              <p:blipFill>
                <a:blip r:embed="rId40"/>
                <a:stretch>
                  <a:fillRect/>
                </a:stretch>
              </p:blipFill>
              <p:spPr>
                <a:xfrm>
                  <a:off x="10614237" y="1047405"/>
                  <a:ext cx="190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45276CCD-C0AC-4E74-B9FA-3D077C294687}"/>
                    </a:ext>
                  </a:extLst>
                </p14:cNvPr>
                <p14:cNvContentPartPr/>
                <p14:nvPr/>
              </p14:nvContentPartPr>
              <p14:xfrm>
                <a:off x="10576797" y="1080165"/>
                <a:ext cx="183600" cy="71640"/>
              </p14:xfrm>
            </p:contentPart>
          </mc:Choice>
          <mc:Fallback>
            <p:pic>
              <p:nvPicPr>
                <p:cNvPr id="25" name="Freihand 24">
                  <a:extLst>
                    <a:ext uri="{FF2B5EF4-FFF2-40B4-BE49-F238E27FC236}">
                      <a16:creationId xmlns:a16="http://schemas.microsoft.com/office/drawing/2014/main" id="{45276CCD-C0AC-4E74-B9FA-3D077C294687}"/>
                    </a:ext>
                  </a:extLst>
                </p:cNvPr>
                <p:cNvPicPr/>
                <p:nvPr/>
              </p:nvPicPr>
              <p:blipFill>
                <a:blip r:embed="rId42"/>
                <a:stretch>
                  <a:fillRect/>
                </a:stretch>
              </p:blipFill>
              <p:spPr>
                <a:xfrm>
                  <a:off x="10572477" y="1075845"/>
                  <a:ext cx="192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2386B0E3-5686-4B11-8457-45A713C3B489}"/>
                    </a:ext>
                  </a:extLst>
                </p14:cNvPr>
                <p14:cNvContentPartPr/>
                <p14:nvPr/>
              </p14:nvContentPartPr>
              <p14:xfrm>
                <a:off x="10563477" y="1125885"/>
                <a:ext cx="178200" cy="56880"/>
              </p14:xfrm>
            </p:contentPart>
          </mc:Choice>
          <mc:Fallback>
            <p:pic>
              <p:nvPicPr>
                <p:cNvPr id="26" name="Freihand 25">
                  <a:extLst>
                    <a:ext uri="{FF2B5EF4-FFF2-40B4-BE49-F238E27FC236}">
                      <a16:creationId xmlns:a16="http://schemas.microsoft.com/office/drawing/2014/main" id="{2386B0E3-5686-4B11-8457-45A713C3B489}"/>
                    </a:ext>
                  </a:extLst>
                </p:cNvPr>
                <p:cNvPicPr/>
                <p:nvPr/>
              </p:nvPicPr>
              <p:blipFill>
                <a:blip r:embed="rId44"/>
                <a:stretch>
                  <a:fillRect/>
                </a:stretch>
              </p:blipFill>
              <p:spPr>
                <a:xfrm>
                  <a:off x="10559157" y="1121565"/>
                  <a:ext cx="1868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87A446F4-7F8E-4177-936F-B34227538DB9}"/>
                    </a:ext>
                  </a:extLst>
                </p14:cNvPr>
                <p14:cNvContentPartPr/>
                <p14:nvPr/>
              </p14:nvContentPartPr>
              <p14:xfrm>
                <a:off x="9610917" y="2338365"/>
                <a:ext cx="197640" cy="286560"/>
              </p14:xfrm>
            </p:contentPart>
          </mc:Choice>
          <mc:Fallback>
            <p:pic>
              <p:nvPicPr>
                <p:cNvPr id="32" name="Freihand 31">
                  <a:extLst>
                    <a:ext uri="{FF2B5EF4-FFF2-40B4-BE49-F238E27FC236}">
                      <a16:creationId xmlns:a16="http://schemas.microsoft.com/office/drawing/2014/main" id="{87A446F4-7F8E-4177-936F-B34227538DB9}"/>
                    </a:ext>
                  </a:extLst>
                </p:cNvPr>
                <p:cNvPicPr/>
                <p:nvPr/>
              </p:nvPicPr>
              <p:blipFill>
                <a:blip r:embed="rId46"/>
                <a:stretch>
                  <a:fillRect/>
                </a:stretch>
              </p:blipFill>
              <p:spPr>
                <a:xfrm>
                  <a:off x="9606597" y="2334045"/>
                  <a:ext cx="2062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6F4743FF-4592-450B-8F0F-5FD0CB8A8196}"/>
                    </a:ext>
                  </a:extLst>
                </p14:cNvPr>
                <p14:cNvContentPartPr/>
                <p14:nvPr/>
              </p14:nvContentPartPr>
              <p14:xfrm>
                <a:off x="9911517" y="2273565"/>
                <a:ext cx="80640" cy="197640"/>
              </p14:xfrm>
            </p:contentPart>
          </mc:Choice>
          <mc:Fallback>
            <p:pic>
              <p:nvPicPr>
                <p:cNvPr id="33" name="Freihand 32">
                  <a:extLst>
                    <a:ext uri="{FF2B5EF4-FFF2-40B4-BE49-F238E27FC236}">
                      <a16:creationId xmlns:a16="http://schemas.microsoft.com/office/drawing/2014/main" id="{6F4743FF-4592-450B-8F0F-5FD0CB8A8196}"/>
                    </a:ext>
                  </a:extLst>
                </p:cNvPr>
                <p:cNvPicPr/>
                <p:nvPr/>
              </p:nvPicPr>
              <p:blipFill>
                <a:blip r:embed="rId48"/>
                <a:stretch>
                  <a:fillRect/>
                </a:stretch>
              </p:blipFill>
              <p:spPr>
                <a:xfrm>
                  <a:off x="9907197" y="2269245"/>
                  <a:ext cx="892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1C0A8A75-DC52-46AC-9259-7FD1E248609A}"/>
                    </a:ext>
                  </a:extLst>
                </p14:cNvPr>
                <p14:cNvContentPartPr/>
                <p14:nvPr/>
              </p14:nvContentPartPr>
              <p14:xfrm>
                <a:off x="9808197" y="2251605"/>
                <a:ext cx="215640" cy="222120"/>
              </p14:xfrm>
            </p:contentPart>
          </mc:Choice>
          <mc:Fallback>
            <p:pic>
              <p:nvPicPr>
                <p:cNvPr id="34" name="Freihand 33">
                  <a:extLst>
                    <a:ext uri="{FF2B5EF4-FFF2-40B4-BE49-F238E27FC236}">
                      <a16:creationId xmlns:a16="http://schemas.microsoft.com/office/drawing/2014/main" id="{1C0A8A75-DC52-46AC-9259-7FD1E248609A}"/>
                    </a:ext>
                  </a:extLst>
                </p:cNvPr>
                <p:cNvPicPr/>
                <p:nvPr/>
              </p:nvPicPr>
              <p:blipFill>
                <a:blip r:embed="rId50"/>
                <a:stretch>
                  <a:fillRect/>
                </a:stretch>
              </p:blipFill>
              <p:spPr>
                <a:xfrm>
                  <a:off x="9803877" y="2247285"/>
                  <a:ext cx="2242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3B6CF423-8122-42CF-A349-7AA6C861C07D}"/>
                    </a:ext>
                  </a:extLst>
                </p14:cNvPr>
                <p14:cNvContentPartPr/>
                <p14:nvPr/>
              </p14:nvContentPartPr>
              <p14:xfrm>
                <a:off x="10120677" y="2171685"/>
                <a:ext cx="89640" cy="186120"/>
              </p14:xfrm>
            </p:contentPart>
          </mc:Choice>
          <mc:Fallback>
            <p:pic>
              <p:nvPicPr>
                <p:cNvPr id="35" name="Freihand 34">
                  <a:extLst>
                    <a:ext uri="{FF2B5EF4-FFF2-40B4-BE49-F238E27FC236}">
                      <a16:creationId xmlns:a16="http://schemas.microsoft.com/office/drawing/2014/main" id="{3B6CF423-8122-42CF-A349-7AA6C861C07D}"/>
                    </a:ext>
                  </a:extLst>
                </p:cNvPr>
                <p:cNvPicPr/>
                <p:nvPr/>
              </p:nvPicPr>
              <p:blipFill>
                <a:blip r:embed="rId52"/>
                <a:stretch>
                  <a:fillRect/>
                </a:stretch>
              </p:blipFill>
              <p:spPr>
                <a:xfrm>
                  <a:off x="10116357" y="2167365"/>
                  <a:ext cx="982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B76A54B2-6A2C-442A-8F43-EC6C3E45CFBB}"/>
                    </a:ext>
                  </a:extLst>
                </p14:cNvPr>
                <p14:cNvContentPartPr/>
                <p14:nvPr/>
              </p14:nvContentPartPr>
              <p14:xfrm>
                <a:off x="9972717" y="2215605"/>
                <a:ext cx="360" cy="360"/>
              </p14:xfrm>
            </p:contentPart>
          </mc:Choice>
          <mc:Fallback>
            <p:pic>
              <p:nvPicPr>
                <p:cNvPr id="36" name="Freihand 35">
                  <a:extLst>
                    <a:ext uri="{FF2B5EF4-FFF2-40B4-BE49-F238E27FC236}">
                      <a16:creationId xmlns:a16="http://schemas.microsoft.com/office/drawing/2014/main" id="{B76A54B2-6A2C-442A-8F43-EC6C3E45CFBB}"/>
                    </a:ext>
                  </a:extLst>
                </p:cNvPr>
                <p:cNvPicPr/>
                <p:nvPr/>
              </p:nvPicPr>
              <p:blipFill>
                <a:blip r:embed="rId54"/>
                <a:stretch>
                  <a:fillRect/>
                </a:stretch>
              </p:blipFill>
              <p:spPr>
                <a:xfrm>
                  <a:off x="9968397" y="22112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B33C0B09-AE40-4D79-BF3C-F8066CF4E06E}"/>
                    </a:ext>
                  </a:extLst>
                </p14:cNvPr>
                <p14:cNvContentPartPr/>
                <p14:nvPr/>
              </p14:nvContentPartPr>
              <p14:xfrm>
                <a:off x="9968037" y="2091765"/>
                <a:ext cx="229320" cy="131400"/>
              </p14:xfrm>
            </p:contentPart>
          </mc:Choice>
          <mc:Fallback>
            <p:pic>
              <p:nvPicPr>
                <p:cNvPr id="37" name="Freihand 36">
                  <a:extLst>
                    <a:ext uri="{FF2B5EF4-FFF2-40B4-BE49-F238E27FC236}">
                      <a16:creationId xmlns:a16="http://schemas.microsoft.com/office/drawing/2014/main" id="{B33C0B09-AE40-4D79-BF3C-F8066CF4E06E}"/>
                    </a:ext>
                  </a:extLst>
                </p:cNvPr>
                <p:cNvPicPr/>
                <p:nvPr/>
              </p:nvPicPr>
              <p:blipFill>
                <a:blip r:embed="rId56"/>
                <a:stretch>
                  <a:fillRect/>
                </a:stretch>
              </p:blipFill>
              <p:spPr>
                <a:xfrm>
                  <a:off x="9963717" y="2087445"/>
                  <a:ext cx="2379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84A62E86-1539-44D4-B20D-54B5A1C131C7}"/>
                    </a:ext>
                  </a:extLst>
                </p14:cNvPr>
                <p14:cNvContentPartPr/>
                <p14:nvPr/>
              </p14:nvContentPartPr>
              <p14:xfrm>
                <a:off x="10420197" y="1963245"/>
                <a:ext cx="252360" cy="271800"/>
              </p14:xfrm>
            </p:contentPart>
          </mc:Choice>
          <mc:Fallback>
            <p:pic>
              <p:nvPicPr>
                <p:cNvPr id="39" name="Freihand 38">
                  <a:extLst>
                    <a:ext uri="{FF2B5EF4-FFF2-40B4-BE49-F238E27FC236}">
                      <a16:creationId xmlns:a16="http://schemas.microsoft.com/office/drawing/2014/main" id="{84A62E86-1539-44D4-B20D-54B5A1C131C7}"/>
                    </a:ext>
                  </a:extLst>
                </p:cNvPr>
                <p:cNvPicPr/>
                <p:nvPr/>
              </p:nvPicPr>
              <p:blipFill>
                <a:blip r:embed="rId58"/>
                <a:stretch>
                  <a:fillRect/>
                </a:stretch>
              </p:blipFill>
              <p:spPr>
                <a:xfrm>
                  <a:off x="10415877" y="1958925"/>
                  <a:ext cx="2610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7A9AA722-C4ED-4924-A11B-6B4E0D9B307B}"/>
                    </a:ext>
                  </a:extLst>
                </p14:cNvPr>
                <p14:cNvContentPartPr/>
                <p14:nvPr/>
              </p14:nvContentPartPr>
              <p14:xfrm>
                <a:off x="10806837" y="1830045"/>
                <a:ext cx="46440" cy="126720"/>
              </p14:xfrm>
            </p:contentPart>
          </mc:Choice>
          <mc:Fallback>
            <p:pic>
              <p:nvPicPr>
                <p:cNvPr id="41" name="Freihand 40">
                  <a:extLst>
                    <a:ext uri="{FF2B5EF4-FFF2-40B4-BE49-F238E27FC236}">
                      <a16:creationId xmlns:a16="http://schemas.microsoft.com/office/drawing/2014/main" id="{7A9AA722-C4ED-4924-A11B-6B4E0D9B307B}"/>
                    </a:ext>
                  </a:extLst>
                </p:cNvPr>
                <p:cNvPicPr/>
                <p:nvPr/>
              </p:nvPicPr>
              <p:blipFill>
                <a:blip r:embed="rId60"/>
                <a:stretch>
                  <a:fillRect/>
                </a:stretch>
              </p:blipFill>
              <p:spPr>
                <a:xfrm>
                  <a:off x="10802517" y="1825725"/>
                  <a:ext cx="55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81433B1F-A897-4EA6-8382-97E6B981D2E6}"/>
                    </a:ext>
                  </a:extLst>
                </p14:cNvPr>
                <p14:cNvContentPartPr/>
                <p14:nvPr/>
              </p14:nvContentPartPr>
              <p14:xfrm>
                <a:off x="10784157" y="1743285"/>
                <a:ext cx="126360" cy="87120"/>
              </p14:xfrm>
            </p:contentPart>
          </mc:Choice>
          <mc:Fallback>
            <p:pic>
              <p:nvPicPr>
                <p:cNvPr id="42" name="Freihand 41">
                  <a:extLst>
                    <a:ext uri="{FF2B5EF4-FFF2-40B4-BE49-F238E27FC236}">
                      <a16:creationId xmlns:a16="http://schemas.microsoft.com/office/drawing/2014/main" id="{81433B1F-A897-4EA6-8382-97E6B981D2E6}"/>
                    </a:ext>
                  </a:extLst>
                </p:cNvPr>
                <p:cNvPicPr/>
                <p:nvPr/>
              </p:nvPicPr>
              <p:blipFill>
                <a:blip r:embed="rId62"/>
                <a:stretch>
                  <a:fillRect/>
                </a:stretch>
              </p:blipFill>
              <p:spPr>
                <a:xfrm>
                  <a:off x="10779837" y="1738965"/>
                  <a:ext cx="135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BE16B8AC-F089-4B3B-9F23-005BCC0E6660}"/>
                    </a:ext>
                  </a:extLst>
                </p14:cNvPr>
                <p14:cNvContentPartPr/>
                <p14:nvPr/>
              </p14:nvContentPartPr>
              <p14:xfrm>
                <a:off x="10833837" y="1781085"/>
                <a:ext cx="132480" cy="167760"/>
              </p14:xfrm>
            </p:contentPart>
          </mc:Choice>
          <mc:Fallback>
            <p:pic>
              <p:nvPicPr>
                <p:cNvPr id="43" name="Freihand 42">
                  <a:extLst>
                    <a:ext uri="{FF2B5EF4-FFF2-40B4-BE49-F238E27FC236}">
                      <a16:creationId xmlns:a16="http://schemas.microsoft.com/office/drawing/2014/main" id="{BE16B8AC-F089-4B3B-9F23-005BCC0E6660}"/>
                    </a:ext>
                  </a:extLst>
                </p:cNvPr>
                <p:cNvPicPr/>
                <p:nvPr/>
              </p:nvPicPr>
              <p:blipFill>
                <a:blip r:embed="rId64"/>
                <a:stretch>
                  <a:fillRect/>
                </a:stretch>
              </p:blipFill>
              <p:spPr>
                <a:xfrm>
                  <a:off x="10829517" y="1776765"/>
                  <a:ext cx="141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BD88C006-A141-4A41-9AEF-3926D40B4594}"/>
                    </a:ext>
                  </a:extLst>
                </p14:cNvPr>
                <p14:cNvContentPartPr/>
                <p14:nvPr/>
              </p14:nvContentPartPr>
              <p14:xfrm>
                <a:off x="10968117" y="1602885"/>
                <a:ext cx="193320" cy="246240"/>
              </p14:xfrm>
            </p:contentPart>
          </mc:Choice>
          <mc:Fallback>
            <p:pic>
              <p:nvPicPr>
                <p:cNvPr id="44" name="Freihand 43">
                  <a:extLst>
                    <a:ext uri="{FF2B5EF4-FFF2-40B4-BE49-F238E27FC236}">
                      <a16:creationId xmlns:a16="http://schemas.microsoft.com/office/drawing/2014/main" id="{BD88C006-A141-4A41-9AEF-3926D40B4594}"/>
                    </a:ext>
                  </a:extLst>
                </p:cNvPr>
                <p:cNvPicPr/>
                <p:nvPr/>
              </p:nvPicPr>
              <p:blipFill>
                <a:blip r:embed="rId66"/>
                <a:stretch>
                  <a:fillRect/>
                </a:stretch>
              </p:blipFill>
              <p:spPr>
                <a:xfrm>
                  <a:off x="10963797" y="1598565"/>
                  <a:ext cx="2019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1E63C9E8-D3F5-4632-9893-BC41AF16B6AD}"/>
                    </a:ext>
                  </a:extLst>
                </p14:cNvPr>
                <p14:cNvContentPartPr/>
                <p14:nvPr/>
              </p14:nvContentPartPr>
              <p14:xfrm>
                <a:off x="11158917" y="1484085"/>
                <a:ext cx="182520" cy="203760"/>
              </p14:xfrm>
            </p:contentPart>
          </mc:Choice>
          <mc:Fallback>
            <p:pic>
              <p:nvPicPr>
                <p:cNvPr id="45" name="Freihand 44">
                  <a:extLst>
                    <a:ext uri="{FF2B5EF4-FFF2-40B4-BE49-F238E27FC236}">
                      <a16:creationId xmlns:a16="http://schemas.microsoft.com/office/drawing/2014/main" id="{1E63C9E8-D3F5-4632-9893-BC41AF16B6AD}"/>
                    </a:ext>
                  </a:extLst>
                </p:cNvPr>
                <p:cNvPicPr/>
                <p:nvPr/>
              </p:nvPicPr>
              <p:blipFill>
                <a:blip r:embed="rId68"/>
                <a:stretch>
                  <a:fillRect/>
                </a:stretch>
              </p:blipFill>
              <p:spPr>
                <a:xfrm>
                  <a:off x="11154597" y="1479765"/>
                  <a:ext cx="191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94B0CA35-9C3D-4DA4-8E68-A10683B2D8B8}"/>
                    </a:ext>
                  </a:extLst>
                </p14:cNvPr>
                <p14:cNvContentPartPr/>
                <p14:nvPr/>
              </p14:nvContentPartPr>
              <p14:xfrm>
                <a:off x="10381317" y="2503605"/>
                <a:ext cx="194760" cy="151920"/>
              </p14:xfrm>
            </p:contentPart>
          </mc:Choice>
          <mc:Fallback>
            <p:pic>
              <p:nvPicPr>
                <p:cNvPr id="47" name="Freihand 46">
                  <a:extLst>
                    <a:ext uri="{FF2B5EF4-FFF2-40B4-BE49-F238E27FC236}">
                      <a16:creationId xmlns:a16="http://schemas.microsoft.com/office/drawing/2014/main" id="{94B0CA35-9C3D-4DA4-8E68-A10683B2D8B8}"/>
                    </a:ext>
                  </a:extLst>
                </p:cNvPr>
                <p:cNvPicPr/>
                <p:nvPr/>
              </p:nvPicPr>
              <p:blipFill>
                <a:blip r:embed="rId70"/>
                <a:stretch>
                  <a:fillRect/>
                </a:stretch>
              </p:blipFill>
              <p:spPr>
                <a:xfrm>
                  <a:off x="10376997" y="2499285"/>
                  <a:ext cx="203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A6491943-D8C1-4EBB-B912-EF721E7466A6}"/>
                    </a:ext>
                  </a:extLst>
                </p14:cNvPr>
                <p14:cNvContentPartPr/>
                <p14:nvPr/>
              </p14:nvContentPartPr>
              <p14:xfrm>
                <a:off x="10688037" y="2333325"/>
                <a:ext cx="73440" cy="180000"/>
              </p14:xfrm>
            </p:contentPart>
          </mc:Choice>
          <mc:Fallback>
            <p:pic>
              <p:nvPicPr>
                <p:cNvPr id="48" name="Freihand 47">
                  <a:extLst>
                    <a:ext uri="{FF2B5EF4-FFF2-40B4-BE49-F238E27FC236}">
                      <a16:creationId xmlns:a16="http://schemas.microsoft.com/office/drawing/2014/main" id="{A6491943-D8C1-4EBB-B912-EF721E7466A6}"/>
                    </a:ext>
                  </a:extLst>
                </p:cNvPr>
                <p:cNvPicPr/>
                <p:nvPr/>
              </p:nvPicPr>
              <p:blipFill>
                <a:blip r:embed="rId72"/>
                <a:stretch>
                  <a:fillRect/>
                </a:stretch>
              </p:blipFill>
              <p:spPr>
                <a:xfrm>
                  <a:off x="10683717" y="2329005"/>
                  <a:ext cx="82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DF374CD4-3828-40F0-BC1C-F9FFA9AC3076}"/>
                    </a:ext>
                  </a:extLst>
                </p14:cNvPr>
                <p14:cNvContentPartPr/>
                <p14:nvPr/>
              </p14:nvContentPartPr>
              <p14:xfrm>
                <a:off x="10760397" y="2275005"/>
                <a:ext cx="129240" cy="189720"/>
              </p14:xfrm>
            </p:contentPart>
          </mc:Choice>
          <mc:Fallback>
            <p:pic>
              <p:nvPicPr>
                <p:cNvPr id="49" name="Freihand 48">
                  <a:extLst>
                    <a:ext uri="{FF2B5EF4-FFF2-40B4-BE49-F238E27FC236}">
                      <a16:creationId xmlns:a16="http://schemas.microsoft.com/office/drawing/2014/main" id="{DF374CD4-3828-40F0-BC1C-F9FFA9AC3076}"/>
                    </a:ext>
                  </a:extLst>
                </p:cNvPr>
                <p:cNvPicPr/>
                <p:nvPr/>
              </p:nvPicPr>
              <p:blipFill>
                <a:blip r:embed="rId74"/>
                <a:stretch>
                  <a:fillRect/>
                </a:stretch>
              </p:blipFill>
              <p:spPr>
                <a:xfrm>
                  <a:off x="10756077" y="2270685"/>
                  <a:ext cx="137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82B34D82-0658-48C7-B0CC-6846D4C02F43}"/>
                    </a:ext>
                  </a:extLst>
                </p14:cNvPr>
                <p14:cNvContentPartPr/>
                <p14:nvPr/>
              </p14:nvContentPartPr>
              <p14:xfrm>
                <a:off x="10767237" y="2198685"/>
                <a:ext cx="93600" cy="64800"/>
              </p14:xfrm>
            </p:contentPart>
          </mc:Choice>
          <mc:Fallback>
            <p:pic>
              <p:nvPicPr>
                <p:cNvPr id="50" name="Freihand 49">
                  <a:extLst>
                    <a:ext uri="{FF2B5EF4-FFF2-40B4-BE49-F238E27FC236}">
                      <a16:creationId xmlns:a16="http://schemas.microsoft.com/office/drawing/2014/main" id="{82B34D82-0658-48C7-B0CC-6846D4C02F43}"/>
                    </a:ext>
                  </a:extLst>
                </p:cNvPr>
                <p:cNvPicPr/>
                <p:nvPr/>
              </p:nvPicPr>
              <p:blipFill>
                <a:blip r:embed="rId76"/>
                <a:stretch>
                  <a:fillRect/>
                </a:stretch>
              </p:blipFill>
              <p:spPr>
                <a:xfrm>
                  <a:off x="10762917" y="2194365"/>
                  <a:ext cx="102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Freihand 51">
                  <a:extLst>
                    <a:ext uri="{FF2B5EF4-FFF2-40B4-BE49-F238E27FC236}">
                      <a16:creationId xmlns:a16="http://schemas.microsoft.com/office/drawing/2014/main" id="{2814E124-D368-4CEF-A615-BFC2ED1C9753}"/>
                    </a:ext>
                  </a:extLst>
                </p14:cNvPr>
                <p14:cNvContentPartPr/>
                <p14:nvPr/>
              </p14:nvContentPartPr>
              <p14:xfrm>
                <a:off x="10972077" y="2142525"/>
                <a:ext cx="38160" cy="168480"/>
              </p14:xfrm>
            </p:contentPart>
          </mc:Choice>
          <mc:Fallback>
            <p:pic>
              <p:nvPicPr>
                <p:cNvPr id="52" name="Freihand 51">
                  <a:extLst>
                    <a:ext uri="{FF2B5EF4-FFF2-40B4-BE49-F238E27FC236}">
                      <a16:creationId xmlns:a16="http://schemas.microsoft.com/office/drawing/2014/main" id="{2814E124-D368-4CEF-A615-BFC2ED1C9753}"/>
                    </a:ext>
                  </a:extLst>
                </p:cNvPr>
                <p:cNvPicPr/>
                <p:nvPr/>
              </p:nvPicPr>
              <p:blipFill>
                <a:blip r:embed="rId78"/>
                <a:stretch>
                  <a:fillRect/>
                </a:stretch>
              </p:blipFill>
              <p:spPr>
                <a:xfrm>
                  <a:off x="10967757" y="2138205"/>
                  <a:ext cx="468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3DE44398-E1A6-43CE-B416-D8345F66F80D}"/>
                    </a:ext>
                  </a:extLst>
                </p14:cNvPr>
                <p14:cNvContentPartPr/>
                <p14:nvPr/>
              </p14:nvContentPartPr>
              <p14:xfrm>
                <a:off x="10875597" y="2093925"/>
                <a:ext cx="128160" cy="96120"/>
              </p14:xfrm>
            </p:contentPart>
          </mc:Choice>
          <mc:Fallback>
            <p:pic>
              <p:nvPicPr>
                <p:cNvPr id="53" name="Freihand 52">
                  <a:extLst>
                    <a:ext uri="{FF2B5EF4-FFF2-40B4-BE49-F238E27FC236}">
                      <a16:creationId xmlns:a16="http://schemas.microsoft.com/office/drawing/2014/main" id="{3DE44398-E1A6-43CE-B416-D8345F66F80D}"/>
                    </a:ext>
                  </a:extLst>
                </p:cNvPr>
                <p:cNvPicPr/>
                <p:nvPr/>
              </p:nvPicPr>
              <p:blipFill>
                <a:blip r:embed="rId80"/>
                <a:stretch>
                  <a:fillRect/>
                </a:stretch>
              </p:blipFill>
              <p:spPr>
                <a:xfrm>
                  <a:off x="10871277" y="2089605"/>
                  <a:ext cx="136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4" name="Freihand 53">
                  <a:extLst>
                    <a:ext uri="{FF2B5EF4-FFF2-40B4-BE49-F238E27FC236}">
                      <a16:creationId xmlns:a16="http://schemas.microsoft.com/office/drawing/2014/main" id="{31ABDD39-51C6-452A-B6E4-933EFF68A5B9}"/>
                    </a:ext>
                  </a:extLst>
                </p14:cNvPr>
                <p14:cNvContentPartPr/>
                <p14:nvPr/>
              </p14:nvContentPartPr>
              <p14:xfrm>
                <a:off x="11036517" y="1909605"/>
                <a:ext cx="275040" cy="334440"/>
              </p14:xfrm>
            </p:contentPart>
          </mc:Choice>
          <mc:Fallback>
            <p:pic>
              <p:nvPicPr>
                <p:cNvPr id="54" name="Freihand 53">
                  <a:extLst>
                    <a:ext uri="{FF2B5EF4-FFF2-40B4-BE49-F238E27FC236}">
                      <a16:creationId xmlns:a16="http://schemas.microsoft.com/office/drawing/2014/main" id="{31ABDD39-51C6-452A-B6E4-933EFF68A5B9}"/>
                    </a:ext>
                  </a:extLst>
                </p:cNvPr>
                <p:cNvPicPr/>
                <p:nvPr/>
              </p:nvPicPr>
              <p:blipFill>
                <a:blip r:embed="rId82"/>
                <a:stretch>
                  <a:fillRect/>
                </a:stretch>
              </p:blipFill>
              <p:spPr>
                <a:xfrm>
                  <a:off x="11032197" y="1905285"/>
                  <a:ext cx="28368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8E3BF5E4-89E9-4D51-866E-3EDFB0BC66A2}"/>
                    </a:ext>
                  </a:extLst>
                </p14:cNvPr>
                <p14:cNvContentPartPr/>
                <p14:nvPr/>
              </p14:nvContentPartPr>
              <p14:xfrm>
                <a:off x="11392197" y="1828605"/>
                <a:ext cx="136080" cy="140040"/>
              </p14:xfrm>
            </p:contentPart>
          </mc:Choice>
          <mc:Fallback>
            <p:pic>
              <p:nvPicPr>
                <p:cNvPr id="55" name="Freihand 54">
                  <a:extLst>
                    <a:ext uri="{FF2B5EF4-FFF2-40B4-BE49-F238E27FC236}">
                      <a16:creationId xmlns:a16="http://schemas.microsoft.com/office/drawing/2014/main" id="{8E3BF5E4-89E9-4D51-866E-3EDFB0BC66A2}"/>
                    </a:ext>
                  </a:extLst>
                </p:cNvPr>
                <p:cNvPicPr/>
                <p:nvPr/>
              </p:nvPicPr>
              <p:blipFill>
                <a:blip r:embed="rId84"/>
                <a:stretch>
                  <a:fillRect/>
                </a:stretch>
              </p:blipFill>
              <p:spPr>
                <a:xfrm>
                  <a:off x="11387877" y="1824285"/>
                  <a:ext cx="144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2E1A046A-0A01-4AEE-944F-B2718A19FB11}"/>
                    </a:ext>
                  </a:extLst>
                </p14:cNvPr>
                <p14:cNvContentPartPr/>
                <p14:nvPr/>
              </p14:nvContentPartPr>
              <p14:xfrm>
                <a:off x="11347917" y="1847325"/>
                <a:ext cx="165600" cy="96120"/>
              </p14:xfrm>
            </p:contentPart>
          </mc:Choice>
          <mc:Fallback>
            <p:pic>
              <p:nvPicPr>
                <p:cNvPr id="56" name="Freihand 55">
                  <a:extLst>
                    <a:ext uri="{FF2B5EF4-FFF2-40B4-BE49-F238E27FC236}">
                      <a16:creationId xmlns:a16="http://schemas.microsoft.com/office/drawing/2014/main" id="{2E1A046A-0A01-4AEE-944F-B2718A19FB11}"/>
                    </a:ext>
                  </a:extLst>
                </p:cNvPr>
                <p:cNvPicPr/>
                <p:nvPr/>
              </p:nvPicPr>
              <p:blipFill>
                <a:blip r:embed="rId86"/>
                <a:stretch>
                  <a:fillRect/>
                </a:stretch>
              </p:blipFill>
              <p:spPr>
                <a:xfrm>
                  <a:off x="11343597" y="1843005"/>
                  <a:ext cx="174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80CBBFAB-A0B0-497D-827D-1F505B95D444}"/>
                    </a:ext>
                  </a:extLst>
                </p14:cNvPr>
                <p14:cNvContentPartPr/>
                <p14:nvPr/>
              </p14:nvContentPartPr>
              <p14:xfrm>
                <a:off x="11321277" y="1844085"/>
                <a:ext cx="219600" cy="150120"/>
              </p14:xfrm>
            </p:contentPart>
          </mc:Choice>
          <mc:Fallback>
            <p:pic>
              <p:nvPicPr>
                <p:cNvPr id="57" name="Freihand 56">
                  <a:extLst>
                    <a:ext uri="{FF2B5EF4-FFF2-40B4-BE49-F238E27FC236}">
                      <a16:creationId xmlns:a16="http://schemas.microsoft.com/office/drawing/2014/main" id="{80CBBFAB-A0B0-497D-827D-1F505B95D444}"/>
                    </a:ext>
                  </a:extLst>
                </p:cNvPr>
                <p:cNvPicPr/>
                <p:nvPr/>
              </p:nvPicPr>
              <p:blipFill>
                <a:blip r:embed="rId88"/>
                <a:stretch>
                  <a:fillRect/>
                </a:stretch>
              </p:blipFill>
              <p:spPr>
                <a:xfrm>
                  <a:off x="11316957" y="1839765"/>
                  <a:ext cx="228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92F8B89D-A0B5-4041-B5D2-722D23568506}"/>
                    </a:ext>
                  </a:extLst>
                </p14:cNvPr>
                <p14:cNvContentPartPr/>
                <p14:nvPr/>
              </p14:nvContentPartPr>
              <p14:xfrm>
                <a:off x="8510037" y="930045"/>
                <a:ext cx="2516400" cy="1204200"/>
              </p14:xfrm>
            </p:contentPart>
          </mc:Choice>
          <mc:Fallback>
            <p:pic>
              <p:nvPicPr>
                <p:cNvPr id="59" name="Freihand 58">
                  <a:extLst>
                    <a:ext uri="{FF2B5EF4-FFF2-40B4-BE49-F238E27FC236}">
                      <a16:creationId xmlns:a16="http://schemas.microsoft.com/office/drawing/2014/main" id="{92F8B89D-A0B5-4041-B5D2-722D23568506}"/>
                    </a:ext>
                  </a:extLst>
                </p:cNvPr>
                <p:cNvPicPr/>
                <p:nvPr/>
              </p:nvPicPr>
              <p:blipFill>
                <a:blip r:embed="rId90"/>
                <a:stretch>
                  <a:fillRect/>
                </a:stretch>
              </p:blipFill>
              <p:spPr>
                <a:xfrm>
                  <a:off x="8505717" y="925725"/>
                  <a:ext cx="2525040" cy="1212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00ED6767-7EF4-4B22-B156-3F8BD31B8B96}"/>
                    </a:ext>
                  </a:extLst>
                </p14:cNvPr>
                <p14:cNvContentPartPr/>
                <p14:nvPr/>
              </p14:nvContentPartPr>
              <p14:xfrm>
                <a:off x="9074517" y="2260245"/>
                <a:ext cx="742320" cy="722160"/>
              </p14:xfrm>
            </p:contentPart>
          </mc:Choice>
          <mc:Fallback>
            <p:pic>
              <p:nvPicPr>
                <p:cNvPr id="60" name="Freihand 59">
                  <a:extLst>
                    <a:ext uri="{FF2B5EF4-FFF2-40B4-BE49-F238E27FC236}">
                      <a16:creationId xmlns:a16="http://schemas.microsoft.com/office/drawing/2014/main" id="{00ED6767-7EF4-4B22-B156-3F8BD31B8B96}"/>
                    </a:ext>
                  </a:extLst>
                </p:cNvPr>
                <p:cNvPicPr/>
                <p:nvPr/>
              </p:nvPicPr>
              <p:blipFill>
                <a:blip r:embed="rId92"/>
                <a:stretch>
                  <a:fillRect/>
                </a:stretch>
              </p:blipFill>
              <p:spPr>
                <a:xfrm>
                  <a:off x="9070197" y="2255925"/>
                  <a:ext cx="750960" cy="730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B7336373-1296-40C6-BE4C-409F8AD72FC9}"/>
                    </a:ext>
                  </a:extLst>
                </p14:cNvPr>
                <p14:cNvContentPartPr/>
                <p14:nvPr/>
              </p14:nvContentPartPr>
              <p14:xfrm>
                <a:off x="9606957" y="2834805"/>
                <a:ext cx="301680" cy="296280"/>
              </p14:xfrm>
            </p:contentPart>
          </mc:Choice>
          <mc:Fallback>
            <p:pic>
              <p:nvPicPr>
                <p:cNvPr id="61" name="Freihand 60">
                  <a:extLst>
                    <a:ext uri="{FF2B5EF4-FFF2-40B4-BE49-F238E27FC236}">
                      <a16:creationId xmlns:a16="http://schemas.microsoft.com/office/drawing/2014/main" id="{B7336373-1296-40C6-BE4C-409F8AD72FC9}"/>
                    </a:ext>
                  </a:extLst>
                </p:cNvPr>
                <p:cNvPicPr/>
                <p:nvPr/>
              </p:nvPicPr>
              <p:blipFill>
                <a:blip r:embed="rId94"/>
                <a:stretch>
                  <a:fillRect/>
                </a:stretch>
              </p:blipFill>
              <p:spPr>
                <a:xfrm>
                  <a:off x="9602637" y="2830485"/>
                  <a:ext cx="3103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Freihand 62">
                  <a:extLst>
                    <a:ext uri="{FF2B5EF4-FFF2-40B4-BE49-F238E27FC236}">
                      <a16:creationId xmlns:a16="http://schemas.microsoft.com/office/drawing/2014/main" id="{01C1B570-8586-4CF5-99B8-6F75350071BF}"/>
                    </a:ext>
                  </a:extLst>
                </p14:cNvPr>
                <p14:cNvContentPartPr/>
                <p14:nvPr/>
              </p14:nvContentPartPr>
              <p14:xfrm>
                <a:off x="10208877" y="2918685"/>
                <a:ext cx="22320" cy="142200"/>
              </p14:xfrm>
            </p:contentPart>
          </mc:Choice>
          <mc:Fallback>
            <p:pic>
              <p:nvPicPr>
                <p:cNvPr id="63" name="Freihand 62">
                  <a:extLst>
                    <a:ext uri="{FF2B5EF4-FFF2-40B4-BE49-F238E27FC236}">
                      <a16:creationId xmlns:a16="http://schemas.microsoft.com/office/drawing/2014/main" id="{01C1B570-8586-4CF5-99B8-6F75350071BF}"/>
                    </a:ext>
                  </a:extLst>
                </p:cNvPr>
                <p:cNvPicPr/>
                <p:nvPr/>
              </p:nvPicPr>
              <p:blipFill>
                <a:blip r:embed="rId96"/>
                <a:stretch>
                  <a:fillRect/>
                </a:stretch>
              </p:blipFill>
              <p:spPr>
                <a:xfrm>
                  <a:off x="10204557" y="2914365"/>
                  <a:ext cx="30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4" name="Freihand 63">
                  <a:extLst>
                    <a:ext uri="{FF2B5EF4-FFF2-40B4-BE49-F238E27FC236}">
                      <a16:creationId xmlns:a16="http://schemas.microsoft.com/office/drawing/2014/main" id="{8AC13BB8-D38C-403B-8C04-099E4F10082F}"/>
                    </a:ext>
                  </a:extLst>
                </p14:cNvPr>
                <p14:cNvContentPartPr/>
                <p14:nvPr/>
              </p14:nvContentPartPr>
              <p14:xfrm>
                <a:off x="10189077" y="2882325"/>
                <a:ext cx="156960" cy="20880"/>
              </p14:xfrm>
            </p:contentPart>
          </mc:Choice>
          <mc:Fallback>
            <p:pic>
              <p:nvPicPr>
                <p:cNvPr id="64" name="Freihand 63">
                  <a:extLst>
                    <a:ext uri="{FF2B5EF4-FFF2-40B4-BE49-F238E27FC236}">
                      <a16:creationId xmlns:a16="http://schemas.microsoft.com/office/drawing/2014/main" id="{8AC13BB8-D38C-403B-8C04-099E4F10082F}"/>
                    </a:ext>
                  </a:extLst>
                </p:cNvPr>
                <p:cNvPicPr/>
                <p:nvPr/>
              </p:nvPicPr>
              <p:blipFill>
                <a:blip r:embed="rId98"/>
                <a:stretch>
                  <a:fillRect/>
                </a:stretch>
              </p:blipFill>
              <p:spPr>
                <a:xfrm>
                  <a:off x="10184757" y="2878005"/>
                  <a:ext cx="165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5" name="Freihand 64">
                  <a:extLst>
                    <a:ext uri="{FF2B5EF4-FFF2-40B4-BE49-F238E27FC236}">
                      <a16:creationId xmlns:a16="http://schemas.microsoft.com/office/drawing/2014/main" id="{8B09CA14-9FF7-442E-9526-84A6B6BF510A}"/>
                    </a:ext>
                  </a:extLst>
                </p14:cNvPr>
                <p14:cNvContentPartPr/>
                <p14:nvPr/>
              </p14:nvContentPartPr>
              <p14:xfrm>
                <a:off x="10194477" y="2940645"/>
                <a:ext cx="173520" cy="131760"/>
              </p14:xfrm>
            </p:contentPart>
          </mc:Choice>
          <mc:Fallback>
            <p:pic>
              <p:nvPicPr>
                <p:cNvPr id="65" name="Freihand 64">
                  <a:extLst>
                    <a:ext uri="{FF2B5EF4-FFF2-40B4-BE49-F238E27FC236}">
                      <a16:creationId xmlns:a16="http://schemas.microsoft.com/office/drawing/2014/main" id="{8B09CA14-9FF7-442E-9526-84A6B6BF510A}"/>
                    </a:ext>
                  </a:extLst>
                </p:cNvPr>
                <p:cNvPicPr/>
                <p:nvPr/>
              </p:nvPicPr>
              <p:blipFill>
                <a:blip r:embed="rId100"/>
                <a:stretch>
                  <a:fillRect/>
                </a:stretch>
              </p:blipFill>
              <p:spPr>
                <a:xfrm>
                  <a:off x="10190157" y="2936325"/>
                  <a:ext cx="182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Freihand 65">
                  <a:extLst>
                    <a:ext uri="{FF2B5EF4-FFF2-40B4-BE49-F238E27FC236}">
                      <a16:creationId xmlns:a16="http://schemas.microsoft.com/office/drawing/2014/main" id="{A5008EE0-3EA9-410F-9C59-BF2B40609662}"/>
                    </a:ext>
                  </a:extLst>
                </p14:cNvPr>
                <p14:cNvContentPartPr/>
                <p14:nvPr/>
              </p14:nvContentPartPr>
              <p14:xfrm>
                <a:off x="10403637" y="2841285"/>
                <a:ext cx="140400" cy="160920"/>
              </p14:xfrm>
            </p:contentPart>
          </mc:Choice>
          <mc:Fallback>
            <p:pic>
              <p:nvPicPr>
                <p:cNvPr id="66" name="Freihand 65">
                  <a:extLst>
                    <a:ext uri="{FF2B5EF4-FFF2-40B4-BE49-F238E27FC236}">
                      <a16:creationId xmlns:a16="http://schemas.microsoft.com/office/drawing/2014/main" id="{A5008EE0-3EA9-410F-9C59-BF2B40609662}"/>
                    </a:ext>
                  </a:extLst>
                </p:cNvPr>
                <p:cNvPicPr/>
                <p:nvPr/>
              </p:nvPicPr>
              <p:blipFill>
                <a:blip r:embed="rId102"/>
                <a:stretch>
                  <a:fillRect/>
                </a:stretch>
              </p:blipFill>
              <p:spPr>
                <a:xfrm>
                  <a:off x="10399317" y="2836965"/>
                  <a:ext cx="149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Freihand 66">
                  <a:extLst>
                    <a:ext uri="{FF2B5EF4-FFF2-40B4-BE49-F238E27FC236}">
                      <a16:creationId xmlns:a16="http://schemas.microsoft.com/office/drawing/2014/main" id="{BD9CCCCF-63FD-438E-AF06-9AF38FD62F4A}"/>
                    </a:ext>
                  </a:extLst>
                </p14:cNvPr>
                <p14:cNvContentPartPr/>
                <p14:nvPr/>
              </p14:nvContentPartPr>
              <p14:xfrm>
                <a:off x="10704957" y="2788005"/>
                <a:ext cx="28440" cy="145800"/>
              </p14:xfrm>
            </p:contentPart>
          </mc:Choice>
          <mc:Fallback>
            <p:pic>
              <p:nvPicPr>
                <p:cNvPr id="67" name="Freihand 66">
                  <a:extLst>
                    <a:ext uri="{FF2B5EF4-FFF2-40B4-BE49-F238E27FC236}">
                      <a16:creationId xmlns:a16="http://schemas.microsoft.com/office/drawing/2014/main" id="{BD9CCCCF-63FD-438E-AF06-9AF38FD62F4A}"/>
                    </a:ext>
                  </a:extLst>
                </p:cNvPr>
                <p:cNvPicPr/>
                <p:nvPr/>
              </p:nvPicPr>
              <p:blipFill>
                <a:blip r:embed="rId104"/>
                <a:stretch>
                  <a:fillRect/>
                </a:stretch>
              </p:blipFill>
              <p:spPr>
                <a:xfrm>
                  <a:off x="10700637" y="2783685"/>
                  <a:ext cx="37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8" name="Freihand 67">
                  <a:extLst>
                    <a:ext uri="{FF2B5EF4-FFF2-40B4-BE49-F238E27FC236}">
                      <a16:creationId xmlns:a16="http://schemas.microsoft.com/office/drawing/2014/main" id="{0BE713A4-B6B6-4081-B1FA-887EFDF6AAA4}"/>
                    </a:ext>
                  </a:extLst>
                </p14:cNvPr>
                <p14:cNvContentPartPr/>
                <p14:nvPr/>
              </p14:nvContentPartPr>
              <p14:xfrm>
                <a:off x="10601997" y="2773605"/>
                <a:ext cx="223200" cy="177120"/>
              </p14:xfrm>
            </p:contentPart>
          </mc:Choice>
          <mc:Fallback>
            <p:pic>
              <p:nvPicPr>
                <p:cNvPr id="68" name="Freihand 67">
                  <a:extLst>
                    <a:ext uri="{FF2B5EF4-FFF2-40B4-BE49-F238E27FC236}">
                      <a16:creationId xmlns:a16="http://schemas.microsoft.com/office/drawing/2014/main" id="{0BE713A4-B6B6-4081-B1FA-887EFDF6AAA4}"/>
                    </a:ext>
                  </a:extLst>
                </p:cNvPr>
                <p:cNvPicPr/>
                <p:nvPr/>
              </p:nvPicPr>
              <p:blipFill>
                <a:blip r:embed="rId106"/>
                <a:stretch>
                  <a:fillRect/>
                </a:stretch>
              </p:blipFill>
              <p:spPr>
                <a:xfrm>
                  <a:off x="10597677" y="2769285"/>
                  <a:ext cx="231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Freihand 68">
                  <a:extLst>
                    <a:ext uri="{FF2B5EF4-FFF2-40B4-BE49-F238E27FC236}">
                      <a16:creationId xmlns:a16="http://schemas.microsoft.com/office/drawing/2014/main" id="{0C1A5A17-04DD-468B-9E3B-40F4C1855BE2}"/>
                    </a:ext>
                  </a:extLst>
                </p14:cNvPr>
                <p14:cNvContentPartPr/>
                <p14:nvPr/>
              </p14:nvContentPartPr>
              <p14:xfrm>
                <a:off x="10996197" y="2641485"/>
                <a:ext cx="174240" cy="190800"/>
              </p14:xfrm>
            </p:contentPart>
          </mc:Choice>
          <mc:Fallback>
            <p:pic>
              <p:nvPicPr>
                <p:cNvPr id="69" name="Freihand 68">
                  <a:extLst>
                    <a:ext uri="{FF2B5EF4-FFF2-40B4-BE49-F238E27FC236}">
                      <a16:creationId xmlns:a16="http://schemas.microsoft.com/office/drawing/2014/main" id="{0C1A5A17-04DD-468B-9E3B-40F4C1855BE2}"/>
                    </a:ext>
                  </a:extLst>
                </p:cNvPr>
                <p:cNvPicPr/>
                <p:nvPr/>
              </p:nvPicPr>
              <p:blipFill>
                <a:blip r:embed="rId108"/>
                <a:stretch>
                  <a:fillRect/>
                </a:stretch>
              </p:blipFill>
              <p:spPr>
                <a:xfrm>
                  <a:off x="10991877" y="2637165"/>
                  <a:ext cx="1828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5F0DAC37-7937-405D-93FD-FD93F7A59B43}"/>
                    </a:ext>
                  </a:extLst>
                </p14:cNvPr>
                <p14:cNvContentPartPr/>
                <p14:nvPr/>
              </p14:nvContentPartPr>
              <p14:xfrm>
                <a:off x="11163237" y="2530245"/>
                <a:ext cx="236160" cy="262080"/>
              </p14:xfrm>
            </p:contentPart>
          </mc:Choice>
          <mc:Fallback>
            <p:pic>
              <p:nvPicPr>
                <p:cNvPr id="70" name="Freihand 69">
                  <a:extLst>
                    <a:ext uri="{FF2B5EF4-FFF2-40B4-BE49-F238E27FC236}">
                      <a16:creationId xmlns:a16="http://schemas.microsoft.com/office/drawing/2014/main" id="{5F0DAC37-7937-405D-93FD-FD93F7A59B43}"/>
                    </a:ext>
                  </a:extLst>
                </p:cNvPr>
                <p:cNvPicPr/>
                <p:nvPr/>
              </p:nvPicPr>
              <p:blipFill>
                <a:blip r:embed="rId110"/>
                <a:stretch>
                  <a:fillRect/>
                </a:stretch>
              </p:blipFill>
              <p:spPr>
                <a:xfrm>
                  <a:off x="11158917" y="2525925"/>
                  <a:ext cx="2448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0167A754-FDB1-49D6-BEB1-704F5801C462}"/>
                    </a:ext>
                  </a:extLst>
                </p14:cNvPr>
                <p14:cNvContentPartPr/>
                <p14:nvPr/>
              </p14:nvContentPartPr>
              <p14:xfrm>
                <a:off x="11387517" y="2482005"/>
                <a:ext cx="154080" cy="201240"/>
              </p14:xfrm>
            </p:contentPart>
          </mc:Choice>
          <mc:Fallback>
            <p:pic>
              <p:nvPicPr>
                <p:cNvPr id="71" name="Freihand 70">
                  <a:extLst>
                    <a:ext uri="{FF2B5EF4-FFF2-40B4-BE49-F238E27FC236}">
                      <a16:creationId xmlns:a16="http://schemas.microsoft.com/office/drawing/2014/main" id="{0167A754-FDB1-49D6-BEB1-704F5801C462}"/>
                    </a:ext>
                  </a:extLst>
                </p:cNvPr>
                <p:cNvPicPr/>
                <p:nvPr/>
              </p:nvPicPr>
              <p:blipFill>
                <a:blip r:embed="rId112"/>
                <a:stretch>
                  <a:fillRect/>
                </a:stretch>
              </p:blipFill>
              <p:spPr>
                <a:xfrm>
                  <a:off x="11383197" y="2477685"/>
                  <a:ext cx="1627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CC14BE78-53D1-499C-BD0D-CA7C2955E923}"/>
                    </a:ext>
                  </a:extLst>
                </p14:cNvPr>
                <p14:cNvContentPartPr/>
                <p14:nvPr/>
              </p14:nvContentPartPr>
              <p14:xfrm>
                <a:off x="11535837" y="2525565"/>
                <a:ext cx="96480" cy="106920"/>
              </p14:xfrm>
            </p:contentPart>
          </mc:Choice>
          <mc:Fallback>
            <p:pic>
              <p:nvPicPr>
                <p:cNvPr id="72" name="Freihand 71">
                  <a:extLst>
                    <a:ext uri="{FF2B5EF4-FFF2-40B4-BE49-F238E27FC236}">
                      <a16:creationId xmlns:a16="http://schemas.microsoft.com/office/drawing/2014/main" id="{CC14BE78-53D1-499C-BD0D-CA7C2955E923}"/>
                    </a:ext>
                  </a:extLst>
                </p:cNvPr>
                <p:cNvPicPr/>
                <p:nvPr/>
              </p:nvPicPr>
              <p:blipFill>
                <a:blip r:embed="rId114"/>
                <a:stretch>
                  <a:fillRect/>
                </a:stretch>
              </p:blipFill>
              <p:spPr>
                <a:xfrm>
                  <a:off x="11531517" y="2521245"/>
                  <a:ext cx="105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Freihand 73">
                  <a:extLst>
                    <a:ext uri="{FF2B5EF4-FFF2-40B4-BE49-F238E27FC236}">
                      <a16:creationId xmlns:a16="http://schemas.microsoft.com/office/drawing/2014/main" id="{85843BD0-8346-4B36-84A7-997D8F1F0083}"/>
                    </a:ext>
                  </a:extLst>
                </p14:cNvPr>
                <p14:cNvContentPartPr/>
                <p14:nvPr/>
              </p14:nvContentPartPr>
              <p14:xfrm>
                <a:off x="10319757" y="3335565"/>
                <a:ext cx="224280" cy="142920"/>
              </p14:xfrm>
            </p:contentPart>
          </mc:Choice>
          <mc:Fallback>
            <p:pic>
              <p:nvPicPr>
                <p:cNvPr id="74" name="Freihand 73">
                  <a:extLst>
                    <a:ext uri="{FF2B5EF4-FFF2-40B4-BE49-F238E27FC236}">
                      <a16:creationId xmlns:a16="http://schemas.microsoft.com/office/drawing/2014/main" id="{85843BD0-8346-4B36-84A7-997D8F1F0083}"/>
                    </a:ext>
                  </a:extLst>
                </p:cNvPr>
                <p:cNvPicPr/>
                <p:nvPr/>
              </p:nvPicPr>
              <p:blipFill>
                <a:blip r:embed="rId116"/>
                <a:stretch>
                  <a:fillRect/>
                </a:stretch>
              </p:blipFill>
              <p:spPr>
                <a:xfrm>
                  <a:off x="10315437" y="3331245"/>
                  <a:ext cx="232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A612AB31-608F-4B6A-8E13-B1DC0AA60EE9}"/>
                    </a:ext>
                  </a:extLst>
                </p14:cNvPr>
                <p14:cNvContentPartPr/>
                <p14:nvPr/>
              </p14:nvContentPartPr>
              <p14:xfrm>
                <a:off x="10614597" y="3215685"/>
                <a:ext cx="176400" cy="207720"/>
              </p14:xfrm>
            </p:contentPart>
          </mc:Choice>
          <mc:Fallback>
            <p:pic>
              <p:nvPicPr>
                <p:cNvPr id="75" name="Freihand 74">
                  <a:extLst>
                    <a:ext uri="{FF2B5EF4-FFF2-40B4-BE49-F238E27FC236}">
                      <a16:creationId xmlns:a16="http://schemas.microsoft.com/office/drawing/2014/main" id="{A612AB31-608F-4B6A-8E13-B1DC0AA60EE9}"/>
                    </a:ext>
                  </a:extLst>
                </p:cNvPr>
                <p:cNvPicPr/>
                <p:nvPr/>
              </p:nvPicPr>
              <p:blipFill>
                <a:blip r:embed="rId118"/>
                <a:stretch>
                  <a:fillRect/>
                </a:stretch>
              </p:blipFill>
              <p:spPr>
                <a:xfrm>
                  <a:off x="10610277" y="3211365"/>
                  <a:ext cx="1850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44B24FBD-96CA-4793-AA2A-E634E0414A2B}"/>
                    </a:ext>
                  </a:extLst>
                </p14:cNvPr>
                <p14:cNvContentPartPr/>
                <p14:nvPr/>
              </p14:nvContentPartPr>
              <p14:xfrm>
                <a:off x="10784157" y="3180045"/>
                <a:ext cx="123120" cy="145440"/>
              </p14:xfrm>
            </p:contentPart>
          </mc:Choice>
          <mc:Fallback>
            <p:pic>
              <p:nvPicPr>
                <p:cNvPr id="76" name="Freihand 75">
                  <a:extLst>
                    <a:ext uri="{FF2B5EF4-FFF2-40B4-BE49-F238E27FC236}">
                      <a16:creationId xmlns:a16="http://schemas.microsoft.com/office/drawing/2014/main" id="{44B24FBD-96CA-4793-AA2A-E634E0414A2B}"/>
                    </a:ext>
                  </a:extLst>
                </p:cNvPr>
                <p:cNvPicPr/>
                <p:nvPr/>
              </p:nvPicPr>
              <p:blipFill>
                <a:blip r:embed="rId120"/>
                <a:stretch>
                  <a:fillRect/>
                </a:stretch>
              </p:blipFill>
              <p:spPr>
                <a:xfrm>
                  <a:off x="10779837" y="3175725"/>
                  <a:ext cx="131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449E7438-9953-4729-8FEE-362EAEFB5CE2}"/>
                    </a:ext>
                  </a:extLst>
                </p14:cNvPr>
                <p14:cNvContentPartPr/>
                <p14:nvPr/>
              </p14:nvContentPartPr>
              <p14:xfrm>
                <a:off x="11001237" y="3100125"/>
                <a:ext cx="38520" cy="174960"/>
              </p14:xfrm>
            </p:contentPart>
          </mc:Choice>
          <mc:Fallback>
            <p:pic>
              <p:nvPicPr>
                <p:cNvPr id="77" name="Freihand 76">
                  <a:extLst>
                    <a:ext uri="{FF2B5EF4-FFF2-40B4-BE49-F238E27FC236}">
                      <a16:creationId xmlns:a16="http://schemas.microsoft.com/office/drawing/2014/main" id="{449E7438-9953-4729-8FEE-362EAEFB5CE2}"/>
                    </a:ext>
                  </a:extLst>
                </p:cNvPr>
                <p:cNvPicPr/>
                <p:nvPr/>
              </p:nvPicPr>
              <p:blipFill>
                <a:blip r:embed="rId122"/>
                <a:stretch>
                  <a:fillRect/>
                </a:stretch>
              </p:blipFill>
              <p:spPr>
                <a:xfrm>
                  <a:off x="10996917" y="3095805"/>
                  <a:ext cx="471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69FE7D26-D924-40DC-A0C7-18235A7523EA}"/>
                    </a:ext>
                  </a:extLst>
                </p14:cNvPr>
                <p14:cNvContentPartPr/>
                <p14:nvPr/>
              </p14:nvContentPartPr>
              <p14:xfrm>
                <a:off x="10879917" y="3069885"/>
                <a:ext cx="106560" cy="121320"/>
              </p14:xfrm>
            </p:contentPart>
          </mc:Choice>
          <mc:Fallback>
            <p:pic>
              <p:nvPicPr>
                <p:cNvPr id="78" name="Freihand 77">
                  <a:extLst>
                    <a:ext uri="{FF2B5EF4-FFF2-40B4-BE49-F238E27FC236}">
                      <a16:creationId xmlns:a16="http://schemas.microsoft.com/office/drawing/2014/main" id="{69FE7D26-D924-40DC-A0C7-18235A7523EA}"/>
                    </a:ext>
                  </a:extLst>
                </p:cNvPr>
                <p:cNvPicPr/>
                <p:nvPr/>
              </p:nvPicPr>
              <p:blipFill>
                <a:blip r:embed="rId124"/>
                <a:stretch>
                  <a:fillRect/>
                </a:stretch>
              </p:blipFill>
              <p:spPr>
                <a:xfrm>
                  <a:off x="10875597" y="3065565"/>
                  <a:ext cx="115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6549CDA7-091B-4C77-806E-346A9092DB89}"/>
                    </a:ext>
                  </a:extLst>
                </p14:cNvPr>
                <p14:cNvContentPartPr/>
                <p14:nvPr/>
              </p14:nvContentPartPr>
              <p14:xfrm>
                <a:off x="11056677" y="3171045"/>
                <a:ext cx="59040" cy="70560"/>
              </p14:xfrm>
            </p:contentPart>
          </mc:Choice>
          <mc:Fallback>
            <p:pic>
              <p:nvPicPr>
                <p:cNvPr id="79" name="Freihand 78">
                  <a:extLst>
                    <a:ext uri="{FF2B5EF4-FFF2-40B4-BE49-F238E27FC236}">
                      <a16:creationId xmlns:a16="http://schemas.microsoft.com/office/drawing/2014/main" id="{6549CDA7-091B-4C77-806E-346A9092DB89}"/>
                    </a:ext>
                  </a:extLst>
                </p:cNvPr>
                <p:cNvPicPr/>
                <p:nvPr/>
              </p:nvPicPr>
              <p:blipFill>
                <a:blip r:embed="rId126"/>
                <a:stretch>
                  <a:fillRect/>
                </a:stretch>
              </p:blipFill>
              <p:spPr>
                <a:xfrm>
                  <a:off x="11052357" y="3166725"/>
                  <a:ext cx="67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69C63089-4833-474E-B3BD-B6F109C675C2}"/>
                    </a:ext>
                  </a:extLst>
                </p14:cNvPr>
                <p14:cNvContentPartPr/>
                <p14:nvPr/>
              </p14:nvContentPartPr>
              <p14:xfrm>
                <a:off x="11245677" y="2879805"/>
                <a:ext cx="217080" cy="298440"/>
              </p14:xfrm>
            </p:contentPart>
          </mc:Choice>
          <mc:Fallback>
            <p:pic>
              <p:nvPicPr>
                <p:cNvPr id="81" name="Freihand 80">
                  <a:extLst>
                    <a:ext uri="{FF2B5EF4-FFF2-40B4-BE49-F238E27FC236}">
                      <a16:creationId xmlns:a16="http://schemas.microsoft.com/office/drawing/2014/main" id="{69C63089-4833-474E-B3BD-B6F109C675C2}"/>
                    </a:ext>
                  </a:extLst>
                </p:cNvPr>
                <p:cNvPicPr/>
                <p:nvPr/>
              </p:nvPicPr>
              <p:blipFill>
                <a:blip r:embed="rId128"/>
                <a:stretch>
                  <a:fillRect/>
                </a:stretch>
              </p:blipFill>
              <p:spPr>
                <a:xfrm>
                  <a:off x="11241357" y="2875485"/>
                  <a:ext cx="2257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2" name="Freihand 81">
                  <a:extLst>
                    <a:ext uri="{FF2B5EF4-FFF2-40B4-BE49-F238E27FC236}">
                      <a16:creationId xmlns:a16="http://schemas.microsoft.com/office/drawing/2014/main" id="{5CAE22D8-C8BC-4311-A290-97C460F4D9C8}"/>
                    </a:ext>
                  </a:extLst>
                </p14:cNvPr>
                <p14:cNvContentPartPr/>
                <p14:nvPr/>
              </p14:nvContentPartPr>
              <p14:xfrm>
                <a:off x="11542677" y="2781525"/>
                <a:ext cx="248040" cy="174960"/>
              </p14:xfrm>
            </p:contentPart>
          </mc:Choice>
          <mc:Fallback>
            <p:pic>
              <p:nvPicPr>
                <p:cNvPr id="82" name="Freihand 81">
                  <a:extLst>
                    <a:ext uri="{FF2B5EF4-FFF2-40B4-BE49-F238E27FC236}">
                      <a16:creationId xmlns:a16="http://schemas.microsoft.com/office/drawing/2014/main" id="{5CAE22D8-C8BC-4311-A290-97C460F4D9C8}"/>
                    </a:ext>
                  </a:extLst>
                </p:cNvPr>
                <p:cNvPicPr/>
                <p:nvPr/>
              </p:nvPicPr>
              <p:blipFill>
                <a:blip r:embed="rId130"/>
                <a:stretch>
                  <a:fillRect/>
                </a:stretch>
              </p:blipFill>
              <p:spPr>
                <a:xfrm>
                  <a:off x="11538357" y="2777205"/>
                  <a:ext cx="2566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3" name="Freihand 82">
                  <a:extLst>
                    <a:ext uri="{FF2B5EF4-FFF2-40B4-BE49-F238E27FC236}">
                      <a16:creationId xmlns:a16="http://schemas.microsoft.com/office/drawing/2014/main" id="{A3371469-DF18-4C9A-A6F9-3188D6310CB4}"/>
                    </a:ext>
                  </a:extLst>
                </p14:cNvPr>
                <p14:cNvContentPartPr/>
                <p14:nvPr/>
              </p14:nvContentPartPr>
              <p14:xfrm>
                <a:off x="10649517" y="3629325"/>
                <a:ext cx="56880" cy="207720"/>
              </p14:xfrm>
            </p:contentPart>
          </mc:Choice>
          <mc:Fallback>
            <p:pic>
              <p:nvPicPr>
                <p:cNvPr id="83" name="Freihand 82">
                  <a:extLst>
                    <a:ext uri="{FF2B5EF4-FFF2-40B4-BE49-F238E27FC236}">
                      <a16:creationId xmlns:a16="http://schemas.microsoft.com/office/drawing/2014/main" id="{A3371469-DF18-4C9A-A6F9-3188D6310CB4}"/>
                    </a:ext>
                  </a:extLst>
                </p:cNvPr>
                <p:cNvPicPr/>
                <p:nvPr/>
              </p:nvPicPr>
              <p:blipFill>
                <a:blip r:embed="rId132"/>
                <a:stretch>
                  <a:fillRect/>
                </a:stretch>
              </p:blipFill>
              <p:spPr>
                <a:xfrm>
                  <a:off x="10645197" y="3625005"/>
                  <a:ext cx="655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4" name="Freihand 83">
                  <a:extLst>
                    <a:ext uri="{FF2B5EF4-FFF2-40B4-BE49-F238E27FC236}">
                      <a16:creationId xmlns:a16="http://schemas.microsoft.com/office/drawing/2014/main" id="{0B4408EB-8D8E-468A-AC51-C729EA392127}"/>
                    </a:ext>
                  </a:extLst>
                </p14:cNvPr>
                <p14:cNvContentPartPr/>
                <p14:nvPr/>
              </p14:nvContentPartPr>
              <p14:xfrm>
                <a:off x="10586157" y="3594405"/>
                <a:ext cx="154080" cy="137520"/>
              </p14:xfrm>
            </p:contentPart>
          </mc:Choice>
          <mc:Fallback>
            <p:pic>
              <p:nvPicPr>
                <p:cNvPr id="84" name="Freihand 83">
                  <a:extLst>
                    <a:ext uri="{FF2B5EF4-FFF2-40B4-BE49-F238E27FC236}">
                      <a16:creationId xmlns:a16="http://schemas.microsoft.com/office/drawing/2014/main" id="{0B4408EB-8D8E-468A-AC51-C729EA392127}"/>
                    </a:ext>
                  </a:extLst>
                </p:cNvPr>
                <p:cNvPicPr/>
                <p:nvPr/>
              </p:nvPicPr>
              <p:blipFill>
                <a:blip r:embed="rId134"/>
                <a:stretch>
                  <a:fillRect/>
                </a:stretch>
              </p:blipFill>
              <p:spPr>
                <a:xfrm>
                  <a:off x="10581837" y="3590085"/>
                  <a:ext cx="162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5" name="Freihand 84">
                  <a:extLst>
                    <a:ext uri="{FF2B5EF4-FFF2-40B4-BE49-F238E27FC236}">
                      <a16:creationId xmlns:a16="http://schemas.microsoft.com/office/drawing/2014/main" id="{97A4715A-8DFE-4459-B512-36400E8802BE}"/>
                    </a:ext>
                  </a:extLst>
                </p14:cNvPr>
                <p14:cNvContentPartPr/>
                <p14:nvPr/>
              </p14:nvContentPartPr>
              <p14:xfrm>
                <a:off x="10781997" y="3550845"/>
                <a:ext cx="114120" cy="99720"/>
              </p14:xfrm>
            </p:contentPart>
          </mc:Choice>
          <mc:Fallback>
            <p:pic>
              <p:nvPicPr>
                <p:cNvPr id="85" name="Freihand 84">
                  <a:extLst>
                    <a:ext uri="{FF2B5EF4-FFF2-40B4-BE49-F238E27FC236}">
                      <a16:creationId xmlns:a16="http://schemas.microsoft.com/office/drawing/2014/main" id="{97A4715A-8DFE-4459-B512-36400E8802BE}"/>
                    </a:ext>
                  </a:extLst>
                </p:cNvPr>
                <p:cNvPicPr/>
                <p:nvPr/>
              </p:nvPicPr>
              <p:blipFill>
                <a:blip r:embed="rId136"/>
                <a:stretch>
                  <a:fillRect/>
                </a:stretch>
              </p:blipFill>
              <p:spPr>
                <a:xfrm>
                  <a:off x="10777677" y="3546525"/>
                  <a:ext cx="122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6" name="Freihand 85">
                  <a:extLst>
                    <a:ext uri="{FF2B5EF4-FFF2-40B4-BE49-F238E27FC236}">
                      <a16:creationId xmlns:a16="http://schemas.microsoft.com/office/drawing/2014/main" id="{F8BF8DC5-74CB-4A0B-B024-D0927D995041}"/>
                    </a:ext>
                  </a:extLst>
                </p14:cNvPr>
                <p14:cNvContentPartPr/>
                <p14:nvPr/>
              </p14:nvContentPartPr>
              <p14:xfrm>
                <a:off x="10880277" y="3405045"/>
                <a:ext cx="86400" cy="184680"/>
              </p14:xfrm>
            </p:contentPart>
          </mc:Choice>
          <mc:Fallback>
            <p:pic>
              <p:nvPicPr>
                <p:cNvPr id="86" name="Freihand 85">
                  <a:extLst>
                    <a:ext uri="{FF2B5EF4-FFF2-40B4-BE49-F238E27FC236}">
                      <a16:creationId xmlns:a16="http://schemas.microsoft.com/office/drawing/2014/main" id="{F8BF8DC5-74CB-4A0B-B024-D0927D995041}"/>
                    </a:ext>
                  </a:extLst>
                </p:cNvPr>
                <p:cNvPicPr/>
                <p:nvPr/>
              </p:nvPicPr>
              <p:blipFill>
                <a:blip r:embed="rId138"/>
                <a:stretch>
                  <a:fillRect/>
                </a:stretch>
              </p:blipFill>
              <p:spPr>
                <a:xfrm>
                  <a:off x="10875957" y="3400725"/>
                  <a:ext cx="95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7" name="Freihand 86">
                  <a:extLst>
                    <a:ext uri="{FF2B5EF4-FFF2-40B4-BE49-F238E27FC236}">
                      <a16:creationId xmlns:a16="http://schemas.microsoft.com/office/drawing/2014/main" id="{2E863C9E-604B-4630-B31E-D6753E859B5C}"/>
                    </a:ext>
                  </a:extLst>
                </p14:cNvPr>
                <p14:cNvContentPartPr/>
                <p14:nvPr/>
              </p14:nvContentPartPr>
              <p14:xfrm>
                <a:off x="10995837" y="3397125"/>
                <a:ext cx="128160" cy="127080"/>
              </p14:xfrm>
            </p:contentPart>
          </mc:Choice>
          <mc:Fallback>
            <p:pic>
              <p:nvPicPr>
                <p:cNvPr id="87" name="Freihand 86">
                  <a:extLst>
                    <a:ext uri="{FF2B5EF4-FFF2-40B4-BE49-F238E27FC236}">
                      <a16:creationId xmlns:a16="http://schemas.microsoft.com/office/drawing/2014/main" id="{2E863C9E-604B-4630-B31E-D6753E859B5C}"/>
                    </a:ext>
                  </a:extLst>
                </p:cNvPr>
                <p:cNvPicPr/>
                <p:nvPr/>
              </p:nvPicPr>
              <p:blipFill>
                <a:blip r:embed="rId140"/>
                <a:stretch>
                  <a:fillRect/>
                </a:stretch>
              </p:blipFill>
              <p:spPr>
                <a:xfrm>
                  <a:off x="10991517" y="3392805"/>
                  <a:ext cx="136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8" name="Freihand 87">
                  <a:extLst>
                    <a:ext uri="{FF2B5EF4-FFF2-40B4-BE49-F238E27FC236}">
                      <a16:creationId xmlns:a16="http://schemas.microsoft.com/office/drawing/2014/main" id="{36B3FE91-3C1F-4D48-B7BF-781E0D7E6859}"/>
                    </a:ext>
                  </a:extLst>
                </p14:cNvPr>
                <p14:cNvContentPartPr/>
                <p14:nvPr/>
              </p14:nvContentPartPr>
              <p14:xfrm>
                <a:off x="11077197" y="3358605"/>
                <a:ext cx="36000" cy="34560"/>
              </p14:xfrm>
            </p:contentPart>
          </mc:Choice>
          <mc:Fallback>
            <p:pic>
              <p:nvPicPr>
                <p:cNvPr id="88" name="Freihand 87">
                  <a:extLst>
                    <a:ext uri="{FF2B5EF4-FFF2-40B4-BE49-F238E27FC236}">
                      <a16:creationId xmlns:a16="http://schemas.microsoft.com/office/drawing/2014/main" id="{36B3FE91-3C1F-4D48-B7BF-781E0D7E6859}"/>
                    </a:ext>
                  </a:extLst>
                </p:cNvPr>
                <p:cNvPicPr/>
                <p:nvPr/>
              </p:nvPicPr>
              <p:blipFill>
                <a:blip r:embed="rId142"/>
                <a:stretch>
                  <a:fillRect/>
                </a:stretch>
              </p:blipFill>
              <p:spPr>
                <a:xfrm>
                  <a:off x="11072877" y="3354285"/>
                  <a:ext cx="44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9" name="Freihand 88">
                  <a:extLst>
                    <a:ext uri="{FF2B5EF4-FFF2-40B4-BE49-F238E27FC236}">
                      <a16:creationId xmlns:a16="http://schemas.microsoft.com/office/drawing/2014/main" id="{C743E148-9017-493F-8800-9B6885FD75AA}"/>
                    </a:ext>
                  </a:extLst>
                </p14:cNvPr>
                <p14:cNvContentPartPr/>
                <p14:nvPr/>
              </p14:nvContentPartPr>
              <p14:xfrm>
                <a:off x="11145237" y="3390285"/>
                <a:ext cx="138240" cy="95040"/>
              </p14:xfrm>
            </p:contentPart>
          </mc:Choice>
          <mc:Fallback>
            <p:pic>
              <p:nvPicPr>
                <p:cNvPr id="89" name="Freihand 88">
                  <a:extLst>
                    <a:ext uri="{FF2B5EF4-FFF2-40B4-BE49-F238E27FC236}">
                      <a16:creationId xmlns:a16="http://schemas.microsoft.com/office/drawing/2014/main" id="{C743E148-9017-493F-8800-9B6885FD75AA}"/>
                    </a:ext>
                  </a:extLst>
                </p:cNvPr>
                <p:cNvPicPr/>
                <p:nvPr/>
              </p:nvPicPr>
              <p:blipFill>
                <a:blip r:embed="rId144"/>
                <a:stretch>
                  <a:fillRect/>
                </a:stretch>
              </p:blipFill>
              <p:spPr>
                <a:xfrm>
                  <a:off x="11140917" y="3385965"/>
                  <a:ext cx="146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0" name="Freihand 89">
                  <a:extLst>
                    <a:ext uri="{FF2B5EF4-FFF2-40B4-BE49-F238E27FC236}">
                      <a16:creationId xmlns:a16="http://schemas.microsoft.com/office/drawing/2014/main" id="{2957CB04-AFCE-427E-BF00-FA1D7CFB5AE7}"/>
                    </a:ext>
                  </a:extLst>
                </p14:cNvPr>
                <p14:cNvContentPartPr/>
                <p14:nvPr/>
              </p14:nvContentPartPr>
              <p14:xfrm>
                <a:off x="11399397" y="3187605"/>
                <a:ext cx="138600" cy="197640"/>
              </p14:xfrm>
            </p:contentPart>
          </mc:Choice>
          <mc:Fallback>
            <p:pic>
              <p:nvPicPr>
                <p:cNvPr id="90" name="Freihand 89">
                  <a:extLst>
                    <a:ext uri="{FF2B5EF4-FFF2-40B4-BE49-F238E27FC236}">
                      <a16:creationId xmlns:a16="http://schemas.microsoft.com/office/drawing/2014/main" id="{2957CB04-AFCE-427E-BF00-FA1D7CFB5AE7}"/>
                    </a:ext>
                  </a:extLst>
                </p:cNvPr>
                <p:cNvPicPr/>
                <p:nvPr/>
              </p:nvPicPr>
              <p:blipFill>
                <a:blip r:embed="rId146"/>
                <a:stretch>
                  <a:fillRect/>
                </a:stretch>
              </p:blipFill>
              <p:spPr>
                <a:xfrm>
                  <a:off x="11395077" y="3183285"/>
                  <a:ext cx="1472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1" name="Freihand 90">
                  <a:extLst>
                    <a:ext uri="{FF2B5EF4-FFF2-40B4-BE49-F238E27FC236}">
                      <a16:creationId xmlns:a16="http://schemas.microsoft.com/office/drawing/2014/main" id="{9649EDE9-ABB7-4A70-9398-E1DF9F1A7789}"/>
                    </a:ext>
                  </a:extLst>
                </p14:cNvPr>
                <p14:cNvContentPartPr/>
                <p14:nvPr/>
              </p14:nvContentPartPr>
              <p14:xfrm>
                <a:off x="11533317" y="3219285"/>
                <a:ext cx="109800" cy="101520"/>
              </p14:xfrm>
            </p:contentPart>
          </mc:Choice>
          <mc:Fallback>
            <p:pic>
              <p:nvPicPr>
                <p:cNvPr id="91" name="Freihand 90">
                  <a:extLst>
                    <a:ext uri="{FF2B5EF4-FFF2-40B4-BE49-F238E27FC236}">
                      <a16:creationId xmlns:a16="http://schemas.microsoft.com/office/drawing/2014/main" id="{9649EDE9-ABB7-4A70-9398-E1DF9F1A7789}"/>
                    </a:ext>
                  </a:extLst>
                </p:cNvPr>
                <p:cNvPicPr/>
                <p:nvPr/>
              </p:nvPicPr>
              <p:blipFill>
                <a:blip r:embed="rId148"/>
                <a:stretch>
                  <a:fillRect/>
                </a:stretch>
              </p:blipFill>
              <p:spPr>
                <a:xfrm>
                  <a:off x="11528997" y="3214965"/>
                  <a:ext cx="118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Freihand 91">
                  <a:extLst>
                    <a:ext uri="{FF2B5EF4-FFF2-40B4-BE49-F238E27FC236}">
                      <a16:creationId xmlns:a16="http://schemas.microsoft.com/office/drawing/2014/main" id="{5CC0FC59-EEFA-4631-81AA-C2E3E8496CF6}"/>
                    </a:ext>
                  </a:extLst>
                </p14:cNvPr>
                <p14:cNvContentPartPr/>
                <p14:nvPr/>
              </p14:nvContentPartPr>
              <p14:xfrm>
                <a:off x="11627277" y="3121005"/>
                <a:ext cx="106200" cy="160920"/>
              </p14:xfrm>
            </p:contentPart>
          </mc:Choice>
          <mc:Fallback>
            <p:pic>
              <p:nvPicPr>
                <p:cNvPr id="92" name="Freihand 91">
                  <a:extLst>
                    <a:ext uri="{FF2B5EF4-FFF2-40B4-BE49-F238E27FC236}">
                      <a16:creationId xmlns:a16="http://schemas.microsoft.com/office/drawing/2014/main" id="{5CC0FC59-EEFA-4631-81AA-C2E3E8496CF6}"/>
                    </a:ext>
                  </a:extLst>
                </p:cNvPr>
                <p:cNvPicPr/>
                <p:nvPr/>
              </p:nvPicPr>
              <p:blipFill>
                <a:blip r:embed="rId150"/>
                <a:stretch>
                  <a:fillRect/>
                </a:stretch>
              </p:blipFill>
              <p:spPr>
                <a:xfrm>
                  <a:off x="11622957" y="3116685"/>
                  <a:ext cx="114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50BD091F-C78B-47E2-BF8B-EE0D7459DCB9}"/>
                    </a:ext>
                  </a:extLst>
                </p14:cNvPr>
                <p14:cNvContentPartPr/>
                <p14:nvPr/>
              </p14:nvContentPartPr>
              <p14:xfrm>
                <a:off x="11712597" y="3070605"/>
                <a:ext cx="136080" cy="189000"/>
              </p14:xfrm>
            </p:contentPart>
          </mc:Choice>
          <mc:Fallback>
            <p:pic>
              <p:nvPicPr>
                <p:cNvPr id="93" name="Freihand 92">
                  <a:extLst>
                    <a:ext uri="{FF2B5EF4-FFF2-40B4-BE49-F238E27FC236}">
                      <a16:creationId xmlns:a16="http://schemas.microsoft.com/office/drawing/2014/main" id="{50BD091F-C78B-47E2-BF8B-EE0D7459DCB9}"/>
                    </a:ext>
                  </a:extLst>
                </p:cNvPr>
                <p:cNvPicPr/>
                <p:nvPr/>
              </p:nvPicPr>
              <p:blipFill>
                <a:blip r:embed="rId152"/>
                <a:stretch>
                  <a:fillRect/>
                </a:stretch>
              </p:blipFill>
              <p:spPr>
                <a:xfrm>
                  <a:off x="11708277" y="3066285"/>
                  <a:ext cx="144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 name="Freihand 94">
                  <a:extLst>
                    <a:ext uri="{FF2B5EF4-FFF2-40B4-BE49-F238E27FC236}">
                      <a16:creationId xmlns:a16="http://schemas.microsoft.com/office/drawing/2014/main" id="{933977DA-CB5B-4001-939A-74C2F1F65392}"/>
                    </a:ext>
                  </a:extLst>
                </p14:cNvPr>
                <p14:cNvContentPartPr/>
                <p14:nvPr/>
              </p14:nvContentPartPr>
              <p14:xfrm>
                <a:off x="10935357" y="3679005"/>
                <a:ext cx="235080" cy="239400"/>
              </p14:xfrm>
            </p:contentPart>
          </mc:Choice>
          <mc:Fallback>
            <p:pic>
              <p:nvPicPr>
                <p:cNvPr id="95" name="Freihand 94">
                  <a:extLst>
                    <a:ext uri="{FF2B5EF4-FFF2-40B4-BE49-F238E27FC236}">
                      <a16:creationId xmlns:a16="http://schemas.microsoft.com/office/drawing/2014/main" id="{933977DA-CB5B-4001-939A-74C2F1F65392}"/>
                    </a:ext>
                  </a:extLst>
                </p:cNvPr>
                <p:cNvPicPr/>
                <p:nvPr/>
              </p:nvPicPr>
              <p:blipFill>
                <a:blip r:embed="rId154"/>
                <a:stretch>
                  <a:fillRect/>
                </a:stretch>
              </p:blipFill>
              <p:spPr>
                <a:xfrm>
                  <a:off x="10931037" y="3674685"/>
                  <a:ext cx="2437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6" name="Freihand 95">
                  <a:extLst>
                    <a:ext uri="{FF2B5EF4-FFF2-40B4-BE49-F238E27FC236}">
                      <a16:creationId xmlns:a16="http://schemas.microsoft.com/office/drawing/2014/main" id="{D675AADB-6115-48CC-9280-D98636E6A067}"/>
                    </a:ext>
                  </a:extLst>
                </p14:cNvPr>
                <p14:cNvContentPartPr/>
                <p14:nvPr/>
              </p14:nvContentPartPr>
              <p14:xfrm>
                <a:off x="11225877" y="3580725"/>
                <a:ext cx="247320" cy="183960"/>
              </p14:xfrm>
            </p:contentPart>
          </mc:Choice>
          <mc:Fallback>
            <p:pic>
              <p:nvPicPr>
                <p:cNvPr id="96" name="Freihand 95">
                  <a:extLst>
                    <a:ext uri="{FF2B5EF4-FFF2-40B4-BE49-F238E27FC236}">
                      <a16:creationId xmlns:a16="http://schemas.microsoft.com/office/drawing/2014/main" id="{D675AADB-6115-48CC-9280-D98636E6A067}"/>
                    </a:ext>
                  </a:extLst>
                </p:cNvPr>
                <p:cNvPicPr/>
                <p:nvPr/>
              </p:nvPicPr>
              <p:blipFill>
                <a:blip r:embed="rId156"/>
                <a:stretch>
                  <a:fillRect/>
                </a:stretch>
              </p:blipFill>
              <p:spPr>
                <a:xfrm>
                  <a:off x="11221557" y="3576405"/>
                  <a:ext cx="2559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7" name="Freihand 96">
                  <a:extLst>
                    <a:ext uri="{FF2B5EF4-FFF2-40B4-BE49-F238E27FC236}">
                      <a16:creationId xmlns:a16="http://schemas.microsoft.com/office/drawing/2014/main" id="{A5129635-0D8B-4E97-A313-381A7B508E12}"/>
                    </a:ext>
                  </a:extLst>
                </p14:cNvPr>
                <p14:cNvContentPartPr/>
                <p14:nvPr/>
              </p14:nvContentPartPr>
              <p14:xfrm>
                <a:off x="11570757" y="3452205"/>
                <a:ext cx="138960" cy="183240"/>
              </p14:xfrm>
            </p:contentPart>
          </mc:Choice>
          <mc:Fallback>
            <p:pic>
              <p:nvPicPr>
                <p:cNvPr id="97" name="Freihand 96">
                  <a:extLst>
                    <a:ext uri="{FF2B5EF4-FFF2-40B4-BE49-F238E27FC236}">
                      <a16:creationId xmlns:a16="http://schemas.microsoft.com/office/drawing/2014/main" id="{A5129635-0D8B-4E97-A313-381A7B508E12}"/>
                    </a:ext>
                  </a:extLst>
                </p:cNvPr>
                <p:cNvPicPr/>
                <p:nvPr/>
              </p:nvPicPr>
              <p:blipFill>
                <a:blip r:embed="rId158"/>
                <a:stretch>
                  <a:fillRect/>
                </a:stretch>
              </p:blipFill>
              <p:spPr>
                <a:xfrm>
                  <a:off x="11566437" y="3447885"/>
                  <a:ext cx="1476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8" name="Freihand 97">
                  <a:extLst>
                    <a:ext uri="{FF2B5EF4-FFF2-40B4-BE49-F238E27FC236}">
                      <a16:creationId xmlns:a16="http://schemas.microsoft.com/office/drawing/2014/main" id="{53AEEBAE-5A92-4BE8-8B63-B3FC6B4463C0}"/>
                    </a:ext>
                  </a:extLst>
                </p14:cNvPr>
                <p14:cNvContentPartPr/>
                <p14:nvPr/>
              </p14:nvContentPartPr>
              <p14:xfrm>
                <a:off x="11593437" y="3493605"/>
                <a:ext cx="130320" cy="54000"/>
              </p14:xfrm>
            </p:contentPart>
          </mc:Choice>
          <mc:Fallback>
            <p:pic>
              <p:nvPicPr>
                <p:cNvPr id="98" name="Freihand 97">
                  <a:extLst>
                    <a:ext uri="{FF2B5EF4-FFF2-40B4-BE49-F238E27FC236}">
                      <a16:creationId xmlns:a16="http://schemas.microsoft.com/office/drawing/2014/main" id="{53AEEBAE-5A92-4BE8-8B63-B3FC6B4463C0}"/>
                    </a:ext>
                  </a:extLst>
                </p:cNvPr>
                <p:cNvPicPr/>
                <p:nvPr/>
              </p:nvPicPr>
              <p:blipFill>
                <a:blip r:embed="rId160"/>
                <a:stretch>
                  <a:fillRect/>
                </a:stretch>
              </p:blipFill>
              <p:spPr>
                <a:xfrm>
                  <a:off x="11589117" y="3489285"/>
                  <a:ext cx="1389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9" name="Freihand 98">
                  <a:extLst>
                    <a:ext uri="{FF2B5EF4-FFF2-40B4-BE49-F238E27FC236}">
                      <a16:creationId xmlns:a16="http://schemas.microsoft.com/office/drawing/2014/main" id="{54998B65-4DD3-48B3-B486-9C60441E6125}"/>
                    </a:ext>
                  </a:extLst>
                </p14:cNvPr>
                <p14:cNvContentPartPr/>
                <p14:nvPr/>
              </p14:nvContentPartPr>
              <p14:xfrm>
                <a:off x="11617197" y="3511245"/>
                <a:ext cx="151920" cy="128160"/>
              </p14:xfrm>
            </p:contentPart>
          </mc:Choice>
          <mc:Fallback>
            <p:pic>
              <p:nvPicPr>
                <p:cNvPr id="99" name="Freihand 98">
                  <a:extLst>
                    <a:ext uri="{FF2B5EF4-FFF2-40B4-BE49-F238E27FC236}">
                      <a16:creationId xmlns:a16="http://schemas.microsoft.com/office/drawing/2014/main" id="{54998B65-4DD3-48B3-B486-9C60441E6125}"/>
                    </a:ext>
                  </a:extLst>
                </p:cNvPr>
                <p:cNvPicPr/>
                <p:nvPr/>
              </p:nvPicPr>
              <p:blipFill>
                <a:blip r:embed="rId162"/>
                <a:stretch>
                  <a:fillRect/>
                </a:stretch>
              </p:blipFill>
              <p:spPr>
                <a:xfrm>
                  <a:off x="11612877" y="3506925"/>
                  <a:ext cx="160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0" name="Freihand 99">
                  <a:extLst>
                    <a:ext uri="{FF2B5EF4-FFF2-40B4-BE49-F238E27FC236}">
                      <a16:creationId xmlns:a16="http://schemas.microsoft.com/office/drawing/2014/main" id="{2AC1C7F3-2AA2-4E24-A9E3-43435BBACD55}"/>
                    </a:ext>
                  </a:extLst>
                </p14:cNvPr>
                <p14:cNvContentPartPr/>
                <p14:nvPr/>
              </p14:nvContentPartPr>
              <p14:xfrm>
                <a:off x="11753997" y="3367605"/>
                <a:ext cx="169200" cy="194400"/>
              </p14:xfrm>
            </p:contentPart>
          </mc:Choice>
          <mc:Fallback>
            <p:pic>
              <p:nvPicPr>
                <p:cNvPr id="100" name="Freihand 99">
                  <a:extLst>
                    <a:ext uri="{FF2B5EF4-FFF2-40B4-BE49-F238E27FC236}">
                      <a16:creationId xmlns:a16="http://schemas.microsoft.com/office/drawing/2014/main" id="{2AC1C7F3-2AA2-4E24-A9E3-43435BBACD55}"/>
                    </a:ext>
                  </a:extLst>
                </p:cNvPr>
                <p:cNvPicPr/>
                <p:nvPr/>
              </p:nvPicPr>
              <p:blipFill>
                <a:blip r:embed="rId164"/>
                <a:stretch>
                  <a:fillRect/>
                </a:stretch>
              </p:blipFill>
              <p:spPr>
                <a:xfrm>
                  <a:off x="11749677" y="3363285"/>
                  <a:ext cx="1778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1" name="Freihand 100">
                  <a:extLst>
                    <a:ext uri="{FF2B5EF4-FFF2-40B4-BE49-F238E27FC236}">
                      <a16:creationId xmlns:a16="http://schemas.microsoft.com/office/drawing/2014/main" id="{2F10C8DD-B33F-4933-A8DF-366017D248F6}"/>
                    </a:ext>
                  </a:extLst>
                </p14:cNvPr>
                <p14:cNvContentPartPr/>
                <p14:nvPr/>
              </p14:nvContentPartPr>
              <p14:xfrm>
                <a:off x="11910597" y="3312525"/>
                <a:ext cx="169200" cy="154080"/>
              </p14:xfrm>
            </p:contentPart>
          </mc:Choice>
          <mc:Fallback>
            <p:pic>
              <p:nvPicPr>
                <p:cNvPr id="101" name="Freihand 100">
                  <a:extLst>
                    <a:ext uri="{FF2B5EF4-FFF2-40B4-BE49-F238E27FC236}">
                      <a16:creationId xmlns:a16="http://schemas.microsoft.com/office/drawing/2014/main" id="{2F10C8DD-B33F-4933-A8DF-366017D248F6}"/>
                    </a:ext>
                  </a:extLst>
                </p:cNvPr>
                <p:cNvPicPr/>
                <p:nvPr/>
              </p:nvPicPr>
              <p:blipFill>
                <a:blip r:embed="rId166"/>
                <a:stretch>
                  <a:fillRect/>
                </a:stretch>
              </p:blipFill>
              <p:spPr>
                <a:xfrm>
                  <a:off x="11906277" y="3308205"/>
                  <a:ext cx="177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 name="Freihand 102">
                  <a:extLst>
                    <a:ext uri="{FF2B5EF4-FFF2-40B4-BE49-F238E27FC236}">
                      <a16:creationId xmlns:a16="http://schemas.microsoft.com/office/drawing/2014/main" id="{EB421319-6E1B-4003-8C41-B312A0D6087B}"/>
                    </a:ext>
                  </a:extLst>
                </p14:cNvPr>
                <p14:cNvContentPartPr/>
                <p14:nvPr/>
              </p14:nvContentPartPr>
              <p14:xfrm>
                <a:off x="10174677" y="3871965"/>
                <a:ext cx="562680" cy="49320"/>
              </p14:xfrm>
            </p:contentPart>
          </mc:Choice>
          <mc:Fallback>
            <p:pic>
              <p:nvPicPr>
                <p:cNvPr id="103" name="Freihand 102">
                  <a:extLst>
                    <a:ext uri="{FF2B5EF4-FFF2-40B4-BE49-F238E27FC236}">
                      <a16:creationId xmlns:a16="http://schemas.microsoft.com/office/drawing/2014/main" id="{EB421319-6E1B-4003-8C41-B312A0D6087B}"/>
                    </a:ext>
                  </a:extLst>
                </p:cNvPr>
                <p:cNvPicPr/>
                <p:nvPr/>
              </p:nvPicPr>
              <p:blipFill>
                <a:blip r:embed="rId168"/>
                <a:stretch>
                  <a:fillRect/>
                </a:stretch>
              </p:blipFill>
              <p:spPr>
                <a:xfrm>
                  <a:off x="10170357" y="3867645"/>
                  <a:ext cx="5713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6B9D63A9-2622-466E-855C-B8D007BADB86}"/>
                    </a:ext>
                  </a:extLst>
                </p14:cNvPr>
                <p14:cNvContentPartPr/>
                <p14:nvPr/>
              </p14:nvContentPartPr>
              <p14:xfrm>
                <a:off x="9982797" y="3765405"/>
                <a:ext cx="361080" cy="183960"/>
              </p14:xfrm>
            </p:contentPart>
          </mc:Choice>
          <mc:Fallback>
            <p:pic>
              <p:nvPicPr>
                <p:cNvPr id="104" name="Freihand 103">
                  <a:extLst>
                    <a:ext uri="{FF2B5EF4-FFF2-40B4-BE49-F238E27FC236}">
                      <a16:creationId xmlns:a16="http://schemas.microsoft.com/office/drawing/2014/main" id="{6B9D63A9-2622-466E-855C-B8D007BADB86}"/>
                    </a:ext>
                  </a:extLst>
                </p:cNvPr>
                <p:cNvPicPr/>
                <p:nvPr/>
              </p:nvPicPr>
              <p:blipFill>
                <a:blip r:embed="rId170"/>
                <a:stretch>
                  <a:fillRect/>
                </a:stretch>
              </p:blipFill>
              <p:spPr>
                <a:xfrm>
                  <a:off x="9978477" y="3761085"/>
                  <a:ext cx="369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6" name="Freihand 105">
                  <a:extLst>
                    <a:ext uri="{FF2B5EF4-FFF2-40B4-BE49-F238E27FC236}">
                      <a16:creationId xmlns:a16="http://schemas.microsoft.com/office/drawing/2014/main" id="{4062A239-19D7-4CE6-B31E-52EBBE3F7EE5}"/>
                    </a:ext>
                  </a:extLst>
                </p14:cNvPr>
                <p14:cNvContentPartPr/>
                <p14:nvPr/>
              </p14:nvContentPartPr>
              <p14:xfrm>
                <a:off x="8724597" y="3508365"/>
                <a:ext cx="145080" cy="108360"/>
              </p14:xfrm>
            </p:contentPart>
          </mc:Choice>
          <mc:Fallback>
            <p:pic>
              <p:nvPicPr>
                <p:cNvPr id="106" name="Freihand 105">
                  <a:extLst>
                    <a:ext uri="{FF2B5EF4-FFF2-40B4-BE49-F238E27FC236}">
                      <a16:creationId xmlns:a16="http://schemas.microsoft.com/office/drawing/2014/main" id="{4062A239-19D7-4CE6-B31E-52EBBE3F7EE5}"/>
                    </a:ext>
                  </a:extLst>
                </p:cNvPr>
                <p:cNvPicPr/>
                <p:nvPr/>
              </p:nvPicPr>
              <p:blipFill>
                <a:blip r:embed="rId172"/>
                <a:stretch>
                  <a:fillRect/>
                </a:stretch>
              </p:blipFill>
              <p:spPr>
                <a:xfrm>
                  <a:off x="8720277" y="3504045"/>
                  <a:ext cx="153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7" name="Freihand 106">
                  <a:extLst>
                    <a:ext uri="{FF2B5EF4-FFF2-40B4-BE49-F238E27FC236}">
                      <a16:creationId xmlns:a16="http://schemas.microsoft.com/office/drawing/2014/main" id="{CA7383A0-DCA9-4C88-AD28-320B2BEB7D2F}"/>
                    </a:ext>
                  </a:extLst>
                </p14:cNvPr>
                <p14:cNvContentPartPr/>
                <p14:nvPr/>
              </p14:nvContentPartPr>
              <p14:xfrm>
                <a:off x="8623077" y="3357165"/>
                <a:ext cx="83160" cy="93240"/>
              </p14:xfrm>
            </p:contentPart>
          </mc:Choice>
          <mc:Fallback>
            <p:pic>
              <p:nvPicPr>
                <p:cNvPr id="107" name="Freihand 106">
                  <a:extLst>
                    <a:ext uri="{FF2B5EF4-FFF2-40B4-BE49-F238E27FC236}">
                      <a16:creationId xmlns:a16="http://schemas.microsoft.com/office/drawing/2014/main" id="{CA7383A0-DCA9-4C88-AD28-320B2BEB7D2F}"/>
                    </a:ext>
                  </a:extLst>
                </p:cNvPr>
                <p:cNvPicPr/>
                <p:nvPr/>
              </p:nvPicPr>
              <p:blipFill>
                <a:blip r:embed="rId174"/>
                <a:stretch>
                  <a:fillRect/>
                </a:stretch>
              </p:blipFill>
              <p:spPr>
                <a:xfrm>
                  <a:off x="8618757" y="3352845"/>
                  <a:ext cx="91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8" name="Freihand 107">
                  <a:extLst>
                    <a:ext uri="{FF2B5EF4-FFF2-40B4-BE49-F238E27FC236}">
                      <a16:creationId xmlns:a16="http://schemas.microsoft.com/office/drawing/2014/main" id="{DFCC5D07-40B5-44D2-8335-F4E1902ACDE5}"/>
                    </a:ext>
                  </a:extLst>
                </p14:cNvPr>
                <p14:cNvContentPartPr/>
                <p14:nvPr/>
              </p14:nvContentPartPr>
              <p14:xfrm>
                <a:off x="8911797" y="3469485"/>
                <a:ext cx="107640" cy="109800"/>
              </p14:xfrm>
            </p:contentPart>
          </mc:Choice>
          <mc:Fallback>
            <p:pic>
              <p:nvPicPr>
                <p:cNvPr id="108" name="Freihand 107">
                  <a:extLst>
                    <a:ext uri="{FF2B5EF4-FFF2-40B4-BE49-F238E27FC236}">
                      <a16:creationId xmlns:a16="http://schemas.microsoft.com/office/drawing/2014/main" id="{DFCC5D07-40B5-44D2-8335-F4E1902ACDE5}"/>
                    </a:ext>
                  </a:extLst>
                </p:cNvPr>
                <p:cNvPicPr/>
                <p:nvPr/>
              </p:nvPicPr>
              <p:blipFill>
                <a:blip r:embed="rId176"/>
                <a:stretch>
                  <a:fillRect/>
                </a:stretch>
              </p:blipFill>
              <p:spPr>
                <a:xfrm>
                  <a:off x="8907477" y="3465165"/>
                  <a:ext cx="116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9" name="Freihand 108">
                  <a:extLst>
                    <a:ext uri="{FF2B5EF4-FFF2-40B4-BE49-F238E27FC236}">
                      <a16:creationId xmlns:a16="http://schemas.microsoft.com/office/drawing/2014/main" id="{4DF6743E-487C-4B8F-9391-EB6DC272FC7E}"/>
                    </a:ext>
                  </a:extLst>
                </p14:cNvPr>
                <p14:cNvContentPartPr/>
                <p14:nvPr/>
              </p14:nvContentPartPr>
              <p14:xfrm>
                <a:off x="9136437" y="3461205"/>
                <a:ext cx="175680" cy="82800"/>
              </p14:xfrm>
            </p:contentPart>
          </mc:Choice>
          <mc:Fallback>
            <p:pic>
              <p:nvPicPr>
                <p:cNvPr id="109" name="Freihand 108">
                  <a:extLst>
                    <a:ext uri="{FF2B5EF4-FFF2-40B4-BE49-F238E27FC236}">
                      <a16:creationId xmlns:a16="http://schemas.microsoft.com/office/drawing/2014/main" id="{4DF6743E-487C-4B8F-9391-EB6DC272FC7E}"/>
                    </a:ext>
                  </a:extLst>
                </p:cNvPr>
                <p:cNvPicPr/>
                <p:nvPr/>
              </p:nvPicPr>
              <p:blipFill>
                <a:blip r:embed="rId178"/>
                <a:stretch>
                  <a:fillRect/>
                </a:stretch>
              </p:blipFill>
              <p:spPr>
                <a:xfrm>
                  <a:off x="9132117" y="3456885"/>
                  <a:ext cx="184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0" name="Freihand 109">
                  <a:extLst>
                    <a:ext uri="{FF2B5EF4-FFF2-40B4-BE49-F238E27FC236}">
                      <a16:creationId xmlns:a16="http://schemas.microsoft.com/office/drawing/2014/main" id="{E300B130-98BB-4434-BA1D-EC870C7478A4}"/>
                    </a:ext>
                  </a:extLst>
                </p14:cNvPr>
                <p14:cNvContentPartPr/>
                <p14:nvPr/>
              </p14:nvContentPartPr>
              <p14:xfrm>
                <a:off x="9294477" y="3434565"/>
                <a:ext cx="132840" cy="86400"/>
              </p14:xfrm>
            </p:contentPart>
          </mc:Choice>
          <mc:Fallback>
            <p:pic>
              <p:nvPicPr>
                <p:cNvPr id="110" name="Freihand 109">
                  <a:extLst>
                    <a:ext uri="{FF2B5EF4-FFF2-40B4-BE49-F238E27FC236}">
                      <a16:creationId xmlns:a16="http://schemas.microsoft.com/office/drawing/2014/main" id="{E300B130-98BB-4434-BA1D-EC870C7478A4}"/>
                    </a:ext>
                  </a:extLst>
                </p:cNvPr>
                <p:cNvPicPr/>
                <p:nvPr/>
              </p:nvPicPr>
              <p:blipFill>
                <a:blip r:embed="rId180"/>
                <a:stretch>
                  <a:fillRect/>
                </a:stretch>
              </p:blipFill>
              <p:spPr>
                <a:xfrm>
                  <a:off x="9290157" y="3430245"/>
                  <a:ext cx="141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1" name="Freihand 110">
                  <a:extLst>
                    <a:ext uri="{FF2B5EF4-FFF2-40B4-BE49-F238E27FC236}">
                      <a16:creationId xmlns:a16="http://schemas.microsoft.com/office/drawing/2014/main" id="{C250902F-4589-46F6-B18E-3E0D9F097E49}"/>
                    </a:ext>
                  </a:extLst>
                </p14:cNvPr>
                <p14:cNvContentPartPr/>
                <p14:nvPr/>
              </p14:nvContentPartPr>
              <p14:xfrm>
                <a:off x="8768157" y="3706725"/>
                <a:ext cx="111240" cy="175320"/>
              </p14:xfrm>
            </p:contentPart>
          </mc:Choice>
          <mc:Fallback>
            <p:pic>
              <p:nvPicPr>
                <p:cNvPr id="111" name="Freihand 110">
                  <a:extLst>
                    <a:ext uri="{FF2B5EF4-FFF2-40B4-BE49-F238E27FC236}">
                      <a16:creationId xmlns:a16="http://schemas.microsoft.com/office/drawing/2014/main" id="{C250902F-4589-46F6-B18E-3E0D9F097E49}"/>
                    </a:ext>
                  </a:extLst>
                </p:cNvPr>
                <p:cNvPicPr/>
                <p:nvPr/>
              </p:nvPicPr>
              <p:blipFill>
                <a:blip r:embed="rId182"/>
                <a:stretch>
                  <a:fillRect/>
                </a:stretch>
              </p:blipFill>
              <p:spPr>
                <a:xfrm>
                  <a:off x="8763837" y="3702405"/>
                  <a:ext cx="1198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2" name="Freihand 111">
                  <a:extLst>
                    <a:ext uri="{FF2B5EF4-FFF2-40B4-BE49-F238E27FC236}">
                      <a16:creationId xmlns:a16="http://schemas.microsoft.com/office/drawing/2014/main" id="{9AAC0C0D-B348-48E3-B7D6-595E32BE5954}"/>
                    </a:ext>
                  </a:extLst>
                </p14:cNvPr>
                <p14:cNvContentPartPr/>
                <p14:nvPr/>
              </p14:nvContentPartPr>
              <p14:xfrm>
                <a:off x="8913957" y="3678645"/>
                <a:ext cx="156600" cy="178920"/>
              </p14:xfrm>
            </p:contentPart>
          </mc:Choice>
          <mc:Fallback>
            <p:pic>
              <p:nvPicPr>
                <p:cNvPr id="112" name="Freihand 111">
                  <a:extLst>
                    <a:ext uri="{FF2B5EF4-FFF2-40B4-BE49-F238E27FC236}">
                      <a16:creationId xmlns:a16="http://schemas.microsoft.com/office/drawing/2014/main" id="{9AAC0C0D-B348-48E3-B7D6-595E32BE5954}"/>
                    </a:ext>
                  </a:extLst>
                </p:cNvPr>
                <p:cNvPicPr/>
                <p:nvPr/>
              </p:nvPicPr>
              <p:blipFill>
                <a:blip r:embed="rId184"/>
                <a:stretch>
                  <a:fillRect/>
                </a:stretch>
              </p:blipFill>
              <p:spPr>
                <a:xfrm>
                  <a:off x="8909637" y="3674325"/>
                  <a:ext cx="165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3" name="Freihand 112">
                  <a:extLst>
                    <a:ext uri="{FF2B5EF4-FFF2-40B4-BE49-F238E27FC236}">
                      <a16:creationId xmlns:a16="http://schemas.microsoft.com/office/drawing/2014/main" id="{B13AFC67-10CB-493B-9FF8-9F0212136160}"/>
                    </a:ext>
                  </a:extLst>
                </p14:cNvPr>
                <p14:cNvContentPartPr/>
                <p14:nvPr/>
              </p14:nvContentPartPr>
              <p14:xfrm>
                <a:off x="9065877" y="3676485"/>
                <a:ext cx="305280" cy="140400"/>
              </p14:xfrm>
            </p:contentPart>
          </mc:Choice>
          <mc:Fallback>
            <p:pic>
              <p:nvPicPr>
                <p:cNvPr id="113" name="Freihand 112">
                  <a:extLst>
                    <a:ext uri="{FF2B5EF4-FFF2-40B4-BE49-F238E27FC236}">
                      <a16:creationId xmlns:a16="http://schemas.microsoft.com/office/drawing/2014/main" id="{B13AFC67-10CB-493B-9FF8-9F0212136160}"/>
                    </a:ext>
                  </a:extLst>
                </p:cNvPr>
                <p:cNvPicPr/>
                <p:nvPr/>
              </p:nvPicPr>
              <p:blipFill>
                <a:blip r:embed="rId186"/>
                <a:stretch>
                  <a:fillRect/>
                </a:stretch>
              </p:blipFill>
              <p:spPr>
                <a:xfrm>
                  <a:off x="9061557" y="3672165"/>
                  <a:ext cx="313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4" name="Freihand 113">
                  <a:extLst>
                    <a:ext uri="{FF2B5EF4-FFF2-40B4-BE49-F238E27FC236}">
                      <a16:creationId xmlns:a16="http://schemas.microsoft.com/office/drawing/2014/main" id="{BC287DA6-B471-4F00-844B-AF0829BED772}"/>
                    </a:ext>
                  </a:extLst>
                </p14:cNvPr>
                <p14:cNvContentPartPr/>
                <p14:nvPr/>
              </p14:nvContentPartPr>
              <p14:xfrm>
                <a:off x="9289077" y="3680805"/>
                <a:ext cx="53640" cy="6480"/>
              </p14:xfrm>
            </p:contentPart>
          </mc:Choice>
          <mc:Fallback>
            <p:pic>
              <p:nvPicPr>
                <p:cNvPr id="114" name="Freihand 113">
                  <a:extLst>
                    <a:ext uri="{FF2B5EF4-FFF2-40B4-BE49-F238E27FC236}">
                      <a16:creationId xmlns:a16="http://schemas.microsoft.com/office/drawing/2014/main" id="{BC287DA6-B471-4F00-844B-AF0829BED772}"/>
                    </a:ext>
                  </a:extLst>
                </p:cNvPr>
                <p:cNvPicPr/>
                <p:nvPr/>
              </p:nvPicPr>
              <p:blipFill>
                <a:blip r:embed="rId188"/>
                <a:stretch>
                  <a:fillRect/>
                </a:stretch>
              </p:blipFill>
              <p:spPr>
                <a:xfrm>
                  <a:off x="9284757" y="3676485"/>
                  <a:ext cx="62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5" name="Freihand 114">
                  <a:extLst>
                    <a:ext uri="{FF2B5EF4-FFF2-40B4-BE49-F238E27FC236}">
                      <a16:creationId xmlns:a16="http://schemas.microsoft.com/office/drawing/2014/main" id="{F0C32892-23E0-4E4A-9040-9CE55549E09A}"/>
                    </a:ext>
                  </a:extLst>
                </p14:cNvPr>
                <p14:cNvContentPartPr/>
                <p14:nvPr/>
              </p14:nvContentPartPr>
              <p14:xfrm>
                <a:off x="9350277" y="3712125"/>
                <a:ext cx="160920" cy="199800"/>
              </p14:xfrm>
            </p:contentPart>
          </mc:Choice>
          <mc:Fallback>
            <p:pic>
              <p:nvPicPr>
                <p:cNvPr id="115" name="Freihand 114">
                  <a:extLst>
                    <a:ext uri="{FF2B5EF4-FFF2-40B4-BE49-F238E27FC236}">
                      <a16:creationId xmlns:a16="http://schemas.microsoft.com/office/drawing/2014/main" id="{F0C32892-23E0-4E4A-9040-9CE55549E09A}"/>
                    </a:ext>
                  </a:extLst>
                </p:cNvPr>
                <p:cNvPicPr/>
                <p:nvPr/>
              </p:nvPicPr>
              <p:blipFill>
                <a:blip r:embed="rId190"/>
                <a:stretch>
                  <a:fillRect/>
                </a:stretch>
              </p:blipFill>
              <p:spPr>
                <a:xfrm>
                  <a:off x="9345957" y="3707805"/>
                  <a:ext cx="169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6" name="Freihand 115">
                  <a:extLst>
                    <a:ext uri="{FF2B5EF4-FFF2-40B4-BE49-F238E27FC236}">
                      <a16:creationId xmlns:a16="http://schemas.microsoft.com/office/drawing/2014/main" id="{819ED8D2-9D5A-4D86-A11F-1D7EF7609CFF}"/>
                    </a:ext>
                  </a:extLst>
                </p14:cNvPr>
                <p14:cNvContentPartPr/>
                <p14:nvPr/>
              </p14:nvContentPartPr>
              <p14:xfrm>
                <a:off x="9071997" y="3970245"/>
                <a:ext cx="278640" cy="119160"/>
              </p14:xfrm>
            </p:contentPart>
          </mc:Choice>
          <mc:Fallback>
            <p:pic>
              <p:nvPicPr>
                <p:cNvPr id="116" name="Freihand 115">
                  <a:extLst>
                    <a:ext uri="{FF2B5EF4-FFF2-40B4-BE49-F238E27FC236}">
                      <a16:creationId xmlns:a16="http://schemas.microsoft.com/office/drawing/2014/main" id="{819ED8D2-9D5A-4D86-A11F-1D7EF7609CFF}"/>
                    </a:ext>
                  </a:extLst>
                </p:cNvPr>
                <p:cNvPicPr/>
                <p:nvPr/>
              </p:nvPicPr>
              <p:blipFill>
                <a:blip r:embed="rId192"/>
                <a:stretch>
                  <a:fillRect/>
                </a:stretch>
              </p:blipFill>
              <p:spPr>
                <a:xfrm>
                  <a:off x="9067677" y="3965925"/>
                  <a:ext cx="287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7" name="Freihand 116">
                  <a:extLst>
                    <a:ext uri="{FF2B5EF4-FFF2-40B4-BE49-F238E27FC236}">
                      <a16:creationId xmlns:a16="http://schemas.microsoft.com/office/drawing/2014/main" id="{A74B226E-EC98-4E63-8843-5647D75E5B09}"/>
                    </a:ext>
                  </a:extLst>
                </p14:cNvPr>
                <p14:cNvContentPartPr/>
                <p14:nvPr/>
              </p14:nvContentPartPr>
              <p14:xfrm>
                <a:off x="9397797" y="3975285"/>
                <a:ext cx="211320" cy="97200"/>
              </p14:xfrm>
            </p:contentPart>
          </mc:Choice>
          <mc:Fallback>
            <p:pic>
              <p:nvPicPr>
                <p:cNvPr id="117" name="Freihand 116">
                  <a:extLst>
                    <a:ext uri="{FF2B5EF4-FFF2-40B4-BE49-F238E27FC236}">
                      <a16:creationId xmlns:a16="http://schemas.microsoft.com/office/drawing/2014/main" id="{A74B226E-EC98-4E63-8843-5647D75E5B09}"/>
                    </a:ext>
                  </a:extLst>
                </p:cNvPr>
                <p:cNvPicPr/>
                <p:nvPr/>
              </p:nvPicPr>
              <p:blipFill>
                <a:blip r:embed="rId194"/>
                <a:stretch>
                  <a:fillRect/>
                </a:stretch>
              </p:blipFill>
              <p:spPr>
                <a:xfrm>
                  <a:off x="9393477" y="3970965"/>
                  <a:ext cx="219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8" name="Freihand 117">
                  <a:extLst>
                    <a:ext uri="{FF2B5EF4-FFF2-40B4-BE49-F238E27FC236}">
                      <a16:creationId xmlns:a16="http://schemas.microsoft.com/office/drawing/2014/main" id="{C126B172-D4CE-4D83-ACB1-3EE1267A94D8}"/>
                    </a:ext>
                  </a:extLst>
                </p14:cNvPr>
                <p14:cNvContentPartPr/>
                <p14:nvPr/>
              </p14:nvContentPartPr>
              <p14:xfrm>
                <a:off x="9633957" y="3844605"/>
                <a:ext cx="59400" cy="73080"/>
              </p14:xfrm>
            </p:contentPart>
          </mc:Choice>
          <mc:Fallback>
            <p:pic>
              <p:nvPicPr>
                <p:cNvPr id="118" name="Freihand 117">
                  <a:extLst>
                    <a:ext uri="{FF2B5EF4-FFF2-40B4-BE49-F238E27FC236}">
                      <a16:creationId xmlns:a16="http://schemas.microsoft.com/office/drawing/2014/main" id="{C126B172-D4CE-4D83-ACB1-3EE1267A94D8}"/>
                    </a:ext>
                  </a:extLst>
                </p:cNvPr>
                <p:cNvPicPr/>
                <p:nvPr/>
              </p:nvPicPr>
              <p:blipFill>
                <a:blip r:embed="rId196"/>
                <a:stretch>
                  <a:fillRect/>
                </a:stretch>
              </p:blipFill>
              <p:spPr>
                <a:xfrm>
                  <a:off x="9629637" y="3840285"/>
                  <a:ext cx="68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0" name="Freihand 119">
                  <a:extLst>
                    <a:ext uri="{FF2B5EF4-FFF2-40B4-BE49-F238E27FC236}">
                      <a16:creationId xmlns:a16="http://schemas.microsoft.com/office/drawing/2014/main" id="{6B927202-1B34-47A3-A467-457192D7BA8D}"/>
                    </a:ext>
                  </a:extLst>
                </p14:cNvPr>
                <p14:cNvContentPartPr/>
                <p14:nvPr/>
              </p14:nvContentPartPr>
              <p14:xfrm>
                <a:off x="9674277" y="3838845"/>
                <a:ext cx="110160" cy="183240"/>
              </p14:xfrm>
            </p:contentPart>
          </mc:Choice>
          <mc:Fallback>
            <p:pic>
              <p:nvPicPr>
                <p:cNvPr id="120" name="Freihand 119">
                  <a:extLst>
                    <a:ext uri="{FF2B5EF4-FFF2-40B4-BE49-F238E27FC236}">
                      <a16:creationId xmlns:a16="http://schemas.microsoft.com/office/drawing/2014/main" id="{6B927202-1B34-47A3-A467-457192D7BA8D}"/>
                    </a:ext>
                  </a:extLst>
                </p:cNvPr>
                <p:cNvPicPr/>
                <p:nvPr/>
              </p:nvPicPr>
              <p:blipFill>
                <a:blip r:embed="rId198"/>
                <a:stretch>
                  <a:fillRect/>
                </a:stretch>
              </p:blipFill>
              <p:spPr>
                <a:xfrm>
                  <a:off x="9669957" y="3834525"/>
                  <a:ext cx="118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1" name="Freihand 120">
                  <a:extLst>
                    <a:ext uri="{FF2B5EF4-FFF2-40B4-BE49-F238E27FC236}">
                      <a16:creationId xmlns:a16="http://schemas.microsoft.com/office/drawing/2014/main" id="{A98A46EE-FF2D-49A6-8CBB-CE241D028FFA}"/>
                    </a:ext>
                  </a:extLst>
                </p14:cNvPr>
                <p14:cNvContentPartPr/>
                <p14:nvPr/>
              </p14:nvContentPartPr>
              <p14:xfrm>
                <a:off x="9780117" y="3913365"/>
                <a:ext cx="77760" cy="103680"/>
              </p14:xfrm>
            </p:contentPart>
          </mc:Choice>
          <mc:Fallback>
            <p:pic>
              <p:nvPicPr>
                <p:cNvPr id="121" name="Freihand 120">
                  <a:extLst>
                    <a:ext uri="{FF2B5EF4-FFF2-40B4-BE49-F238E27FC236}">
                      <a16:creationId xmlns:a16="http://schemas.microsoft.com/office/drawing/2014/main" id="{A98A46EE-FF2D-49A6-8CBB-CE241D028FFA}"/>
                    </a:ext>
                  </a:extLst>
                </p:cNvPr>
                <p:cNvPicPr/>
                <p:nvPr/>
              </p:nvPicPr>
              <p:blipFill>
                <a:blip r:embed="rId200"/>
                <a:stretch>
                  <a:fillRect/>
                </a:stretch>
              </p:blipFill>
              <p:spPr>
                <a:xfrm>
                  <a:off x="9775797" y="3909045"/>
                  <a:ext cx="86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2" name="Freihand 121">
                  <a:extLst>
                    <a:ext uri="{FF2B5EF4-FFF2-40B4-BE49-F238E27FC236}">
                      <a16:creationId xmlns:a16="http://schemas.microsoft.com/office/drawing/2014/main" id="{BD77FA93-890F-4546-A869-3D2ACCE56B5D}"/>
                    </a:ext>
                  </a:extLst>
                </p14:cNvPr>
                <p14:cNvContentPartPr/>
                <p14:nvPr/>
              </p14:nvContentPartPr>
              <p14:xfrm>
                <a:off x="9830157" y="3900045"/>
                <a:ext cx="90360" cy="160200"/>
              </p14:xfrm>
            </p:contentPart>
          </mc:Choice>
          <mc:Fallback>
            <p:pic>
              <p:nvPicPr>
                <p:cNvPr id="122" name="Freihand 121">
                  <a:extLst>
                    <a:ext uri="{FF2B5EF4-FFF2-40B4-BE49-F238E27FC236}">
                      <a16:creationId xmlns:a16="http://schemas.microsoft.com/office/drawing/2014/main" id="{BD77FA93-890F-4546-A869-3D2ACCE56B5D}"/>
                    </a:ext>
                  </a:extLst>
                </p:cNvPr>
                <p:cNvPicPr/>
                <p:nvPr/>
              </p:nvPicPr>
              <p:blipFill>
                <a:blip r:embed="rId202"/>
                <a:stretch>
                  <a:fillRect/>
                </a:stretch>
              </p:blipFill>
              <p:spPr>
                <a:xfrm>
                  <a:off x="9825837" y="3895725"/>
                  <a:ext cx="99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3" name="Freihand 122">
                  <a:extLst>
                    <a:ext uri="{FF2B5EF4-FFF2-40B4-BE49-F238E27FC236}">
                      <a16:creationId xmlns:a16="http://schemas.microsoft.com/office/drawing/2014/main" id="{E71FF20D-FC35-4B03-9C5D-4391327C0D52}"/>
                    </a:ext>
                  </a:extLst>
                </p14:cNvPr>
                <p14:cNvContentPartPr/>
                <p14:nvPr/>
              </p14:nvContentPartPr>
              <p14:xfrm>
                <a:off x="9911157" y="3811485"/>
                <a:ext cx="117720" cy="189360"/>
              </p14:xfrm>
            </p:contentPart>
          </mc:Choice>
          <mc:Fallback>
            <p:pic>
              <p:nvPicPr>
                <p:cNvPr id="123" name="Freihand 122">
                  <a:extLst>
                    <a:ext uri="{FF2B5EF4-FFF2-40B4-BE49-F238E27FC236}">
                      <a16:creationId xmlns:a16="http://schemas.microsoft.com/office/drawing/2014/main" id="{E71FF20D-FC35-4B03-9C5D-4391327C0D52}"/>
                    </a:ext>
                  </a:extLst>
                </p:cNvPr>
                <p:cNvPicPr/>
                <p:nvPr/>
              </p:nvPicPr>
              <p:blipFill>
                <a:blip r:embed="rId204"/>
                <a:stretch>
                  <a:fillRect/>
                </a:stretch>
              </p:blipFill>
              <p:spPr>
                <a:xfrm>
                  <a:off x="9906837" y="3807165"/>
                  <a:ext cx="126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5" name="Freihand 124">
                  <a:extLst>
                    <a:ext uri="{FF2B5EF4-FFF2-40B4-BE49-F238E27FC236}">
                      <a16:creationId xmlns:a16="http://schemas.microsoft.com/office/drawing/2014/main" id="{772516D4-E448-4FB3-9F94-BEFB900C4D13}"/>
                    </a:ext>
                  </a:extLst>
                </p14:cNvPr>
                <p14:cNvContentPartPr/>
                <p14:nvPr/>
              </p14:nvContentPartPr>
              <p14:xfrm>
                <a:off x="7533717" y="3932085"/>
                <a:ext cx="1362240" cy="1988280"/>
              </p14:xfrm>
            </p:contentPart>
          </mc:Choice>
          <mc:Fallback>
            <p:pic>
              <p:nvPicPr>
                <p:cNvPr id="125" name="Freihand 124">
                  <a:extLst>
                    <a:ext uri="{FF2B5EF4-FFF2-40B4-BE49-F238E27FC236}">
                      <a16:creationId xmlns:a16="http://schemas.microsoft.com/office/drawing/2014/main" id="{772516D4-E448-4FB3-9F94-BEFB900C4D13}"/>
                    </a:ext>
                  </a:extLst>
                </p:cNvPr>
                <p:cNvPicPr/>
                <p:nvPr/>
              </p:nvPicPr>
              <p:blipFill>
                <a:blip r:embed="rId206"/>
                <a:stretch>
                  <a:fillRect/>
                </a:stretch>
              </p:blipFill>
              <p:spPr>
                <a:xfrm>
                  <a:off x="7529397" y="3927765"/>
                  <a:ext cx="1370880" cy="1996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6" name="Freihand 125">
                  <a:extLst>
                    <a:ext uri="{FF2B5EF4-FFF2-40B4-BE49-F238E27FC236}">
                      <a16:creationId xmlns:a16="http://schemas.microsoft.com/office/drawing/2014/main" id="{54BFB794-195C-4384-8ACA-899479FD3054}"/>
                    </a:ext>
                  </a:extLst>
                </p14:cNvPr>
                <p14:cNvContentPartPr/>
                <p14:nvPr/>
              </p14:nvContentPartPr>
              <p14:xfrm>
                <a:off x="7372437" y="5700045"/>
                <a:ext cx="185760" cy="325440"/>
              </p14:xfrm>
            </p:contentPart>
          </mc:Choice>
          <mc:Fallback>
            <p:pic>
              <p:nvPicPr>
                <p:cNvPr id="126" name="Freihand 125">
                  <a:extLst>
                    <a:ext uri="{FF2B5EF4-FFF2-40B4-BE49-F238E27FC236}">
                      <a16:creationId xmlns:a16="http://schemas.microsoft.com/office/drawing/2014/main" id="{54BFB794-195C-4384-8ACA-899479FD3054}"/>
                    </a:ext>
                  </a:extLst>
                </p:cNvPr>
                <p:cNvPicPr/>
                <p:nvPr/>
              </p:nvPicPr>
              <p:blipFill>
                <a:blip r:embed="rId208"/>
                <a:stretch>
                  <a:fillRect/>
                </a:stretch>
              </p:blipFill>
              <p:spPr>
                <a:xfrm>
                  <a:off x="7368117" y="5695725"/>
                  <a:ext cx="19440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8" name="Freihand 127">
                  <a:extLst>
                    <a:ext uri="{FF2B5EF4-FFF2-40B4-BE49-F238E27FC236}">
                      <a16:creationId xmlns:a16="http://schemas.microsoft.com/office/drawing/2014/main" id="{DBB553D6-F5C1-4DFD-BCEE-C3CC8DBD99ED}"/>
                    </a:ext>
                  </a:extLst>
                </p14:cNvPr>
                <p14:cNvContentPartPr/>
                <p14:nvPr/>
              </p14:nvContentPartPr>
              <p14:xfrm>
                <a:off x="6280197" y="6026925"/>
                <a:ext cx="29160" cy="155160"/>
              </p14:xfrm>
            </p:contentPart>
          </mc:Choice>
          <mc:Fallback>
            <p:pic>
              <p:nvPicPr>
                <p:cNvPr id="128" name="Freihand 127">
                  <a:extLst>
                    <a:ext uri="{FF2B5EF4-FFF2-40B4-BE49-F238E27FC236}">
                      <a16:creationId xmlns:a16="http://schemas.microsoft.com/office/drawing/2014/main" id="{DBB553D6-F5C1-4DFD-BCEE-C3CC8DBD99ED}"/>
                    </a:ext>
                  </a:extLst>
                </p:cNvPr>
                <p:cNvPicPr/>
                <p:nvPr/>
              </p:nvPicPr>
              <p:blipFill>
                <a:blip r:embed="rId210"/>
                <a:stretch>
                  <a:fillRect/>
                </a:stretch>
              </p:blipFill>
              <p:spPr>
                <a:xfrm>
                  <a:off x="6275877" y="6022605"/>
                  <a:ext cx="37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9" name="Freihand 128">
                  <a:extLst>
                    <a:ext uri="{FF2B5EF4-FFF2-40B4-BE49-F238E27FC236}">
                      <a16:creationId xmlns:a16="http://schemas.microsoft.com/office/drawing/2014/main" id="{283BBC91-96D1-4D05-AB37-1134B95B296C}"/>
                    </a:ext>
                  </a:extLst>
                </p14:cNvPr>
                <p14:cNvContentPartPr/>
                <p14:nvPr/>
              </p14:nvContentPartPr>
              <p14:xfrm>
                <a:off x="6164277" y="6002085"/>
                <a:ext cx="219240" cy="208080"/>
              </p14:xfrm>
            </p:contentPart>
          </mc:Choice>
          <mc:Fallback>
            <p:pic>
              <p:nvPicPr>
                <p:cNvPr id="129" name="Freihand 128">
                  <a:extLst>
                    <a:ext uri="{FF2B5EF4-FFF2-40B4-BE49-F238E27FC236}">
                      <a16:creationId xmlns:a16="http://schemas.microsoft.com/office/drawing/2014/main" id="{283BBC91-96D1-4D05-AB37-1134B95B296C}"/>
                    </a:ext>
                  </a:extLst>
                </p:cNvPr>
                <p:cNvPicPr/>
                <p:nvPr/>
              </p:nvPicPr>
              <p:blipFill>
                <a:blip r:embed="rId212"/>
                <a:stretch>
                  <a:fillRect/>
                </a:stretch>
              </p:blipFill>
              <p:spPr>
                <a:xfrm>
                  <a:off x="6159957" y="5997765"/>
                  <a:ext cx="2278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0" name="Freihand 129">
                  <a:extLst>
                    <a:ext uri="{FF2B5EF4-FFF2-40B4-BE49-F238E27FC236}">
                      <a16:creationId xmlns:a16="http://schemas.microsoft.com/office/drawing/2014/main" id="{0BE48CB4-3D48-41CD-88A8-701FC9DE3C5A}"/>
                    </a:ext>
                  </a:extLst>
                </p14:cNvPr>
                <p14:cNvContentPartPr/>
                <p14:nvPr/>
              </p14:nvContentPartPr>
              <p14:xfrm>
                <a:off x="6407637" y="6079125"/>
                <a:ext cx="183960" cy="72360"/>
              </p14:xfrm>
            </p:contentPart>
          </mc:Choice>
          <mc:Fallback>
            <p:pic>
              <p:nvPicPr>
                <p:cNvPr id="130" name="Freihand 129">
                  <a:extLst>
                    <a:ext uri="{FF2B5EF4-FFF2-40B4-BE49-F238E27FC236}">
                      <a16:creationId xmlns:a16="http://schemas.microsoft.com/office/drawing/2014/main" id="{0BE48CB4-3D48-41CD-88A8-701FC9DE3C5A}"/>
                    </a:ext>
                  </a:extLst>
                </p:cNvPr>
                <p:cNvPicPr/>
                <p:nvPr/>
              </p:nvPicPr>
              <p:blipFill>
                <a:blip r:embed="rId214"/>
                <a:stretch>
                  <a:fillRect/>
                </a:stretch>
              </p:blipFill>
              <p:spPr>
                <a:xfrm>
                  <a:off x="6403317" y="6074805"/>
                  <a:ext cx="192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2" name="Freihand 131">
                  <a:extLst>
                    <a:ext uri="{FF2B5EF4-FFF2-40B4-BE49-F238E27FC236}">
                      <a16:creationId xmlns:a16="http://schemas.microsoft.com/office/drawing/2014/main" id="{9D796CB6-F9B7-4C73-9151-57262A7D9C7D}"/>
                    </a:ext>
                  </a:extLst>
                </p14:cNvPr>
                <p14:cNvContentPartPr/>
                <p14:nvPr/>
              </p14:nvContentPartPr>
              <p14:xfrm>
                <a:off x="6586557" y="6101445"/>
                <a:ext cx="177120" cy="43920"/>
              </p14:xfrm>
            </p:contentPart>
          </mc:Choice>
          <mc:Fallback>
            <p:pic>
              <p:nvPicPr>
                <p:cNvPr id="132" name="Freihand 131">
                  <a:extLst>
                    <a:ext uri="{FF2B5EF4-FFF2-40B4-BE49-F238E27FC236}">
                      <a16:creationId xmlns:a16="http://schemas.microsoft.com/office/drawing/2014/main" id="{9D796CB6-F9B7-4C73-9151-57262A7D9C7D}"/>
                    </a:ext>
                  </a:extLst>
                </p:cNvPr>
                <p:cNvPicPr/>
                <p:nvPr/>
              </p:nvPicPr>
              <p:blipFill>
                <a:blip r:embed="rId216"/>
                <a:stretch>
                  <a:fillRect/>
                </a:stretch>
              </p:blipFill>
              <p:spPr>
                <a:xfrm>
                  <a:off x="6582237" y="6097125"/>
                  <a:ext cx="1857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4" name="Freihand 133">
                  <a:extLst>
                    <a:ext uri="{FF2B5EF4-FFF2-40B4-BE49-F238E27FC236}">
                      <a16:creationId xmlns:a16="http://schemas.microsoft.com/office/drawing/2014/main" id="{70883278-AB1A-4CBA-BA04-C1CA82D9D782}"/>
                    </a:ext>
                  </a:extLst>
                </p14:cNvPr>
                <p14:cNvContentPartPr/>
                <p14:nvPr/>
              </p14:nvContentPartPr>
              <p14:xfrm>
                <a:off x="6890757" y="6071205"/>
                <a:ext cx="289440" cy="83160"/>
              </p14:xfrm>
            </p:contentPart>
          </mc:Choice>
          <mc:Fallback>
            <p:pic>
              <p:nvPicPr>
                <p:cNvPr id="134" name="Freihand 133">
                  <a:extLst>
                    <a:ext uri="{FF2B5EF4-FFF2-40B4-BE49-F238E27FC236}">
                      <a16:creationId xmlns:a16="http://schemas.microsoft.com/office/drawing/2014/main" id="{70883278-AB1A-4CBA-BA04-C1CA82D9D782}"/>
                    </a:ext>
                  </a:extLst>
                </p:cNvPr>
                <p:cNvPicPr/>
                <p:nvPr/>
              </p:nvPicPr>
              <p:blipFill>
                <a:blip r:embed="rId218"/>
                <a:stretch>
                  <a:fillRect/>
                </a:stretch>
              </p:blipFill>
              <p:spPr>
                <a:xfrm>
                  <a:off x="6886437" y="6066885"/>
                  <a:ext cx="298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5" name="Freihand 134">
                  <a:extLst>
                    <a:ext uri="{FF2B5EF4-FFF2-40B4-BE49-F238E27FC236}">
                      <a16:creationId xmlns:a16="http://schemas.microsoft.com/office/drawing/2014/main" id="{930B3FD5-3A69-41B7-ACC2-604A61E355A9}"/>
                    </a:ext>
                  </a:extLst>
                </p14:cNvPr>
                <p14:cNvContentPartPr/>
                <p14:nvPr/>
              </p14:nvContentPartPr>
              <p14:xfrm>
                <a:off x="7324197" y="6001365"/>
                <a:ext cx="332280" cy="132120"/>
              </p14:xfrm>
            </p:contentPart>
          </mc:Choice>
          <mc:Fallback>
            <p:pic>
              <p:nvPicPr>
                <p:cNvPr id="135" name="Freihand 134">
                  <a:extLst>
                    <a:ext uri="{FF2B5EF4-FFF2-40B4-BE49-F238E27FC236}">
                      <a16:creationId xmlns:a16="http://schemas.microsoft.com/office/drawing/2014/main" id="{930B3FD5-3A69-41B7-ACC2-604A61E355A9}"/>
                    </a:ext>
                  </a:extLst>
                </p:cNvPr>
                <p:cNvPicPr/>
                <p:nvPr/>
              </p:nvPicPr>
              <p:blipFill>
                <a:blip r:embed="rId220"/>
                <a:stretch>
                  <a:fillRect/>
                </a:stretch>
              </p:blipFill>
              <p:spPr>
                <a:xfrm>
                  <a:off x="7319877" y="5997045"/>
                  <a:ext cx="3409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6" name="Freihand 135">
                  <a:extLst>
                    <a:ext uri="{FF2B5EF4-FFF2-40B4-BE49-F238E27FC236}">
                      <a16:creationId xmlns:a16="http://schemas.microsoft.com/office/drawing/2014/main" id="{76E3A992-0E7C-4336-B7DE-00EE3A6FC72C}"/>
                    </a:ext>
                  </a:extLst>
                </p14:cNvPr>
                <p14:cNvContentPartPr/>
                <p14:nvPr/>
              </p14:nvContentPartPr>
              <p14:xfrm>
                <a:off x="7693197" y="5958165"/>
                <a:ext cx="162360" cy="128160"/>
              </p14:xfrm>
            </p:contentPart>
          </mc:Choice>
          <mc:Fallback>
            <p:pic>
              <p:nvPicPr>
                <p:cNvPr id="136" name="Freihand 135">
                  <a:extLst>
                    <a:ext uri="{FF2B5EF4-FFF2-40B4-BE49-F238E27FC236}">
                      <a16:creationId xmlns:a16="http://schemas.microsoft.com/office/drawing/2014/main" id="{76E3A992-0E7C-4336-B7DE-00EE3A6FC72C}"/>
                    </a:ext>
                  </a:extLst>
                </p:cNvPr>
                <p:cNvPicPr/>
                <p:nvPr/>
              </p:nvPicPr>
              <p:blipFill>
                <a:blip r:embed="rId222"/>
                <a:stretch>
                  <a:fillRect/>
                </a:stretch>
              </p:blipFill>
              <p:spPr>
                <a:xfrm>
                  <a:off x="7688877" y="5953845"/>
                  <a:ext cx="171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7" name="Freihand 136">
                  <a:extLst>
                    <a:ext uri="{FF2B5EF4-FFF2-40B4-BE49-F238E27FC236}">
                      <a16:creationId xmlns:a16="http://schemas.microsoft.com/office/drawing/2014/main" id="{DC12F235-EA1D-47CF-9120-D2730490F0C7}"/>
                    </a:ext>
                  </a:extLst>
                </p14:cNvPr>
                <p14:cNvContentPartPr/>
                <p14:nvPr/>
              </p14:nvContentPartPr>
              <p14:xfrm>
                <a:off x="7883997" y="5931885"/>
                <a:ext cx="78480" cy="142560"/>
              </p14:xfrm>
            </p:contentPart>
          </mc:Choice>
          <mc:Fallback>
            <p:pic>
              <p:nvPicPr>
                <p:cNvPr id="137" name="Freihand 136">
                  <a:extLst>
                    <a:ext uri="{FF2B5EF4-FFF2-40B4-BE49-F238E27FC236}">
                      <a16:creationId xmlns:a16="http://schemas.microsoft.com/office/drawing/2014/main" id="{DC12F235-EA1D-47CF-9120-D2730490F0C7}"/>
                    </a:ext>
                  </a:extLst>
                </p:cNvPr>
                <p:cNvPicPr/>
                <p:nvPr/>
              </p:nvPicPr>
              <p:blipFill>
                <a:blip r:embed="rId224"/>
                <a:stretch>
                  <a:fillRect/>
                </a:stretch>
              </p:blipFill>
              <p:spPr>
                <a:xfrm>
                  <a:off x="7879677" y="5927565"/>
                  <a:ext cx="87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8" name="Freihand 137">
                  <a:extLst>
                    <a:ext uri="{FF2B5EF4-FFF2-40B4-BE49-F238E27FC236}">
                      <a16:creationId xmlns:a16="http://schemas.microsoft.com/office/drawing/2014/main" id="{562EBC2B-0028-498A-B953-8C1A0A6063AE}"/>
                    </a:ext>
                  </a:extLst>
                </p14:cNvPr>
                <p14:cNvContentPartPr/>
                <p14:nvPr/>
              </p14:nvContentPartPr>
              <p14:xfrm>
                <a:off x="7970037" y="5981205"/>
                <a:ext cx="255240" cy="82440"/>
              </p14:xfrm>
            </p:contentPart>
          </mc:Choice>
          <mc:Fallback>
            <p:pic>
              <p:nvPicPr>
                <p:cNvPr id="138" name="Freihand 137">
                  <a:extLst>
                    <a:ext uri="{FF2B5EF4-FFF2-40B4-BE49-F238E27FC236}">
                      <a16:creationId xmlns:a16="http://schemas.microsoft.com/office/drawing/2014/main" id="{562EBC2B-0028-498A-B953-8C1A0A6063AE}"/>
                    </a:ext>
                  </a:extLst>
                </p:cNvPr>
                <p:cNvPicPr/>
                <p:nvPr/>
              </p:nvPicPr>
              <p:blipFill>
                <a:blip r:embed="rId226"/>
                <a:stretch>
                  <a:fillRect/>
                </a:stretch>
              </p:blipFill>
              <p:spPr>
                <a:xfrm>
                  <a:off x="7965717" y="5976885"/>
                  <a:ext cx="2638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9" name="Freihand 138">
                  <a:extLst>
                    <a:ext uri="{FF2B5EF4-FFF2-40B4-BE49-F238E27FC236}">
                      <a16:creationId xmlns:a16="http://schemas.microsoft.com/office/drawing/2014/main" id="{6A11563F-B2FF-447B-A281-7F3A0546E311}"/>
                    </a:ext>
                  </a:extLst>
                </p14:cNvPr>
                <p14:cNvContentPartPr/>
                <p14:nvPr/>
              </p14:nvContentPartPr>
              <p14:xfrm>
                <a:off x="8233917" y="5971125"/>
                <a:ext cx="95040" cy="71280"/>
              </p14:xfrm>
            </p:contentPart>
          </mc:Choice>
          <mc:Fallback>
            <p:pic>
              <p:nvPicPr>
                <p:cNvPr id="139" name="Freihand 138">
                  <a:extLst>
                    <a:ext uri="{FF2B5EF4-FFF2-40B4-BE49-F238E27FC236}">
                      <a16:creationId xmlns:a16="http://schemas.microsoft.com/office/drawing/2014/main" id="{6A11563F-B2FF-447B-A281-7F3A0546E311}"/>
                    </a:ext>
                  </a:extLst>
                </p:cNvPr>
                <p:cNvPicPr/>
                <p:nvPr/>
              </p:nvPicPr>
              <p:blipFill>
                <a:blip r:embed="rId228"/>
                <a:stretch>
                  <a:fillRect/>
                </a:stretch>
              </p:blipFill>
              <p:spPr>
                <a:xfrm>
                  <a:off x="8229597" y="5966805"/>
                  <a:ext cx="103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0" name="Freihand 139">
                  <a:extLst>
                    <a:ext uri="{FF2B5EF4-FFF2-40B4-BE49-F238E27FC236}">
                      <a16:creationId xmlns:a16="http://schemas.microsoft.com/office/drawing/2014/main" id="{81C33409-B18E-4EF5-A451-31F58E621A7B}"/>
                    </a:ext>
                  </a:extLst>
                </p14:cNvPr>
                <p14:cNvContentPartPr/>
                <p14:nvPr/>
              </p14:nvContentPartPr>
              <p14:xfrm>
                <a:off x="8333277" y="5984085"/>
                <a:ext cx="95400" cy="55800"/>
              </p14:xfrm>
            </p:contentPart>
          </mc:Choice>
          <mc:Fallback>
            <p:pic>
              <p:nvPicPr>
                <p:cNvPr id="140" name="Freihand 139">
                  <a:extLst>
                    <a:ext uri="{FF2B5EF4-FFF2-40B4-BE49-F238E27FC236}">
                      <a16:creationId xmlns:a16="http://schemas.microsoft.com/office/drawing/2014/main" id="{81C33409-B18E-4EF5-A451-31F58E621A7B}"/>
                    </a:ext>
                  </a:extLst>
                </p:cNvPr>
                <p:cNvPicPr/>
                <p:nvPr/>
              </p:nvPicPr>
              <p:blipFill>
                <a:blip r:embed="rId230"/>
                <a:stretch>
                  <a:fillRect/>
                </a:stretch>
              </p:blipFill>
              <p:spPr>
                <a:xfrm>
                  <a:off x="8328957" y="5979765"/>
                  <a:ext cx="104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2" name="Freihand 141">
                  <a:extLst>
                    <a:ext uri="{FF2B5EF4-FFF2-40B4-BE49-F238E27FC236}">
                      <a16:creationId xmlns:a16="http://schemas.microsoft.com/office/drawing/2014/main" id="{32788294-544C-4BBA-995E-13FEF8F58FC6}"/>
                    </a:ext>
                  </a:extLst>
                </p14:cNvPr>
                <p14:cNvContentPartPr/>
                <p14:nvPr/>
              </p14:nvContentPartPr>
              <p14:xfrm>
                <a:off x="7618317" y="5895525"/>
                <a:ext cx="95400" cy="66600"/>
              </p14:xfrm>
            </p:contentPart>
          </mc:Choice>
          <mc:Fallback>
            <p:pic>
              <p:nvPicPr>
                <p:cNvPr id="142" name="Freihand 141">
                  <a:extLst>
                    <a:ext uri="{FF2B5EF4-FFF2-40B4-BE49-F238E27FC236}">
                      <a16:creationId xmlns:a16="http://schemas.microsoft.com/office/drawing/2014/main" id="{32788294-544C-4BBA-995E-13FEF8F58FC6}"/>
                    </a:ext>
                  </a:extLst>
                </p:cNvPr>
                <p:cNvPicPr/>
                <p:nvPr/>
              </p:nvPicPr>
              <p:blipFill>
                <a:blip r:embed="rId232"/>
                <a:stretch>
                  <a:fillRect/>
                </a:stretch>
              </p:blipFill>
              <p:spPr>
                <a:xfrm>
                  <a:off x="7613997" y="5891205"/>
                  <a:ext cx="104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4" name="Freihand 143">
                  <a:extLst>
                    <a:ext uri="{FF2B5EF4-FFF2-40B4-BE49-F238E27FC236}">
                      <a16:creationId xmlns:a16="http://schemas.microsoft.com/office/drawing/2014/main" id="{90FC3CD4-63BE-4324-927E-3DB3DB6482DF}"/>
                    </a:ext>
                  </a:extLst>
                </p14:cNvPr>
                <p14:cNvContentPartPr/>
                <p14:nvPr/>
              </p14:nvContentPartPr>
              <p14:xfrm>
                <a:off x="7552437" y="6192165"/>
                <a:ext cx="127800" cy="29160"/>
              </p14:xfrm>
            </p:contentPart>
          </mc:Choice>
          <mc:Fallback>
            <p:pic>
              <p:nvPicPr>
                <p:cNvPr id="144" name="Freihand 143">
                  <a:extLst>
                    <a:ext uri="{FF2B5EF4-FFF2-40B4-BE49-F238E27FC236}">
                      <a16:creationId xmlns:a16="http://schemas.microsoft.com/office/drawing/2014/main" id="{90FC3CD4-63BE-4324-927E-3DB3DB6482DF}"/>
                    </a:ext>
                  </a:extLst>
                </p:cNvPr>
                <p:cNvPicPr/>
                <p:nvPr/>
              </p:nvPicPr>
              <p:blipFill>
                <a:blip r:embed="rId234"/>
                <a:stretch>
                  <a:fillRect/>
                </a:stretch>
              </p:blipFill>
              <p:spPr>
                <a:xfrm>
                  <a:off x="7548117" y="6187845"/>
                  <a:ext cx="1364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5" name="Freihand 144">
                  <a:extLst>
                    <a:ext uri="{FF2B5EF4-FFF2-40B4-BE49-F238E27FC236}">
                      <a16:creationId xmlns:a16="http://schemas.microsoft.com/office/drawing/2014/main" id="{EDCF8E1E-942B-4446-9AD8-97DB48C2B8A2}"/>
                    </a:ext>
                  </a:extLst>
                </p14:cNvPr>
                <p14:cNvContentPartPr/>
                <p14:nvPr/>
              </p14:nvContentPartPr>
              <p14:xfrm>
                <a:off x="7244997" y="6086325"/>
                <a:ext cx="1275480" cy="135360"/>
              </p14:xfrm>
            </p:contentPart>
          </mc:Choice>
          <mc:Fallback>
            <p:pic>
              <p:nvPicPr>
                <p:cNvPr id="145" name="Freihand 144">
                  <a:extLst>
                    <a:ext uri="{FF2B5EF4-FFF2-40B4-BE49-F238E27FC236}">
                      <a16:creationId xmlns:a16="http://schemas.microsoft.com/office/drawing/2014/main" id="{EDCF8E1E-942B-4446-9AD8-97DB48C2B8A2}"/>
                    </a:ext>
                  </a:extLst>
                </p:cNvPr>
                <p:cNvPicPr/>
                <p:nvPr/>
              </p:nvPicPr>
              <p:blipFill>
                <a:blip r:embed="rId236"/>
                <a:stretch>
                  <a:fillRect/>
                </a:stretch>
              </p:blipFill>
              <p:spPr>
                <a:xfrm>
                  <a:off x="7240677" y="6082005"/>
                  <a:ext cx="1284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7" name="Freihand 146">
                  <a:extLst>
                    <a:ext uri="{FF2B5EF4-FFF2-40B4-BE49-F238E27FC236}">
                      <a16:creationId xmlns:a16="http://schemas.microsoft.com/office/drawing/2014/main" id="{539167A5-1251-4A00-9B59-B8788BA3BF13}"/>
                    </a:ext>
                  </a:extLst>
                </p14:cNvPr>
                <p14:cNvContentPartPr/>
                <p14:nvPr/>
              </p14:nvContentPartPr>
              <p14:xfrm>
                <a:off x="7254357" y="6364605"/>
                <a:ext cx="173880" cy="29880"/>
              </p14:xfrm>
            </p:contentPart>
          </mc:Choice>
          <mc:Fallback>
            <p:pic>
              <p:nvPicPr>
                <p:cNvPr id="147" name="Freihand 146">
                  <a:extLst>
                    <a:ext uri="{FF2B5EF4-FFF2-40B4-BE49-F238E27FC236}">
                      <a16:creationId xmlns:a16="http://schemas.microsoft.com/office/drawing/2014/main" id="{539167A5-1251-4A00-9B59-B8788BA3BF13}"/>
                    </a:ext>
                  </a:extLst>
                </p:cNvPr>
                <p:cNvPicPr/>
                <p:nvPr/>
              </p:nvPicPr>
              <p:blipFill>
                <a:blip r:embed="rId238"/>
                <a:stretch>
                  <a:fillRect/>
                </a:stretch>
              </p:blipFill>
              <p:spPr>
                <a:xfrm>
                  <a:off x="7250037" y="6360285"/>
                  <a:ext cx="182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8" name="Freihand 147">
                  <a:extLst>
                    <a:ext uri="{FF2B5EF4-FFF2-40B4-BE49-F238E27FC236}">
                      <a16:creationId xmlns:a16="http://schemas.microsoft.com/office/drawing/2014/main" id="{E0B42F25-32F2-4B40-B4AF-79D11E2B95E0}"/>
                    </a:ext>
                  </a:extLst>
                </p14:cNvPr>
                <p14:cNvContentPartPr/>
                <p14:nvPr/>
              </p14:nvContentPartPr>
              <p14:xfrm>
                <a:off x="7392957" y="6329325"/>
                <a:ext cx="89640" cy="100800"/>
              </p14:xfrm>
            </p:contentPart>
          </mc:Choice>
          <mc:Fallback>
            <p:pic>
              <p:nvPicPr>
                <p:cNvPr id="148" name="Freihand 147">
                  <a:extLst>
                    <a:ext uri="{FF2B5EF4-FFF2-40B4-BE49-F238E27FC236}">
                      <a16:creationId xmlns:a16="http://schemas.microsoft.com/office/drawing/2014/main" id="{E0B42F25-32F2-4B40-B4AF-79D11E2B95E0}"/>
                    </a:ext>
                  </a:extLst>
                </p:cNvPr>
                <p:cNvPicPr/>
                <p:nvPr/>
              </p:nvPicPr>
              <p:blipFill>
                <a:blip r:embed="rId240"/>
                <a:stretch>
                  <a:fillRect/>
                </a:stretch>
              </p:blipFill>
              <p:spPr>
                <a:xfrm>
                  <a:off x="7388637" y="6325005"/>
                  <a:ext cx="98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9" name="Freihand 148">
                  <a:extLst>
                    <a:ext uri="{FF2B5EF4-FFF2-40B4-BE49-F238E27FC236}">
                      <a16:creationId xmlns:a16="http://schemas.microsoft.com/office/drawing/2014/main" id="{AED9A757-0965-4CB7-96BD-439D01527212}"/>
                    </a:ext>
                  </a:extLst>
                </p14:cNvPr>
                <p14:cNvContentPartPr/>
                <p14:nvPr/>
              </p14:nvContentPartPr>
              <p14:xfrm>
                <a:off x="7588797" y="6283965"/>
                <a:ext cx="190800" cy="164880"/>
              </p14:xfrm>
            </p:contentPart>
          </mc:Choice>
          <mc:Fallback>
            <p:pic>
              <p:nvPicPr>
                <p:cNvPr id="149" name="Freihand 148">
                  <a:extLst>
                    <a:ext uri="{FF2B5EF4-FFF2-40B4-BE49-F238E27FC236}">
                      <a16:creationId xmlns:a16="http://schemas.microsoft.com/office/drawing/2014/main" id="{AED9A757-0965-4CB7-96BD-439D01527212}"/>
                    </a:ext>
                  </a:extLst>
                </p:cNvPr>
                <p:cNvPicPr/>
                <p:nvPr/>
              </p:nvPicPr>
              <p:blipFill>
                <a:blip r:embed="rId242"/>
                <a:stretch>
                  <a:fillRect/>
                </a:stretch>
              </p:blipFill>
              <p:spPr>
                <a:xfrm>
                  <a:off x="7584477" y="6279645"/>
                  <a:ext cx="199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0" name="Freihand 149">
                  <a:extLst>
                    <a:ext uri="{FF2B5EF4-FFF2-40B4-BE49-F238E27FC236}">
                      <a16:creationId xmlns:a16="http://schemas.microsoft.com/office/drawing/2014/main" id="{6B618487-A78F-44C4-A26E-45E1A25FBA5B}"/>
                    </a:ext>
                  </a:extLst>
                </p14:cNvPr>
                <p14:cNvContentPartPr/>
                <p14:nvPr/>
              </p14:nvContentPartPr>
              <p14:xfrm>
                <a:off x="7757277" y="6283965"/>
                <a:ext cx="48960" cy="5040"/>
              </p14:xfrm>
            </p:contentPart>
          </mc:Choice>
          <mc:Fallback>
            <p:pic>
              <p:nvPicPr>
                <p:cNvPr id="150" name="Freihand 149">
                  <a:extLst>
                    <a:ext uri="{FF2B5EF4-FFF2-40B4-BE49-F238E27FC236}">
                      <a16:creationId xmlns:a16="http://schemas.microsoft.com/office/drawing/2014/main" id="{6B618487-A78F-44C4-A26E-45E1A25FBA5B}"/>
                    </a:ext>
                  </a:extLst>
                </p:cNvPr>
                <p:cNvPicPr/>
                <p:nvPr/>
              </p:nvPicPr>
              <p:blipFill>
                <a:blip r:embed="rId244"/>
                <a:stretch>
                  <a:fillRect/>
                </a:stretch>
              </p:blipFill>
              <p:spPr>
                <a:xfrm>
                  <a:off x="7752957" y="6279645"/>
                  <a:ext cx="576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1" name="Freihand 150">
                  <a:extLst>
                    <a:ext uri="{FF2B5EF4-FFF2-40B4-BE49-F238E27FC236}">
                      <a16:creationId xmlns:a16="http://schemas.microsoft.com/office/drawing/2014/main" id="{D7A77B55-7343-4ECC-916C-8B9F7CD38501}"/>
                    </a:ext>
                  </a:extLst>
                </p14:cNvPr>
                <p14:cNvContentPartPr/>
                <p14:nvPr/>
              </p14:nvContentPartPr>
              <p14:xfrm>
                <a:off x="7827837" y="6329325"/>
                <a:ext cx="206280" cy="50400"/>
              </p14:xfrm>
            </p:contentPart>
          </mc:Choice>
          <mc:Fallback>
            <p:pic>
              <p:nvPicPr>
                <p:cNvPr id="151" name="Freihand 150">
                  <a:extLst>
                    <a:ext uri="{FF2B5EF4-FFF2-40B4-BE49-F238E27FC236}">
                      <a16:creationId xmlns:a16="http://schemas.microsoft.com/office/drawing/2014/main" id="{D7A77B55-7343-4ECC-916C-8B9F7CD38501}"/>
                    </a:ext>
                  </a:extLst>
                </p:cNvPr>
                <p:cNvPicPr/>
                <p:nvPr/>
              </p:nvPicPr>
              <p:blipFill>
                <a:blip r:embed="rId246"/>
                <a:stretch>
                  <a:fillRect/>
                </a:stretch>
              </p:blipFill>
              <p:spPr>
                <a:xfrm>
                  <a:off x="7823517" y="6325005"/>
                  <a:ext cx="214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2" name="Freihand 151">
                  <a:extLst>
                    <a:ext uri="{FF2B5EF4-FFF2-40B4-BE49-F238E27FC236}">
                      <a16:creationId xmlns:a16="http://schemas.microsoft.com/office/drawing/2014/main" id="{4E95A751-8F18-4381-8FB9-602BE98AE1AF}"/>
                    </a:ext>
                  </a:extLst>
                </p14:cNvPr>
                <p14:cNvContentPartPr/>
                <p14:nvPr/>
              </p14:nvContentPartPr>
              <p14:xfrm>
                <a:off x="8032317" y="6318885"/>
                <a:ext cx="70920" cy="51480"/>
              </p14:xfrm>
            </p:contentPart>
          </mc:Choice>
          <mc:Fallback>
            <p:pic>
              <p:nvPicPr>
                <p:cNvPr id="152" name="Freihand 151">
                  <a:extLst>
                    <a:ext uri="{FF2B5EF4-FFF2-40B4-BE49-F238E27FC236}">
                      <a16:creationId xmlns:a16="http://schemas.microsoft.com/office/drawing/2014/main" id="{4E95A751-8F18-4381-8FB9-602BE98AE1AF}"/>
                    </a:ext>
                  </a:extLst>
                </p:cNvPr>
                <p:cNvPicPr/>
                <p:nvPr/>
              </p:nvPicPr>
              <p:blipFill>
                <a:blip r:embed="rId248"/>
                <a:stretch>
                  <a:fillRect/>
                </a:stretch>
              </p:blipFill>
              <p:spPr>
                <a:xfrm>
                  <a:off x="8027997" y="6314565"/>
                  <a:ext cx="79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3" name="Freihand 152">
                  <a:extLst>
                    <a:ext uri="{FF2B5EF4-FFF2-40B4-BE49-F238E27FC236}">
                      <a16:creationId xmlns:a16="http://schemas.microsoft.com/office/drawing/2014/main" id="{AB2ADB2E-A037-42C8-B62D-9CD73F68A589}"/>
                    </a:ext>
                  </a:extLst>
                </p14:cNvPr>
                <p14:cNvContentPartPr/>
                <p14:nvPr/>
              </p14:nvContentPartPr>
              <p14:xfrm>
                <a:off x="8128797" y="6273165"/>
                <a:ext cx="119160" cy="84600"/>
              </p14:xfrm>
            </p:contentPart>
          </mc:Choice>
          <mc:Fallback>
            <p:pic>
              <p:nvPicPr>
                <p:cNvPr id="153" name="Freihand 152">
                  <a:extLst>
                    <a:ext uri="{FF2B5EF4-FFF2-40B4-BE49-F238E27FC236}">
                      <a16:creationId xmlns:a16="http://schemas.microsoft.com/office/drawing/2014/main" id="{AB2ADB2E-A037-42C8-B62D-9CD73F68A589}"/>
                    </a:ext>
                  </a:extLst>
                </p:cNvPr>
                <p:cNvPicPr/>
                <p:nvPr/>
              </p:nvPicPr>
              <p:blipFill>
                <a:blip r:embed="rId250"/>
                <a:stretch>
                  <a:fillRect/>
                </a:stretch>
              </p:blipFill>
              <p:spPr>
                <a:xfrm>
                  <a:off x="8124477" y="6268845"/>
                  <a:ext cx="127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4" name="Freihand 153">
                  <a:extLst>
                    <a:ext uri="{FF2B5EF4-FFF2-40B4-BE49-F238E27FC236}">
                      <a16:creationId xmlns:a16="http://schemas.microsoft.com/office/drawing/2014/main" id="{66A31683-4140-4FC1-88EA-C7E30FA5DCB3}"/>
                    </a:ext>
                  </a:extLst>
                </p14:cNvPr>
                <p14:cNvContentPartPr/>
                <p14:nvPr/>
              </p14:nvContentPartPr>
              <p14:xfrm>
                <a:off x="8275317" y="6276405"/>
                <a:ext cx="136440" cy="145440"/>
              </p14:xfrm>
            </p:contentPart>
          </mc:Choice>
          <mc:Fallback>
            <p:pic>
              <p:nvPicPr>
                <p:cNvPr id="154" name="Freihand 153">
                  <a:extLst>
                    <a:ext uri="{FF2B5EF4-FFF2-40B4-BE49-F238E27FC236}">
                      <a16:creationId xmlns:a16="http://schemas.microsoft.com/office/drawing/2014/main" id="{66A31683-4140-4FC1-88EA-C7E30FA5DCB3}"/>
                    </a:ext>
                  </a:extLst>
                </p:cNvPr>
                <p:cNvPicPr/>
                <p:nvPr/>
              </p:nvPicPr>
              <p:blipFill>
                <a:blip r:embed="rId252"/>
                <a:stretch>
                  <a:fillRect/>
                </a:stretch>
              </p:blipFill>
              <p:spPr>
                <a:xfrm>
                  <a:off x="8270997" y="6272085"/>
                  <a:ext cx="145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5" name="Freihand 154">
                  <a:extLst>
                    <a:ext uri="{FF2B5EF4-FFF2-40B4-BE49-F238E27FC236}">
                      <a16:creationId xmlns:a16="http://schemas.microsoft.com/office/drawing/2014/main" id="{D5C1093D-D2C7-4170-BDA3-FEF54238ACBC}"/>
                    </a:ext>
                  </a:extLst>
                </p14:cNvPr>
                <p14:cNvContentPartPr/>
                <p14:nvPr/>
              </p14:nvContentPartPr>
              <p14:xfrm>
                <a:off x="5162397" y="6629205"/>
                <a:ext cx="164160" cy="11880"/>
              </p14:xfrm>
            </p:contentPart>
          </mc:Choice>
          <mc:Fallback>
            <p:pic>
              <p:nvPicPr>
                <p:cNvPr id="155" name="Freihand 154">
                  <a:extLst>
                    <a:ext uri="{FF2B5EF4-FFF2-40B4-BE49-F238E27FC236}">
                      <a16:creationId xmlns:a16="http://schemas.microsoft.com/office/drawing/2014/main" id="{D5C1093D-D2C7-4170-BDA3-FEF54238ACBC}"/>
                    </a:ext>
                  </a:extLst>
                </p:cNvPr>
                <p:cNvPicPr/>
                <p:nvPr/>
              </p:nvPicPr>
              <p:blipFill>
                <a:blip r:embed="rId254"/>
                <a:stretch>
                  <a:fillRect/>
                </a:stretch>
              </p:blipFill>
              <p:spPr>
                <a:xfrm>
                  <a:off x="5158077" y="6624885"/>
                  <a:ext cx="172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6" name="Freihand 155">
                  <a:extLst>
                    <a:ext uri="{FF2B5EF4-FFF2-40B4-BE49-F238E27FC236}">
                      <a16:creationId xmlns:a16="http://schemas.microsoft.com/office/drawing/2014/main" id="{C684FEAB-348E-4BDD-9C38-6A6A59A803CF}"/>
                    </a:ext>
                  </a:extLst>
                </p14:cNvPr>
                <p14:cNvContentPartPr/>
                <p14:nvPr/>
              </p14:nvContentPartPr>
              <p14:xfrm>
                <a:off x="5325837" y="6570165"/>
                <a:ext cx="113400" cy="128880"/>
              </p14:xfrm>
            </p:contentPart>
          </mc:Choice>
          <mc:Fallback>
            <p:pic>
              <p:nvPicPr>
                <p:cNvPr id="156" name="Freihand 155">
                  <a:extLst>
                    <a:ext uri="{FF2B5EF4-FFF2-40B4-BE49-F238E27FC236}">
                      <a16:creationId xmlns:a16="http://schemas.microsoft.com/office/drawing/2014/main" id="{C684FEAB-348E-4BDD-9C38-6A6A59A803CF}"/>
                    </a:ext>
                  </a:extLst>
                </p:cNvPr>
                <p:cNvPicPr/>
                <p:nvPr/>
              </p:nvPicPr>
              <p:blipFill>
                <a:blip r:embed="rId256"/>
                <a:stretch>
                  <a:fillRect/>
                </a:stretch>
              </p:blipFill>
              <p:spPr>
                <a:xfrm>
                  <a:off x="5321517" y="6565845"/>
                  <a:ext cx="1220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7" name="Freihand 156">
                  <a:extLst>
                    <a:ext uri="{FF2B5EF4-FFF2-40B4-BE49-F238E27FC236}">
                      <a16:creationId xmlns:a16="http://schemas.microsoft.com/office/drawing/2014/main" id="{53326E75-9A0E-4EBE-B2AF-0232E92B7EC8}"/>
                    </a:ext>
                  </a:extLst>
                </p14:cNvPr>
                <p14:cNvContentPartPr/>
                <p14:nvPr/>
              </p14:nvContentPartPr>
              <p14:xfrm>
                <a:off x="5528877" y="6561885"/>
                <a:ext cx="329040" cy="100080"/>
              </p14:xfrm>
            </p:contentPart>
          </mc:Choice>
          <mc:Fallback>
            <p:pic>
              <p:nvPicPr>
                <p:cNvPr id="157" name="Freihand 156">
                  <a:extLst>
                    <a:ext uri="{FF2B5EF4-FFF2-40B4-BE49-F238E27FC236}">
                      <a16:creationId xmlns:a16="http://schemas.microsoft.com/office/drawing/2014/main" id="{53326E75-9A0E-4EBE-B2AF-0232E92B7EC8}"/>
                    </a:ext>
                  </a:extLst>
                </p:cNvPr>
                <p:cNvPicPr/>
                <p:nvPr/>
              </p:nvPicPr>
              <p:blipFill>
                <a:blip r:embed="rId258"/>
                <a:stretch>
                  <a:fillRect/>
                </a:stretch>
              </p:blipFill>
              <p:spPr>
                <a:xfrm>
                  <a:off x="5524557" y="6557565"/>
                  <a:ext cx="337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8" name="Freihand 157">
                  <a:extLst>
                    <a:ext uri="{FF2B5EF4-FFF2-40B4-BE49-F238E27FC236}">
                      <a16:creationId xmlns:a16="http://schemas.microsoft.com/office/drawing/2014/main" id="{85F31194-2631-476B-921F-FBFD51E013E6}"/>
                    </a:ext>
                  </a:extLst>
                </p14:cNvPr>
                <p14:cNvContentPartPr/>
                <p14:nvPr/>
              </p14:nvContentPartPr>
              <p14:xfrm>
                <a:off x="5976357" y="6557205"/>
                <a:ext cx="98640" cy="138600"/>
              </p14:xfrm>
            </p:contentPart>
          </mc:Choice>
          <mc:Fallback>
            <p:pic>
              <p:nvPicPr>
                <p:cNvPr id="158" name="Freihand 157">
                  <a:extLst>
                    <a:ext uri="{FF2B5EF4-FFF2-40B4-BE49-F238E27FC236}">
                      <a16:creationId xmlns:a16="http://schemas.microsoft.com/office/drawing/2014/main" id="{85F31194-2631-476B-921F-FBFD51E013E6}"/>
                    </a:ext>
                  </a:extLst>
                </p:cNvPr>
                <p:cNvPicPr/>
                <p:nvPr/>
              </p:nvPicPr>
              <p:blipFill>
                <a:blip r:embed="rId260"/>
                <a:stretch>
                  <a:fillRect/>
                </a:stretch>
              </p:blipFill>
              <p:spPr>
                <a:xfrm>
                  <a:off x="5972037" y="6552885"/>
                  <a:ext cx="107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9" name="Freihand 158">
                  <a:extLst>
                    <a:ext uri="{FF2B5EF4-FFF2-40B4-BE49-F238E27FC236}">
                      <a16:creationId xmlns:a16="http://schemas.microsoft.com/office/drawing/2014/main" id="{BC025DB3-A3E6-4FCC-8511-D696C75FE69C}"/>
                    </a:ext>
                  </a:extLst>
                </p14:cNvPr>
                <p14:cNvContentPartPr/>
                <p14:nvPr/>
              </p14:nvContentPartPr>
              <p14:xfrm>
                <a:off x="6112437" y="6532005"/>
                <a:ext cx="9360" cy="58680"/>
              </p14:xfrm>
            </p:contentPart>
          </mc:Choice>
          <mc:Fallback>
            <p:pic>
              <p:nvPicPr>
                <p:cNvPr id="159" name="Freihand 158">
                  <a:extLst>
                    <a:ext uri="{FF2B5EF4-FFF2-40B4-BE49-F238E27FC236}">
                      <a16:creationId xmlns:a16="http://schemas.microsoft.com/office/drawing/2014/main" id="{BC025DB3-A3E6-4FCC-8511-D696C75FE69C}"/>
                    </a:ext>
                  </a:extLst>
                </p:cNvPr>
                <p:cNvPicPr/>
                <p:nvPr/>
              </p:nvPicPr>
              <p:blipFill>
                <a:blip r:embed="rId262"/>
                <a:stretch>
                  <a:fillRect/>
                </a:stretch>
              </p:blipFill>
              <p:spPr>
                <a:xfrm>
                  <a:off x="6108117" y="6527685"/>
                  <a:ext cx="18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0" name="Freihand 159">
                  <a:extLst>
                    <a:ext uri="{FF2B5EF4-FFF2-40B4-BE49-F238E27FC236}">
                      <a16:creationId xmlns:a16="http://schemas.microsoft.com/office/drawing/2014/main" id="{B9236B1E-A030-41E3-888B-ECF950492E4B}"/>
                    </a:ext>
                  </a:extLst>
                </p14:cNvPr>
                <p14:cNvContentPartPr/>
                <p14:nvPr/>
              </p14:nvContentPartPr>
              <p14:xfrm>
                <a:off x="6090837" y="6490965"/>
                <a:ext cx="29160" cy="2520"/>
              </p14:xfrm>
            </p:contentPart>
          </mc:Choice>
          <mc:Fallback>
            <p:pic>
              <p:nvPicPr>
                <p:cNvPr id="160" name="Freihand 159">
                  <a:extLst>
                    <a:ext uri="{FF2B5EF4-FFF2-40B4-BE49-F238E27FC236}">
                      <a16:creationId xmlns:a16="http://schemas.microsoft.com/office/drawing/2014/main" id="{B9236B1E-A030-41E3-888B-ECF950492E4B}"/>
                    </a:ext>
                  </a:extLst>
                </p:cNvPr>
                <p:cNvPicPr/>
                <p:nvPr/>
              </p:nvPicPr>
              <p:blipFill>
                <a:blip r:embed="rId264"/>
                <a:stretch>
                  <a:fillRect/>
                </a:stretch>
              </p:blipFill>
              <p:spPr>
                <a:xfrm>
                  <a:off x="6086517" y="6486645"/>
                  <a:ext cx="378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1" name="Freihand 160">
                  <a:extLst>
                    <a:ext uri="{FF2B5EF4-FFF2-40B4-BE49-F238E27FC236}">
                      <a16:creationId xmlns:a16="http://schemas.microsoft.com/office/drawing/2014/main" id="{72799373-417A-4F0B-91C3-0D4028AE7B5A}"/>
                    </a:ext>
                  </a:extLst>
                </p14:cNvPr>
                <p14:cNvContentPartPr/>
                <p14:nvPr/>
              </p14:nvContentPartPr>
              <p14:xfrm>
                <a:off x="6159237" y="6505725"/>
                <a:ext cx="241200" cy="87120"/>
              </p14:xfrm>
            </p:contentPart>
          </mc:Choice>
          <mc:Fallback>
            <p:pic>
              <p:nvPicPr>
                <p:cNvPr id="161" name="Freihand 160">
                  <a:extLst>
                    <a:ext uri="{FF2B5EF4-FFF2-40B4-BE49-F238E27FC236}">
                      <a16:creationId xmlns:a16="http://schemas.microsoft.com/office/drawing/2014/main" id="{72799373-417A-4F0B-91C3-0D4028AE7B5A}"/>
                    </a:ext>
                  </a:extLst>
                </p:cNvPr>
                <p:cNvPicPr/>
                <p:nvPr/>
              </p:nvPicPr>
              <p:blipFill>
                <a:blip r:embed="rId266"/>
                <a:stretch>
                  <a:fillRect/>
                </a:stretch>
              </p:blipFill>
              <p:spPr>
                <a:xfrm>
                  <a:off x="6154917" y="6501405"/>
                  <a:ext cx="249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2" name="Freihand 161">
                  <a:extLst>
                    <a:ext uri="{FF2B5EF4-FFF2-40B4-BE49-F238E27FC236}">
                      <a16:creationId xmlns:a16="http://schemas.microsoft.com/office/drawing/2014/main" id="{695F8D77-8B8F-40C6-B0F0-54E21D030B14}"/>
                    </a:ext>
                  </a:extLst>
                </p14:cNvPr>
                <p14:cNvContentPartPr/>
                <p14:nvPr/>
              </p14:nvContentPartPr>
              <p14:xfrm>
                <a:off x="6546957" y="6432285"/>
                <a:ext cx="34560" cy="142200"/>
              </p14:xfrm>
            </p:contentPart>
          </mc:Choice>
          <mc:Fallback>
            <p:pic>
              <p:nvPicPr>
                <p:cNvPr id="162" name="Freihand 161">
                  <a:extLst>
                    <a:ext uri="{FF2B5EF4-FFF2-40B4-BE49-F238E27FC236}">
                      <a16:creationId xmlns:a16="http://schemas.microsoft.com/office/drawing/2014/main" id="{695F8D77-8B8F-40C6-B0F0-54E21D030B14}"/>
                    </a:ext>
                  </a:extLst>
                </p:cNvPr>
                <p:cNvPicPr/>
                <p:nvPr/>
              </p:nvPicPr>
              <p:blipFill>
                <a:blip r:embed="rId268"/>
                <a:stretch>
                  <a:fillRect/>
                </a:stretch>
              </p:blipFill>
              <p:spPr>
                <a:xfrm>
                  <a:off x="6542637" y="6427965"/>
                  <a:ext cx="43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3" name="Freihand 162">
                  <a:extLst>
                    <a:ext uri="{FF2B5EF4-FFF2-40B4-BE49-F238E27FC236}">
                      <a16:creationId xmlns:a16="http://schemas.microsoft.com/office/drawing/2014/main" id="{AB430FB0-E587-4F64-BA40-8BD43510FD7E}"/>
                    </a:ext>
                  </a:extLst>
                </p14:cNvPr>
                <p14:cNvContentPartPr/>
                <p14:nvPr/>
              </p14:nvContentPartPr>
              <p14:xfrm>
                <a:off x="6534717" y="6523005"/>
                <a:ext cx="100440" cy="9360"/>
              </p14:xfrm>
            </p:contentPart>
          </mc:Choice>
          <mc:Fallback>
            <p:pic>
              <p:nvPicPr>
                <p:cNvPr id="163" name="Freihand 162">
                  <a:extLst>
                    <a:ext uri="{FF2B5EF4-FFF2-40B4-BE49-F238E27FC236}">
                      <a16:creationId xmlns:a16="http://schemas.microsoft.com/office/drawing/2014/main" id="{AB430FB0-E587-4F64-BA40-8BD43510FD7E}"/>
                    </a:ext>
                  </a:extLst>
                </p:cNvPr>
                <p:cNvPicPr/>
                <p:nvPr/>
              </p:nvPicPr>
              <p:blipFill>
                <a:blip r:embed="rId270"/>
                <a:stretch>
                  <a:fillRect/>
                </a:stretch>
              </p:blipFill>
              <p:spPr>
                <a:xfrm>
                  <a:off x="6530397" y="6518685"/>
                  <a:ext cx="109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4" name="Freihand 163">
                  <a:extLst>
                    <a:ext uri="{FF2B5EF4-FFF2-40B4-BE49-F238E27FC236}">
                      <a16:creationId xmlns:a16="http://schemas.microsoft.com/office/drawing/2014/main" id="{38A4C3DF-7BDA-4D2C-A2FB-297DAF839B37}"/>
                    </a:ext>
                  </a:extLst>
                </p14:cNvPr>
                <p14:cNvContentPartPr/>
                <p14:nvPr/>
              </p14:nvContentPartPr>
              <p14:xfrm>
                <a:off x="6620037" y="6502845"/>
                <a:ext cx="104760" cy="55800"/>
              </p14:xfrm>
            </p:contentPart>
          </mc:Choice>
          <mc:Fallback>
            <p:pic>
              <p:nvPicPr>
                <p:cNvPr id="164" name="Freihand 163">
                  <a:extLst>
                    <a:ext uri="{FF2B5EF4-FFF2-40B4-BE49-F238E27FC236}">
                      <a16:creationId xmlns:a16="http://schemas.microsoft.com/office/drawing/2014/main" id="{38A4C3DF-7BDA-4D2C-A2FB-297DAF839B37}"/>
                    </a:ext>
                  </a:extLst>
                </p:cNvPr>
                <p:cNvPicPr/>
                <p:nvPr/>
              </p:nvPicPr>
              <p:blipFill>
                <a:blip r:embed="rId272"/>
                <a:stretch>
                  <a:fillRect/>
                </a:stretch>
              </p:blipFill>
              <p:spPr>
                <a:xfrm>
                  <a:off x="6615717" y="6498525"/>
                  <a:ext cx="113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5" name="Freihand 164">
                  <a:extLst>
                    <a:ext uri="{FF2B5EF4-FFF2-40B4-BE49-F238E27FC236}">
                      <a16:creationId xmlns:a16="http://schemas.microsoft.com/office/drawing/2014/main" id="{3D62273B-D95B-4B56-B8A9-96B0E70DC626}"/>
                    </a:ext>
                  </a:extLst>
                </p14:cNvPr>
                <p14:cNvContentPartPr/>
                <p14:nvPr/>
              </p14:nvContentPartPr>
              <p14:xfrm>
                <a:off x="6885717" y="6502125"/>
                <a:ext cx="293760" cy="70200"/>
              </p14:xfrm>
            </p:contentPart>
          </mc:Choice>
          <mc:Fallback>
            <p:pic>
              <p:nvPicPr>
                <p:cNvPr id="165" name="Freihand 164">
                  <a:extLst>
                    <a:ext uri="{FF2B5EF4-FFF2-40B4-BE49-F238E27FC236}">
                      <a16:creationId xmlns:a16="http://schemas.microsoft.com/office/drawing/2014/main" id="{3D62273B-D95B-4B56-B8A9-96B0E70DC626}"/>
                    </a:ext>
                  </a:extLst>
                </p:cNvPr>
                <p:cNvPicPr/>
                <p:nvPr/>
              </p:nvPicPr>
              <p:blipFill>
                <a:blip r:embed="rId274"/>
                <a:stretch>
                  <a:fillRect/>
                </a:stretch>
              </p:blipFill>
              <p:spPr>
                <a:xfrm>
                  <a:off x="6881397" y="6497805"/>
                  <a:ext cx="302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6" name="Freihand 165">
                  <a:extLst>
                    <a:ext uri="{FF2B5EF4-FFF2-40B4-BE49-F238E27FC236}">
                      <a16:creationId xmlns:a16="http://schemas.microsoft.com/office/drawing/2014/main" id="{2A4AAA01-3452-4CEF-BAA4-6EE9B3181BD0}"/>
                    </a:ext>
                  </a:extLst>
                </p14:cNvPr>
                <p14:cNvContentPartPr/>
                <p14:nvPr/>
              </p14:nvContentPartPr>
              <p14:xfrm>
                <a:off x="7167957" y="6496725"/>
                <a:ext cx="84240" cy="72360"/>
              </p14:xfrm>
            </p:contentPart>
          </mc:Choice>
          <mc:Fallback>
            <p:pic>
              <p:nvPicPr>
                <p:cNvPr id="166" name="Freihand 165">
                  <a:extLst>
                    <a:ext uri="{FF2B5EF4-FFF2-40B4-BE49-F238E27FC236}">
                      <a16:creationId xmlns:a16="http://schemas.microsoft.com/office/drawing/2014/main" id="{2A4AAA01-3452-4CEF-BAA4-6EE9B3181BD0}"/>
                    </a:ext>
                  </a:extLst>
                </p:cNvPr>
                <p:cNvPicPr/>
                <p:nvPr/>
              </p:nvPicPr>
              <p:blipFill>
                <a:blip r:embed="rId276"/>
                <a:stretch>
                  <a:fillRect/>
                </a:stretch>
              </p:blipFill>
              <p:spPr>
                <a:xfrm>
                  <a:off x="7163637" y="6492405"/>
                  <a:ext cx="92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7" name="Freihand 166">
                  <a:extLst>
                    <a:ext uri="{FF2B5EF4-FFF2-40B4-BE49-F238E27FC236}">
                      <a16:creationId xmlns:a16="http://schemas.microsoft.com/office/drawing/2014/main" id="{2139249D-DEF6-4161-9EB0-0040E43FFC95}"/>
                    </a:ext>
                  </a:extLst>
                </p14:cNvPr>
                <p14:cNvContentPartPr/>
                <p14:nvPr/>
              </p14:nvContentPartPr>
              <p14:xfrm>
                <a:off x="7272357" y="6415365"/>
                <a:ext cx="206280" cy="141840"/>
              </p14:xfrm>
            </p:contentPart>
          </mc:Choice>
          <mc:Fallback>
            <p:pic>
              <p:nvPicPr>
                <p:cNvPr id="167" name="Freihand 166">
                  <a:extLst>
                    <a:ext uri="{FF2B5EF4-FFF2-40B4-BE49-F238E27FC236}">
                      <a16:creationId xmlns:a16="http://schemas.microsoft.com/office/drawing/2014/main" id="{2139249D-DEF6-4161-9EB0-0040E43FFC95}"/>
                    </a:ext>
                  </a:extLst>
                </p:cNvPr>
                <p:cNvPicPr/>
                <p:nvPr/>
              </p:nvPicPr>
              <p:blipFill>
                <a:blip r:embed="rId278"/>
                <a:stretch>
                  <a:fillRect/>
                </a:stretch>
              </p:blipFill>
              <p:spPr>
                <a:xfrm>
                  <a:off x="7268037" y="6411045"/>
                  <a:ext cx="214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8" name="Freihand 167">
                  <a:extLst>
                    <a:ext uri="{FF2B5EF4-FFF2-40B4-BE49-F238E27FC236}">
                      <a16:creationId xmlns:a16="http://schemas.microsoft.com/office/drawing/2014/main" id="{1145EB4C-8287-4843-8243-09D122BD9196}"/>
                    </a:ext>
                  </a:extLst>
                </p14:cNvPr>
                <p14:cNvContentPartPr/>
                <p14:nvPr/>
              </p14:nvContentPartPr>
              <p14:xfrm>
                <a:off x="7457757" y="6439125"/>
                <a:ext cx="177480" cy="135720"/>
              </p14:xfrm>
            </p:contentPart>
          </mc:Choice>
          <mc:Fallback>
            <p:pic>
              <p:nvPicPr>
                <p:cNvPr id="168" name="Freihand 167">
                  <a:extLst>
                    <a:ext uri="{FF2B5EF4-FFF2-40B4-BE49-F238E27FC236}">
                      <a16:creationId xmlns:a16="http://schemas.microsoft.com/office/drawing/2014/main" id="{1145EB4C-8287-4843-8243-09D122BD9196}"/>
                    </a:ext>
                  </a:extLst>
                </p:cNvPr>
                <p:cNvPicPr/>
                <p:nvPr/>
              </p:nvPicPr>
              <p:blipFill>
                <a:blip r:embed="rId280"/>
                <a:stretch>
                  <a:fillRect/>
                </a:stretch>
              </p:blipFill>
              <p:spPr>
                <a:xfrm>
                  <a:off x="7453437" y="6434805"/>
                  <a:ext cx="186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9" name="Freihand 168">
                  <a:extLst>
                    <a:ext uri="{FF2B5EF4-FFF2-40B4-BE49-F238E27FC236}">
                      <a16:creationId xmlns:a16="http://schemas.microsoft.com/office/drawing/2014/main" id="{9F2C740F-D596-4E26-BD94-77D89D03EE22}"/>
                    </a:ext>
                  </a:extLst>
                </p14:cNvPr>
                <p14:cNvContentPartPr/>
                <p14:nvPr/>
              </p14:nvContentPartPr>
              <p14:xfrm>
                <a:off x="7762317" y="6485925"/>
                <a:ext cx="122040" cy="65160"/>
              </p14:xfrm>
            </p:contentPart>
          </mc:Choice>
          <mc:Fallback>
            <p:pic>
              <p:nvPicPr>
                <p:cNvPr id="169" name="Freihand 168">
                  <a:extLst>
                    <a:ext uri="{FF2B5EF4-FFF2-40B4-BE49-F238E27FC236}">
                      <a16:creationId xmlns:a16="http://schemas.microsoft.com/office/drawing/2014/main" id="{9F2C740F-D596-4E26-BD94-77D89D03EE22}"/>
                    </a:ext>
                  </a:extLst>
                </p:cNvPr>
                <p:cNvPicPr/>
                <p:nvPr/>
              </p:nvPicPr>
              <p:blipFill>
                <a:blip r:embed="rId282"/>
                <a:stretch>
                  <a:fillRect/>
                </a:stretch>
              </p:blipFill>
              <p:spPr>
                <a:xfrm>
                  <a:off x="7757997" y="6481605"/>
                  <a:ext cx="130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0" name="Freihand 169">
                  <a:extLst>
                    <a:ext uri="{FF2B5EF4-FFF2-40B4-BE49-F238E27FC236}">
                      <a16:creationId xmlns:a16="http://schemas.microsoft.com/office/drawing/2014/main" id="{B512C8C1-4122-4FED-8723-CD0A12FAEAB1}"/>
                    </a:ext>
                  </a:extLst>
                </p14:cNvPr>
                <p14:cNvContentPartPr/>
                <p14:nvPr/>
              </p14:nvContentPartPr>
              <p14:xfrm>
                <a:off x="6842157" y="6677085"/>
                <a:ext cx="81360" cy="87480"/>
              </p14:xfrm>
            </p:contentPart>
          </mc:Choice>
          <mc:Fallback>
            <p:pic>
              <p:nvPicPr>
                <p:cNvPr id="170" name="Freihand 169">
                  <a:extLst>
                    <a:ext uri="{FF2B5EF4-FFF2-40B4-BE49-F238E27FC236}">
                      <a16:creationId xmlns:a16="http://schemas.microsoft.com/office/drawing/2014/main" id="{B512C8C1-4122-4FED-8723-CD0A12FAEAB1}"/>
                    </a:ext>
                  </a:extLst>
                </p:cNvPr>
                <p:cNvPicPr/>
                <p:nvPr/>
              </p:nvPicPr>
              <p:blipFill>
                <a:blip r:embed="rId284"/>
                <a:stretch>
                  <a:fillRect/>
                </a:stretch>
              </p:blipFill>
              <p:spPr>
                <a:xfrm>
                  <a:off x="6837837" y="6672765"/>
                  <a:ext cx="90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1" name="Freihand 170">
                  <a:extLst>
                    <a:ext uri="{FF2B5EF4-FFF2-40B4-BE49-F238E27FC236}">
                      <a16:creationId xmlns:a16="http://schemas.microsoft.com/office/drawing/2014/main" id="{1AFCBD24-B166-4AD4-8F1A-0140032136E1}"/>
                    </a:ext>
                  </a:extLst>
                </p14:cNvPr>
                <p14:cNvContentPartPr/>
                <p14:nvPr/>
              </p14:nvContentPartPr>
              <p14:xfrm>
                <a:off x="6946197" y="6667725"/>
                <a:ext cx="155160" cy="87480"/>
              </p14:xfrm>
            </p:contentPart>
          </mc:Choice>
          <mc:Fallback>
            <p:pic>
              <p:nvPicPr>
                <p:cNvPr id="171" name="Freihand 170">
                  <a:extLst>
                    <a:ext uri="{FF2B5EF4-FFF2-40B4-BE49-F238E27FC236}">
                      <a16:creationId xmlns:a16="http://schemas.microsoft.com/office/drawing/2014/main" id="{1AFCBD24-B166-4AD4-8F1A-0140032136E1}"/>
                    </a:ext>
                  </a:extLst>
                </p:cNvPr>
                <p:cNvPicPr/>
                <p:nvPr/>
              </p:nvPicPr>
              <p:blipFill>
                <a:blip r:embed="rId286"/>
                <a:stretch>
                  <a:fillRect/>
                </a:stretch>
              </p:blipFill>
              <p:spPr>
                <a:xfrm>
                  <a:off x="6941877" y="6663405"/>
                  <a:ext cx="163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2" name="Freihand 171">
                  <a:extLst>
                    <a:ext uri="{FF2B5EF4-FFF2-40B4-BE49-F238E27FC236}">
                      <a16:creationId xmlns:a16="http://schemas.microsoft.com/office/drawing/2014/main" id="{763120D2-626C-4E40-8F73-9AD8EDCBE23F}"/>
                    </a:ext>
                  </a:extLst>
                </p14:cNvPr>
                <p14:cNvContentPartPr/>
                <p14:nvPr/>
              </p14:nvContentPartPr>
              <p14:xfrm>
                <a:off x="7096677" y="6592485"/>
                <a:ext cx="330120" cy="132840"/>
              </p14:xfrm>
            </p:contentPart>
          </mc:Choice>
          <mc:Fallback>
            <p:pic>
              <p:nvPicPr>
                <p:cNvPr id="172" name="Freihand 171">
                  <a:extLst>
                    <a:ext uri="{FF2B5EF4-FFF2-40B4-BE49-F238E27FC236}">
                      <a16:creationId xmlns:a16="http://schemas.microsoft.com/office/drawing/2014/main" id="{763120D2-626C-4E40-8F73-9AD8EDCBE23F}"/>
                    </a:ext>
                  </a:extLst>
                </p:cNvPr>
                <p:cNvPicPr/>
                <p:nvPr/>
              </p:nvPicPr>
              <p:blipFill>
                <a:blip r:embed="rId288"/>
                <a:stretch>
                  <a:fillRect/>
                </a:stretch>
              </p:blipFill>
              <p:spPr>
                <a:xfrm>
                  <a:off x="7092357" y="6588165"/>
                  <a:ext cx="338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 name="Freihand 173">
                  <a:extLst>
                    <a:ext uri="{FF2B5EF4-FFF2-40B4-BE49-F238E27FC236}">
                      <a16:creationId xmlns:a16="http://schemas.microsoft.com/office/drawing/2014/main" id="{4CA957E7-0BFE-4972-856E-F70BB69A324C}"/>
                    </a:ext>
                  </a:extLst>
                </p14:cNvPr>
                <p14:cNvContentPartPr/>
                <p14:nvPr/>
              </p14:nvContentPartPr>
              <p14:xfrm>
                <a:off x="7557477" y="6668805"/>
                <a:ext cx="166320" cy="38160"/>
              </p14:xfrm>
            </p:contentPart>
          </mc:Choice>
          <mc:Fallback>
            <p:pic>
              <p:nvPicPr>
                <p:cNvPr id="174" name="Freihand 173">
                  <a:extLst>
                    <a:ext uri="{FF2B5EF4-FFF2-40B4-BE49-F238E27FC236}">
                      <a16:creationId xmlns:a16="http://schemas.microsoft.com/office/drawing/2014/main" id="{4CA957E7-0BFE-4972-856E-F70BB69A324C}"/>
                    </a:ext>
                  </a:extLst>
                </p:cNvPr>
                <p:cNvPicPr/>
                <p:nvPr/>
              </p:nvPicPr>
              <p:blipFill>
                <a:blip r:embed="rId290"/>
                <a:stretch>
                  <a:fillRect/>
                </a:stretch>
              </p:blipFill>
              <p:spPr>
                <a:xfrm>
                  <a:off x="7553157" y="6664485"/>
                  <a:ext cx="174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5" name="Freihand 174">
                  <a:extLst>
                    <a:ext uri="{FF2B5EF4-FFF2-40B4-BE49-F238E27FC236}">
                      <a16:creationId xmlns:a16="http://schemas.microsoft.com/office/drawing/2014/main" id="{89ECA643-7309-4E5F-ADA5-352F719E30A0}"/>
                    </a:ext>
                  </a:extLst>
                </p14:cNvPr>
                <p14:cNvContentPartPr/>
                <p14:nvPr/>
              </p14:nvContentPartPr>
              <p14:xfrm>
                <a:off x="7706157" y="6628125"/>
                <a:ext cx="64080" cy="140040"/>
              </p14:xfrm>
            </p:contentPart>
          </mc:Choice>
          <mc:Fallback>
            <p:pic>
              <p:nvPicPr>
                <p:cNvPr id="175" name="Freihand 174">
                  <a:extLst>
                    <a:ext uri="{FF2B5EF4-FFF2-40B4-BE49-F238E27FC236}">
                      <a16:creationId xmlns:a16="http://schemas.microsoft.com/office/drawing/2014/main" id="{89ECA643-7309-4E5F-ADA5-352F719E30A0}"/>
                    </a:ext>
                  </a:extLst>
                </p:cNvPr>
                <p:cNvPicPr/>
                <p:nvPr/>
              </p:nvPicPr>
              <p:blipFill>
                <a:blip r:embed="rId292"/>
                <a:stretch>
                  <a:fillRect/>
                </a:stretch>
              </p:blipFill>
              <p:spPr>
                <a:xfrm>
                  <a:off x="7701837" y="6623805"/>
                  <a:ext cx="72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6" name="Freihand 175">
                  <a:extLst>
                    <a:ext uri="{FF2B5EF4-FFF2-40B4-BE49-F238E27FC236}">
                      <a16:creationId xmlns:a16="http://schemas.microsoft.com/office/drawing/2014/main" id="{57F68780-612D-4B58-ACD9-F555983BF5F1}"/>
                    </a:ext>
                  </a:extLst>
                </p14:cNvPr>
                <p14:cNvContentPartPr/>
                <p14:nvPr/>
              </p14:nvContentPartPr>
              <p14:xfrm>
                <a:off x="7907397" y="6610485"/>
                <a:ext cx="39960" cy="135360"/>
              </p14:xfrm>
            </p:contentPart>
          </mc:Choice>
          <mc:Fallback>
            <p:pic>
              <p:nvPicPr>
                <p:cNvPr id="176" name="Freihand 175">
                  <a:extLst>
                    <a:ext uri="{FF2B5EF4-FFF2-40B4-BE49-F238E27FC236}">
                      <a16:creationId xmlns:a16="http://schemas.microsoft.com/office/drawing/2014/main" id="{57F68780-612D-4B58-ACD9-F555983BF5F1}"/>
                    </a:ext>
                  </a:extLst>
                </p:cNvPr>
                <p:cNvPicPr/>
                <p:nvPr/>
              </p:nvPicPr>
              <p:blipFill>
                <a:blip r:embed="rId294"/>
                <a:stretch>
                  <a:fillRect/>
                </a:stretch>
              </p:blipFill>
              <p:spPr>
                <a:xfrm>
                  <a:off x="7903077" y="6606165"/>
                  <a:ext cx="48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7" name="Freihand 176">
                  <a:extLst>
                    <a:ext uri="{FF2B5EF4-FFF2-40B4-BE49-F238E27FC236}">
                      <a16:creationId xmlns:a16="http://schemas.microsoft.com/office/drawing/2014/main" id="{50BB762F-E374-4A17-94C4-9A436F3762BF}"/>
                    </a:ext>
                  </a:extLst>
                </p14:cNvPr>
                <p14:cNvContentPartPr/>
                <p14:nvPr/>
              </p14:nvContentPartPr>
              <p14:xfrm>
                <a:off x="7863837" y="6600405"/>
                <a:ext cx="173160" cy="128520"/>
              </p14:xfrm>
            </p:contentPart>
          </mc:Choice>
          <mc:Fallback>
            <p:pic>
              <p:nvPicPr>
                <p:cNvPr id="177" name="Freihand 176">
                  <a:extLst>
                    <a:ext uri="{FF2B5EF4-FFF2-40B4-BE49-F238E27FC236}">
                      <a16:creationId xmlns:a16="http://schemas.microsoft.com/office/drawing/2014/main" id="{50BB762F-E374-4A17-94C4-9A436F3762BF}"/>
                    </a:ext>
                  </a:extLst>
                </p:cNvPr>
                <p:cNvPicPr/>
                <p:nvPr/>
              </p:nvPicPr>
              <p:blipFill>
                <a:blip r:embed="rId296"/>
                <a:stretch>
                  <a:fillRect/>
                </a:stretch>
              </p:blipFill>
              <p:spPr>
                <a:xfrm>
                  <a:off x="7859517" y="6596085"/>
                  <a:ext cx="181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8" name="Freihand 177">
                  <a:extLst>
                    <a:ext uri="{FF2B5EF4-FFF2-40B4-BE49-F238E27FC236}">
                      <a16:creationId xmlns:a16="http://schemas.microsoft.com/office/drawing/2014/main" id="{24E3B47C-3A0B-4D77-95A7-3D611BA4DB62}"/>
                    </a:ext>
                  </a:extLst>
                </p14:cNvPr>
                <p14:cNvContentPartPr/>
                <p14:nvPr/>
              </p14:nvContentPartPr>
              <p14:xfrm>
                <a:off x="8063637" y="6586005"/>
                <a:ext cx="39960" cy="149040"/>
              </p14:xfrm>
            </p:contentPart>
          </mc:Choice>
          <mc:Fallback>
            <p:pic>
              <p:nvPicPr>
                <p:cNvPr id="178" name="Freihand 177">
                  <a:extLst>
                    <a:ext uri="{FF2B5EF4-FFF2-40B4-BE49-F238E27FC236}">
                      <a16:creationId xmlns:a16="http://schemas.microsoft.com/office/drawing/2014/main" id="{24E3B47C-3A0B-4D77-95A7-3D611BA4DB62}"/>
                    </a:ext>
                  </a:extLst>
                </p:cNvPr>
                <p:cNvPicPr/>
                <p:nvPr/>
              </p:nvPicPr>
              <p:blipFill>
                <a:blip r:embed="rId298"/>
                <a:stretch>
                  <a:fillRect/>
                </a:stretch>
              </p:blipFill>
              <p:spPr>
                <a:xfrm>
                  <a:off x="8059317" y="6581685"/>
                  <a:ext cx="48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9" name="Freihand 178">
                  <a:extLst>
                    <a:ext uri="{FF2B5EF4-FFF2-40B4-BE49-F238E27FC236}">
                      <a16:creationId xmlns:a16="http://schemas.microsoft.com/office/drawing/2014/main" id="{AF91C240-ED6D-464B-B48A-012421988AD5}"/>
                    </a:ext>
                  </a:extLst>
                </p14:cNvPr>
                <p14:cNvContentPartPr/>
                <p14:nvPr/>
              </p14:nvContentPartPr>
              <p14:xfrm>
                <a:off x="8093157" y="6651885"/>
                <a:ext cx="96120" cy="79920"/>
              </p14:xfrm>
            </p:contentPart>
          </mc:Choice>
          <mc:Fallback>
            <p:pic>
              <p:nvPicPr>
                <p:cNvPr id="179" name="Freihand 178">
                  <a:extLst>
                    <a:ext uri="{FF2B5EF4-FFF2-40B4-BE49-F238E27FC236}">
                      <a16:creationId xmlns:a16="http://schemas.microsoft.com/office/drawing/2014/main" id="{AF91C240-ED6D-464B-B48A-012421988AD5}"/>
                    </a:ext>
                  </a:extLst>
                </p:cNvPr>
                <p:cNvPicPr/>
                <p:nvPr/>
              </p:nvPicPr>
              <p:blipFill>
                <a:blip r:embed="rId300"/>
                <a:stretch>
                  <a:fillRect/>
                </a:stretch>
              </p:blipFill>
              <p:spPr>
                <a:xfrm>
                  <a:off x="8088837" y="6647565"/>
                  <a:ext cx="104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0" name="Freihand 179">
                  <a:extLst>
                    <a:ext uri="{FF2B5EF4-FFF2-40B4-BE49-F238E27FC236}">
                      <a16:creationId xmlns:a16="http://schemas.microsoft.com/office/drawing/2014/main" id="{A9C6F417-1003-44C3-9452-BD02D9757768}"/>
                    </a:ext>
                  </a:extLst>
                </p14:cNvPr>
                <p14:cNvContentPartPr/>
                <p14:nvPr/>
              </p14:nvContentPartPr>
              <p14:xfrm>
                <a:off x="8218077" y="6555405"/>
                <a:ext cx="150480" cy="158040"/>
              </p14:xfrm>
            </p:contentPart>
          </mc:Choice>
          <mc:Fallback>
            <p:pic>
              <p:nvPicPr>
                <p:cNvPr id="180" name="Freihand 179">
                  <a:extLst>
                    <a:ext uri="{FF2B5EF4-FFF2-40B4-BE49-F238E27FC236}">
                      <a16:creationId xmlns:a16="http://schemas.microsoft.com/office/drawing/2014/main" id="{A9C6F417-1003-44C3-9452-BD02D9757768}"/>
                    </a:ext>
                  </a:extLst>
                </p:cNvPr>
                <p:cNvPicPr/>
                <p:nvPr/>
              </p:nvPicPr>
              <p:blipFill>
                <a:blip r:embed="rId302"/>
                <a:stretch>
                  <a:fillRect/>
                </a:stretch>
              </p:blipFill>
              <p:spPr>
                <a:xfrm>
                  <a:off x="8213757" y="6551085"/>
                  <a:ext cx="159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1" name="Freihand 180">
                  <a:extLst>
                    <a:ext uri="{FF2B5EF4-FFF2-40B4-BE49-F238E27FC236}">
                      <a16:creationId xmlns:a16="http://schemas.microsoft.com/office/drawing/2014/main" id="{054C1892-B4AB-4F57-B99C-5A9D2CCD28CF}"/>
                    </a:ext>
                  </a:extLst>
                </p14:cNvPr>
                <p14:cNvContentPartPr/>
                <p14:nvPr/>
              </p14:nvContentPartPr>
              <p14:xfrm>
                <a:off x="8315997" y="6653325"/>
                <a:ext cx="45000" cy="85320"/>
              </p14:xfrm>
            </p:contentPart>
          </mc:Choice>
          <mc:Fallback>
            <p:pic>
              <p:nvPicPr>
                <p:cNvPr id="181" name="Freihand 180">
                  <a:extLst>
                    <a:ext uri="{FF2B5EF4-FFF2-40B4-BE49-F238E27FC236}">
                      <a16:creationId xmlns:a16="http://schemas.microsoft.com/office/drawing/2014/main" id="{054C1892-B4AB-4F57-B99C-5A9D2CCD28CF}"/>
                    </a:ext>
                  </a:extLst>
                </p:cNvPr>
                <p:cNvPicPr/>
                <p:nvPr/>
              </p:nvPicPr>
              <p:blipFill>
                <a:blip r:embed="rId304"/>
                <a:stretch>
                  <a:fillRect/>
                </a:stretch>
              </p:blipFill>
              <p:spPr>
                <a:xfrm>
                  <a:off x="8311677" y="6649005"/>
                  <a:ext cx="53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3" name="Freihand 182">
                  <a:extLst>
                    <a:ext uri="{FF2B5EF4-FFF2-40B4-BE49-F238E27FC236}">
                      <a16:creationId xmlns:a16="http://schemas.microsoft.com/office/drawing/2014/main" id="{FF2D5CE1-71AE-4CD9-AA8B-C440853204A3}"/>
                    </a:ext>
                  </a:extLst>
                </p14:cNvPr>
                <p14:cNvContentPartPr/>
                <p14:nvPr/>
              </p14:nvContentPartPr>
              <p14:xfrm>
                <a:off x="10284117" y="2686845"/>
                <a:ext cx="1649520" cy="826200"/>
              </p14:xfrm>
            </p:contentPart>
          </mc:Choice>
          <mc:Fallback>
            <p:pic>
              <p:nvPicPr>
                <p:cNvPr id="183" name="Freihand 182">
                  <a:extLst>
                    <a:ext uri="{FF2B5EF4-FFF2-40B4-BE49-F238E27FC236}">
                      <a16:creationId xmlns:a16="http://schemas.microsoft.com/office/drawing/2014/main" id="{FF2D5CE1-71AE-4CD9-AA8B-C440853204A3}"/>
                    </a:ext>
                  </a:extLst>
                </p:cNvPr>
                <p:cNvPicPr/>
                <p:nvPr/>
              </p:nvPicPr>
              <p:blipFill>
                <a:blip r:embed="rId306"/>
                <a:stretch>
                  <a:fillRect/>
                </a:stretch>
              </p:blipFill>
              <p:spPr>
                <a:xfrm>
                  <a:off x="10279797" y="2682525"/>
                  <a:ext cx="1658160" cy="8348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5" name="Freihand 184">
                  <a:extLst>
                    <a:ext uri="{FF2B5EF4-FFF2-40B4-BE49-F238E27FC236}">
                      <a16:creationId xmlns:a16="http://schemas.microsoft.com/office/drawing/2014/main" id="{F76E63E5-8291-4413-80E6-BC95CFBD38A3}"/>
                    </a:ext>
                  </a:extLst>
                </p14:cNvPr>
                <p14:cNvContentPartPr/>
                <p14:nvPr/>
              </p14:nvContentPartPr>
              <p14:xfrm>
                <a:off x="7644597" y="1379325"/>
                <a:ext cx="961920" cy="731520"/>
              </p14:xfrm>
            </p:contentPart>
          </mc:Choice>
          <mc:Fallback>
            <p:pic>
              <p:nvPicPr>
                <p:cNvPr id="185" name="Freihand 184">
                  <a:extLst>
                    <a:ext uri="{FF2B5EF4-FFF2-40B4-BE49-F238E27FC236}">
                      <a16:creationId xmlns:a16="http://schemas.microsoft.com/office/drawing/2014/main" id="{F76E63E5-8291-4413-80E6-BC95CFBD38A3}"/>
                    </a:ext>
                  </a:extLst>
                </p:cNvPr>
                <p:cNvPicPr/>
                <p:nvPr/>
              </p:nvPicPr>
              <p:blipFill>
                <a:blip r:embed="rId308"/>
                <a:stretch>
                  <a:fillRect/>
                </a:stretch>
              </p:blipFill>
              <p:spPr>
                <a:xfrm>
                  <a:off x="7640277" y="1375005"/>
                  <a:ext cx="970560" cy="740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6" name="Freihand 185">
                  <a:extLst>
                    <a:ext uri="{FF2B5EF4-FFF2-40B4-BE49-F238E27FC236}">
                      <a16:creationId xmlns:a16="http://schemas.microsoft.com/office/drawing/2014/main" id="{33328AB8-A039-48A9-882B-CD8DAA27B199}"/>
                    </a:ext>
                  </a:extLst>
                </p14:cNvPr>
                <p14:cNvContentPartPr/>
                <p14:nvPr/>
              </p14:nvContentPartPr>
              <p14:xfrm>
                <a:off x="7811997" y="1642125"/>
                <a:ext cx="788400" cy="565920"/>
              </p14:xfrm>
            </p:contentPart>
          </mc:Choice>
          <mc:Fallback>
            <p:pic>
              <p:nvPicPr>
                <p:cNvPr id="186" name="Freihand 185">
                  <a:extLst>
                    <a:ext uri="{FF2B5EF4-FFF2-40B4-BE49-F238E27FC236}">
                      <a16:creationId xmlns:a16="http://schemas.microsoft.com/office/drawing/2014/main" id="{33328AB8-A039-48A9-882B-CD8DAA27B199}"/>
                    </a:ext>
                  </a:extLst>
                </p:cNvPr>
                <p:cNvPicPr/>
                <p:nvPr/>
              </p:nvPicPr>
              <p:blipFill>
                <a:blip r:embed="rId310"/>
                <a:stretch>
                  <a:fillRect/>
                </a:stretch>
              </p:blipFill>
              <p:spPr>
                <a:xfrm>
                  <a:off x="7807677" y="1637805"/>
                  <a:ext cx="797040" cy="5745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8" name="Freihand 187">
                  <a:extLst>
                    <a:ext uri="{FF2B5EF4-FFF2-40B4-BE49-F238E27FC236}">
                      <a16:creationId xmlns:a16="http://schemas.microsoft.com/office/drawing/2014/main" id="{D8591C9E-D0EA-4905-B469-5A7D98B8F227}"/>
                    </a:ext>
                  </a:extLst>
                </p14:cNvPr>
                <p14:cNvContentPartPr/>
                <p14:nvPr/>
              </p14:nvContentPartPr>
              <p14:xfrm>
                <a:off x="7608957" y="1314525"/>
                <a:ext cx="855360" cy="762480"/>
              </p14:xfrm>
            </p:contentPart>
          </mc:Choice>
          <mc:Fallback>
            <p:pic>
              <p:nvPicPr>
                <p:cNvPr id="188" name="Freihand 187">
                  <a:extLst>
                    <a:ext uri="{FF2B5EF4-FFF2-40B4-BE49-F238E27FC236}">
                      <a16:creationId xmlns:a16="http://schemas.microsoft.com/office/drawing/2014/main" id="{D8591C9E-D0EA-4905-B469-5A7D98B8F227}"/>
                    </a:ext>
                  </a:extLst>
                </p:cNvPr>
                <p:cNvPicPr/>
                <p:nvPr/>
              </p:nvPicPr>
              <p:blipFill>
                <a:blip r:embed="rId312"/>
                <a:stretch>
                  <a:fillRect/>
                </a:stretch>
              </p:blipFill>
              <p:spPr>
                <a:xfrm>
                  <a:off x="7604637" y="1310205"/>
                  <a:ext cx="864000" cy="7711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9" name="Freihand 188">
                  <a:extLst>
                    <a:ext uri="{FF2B5EF4-FFF2-40B4-BE49-F238E27FC236}">
                      <a16:creationId xmlns:a16="http://schemas.microsoft.com/office/drawing/2014/main" id="{00DCDA83-1E5A-4AD3-AF92-7EB62D133BF1}"/>
                    </a:ext>
                  </a:extLst>
                </p14:cNvPr>
                <p14:cNvContentPartPr/>
                <p14:nvPr/>
              </p14:nvContentPartPr>
              <p14:xfrm>
                <a:off x="7789317" y="1654365"/>
                <a:ext cx="806760" cy="477000"/>
              </p14:xfrm>
            </p:contentPart>
          </mc:Choice>
          <mc:Fallback>
            <p:pic>
              <p:nvPicPr>
                <p:cNvPr id="189" name="Freihand 188">
                  <a:extLst>
                    <a:ext uri="{FF2B5EF4-FFF2-40B4-BE49-F238E27FC236}">
                      <a16:creationId xmlns:a16="http://schemas.microsoft.com/office/drawing/2014/main" id="{00DCDA83-1E5A-4AD3-AF92-7EB62D133BF1}"/>
                    </a:ext>
                  </a:extLst>
                </p:cNvPr>
                <p:cNvPicPr/>
                <p:nvPr/>
              </p:nvPicPr>
              <p:blipFill>
                <a:blip r:embed="rId314"/>
                <a:stretch>
                  <a:fillRect/>
                </a:stretch>
              </p:blipFill>
              <p:spPr>
                <a:xfrm>
                  <a:off x="7784997" y="1650045"/>
                  <a:ext cx="815400" cy="485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1" name="Freihand 190">
                  <a:extLst>
                    <a:ext uri="{FF2B5EF4-FFF2-40B4-BE49-F238E27FC236}">
                      <a16:creationId xmlns:a16="http://schemas.microsoft.com/office/drawing/2014/main" id="{D11F277D-7170-463F-B44F-9A7A8E51E348}"/>
                    </a:ext>
                  </a:extLst>
                </p14:cNvPr>
                <p14:cNvContentPartPr/>
                <p14:nvPr/>
              </p14:nvContentPartPr>
              <p14:xfrm>
                <a:off x="7624797" y="6372525"/>
                <a:ext cx="907920" cy="487080"/>
              </p14:xfrm>
            </p:contentPart>
          </mc:Choice>
          <mc:Fallback>
            <p:pic>
              <p:nvPicPr>
                <p:cNvPr id="191" name="Freihand 190">
                  <a:extLst>
                    <a:ext uri="{FF2B5EF4-FFF2-40B4-BE49-F238E27FC236}">
                      <a16:creationId xmlns:a16="http://schemas.microsoft.com/office/drawing/2014/main" id="{D11F277D-7170-463F-B44F-9A7A8E51E348}"/>
                    </a:ext>
                  </a:extLst>
                </p:cNvPr>
                <p:cNvPicPr/>
                <p:nvPr/>
              </p:nvPicPr>
              <p:blipFill>
                <a:blip r:embed="rId316"/>
                <a:stretch>
                  <a:fillRect/>
                </a:stretch>
              </p:blipFill>
              <p:spPr>
                <a:xfrm>
                  <a:off x="7620477" y="6368205"/>
                  <a:ext cx="916560" cy="495720"/>
                </a:xfrm>
                <a:prstGeom prst="rect">
                  <a:avLst/>
                </a:prstGeom>
              </p:spPr>
            </p:pic>
          </mc:Fallback>
        </mc:AlternateContent>
      </p:grpSp>
    </p:spTree>
    <p:extLst>
      <p:ext uri="{BB962C8B-B14F-4D97-AF65-F5344CB8AC3E}">
        <p14:creationId xmlns:p14="http://schemas.microsoft.com/office/powerpoint/2010/main" val="336634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89BABCE-45FE-48D2-8555-C8C24F6B7D01}"/>
              </a:ext>
            </a:extLst>
          </p:cNvPr>
          <p:cNvPicPr>
            <a:picLocks noChangeAspect="1"/>
          </p:cNvPicPr>
          <p:nvPr/>
        </p:nvPicPr>
        <p:blipFill>
          <a:blip r:embed="rId3"/>
          <a:stretch>
            <a:fillRect/>
          </a:stretch>
        </p:blipFill>
        <p:spPr>
          <a:xfrm>
            <a:off x="1077672" y="744941"/>
            <a:ext cx="6414339" cy="5233023"/>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573772E2-9B85-4F3F-9639-0BA04625F278}"/>
                  </a:ext>
                </a:extLst>
              </p14:cNvPr>
              <p14:cNvContentPartPr/>
              <p14:nvPr/>
            </p14:nvContentPartPr>
            <p14:xfrm>
              <a:off x="1774797" y="3024165"/>
              <a:ext cx="383400" cy="54360"/>
            </p14:xfrm>
          </p:contentPart>
        </mc:Choice>
        <mc:Fallback>
          <p:pic>
            <p:nvPicPr>
              <p:cNvPr id="3" name="Freihand 2">
                <a:extLst>
                  <a:ext uri="{FF2B5EF4-FFF2-40B4-BE49-F238E27FC236}">
                    <a16:creationId xmlns:a16="http://schemas.microsoft.com/office/drawing/2014/main" id="{573772E2-9B85-4F3F-9639-0BA04625F278}"/>
                  </a:ext>
                </a:extLst>
              </p:cNvPr>
              <p:cNvPicPr/>
              <p:nvPr/>
            </p:nvPicPr>
            <p:blipFill>
              <a:blip r:embed="rId5"/>
              <a:stretch>
                <a:fillRect/>
              </a:stretch>
            </p:blipFill>
            <p:spPr>
              <a:xfrm>
                <a:off x="1770477" y="3019845"/>
                <a:ext cx="392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9472794-4B61-4271-AA58-89F03E10F3E2}"/>
                  </a:ext>
                </a:extLst>
              </p14:cNvPr>
              <p14:cNvContentPartPr/>
              <p14:nvPr/>
            </p14:nvContentPartPr>
            <p14:xfrm>
              <a:off x="6450117" y="1318485"/>
              <a:ext cx="450720" cy="88560"/>
            </p14:xfrm>
          </p:contentPart>
        </mc:Choice>
        <mc:Fallback>
          <p:pic>
            <p:nvPicPr>
              <p:cNvPr id="4" name="Freihand 3">
                <a:extLst>
                  <a:ext uri="{FF2B5EF4-FFF2-40B4-BE49-F238E27FC236}">
                    <a16:creationId xmlns:a16="http://schemas.microsoft.com/office/drawing/2014/main" id="{79472794-4B61-4271-AA58-89F03E10F3E2}"/>
                  </a:ext>
                </a:extLst>
              </p:cNvPr>
              <p:cNvPicPr/>
              <p:nvPr/>
            </p:nvPicPr>
            <p:blipFill>
              <a:blip r:embed="rId7"/>
              <a:stretch>
                <a:fillRect/>
              </a:stretch>
            </p:blipFill>
            <p:spPr>
              <a:xfrm>
                <a:off x="6445797" y="1314165"/>
                <a:ext cx="459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9D36E298-1FC6-4917-AF1D-63DEB17B7889}"/>
                  </a:ext>
                </a:extLst>
              </p14:cNvPr>
              <p14:cNvContentPartPr/>
              <p14:nvPr/>
            </p14:nvContentPartPr>
            <p14:xfrm>
              <a:off x="6484317" y="1339725"/>
              <a:ext cx="341280" cy="67680"/>
            </p14:xfrm>
          </p:contentPart>
        </mc:Choice>
        <mc:Fallback>
          <p:pic>
            <p:nvPicPr>
              <p:cNvPr id="5" name="Freihand 4">
                <a:extLst>
                  <a:ext uri="{FF2B5EF4-FFF2-40B4-BE49-F238E27FC236}">
                    <a16:creationId xmlns:a16="http://schemas.microsoft.com/office/drawing/2014/main" id="{9D36E298-1FC6-4917-AF1D-63DEB17B7889}"/>
                  </a:ext>
                </a:extLst>
              </p:cNvPr>
              <p:cNvPicPr/>
              <p:nvPr/>
            </p:nvPicPr>
            <p:blipFill>
              <a:blip r:embed="rId9"/>
              <a:stretch>
                <a:fillRect/>
              </a:stretch>
            </p:blipFill>
            <p:spPr>
              <a:xfrm>
                <a:off x="6479997" y="1335405"/>
                <a:ext cx="349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8B3CB1BC-7530-461F-879B-7D5EFAC5F122}"/>
                  </a:ext>
                </a:extLst>
              </p14:cNvPr>
              <p14:cNvContentPartPr/>
              <p14:nvPr/>
            </p14:nvContentPartPr>
            <p14:xfrm>
              <a:off x="3106437" y="3008325"/>
              <a:ext cx="453960" cy="73080"/>
            </p14:xfrm>
          </p:contentPart>
        </mc:Choice>
        <mc:Fallback>
          <p:pic>
            <p:nvPicPr>
              <p:cNvPr id="8" name="Freihand 7">
                <a:extLst>
                  <a:ext uri="{FF2B5EF4-FFF2-40B4-BE49-F238E27FC236}">
                    <a16:creationId xmlns:a16="http://schemas.microsoft.com/office/drawing/2014/main" id="{8B3CB1BC-7530-461F-879B-7D5EFAC5F122}"/>
                  </a:ext>
                </a:extLst>
              </p:cNvPr>
              <p:cNvPicPr/>
              <p:nvPr/>
            </p:nvPicPr>
            <p:blipFill>
              <a:blip r:embed="rId11"/>
              <a:stretch>
                <a:fillRect/>
              </a:stretch>
            </p:blipFill>
            <p:spPr>
              <a:xfrm>
                <a:off x="3102117" y="3004005"/>
                <a:ext cx="462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4" name="Freihand 63">
                <a:extLst>
                  <a:ext uri="{FF2B5EF4-FFF2-40B4-BE49-F238E27FC236}">
                    <a16:creationId xmlns:a16="http://schemas.microsoft.com/office/drawing/2014/main" id="{ABF2250B-63FB-4F82-B2F8-088796F8A415}"/>
                  </a:ext>
                </a:extLst>
              </p14:cNvPr>
              <p14:cNvContentPartPr/>
              <p14:nvPr/>
            </p14:nvContentPartPr>
            <p14:xfrm>
              <a:off x="9788037" y="1595325"/>
              <a:ext cx="1274400" cy="613080"/>
            </p14:xfrm>
          </p:contentPart>
        </mc:Choice>
        <mc:Fallback>
          <p:pic>
            <p:nvPicPr>
              <p:cNvPr id="64" name="Freihand 63">
                <a:extLst>
                  <a:ext uri="{FF2B5EF4-FFF2-40B4-BE49-F238E27FC236}">
                    <a16:creationId xmlns:a16="http://schemas.microsoft.com/office/drawing/2014/main" id="{ABF2250B-63FB-4F82-B2F8-088796F8A415}"/>
                  </a:ext>
                </a:extLst>
              </p:cNvPr>
              <p:cNvPicPr/>
              <p:nvPr/>
            </p:nvPicPr>
            <p:blipFill>
              <a:blip r:embed="rId13"/>
              <a:stretch>
                <a:fillRect/>
              </a:stretch>
            </p:blipFill>
            <p:spPr>
              <a:xfrm>
                <a:off x="9783717" y="1591005"/>
                <a:ext cx="1283040" cy="621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6" name="Freihand 65">
                <a:extLst>
                  <a:ext uri="{FF2B5EF4-FFF2-40B4-BE49-F238E27FC236}">
                    <a16:creationId xmlns:a16="http://schemas.microsoft.com/office/drawing/2014/main" id="{608AF101-4D96-453D-9002-868B9CDCA1E8}"/>
                  </a:ext>
                </a:extLst>
              </p14:cNvPr>
              <p14:cNvContentPartPr/>
              <p14:nvPr/>
            </p14:nvContentPartPr>
            <p14:xfrm>
              <a:off x="9139677" y="670845"/>
              <a:ext cx="2300400" cy="679320"/>
            </p14:xfrm>
          </p:contentPart>
        </mc:Choice>
        <mc:Fallback>
          <p:pic>
            <p:nvPicPr>
              <p:cNvPr id="66" name="Freihand 65">
                <a:extLst>
                  <a:ext uri="{FF2B5EF4-FFF2-40B4-BE49-F238E27FC236}">
                    <a16:creationId xmlns:a16="http://schemas.microsoft.com/office/drawing/2014/main" id="{608AF101-4D96-453D-9002-868B9CDCA1E8}"/>
                  </a:ext>
                </a:extLst>
              </p:cNvPr>
              <p:cNvPicPr/>
              <p:nvPr/>
            </p:nvPicPr>
            <p:blipFill>
              <a:blip r:embed="rId15"/>
              <a:stretch>
                <a:fillRect/>
              </a:stretch>
            </p:blipFill>
            <p:spPr>
              <a:xfrm>
                <a:off x="9135357" y="666525"/>
                <a:ext cx="2309040" cy="687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8" name="Freihand 67">
                <a:extLst>
                  <a:ext uri="{FF2B5EF4-FFF2-40B4-BE49-F238E27FC236}">
                    <a16:creationId xmlns:a16="http://schemas.microsoft.com/office/drawing/2014/main" id="{87B7D754-31AA-487C-80E6-2DCC4BC2777F}"/>
                  </a:ext>
                </a:extLst>
              </p14:cNvPr>
              <p14:cNvContentPartPr/>
              <p14:nvPr/>
            </p14:nvContentPartPr>
            <p14:xfrm>
              <a:off x="4865757" y="1160085"/>
              <a:ext cx="2376000" cy="1694520"/>
            </p14:xfrm>
          </p:contentPart>
        </mc:Choice>
        <mc:Fallback>
          <p:pic>
            <p:nvPicPr>
              <p:cNvPr id="68" name="Freihand 67">
                <a:extLst>
                  <a:ext uri="{FF2B5EF4-FFF2-40B4-BE49-F238E27FC236}">
                    <a16:creationId xmlns:a16="http://schemas.microsoft.com/office/drawing/2014/main" id="{87B7D754-31AA-487C-80E6-2DCC4BC2777F}"/>
                  </a:ext>
                </a:extLst>
              </p:cNvPr>
              <p:cNvPicPr/>
              <p:nvPr/>
            </p:nvPicPr>
            <p:blipFill>
              <a:blip r:embed="rId17"/>
              <a:stretch>
                <a:fillRect/>
              </a:stretch>
            </p:blipFill>
            <p:spPr>
              <a:xfrm>
                <a:off x="4861437" y="1155765"/>
                <a:ext cx="2384640" cy="1703160"/>
              </a:xfrm>
              <a:prstGeom prst="rect">
                <a:avLst/>
              </a:prstGeom>
            </p:spPr>
          </p:pic>
        </mc:Fallback>
      </mc:AlternateContent>
      <p:grpSp>
        <p:nvGrpSpPr>
          <p:cNvPr id="72" name="Gruppieren 71">
            <a:extLst>
              <a:ext uri="{FF2B5EF4-FFF2-40B4-BE49-F238E27FC236}">
                <a16:creationId xmlns:a16="http://schemas.microsoft.com/office/drawing/2014/main" id="{AA3C75AD-7ADE-4BDD-B270-26BB88451DA3}"/>
              </a:ext>
            </a:extLst>
          </p:cNvPr>
          <p:cNvGrpSpPr/>
          <p:nvPr/>
        </p:nvGrpSpPr>
        <p:grpSpPr>
          <a:xfrm>
            <a:off x="4705557" y="535485"/>
            <a:ext cx="6684120" cy="2348280"/>
            <a:chOff x="4705557" y="535485"/>
            <a:chExt cx="6684120" cy="2348280"/>
          </a:xfrm>
        </p:grpSpPr>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02D77DE9-777F-4A3A-A273-DC4B51F4CADA}"/>
                    </a:ext>
                  </a:extLst>
                </p14:cNvPr>
                <p14:cNvContentPartPr/>
                <p14:nvPr/>
              </p14:nvContentPartPr>
              <p14:xfrm>
                <a:off x="4705557" y="1745805"/>
                <a:ext cx="1457640" cy="1137960"/>
              </p14:xfrm>
            </p:contentPart>
          </mc:Choice>
          <mc:Fallback>
            <p:pic>
              <p:nvPicPr>
                <p:cNvPr id="9" name="Freihand 8">
                  <a:extLst>
                    <a:ext uri="{FF2B5EF4-FFF2-40B4-BE49-F238E27FC236}">
                      <a16:creationId xmlns:a16="http://schemas.microsoft.com/office/drawing/2014/main" id="{02D77DE9-777F-4A3A-A273-DC4B51F4CADA}"/>
                    </a:ext>
                  </a:extLst>
                </p:cNvPr>
                <p:cNvPicPr/>
                <p:nvPr/>
              </p:nvPicPr>
              <p:blipFill>
                <a:blip r:embed="rId19"/>
                <a:stretch>
                  <a:fillRect/>
                </a:stretch>
              </p:blipFill>
              <p:spPr>
                <a:xfrm>
                  <a:off x="4701237" y="1741485"/>
                  <a:ext cx="1466280" cy="1146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11AD733B-D55A-4F31-B3EA-B8BE17B0DA80}"/>
                    </a:ext>
                  </a:extLst>
                </p14:cNvPr>
                <p14:cNvContentPartPr/>
                <p14:nvPr/>
              </p14:nvContentPartPr>
              <p14:xfrm>
                <a:off x="5789157" y="1596045"/>
                <a:ext cx="510120" cy="279360"/>
              </p14:xfrm>
            </p:contentPart>
          </mc:Choice>
          <mc:Fallback>
            <p:pic>
              <p:nvPicPr>
                <p:cNvPr id="10" name="Freihand 9">
                  <a:extLst>
                    <a:ext uri="{FF2B5EF4-FFF2-40B4-BE49-F238E27FC236}">
                      <a16:creationId xmlns:a16="http://schemas.microsoft.com/office/drawing/2014/main" id="{11AD733B-D55A-4F31-B3EA-B8BE17B0DA80}"/>
                    </a:ext>
                  </a:extLst>
                </p:cNvPr>
                <p:cNvPicPr/>
                <p:nvPr/>
              </p:nvPicPr>
              <p:blipFill>
                <a:blip r:embed="rId21"/>
                <a:stretch>
                  <a:fillRect/>
                </a:stretch>
              </p:blipFill>
              <p:spPr>
                <a:xfrm>
                  <a:off x="5784837" y="1591725"/>
                  <a:ext cx="5187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6A053788-B921-4AD8-B6CD-E70CCF85B3A3}"/>
                    </a:ext>
                  </a:extLst>
                </p14:cNvPr>
                <p14:cNvContentPartPr/>
                <p14:nvPr/>
              </p14:nvContentPartPr>
              <p14:xfrm>
                <a:off x="5283357" y="680925"/>
                <a:ext cx="774360" cy="1335240"/>
              </p14:xfrm>
            </p:contentPart>
          </mc:Choice>
          <mc:Fallback>
            <p:pic>
              <p:nvPicPr>
                <p:cNvPr id="12" name="Freihand 11">
                  <a:extLst>
                    <a:ext uri="{FF2B5EF4-FFF2-40B4-BE49-F238E27FC236}">
                      <a16:creationId xmlns:a16="http://schemas.microsoft.com/office/drawing/2014/main" id="{6A053788-B921-4AD8-B6CD-E70CCF85B3A3}"/>
                    </a:ext>
                  </a:extLst>
                </p:cNvPr>
                <p:cNvPicPr/>
                <p:nvPr/>
              </p:nvPicPr>
              <p:blipFill>
                <a:blip r:embed="rId23"/>
                <a:stretch>
                  <a:fillRect/>
                </a:stretch>
              </p:blipFill>
              <p:spPr>
                <a:xfrm>
                  <a:off x="5279037" y="676605"/>
                  <a:ext cx="783000" cy="1343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C00686E5-A6C9-4467-8F0F-0F1BBF7B5352}"/>
                    </a:ext>
                  </a:extLst>
                </p14:cNvPr>
                <p14:cNvContentPartPr/>
                <p14:nvPr/>
              </p14:nvContentPartPr>
              <p14:xfrm>
                <a:off x="5075277" y="1777845"/>
                <a:ext cx="476280" cy="393480"/>
              </p14:xfrm>
            </p:contentPart>
          </mc:Choice>
          <mc:Fallback>
            <p:pic>
              <p:nvPicPr>
                <p:cNvPr id="13" name="Freihand 12">
                  <a:extLst>
                    <a:ext uri="{FF2B5EF4-FFF2-40B4-BE49-F238E27FC236}">
                      <a16:creationId xmlns:a16="http://schemas.microsoft.com/office/drawing/2014/main" id="{C00686E5-A6C9-4467-8F0F-0F1BBF7B5352}"/>
                    </a:ext>
                  </a:extLst>
                </p:cNvPr>
                <p:cNvPicPr/>
                <p:nvPr/>
              </p:nvPicPr>
              <p:blipFill>
                <a:blip r:embed="rId25"/>
                <a:stretch>
                  <a:fillRect/>
                </a:stretch>
              </p:blipFill>
              <p:spPr>
                <a:xfrm>
                  <a:off x="5070957" y="1773525"/>
                  <a:ext cx="48492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4B8617E3-B6F6-43EE-B7B0-27A231535055}"/>
                    </a:ext>
                  </a:extLst>
                </p14:cNvPr>
                <p14:cNvContentPartPr/>
                <p14:nvPr/>
              </p14:nvContentPartPr>
              <p14:xfrm>
                <a:off x="6209277" y="535485"/>
                <a:ext cx="95400" cy="247320"/>
              </p14:xfrm>
            </p:contentPart>
          </mc:Choice>
          <mc:Fallback>
            <p:pic>
              <p:nvPicPr>
                <p:cNvPr id="14" name="Freihand 13">
                  <a:extLst>
                    <a:ext uri="{FF2B5EF4-FFF2-40B4-BE49-F238E27FC236}">
                      <a16:creationId xmlns:a16="http://schemas.microsoft.com/office/drawing/2014/main" id="{4B8617E3-B6F6-43EE-B7B0-27A231535055}"/>
                    </a:ext>
                  </a:extLst>
                </p:cNvPr>
                <p:cNvPicPr/>
                <p:nvPr/>
              </p:nvPicPr>
              <p:blipFill>
                <a:blip r:embed="rId27"/>
                <a:stretch>
                  <a:fillRect/>
                </a:stretch>
              </p:blipFill>
              <p:spPr>
                <a:xfrm>
                  <a:off x="6204957" y="531165"/>
                  <a:ext cx="1040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AC00DF70-7809-4D6D-9EBC-3839F226B377}"/>
                    </a:ext>
                  </a:extLst>
                </p14:cNvPr>
                <p14:cNvContentPartPr/>
                <p14:nvPr/>
              </p14:nvContentPartPr>
              <p14:xfrm>
                <a:off x="6321957" y="675885"/>
                <a:ext cx="236160" cy="91800"/>
              </p14:xfrm>
            </p:contentPart>
          </mc:Choice>
          <mc:Fallback>
            <p:pic>
              <p:nvPicPr>
                <p:cNvPr id="15" name="Freihand 14">
                  <a:extLst>
                    <a:ext uri="{FF2B5EF4-FFF2-40B4-BE49-F238E27FC236}">
                      <a16:creationId xmlns:a16="http://schemas.microsoft.com/office/drawing/2014/main" id="{AC00DF70-7809-4D6D-9EBC-3839F226B377}"/>
                    </a:ext>
                  </a:extLst>
                </p:cNvPr>
                <p:cNvPicPr/>
                <p:nvPr/>
              </p:nvPicPr>
              <p:blipFill>
                <a:blip r:embed="rId29"/>
                <a:stretch>
                  <a:fillRect/>
                </a:stretch>
              </p:blipFill>
              <p:spPr>
                <a:xfrm>
                  <a:off x="6317637" y="671565"/>
                  <a:ext cx="244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16538EB3-E732-48B3-8A09-4865F4F8AD20}"/>
                    </a:ext>
                  </a:extLst>
                </p14:cNvPr>
                <p14:cNvContentPartPr/>
                <p14:nvPr/>
              </p14:nvContentPartPr>
              <p14:xfrm>
                <a:off x="6554517" y="652845"/>
                <a:ext cx="158760" cy="194760"/>
              </p14:xfrm>
            </p:contentPart>
          </mc:Choice>
          <mc:Fallback>
            <p:pic>
              <p:nvPicPr>
                <p:cNvPr id="16" name="Freihand 15">
                  <a:extLst>
                    <a:ext uri="{FF2B5EF4-FFF2-40B4-BE49-F238E27FC236}">
                      <a16:creationId xmlns:a16="http://schemas.microsoft.com/office/drawing/2014/main" id="{16538EB3-E732-48B3-8A09-4865F4F8AD20}"/>
                    </a:ext>
                  </a:extLst>
                </p:cNvPr>
                <p:cNvPicPr/>
                <p:nvPr/>
              </p:nvPicPr>
              <p:blipFill>
                <a:blip r:embed="rId31"/>
                <a:stretch>
                  <a:fillRect/>
                </a:stretch>
              </p:blipFill>
              <p:spPr>
                <a:xfrm>
                  <a:off x="6550197" y="648525"/>
                  <a:ext cx="1674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9417C014-006C-4BA2-AC87-61D6FAB28F7F}"/>
                    </a:ext>
                  </a:extLst>
                </p14:cNvPr>
                <p14:cNvContentPartPr/>
                <p14:nvPr/>
              </p14:nvContentPartPr>
              <p14:xfrm>
                <a:off x="6807597" y="673725"/>
                <a:ext cx="234000" cy="82080"/>
              </p14:xfrm>
            </p:contentPart>
          </mc:Choice>
          <mc:Fallback>
            <p:pic>
              <p:nvPicPr>
                <p:cNvPr id="18" name="Freihand 17">
                  <a:extLst>
                    <a:ext uri="{FF2B5EF4-FFF2-40B4-BE49-F238E27FC236}">
                      <a16:creationId xmlns:a16="http://schemas.microsoft.com/office/drawing/2014/main" id="{9417C014-006C-4BA2-AC87-61D6FAB28F7F}"/>
                    </a:ext>
                  </a:extLst>
                </p:cNvPr>
                <p:cNvPicPr/>
                <p:nvPr/>
              </p:nvPicPr>
              <p:blipFill>
                <a:blip r:embed="rId33"/>
                <a:stretch>
                  <a:fillRect/>
                </a:stretch>
              </p:blipFill>
              <p:spPr>
                <a:xfrm>
                  <a:off x="6803277" y="669405"/>
                  <a:ext cx="242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11826A8E-CEB0-4F86-897E-CC72B1CDBB4B}"/>
                    </a:ext>
                  </a:extLst>
                </p14:cNvPr>
                <p14:cNvContentPartPr/>
                <p14:nvPr/>
              </p14:nvContentPartPr>
              <p14:xfrm>
                <a:off x="7021437" y="639885"/>
                <a:ext cx="192240" cy="105840"/>
              </p14:xfrm>
            </p:contentPart>
          </mc:Choice>
          <mc:Fallback>
            <p:pic>
              <p:nvPicPr>
                <p:cNvPr id="19" name="Freihand 18">
                  <a:extLst>
                    <a:ext uri="{FF2B5EF4-FFF2-40B4-BE49-F238E27FC236}">
                      <a16:creationId xmlns:a16="http://schemas.microsoft.com/office/drawing/2014/main" id="{11826A8E-CEB0-4F86-897E-CC72B1CDBB4B}"/>
                    </a:ext>
                  </a:extLst>
                </p:cNvPr>
                <p:cNvPicPr/>
                <p:nvPr/>
              </p:nvPicPr>
              <p:blipFill>
                <a:blip r:embed="rId35"/>
                <a:stretch>
                  <a:fillRect/>
                </a:stretch>
              </p:blipFill>
              <p:spPr>
                <a:xfrm>
                  <a:off x="7017117" y="635565"/>
                  <a:ext cx="200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3D3470FA-4FF5-42FD-BA1A-D066194EE14C}"/>
                    </a:ext>
                  </a:extLst>
                </p14:cNvPr>
                <p14:cNvContentPartPr/>
                <p14:nvPr/>
              </p14:nvContentPartPr>
              <p14:xfrm>
                <a:off x="7230237" y="624405"/>
                <a:ext cx="158400" cy="122760"/>
              </p14:xfrm>
            </p:contentPart>
          </mc:Choice>
          <mc:Fallback>
            <p:pic>
              <p:nvPicPr>
                <p:cNvPr id="20" name="Freihand 19">
                  <a:extLst>
                    <a:ext uri="{FF2B5EF4-FFF2-40B4-BE49-F238E27FC236}">
                      <a16:creationId xmlns:a16="http://schemas.microsoft.com/office/drawing/2014/main" id="{3D3470FA-4FF5-42FD-BA1A-D066194EE14C}"/>
                    </a:ext>
                  </a:extLst>
                </p:cNvPr>
                <p:cNvPicPr/>
                <p:nvPr/>
              </p:nvPicPr>
              <p:blipFill>
                <a:blip r:embed="rId37"/>
                <a:stretch>
                  <a:fillRect/>
                </a:stretch>
              </p:blipFill>
              <p:spPr>
                <a:xfrm>
                  <a:off x="7225917" y="620085"/>
                  <a:ext cx="167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D8FB505A-F013-4FC0-ADC6-D6A8621196CC}"/>
                    </a:ext>
                  </a:extLst>
                </p14:cNvPr>
                <p14:cNvContentPartPr/>
                <p14:nvPr/>
              </p14:nvContentPartPr>
              <p14:xfrm>
                <a:off x="7396917" y="638445"/>
                <a:ext cx="132840" cy="86760"/>
              </p14:xfrm>
            </p:contentPart>
          </mc:Choice>
          <mc:Fallback>
            <p:pic>
              <p:nvPicPr>
                <p:cNvPr id="21" name="Freihand 20">
                  <a:extLst>
                    <a:ext uri="{FF2B5EF4-FFF2-40B4-BE49-F238E27FC236}">
                      <a16:creationId xmlns:a16="http://schemas.microsoft.com/office/drawing/2014/main" id="{D8FB505A-F013-4FC0-ADC6-D6A8621196CC}"/>
                    </a:ext>
                  </a:extLst>
                </p:cNvPr>
                <p:cNvPicPr/>
                <p:nvPr/>
              </p:nvPicPr>
              <p:blipFill>
                <a:blip r:embed="rId39"/>
                <a:stretch>
                  <a:fillRect/>
                </a:stretch>
              </p:blipFill>
              <p:spPr>
                <a:xfrm>
                  <a:off x="7392597" y="634125"/>
                  <a:ext cx="141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Freihand 21">
                  <a:extLst>
                    <a:ext uri="{FF2B5EF4-FFF2-40B4-BE49-F238E27FC236}">
                      <a16:creationId xmlns:a16="http://schemas.microsoft.com/office/drawing/2014/main" id="{F438EB55-C89D-438D-A562-19366F87BFA3}"/>
                    </a:ext>
                  </a:extLst>
                </p14:cNvPr>
                <p14:cNvContentPartPr/>
                <p14:nvPr/>
              </p14:nvContentPartPr>
              <p14:xfrm>
                <a:off x="7550277" y="632325"/>
                <a:ext cx="120600" cy="105480"/>
              </p14:xfrm>
            </p:contentPart>
          </mc:Choice>
          <mc:Fallback>
            <p:pic>
              <p:nvPicPr>
                <p:cNvPr id="22" name="Freihand 21">
                  <a:extLst>
                    <a:ext uri="{FF2B5EF4-FFF2-40B4-BE49-F238E27FC236}">
                      <a16:creationId xmlns:a16="http://schemas.microsoft.com/office/drawing/2014/main" id="{F438EB55-C89D-438D-A562-19366F87BFA3}"/>
                    </a:ext>
                  </a:extLst>
                </p:cNvPr>
                <p:cNvPicPr/>
                <p:nvPr/>
              </p:nvPicPr>
              <p:blipFill>
                <a:blip r:embed="rId41"/>
                <a:stretch>
                  <a:fillRect/>
                </a:stretch>
              </p:blipFill>
              <p:spPr>
                <a:xfrm>
                  <a:off x="7545957" y="628005"/>
                  <a:ext cx="129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2FBA6706-49F8-4F64-B3D1-E0AE7BBD9456}"/>
                    </a:ext>
                  </a:extLst>
                </p14:cNvPr>
                <p14:cNvContentPartPr/>
                <p14:nvPr/>
              </p14:nvContentPartPr>
              <p14:xfrm>
                <a:off x="7716237" y="608205"/>
                <a:ext cx="132480" cy="119520"/>
              </p14:xfrm>
            </p:contentPart>
          </mc:Choice>
          <mc:Fallback>
            <p:pic>
              <p:nvPicPr>
                <p:cNvPr id="23" name="Freihand 22">
                  <a:extLst>
                    <a:ext uri="{FF2B5EF4-FFF2-40B4-BE49-F238E27FC236}">
                      <a16:creationId xmlns:a16="http://schemas.microsoft.com/office/drawing/2014/main" id="{2FBA6706-49F8-4F64-B3D1-E0AE7BBD9456}"/>
                    </a:ext>
                  </a:extLst>
                </p:cNvPr>
                <p:cNvPicPr/>
                <p:nvPr/>
              </p:nvPicPr>
              <p:blipFill>
                <a:blip r:embed="rId43"/>
                <a:stretch>
                  <a:fillRect/>
                </a:stretch>
              </p:blipFill>
              <p:spPr>
                <a:xfrm>
                  <a:off x="7711917" y="603885"/>
                  <a:ext cx="141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D4F439EB-819B-4C11-B76D-5CC1301518C3}"/>
                    </a:ext>
                  </a:extLst>
                </p14:cNvPr>
                <p14:cNvContentPartPr/>
                <p14:nvPr/>
              </p14:nvContentPartPr>
              <p14:xfrm>
                <a:off x="8057517" y="559605"/>
                <a:ext cx="231840" cy="267120"/>
              </p14:xfrm>
            </p:contentPart>
          </mc:Choice>
          <mc:Fallback>
            <p:pic>
              <p:nvPicPr>
                <p:cNvPr id="24" name="Freihand 23">
                  <a:extLst>
                    <a:ext uri="{FF2B5EF4-FFF2-40B4-BE49-F238E27FC236}">
                      <a16:creationId xmlns:a16="http://schemas.microsoft.com/office/drawing/2014/main" id="{D4F439EB-819B-4C11-B76D-5CC1301518C3}"/>
                    </a:ext>
                  </a:extLst>
                </p:cNvPr>
                <p:cNvPicPr/>
                <p:nvPr/>
              </p:nvPicPr>
              <p:blipFill>
                <a:blip r:embed="rId45"/>
                <a:stretch>
                  <a:fillRect/>
                </a:stretch>
              </p:blipFill>
              <p:spPr>
                <a:xfrm>
                  <a:off x="8053197" y="555285"/>
                  <a:ext cx="2404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36EEE342-21FA-48F8-809A-5A02E56E3D22}"/>
                    </a:ext>
                  </a:extLst>
                </p14:cNvPr>
                <p14:cNvContentPartPr/>
                <p14:nvPr/>
              </p14:nvContentPartPr>
              <p14:xfrm>
                <a:off x="8510757" y="627285"/>
                <a:ext cx="223560" cy="80280"/>
              </p14:xfrm>
            </p:contentPart>
          </mc:Choice>
          <mc:Fallback>
            <p:pic>
              <p:nvPicPr>
                <p:cNvPr id="25" name="Freihand 24">
                  <a:extLst>
                    <a:ext uri="{FF2B5EF4-FFF2-40B4-BE49-F238E27FC236}">
                      <a16:creationId xmlns:a16="http://schemas.microsoft.com/office/drawing/2014/main" id="{36EEE342-21FA-48F8-809A-5A02E56E3D22}"/>
                    </a:ext>
                  </a:extLst>
                </p:cNvPr>
                <p:cNvPicPr/>
                <p:nvPr/>
              </p:nvPicPr>
              <p:blipFill>
                <a:blip r:embed="rId47"/>
                <a:stretch>
                  <a:fillRect/>
                </a:stretch>
              </p:blipFill>
              <p:spPr>
                <a:xfrm>
                  <a:off x="8506437" y="622965"/>
                  <a:ext cx="232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Freihand 25">
                  <a:extLst>
                    <a:ext uri="{FF2B5EF4-FFF2-40B4-BE49-F238E27FC236}">
                      <a16:creationId xmlns:a16="http://schemas.microsoft.com/office/drawing/2014/main" id="{BB086DD9-7D74-4BBB-B8A0-5DCE1CF0C431}"/>
                    </a:ext>
                  </a:extLst>
                </p14:cNvPr>
                <p14:cNvContentPartPr/>
                <p14:nvPr/>
              </p14:nvContentPartPr>
              <p14:xfrm>
                <a:off x="8759157" y="617925"/>
                <a:ext cx="534240" cy="226800"/>
              </p14:xfrm>
            </p:contentPart>
          </mc:Choice>
          <mc:Fallback>
            <p:pic>
              <p:nvPicPr>
                <p:cNvPr id="26" name="Freihand 25">
                  <a:extLst>
                    <a:ext uri="{FF2B5EF4-FFF2-40B4-BE49-F238E27FC236}">
                      <a16:creationId xmlns:a16="http://schemas.microsoft.com/office/drawing/2014/main" id="{BB086DD9-7D74-4BBB-B8A0-5DCE1CF0C431}"/>
                    </a:ext>
                  </a:extLst>
                </p:cNvPr>
                <p:cNvPicPr/>
                <p:nvPr/>
              </p:nvPicPr>
              <p:blipFill>
                <a:blip r:embed="rId49"/>
                <a:stretch>
                  <a:fillRect/>
                </a:stretch>
              </p:blipFill>
              <p:spPr>
                <a:xfrm>
                  <a:off x="8754837" y="613605"/>
                  <a:ext cx="5428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108B8813-B4E4-49A0-9F4A-24C3FC68D46D}"/>
                    </a:ext>
                  </a:extLst>
                </p14:cNvPr>
                <p14:cNvContentPartPr/>
                <p14:nvPr/>
              </p14:nvContentPartPr>
              <p14:xfrm>
                <a:off x="7981197" y="980805"/>
                <a:ext cx="145800" cy="221760"/>
              </p14:xfrm>
            </p:contentPart>
          </mc:Choice>
          <mc:Fallback>
            <p:pic>
              <p:nvPicPr>
                <p:cNvPr id="28" name="Freihand 27">
                  <a:extLst>
                    <a:ext uri="{FF2B5EF4-FFF2-40B4-BE49-F238E27FC236}">
                      <a16:creationId xmlns:a16="http://schemas.microsoft.com/office/drawing/2014/main" id="{108B8813-B4E4-49A0-9F4A-24C3FC68D46D}"/>
                    </a:ext>
                  </a:extLst>
                </p:cNvPr>
                <p:cNvPicPr/>
                <p:nvPr/>
              </p:nvPicPr>
              <p:blipFill>
                <a:blip r:embed="rId51"/>
                <a:stretch>
                  <a:fillRect/>
                </a:stretch>
              </p:blipFill>
              <p:spPr>
                <a:xfrm>
                  <a:off x="7976877" y="976485"/>
                  <a:ext cx="1544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Freihand 28">
                  <a:extLst>
                    <a:ext uri="{FF2B5EF4-FFF2-40B4-BE49-F238E27FC236}">
                      <a16:creationId xmlns:a16="http://schemas.microsoft.com/office/drawing/2014/main" id="{77EE861B-27EF-45E7-A528-0BCC6AD6E74B}"/>
                    </a:ext>
                  </a:extLst>
                </p14:cNvPr>
                <p14:cNvContentPartPr/>
                <p14:nvPr/>
              </p14:nvContentPartPr>
              <p14:xfrm>
                <a:off x="8094237" y="1079805"/>
                <a:ext cx="202680" cy="207000"/>
              </p14:xfrm>
            </p:contentPart>
          </mc:Choice>
          <mc:Fallback>
            <p:pic>
              <p:nvPicPr>
                <p:cNvPr id="29" name="Freihand 28">
                  <a:extLst>
                    <a:ext uri="{FF2B5EF4-FFF2-40B4-BE49-F238E27FC236}">
                      <a16:creationId xmlns:a16="http://schemas.microsoft.com/office/drawing/2014/main" id="{77EE861B-27EF-45E7-A528-0BCC6AD6E74B}"/>
                    </a:ext>
                  </a:extLst>
                </p:cNvPr>
                <p:cNvPicPr/>
                <p:nvPr/>
              </p:nvPicPr>
              <p:blipFill>
                <a:blip r:embed="rId53"/>
                <a:stretch>
                  <a:fillRect/>
                </a:stretch>
              </p:blipFill>
              <p:spPr>
                <a:xfrm>
                  <a:off x="8089917" y="1075485"/>
                  <a:ext cx="2113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A5F1412C-840E-46EA-9C05-815A5DAF221C}"/>
                    </a:ext>
                  </a:extLst>
                </p14:cNvPr>
                <p14:cNvContentPartPr/>
                <p14:nvPr/>
              </p14:nvContentPartPr>
              <p14:xfrm>
                <a:off x="8505357" y="1007805"/>
                <a:ext cx="60840" cy="211320"/>
              </p14:xfrm>
            </p:contentPart>
          </mc:Choice>
          <mc:Fallback>
            <p:pic>
              <p:nvPicPr>
                <p:cNvPr id="31" name="Freihand 30">
                  <a:extLst>
                    <a:ext uri="{FF2B5EF4-FFF2-40B4-BE49-F238E27FC236}">
                      <a16:creationId xmlns:a16="http://schemas.microsoft.com/office/drawing/2014/main" id="{A5F1412C-840E-46EA-9C05-815A5DAF221C}"/>
                    </a:ext>
                  </a:extLst>
                </p:cNvPr>
                <p:cNvPicPr/>
                <p:nvPr/>
              </p:nvPicPr>
              <p:blipFill>
                <a:blip r:embed="rId55"/>
                <a:stretch>
                  <a:fillRect/>
                </a:stretch>
              </p:blipFill>
              <p:spPr>
                <a:xfrm>
                  <a:off x="8501037" y="1003485"/>
                  <a:ext cx="694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A6F5A779-B042-48C6-97DB-1B0040467808}"/>
                    </a:ext>
                  </a:extLst>
                </p14:cNvPr>
                <p14:cNvContentPartPr/>
                <p14:nvPr/>
              </p14:nvContentPartPr>
              <p14:xfrm>
                <a:off x="8597157" y="1093125"/>
                <a:ext cx="162720" cy="76680"/>
              </p14:xfrm>
            </p:contentPart>
          </mc:Choice>
          <mc:Fallback>
            <p:pic>
              <p:nvPicPr>
                <p:cNvPr id="32" name="Freihand 31">
                  <a:extLst>
                    <a:ext uri="{FF2B5EF4-FFF2-40B4-BE49-F238E27FC236}">
                      <a16:creationId xmlns:a16="http://schemas.microsoft.com/office/drawing/2014/main" id="{A6F5A779-B042-48C6-97DB-1B0040467808}"/>
                    </a:ext>
                  </a:extLst>
                </p:cNvPr>
                <p:cNvPicPr/>
                <p:nvPr/>
              </p:nvPicPr>
              <p:blipFill>
                <a:blip r:embed="rId57"/>
                <a:stretch>
                  <a:fillRect/>
                </a:stretch>
              </p:blipFill>
              <p:spPr>
                <a:xfrm>
                  <a:off x="8592837" y="1088805"/>
                  <a:ext cx="171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E0F1E0FD-B1F0-4886-8EA1-C6D1B70AC514}"/>
                    </a:ext>
                  </a:extLst>
                </p14:cNvPr>
                <p14:cNvContentPartPr/>
                <p14:nvPr/>
              </p14:nvContentPartPr>
              <p14:xfrm>
                <a:off x="8758077" y="1012845"/>
                <a:ext cx="85680" cy="148680"/>
              </p14:xfrm>
            </p:contentPart>
          </mc:Choice>
          <mc:Fallback>
            <p:pic>
              <p:nvPicPr>
                <p:cNvPr id="33" name="Freihand 32">
                  <a:extLst>
                    <a:ext uri="{FF2B5EF4-FFF2-40B4-BE49-F238E27FC236}">
                      <a16:creationId xmlns:a16="http://schemas.microsoft.com/office/drawing/2014/main" id="{E0F1E0FD-B1F0-4886-8EA1-C6D1B70AC514}"/>
                    </a:ext>
                  </a:extLst>
                </p:cNvPr>
                <p:cNvPicPr/>
                <p:nvPr/>
              </p:nvPicPr>
              <p:blipFill>
                <a:blip r:embed="rId59"/>
                <a:stretch>
                  <a:fillRect/>
                </a:stretch>
              </p:blipFill>
              <p:spPr>
                <a:xfrm>
                  <a:off x="8753757" y="1008525"/>
                  <a:ext cx="94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1E8C8B23-D368-41FF-930A-197CC8418A31}"/>
                    </a:ext>
                  </a:extLst>
                </p14:cNvPr>
                <p14:cNvContentPartPr/>
                <p14:nvPr/>
              </p14:nvContentPartPr>
              <p14:xfrm>
                <a:off x="8793357" y="1151805"/>
                <a:ext cx="55440" cy="27360"/>
              </p14:xfrm>
            </p:contentPart>
          </mc:Choice>
          <mc:Fallback>
            <p:pic>
              <p:nvPicPr>
                <p:cNvPr id="34" name="Freihand 33">
                  <a:extLst>
                    <a:ext uri="{FF2B5EF4-FFF2-40B4-BE49-F238E27FC236}">
                      <a16:creationId xmlns:a16="http://schemas.microsoft.com/office/drawing/2014/main" id="{1E8C8B23-D368-41FF-930A-197CC8418A31}"/>
                    </a:ext>
                  </a:extLst>
                </p:cNvPr>
                <p:cNvPicPr/>
                <p:nvPr/>
              </p:nvPicPr>
              <p:blipFill>
                <a:blip r:embed="rId61"/>
                <a:stretch>
                  <a:fillRect/>
                </a:stretch>
              </p:blipFill>
              <p:spPr>
                <a:xfrm>
                  <a:off x="8789037" y="1147485"/>
                  <a:ext cx="64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03432844-D042-4002-9A4F-E8828683C0CE}"/>
                    </a:ext>
                  </a:extLst>
                </p14:cNvPr>
                <p14:cNvContentPartPr/>
                <p14:nvPr/>
              </p14:nvContentPartPr>
              <p14:xfrm>
                <a:off x="8885517" y="1078005"/>
                <a:ext cx="106200" cy="90000"/>
              </p14:xfrm>
            </p:contentPart>
          </mc:Choice>
          <mc:Fallback>
            <p:pic>
              <p:nvPicPr>
                <p:cNvPr id="35" name="Freihand 34">
                  <a:extLst>
                    <a:ext uri="{FF2B5EF4-FFF2-40B4-BE49-F238E27FC236}">
                      <a16:creationId xmlns:a16="http://schemas.microsoft.com/office/drawing/2014/main" id="{03432844-D042-4002-9A4F-E8828683C0CE}"/>
                    </a:ext>
                  </a:extLst>
                </p:cNvPr>
                <p:cNvPicPr/>
                <p:nvPr/>
              </p:nvPicPr>
              <p:blipFill>
                <a:blip r:embed="rId63"/>
                <a:stretch>
                  <a:fillRect/>
                </a:stretch>
              </p:blipFill>
              <p:spPr>
                <a:xfrm>
                  <a:off x="8881197" y="1073685"/>
                  <a:ext cx="114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Freihand 35">
                  <a:extLst>
                    <a:ext uri="{FF2B5EF4-FFF2-40B4-BE49-F238E27FC236}">
                      <a16:creationId xmlns:a16="http://schemas.microsoft.com/office/drawing/2014/main" id="{49F4AE38-5BA4-4E0A-A239-3B19B1102F70}"/>
                    </a:ext>
                  </a:extLst>
                </p14:cNvPr>
                <p14:cNvContentPartPr/>
                <p14:nvPr/>
              </p14:nvContentPartPr>
              <p14:xfrm>
                <a:off x="9279357" y="981525"/>
                <a:ext cx="151560" cy="158760"/>
              </p14:xfrm>
            </p:contentPart>
          </mc:Choice>
          <mc:Fallback>
            <p:pic>
              <p:nvPicPr>
                <p:cNvPr id="36" name="Freihand 35">
                  <a:extLst>
                    <a:ext uri="{FF2B5EF4-FFF2-40B4-BE49-F238E27FC236}">
                      <a16:creationId xmlns:a16="http://schemas.microsoft.com/office/drawing/2014/main" id="{49F4AE38-5BA4-4E0A-A239-3B19B1102F70}"/>
                    </a:ext>
                  </a:extLst>
                </p:cNvPr>
                <p:cNvPicPr/>
                <p:nvPr/>
              </p:nvPicPr>
              <p:blipFill>
                <a:blip r:embed="rId65"/>
                <a:stretch>
                  <a:fillRect/>
                </a:stretch>
              </p:blipFill>
              <p:spPr>
                <a:xfrm>
                  <a:off x="9275037" y="977205"/>
                  <a:ext cx="1602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Freihand 36">
                  <a:extLst>
                    <a:ext uri="{FF2B5EF4-FFF2-40B4-BE49-F238E27FC236}">
                      <a16:creationId xmlns:a16="http://schemas.microsoft.com/office/drawing/2014/main" id="{3C84C58B-4C3E-4D7B-B4FE-B747E32D5D9D}"/>
                    </a:ext>
                  </a:extLst>
                </p14:cNvPr>
                <p14:cNvContentPartPr/>
                <p14:nvPr/>
              </p14:nvContentPartPr>
              <p14:xfrm>
                <a:off x="9366477" y="1055325"/>
                <a:ext cx="240840" cy="59760"/>
              </p14:xfrm>
            </p:contentPart>
          </mc:Choice>
          <mc:Fallback>
            <p:pic>
              <p:nvPicPr>
                <p:cNvPr id="37" name="Freihand 36">
                  <a:extLst>
                    <a:ext uri="{FF2B5EF4-FFF2-40B4-BE49-F238E27FC236}">
                      <a16:creationId xmlns:a16="http://schemas.microsoft.com/office/drawing/2014/main" id="{3C84C58B-4C3E-4D7B-B4FE-B747E32D5D9D}"/>
                    </a:ext>
                  </a:extLst>
                </p:cNvPr>
                <p:cNvPicPr/>
                <p:nvPr/>
              </p:nvPicPr>
              <p:blipFill>
                <a:blip r:embed="rId67"/>
                <a:stretch>
                  <a:fillRect/>
                </a:stretch>
              </p:blipFill>
              <p:spPr>
                <a:xfrm>
                  <a:off x="9362157" y="1051005"/>
                  <a:ext cx="2494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Freihand 37">
                  <a:extLst>
                    <a:ext uri="{FF2B5EF4-FFF2-40B4-BE49-F238E27FC236}">
                      <a16:creationId xmlns:a16="http://schemas.microsoft.com/office/drawing/2014/main" id="{1B8B89C2-C391-471F-9612-84A04BC6AA51}"/>
                    </a:ext>
                  </a:extLst>
                </p14:cNvPr>
                <p14:cNvContentPartPr/>
                <p14:nvPr/>
              </p14:nvContentPartPr>
              <p14:xfrm>
                <a:off x="9610917" y="1060365"/>
                <a:ext cx="206640" cy="48960"/>
              </p14:xfrm>
            </p:contentPart>
          </mc:Choice>
          <mc:Fallback>
            <p:pic>
              <p:nvPicPr>
                <p:cNvPr id="38" name="Freihand 37">
                  <a:extLst>
                    <a:ext uri="{FF2B5EF4-FFF2-40B4-BE49-F238E27FC236}">
                      <a16:creationId xmlns:a16="http://schemas.microsoft.com/office/drawing/2014/main" id="{1B8B89C2-C391-471F-9612-84A04BC6AA51}"/>
                    </a:ext>
                  </a:extLst>
                </p:cNvPr>
                <p:cNvPicPr/>
                <p:nvPr/>
              </p:nvPicPr>
              <p:blipFill>
                <a:blip r:embed="rId69"/>
                <a:stretch>
                  <a:fillRect/>
                </a:stretch>
              </p:blipFill>
              <p:spPr>
                <a:xfrm>
                  <a:off x="9606597" y="1056045"/>
                  <a:ext cx="2152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9" name="Freihand 38">
                  <a:extLst>
                    <a:ext uri="{FF2B5EF4-FFF2-40B4-BE49-F238E27FC236}">
                      <a16:creationId xmlns:a16="http://schemas.microsoft.com/office/drawing/2014/main" id="{93BE147F-FA07-4CAA-9F02-EC00710F8C55}"/>
                    </a:ext>
                  </a:extLst>
                </p14:cNvPr>
                <p14:cNvContentPartPr/>
                <p14:nvPr/>
              </p14:nvContentPartPr>
              <p14:xfrm>
                <a:off x="9823317" y="977205"/>
                <a:ext cx="152280" cy="129960"/>
              </p14:xfrm>
            </p:contentPart>
          </mc:Choice>
          <mc:Fallback>
            <p:pic>
              <p:nvPicPr>
                <p:cNvPr id="39" name="Freihand 38">
                  <a:extLst>
                    <a:ext uri="{FF2B5EF4-FFF2-40B4-BE49-F238E27FC236}">
                      <a16:creationId xmlns:a16="http://schemas.microsoft.com/office/drawing/2014/main" id="{93BE147F-FA07-4CAA-9F02-EC00710F8C55}"/>
                    </a:ext>
                  </a:extLst>
                </p:cNvPr>
                <p:cNvPicPr/>
                <p:nvPr/>
              </p:nvPicPr>
              <p:blipFill>
                <a:blip r:embed="rId71"/>
                <a:stretch>
                  <a:fillRect/>
                </a:stretch>
              </p:blipFill>
              <p:spPr>
                <a:xfrm>
                  <a:off x="9818997" y="972885"/>
                  <a:ext cx="160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Freihand 39">
                  <a:extLst>
                    <a:ext uri="{FF2B5EF4-FFF2-40B4-BE49-F238E27FC236}">
                      <a16:creationId xmlns:a16="http://schemas.microsoft.com/office/drawing/2014/main" id="{062441EE-C5E9-4FF0-8AFB-F760EE3FC245}"/>
                    </a:ext>
                  </a:extLst>
                </p14:cNvPr>
                <p14:cNvContentPartPr/>
                <p14:nvPr/>
              </p14:nvContentPartPr>
              <p14:xfrm>
                <a:off x="9978117" y="929685"/>
                <a:ext cx="15480" cy="99000"/>
              </p14:xfrm>
            </p:contentPart>
          </mc:Choice>
          <mc:Fallback>
            <p:pic>
              <p:nvPicPr>
                <p:cNvPr id="40" name="Freihand 39">
                  <a:extLst>
                    <a:ext uri="{FF2B5EF4-FFF2-40B4-BE49-F238E27FC236}">
                      <a16:creationId xmlns:a16="http://schemas.microsoft.com/office/drawing/2014/main" id="{062441EE-C5E9-4FF0-8AFB-F760EE3FC245}"/>
                    </a:ext>
                  </a:extLst>
                </p:cNvPr>
                <p:cNvPicPr/>
                <p:nvPr/>
              </p:nvPicPr>
              <p:blipFill>
                <a:blip r:embed="rId73"/>
                <a:stretch>
                  <a:fillRect/>
                </a:stretch>
              </p:blipFill>
              <p:spPr>
                <a:xfrm>
                  <a:off x="9973797" y="925365"/>
                  <a:ext cx="24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1" name="Freihand 40">
                  <a:extLst>
                    <a:ext uri="{FF2B5EF4-FFF2-40B4-BE49-F238E27FC236}">
                      <a16:creationId xmlns:a16="http://schemas.microsoft.com/office/drawing/2014/main" id="{573317FA-76A5-4611-A2E1-02EFCD490986}"/>
                    </a:ext>
                  </a:extLst>
                </p14:cNvPr>
                <p14:cNvContentPartPr/>
                <p14:nvPr/>
              </p14:nvContentPartPr>
              <p14:xfrm>
                <a:off x="9895317" y="995925"/>
                <a:ext cx="110160" cy="23040"/>
              </p14:xfrm>
            </p:contentPart>
          </mc:Choice>
          <mc:Fallback>
            <p:pic>
              <p:nvPicPr>
                <p:cNvPr id="41" name="Freihand 40">
                  <a:extLst>
                    <a:ext uri="{FF2B5EF4-FFF2-40B4-BE49-F238E27FC236}">
                      <a16:creationId xmlns:a16="http://schemas.microsoft.com/office/drawing/2014/main" id="{573317FA-76A5-4611-A2E1-02EFCD490986}"/>
                    </a:ext>
                  </a:extLst>
                </p:cNvPr>
                <p:cNvPicPr/>
                <p:nvPr/>
              </p:nvPicPr>
              <p:blipFill>
                <a:blip r:embed="rId75"/>
                <a:stretch>
                  <a:fillRect/>
                </a:stretch>
              </p:blipFill>
              <p:spPr>
                <a:xfrm>
                  <a:off x="9890997" y="991605"/>
                  <a:ext cx="118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Freihand 41">
                  <a:extLst>
                    <a:ext uri="{FF2B5EF4-FFF2-40B4-BE49-F238E27FC236}">
                      <a16:creationId xmlns:a16="http://schemas.microsoft.com/office/drawing/2014/main" id="{64A5ABBE-8875-49B4-8474-655313FE323E}"/>
                    </a:ext>
                  </a:extLst>
                </p14:cNvPr>
                <p14:cNvContentPartPr/>
                <p14:nvPr/>
              </p14:nvContentPartPr>
              <p14:xfrm>
                <a:off x="9996837" y="999165"/>
                <a:ext cx="95760" cy="231480"/>
              </p14:xfrm>
            </p:contentPart>
          </mc:Choice>
          <mc:Fallback>
            <p:pic>
              <p:nvPicPr>
                <p:cNvPr id="42" name="Freihand 41">
                  <a:extLst>
                    <a:ext uri="{FF2B5EF4-FFF2-40B4-BE49-F238E27FC236}">
                      <a16:creationId xmlns:a16="http://schemas.microsoft.com/office/drawing/2014/main" id="{64A5ABBE-8875-49B4-8474-655313FE323E}"/>
                    </a:ext>
                  </a:extLst>
                </p:cNvPr>
                <p:cNvPicPr/>
                <p:nvPr/>
              </p:nvPicPr>
              <p:blipFill>
                <a:blip r:embed="rId77"/>
                <a:stretch>
                  <a:fillRect/>
                </a:stretch>
              </p:blipFill>
              <p:spPr>
                <a:xfrm>
                  <a:off x="9992517" y="994845"/>
                  <a:ext cx="1044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Freihand 42">
                  <a:extLst>
                    <a:ext uri="{FF2B5EF4-FFF2-40B4-BE49-F238E27FC236}">
                      <a16:creationId xmlns:a16="http://schemas.microsoft.com/office/drawing/2014/main" id="{60E7985E-F568-4E80-8E2D-CBF5A585FCBE}"/>
                    </a:ext>
                  </a:extLst>
                </p14:cNvPr>
                <p14:cNvContentPartPr/>
                <p14:nvPr/>
              </p14:nvContentPartPr>
              <p14:xfrm>
                <a:off x="10364037" y="917085"/>
                <a:ext cx="146160" cy="156600"/>
              </p14:xfrm>
            </p:contentPart>
          </mc:Choice>
          <mc:Fallback>
            <p:pic>
              <p:nvPicPr>
                <p:cNvPr id="43" name="Freihand 42">
                  <a:extLst>
                    <a:ext uri="{FF2B5EF4-FFF2-40B4-BE49-F238E27FC236}">
                      <a16:creationId xmlns:a16="http://schemas.microsoft.com/office/drawing/2014/main" id="{60E7985E-F568-4E80-8E2D-CBF5A585FCBE}"/>
                    </a:ext>
                  </a:extLst>
                </p:cNvPr>
                <p:cNvPicPr/>
                <p:nvPr/>
              </p:nvPicPr>
              <p:blipFill>
                <a:blip r:embed="rId79"/>
                <a:stretch>
                  <a:fillRect/>
                </a:stretch>
              </p:blipFill>
              <p:spPr>
                <a:xfrm>
                  <a:off x="10359717" y="912765"/>
                  <a:ext cx="1548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Freihand 43">
                  <a:extLst>
                    <a:ext uri="{FF2B5EF4-FFF2-40B4-BE49-F238E27FC236}">
                      <a16:creationId xmlns:a16="http://schemas.microsoft.com/office/drawing/2014/main" id="{48C494A8-1D0D-4EB6-BC5B-4A91ABAB1757}"/>
                    </a:ext>
                  </a:extLst>
                </p14:cNvPr>
                <p14:cNvContentPartPr/>
                <p14:nvPr/>
              </p14:nvContentPartPr>
              <p14:xfrm>
                <a:off x="10539717" y="980085"/>
                <a:ext cx="75960" cy="62640"/>
              </p14:xfrm>
            </p:contentPart>
          </mc:Choice>
          <mc:Fallback>
            <p:pic>
              <p:nvPicPr>
                <p:cNvPr id="44" name="Freihand 43">
                  <a:extLst>
                    <a:ext uri="{FF2B5EF4-FFF2-40B4-BE49-F238E27FC236}">
                      <a16:creationId xmlns:a16="http://schemas.microsoft.com/office/drawing/2014/main" id="{48C494A8-1D0D-4EB6-BC5B-4A91ABAB1757}"/>
                    </a:ext>
                  </a:extLst>
                </p:cNvPr>
                <p:cNvPicPr/>
                <p:nvPr/>
              </p:nvPicPr>
              <p:blipFill>
                <a:blip r:embed="rId81"/>
                <a:stretch>
                  <a:fillRect/>
                </a:stretch>
              </p:blipFill>
              <p:spPr>
                <a:xfrm>
                  <a:off x="10535397" y="975765"/>
                  <a:ext cx="84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5" name="Freihand 44">
                  <a:extLst>
                    <a:ext uri="{FF2B5EF4-FFF2-40B4-BE49-F238E27FC236}">
                      <a16:creationId xmlns:a16="http://schemas.microsoft.com/office/drawing/2014/main" id="{F125C6E7-AF63-4A37-9BEF-D478BD90D4D3}"/>
                    </a:ext>
                  </a:extLst>
                </p14:cNvPr>
                <p14:cNvContentPartPr/>
                <p14:nvPr/>
              </p14:nvContentPartPr>
              <p14:xfrm>
                <a:off x="10650957" y="971445"/>
                <a:ext cx="231840" cy="196560"/>
              </p14:xfrm>
            </p:contentPart>
          </mc:Choice>
          <mc:Fallback>
            <p:pic>
              <p:nvPicPr>
                <p:cNvPr id="45" name="Freihand 44">
                  <a:extLst>
                    <a:ext uri="{FF2B5EF4-FFF2-40B4-BE49-F238E27FC236}">
                      <a16:creationId xmlns:a16="http://schemas.microsoft.com/office/drawing/2014/main" id="{F125C6E7-AF63-4A37-9BEF-D478BD90D4D3}"/>
                    </a:ext>
                  </a:extLst>
                </p:cNvPr>
                <p:cNvPicPr/>
                <p:nvPr/>
              </p:nvPicPr>
              <p:blipFill>
                <a:blip r:embed="rId83"/>
                <a:stretch>
                  <a:fillRect/>
                </a:stretch>
              </p:blipFill>
              <p:spPr>
                <a:xfrm>
                  <a:off x="10646637" y="967125"/>
                  <a:ext cx="2404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6" name="Freihand 45">
                  <a:extLst>
                    <a:ext uri="{FF2B5EF4-FFF2-40B4-BE49-F238E27FC236}">
                      <a16:creationId xmlns:a16="http://schemas.microsoft.com/office/drawing/2014/main" id="{AD8F7970-78A8-4B76-BEF8-1CDFEC88A9F4}"/>
                    </a:ext>
                  </a:extLst>
                </p14:cNvPr>
                <p14:cNvContentPartPr/>
                <p14:nvPr/>
              </p14:nvContentPartPr>
              <p14:xfrm>
                <a:off x="11041557" y="891525"/>
                <a:ext cx="245880" cy="256680"/>
              </p14:xfrm>
            </p:contentPart>
          </mc:Choice>
          <mc:Fallback>
            <p:pic>
              <p:nvPicPr>
                <p:cNvPr id="46" name="Freihand 45">
                  <a:extLst>
                    <a:ext uri="{FF2B5EF4-FFF2-40B4-BE49-F238E27FC236}">
                      <a16:creationId xmlns:a16="http://schemas.microsoft.com/office/drawing/2014/main" id="{AD8F7970-78A8-4B76-BEF8-1CDFEC88A9F4}"/>
                    </a:ext>
                  </a:extLst>
                </p:cNvPr>
                <p:cNvPicPr/>
                <p:nvPr/>
              </p:nvPicPr>
              <p:blipFill>
                <a:blip r:embed="rId85"/>
                <a:stretch>
                  <a:fillRect/>
                </a:stretch>
              </p:blipFill>
              <p:spPr>
                <a:xfrm>
                  <a:off x="11037237" y="887205"/>
                  <a:ext cx="2545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7" name="Freihand 46">
                  <a:extLst>
                    <a:ext uri="{FF2B5EF4-FFF2-40B4-BE49-F238E27FC236}">
                      <a16:creationId xmlns:a16="http://schemas.microsoft.com/office/drawing/2014/main" id="{932D1C80-C849-4E18-BCBE-817F419E4264}"/>
                    </a:ext>
                  </a:extLst>
                </p14:cNvPr>
                <p14:cNvContentPartPr/>
                <p14:nvPr/>
              </p14:nvContentPartPr>
              <p14:xfrm>
                <a:off x="9140397" y="1291125"/>
                <a:ext cx="186120" cy="204840"/>
              </p14:xfrm>
            </p:contentPart>
          </mc:Choice>
          <mc:Fallback>
            <p:pic>
              <p:nvPicPr>
                <p:cNvPr id="47" name="Freihand 46">
                  <a:extLst>
                    <a:ext uri="{FF2B5EF4-FFF2-40B4-BE49-F238E27FC236}">
                      <a16:creationId xmlns:a16="http://schemas.microsoft.com/office/drawing/2014/main" id="{932D1C80-C849-4E18-BCBE-817F419E4264}"/>
                    </a:ext>
                  </a:extLst>
                </p:cNvPr>
                <p:cNvPicPr/>
                <p:nvPr/>
              </p:nvPicPr>
              <p:blipFill>
                <a:blip r:embed="rId87"/>
                <a:stretch>
                  <a:fillRect/>
                </a:stretch>
              </p:blipFill>
              <p:spPr>
                <a:xfrm>
                  <a:off x="9136077" y="1286805"/>
                  <a:ext cx="1947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8" name="Freihand 47">
                  <a:extLst>
                    <a:ext uri="{FF2B5EF4-FFF2-40B4-BE49-F238E27FC236}">
                      <a16:creationId xmlns:a16="http://schemas.microsoft.com/office/drawing/2014/main" id="{36081E56-61E3-4694-80AB-129DB644B591}"/>
                    </a:ext>
                  </a:extLst>
                </p14:cNvPr>
                <p14:cNvContentPartPr/>
                <p14:nvPr/>
              </p14:nvContentPartPr>
              <p14:xfrm>
                <a:off x="9302037" y="1381125"/>
                <a:ext cx="420840" cy="232560"/>
              </p14:xfrm>
            </p:contentPart>
          </mc:Choice>
          <mc:Fallback>
            <p:pic>
              <p:nvPicPr>
                <p:cNvPr id="48" name="Freihand 47">
                  <a:extLst>
                    <a:ext uri="{FF2B5EF4-FFF2-40B4-BE49-F238E27FC236}">
                      <a16:creationId xmlns:a16="http://schemas.microsoft.com/office/drawing/2014/main" id="{36081E56-61E3-4694-80AB-129DB644B591}"/>
                    </a:ext>
                  </a:extLst>
                </p:cNvPr>
                <p:cNvPicPr/>
                <p:nvPr/>
              </p:nvPicPr>
              <p:blipFill>
                <a:blip r:embed="rId89"/>
                <a:stretch>
                  <a:fillRect/>
                </a:stretch>
              </p:blipFill>
              <p:spPr>
                <a:xfrm>
                  <a:off x="9297717" y="1376805"/>
                  <a:ext cx="4294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9" name="Freihand 48">
                  <a:extLst>
                    <a:ext uri="{FF2B5EF4-FFF2-40B4-BE49-F238E27FC236}">
                      <a16:creationId xmlns:a16="http://schemas.microsoft.com/office/drawing/2014/main" id="{16697337-5D91-4EFF-8F21-238254765BCC}"/>
                    </a:ext>
                  </a:extLst>
                </p14:cNvPr>
                <p14:cNvContentPartPr/>
                <p14:nvPr/>
              </p14:nvContentPartPr>
              <p14:xfrm>
                <a:off x="9223917" y="1674885"/>
                <a:ext cx="366120" cy="262080"/>
              </p14:xfrm>
            </p:contentPart>
          </mc:Choice>
          <mc:Fallback>
            <p:pic>
              <p:nvPicPr>
                <p:cNvPr id="49" name="Freihand 48">
                  <a:extLst>
                    <a:ext uri="{FF2B5EF4-FFF2-40B4-BE49-F238E27FC236}">
                      <a16:creationId xmlns:a16="http://schemas.microsoft.com/office/drawing/2014/main" id="{16697337-5D91-4EFF-8F21-238254765BCC}"/>
                    </a:ext>
                  </a:extLst>
                </p:cNvPr>
                <p:cNvPicPr/>
                <p:nvPr/>
              </p:nvPicPr>
              <p:blipFill>
                <a:blip r:embed="rId91"/>
                <a:stretch>
                  <a:fillRect/>
                </a:stretch>
              </p:blipFill>
              <p:spPr>
                <a:xfrm>
                  <a:off x="9219597" y="1670565"/>
                  <a:ext cx="3747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0" name="Freihand 49">
                  <a:extLst>
                    <a:ext uri="{FF2B5EF4-FFF2-40B4-BE49-F238E27FC236}">
                      <a16:creationId xmlns:a16="http://schemas.microsoft.com/office/drawing/2014/main" id="{28753B16-F2BA-4D18-AF6B-85FB60B474D5}"/>
                    </a:ext>
                  </a:extLst>
                </p14:cNvPr>
                <p14:cNvContentPartPr/>
                <p14:nvPr/>
              </p14:nvContentPartPr>
              <p14:xfrm>
                <a:off x="9460437" y="1778205"/>
                <a:ext cx="161640" cy="246600"/>
              </p14:xfrm>
            </p:contentPart>
          </mc:Choice>
          <mc:Fallback>
            <p:pic>
              <p:nvPicPr>
                <p:cNvPr id="50" name="Freihand 49">
                  <a:extLst>
                    <a:ext uri="{FF2B5EF4-FFF2-40B4-BE49-F238E27FC236}">
                      <a16:creationId xmlns:a16="http://schemas.microsoft.com/office/drawing/2014/main" id="{28753B16-F2BA-4D18-AF6B-85FB60B474D5}"/>
                    </a:ext>
                  </a:extLst>
                </p:cNvPr>
                <p:cNvPicPr/>
                <p:nvPr/>
              </p:nvPicPr>
              <p:blipFill>
                <a:blip r:embed="rId93"/>
                <a:stretch>
                  <a:fillRect/>
                </a:stretch>
              </p:blipFill>
              <p:spPr>
                <a:xfrm>
                  <a:off x="9456117" y="1773885"/>
                  <a:ext cx="1702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ECFDFC03-8826-4F22-B517-79943E09BC5C}"/>
                    </a:ext>
                  </a:extLst>
                </p14:cNvPr>
                <p14:cNvContentPartPr/>
                <p14:nvPr/>
              </p14:nvContentPartPr>
              <p14:xfrm>
                <a:off x="9972717" y="1821765"/>
                <a:ext cx="7200" cy="175680"/>
              </p14:xfrm>
            </p:contentPart>
          </mc:Choice>
          <mc:Fallback>
            <p:pic>
              <p:nvPicPr>
                <p:cNvPr id="55" name="Freihand 54">
                  <a:extLst>
                    <a:ext uri="{FF2B5EF4-FFF2-40B4-BE49-F238E27FC236}">
                      <a16:creationId xmlns:a16="http://schemas.microsoft.com/office/drawing/2014/main" id="{ECFDFC03-8826-4F22-B517-79943E09BC5C}"/>
                    </a:ext>
                  </a:extLst>
                </p:cNvPr>
                <p:cNvPicPr/>
                <p:nvPr/>
              </p:nvPicPr>
              <p:blipFill>
                <a:blip r:embed="rId95"/>
                <a:stretch>
                  <a:fillRect/>
                </a:stretch>
              </p:blipFill>
              <p:spPr>
                <a:xfrm>
                  <a:off x="9968397" y="1817445"/>
                  <a:ext cx="158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76D4E306-9824-4471-A217-3FCECCB75BB2}"/>
                    </a:ext>
                  </a:extLst>
                </p14:cNvPr>
                <p14:cNvContentPartPr/>
                <p14:nvPr/>
              </p14:nvContentPartPr>
              <p14:xfrm>
                <a:off x="9859677" y="1910325"/>
                <a:ext cx="201240" cy="64080"/>
              </p14:xfrm>
            </p:contentPart>
          </mc:Choice>
          <mc:Fallback>
            <p:pic>
              <p:nvPicPr>
                <p:cNvPr id="56" name="Freihand 55">
                  <a:extLst>
                    <a:ext uri="{FF2B5EF4-FFF2-40B4-BE49-F238E27FC236}">
                      <a16:creationId xmlns:a16="http://schemas.microsoft.com/office/drawing/2014/main" id="{76D4E306-9824-4471-A217-3FCECCB75BB2}"/>
                    </a:ext>
                  </a:extLst>
                </p:cNvPr>
                <p:cNvPicPr/>
                <p:nvPr/>
              </p:nvPicPr>
              <p:blipFill>
                <a:blip r:embed="rId97"/>
                <a:stretch>
                  <a:fillRect/>
                </a:stretch>
              </p:blipFill>
              <p:spPr>
                <a:xfrm>
                  <a:off x="9855357" y="1906005"/>
                  <a:ext cx="2098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46487DC7-C02F-4FA2-B8D0-EBC983A833D6}"/>
                    </a:ext>
                  </a:extLst>
                </p14:cNvPr>
                <p14:cNvContentPartPr/>
                <p14:nvPr/>
              </p14:nvContentPartPr>
              <p14:xfrm>
                <a:off x="9868677" y="1773165"/>
                <a:ext cx="225360" cy="33840"/>
              </p14:xfrm>
            </p:contentPart>
          </mc:Choice>
          <mc:Fallback>
            <p:pic>
              <p:nvPicPr>
                <p:cNvPr id="57" name="Freihand 56">
                  <a:extLst>
                    <a:ext uri="{FF2B5EF4-FFF2-40B4-BE49-F238E27FC236}">
                      <a16:creationId xmlns:a16="http://schemas.microsoft.com/office/drawing/2014/main" id="{46487DC7-C02F-4FA2-B8D0-EBC983A833D6}"/>
                    </a:ext>
                  </a:extLst>
                </p:cNvPr>
                <p:cNvPicPr/>
                <p:nvPr/>
              </p:nvPicPr>
              <p:blipFill>
                <a:blip r:embed="rId99"/>
                <a:stretch>
                  <a:fillRect/>
                </a:stretch>
              </p:blipFill>
              <p:spPr>
                <a:xfrm>
                  <a:off x="9864357" y="1768845"/>
                  <a:ext cx="234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C6A1E995-646B-45D2-9216-3239D005801F}"/>
                    </a:ext>
                  </a:extLst>
                </p14:cNvPr>
                <p14:cNvContentPartPr/>
                <p14:nvPr/>
              </p14:nvContentPartPr>
              <p14:xfrm>
                <a:off x="10104837" y="1854885"/>
                <a:ext cx="93240" cy="101520"/>
              </p14:xfrm>
            </p:contentPart>
          </mc:Choice>
          <mc:Fallback>
            <p:pic>
              <p:nvPicPr>
                <p:cNvPr id="58" name="Freihand 57">
                  <a:extLst>
                    <a:ext uri="{FF2B5EF4-FFF2-40B4-BE49-F238E27FC236}">
                      <a16:creationId xmlns:a16="http://schemas.microsoft.com/office/drawing/2014/main" id="{C6A1E995-646B-45D2-9216-3239D005801F}"/>
                    </a:ext>
                  </a:extLst>
                </p:cNvPr>
                <p:cNvPicPr/>
                <p:nvPr/>
              </p:nvPicPr>
              <p:blipFill>
                <a:blip r:embed="rId101"/>
                <a:stretch>
                  <a:fillRect/>
                </a:stretch>
              </p:blipFill>
              <p:spPr>
                <a:xfrm>
                  <a:off x="10100517" y="1850565"/>
                  <a:ext cx="1018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A0AE21C9-74CF-4BE7-B305-C2208383219B}"/>
                    </a:ext>
                  </a:extLst>
                </p14:cNvPr>
                <p14:cNvContentPartPr/>
                <p14:nvPr/>
              </p14:nvContentPartPr>
              <p14:xfrm>
                <a:off x="10286997" y="1763445"/>
                <a:ext cx="145080" cy="257040"/>
              </p14:xfrm>
            </p:contentPart>
          </mc:Choice>
          <mc:Fallback>
            <p:pic>
              <p:nvPicPr>
                <p:cNvPr id="59" name="Freihand 58">
                  <a:extLst>
                    <a:ext uri="{FF2B5EF4-FFF2-40B4-BE49-F238E27FC236}">
                      <a16:creationId xmlns:a16="http://schemas.microsoft.com/office/drawing/2014/main" id="{A0AE21C9-74CF-4BE7-B305-C2208383219B}"/>
                    </a:ext>
                  </a:extLst>
                </p:cNvPr>
                <p:cNvPicPr/>
                <p:nvPr/>
              </p:nvPicPr>
              <p:blipFill>
                <a:blip r:embed="rId103"/>
                <a:stretch>
                  <a:fillRect/>
                </a:stretch>
              </p:blipFill>
              <p:spPr>
                <a:xfrm>
                  <a:off x="10282677" y="1759125"/>
                  <a:ext cx="1537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C6AABF68-5246-45FD-9C84-9BD256260B1D}"/>
                    </a:ext>
                  </a:extLst>
                </p14:cNvPr>
                <p14:cNvContentPartPr/>
                <p14:nvPr/>
              </p14:nvContentPartPr>
              <p14:xfrm>
                <a:off x="10429917" y="1767765"/>
                <a:ext cx="254160" cy="150480"/>
              </p14:xfrm>
            </p:contentPart>
          </mc:Choice>
          <mc:Fallback>
            <p:pic>
              <p:nvPicPr>
                <p:cNvPr id="60" name="Freihand 59">
                  <a:extLst>
                    <a:ext uri="{FF2B5EF4-FFF2-40B4-BE49-F238E27FC236}">
                      <a16:creationId xmlns:a16="http://schemas.microsoft.com/office/drawing/2014/main" id="{C6AABF68-5246-45FD-9C84-9BD256260B1D}"/>
                    </a:ext>
                  </a:extLst>
                </p:cNvPr>
                <p:cNvPicPr/>
                <p:nvPr/>
              </p:nvPicPr>
              <p:blipFill>
                <a:blip r:embed="rId105"/>
                <a:stretch>
                  <a:fillRect/>
                </a:stretch>
              </p:blipFill>
              <p:spPr>
                <a:xfrm>
                  <a:off x="10425597" y="1763445"/>
                  <a:ext cx="262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5D942D41-3649-4E2C-A8DA-53D29868D920}"/>
                    </a:ext>
                  </a:extLst>
                </p14:cNvPr>
                <p14:cNvContentPartPr/>
                <p14:nvPr/>
              </p14:nvContentPartPr>
              <p14:xfrm>
                <a:off x="10671477" y="1780725"/>
                <a:ext cx="10080" cy="45000"/>
              </p14:xfrm>
            </p:contentPart>
          </mc:Choice>
          <mc:Fallback>
            <p:pic>
              <p:nvPicPr>
                <p:cNvPr id="61" name="Freihand 60">
                  <a:extLst>
                    <a:ext uri="{FF2B5EF4-FFF2-40B4-BE49-F238E27FC236}">
                      <a16:creationId xmlns:a16="http://schemas.microsoft.com/office/drawing/2014/main" id="{5D942D41-3649-4E2C-A8DA-53D29868D920}"/>
                    </a:ext>
                  </a:extLst>
                </p:cNvPr>
                <p:cNvPicPr/>
                <p:nvPr/>
              </p:nvPicPr>
              <p:blipFill>
                <a:blip r:embed="rId107"/>
                <a:stretch>
                  <a:fillRect/>
                </a:stretch>
              </p:blipFill>
              <p:spPr>
                <a:xfrm>
                  <a:off x="10667157" y="1776405"/>
                  <a:ext cx="187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CE532AD1-3225-4867-934B-7427B75F05D0}"/>
                    </a:ext>
                  </a:extLst>
                </p14:cNvPr>
                <p14:cNvContentPartPr/>
                <p14:nvPr/>
              </p14:nvContentPartPr>
              <p14:xfrm>
                <a:off x="10733397" y="1847685"/>
                <a:ext cx="181440" cy="41040"/>
              </p14:xfrm>
            </p:contentPart>
          </mc:Choice>
          <mc:Fallback>
            <p:pic>
              <p:nvPicPr>
                <p:cNvPr id="62" name="Freihand 61">
                  <a:extLst>
                    <a:ext uri="{FF2B5EF4-FFF2-40B4-BE49-F238E27FC236}">
                      <a16:creationId xmlns:a16="http://schemas.microsoft.com/office/drawing/2014/main" id="{CE532AD1-3225-4867-934B-7427B75F05D0}"/>
                    </a:ext>
                  </a:extLst>
                </p:cNvPr>
                <p:cNvPicPr/>
                <p:nvPr/>
              </p:nvPicPr>
              <p:blipFill>
                <a:blip r:embed="rId109"/>
                <a:stretch>
                  <a:fillRect/>
                </a:stretch>
              </p:blipFill>
              <p:spPr>
                <a:xfrm>
                  <a:off x="10729077" y="1843365"/>
                  <a:ext cx="190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F0240811-D4FA-4361-8B4D-907435527F73}"/>
                    </a:ext>
                  </a:extLst>
                </p14:cNvPr>
                <p14:cNvContentPartPr/>
                <p14:nvPr/>
              </p14:nvContentPartPr>
              <p14:xfrm>
                <a:off x="9085677" y="975765"/>
                <a:ext cx="2304000" cy="365400"/>
              </p14:xfrm>
            </p:contentPart>
          </mc:Choice>
          <mc:Fallback>
            <p:pic>
              <p:nvPicPr>
                <p:cNvPr id="70" name="Freihand 69">
                  <a:extLst>
                    <a:ext uri="{FF2B5EF4-FFF2-40B4-BE49-F238E27FC236}">
                      <a16:creationId xmlns:a16="http://schemas.microsoft.com/office/drawing/2014/main" id="{F0240811-D4FA-4361-8B4D-907435527F73}"/>
                    </a:ext>
                  </a:extLst>
                </p:cNvPr>
                <p:cNvPicPr/>
                <p:nvPr/>
              </p:nvPicPr>
              <p:blipFill>
                <a:blip r:embed="rId111"/>
                <a:stretch>
                  <a:fillRect/>
                </a:stretch>
              </p:blipFill>
              <p:spPr>
                <a:xfrm>
                  <a:off x="9081357" y="971445"/>
                  <a:ext cx="231264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A01A847C-788C-4D9D-91D4-3E886DC58D4C}"/>
                    </a:ext>
                  </a:extLst>
                </p14:cNvPr>
                <p14:cNvContentPartPr/>
                <p14:nvPr/>
              </p14:nvContentPartPr>
              <p14:xfrm>
                <a:off x="9723957" y="1518645"/>
                <a:ext cx="1364760" cy="689040"/>
              </p14:xfrm>
            </p:contentPart>
          </mc:Choice>
          <mc:Fallback>
            <p:pic>
              <p:nvPicPr>
                <p:cNvPr id="71" name="Freihand 70">
                  <a:extLst>
                    <a:ext uri="{FF2B5EF4-FFF2-40B4-BE49-F238E27FC236}">
                      <a16:creationId xmlns:a16="http://schemas.microsoft.com/office/drawing/2014/main" id="{A01A847C-788C-4D9D-91D4-3E886DC58D4C}"/>
                    </a:ext>
                  </a:extLst>
                </p:cNvPr>
                <p:cNvPicPr/>
                <p:nvPr/>
              </p:nvPicPr>
              <p:blipFill>
                <a:blip r:embed="rId113"/>
                <a:stretch>
                  <a:fillRect/>
                </a:stretch>
              </p:blipFill>
              <p:spPr>
                <a:xfrm>
                  <a:off x="9719637" y="1514325"/>
                  <a:ext cx="1373400" cy="697680"/>
                </a:xfrm>
                <a:prstGeom prst="rect">
                  <a:avLst/>
                </a:prstGeom>
              </p:spPr>
            </p:pic>
          </mc:Fallback>
        </mc:AlternateContent>
      </p:grpSp>
    </p:spTree>
    <p:extLst>
      <p:ext uri="{BB962C8B-B14F-4D97-AF65-F5344CB8AC3E}">
        <p14:creationId xmlns:p14="http://schemas.microsoft.com/office/powerpoint/2010/main" val="4109799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1C509B5-0B60-4B8A-B5CC-F352B39AC6C1}"/>
                  </a:ext>
                </a:extLst>
              </p14:cNvPr>
              <p14:cNvContentPartPr/>
              <p14:nvPr/>
            </p14:nvContentPartPr>
            <p14:xfrm>
              <a:off x="3256557" y="1136325"/>
              <a:ext cx="2072880" cy="75960"/>
            </p14:xfrm>
          </p:contentPart>
        </mc:Choice>
        <mc:Fallback>
          <p:pic>
            <p:nvPicPr>
              <p:cNvPr id="3" name="Freihand 2">
                <a:extLst>
                  <a:ext uri="{FF2B5EF4-FFF2-40B4-BE49-F238E27FC236}">
                    <a16:creationId xmlns:a16="http://schemas.microsoft.com/office/drawing/2014/main" id="{41C509B5-0B60-4B8A-B5CC-F352B39AC6C1}"/>
                  </a:ext>
                </a:extLst>
              </p:cNvPr>
              <p:cNvPicPr/>
              <p:nvPr/>
            </p:nvPicPr>
            <p:blipFill>
              <a:blip r:embed="rId5"/>
              <a:stretch>
                <a:fillRect/>
              </a:stretch>
            </p:blipFill>
            <p:spPr>
              <a:xfrm>
                <a:off x="3252237" y="1132005"/>
                <a:ext cx="20815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5" name="Freihand 44">
                <a:extLst>
                  <a:ext uri="{FF2B5EF4-FFF2-40B4-BE49-F238E27FC236}">
                    <a16:creationId xmlns:a16="http://schemas.microsoft.com/office/drawing/2014/main" id="{14629387-68B2-4137-8F4F-3DD121A388CC}"/>
                  </a:ext>
                </a:extLst>
              </p14:cNvPr>
              <p14:cNvContentPartPr/>
              <p14:nvPr/>
            </p14:nvContentPartPr>
            <p14:xfrm>
              <a:off x="3088077" y="808725"/>
              <a:ext cx="679680" cy="616320"/>
            </p14:xfrm>
          </p:contentPart>
        </mc:Choice>
        <mc:Fallback>
          <p:pic>
            <p:nvPicPr>
              <p:cNvPr id="45" name="Freihand 44">
                <a:extLst>
                  <a:ext uri="{FF2B5EF4-FFF2-40B4-BE49-F238E27FC236}">
                    <a16:creationId xmlns:a16="http://schemas.microsoft.com/office/drawing/2014/main" id="{14629387-68B2-4137-8F4F-3DD121A388CC}"/>
                  </a:ext>
                </a:extLst>
              </p:cNvPr>
              <p:cNvPicPr/>
              <p:nvPr/>
            </p:nvPicPr>
            <p:blipFill>
              <a:blip r:embed="rId7"/>
              <a:stretch>
                <a:fillRect/>
              </a:stretch>
            </p:blipFill>
            <p:spPr>
              <a:xfrm>
                <a:off x="3083757" y="804405"/>
                <a:ext cx="68832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6" name="Freihand 45">
                <a:extLst>
                  <a:ext uri="{FF2B5EF4-FFF2-40B4-BE49-F238E27FC236}">
                    <a16:creationId xmlns:a16="http://schemas.microsoft.com/office/drawing/2014/main" id="{79106239-F396-4DB5-8E45-9EBCBBBFDDA8}"/>
                  </a:ext>
                </a:extLst>
              </p14:cNvPr>
              <p14:cNvContentPartPr/>
              <p14:nvPr/>
            </p14:nvContentPartPr>
            <p14:xfrm>
              <a:off x="647997" y="1865325"/>
              <a:ext cx="736920" cy="2550600"/>
            </p14:xfrm>
          </p:contentPart>
        </mc:Choice>
        <mc:Fallback>
          <p:pic>
            <p:nvPicPr>
              <p:cNvPr id="46" name="Freihand 45">
                <a:extLst>
                  <a:ext uri="{FF2B5EF4-FFF2-40B4-BE49-F238E27FC236}">
                    <a16:creationId xmlns:a16="http://schemas.microsoft.com/office/drawing/2014/main" id="{79106239-F396-4DB5-8E45-9EBCBBBFDDA8}"/>
                  </a:ext>
                </a:extLst>
              </p:cNvPr>
              <p:cNvPicPr/>
              <p:nvPr/>
            </p:nvPicPr>
            <p:blipFill>
              <a:blip r:embed="rId9"/>
              <a:stretch>
                <a:fillRect/>
              </a:stretch>
            </p:blipFill>
            <p:spPr>
              <a:xfrm>
                <a:off x="643677" y="1861005"/>
                <a:ext cx="745560" cy="2559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1" name="Freihand 70">
                <a:extLst>
                  <a:ext uri="{FF2B5EF4-FFF2-40B4-BE49-F238E27FC236}">
                    <a16:creationId xmlns:a16="http://schemas.microsoft.com/office/drawing/2014/main" id="{1745B65A-363E-46B6-84AB-A7298504B80C}"/>
                  </a:ext>
                </a:extLst>
              </p14:cNvPr>
              <p14:cNvContentPartPr/>
              <p14:nvPr/>
            </p14:nvContentPartPr>
            <p14:xfrm>
              <a:off x="807117" y="2358525"/>
              <a:ext cx="461160" cy="2042280"/>
            </p14:xfrm>
          </p:contentPart>
        </mc:Choice>
        <mc:Fallback>
          <p:pic>
            <p:nvPicPr>
              <p:cNvPr id="71" name="Freihand 70">
                <a:extLst>
                  <a:ext uri="{FF2B5EF4-FFF2-40B4-BE49-F238E27FC236}">
                    <a16:creationId xmlns:a16="http://schemas.microsoft.com/office/drawing/2014/main" id="{1745B65A-363E-46B6-84AB-A7298504B80C}"/>
                  </a:ext>
                </a:extLst>
              </p:cNvPr>
              <p:cNvPicPr/>
              <p:nvPr/>
            </p:nvPicPr>
            <p:blipFill>
              <a:blip r:embed="rId11"/>
              <a:stretch>
                <a:fillRect/>
              </a:stretch>
            </p:blipFill>
            <p:spPr>
              <a:xfrm>
                <a:off x="802797" y="2354205"/>
                <a:ext cx="469800" cy="205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3" name="Freihand 72">
                <a:extLst>
                  <a:ext uri="{FF2B5EF4-FFF2-40B4-BE49-F238E27FC236}">
                    <a16:creationId xmlns:a16="http://schemas.microsoft.com/office/drawing/2014/main" id="{4AB982AC-1E07-41BA-9460-9AA425317C8E}"/>
                  </a:ext>
                </a:extLst>
              </p14:cNvPr>
              <p14:cNvContentPartPr/>
              <p14:nvPr/>
            </p14:nvContentPartPr>
            <p14:xfrm>
              <a:off x="2183037" y="3774405"/>
              <a:ext cx="91080" cy="875520"/>
            </p14:xfrm>
          </p:contentPart>
        </mc:Choice>
        <mc:Fallback>
          <p:pic>
            <p:nvPicPr>
              <p:cNvPr id="73" name="Freihand 72">
                <a:extLst>
                  <a:ext uri="{FF2B5EF4-FFF2-40B4-BE49-F238E27FC236}">
                    <a16:creationId xmlns:a16="http://schemas.microsoft.com/office/drawing/2014/main" id="{4AB982AC-1E07-41BA-9460-9AA425317C8E}"/>
                  </a:ext>
                </a:extLst>
              </p:cNvPr>
              <p:cNvPicPr/>
              <p:nvPr/>
            </p:nvPicPr>
            <p:blipFill>
              <a:blip r:embed="rId13"/>
              <a:stretch>
                <a:fillRect/>
              </a:stretch>
            </p:blipFill>
            <p:spPr>
              <a:xfrm>
                <a:off x="2178717" y="3770085"/>
                <a:ext cx="99720" cy="884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4" name="Freihand 73">
                <a:extLst>
                  <a:ext uri="{FF2B5EF4-FFF2-40B4-BE49-F238E27FC236}">
                    <a16:creationId xmlns:a16="http://schemas.microsoft.com/office/drawing/2014/main" id="{D5EA1D20-0B3F-4F7C-B3F5-2C3B7A2D1EC7}"/>
                  </a:ext>
                </a:extLst>
              </p14:cNvPr>
              <p14:cNvContentPartPr/>
              <p14:nvPr/>
            </p14:nvContentPartPr>
            <p14:xfrm>
              <a:off x="2117157" y="3823365"/>
              <a:ext cx="1911960" cy="496440"/>
            </p14:xfrm>
          </p:contentPart>
        </mc:Choice>
        <mc:Fallback>
          <p:pic>
            <p:nvPicPr>
              <p:cNvPr id="74" name="Freihand 73">
                <a:extLst>
                  <a:ext uri="{FF2B5EF4-FFF2-40B4-BE49-F238E27FC236}">
                    <a16:creationId xmlns:a16="http://schemas.microsoft.com/office/drawing/2014/main" id="{D5EA1D20-0B3F-4F7C-B3F5-2C3B7A2D1EC7}"/>
                  </a:ext>
                </a:extLst>
              </p:cNvPr>
              <p:cNvPicPr/>
              <p:nvPr/>
            </p:nvPicPr>
            <p:blipFill>
              <a:blip r:embed="rId15"/>
              <a:stretch>
                <a:fillRect/>
              </a:stretch>
            </p:blipFill>
            <p:spPr>
              <a:xfrm>
                <a:off x="2112837" y="3819045"/>
                <a:ext cx="1920600" cy="505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2" name="Freihand 201">
                <a:extLst>
                  <a:ext uri="{FF2B5EF4-FFF2-40B4-BE49-F238E27FC236}">
                    <a16:creationId xmlns:a16="http://schemas.microsoft.com/office/drawing/2014/main" id="{6D57753D-6628-4535-AFEA-30779D30F225}"/>
                  </a:ext>
                </a:extLst>
              </p14:cNvPr>
              <p14:cNvContentPartPr/>
              <p14:nvPr/>
            </p14:nvContentPartPr>
            <p14:xfrm>
              <a:off x="2047317" y="3767205"/>
              <a:ext cx="2158200" cy="672840"/>
            </p14:xfrm>
          </p:contentPart>
        </mc:Choice>
        <mc:Fallback>
          <p:pic>
            <p:nvPicPr>
              <p:cNvPr id="202" name="Freihand 201">
                <a:extLst>
                  <a:ext uri="{FF2B5EF4-FFF2-40B4-BE49-F238E27FC236}">
                    <a16:creationId xmlns:a16="http://schemas.microsoft.com/office/drawing/2014/main" id="{6D57753D-6628-4535-AFEA-30779D30F225}"/>
                  </a:ext>
                </a:extLst>
              </p:cNvPr>
              <p:cNvPicPr/>
              <p:nvPr/>
            </p:nvPicPr>
            <p:blipFill>
              <a:blip r:embed="rId17"/>
              <a:stretch>
                <a:fillRect/>
              </a:stretch>
            </p:blipFill>
            <p:spPr>
              <a:xfrm>
                <a:off x="2042997" y="3762885"/>
                <a:ext cx="2166840" cy="681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3" name="Freihand 202">
                <a:extLst>
                  <a:ext uri="{FF2B5EF4-FFF2-40B4-BE49-F238E27FC236}">
                    <a16:creationId xmlns:a16="http://schemas.microsoft.com/office/drawing/2014/main" id="{51A9CF5D-5E15-4CE2-82A0-828ED5D75F52}"/>
                  </a:ext>
                </a:extLst>
              </p14:cNvPr>
              <p14:cNvContentPartPr/>
              <p14:nvPr/>
            </p14:nvContentPartPr>
            <p14:xfrm>
              <a:off x="2161797" y="1216965"/>
              <a:ext cx="3403440" cy="1873440"/>
            </p14:xfrm>
          </p:contentPart>
        </mc:Choice>
        <mc:Fallback>
          <p:pic>
            <p:nvPicPr>
              <p:cNvPr id="203" name="Freihand 202">
                <a:extLst>
                  <a:ext uri="{FF2B5EF4-FFF2-40B4-BE49-F238E27FC236}">
                    <a16:creationId xmlns:a16="http://schemas.microsoft.com/office/drawing/2014/main" id="{51A9CF5D-5E15-4CE2-82A0-828ED5D75F52}"/>
                  </a:ext>
                </a:extLst>
              </p:cNvPr>
              <p:cNvPicPr/>
              <p:nvPr/>
            </p:nvPicPr>
            <p:blipFill>
              <a:blip r:embed="rId19"/>
              <a:stretch>
                <a:fillRect/>
              </a:stretch>
            </p:blipFill>
            <p:spPr>
              <a:xfrm>
                <a:off x="2157477" y="1212645"/>
                <a:ext cx="3412080" cy="1882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6" name="Freihand 245">
                <a:extLst>
                  <a:ext uri="{FF2B5EF4-FFF2-40B4-BE49-F238E27FC236}">
                    <a16:creationId xmlns:a16="http://schemas.microsoft.com/office/drawing/2014/main" id="{732C5632-1AB4-4750-8AA1-C4227F107355}"/>
                  </a:ext>
                </a:extLst>
              </p14:cNvPr>
              <p14:cNvContentPartPr/>
              <p14:nvPr/>
            </p14:nvContentPartPr>
            <p14:xfrm>
              <a:off x="2087637" y="3682965"/>
              <a:ext cx="2319840" cy="832680"/>
            </p14:xfrm>
          </p:contentPart>
        </mc:Choice>
        <mc:Fallback>
          <p:pic>
            <p:nvPicPr>
              <p:cNvPr id="246" name="Freihand 245">
                <a:extLst>
                  <a:ext uri="{FF2B5EF4-FFF2-40B4-BE49-F238E27FC236}">
                    <a16:creationId xmlns:a16="http://schemas.microsoft.com/office/drawing/2014/main" id="{732C5632-1AB4-4750-8AA1-C4227F107355}"/>
                  </a:ext>
                </a:extLst>
              </p:cNvPr>
              <p:cNvPicPr/>
              <p:nvPr/>
            </p:nvPicPr>
            <p:blipFill>
              <a:blip r:embed="rId21"/>
              <a:stretch>
                <a:fillRect/>
              </a:stretch>
            </p:blipFill>
            <p:spPr>
              <a:xfrm>
                <a:off x="2083317" y="3678645"/>
                <a:ext cx="2328480" cy="841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8" name="Freihand 247">
                <a:extLst>
                  <a:ext uri="{FF2B5EF4-FFF2-40B4-BE49-F238E27FC236}">
                    <a16:creationId xmlns:a16="http://schemas.microsoft.com/office/drawing/2014/main" id="{80CE4AEA-FDD0-44FF-BFDD-57013A802790}"/>
                  </a:ext>
                </a:extLst>
              </p14:cNvPr>
              <p14:cNvContentPartPr/>
              <p14:nvPr/>
            </p14:nvContentPartPr>
            <p14:xfrm>
              <a:off x="3167637" y="5350845"/>
              <a:ext cx="5140080" cy="658440"/>
            </p14:xfrm>
          </p:contentPart>
        </mc:Choice>
        <mc:Fallback>
          <p:pic>
            <p:nvPicPr>
              <p:cNvPr id="248" name="Freihand 247">
                <a:extLst>
                  <a:ext uri="{FF2B5EF4-FFF2-40B4-BE49-F238E27FC236}">
                    <a16:creationId xmlns:a16="http://schemas.microsoft.com/office/drawing/2014/main" id="{80CE4AEA-FDD0-44FF-BFDD-57013A802790}"/>
                  </a:ext>
                </a:extLst>
              </p:cNvPr>
              <p:cNvPicPr/>
              <p:nvPr/>
            </p:nvPicPr>
            <p:blipFill>
              <a:blip r:embed="rId23"/>
              <a:stretch>
                <a:fillRect/>
              </a:stretch>
            </p:blipFill>
            <p:spPr>
              <a:xfrm>
                <a:off x="3163317" y="5346525"/>
                <a:ext cx="5148720"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0" name="Freihand 289">
                <a:extLst>
                  <a:ext uri="{FF2B5EF4-FFF2-40B4-BE49-F238E27FC236}">
                    <a16:creationId xmlns:a16="http://schemas.microsoft.com/office/drawing/2014/main" id="{3EA72940-5BE3-4302-956B-7327305160F2}"/>
                  </a:ext>
                </a:extLst>
              </p14:cNvPr>
              <p14:cNvContentPartPr/>
              <p14:nvPr/>
            </p14:nvContentPartPr>
            <p14:xfrm>
              <a:off x="8727117" y="1976925"/>
              <a:ext cx="3645720" cy="802440"/>
            </p14:xfrm>
          </p:contentPart>
        </mc:Choice>
        <mc:Fallback>
          <p:pic>
            <p:nvPicPr>
              <p:cNvPr id="290" name="Freihand 289">
                <a:extLst>
                  <a:ext uri="{FF2B5EF4-FFF2-40B4-BE49-F238E27FC236}">
                    <a16:creationId xmlns:a16="http://schemas.microsoft.com/office/drawing/2014/main" id="{3EA72940-5BE3-4302-956B-7327305160F2}"/>
                  </a:ext>
                </a:extLst>
              </p:cNvPr>
              <p:cNvPicPr/>
              <p:nvPr/>
            </p:nvPicPr>
            <p:blipFill>
              <a:blip r:embed="rId25"/>
              <a:stretch>
                <a:fillRect/>
              </a:stretch>
            </p:blipFill>
            <p:spPr>
              <a:xfrm>
                <a:off x="8722797" y="1972605"/>
                <a:ext cx="3654360" cy="811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5" name="Freihand 294">
                <a:extLst>
                  <a:ext uri="{FF2B5EF4-FFF2-40B4-BE49-F238E27FC236}">
                    <a16:creationId xmlns:a16="http://schemas.microsoft.com/office/drawing/2014/main" id="{DDF499E6-F53B-4C35-96DC-A8D6C0148DAA}"/>
                  </a:ext>
                </a:extLst>
              </p14:cNvPr>
              <p14:cNvContentPartPr/>
              <p14:nvPr/>
            </p14:nvContentPartPr>
            <p14:xfrm>
              <a:off x="4144222" y="2020484"/>
              <a:ext cx="1201320" cy="2523600"/>
            </p14:xfrm>
          </p:contentPart>
        </mc:Choice>
        <mc:Fallback>
          <p:pic>
            <p:nvPicPr>
              <p:cNvPr id="295" name="Freihand 294">
                <a:extLst>
                  <a:ext uri="{FF2B5EF4-FFF2-40B4-BE49-F238E27FC236}">
                    <a16:creationId xmlns:a16="http://schemas.microsoft.com/office/drawing/2014/main" id="{DDF499E6-F53B-4C35-96DC-A8D6C0148DAA}"/>
                  </a:ext>
                </a:extLst>
              </p:cNvPr>
              <p:cNvPicPr/>
              <p:nvPr/>
            </p:nvPicPr>
            <p:blipFill>
              <a:blip r:embed="rId27"/>
              <a:stretch>
                <a:fillRect/>
              </a:stretch>
            </p:blipFill>
            <p:spPr>
              <a:xfrm>
                <a:off x="4139902" y="2016164"/>
                <a:ext cx="1209960" cy="2532240"/>
              </a:xfrm>
              <a:prstGeom prst="rect">
                <a:avLst/>
              </a:prstGeom>
            </p:spPr>
          </p:pic>
        </mc:Fallback>
      </mc:AlternateContent>
      <p:grpSp>
        <p:nvGrpSpPr>
          <p:cNvPr id="353" name="Gruppieren 352">
            <a:extLst>
              <a:ext uri="{FF2B5EF4-FFF2-40B4-BE49-F238E27FC236}">
                <a16:creationId xmlns:a16="http://schemas.microsoft.com/office/drawing/2014/main" id="{6E9A6C3F-7790-4722-A77B-922C8F14E7F5}"/>
              </a:ext>
            </a:extLst>
          </p:cNvPr>
          <p:cNvGrpSpPr/>
          <p:nvPr/>
        </p:nvGrpSpPr>
        <p:grpSpPr>
          <a:xfrm>
            <a:off x="1321917" y="400485"/>
            <a:ext cx="10803600" cy="5515560"/>
            <a:chOff x="1321917" y="400485"/>
            <a:chExt cx="10803600" cy="5515560"/>
          </a:xfrm>
        </p:grpSpPr>
        <mc:AlternateContent xmlns:mc="http://schemas.openxmlformats.org/markup-compatibility/2006">
          <mc:Choice xmlns:p14="http://schemas.microsoft.com/office/powerpoint/2010/main" Requires="p14">
            <p:contentPart p14:bwMode="auto" r:id="rId28">
              <p14:nvContentPartPr>
                <p14:cNvPr id="75" name="Freihand 74">
                  <a:extLst>
                    <a:ext uri="{FF2B5EF4-FFF2-40B4-BE49-F238E27FC236}">
                      <a16:creationId xmlns:a16="http://schemas.microsoft.com/office/drawing/2014/main" id="{F4674F50-1C98-4755-AE33-F50EAB4DDE69}"/>
                    </a:ext>
                  </a:extLst>
                </p14:cNvPr>
                <p14:cNvContentPartPr/>
                <p14:nvPr/>
              </p14:nvContentPartPr>
              <p14:xfrm>
                <a:off x="2855877" y="2770725"/>
                <a:ext cx="74520" cy="597240"/>
              </p14:xfrm>
            </p:contentPart>
          </mc:Choice>
          <mc:Fallback>
            <p:pic>
              <p:nvPicPr>
                <p:cNvPr id="75" name="Freihand 74">
                  <a:extLst>
                    <a:ext uri="{FF2B5EF4-FFF2-40B4-BE49-F238E27FC236}">
                      <a16:creationId xmlns:a16="http://schemas.microsoft.com/office/drawing/2014/main" id="{F4674F50-1C98-4755-AE33-F50EAB4DDE69}"/>
                    </a:ext>
                  </a:extLst>
                </p:cNvPr>
                <p:cNvPicPr/>
                <p:nvPr/>
              </p:nvPicPr>
              <p:blipFill>
                <a:blip r:embed="rId29"/>
                <a:stretch>
                  <a:fillRect/>
                </a:stretch>
              </p:blipFill>
              <p:spPr>
                <a:xfrm>
                  <a:off x="2851557" y="2766405"/>
                  <a:ext cx="8316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6" name="Freihand 75">
                  <a:extLst>
                    <a:ext uri="{FF2B5EF4-FFF2-40B4-BE49-F238E27FC236}">
                      <a16:creationId xmlns:a16="http://schemas.microsoft.com/office/drawing/2014/main" id="{D883EBAA-5B72-4CE8-8BFB-CA57DDF64CF3}"/>
                    </a:ext>
                  </a:extLst>
                </p14:cNvPr>
                <p14:cNvContentPartPr/>
                <p14:nvPr/>
              </p14:nvContentPartPr>
              <p14:xfrm>
                <a:off x="2831037" y="3122805"/>
                <a:ext cx="246600" cy="387000"/>
              </p14:xfrm>
            </p:contentPart>
          </mc:Choice>
          <mc:Fallback>
            <p:pic>
              <p:nvPicPr>
                <p:cNvPr id="76" name="Freihand 75">
                  <a:extLst>
                    <a:ext uri="{FF2B5EF4-FFF2-40B4-BE49-F238E27FC236}">
                      <a16:creationId xmlns:a16="http://schemas.microsoft.com/office/drawing/2014/main" id="{D883EBAA-5B72-4CE8-8BFB-CA57DDF64CF3}"/>
                    </a:ext>
                  </a:extLst>
                </p:cNvPr>
                <p:cNvPicPr/>
                <p:nvPr/>
              </p:nvPicPr>
              <p:blipFill>
                <a:blip r:embed="rId31"/>
                <a:stretch>
                  <a:fillRect/>
                </a:stretch>
              </p:blipFill>
              <p:spPr>
                <a:xfrm>
                  <a:off x="2826717" y="3118485"/>
                  <a:ext cx="25524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 name="Freihand 3">
                  <a:extLst>
                    <a:ext uri="{FF2B5EF4-FFF2-40B4-BE49-F238E27FC236}">
                      <a16:creationId xmlns:a16="http://schemas.microsoft.com/office/drawing/2014/main" id="{9F747B0B-32E2-4D81-83B5-EA2CD82ECF44}"/>
                    </a:ext>
                  </a:extLst>
                </p14:cNvPr>
                <p14:cNvContentPartPr/>
                <p14:nvPr/>
              </p14:nvContentPartPr>
              <p14:xfrm>
                <a:off x="4399917" y="677325"/>
                <a:ext cx="485280" cy="193680"/>
              </p14:xfrm>
            </p:contentPart>
          </mc:Choice>
          <mc:Fallback>
            <p:pic>
              <p:nvPicPr>
                <p:cNvPr id="4" name="Freihand 3">
                  <a:extLst>
                    <a:ext uri="{FF2B5EF4-FFF2-40B4-BE49-F238E27FC236}">
                      <a16:creationId xmlns:a16="http://schemas.microsoft.com/office/drawing/2014/main" id="{9F747B0B-32E2-4D81-83B5-EA2CD82ECF44}"/>
                    </a:ext>
                  </a:extLst>
                </p:cNvPr>
                <p:cNvPicPr/>
                <p:nvPr/>
              </p:nvPicPr>
              <p:blipFill>
                <a:blip r:embed="rId33"/>
                <a:stretch>
                  <a:fillRect/>
                </a:stretch>
              </p:blipFill>
              <p:spPr>
                <a:xfrm>
                  <a:off x="4395597" y="673005"/>
                  <a:ext cx="4939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 name="Freihand 4">
                  <a:extLst>
                    <a:ext uri="{FF2B5EF4-FFF2-40B4-BE49-F238E27FC236}">
                      <a16:creationId xmlns:a16="http://schemas.microsoft.com/office/drawing/2014/main" id="{AFA3AC69-CFC5-4B11-A8DA-663266DCAFA5}"/>
                    </a:ext>
                  </a:extLst>
                </p14:cNvPr>
                <p14:cNvContentPartPr/>
                <p14:nvPr/>
              </p14:nvContentPartPr>
              <p14:xfrm>
                <a:off x="4303437" y="750405"/>
                <a:ext cx="381600" cy="186120"/>
              </p14:xfrm>
            </p:contentPart>
          </mc:Choice>
          <mc:Fallback>
            <p:pic>
              <p:nvPicPr>
                <p:cNvPr id="5" name="Freihand 4">
                  <a:extLst>
                    <a:ext uri="{FF2B5EF4-FFF2-40B4-BE49-F238E27FC236}">
                      <a16:creationId xmlns:a16="http://schemas.microsoft.com/office/drawing/2014/main" id="{AFA3AC69-CFC5-4B11-A8DA-663266DCAFA5}"/>
                    </a:ext>
                  </a:extLst>
                </p:cNvPr>
                <p:cNvPicPr/>
                <p:nvPr/>
              </p:nvPicPr>
              <p:blipFill>
                <a:blip r:embed="rId35"/>
                <a:stretch>
                  <a:fillRect/>
                </a:stretch>
              </p:blipFill>
              <p:spPr>
                <a:xfrm>
                  <a:off x="4299117" y="746085"/>
                  <a:ext cx="3902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 name="Freihand 8">
                  <a:extLst>
                    <a:ext uri="{FF2B5EF4-FFF2-40B4-BE49-F238E27FC236}">
                      <a16:creationId xmlns:a16="http://schemas.microsoft.com/office/drawing/2014/main" id="{02E5966F-20B5-475F-A919-CDCCA66BD3A0}"/>
                    </a:ext>
                  </a:extLst>
                </p14:cNvPr>
                <p14:cNvContentPartPr/>
                <p14:nvPr/>
              </p14:nvContentPartPr>
              <p14:xfrm>
                <a:off x="5090397" y="561045"/>
                <a:ext cx="185040" cy="181440"/>
              </p14:xfrm>
            </p:contentPart>
          </mc:Choice>
          <mc:Fallback>
            <p:pic>
              <p:nvPicPr>
                <p:cNvPr id="9" name="Freihand 8">
                  <a:extLst>
                    <a:ext uri="{FF2B5EF4-FFF2-40B4-BE49-F238E27FC236}">
                      <a16:creationId xmlns:a16="http://schemas.microsoft.com/office/drawing/2014/main" id="{02E5966F-20B5-475F-A919-CDCCA66BD3A0}"/>
                    </a:ext>
                  </a:extLst>
                </p:cNvPr>
                <p:cNvPicPr/>
                <p:nvPr/>
              </p:nvPicPr>
              <p:blipFill>
                <a:blip r:embed="rId37"/>
                <a:stretch>
                  <a:fillRect/>
                </a:stretch>
              </p:blipFill>
              <p:spPr>
                <a:xfrm>
                  <a:off x="5086077" y="556725"/>
                  <a:ext cx="1936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 name="Freihand 9">
                  <a:extLst>
                    <a:ext uri="{FF2B5EF4-FFF2-40B4-BE49-F238E27FC236}">
                      <a16:creationId xmlns:a16="http://schemas.microsoft.com/office/drawing/2014/main" id="{B04D8DCE-5948-4E8C-A81A-AA8D5FBEF202}"/>
                    </a:ext>
                  </a:extLst>
                </p14:cNvPr>
                <p14:cNvContentPartPr/>
                <p14:nvPr/>
              </p14:nvContentPartPr>
              <p14:xfrm>
                <a:off x="5300277" y="624765"/>
                <a:ext cx="68400" cy="81360"/>
              </p14:xfrm>
            </p:contentPart>
          </mc:Choice>
          <mc:Fallback>
            <p:pic>
              <p:nvPicPr>
                <p:cNvPr id="10" name="Freihand 9">
                  <a:extLst>
                    <a:ext uri="{FF2B5EF4-FFF2-40B4-BE49-F238E27FC236}">
                      <a16:creationId xmlns:a16="http://schemas.microsoft.com/office/drawing/2014/main" id="{B04D8DCE-5948-4E8C-A81A-AA8D5FBEF202}"/>
                    </a:ext>
                  </a:extLst>
                </p:cNvPr>
                <p:cNvPicPr/>
                <p:nvPr/>
              </p:nvPicPr>
              <p:blipFill>
                <a:blip r:embed="rId39"/>
                <a:stretch>
                  <a:fillRect/>
                </a:stretch>
              </p:blipFill>
              <p:spPr>
                <a:xfrm>
                  <a:off x="5295957" y="620445"/>
                  <a:ext cx="77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 name="Freihand 10">
                  <a:extLst>
                    <a:ext uri="{FF2B5EF4-FFF2-40B4-BE49-F238E27FC236}">
                      <a16:creationId xmlns:a16="http://schemas.microsoft.com/office/drawing/2014/main" id="{9A0769CB-40E4-4614-9A92-1A7AC3174D47}"/>
                    </a:ext>
                  </a:extLst>
                </p14:cNvPr>
                <p14:cNvContentPartPr/>
                <p14:nvPr/>
              </p14:nvContentPartPr>
              <p14:xfrm>
                <a:off x="5333397" y="619365"/>
                <a:ext cx="37080" cy="124560"/>
              </p14:xfrm>
            </p:contentPart>
          </mc:Choice>
          <mc:Fallback>
            <p:pic>
              <p:nvPicPr>
                <p:cNvPr id="11" name="Freihand 10">
                  <a:extLst>
                    <a:ext uri="{FF2B5EF4-FFF2-40B4-BE49-F238E27FC236}">
                      <a16:creationId xmlns:a16="http://schemas.microsoft.com/office/drawing/2014/main" id="{9A0769CB-40E4-4614-9A92-1A7AC3174D47}"/>
                    </a:ext>
                  </a:extLst>
                </p:cNvPr>
                <p:cNvPicPr/>
                <p:nvPr/>
              </p:nvPicPr>
              <p:blipFill>
                <a:blip r:embed="rId41"/>
                <a:stretch>
                  <a:fillRect/>
                </a:stretch>
              </p:blipFill>
              <p:spPr>
                <a:xfrm>
                  <a:off x="5329077" y="615045"/>
                  <a:ext cx="45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 name="Freihand 11">
                  <a:extLst>
                    <a:ext uri="{FF2B5EF4-FFF2-40B4-BE49-F238E27FC236}">
                      <a16:creationId xmlns:a16="http://schemas.microsoft.com/office/drawing/2014/main" id="{BCE5E7FE-C703-4258-BF7C-41111275256F}"/>
                    </a:ext>
                  </a:extLst>
                </p14:cNvPr>
                <p14:cNvContentPartPr/>
                <p14:nvPr/>
              </p14:nvContentPartPr>
              <p14:xfrm>
                <a:off x="5353197" y="576885"/>
                <a:ext cx="29520" cy="30600"/>
              </p14:xfrm>
            </p:contentPart>
          </mc:Choice>
          <mc:Fallback>
            <p:pic>
              <p:nvPicPr>
                <p:cNvPr id="12" name="Freihand 11">
                  <a:extLst>
                    <a:ext uri="{FF2B5EF4-FFF2-40B4-BE49-F238E27FC236}">
                      <a16:creationId xmlns:a16="http://schemas.microsoft.com/office/drawing/2014/main" id="{BCE5E7FE-C703-4258-BF7C-41111275256F}"/>
                    </a:ext>
                  </a:extLst>
                </p:cNvPr>
                <p:cNvPicPr/>
                <p:nvPr/>
              </p:nvPicPr>
              <p:blipFill>
                <a:blip r:embed="rId43"/>
                <a:stretch>
                  <a:fillRect/>
                </a:stretch>
              </p:blipFill>
              <p:spPr>
                <a:xfrm>
                  <a:off x="5348877" y="572565"/>
                  <a:ext cx="38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 name="Freihand 12">
                  <a:extLst>
                    <a:ext uri="{FF2B5EF4-FFF2-40B4-BE49-F238E27FC236}">
                      <a16:creationId xmlns:a16="http://schemas.microsoft.com/office/drawing/2014/main" id="{B57C2CA8-CE59-40C1-BA14-20F3CAEECF59}"/>
                    </a:ext>
                  </a:extLst>
                </p14:cNvPr>
                <p14:cNvContentPartPr/>
                <p14:nvPr/>
              </p14:nvContentPartPr>
              <p14:xfrm>
                <a:off x="5379477" y="624405"/>
                <a:ext cx="80640" cy="100440"/>
              </p14:xfrm>
            </p:contentPart>
          </mc:Choice>
          <mc:Fallback>
            <p:pic>
              <p:nvPicPr>
                <p:cNvPr id="13" name="Freihand 12">
                  <a:extLst>
                    <a:ext uri="{FF2B5EF4-FFF2-40B4-BE49-F238E27FC236}">
                      <a16:creationId xmlns:a16="http://schemas.microsoft.com/office/drawing/2014/main" id="{B57C2CA8-CE59-40C1-BA14-20F3CAEECF59}"/>
                    </a:ext>
                  </a:extLst>
                </p:cNvPr>
                <p:cNvPicPr/>
                <p:nvPr/>
              </p:nvPicPr>
              <p:blipFill>
                <a:blip r:embed="rId45"/>
                <a:stretch>
                  <a:fillRect/>
                </a:stretch>
              </p:blipFill>
              <p:spPr>
                <a:xfrm>
                  <a:off x="5375157" y="620085"/>
                  <a:ext cx="89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4" name="Freihand 13">
                  <a:extLst>
                    <a:ext uri="{FF2B5EF4-FFF2-40B4-BE49-F238E27FC236}">
                      <a16:creationId xmlns:a16="http://schemas.microsoft.com/office/drawing/2014/main" id="{270D9525-9FAB-46CF-A53B-653AD3D88450}"/>
                    </a:ext>
                  </a:extLst>
                </p14:cNvPr>
                <p14:cNvContentPartPr/>
                <p14:nvPr/>
              </p14:nvContentPartPr>
              <p14:xfrm>
                <a:off x="5703837" y="631245"/>
                <a:ext cx="146880" cy="111960"/>
              </p14:xfrm>
            </p:contentPart>
          </mc:Choice>
          <mc:Fallback>
            <p:pic>
              <p:nvPicPr>
                <p:cNvPr id="14" name="Freihand 13">
                  <a:extLst>
                    <a:ext uri="{FF2B5EF4-FFF2-40B4-BE49-F238E27FC236}">
                      <a16:creationId xmlns:a16="http://schemas.microsoft.com/office/drawing/2014/main" id="{270D9525-9FAB-46CF-A53B-653AD3D88450}"/>
                    </a:ext>
                  </a:extLst>
                </p:cNvPr>
                <p:cNvPicPr/>
                <p:nvPr/>
              </p:nvPicPr>
              <p:blipFill>
                <a:blip r:embed="rId47"/>
                <a:stretch>
                  <a:fillRect/>
                </a:stretch>
              </p:blipFill>
              <p:spPr>
                <a:xfrm>
                  <a:off x="5699517" y="626925"/>
                  <a:ext cx="155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5" name="Freihand 14">
                  <a:extLst>
                    <a:ext uri="{FF2B5EF4-FFF2-40B4-BE49-F238E27FC236}">
                      <a16:creationId xmlns:a16="http://schemas.microsoft.com/office/drawing/2014/main" id="{38C5861C-A684-4F0E-A8DE-C5CBCFFE6171}"/>
                    </a:ext>
                  </a:extLst>
                </p14:cNvPr>
                <p14:cNvContentPartPr/>
                <p14:nvPr/>
              </p14:nvContentPartPr>
              <p14:xfrm>
                <a:off x="5857557" y="651045"/>
                <a:ext cx="113040" cy="178560"/>
              </p14:xfrm>
            </p:contentPart>
          </mc:Choice>
          <mc:Fallback>
            <p:pic>
              <p:nvPicPr>
                <p:cNvPr id="15" name="Freihand 14">
                  <a:extLst>
                    <a:ext uri="{FF2B5EF4-FFF2-40B4-BE49-F238E27FC236}">
                      <a16:creationId xmlns:a16="http://schemas.microsoft.com/office/drawing/2014/main" id="{38C5861C-A684-4F0E-A8DE-C5CBCFFE6171}"/>
                    </a:ext>
                  </a:extLst>
                </p:cNvPr>
                <p:cNvPicPr/>
                <p:nvPr/>
              </p:nvPicPr>
              <p:blipFill>
                <a:blip r:embed="rId49"/>
                <a:stretch>
                  <a:fillRect/>
                </a:stretch>
              </p:blipFill>
              <p:spPr>
                <a:xfrm>
                  <a:off x="5853237" y="646725"/>
                  <a:ext cx="1216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6" name="Freihand 15">
                  <a:extLst>
                    <a:ext uri="{FF2B5EF4-FFF2-40B4-BE49-F238E27FC236}">
                      <a16:creationId xmlns:a16="http://schemas.microsoft.com/office/drawing/2014/main" id="{F728160B-7EA5-4849-AFE9-E64A3C872238}"/>
                    </a:ext>
                  </a:extLst>
                </p14:cNvPr>
                <p14:cNvContentPartPr/>
                <p14:nvPr/>
              </p14:nvContentPartPr>
              <p14:xfrm>
                <a:off x="5974197" y="634125"/>
                <a:ext cx="123840" cy="98280"/>
              </p14:xfrm>
            </p:contentPart>
          </mc:Choice>
          <mc:Fallback>
            <p:pic>
              <p:nvPicPr>
                <p:cNvPr id="16" name="Freihand 15">
                  <a:extLst>
                    <a:ext uri="{FF2B5EF4-FFF2-40B4-BE49-F238E27FC236}">
                      <a16:creationId xmlns:a16="http://schemas.microsoft.com/office/drawing/2014/main" id="{F728160B-7EA5-4849-AFE9-E64A3C872238}"/>
                    </a:ext>
                  </a:extLst>
                </p:cNvPr>
                <p:cNvPicPr/>
                <p:nvPr/>
              </p:nvPicPr>
              <p:blipFill>
                <a:blip r:embed="rId51"/>
                <a:stretch>
                  <a:fillRect/>
                </a:stretch>
              </p:blipFill>
              <p:spPr>
                <a:xfrm>
                  <a:off x="5969877" y="629805"/>
                  <a:ext cx="132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7" name="Freihand 16">
                  <a:extLst>
                    <a:ext uri="{FF2B5EF4-FFF2-40B4-BE49-F238E27FC236}">
                      <a16:creationId xmlns:a16="http://schemas.microsoft.com/office/drawing/2014/main" id="{BFFCD15C-9EF2-44CB-9E82-9AA7CE871E1E}"/>
                    </a:ext>
                  </a:extLst>
                </p14:cNvPr>
                <p14:cNvContentPartPr/>
                <p14:nvPr/>
              </p14:nvContentPartPr>
              <p14:xfrm>
                <a:off x="6127917" y="650325"/>
                <a:ext cx="82080" cy="87480"/>
              </p14:xfrm>
            </p:contentPart>
          </mc:Choice>
          <mc:Fallback>
            <p:pic>
              <p:nvPicPr>
                <p:cNvPr id="17" name="Freihand 16">
                  <a:extLst>
                    <a:ext uri="{FF2B5EF4-FFF2-40B4-BE49-F238E27FC236}">
                      <a16:creationId xmlns:a16="http://schemas.microsoft.com/office/drawing/2014/main" id="{BFFCD15C-9EF2-44CB-9E82-9AA7CE871E1E}"/>
                    </a:ext>
                  </a:extLst>
                </p:cNvPr>
                <p:cNvPicPr/>
                <p:nvPr/>
              </p:nvPicPr>
              <p:blipFill>
                <a:blip r:embed="rId53"/>
                <a:stretch>
                  <a:fillRect/>
                </a:stretch>
              </p:blipFill>
              <p:spPr>
                <a:xfrm>
                  <a:off x="6123597" y="646005"/>
                  <a:ext cx="90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8" name="Freihand 17">
                  <a:extLst>
                    <a:ext uri="{FF2B5EF4-FFF2-40B4-BE49-F238E27FC236}">
                      <a16:creationId xmlns:a16="http://schemas.microsoft.com/office/drawing/2014/main" id="{55A61A83-D5CA-434D-AD36-4A7C5C02C0CD}"/>
                    </a:ext>
                  </a:extLst>
                </p14:cNvPr>
                <p14:cNvContentPartPr/>
                <p14:nvPr/>
              </p14:nvContentPartPr>
              <p14:xfrm>
                <a:off x="6234837" y="648885"/>
                <a:ext cx="136800" cy="52200"/>
              </p14:xfrm>
            </p:contentPart>
          </mc:Choice>
          <mc:Fallback>
            <p:pic>
              <p:nvPicPr>
                <p:cNvPr id="18" name="Freihand 17">
                  <a:extLst>
                    <a:ext uri="{FF2B5EF4-FFF2-40B4-BE49-F238E27FC236}">
                      <a16:creationId xmlns:a16="http://schemas.microsoft.com/office/drawing/2014/main" id="{55A61A83-D5CA-434D-AD36-4A7C5C02C0CD}"/>
                    </a:ext>
                  </a:extLst>
                </p:cNvPr>
                <p:cNvPicPr/>
                <p:nvPr/>
              </p:nvPicPr>
              <p:blipFill>
                <a:blip r:embed="rId55"/>
                <a:stretch>
                  <a:fillRect/>
                </a:stretch>
              </p:blipFill>
              <p:spPr>
                <a:xfrm>
                  <a:off x="6230517" y="644565"/>
                  <a:ext cx="145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9" name="Freihand 18">
                  <a:extLst>
                    <a:ext uri="{FF2B5EF4-FFF2-40B4-BE49-F238E27FC236}">
                      <a16:creationId xmlns:a16="http://schemas.microsoft.com/office/drawing/2014/main" id="{5FBAFBF2-F6A3-46A7-9A3E-5984A6F78163}"/>
                    </a:ext>
                  </a:extLst>
                </p14:cNvPr>
                <p14:cNvContentPartPr/>
                <p14:nvPr/>
              </p14:nvContentPartPr>
              <p14:xfrm>
                <a:off x="6339597" y="583365"/>
                <a:ext cx="65160" cy="138960"/>
              </p14:xfrm>
            </p:contentPart>
          </mc:Choice>
          <mc:Fallback>
            <p:pic>
              <p:nvPicPr>
                <p:cNvPr id="19" name="Freihand 18">
                  <a:extLst>
                    <a:ext uri="{FF2B5EF4-FFF2-40B4-BE49-F238E27FC236}">
                      <a16:creationId xmlns:a16="http://schemas.microsoft.com/office/drawing/2014/main" id="{5FBAFBF2-F6A3-46A7-9A3E-5984A6F78163}"/>
                    </a:ext>
                  </a:extLst>
                </p:cNvPr>
                <p:cNvPicPr/>
                <p:nvPr/>
              </p:nvPicPr>
              <p:blipFill>
                <a:blip r:embed="rId57"/>
                <a:stretch>
                  <a:fillRect/>
                </a:stretch>
              </p:blipFill>
              <p:spPr>
                <a:xfrm>
                  <a:off x="6335277" y="579045"/>
                  <a:ext cx="73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0" name="Freihand 19">
                  <a:extLst>
                    <a:ext uri="{FF2B5EF4-FFF2-40B4-BE49-F238E27FC236}">
                      <a16:creationId xmlns:a16="http://schemas.microsoft.com/office/drawing/2014/main" id="{9EE8F12A-00F6-4201-A381-3CA94DEAED23}"/>
                    </a:ext>
                  </a:extLst>
                </p14:cNvPr>
                <p14:cNvContentPartPr/>
                <p14:nvPr/>
              </p14:nvContentPartPr>
              <p14:xfrm>
                <a:off x="6402957" y="658245"/>
                <a:ext cx="117720" cy="64440"/>
              </p14:xfrm>
            </p:contentPart>
          </mc:Choice>
          <mc:Fallback>
            <p:pic>
              <p:nvPicPr>
                <p:cNvPr id="20" name="Freihand 19">
                  <a:extLst>
                    <a:ext uri="{FF2B5EF4-FFF2-40B4-BE49-F238E27FC236}">
                      <a16:creationId xmlns:a16="http://schemas.microsoft.com/office/drawing/2014/main" id="{9EE8F12A-00F6-4201-A381-3CA94DEAED23}"/>
                    </a:ext>
                  </a:extLst>
                </p:cNvPr>
                <p:cNvPicPr/>
                <p:nvPr/>
              </p:nvPicPr>
              <p:blipFill>
                <a:blip r:embed="rId59"/>
                <a:stretch>
                  <a:fillRect/>
                </a:stretch>
              </p:blipFill>
              <p:spPr>
                <a:xfrm>
                  <a:off x="6398637" y="653925"/>
                  <a:ext cx="126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1" name="Freihand 20">
                  <a:extLst>
                    <a:ext uri="{FF2B5EF4-FFF2-40B4-BE49-F238E27FC236}">
                      <a16:creationId xmlns:a16="http://schemas.microsoft.com/office/drawing/2014/main" id="{23D46368-1A79-4793-9DC5-E675813D4C09}"/>
                    </a:ext>
                  </a:extLst>
                </p14:cNvPr>
                <p14:cNvContentPartPr/>
                <p14:nvPr/>
              </p14:nvContentPartPr>
              <p14:xfrm>
                <a:off x="6661797" y="571845"/>
                <a:ext cx="201960" cy="148320"/>
              </p14:xfrm>
            </p:contentPart>
          </mc:Choice>
          <mc:Fallback>
            <p:pic>
              <p:nvPicPr>
                <p:cNvPr id="21" name="Freihand 20">
                  <a:extLst>
                    <a:ext uri="{FF2B5EF4-FFF2-40B4-BE49-F238E27FC236}">
                      <a16:creationId xmlns:a16="http://schemas.microsoft.com/office/drawing/2014/main" id="{23D46368-1A79-4793-9DC5-E675813D4C09}"/>
                    </a:ext>
                  </a:extLst>
                </p:cNvPr>
                <p:cNvPicPr/>
                <p:nvPr/>
              </p:nvPicPr>
              <p:blipFill>
                <a:blip r:embed="rId61"/>
                <a:stretch>
                  <a:fillRect/>
                </a:stretch>
              </p:blipFill>
              <p:spPr>
                <a:xfrm>
                  <a:off x="6657477" y="567525"/>
                  <a:ext cx="210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4" name="Freihand 23">
                  <a:extLst>
                    <a:ext uri="{FF2B5EF4-FFF2-40B4-BE49-F238E27FC236}">
                      <a16:creationId xmlns:a16="http://schemas.microsoft.com/office/drawing/2014/main" id="{03919253-BF8F-434C-9C42-A77396515F53}"/>
                    </a:ext>
                  </a:extLst>
                </p14:cNvPr>
                <p14:cNvContentPartPr/>
                <p14:nvPr/>
              </p14:nvContentPartPr>
              <p14:xfrm>
                <a:off x="7066437" y="600285"/>
                <a:ext cx="199800" cy="92880"/>
              </p14:xfrm>
            </p:contentPart>
          </mc:Choice>
          <mc:Fallback>
            <p:pic>
              <p:nvPicPr>
                <p:cNvPr id="24" name="Freihand 23">
                  <a:extLst>
                    <a:ext uri="{FF2B5EF4-FFF2-40B4-BE49-F238E27FC236}">
                      <a16:creationId xmlns:a16="http://schemas.microsoft.com/office/drawing/2014/main" id="{03919253-BF8F-434C-9C42-A77396515F53}"/>
                    </a:ext>
                  </a:extLst>
                </p:cNvPr>
                <p:cNvPicPr/>
                <p:nvPr/>
              </p:nvPicPr>
              <p:blipFill>
                <a:blip r:embed="rId63"/>
                <a:stretch>
                  <a:fillRect/>
                </a:stretch>
              </p:blipFill>
              <p:spPr>
                <a:xfrm>
                  <a:off x="7062117" y="595965"/>
                  <a:ext cx="208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5" name="Freihand 24">
                  <a:extLst>
                    <a:ext uri="{FF2B5EF4-FFF2-40B4-BE49-F238E27FC236}">
                      <a16:creationId xmlns:a16="http://schemas.microsoft.com/office/drawing/2014/main" id="{612B8548-9D91-4540-9D2F-96B5BA8A3ADB}"/>
                    </a:ext>
                  </a:extLst>
                </p14:cNvPr>
                <p14:cNvContentPartPr/>
                <p14:nvPr/>
              </p14:nvContentPartPr>
              <p14:xfrm>
                <a:off x="7261197" y="496605"/>
                <a:ext cx="10080" cy="25200"/>
              </p14:xfrm>
            </p:contentPart>
          </mc:Choice>
          <mc:Fallback>
            <p:pic>
              <p:nvPicPr>
                <p:cNvPr id="25" name="Freihand 24">
                  <a:extLst>
                    <a:ext uri="{FF2B5EF4-FFF2-40B4-BE49-F238E27FC236}">
                      <a16:creationId xmlns:a16="http://schemas.microsoft.com/office/drawing/2014/main" id="{612B8548-9D91-4540-9D2F-96B5BA8A3ADB}"/>
                    </a:ext>
                  </a:extLst>
                </p:cNvPr>
                <p:cNvPicPr/>
                <p:nvPr/>
              </p:nvPicPr>
              <p:blipFill>
                <a:blip r:embed="rId65"/>
                <a:stretch>
                  <a:fillRect/>
                </a:stretch>
              </p:blipFill>
              <p:spPr>
                <a:xfrm>
                  <a:off x="7256877" y="492285"/>
                  <a:ext cx="18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6" name="Freihand 25">
                  <a:extLst>
                    <a:ext uri="{FF2B5EF4-FFF2-40B4-BE49-F238E27FC236}">
                      <a16:creationId xmlns:a16="http://schemas.microsoft.com/office/drawing/2014/main" id="{FAEBB124-2BCB-4FAB-A361-58EE6AC5C688}"/>
                    </a:ext>
                  </a:extLst>
                </p14:cNvPr>
                <p14:cNvContentPartPr/>
                <p14:nvPr/>
              </p14:nvContentPartPr>
              <p14:xfrm>
                <a:off x="7346877" y="487965"/>
                <a:ext cx="268920" cy="197280"/>
              </p14:xfrm>
            </p:contentPart>
          </mc:Choice>
          <mc:Fallback>
            <p:pic>
              <p:nvPicPr>
                <p:cNvPr id="26" name="Freihand 25">
                  <a:extLst>
                    <a:ext uri="{FF2B5EF4-FFF2-40B4-BE49-F238E27FC236}">
                      <a16:creationId xmlns:a16="http://schemas.microsoft.com/office/drawing/2014/main" id="{FAEBB124-2BCB-4FAB-A361-58EE6AC5C688}"/>
                    </a:ext>
                  </a:extLst>
                </p:cNvPr>
                <p:cNvPicPr/>
                <p:nvPr/>
              </p:nvPicPr>
              <p:blipFill>
                <a:blip r:embed="rId67"/>
                <a:stretch>
                  <a:fillRect/>
                </a:stretch>
              </p:blipFill>
              <p:spPr>
                <a:xfrm>
                  <a:off x="7342557" y="483645"/>
                  <a:ext cx="2775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7" name="Freihand 26">
                  <a:extLst>
                    <a:ext uri="{FF2B5EF4-FFF2-40B4-BE49-F238E27FC236}">
                      <a16:creationId xmlns:a16="http://schemas.microsoft.com/office/drawing/2014/main" id="{43866AB7-F28D-4E66-9918-A8FB138AB1F7}"/>
                    </a:ext>
                  </a:extLst>
                </p14:cNvPr>
                <p14:cNvContentPartPr/>
                <p14:nvPr/>
              </p14:nvContentPartPr>
              <p14:xfrm>
                <a:off x="7623717" y="566805"/>
                <a:ext cx="100800" cy="87120"/>
              </p14:xfrm>
            </p:contentPart>
          </mc:Choice>
          <mc:Fallback>
            <p:pic>
              <p:nvPicPr>
                <p:cNvPr id="27" name="Freihand 26">
                  <a:extLst>
                    <a:ext uri="{FF2B5EF4-FFF2-40B4-BE49-F238E27FC236}">
                      <a16:creationId xmlns:a16="http://schemas.microsoft.com/office/drawing/2014/main" id="{43866AB7-F28D-4E66-9918-A8FB138AB1F7}"/>
                    </a:ext>
                  </a:extLst>
                </p:cNvPr>
                <p:cNvPicPr/>
                <p:nvPr/>
              </p:nvPicPr>
              <p:blipFill>
                <a:blip r:embed="rId69"/>
                <a:stretch>
                  <a:fillRect/>
                </a:stretch>
              </p:blipFill>
              <p:spPr>
                <a:xfrm>
                  <a:off x="7619397" y="562485"/>
                  <a:ext cx="109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8" name="Freihand 27">
                  <a:extLst>
                    <a:ext uri="{FF2B5EF4-FFF2-40B4-BE49-F238E27FC236}">
                      <a16:creationId xmlns:a16="http://schemas.microsoft.com/office/drawing/2014/main" id="{45D3DCC3-CBF6-4B5B-948A-0A125540A872}"/>
                    </a:ext>
                  </a:extLst>
                </p14:cNvPr>
                <p14:cNvContentPartPr/>
                <p14:nvPr/>
              </p14:nvContentPartPr>
              <p14:xfrm>
                <a:off x="7704357" y="477525"/>
                <a:ext cx="93240" cy="162000"/>
              </p14:xfrm>
            </p:contentPart>
          </mc:Choice>
          <mc:Fallback>
            <p:pic>
              <p:nvPicPr>
                <p:cNvPr id="28" name="Freihand 27">
                  <a:extLst>
                    <a:ext uri="{FF2B5EF4-FFF2-40B4-BE49-F238E27FC236}">
                      <a16:creationId xmlns:a16="http://schemas.microsoft.com/office/drawing/2014/main" id="{45D3DCC3-CBF6-4B5B-948A-0A125540A872}"/>
                    </a:ext>
                  </a:extLst>
                </p:cNvPr>
                <p:cNvPicPr/>
                <p:nvPr/>
              </p:nvPicPr>
              <p:blipFill>
                <a:blip r:embed="rId71"/>
                <a:stretch>
                  <a:fillRect/>
                </a:stretch>
              </p:blipFill>
              <p:spPr>
                <a:xfrm>
                  <a:off x="7700037" y="473205"/>
                  <a:ext cx="1018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9" name="Freihand 28">
                  <a:extLst>
                    <a:ext uri="{FF2B5EF4-FFF2-40B4-BE49-F238E27FC236}">
                      <a16:creationId xmlns:a16="http://schemas.microsoft.com/office/drawing/2014/main" id="{1FFBF25C-86C3-4658-B8D0-C17ACF5025E1}"/>
                    </a:ext>
                  </a:extLst>
                </p14:cNvPr>
                <p14:cNvContentPartPr/>
                <p14:nvPr/>
              </p14:nvContentPartPr>
              <p14:xfrm>
                <a:off x="7998837" y="485805"/>
                <a:ext cx="356760" cy="178200"/>
              </p14:xfrm>
            </p:contentPart>
          </mc:Choice>
          <mc:Fallback>
            <p:pic>
              <p:nvPicPr>
                <p:cNvPr id="29" name="Freihand 28">
                  <a:extLst>
                    <a:ext uri="{FF2B5EF4-FFF2-40B4-BE49-F238E27FC236}">
                      <a16:creationId xmlns:a16="http://schemas.microsoft.com/office/drawing/2014/main" id="{1FFBF25C-86C3-4658-B8D0-C17ACF5025E1}"/>
                    </a:ext>
                  </a:extLst>
                </p:cNvPr>
                <p:cNvPicPr/>
                <p:nvPr/>
              </p:nvPicPr>
              <p:blipFill>
                <a:blip r:embed="rId73"/>
                <a:stretch>
                  <a:fillRect/>
                </a:stretch>
              </p:blipFill>
              <p:spPr>
                <a:xfrm>
                  <a:off x="7994517" y="481485"/>
                  <a:ext cx="3654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0" name="Freihand 29">
                  <a:extLst>
                    <a:ext uri="{FF2B5EF4-FFF2-40B4-BE49-F238E27FC236}">
                      <a16:creationId xmlns:a16="http://schemas.microsoft.com/office/drawing/2014/main" id="{6F38B48B-DDF7-4498-98A4-7738C61DF957}"/>
                    </a:ext>
                  </a:extLst>
                </p14:cNvPr>
                <p14:cNvContentPartPr/>
                <p14:nvPr/>
              </p14:nvContentPartPr>
              <p14:xfrm>
                <a:off x="8524437" y="463845"/>
                <a:ext cx="30600" cy="169920"/>
              </p14:xfrm>
            </p:contentPart>
          </mc:Choice>
          <mc:Fallback>
            <p:pic>
              <p:nvPicPr>
                <p:cNvPr id="30" name="Freihand 29">
                  <a:extLst>
                    <a:ext uri="{FF2B5EF4-FFF2-40B4-BE49-F238E27FC236}">
                      <a16:creationId xmlns:a16="http://schemas.microsoft.com/office/drawing/2014/main" id="{6F38B48B-DDF7-4498-98A4-7738C61DF957}"/>
                    </a:ext>
                  </a:extLst>
                </p:cNvPr>
                <p:cNvPicPr/>
                <p:nvPr/>
              </p:nvPicPr>
              <p:blipFill>
                <a:blip r:embed="rId75"/>
                <a:stretch>
                  <a:fillRect/>
                </a:stretch>
              </p:blipFill>
              <p:spPr>
                <a:xfrm>
                  <a:off x="8520117" y="459525"/>
                  <a:ext cx="392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1" name="Freihand 30">
                  <a:extLst>
                    <a:ext uri="{FF2B5EF4-FFF2-40B4-BE49-F238E27FC236}">
                      <a16:creationId xmlns:a16="http://schemas.microsoft.com/office/drawing/2014/main" id="{97A03ADA-7305-4D92-BC25-C9C39B2E76AC}"/>
                    </a:ext>
                  </a:extLst>
                </p14:cNvPr>
                <p14:cNvContentPartPr/>
                <p14:nvPr/>
              </p14:nvContentPartPr>
              <p14:xfrm>
                <a:off x="8559717" y="438645"/>
                <a:ext cx="411480" cy="184320"/>
              </p14:xfrm>
            </p:contentPart>
          </mc:Choice>
          <mc:Fallback>
            <p:pic>
              <p:nvPicPr>
                <p:cNvPr id="31" name="Freihand 30">
                  <a:extLst>
                    <a:ext uri="{FF2B5EF4-FFF2-40B4-BE49-F238E27FC236}">
                      <a16:creationId xmlns:a16="http://schemas.microsoft.com/office/drawing/2014/main" id="{97A03ADA-7305-4D92-BC25-C9C39B2E76AC}"/>
                    </a:ext>
                  </a:extLst>
                </p:cNvPr>
                <p:cNvPicPr/>
                <p:nvPr/>
              </p:nvPicPr>
              <p:blipFill>
                <a:blip r:embed="rId77"/>
                <a:stretch>
                  <a:fillRect/>
                </a:stretch>
              </p:blipFill>
              <p:spPr>
                <a:xfrm>
                  <a:off x="8555397" y="434325"/>
                  <a:ext cx="4201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2" name="Freihand 31">
                  <a:extLst>
                    <a:ext uri="{FF2B5EF4-FFF2-40B4-BE49-F238E27FC236}">
                      <a16:creationId xmlns:a16="http://schemas.microsoft.com/office/drawing/2014/main" id="{81F83777-BF3F-4C53-AE38-75C086155DED}"/>
                    </a:ext>
                  </a:extLst>
                </p14:cNvPr>
                <p14:cNvContentPartPr/>
                <p14:nvPr/>
              </p14:nvContentPartPr>
              <p14:xfrm>
                <a:off x="9164517" y="444405"/>
                <a:ext cx="232560" cy="267840"/>
              </p14:xfrm>
            </p:contentPart>
          </mc:Choice>
          <mc:Fallback>
            <p:pic>
              <p:nvPicPr>
                <p:cNvPr id="32" name="Freihand 31">
                  <a:extLst>
                    <a:ext uri="{FF2B5EF4-FFF2-40B4-BE49-F238E27FC236}">
                      <a16:creationId xmlns:a16="http://schemas.microsoft.com/office/drawing/2014/main" id="{81F83777-BF3F-4C53-AE38-75C086155DED}"/>
                    </a:ext>
                  </a:extLst>
                </p:cNvPr>
                <p:cNvPicPr/>
                <p:nvPr/>
              </p:nvPicPr>
              <p:blipFill>
                <a:blip r:embed="rId79"/>
                <a:stretch>
                  <a:fillRect/>
                </a:stretch>
              </p:blipFill>
              <p:spPr>
                <a:xfrm>
                  <a:off x="9160197" y="440085"/>
                  <a:ext cx="2412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5" name="Freihand 34">
                  <a:extLst>
                    <a:ext uri="{FF2B5EF4-FFF2-40B4-BE49-F238E27FC236}">
                      <a16:creationId xmlns:a16="http://schemas.microsoft.com/office/drawing/2014/main" id="{0213CD40-DF74-4390-97A2-289A64F50560}"/>
                    </a:ext>
                  </a:extLst>
                </p14:cNvPr>
                <p14:cNvContentPartPr/>
                <p14:nvPr/>
              </p14:nvContentPartPr>
              <p14:xfrm>
                <a:off x="9633597" y="549165"/>
                <a:ext cx="6480" cy="5760"/>
              </p14:xfrm>
            </p:contentPart>
          </mc:Choice>
          <mc:Fallback>
            <p:pic>
              <p:nvPicPr>
                <p:cNvPr id="35" name="Freihand 34">
                  <a:extLst>
                    <a:ext uri="{FF2B5EF4-FFF2-40B4-BE49-F238E27FC236}">
                      <a16:creationId xmlns:a16="http://schemas.microsoft.com/office/drawing/2014/main" id="{0213CD40-DF74-4390-97A2-289A64F50560}"/>
                    </a:ext>
                  </a:extLst>
                </p:cNvPr>
                <p:cNvPicPr/>
                <p:nvPr/>
              </p:nvPicPr>
              <p:blipFill>
                <a:blip r:embed="rId81"/>
                <a:stretch>
                  <a:fillRect/>
                </a:stretch>
              </p:blipFill>
              <p:spPr>
                <a:xfrm>
                  <a:off x="9629277" y="544845"/>
                  <a:ext cx="151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6" name="Freihand 35">
                  <a:extLst>
                    <a:ext uri="{FF2B5EF4-FFF2-40B4-BE49-F238E27FC236}">
                      <a16:creationId xmlns:a16="http://schemas.microsoft.com/office/drawing/2014/main" id="{5FB1DC2E-6103-444A-8C99-959B6A53780A}"/>
                    </a:ext>
                  </a:extLst>
                </p14:cNvPr>
                <p14:cNvContentPartPr/>
                <p14:nvPr/>
              </p14:nvContentPartPr>
              <p14:xfrm>
                <a:off x="9583917" y="499485"/>
                <a:ext cx="147600" cy="84960"/>
              </p14:xfrm>
            </p:contentPart>
          </mc:Choice>
          <mc:Fallback>
            <p:pic>
              <p:nvPicPr>
                <p:cNvPr id="36" name="Freihand 35">
                  <a:extLst>
                    <a:ext uri="{FF2B5EF4-FFF2-40B4-BE49-F238E27FC236}">
                      <a16:creationId xmlns:a16="http://schemas.microsoft.com/office/drawing/2014/main" id="{5FB1DC2E-6103-444A-8C99-959B6A53780A}"/>
                    </a:ext>
                  </a:extLst>
                </p:cNvPr>
                <p:cNvPicPr/>
                <p:nvPr/>
              </p:nvPicPr>
              <p:blipFill>
                <a:blip r:embed="rId83"/>
                <a:stretch>
                  <a:fillRect/>
                </a:stretch>
              </p:blipFill>
              <p:spPr>
                <a:xfrm>
                  <a:off x="9579597" y="495165"/>
                  <a:ext cx="156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7" name="Freihand 36">
                  <a:extLst>
                    <a:ext uri="{FF2B5EF4-FFF2-40B4-BE49-F238E27FC236}">
                      <a16:creationId xmlns:a16="http://schemas.microsoft.com/office/drawing/2014/main" id="{605B0DA3-7BA3-4E2A-8ABD-6D7B7AC8CB14}"/>
                    </a:ext>
                  </a:extLst>
                </p14:cNvPr>
                <p14:cNvContentPartPr/>
                <p14:nvPr/>
              </p14:nvContentPartPr>
              <p14:xfrm>
                <a:off x="9909717" y="493005"/>
                <a:ext cx="360" cy="360"/>
              </p14:xfrm>
            </p:contentPart>
          </mc:Choice>
          <mc:Fallback>
            <p:pic>
              <p:nvPicPr>
                <p:cNvPr id="37" name="Freihand 36">
                  <a:extLst>
                    <a:ext uri="{FF2B5EF4-FFF2-40B4-BE49-F238E27FC236}">
                      <a16:creationId xmlns:a16="http://schemas.microsoft.com/office/drawing/2014/main" id="{605B0DA3-7BA3-4E2A-8ABD-6D7B7AC8CB14}"/>
                    </a:ext>
                  </a:extLst>
                </p:cNvPr>
                <p:cNvPicPr/>
                <p:nvPr/>
              </p:nvPicPr>
              <p:blipFill>
                <a:blip r:embed="rId85"/>
                <a:stretch>
                  <a:fillRect/>
                </a:stretch>
              </p:blipFill>
              <p:spPr>
                <a:xfrm>
                  <a:off x="9905397" y="4886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8" name="Freihand 37">
                  <a:extLst>
                    <a:ext uri="{FF2B5EF4-FFF2-40B4-BE49-F238E27FC236}">
                      <a16:creationId xmlns:a16="http://schemas.microsoft.com/office/drawing/2014/main" id="{61BB1020-7CC8-4718-9A1D-30E73C06FFB3}"/>
                    </a:ext>
                  </a:extLst>
                </p14:cNvPr>
                <p14:cNvContentPartPr/>
                <p14:nvPr/>
              </p14:nvContentPartPr>
              <p14:xfrm>
                <a:off x="9863277" y="477525"/>
                <a:ext cx="75600" cy="71640"/>
              </p14:xfrm>
            </p:contentPart>
          </mc:Choice>
          <mc:Fallback>
            <p:pic>
              <p:nvPicPr>
                <p:cNvPr id="38" name="Freihand 37">
                  <a:extLst>
                    <a:ext uri="{FF2B5EF4-FFF2-40B4-BE49-F238E27FC236}">
                      <a16:creationId xmlns:a16="http://schemas.microsoft.com/office/drawing/2014/main" id="{61BB1020-7CC8-4718-9A1D-30E73C06FFB3}"/>
                    </a:ext>
                  </a:extLst>
                </p:cNvPr>
                <p:cNvPicPr/>
                <p:nvPr/>
              </p:nvPicPr>
              <p:blipFill>
                <a:blip r:embed="rId87"/>
                <a:stretch>
                  <a:fillRect/>
                </a:stretch>
              </p:blipFill>
              <p:spPr>
                <a:xfrm>
                  <a:off x="9858957" y="473205"/>
                  <a:ext cx="84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9" name="Freihand 38">
                  <a:extLst>
                    <a:ext uri="{FF2B5EF4-FFF2-40B4-BE49-F238E27FC236}">
                      <a16:creationId xmlns:a16="http://schemas.microsoft.com/office/drawing/2014/main" id="{60051B21-801F-4E5F-981E-FE479A020F81}"/>
                    </a:ext>
                  </a:extLst>
                </p14:cNvPr>
                <p14:cNvContentPartPr/>
                <p14:nvPr/>
              </p14:nvContentPartPr>
              <p14:xfrm>
                <a:off x="9994317" y="471045"/>
                <a:ext cx="203400" cy="60120"/>
              </p14:xfrm>
            </p:contentPart>
          </mc:Choice>
          <mc:Fallback>
            <p:pic>
              <p:nvPicPr>
                <p:cNvPr id="39" name="Freihand 38">
                  <a:extLst>
                    <a:ext uri="{FF2B5EF4-FFF2-40B4-BE49-F238E27FC236}">
                      <a16:creationId xmlns:a16="http://schemas.microsoft.com/office/drawing/2014/main" id="{60051B21-801F-4E5F-981E-FE479A020F81}"/>
                    </a:ext>
                  </a:extLst>
                </p:cNvPr>
                <p:cNvPicPr/>
                <p:nvPr/>
              </p:nvPicPr>
              <p:blipFill>
                <a:blip r:embed="rId89"/>
                <a:stretch>
                  <a:fillRect/>
                </a:stretch>
              </p:blipFill>
              <p:spPr>
                <a:xfrm>
                  <a:off x="9989997" y="466725"/>
                  <a:ext cx="212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0" name="Freihand 39">
                  <a:extLst>
                    <a:ext uri="{FF2B5EF4-FFF2-40B4-BE49-F238E27FC236}">
                      <a16:creationId xmlns:a16="http://schemas.microsoft.com/office/drawing/2014/main" id="{A5779DE6-F487-47FF-A485-D6E0A0812F20}"/>
                    </a:ext>
                  </a:extLst>
                </p14:cNvPr>
                <p14:cNvContentPartPr/>
                <p14:nvPr/>
              </p14:nvContentPartPr>
              <p14:xfrm>
                <a:off x="10191597" y="400485"/>
                <a:ext cx="170280" cy="106920"/>
              </p14:xfrm>
            </p:contentPart>
          </mc:Choice>
          <mc:Fallback>
            <p:pic>
              <p:nvPicPr>
                <p:cNvPr id="40" name="Freihand 39">
                  <a:extLst>
                    <a:ext uri="{FF2B5EF4-FFF2-40B4-BE49-F238E27FC236}">
                      <a16:creationId xmlns:a16="http://schemas.microsoft.com/office/drawing/2014/main" id="{A5779DE6-F487-47FF-A485-D6E0A0812F20}"/>
                    </a:ext>
                  </a:extLst>
                </p:cNvPr>
                <p:cNvPicPr/>
                <p:nvPr/>
              </p:nvPicPr>
              <p:blipFill>
                <a:blip r:embed="rId91"/>
                <a:stretch>
                  <a:fillRect/>
                </a:stretch>
              </p:blipFill>
              <p:spPr>
                <a:xfrm>
                  <a:off x="10187277" y="396165"/>
                  <a:ext cx="178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1" name="Freihand 40">
                  <a:extLst>
                    <a:ext uri="{FF2B5EF4-FFF2-40B4-BE49-F238E27FC236}">
                      <a16:creationId xmlns:a16="http://schemas.microsoft.com/office/drawing/2014/main" id="{C66AA690-4DC8-42D9-886A-C7E9068AFEAC}"/>
                    </a:ext>
                  </a:extLst>
                </p14:cNvPr>
                <p14:cNvContentPartPr/>
                <p14:nvPr/>
              </p14:nvContentPartPr>
              <p14:xfrm>
                <a:off x="10175757" y="423165"/>
                <a:ext cx="114120" cy="5760"/>
              </p14:xfrm>
            </p:contentPart>
          </mc:Choice>
          <mc:Fallback>
            <p:pic>
              <p:nvPicPr>
                <p:cNvPr id="41" name="Freihand 40">
                  <a:extLst>
                    <a:ext uri="{FF2B5EF4-FFF2-40B4-BE49-F238E27FC236}">
                      <a16:creationId xmlns:a16="http://schemas.microsoft.com/office/drawing/2014/main" id="{C66AA690-4DC8-42D9-886A-C7E9068AFEAC}"/>
                    </a:ext>
                  </a:extLst>
                </p:cNvPr>
                <p:cNvPicPr/>
                <p:nvPr/>
              </p:nvPicPr>
              <p:blipFill>
                <a:blip r:embed="rId93"/>
                <a:stretch>
                  <a:fillRect/>
                </a:stretch>
              </p:blipFill>
              <p:spPr>
                <a:xfrm>
                  <a:off x="10171437" y="418845"/>
                  <a:ext cx="1227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2" name="Freihand 41">
                  <a:extLst>
                    <a:ext uri="{FF2B5EF4-FFF2-40B4-BE49-F238E27FC236}">
                      <a16:creationId xmlns:a16="http://schemas.microsoft.com/office/drawing/2014/main" id="{F3C99555-8EC1-4BC0-811B-6B1669C79870}"/>
                    </a:ext>
                  </a:extLst>
                </p14:cNvPr>
                <p14:cNvContentPartPr/>
                <p14:nvPr/>
              </p14:nvContentPartPr>
              <p14:xfrm>
                <a:off x="10367637" y="430365"/>
                <a:ext cx="114480" cy="216720"/>
              </p14:xfrm>
            </p:contentPart>
          </mc:Choice>
          <mc:Fallback>
            <p:pic>
              <p:nvPicPr>
                <p:cNvPr id="42" name="Freihand 41">
                  <a:extLst>
                    <a:ext uri="{FF2B5EF4-FFF2-40B4-BE49-F238E27FC236}">
                      <a16:creationId xmlns:a16="http://schemas.microsoft.com/office/drawing/2014/main" id="{F3C99555-8EC1-4BC0-811B-6B1669C79870}"/>
                    </a:ext>
                  </a:extLst>
                </p:cNvPr>
                <p:cNvPicPr/>
                <p:nvPr/>
              </p:nvPicPr>
              <p:blipFill>
                <a:blip r:embed="rId95"/>
                <a:stretch>
                  <a:fillRect/>
                </a:stretch>
              </p:blipFill>
              <p:spPr>
                <a:xfrm>
                  <a:off x="10363317" y="426045"/>
                  <a:ext cx="1231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4" name="Freihand 43">
                  <a:extLst>
                    <a:ext uri="{FF2B5EF4-FFF2-40B4-BE49-F238E27FC236}">
                      <a16:creationId xmlns:a16="http://schemas.microsoft.com/office/drawing/2014/main" id="{D049F9FA-9130-49DD-AAEA-3F13344F0F4D}"/>
                    </a:ext>
                  </a:extLst>
                </p14:cNvPr>
                <p14:cNvContentPartPr/>
                <p14:nvPr/>
              </p14:nvContentPartPr>
              <p14:xfrm>
                <a:off x="3197517" y="803325"/>
                <a:ext cx="499320" cy="458640"/>
              </p14:xfrm>
            </p:contentPart>
          </mc:Choice>
          <mc:Fallback>
            <p:pic>
              <p:nvPicPr>
                <p:cNvPr id="44" name="Freihand 43">
                  <a:extLst>
                    <a:ext uri="{FF2B5EF4-FFF2-40B4-BE49-F238E27FC236}">
                      <a16:creationId xmlns:a16="http://schemas.microsoft.com/office/drawing/2014/main" id="{D049F9FA-9130-49DD-AAEA-3F13344F0F4D}"/>
                    </a:ext>
                  </a:extLst>
                </p:cNvPr>
                <p:cNvPicPr/>
                <p:nvPr/>
              </p:nvPicPr>
              <p:blipFill>
                <a:blip r:embed="rId97"/>
                <a:stretch>
                  <a:fillRect/>
                </a:stretch>
              </p:blipFill>
              <p:spPr>
                <a:xfrm>
                  <a:off x="3193197" y="799005"/>
                  <a:ext cx="50796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7" name="Freihand 46">
                  <a:extLst>
                    <a:ext uri="{FF2B5EF4-FFF2-40B4-BE49-F238E27FC236}">
                      <a16:creationId xmlns:a16="http://schemas.microsoft.com/office/drawing/2014/main" id="{0077A41F-B90F-4E61-B421-FA28946A18AD}"/>
                    </a:ext>
                  </a:extLst>
                </p14:cNvPr>
                <p14:cNvContentPartPr/>
                <p14:nvPr/>
              </p14:nvContentPartPr>
              <p14:xfrm>
                <a:off x="1363677" y="1849125"/>
                <a:ext cx="196200" cy="432000"/>
              </p14:xfrm>
            </p:contentPart>
          </mc:Choice>
          <mc:Fallback>
            <p:pic>
              <p:nvPicPr>
                <p:cNvPr id="47" name="Freihand 46">
                  <a:extLst>
                    <a:ext uri="{FF2B5EF4-FFF2-40B4-BE49-F238E27FC236}">
                      <a16:creationId xmlns:a16="http://schemas.microsoft.com/office/drawing/2014/main" id="{0077A41F-B90F-4E61-B421-FA28946A18AD}"/>
                    </a:ext>
                  </a:extLst>
                </p:cNvPr>
                <p:cNvPicPr/>
                <p:nvPr/>
              </p:nvPicPr>
              <p:blipFill>
                <a:blip r:embed="rId99"/>
                <a:stretch>
                  <a:fillRect/>
                </a:stretch>
              </p:blipFill>
              <p:spPr>
                <a:xfrm>
                  <a:off x="1359357" y="1844805"/>
                  <a:ext cx="204840" cy="440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8" name="Freihand 47">
                  <a:extLst>
                    <a:ext uri="{FF2B5EF4-FFF2-40B4-BE49-F238E27FC236}">
                      <a16:creationId xmlns:a16="http://schemas.microsoft.com/office/drawing/2014/main" id="{451AACFA-C92B-4A0F-9277-817452C51A79}"/>
                    </a:ext>
                  </a:extLst>
                </p14:cNvPr>
                <p14:cNvContentPartPr/>
                <p14:nvPr/>
              </p14:nvContentPartPr>
              <p14:xfrm>
                <a:off x="1321917" y="1970445"/>
                <a:ext cx="226800" cy="357120"/>
              </p14:xfrm>
            </p:contentPart>
          </mc:Choice>
          <mc:Fallback>
            <p:pic>
              <p:nvPicPr>
                <p:cNvPr id="48" name="Freihand 47">
                  <a:extLst>
                    <a:ext uri="{FF2B5EF4-FFF2-40B4-BE49-F238E27FC236}">
                      <a16:creationId xmlns:a16="http://schemas.microsoft.com/office/drawing/2014/main" id="{451AACFA-C92B-4A0F-9277-817452C51A79}"/>
                    </a:ext>
                  </a:extLst>
                </p:cNvPr>
                <p:cNvPicPr/>
                <p:nvPr/>
              </p:nvPicPr>
              <p:blipFill>
                <a:blip r:embed="rId101"/>
                <a:stretch>
                  <a:fillRect/>
                </a:stretch>
              </p:blipFill>
              <p:spPr>
                <a:xfrm>
                  <a:off x="1317597" y="1966125"/>
                  <a:ext cx="23544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9" name="Freihand 48">
                  <a:extLst>
                    <a:ext uri="{FF2B5EF4-FFF2-40B4-BE49-F238E27FC236}">
                      <a16:creationId xmlns:a16="http://schemas.microsoft.com/office/drawing/2014/main" id="{7A34758A-1AF5-414B-B943-278CE44E4964}"/>
                    </a:ext>
                  </a:extLst>
                </p14:cNvPr>
                <p14:cNvContentPartPr/>
                <p14:nvPr/>
              </p14:nvContentPartPr>
              <p14:xfrm>
                <a:off x="1510917" y="1524765"/>
                <a:ext cx="27360" cy="34560"/>
              </p14:xfrm>
            </p:contentPart>
          </mc:Choice>
          <mc:Fallback>
            <p:pic>
              <p:nvPicPr>
                <p:cNvPr id="49" name="Freihand 48">
                  <a:extLst>
                    <a:ext uri="{FF2B5EF4-FFF2-40B4-BE49-F238E27FC236}">
                      <a16:creationId xmlns:a16="http://schemas.microsoft.com/office/drawing/2014/main" id="{7A34758A-1AF5-414B-B943-278CE44E4964}"/>
                    </a:ext>
                  </a:extLst>
                </p:cNvPr>
                <p:cNvPicPr/>
                <p:nvPr/>
              </p:nvPicPr>
              <p:blipFill>
                <a:blip r:embed="rId103"/>
                <a:stretch>
                  <a:fillRect/>
                </a:stretch>
              </p:blipFill>
              <p:spPr>
                <a:xfrm>
                  <a:off x="1506597" y="1520445"/>
                  <a:ext cx="36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0" name="Freihand 49">
                  <a:extLst>
                    <a:ext uri="{FF2B5EF4-FFF2-40B4-BE49-F238E27FC236}">
                      <a16:creationId xmlns:a16="http://schemas.microsoft.com/office/drawing/2014/main" id="{A1FA8D09-361A-4E49-8BFF-C4D66B707D31}"/>
                    </a:ext>
                  </a:extLst>
                </p14:cNvPr>
                <p14:cNvContentPartPr/>
                <p14:nvPr/>
              </p14:nvContentPartPr>
              <p14:xfrm>
                <a:off x="1452237" y="1347645"/>
                <a:ext cx="279360" cy="287640"/>
              </p14:xfrm>
            </p:contentPart>
          </mc:Choice>
          <mc:Fallback>
            <p:pic>
              <p:nvPicPr>
                <p:cNvPr id="50" name="Freihand 49">
                  <a:extLst>
                    <a:ext uri="{FF2B5EF4-FFF2-40B4-BE49-F238E27FC236}">
                      <a16:creationId xmlns:a16="http://schemas.microsoft.com/office/drawing/2014/main" id="{A1FA8D09-361A-4E49-8BFF-C4D66B707D31}"/>
                    </a:ext>
                  </a:extLst>
                </p:cNvPr>
                <p:cNvPicPr/>
                <p:nvPr/>
              </p:nvPicPr>
              <p:blipFill>
                <a:blip r:embed="rId105"/>
                <a:stretch>
                  <a:fillRect/>
                </a:stretch>
              </p:blipFill>
              <p:spPr>
                <a:xfrm>
                  <a:off x="1447917" y="1343325"/>
                  <a:ext cx="2880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1" name="Freihand 50">
                  <a:extLst>
                    <a:ext uri="{FF2B5EF4-FFF2-40B4-BE49-F238E27FC236}">
                      <a16:creationId xmlns:a16="http://schemas.microsoft.com/office/drawing/2014/main" id="{3298DB3E-C5F3-410D-ACE1-352AE3A1B62E}"/>
                    </a:ext>
                  </a:extLst>
                </p14:cNvPr>
                <p14:cNvContentPartPr/>
                <p14:nvPr/>
              </p14:nvContentPartPr>
              <p14:xfrm>
                <a:off x="1740597" y="1283205"/>
                <a:ext cx="140400" cy="172080"/>
              </p14:xfrm>
            </p:contentPart>
          </mc:Choice>
          <mc:Fallback>
            <p:pic>
              <p:nvPicPr>
                <p:cNvPr id="51" name="Freihand 50">
                  <a:extLst>
                    <a:ext uri="{FF2B5EF4-FFF2-40B4-BE49-F238E27FC236}">
                      <a16:creationId xmlns:a16="http://schemas.microsoft.com/office/drawing/2014/main" id="{3298DB3E-C5F3-410D-ACE1-352AE3A1B62E}"/>
                    </a:ext>
                  </a:extLst>
                </p:cNvPr>
                <p:cNvPicPr/>
                <p:nvPr/>
              </p:nvPicPr>
              <p:blipFill>
                <a:blip r:embed="rId107"/>
                <a:stretch>
                  <a:fillRect/>
                </a:stretch>
              </p:blipFill>
              <p:spPr>
                <a:xfrm>
                  <a:off x="1736277" y="1278885"/>
                  <a:ext cx="149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2" name="Freihand 51">
                  <a:extLst>
                    <a:ext uri="{FF2B5EF4-FFF2-40B4-BE49-F238E27FC236}">
                      <a16:creationId xmlns:a16="http://schemas.microsoft.com/office/drawing/2014/main" id="{1836005F-FE84-4FDE-AF88-51B2AD2E685B}"/>
                    </a:ext>
                  </a:extLst>
                </p14:cNvPr>
                <p14:cNvContentPartPr/>
                <p14:nvPr/>
              </p14:nvContentPartPr>
              <p14:xfrm>
                <a:off x="1637637" y="1645365"/>
                <a:ext cx="147600" cy="173880"/>
              </p14:xfrm>
            </p:contentPart>
          </mc:Choice>
          <mc:Fallback>
            <p:pic>
              <p:nvPicPr>
                <p:cNvPr id="52" name="Freihand 51">
                  <a:extLst>
                    <a:ext uri="{FF2B5EF4-FFF2-40B4-BE49-F238E27FC236}">
                      <a16:creationId xmlns:a16="http://schemas.microsoft.com/office/drawing/2014/main" id="{1836005F-FE84-4FDE-AF88-51B2AD2E685B}"/>
                    </a:ext>
                  </a:extLst>
                </p:cNvPr>
                <p:cNvPicPr/>
                <p:nvPr/>
              </p:nvPicPr>
              <p:blipFill>
                <a:blip r:embed="rId109"/>
                <a:stretch>
                  <a:fillRect/>
                </a:stretch>
              </p:blipFill>
              <p:spPr>
                <a:xfrm>
                  <a:off x="1633317" y="1641045"/>
                  <a:ext cx="156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3" name="Freihand 52">
                  <a:extLst>
                    <a:ext uri="{FF2B5EF4-FFF2-40B4-BE49-F238E27FC236}">
                      <a16:creationId xmlns:a16="http://schemas.microsoft.com/office/drawing/2014/main" id="{32C64873-09A7-488B-806A-50671A50D2B4}"/>
                    </a:ext>
                  </a:extLst>
                </p14:cNvPr>
                <p14:cNvContentPartPr/>
                <p14:nvPr/>
              </p14:nvContentPartPr>
              <p14:xfrm>
                <a:off x="1733397" y="1346925"/>
                <a:ext cx="324360" cy="406800"/>
              </p14:xfrm>
            </p:contentPart>
          </mc:Choice>
          <mc:Fallback>
            <p:pic>
              <p:nvPicPr>
                <p:cNvPr id="53" name="Freihand 52">
                  <a:extLst>
                    <a:ext uri="{FF2B5EF4-FFF2-40B4-BE49-F238E27FC236}">
                      <a16:creationId xmlns:a16="http://schemas.microsoft.com/office/drawing/2014/main" id="{32C64873-09A7-488B-806A-50671A50D2B4}"/>
                    </a:ext>
                  </a:extLst>
                </p:cNvPr>
                <p:cNvPicPr/>
                <p:nvPr/>
              </p:nvPicPr>
              <p:blipFill>
                <a:blip r:embed="rId111"/>
                <a:stretch>
                  <a:fillRect/>
                </a:stretch>
              </p:blipFill>
              <p:spPr>
                <a:xfrm>
                  <a:off x="1729077" y="1342605"/>
                  <a:ext cx="33300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4" name="Freihand 53">
                  <a:extLst>
                    <a:ext uri="{FF2B5EF4-FFF2-40B4-BE49-F238E27FC236}">
                      <a16:creationId xmlns:a16="http://schemas.microsoft.com/office/drawing/2014/main" id="{6AACA502-6164-4984-B2DA-D962AFF6884F}"/>
                    </a:ext>
                  </a:extLst>
                </p14:cNvPr>
                <p14:cNvContentPartPr/>
                <p14:nvPr/>
              </p14:nvContentPartPr>
              <p14:xfrm>
                <a:off x="1688397" y="1914645"/>
                <a:ext cx="166680" cy="153720"/>
              </p14:xfrm>
            </p:contentPart>
          </mc:Choice>
          <mc:Fallback>
            <p:pic>
              <p:nvPicPr>
                <p:cNvPr id="54" name="Freihand 53">
                  <a:extLst>
                    <a:ext uri="{FF2B5EF4-FFF2-40B4-BE49-F238E27FC236}">
                      <a16:creationId xmlns:a16="http://schemas.microsoft.com/office/drawing/2014/main" id="{6AACA502-6164-4984-B2DA-D962AFF6884F}"/>
                    </a:ext>
                  </a:extLst>
                </p:cNvPr>
                <p:cNvPicPr/>
                <p:nvPr/>
              </p:nvPicPr>
              <p:blipFill>
                <a:blip r:embed="rId113"/>
                <a:stretch>
                  <a:fillRect/>
                </a:stretch>
              </p:blipFill>
              <p:spPr>
                <a:xfrm>
                  <a:off x="1684077" y="1910325"/>
                  <a:ext cx="175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5" name="Freihand 54">
                  <a:extLst>
                    <a:ext uri="{FF2B5EF4-FFF2-40B4-BE49-F238E27FC236}">
                      <a16:creationId xmlns:a16="http://schemas.microsoft.com/office/drawing/2014/main" id="{F40B19F2-6A8F-44BB-9E9F-68BA45144B32}"/>
                    </a:ext>
                  </a:extLst>
                </p14:cNvPr>
                <p14:cNvContentPartPr/>
                <p14:nvPr/>
              </p14:nvContentPartPr>
              <p14:xfrm>
                <a:off x="1748517" y="1880805"/>
                <a:ext cx="48960" cy="5040"/>
              </p14:xfrm>
            </p:contentPart>
          </mc:Choice>
          <mc:Fallback>
            <p:pic>
              <p:nvPicPr>
                <p:cNvPr id="55" name="Freihand 54">
                  <a:extLst>
                    <a:ext uri="{FF2B5EF4-FFF2-40B4-BE49-F238E27FC236}">
                      <a16:creationId xmlns:a16="http://schemas.microsoft.com/office/drawing/2014/main" id="{F40B19F2-6A8F-44BB-9E9F-68BA45144B32}"/>
                    </a:ext>
                  </a:extLst>
                </p:cNvPr>
                <p:cNvPicPr/>
                <p:nvPr/>
              </p:nvPicPr>
              <p:blipFill>
                <a:blip r:embed="rId115"/>
                <a:stretch>
                  <a:fillRect/>
                </a:stretch>
              </p:blipFill>
              <p:spPr>
                <a:xfrm>
                  <a:off x="1744197" y="1876485"/>
                  <a:ext cx="576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6" name="Freihand 55">
                  <a:extLst>
                    <a:ext uri="{FF2B5EF4-FFF2-40B4-BE49-F238E27FC236}">
                      <a16:creationId xmlns:a16="http://schemas.microsoft.com/office/drawing/2014/main" id="{09F1D7F1-DB79-4459-9ECB-9B7A1A04068D}"/>
                    </a:ext>
                  </a:extLst>
                </p14:cNvPr>
                <p14:cNvContentPartPr/>
                <p14:nvPr/>
              </p14:nvContentPartPr>
              <p14:xfrm>
                <a:off x="1804317" y="1731405"/>
                <a:ext cx="240480" cy="196920"/>
              </p14:xfrm>
            </p:contentPart>
          </mc:Choice>
          <mc:Fallback>
            <p:pic>
              <p:nvPicPr>
                <p:cNvPr id="56" name="Freihand 55">
                  <a:extLst>
                    <a:ext uri="{FF2B5EF4-FFF2-40B4-BE49-F238E27FC236}">
                      <a16:creationId xmlns:a16="http://schemas.microsoft.com/office/drawing/2014/main" id="{09F1D7F1-DB79-4459-9ECB-9B7A1A04068D}"/>
                    </a:ext>
                  </a:extLst>
                </p:cNvPr>
                <p:cNvPicPr/>
                <p:nvPr/>
              </p:nvPicPr>
              <p:blipFill>
                <a:blip r:embed="rId117"/>
                <a:stretch>
                  <a:fillRect/>
                </a:stretch>
              </p:blipFill>
              <p:spPr>
                <a:xfrm>
                  <a:off x="1799997" y="1727085"/>
                  <a:ext cx="2491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7" name="Freihand 56">
                  <a:extLst>
                    <a:ext uri="{FF2B5EF4-FFF2-40B4-BE49-F238E27FC236}">
                      <a16:creationId xmlns:a16="http://schemas.microsoft.com/office/drawing/2014/main" id="{0208B9D5-B5D0-406F-812D-562BAE21667A}"/>
                    </a:ext>
                  </a:extLst>
                </p14:cNvPr>
                <p14:cNvContentPartPr/>
                <p14:nvPr/>
              </p14:nvContentPartPr>
              <p14:xfrm>
                <a:off x="2016717" y="1667685"/>
                <a:ext cx="100080" cy="70920"/>
              </p14:xfrm>
            </p:contentPart>
          </mc:Choice>
          <mc:Fallback>
            <p:pic>
              <p:nvPicPr>
                <p:cNvPr id="57" name="Freihand 56">
                  <a:extLst>
                    <a:ext uri="{FF2B5EF4-FFF2-40B4-BE49-F238E27FC236}">
                      <a16:creationId xmlns:a16="http://schemas.microsoft.com/office/drawing/2014/main" id="{0208B9D5-B5D0-406F-812D-562BAE21667A}"/>
                    </a:ext>
                  </a:extLst>
                </p:cNvPr>
                <p:cNvPicPr/>
                <p:nvPr/>
              </p:nvPicPr>
              <p:blipFill>
                <a:blip r:embed="rId119"/>
                <a:stretch>
                  <a:fillRect/>
                </a:stretch>
              </p:blipFill>
              <p:spPr>
                <a:xfrm>
                  <a:off x="2012397" y="1663365"/>
                  <a:ext cx="108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8" name="Freihand 57">
                  <a:extLst>
                    <a:ext uri="{FF2B5EF4-FFF2-40B4-BE49-F238E27FC236}">
                      <a16:creationId xmlns:a16="http://schemas.microsoft.com/office/drawing/2014/main" id="{6CFD4E51-D525-492D-BF6D-FA8DF3E55D40}"/>
                    </a:ext>
                  </a:extLst>
                </p14:cNvPr>
                <p14:cNvContentPartPr/>
                <p14:nvPr/>
              </p14:nvContentPartPr>
              <p14:xfrm>
                <a:off x="2038677" y="1533765"/>
                <a:ext cx="110520" cy="141120"/>
              </p14:xfrm>
            </p:contentPart>
          </mc:Choice>
          <mc:Fallback>
            <p:pic>
              <p:nvPicPr>
                <p:cNvPr id="58" name="Freihand 57">
                  <a:extLst>
                    <a:ext uri="{FF2B5EF4-FFF2-40B4-BE49-F238E27FC236}">
                      <a16:creationId xmlns:a16="http://schemas.microsoft.com/office/drawing/2014/main" id="{6CFD4E51-D525-492D-BF6D-FA8DF3E55D40}"/>
                    </a:ext>
                  </a:extLst>
                </p:cNvPr>
                <p:cNvPicPr/>
                <p:nvPr/>
              </p:nvPicPr>
              <p:blipFill>
                <a:blip r:embed="rId121"/>
                <a:stretch>
                  <a:fillRect/>
                </a:stretch>
              </p:blipFill>
              <p:spPr>
                <a:xfrm>
                  <a:off x="2034357" y="1529445"/>
                  <a:ext cx="119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9" name="Freihand 58">
                  <a:extLst>
                    <a:ext uri="{FF2B5EF4-FFF2-40B4-BE49-F238E27FC236}">
                      <a16:creationId xmlns:a16="http://schemas.microsoft.com/office/drawing/2014/main" id="{E72FB165-A5A7-46D6-9042-7691E326474D}"/>
                    </a:ext>
                  </a:extLst>
                </p14:cNvPr>
                <p14:cNvContentPartPr/>
                <p14:nvPr/>
              </p14:nvContentPartPr>
              <p14:xfrm>
                <a:off x="2201757" y="1604325"/>
                <a:ext cx="360" cy="360"/>
              </p14:xfrm>
            </p:contentPart>
          </mc:Choice>
          <mc:Fallback>
            <p:pic>
              <p:nvPicPr>
                <p:cNvPr id="59" name="Freihand 58">
                  <a:extLst>
                    <a:ext uri="{FF2B5EF4-FFF2-40B4-BE49-F238E27FC236}">
                      <a16:creationId xmlns:a16="http://schemas.microsoft.com/office/drawing/2014/main" id="{E72FB165-A5A7-46D6-9042-7691E326474D}"/>
                    </a:ext>
                  </a:extLst>
                </p:cNvPr>
                <p:cNvPicPr/>
                <p:nvPr/>
              </p:nvPicPr>
              <p:blipFill>
                <a:blip r:embed="rId85"/>
                <a:stretch>
                  <a:fillRect/>
                </a:stretch>
              </p:blipFill>
              <p:spPr>
                <a:xfrm>
                  <a:off x="2197437" y="16000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0" name="Freihand 59">
                  <a:extLst>
                    <a:ext uri="{FF2B5EF4-FFF2-40B4-BE49-F238E27FC236}">
                      <a16:creationId xmlns:a16="http://schemas.microsoft.com/office/drawing/2014/main" id="{4787F955-1516-4D11-88CE-F86CF07917B8}"/>
                    </a:ext>
                  </a:extLst>
                </p14:cNvPr>
                <p14:cNvContentPartPr/>
                <p14:nvPr/>
              </p14:nvContentPartPr>
              <p14:xfrm>
                <a:off x="2154957" y="1467885"/>
                <a:ext cx="96480" cy="116280"/>
              </p14:xfrm>
            </p:contentPart>
          </mc:Choice>
          <mc:Fallback>
            <p:pic>
              <p:nvPicPr>
                <p:cNvPr id="60" name="Freihand 59">
                  <a:extLst>
                    <a:ext uri="{FF2B5EF4-FFF2-40B4-BE49-F238E27FC236}">
                      <a16:creationId xmlns:a16="http://schemas.microsoft.com/office/drawing/2014/main" id="{4787F955-1516-4D11-88CE-F86CF07917B8}"/>
                    </a:ext>
                  </a:extLst>
                </p:cNvPr>
                <p:cNvPicPr/>
                <p:nvPr/>
              </p:nvPicPr>
              <p:blipFill>
                <a:blip r:embed="rId124"/>
                <a:stretch>
                  <a:fillRect/>
                </a:stretch>
              </p:blipFill>
              <p:spPr>
                <a:xfrm>
                  <a:off x="2150637" y="1463565"/>
                  <a:ext cx="105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1" name="Freihand 60">
                  <a:extLst>
                    <a:ext uri="{FF2B5EF4-FFF2-40B4-BE49-F238E27FC236}">
                      <a16:creationId xmlns:a16="http://schemas.microsoft.com/office/drawing/2014/main" id="{3FC38491-AB3B-4516-BD0E-0802B7772C48}"/>
                    </a:ext>
                  </a:extLst>
                </p14:cNvPr>
                <p14:cNvContentPartPr/>
                <p14:nvPr/>
              </p14:nvContentPartPr>
              <p14:xfrm>
                <a:off x="2234157" y="1257645"/>
                <a:ext cx="218520" cy="261360"/>
              </p14:xfrm>
            </p:contentPart>
          </mc:Choice>
          <mc:Fallback>
            <p:pic>
              <p:nvPicPr>
                <p:cNvPr id="61" name="Freihand 60">
                  <a:extLst>
                    <a:ext uri="{FF2B5EF4-FFF2-40B4-BE49-F238E27FC236}">
                      <a16:creationId xmlns:a16="http://schemas.microsoft.com/office/drawing/2014/main" id="{3FC38491-AB3B-4516-BD0E-0802B7772C48}"/>
                    </a:ext>
                  </a:extLst>
                </p:cNvPr>
                <p:cNvPicPr/>
                <p:nvPr/>
              </p:nvPicPr>
              <p:blipFill>
                <a:blip r:embed="rId126"/>
                <a:stretch>
                  <a:fillRect/>
                </a:stretch>
              </p:blipFill>
              <p:spPr>
                <a:xfrm>
                  <a:off x="2229837" y="1253325"/>
                  <a:ext cx="2271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2" name="Freihand 61">
                  <a:extLst>
                    <a:ext uri="{FF2B5EF4-FFF2-40B4-BE49-F238E27FC236}">
                      <a16:creationId xmlns:a16="http://schemas.microsoft.com/office/drawing/2014/main" id="{BFF30FB2-7D12-4BA5-83ED-7B7CEC388905}"/>
                    </a:ext>
                  </a:extLst>
                </p14:cNvPr>
                <p14:cNvContentPartPr/>
                <p14:nvPr/>
              </p14:nvContentPartPr>
              <p14:xfrm>
                <a:off x="2411637" y="1183125"/>
                <a:ext cx="97560" cy="119880"/>
              </p14:xfrm>
            </p:contentPart>
          </mc:Choice>
          <mc:Fallback>
            <p:pic>
              <p:nvPicPr>
                <p:cNvPr id="62" name="Freihand 61">
                  <a:extLst>
                    <a:ext uri="{FF2B5EF4-FFF2-40B4-BE49-F238E27FC236}">
                      <a16:creationId xmlns:a16="http://schemas.microsoft.com/office/drawing/2014/main" id="{BFF30FB2-7D12-4BA5-83ED-7B7CEC388905}"/>
                    </a:ext>
                  </a:extLst>
                </p:cNvPr>
                <p:cNvPicPr/>
                <p:nvPr/>
              </p:nvPicPr>
              <p:blipFill>
                <a:blip r:embed="rId128"/>
                <a:stretch>
                  <a:fillRect/>
                </a:stretch>
              </p:blipFill>
              <p:spPr>
                <a:xfrm>
                  <a:off x="2407317" y="1178805"/>
                  <a:ext cx="106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3" name="Freihand 62">
                  <a:extLst>
                    <a:ext uri="{FF2B5EF4-FFF2-40B4-BE49-F238E27FC236}">
                      <a16:creationId xmlns:a16="http://schemas.microsoft.com/office/drawing/2014/main" id="{930B0BB7-D41D-43F1-89F9-3612220F761F}"/>
                    </a:ext>
                  </a:extLst>
                </p14:cNvPr>
                <p14:cNvContentPartPr/>
                <p14:nvPr/>
              </p14:nvContentPartPr>
              <p14:xfrm>
                <a:off x="1848237" y="2096805"/>
                <a:ext cx="203400" cy="154440"/>
              </p14:xfrm>
            </p:contentPart>
          </mc:Choice>
          <mc:Fallback>
            <p:pic>
              <p:nvPicPr>
                <p:cNvPr id="63" name="Freihand 62">
                  <a:extLst>
                    <a:ext uri="{FF2B5EF4-FFF2-40B4-BE49-F238E27FC236}">
                      <a16:creationId xmlns:a16="http://schemas.microsoft.com/office/drawing/2014/main" id="{930B0BB7-D41D-43F1-89F9-3612220F761F}"/>
                    </a:ext>
                  </a:extLst>
                </p:cNvPr>
                <p:cNvPicPr/>
                <p:nvPr/>
              </p:nvPicPr>
              <p:blipFill>
                <a:blip r:embed="rId130"/>
                <a:stretch>
                  <a:fillRect/>
                </a:stretch>
              </p:blipFill>
              <p:spPr>
                <a:xfrm>
                  <a:off x="1843917" y="2092485"/>
                  <a:ext cx="212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4" name="Freihand 63">
                  <a:extLst>
                    <a:ext uri="{FF2B5EF4-FFF2-40B4-BE49-F238E27FC236}">
                      <a16:creationId xmlns:a16="http://schemas.microsoft.com/office/drawing/2014/main" id="{853F7733-853F-4E02-B75A-3E1646D5C768}"/>
                    </a:ext>
                  </a:extLst>
                </p14:cNvPr>
                <p14:cNvContentPartPr/>
                <p14:nvPr/>
              </p14:nvContentPartPr>
              <p14:xfrm>
                <a:off x="1933557" y="2034525"/>
                <a:ext cx="360" cy="360"/>
              </p14:xfrm>
            </p:contentPart>
          </mc:Choice>
          <mc:Fallback>
            <p:pic>
              <p:nvPicPr>
                <p:cNvPr id="64" name="Freihand 63">
                  <a:extLst>
                    <a:ext uri="{FF2B5EF4-FFF2-40B4-BE49-F238E27FC236}">
                      <a16:creationId xmlns:a16="http://schemas.microsoft.com/office/drawing/2014/main" id="{853F7733-853F-4E02-B75A-3E1646D5C768}"/>
                    </a:ext>
                  </a:extLst>
                </p:cNvPr>
                <p:cNvPicPr/>
                <p:nvPr/>
              </p:nvPicPr>
              <p:blipFill>
                <a:blip r:embed="rId85"/>
                <a:stretch>
                  <a:fillRect/>
                </a:stretch>
              </p:blipFill>
              <p:spPr>
                <a:xfrm>
                  <a:off x="1929237" y="20302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6" name="Freihand 65">
                  <a:extLst>
                    <a:ext uri="{FF2B5EF4-FFF2-40B4-BE49-F238E27FC236}">
                      <a16:creationId xmlns:a16="http://schemas.microsoft.com/office/drawing/2014/main" id="{403DE8A4-D8D7-4E91-8E0E-9BB805CC3380}"/>
                    </a:ext>
                  </a:extLst>
                </p14:cNvPr>
                <p14:cNvContentPartPr/>
                <p14:nvPr/>
              </p14:nvContentPartPr>
              <p14:xfrm>
                <a:off x="2085117" y="1796205"/>
                <a:ext cx="205200" cy="219960"/>
              </p14:xfrm>
            </p:contentPart>
          </mc:Choice>
          <mc:Fallback>
            <p:pic>
              <p:nvPicPr>
                <p:cNvPr id="66" name="Freihand 65">
                  <a:extLst>
                    <a:ext uri="{FF2B5EF4-FFF2-40B4-BE49-F238E27FC236}">
                      <a16:creationId xmlns:a16="http://schemas.microsoft.com/office/drawing/2014/main" id="{403DE8A4-D8D7-4E91-8E0E-9BB805CC3380}"/>
                    </a:ext>
                  </a:extLst>
                </p:cNvPr>
                <p:cNvPicPr/>
                <p:nvPr/>
              </p:nvPicPr>
              <p:blipFill>
                <a:blip r:embed="rId133"/>
                <a:stretch>
                  <a:fillRect/>
                </a:stretch>
              </p:blipFill>
              <p:spPr>
                <a:xfrm>
                  <a:off x="2080797" y="1791885"/>
                  <a:ext cx="2138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7" name="Freihand 66">
                  <a:extLst>
                    <a:ext uri="{FF2B5EF4-FFF2-40B4-BE49-F238E27FC236}">
                      <a16:creationId xmlns:a16="http://schemas.microsoft.com/office/drawing/2014/main" id="{2F499B1A-3D7D-4D4F-B4CF-BDBA10588F09}"/>
                    </a:ext>
                  </a:extLst>
                </p14:cNvPr>
                <p14:cNvContentPartPr/>
                <p14:nvPr/>
              </p14:nvContentPartPr>
              <p14:xfrm>
                <a:off x="2294637" y="1714125"/>
                <a:ext cx="30240" cy="105120"/>
              </p14:xfrm>
            </p:contentPart>
          </mc:Choice>
          <mc:Fallback>
            <p:pic>
              <p:nvPicPr>
                <p:cNvPr id="67" name="Freihand 66">
                  <a:extLst>
                    <a:ext uri="{FF2B5EF4-FFF2-40B4-BE49-F238E27FC236}">
                      <a16:creationId xmlns:a16="http://schemas.microsoft.com/office/drawing/2014/main" id="{2F499B1A-3D7D-4D4F-B4CF-BDBA10588F09}"/>
                    </a:ext>
                  </a:extLst>
                </p:cNvPr>
                <p:cNvPicPr/>
                <p:nvPr/>
              </p:nvPicPr>
              <p:blipFill>
                <a:blip r:embed="rId135"/>
                <a:stretch>
                  <a:fillRect/>
                </a:stretch>
              </p:blipFill>
              <p:spPr>
                <a:xfrm>
                  <a:off x="2290317" y="1709805"/>
                  <a:ext cx="38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8" name="Freihand 67">
                  <a:extLst>
                    <a:ext uri="{FF2B5EF4-FFF2-40B4-BE49-F238E27FC236}">
                      <a16:creationId xmlns:a16="http://schemas.microsoft.com/office/drawing/2014/main" id="{3D733647-BF6F-4251-A900-34DE4F208785}"/>
                    </a:ext>
                  </a:extLst>
                </p14:cNvPr>
                <p14:cNvContentPartPr/>
                <p14:nvPr/>
              </p14:nvContentPartPr>
              <p14:xfrm>
                <a:off x="2330637" y="1684965"/>
                <a:ext cx="86400" cy="201240"/>
              </p14:xfrm>
            </p:contentPart>
          </mc:Choice>
          <mc:Fallback>
            <p:pic>
              <p:nvPicPr>
                <p:cNvPr id="68" name="Freihand 67">
                  <a:extLst>
                    <a:ext uri="{FF2B5EF4-FFF2-40B4-BE49-F238E27FC236}">
                      <a16:creationId xmlns:a16="http://schemas.microsoft.com/office/drawing/2014/main" id="{3D733647-BF6F-4251-A900-34DE4F208785}"/>
                    </a:ext>
                  </a:extLst>
                </p:cNvPr>
                <p:cNvPicPr/>
                <p:nvPr/>
              </p:nvPicPr>
              <p:blipFill>
                <a:blip r:embed="rId137"/>
                <a:stretch>
                  <a:fillRect/>
                </a:stretch>
              </p:blipFill>
              <p:spPr>
                <a:xfrm>
                  <a:off x="2326317" y="1680645"/>
                  <a:ext cx="950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9" name="Freihand 68">
                  <a:extLst>
                    <a:ext uri="{FF2B5EF4-FFF2-40B4-BE49-F238E27FC236}">
                      <a16:creationId xmlns:a16="http://schemas.microsoft.com/office/drawing/2014/main" id="{B4E2962C-62B7-47BC-8220-C7E4B4356B92}"/>
                    </a:ext>
                  </a:extLst>
                </p14:cNvPr>
                <p14:cNvContentPartPr/>
                <p14:nvPr/>
              </p14:nvContentPartPr>
              <p14:xfrm>
                <a:off x="2379597" y="1540965"/>
                <a:ext cx="127080" cy="136080"/>
              </p14:xfrm>
            </p:contentPart>
          </mc:Choice>
          <mc:Fallback>
            <p:pic>
              <p:nvPicPr>
                <p:cNvPr id="69" name="Freihand 68">
                  <a:extLst>
                    <a:ext uri="{FF2B5EF4-FFF2-40B4-BE49-F238E27FC236}">
                      <a16:creationId xmlns:a16="http://schemas.microsoft.com/office/drawing/2014/main" id="{B4E2962C-62B7-47BC-8220-C7E4B4356B92}"/>
                    </a:ext>
                  </a:extLst>
                </p:cNvPr>
                <p:cNvPicPr/>
                <p:nvPr/>
              </p:nvPicPr>
              <p:blipFill>
                <a:blip r:embed="rId139"/>
                <a:stretch>
                  <a:fillRect/>
                </a:stretch>
              </p:blipFill>
              <p:spPr>
                <a:xfrm>
                  <a:off x="2375277" y="1536645"/>
                  <a:ext cx="1357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7" name="Freihand 76">
                  <a:extLst>
                    <a:ext uri="{FF2B5EF4-FFF2-40B4-BE49-F238E27FC236}">
                      <a16:creationId xmlns:a16="http://schemas.microsoft.com/office/drawing/2014/main" id="{6A171999-3236-4B54-8321-5494794A069B}"/>
                    </a:ext>
                  </a:extLst>
                </p14:cNvPr>
                <p14:cNvContentPartPr/>
                <p14:nvPr/>
              </p14:nvContentPartPr>
              <p14:xfrm>
                <a:off x="2357997" y="2343045"/>
                <a:ext cx="200880" cy="283680"/>
              </p14:xfrm>
            </p:contentPart>
          </mc:Choice>
          <mc:Fallback>
            <p:pic>
              <p:nvPicPr>
                <p:cNvPr id="77" name="Freihand 76">
                  <a:extLst>
                    <a:ext uri="{FF2B5EF4-FFF2-40B4-BE49-F238E27FC236}">
                      <a16:creationId xmlns:a16="http://schemas.microsoft.com/office/drawing/2014/main" id="{6A171999-3236-4B54-8321-5494794A069B}"/>
                    </a:ext>
                  </a:extLst>
                </p:cNvPr>
                <p:cNvPicPr/>
                <p:nvPr/>
              </p:nvPicPr>
              <p:blipFill>
                <a:blip r:embed="rId141"/>
                <a:stretch>
                  <a:fillRect/>
                </a:stretch>
              </p:blipFill>
              <p:spPr>
                <a:xfrm>
                  <a:off x="2353677" y="2338725"/>
                  <a:ext cx="2095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8" name="Freihand 77">
                  <a:extLst>
                    <a:ext uri="{FF2B5EF4-FFF2-40B4-BE49-F238E27FC236}">
                      <a16:creationId xmlns:a16="http://schemas.microsoft.com/office/drawing/2014/main" id="{E2BCD60B-9B9E-4238-A749-D2BD07C57708}"/>
                    </a:ext>
                  </a:extLst>
                </p14:cNvPr>
                <p14:cNvContentPartPr/>
                <p14:nvPr/>
              </p14:nvContentPartPr>
              <p14:xfrm>
                <a:off x="2572557" y="2189685"/>
                <a:ext cx="385920" cy="234360"/>
              </p14:xfrm>
            </p:contentPart>
          </mc:Choice>
          <mc:Fallback>
            <p:pic>
              <p:nvPicPr>
                <p:cNvPr id="78" name="Freihand 77">
                  <a:extLst>
                    <a:ext uri="{FF2B5EF4-FFF2-40B4-BE49-F238E27FC236}">
                      <a16:creationId xmlns:a16="http://schemas.microsoft.com/office/drawing/2014/main" id="{E2BCD60B-9B9E-4238-A749-D2BD07C57708}"/>
                    </a:ext>
                  </a:extLst>
                </p:cNvPr>
                <p:cNvPicPr/>
                <p:nvPr/>
              </p:nvPicPr>
              <p:blipFill>
                <a:blip r:embed="rId143"/>
                <a:stretch>
                  <a:fillRect/>
                </a:stretch>
              </p:blipFill>
              <p:spPr>
                <a:xfrm>
                  <a:off x="2568237" y="2185365"/>
                  <a:ext cx="3945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0" name="Freihand 79">
                  <a:extLst>
                    <a:ext uri="{FF2B5EF4-FFF2-40B4-BE49-F238E27FC236}">
                      <a16:creationId xmlns:a16="http://schemas.microsoft.com/office/drawing/2014/main" id="{529BB525-7DDB-4A4C-B451-54CE7063DB4C}"/>
                    </a:ext>
                  </a:extLst>
                </p14:cNvPr>
                <p14:cNvContentPartPr/>
                <p14:nvPr/>
              </p14:nvContentPartPr>
              <p14:xfrm>
                <a:off x="3056757" y="2042805"/>
                <a:ext cx="142200" cy="128520"/>
              </p14:xfrm>
            </p:contentPart>
          </mc:Choice>
          <mc:Fallback>
            <p:pic>
              <p:nvPicPr>
                <p:cNvPr id="80" name="Freihand 79">
                  <a:extLst>
                    <a:ext uri="{FF2B5EF4-FFF2-40B4-BE49-F238E27FC236}">
                      <a16:creationId xmlns:a16="http://schemas.microsoft.com/office/drawing/2014/main" id="{529BB525-7DDB-4A4C-B451-54CE7063DB4C}"/>
                    </a:ext>
                  </a:extLst>
                </p:cNvPr>
                <p:cNvPicPr/>
                <p:nvPr/>
              </p:nvPicPr>
              <p:blipFill>
                <a:blip r:embed="rId145"/>
                <a:stretch>
                  <a:fillRect/>
                </a:stretch>
              </p:blipFill>
              <p:spPr>
                <a:xfrm>
                  <a:off x="3052437" y="2038485"/>
                  <a:ext cx="150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1" name="Freihand 80">
                  <a:extLst>
                    <a:ext uri="{FF2B5EF4-FFF2-40B4-BE49-F238E27FC236}">
                      <a16:creationId xmlns:a16="http://schemas.microsoft.com/office/drawing/2014/main" id="{CBD46EA2-EA61-440A-8B8E-431E0F82F49F}"/>
                    </a:ext>
                  </a:extLst>
                </p14:cNvPr>
                <p14:cNvContentPartPr/>
                <p14:nvPr/>
              </p14:nvContentPartPr>
              <p14:xfrm>
                <a:off x="3319917" y="1820325"/>
                <a:ext cx="153000" cy="219960"/>
              </p14:xfrm>
            </p:contentPart>
          </mc:Choice>
          <mc:Fallback>
            <p:pic>
              <p:nvPicPr>
                <p:cNvPr id="81" name="Freihand 80">
                  <a:extLst>
                    <a:ext uri="{FF2B5EF4-FFF2-40B4-BE49-F238E27FC236}">
                      <a16:creationId xmlns:a16="http://schemas.microsoft.com/office/drawing/2014/main" id="{CBD46EA2-EA61-440A-8B8E-431E0F82F49F}"/>
                    </a:ext>
                  </a:extLst>
                </p:cNvPr>
                <p:cNvPicPr/>
                <p:nvPr/>
              </p:nvPicPr>
              <p:blipFill>
                <a:blip r:embed="rId147"/>
                <a:stretch>
                  <a:fillRect/>
                </a:stretch>
              </p:blipFill>
              <p:spPr>
                <a:xfrm>
                  <a:off x="3315597" y="1816005"/>
                  <a:ext cx="1616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2" name="Freihand 81">
                  <a:extLst>
                    <a:ext uri="{FF2B5EF4-FFF2-40B4-BE49-F238E27FC236}">
                      <a16:creationId xmlns:a16="http://schemas.microsoft.com/office/drawing/2014/main" id="{C22CBD66-F815-42F2-87F4-C5DC3F20667F}"/>
                    </a:ext>
                  </a:extLst>
                </p14:cNvPr>
                <p14:cNvContentPartPr/>
                <p14:nvPr/>
              </p14:nvContentPartPr>
              <p14:xfrm>
                <a:off x="3448437" y="1757685"/>
                <a:ext cx="134640" cy="175320"/>
              </p14:xfrm>
            </p:contentPart>
          </mc:Choice>
          <mc:Fallback>
            <p:pic>
              <p:nvPicPr>
                <p:cNvPr id="82" name="Freihand 81">
                  <a:extLst>
                    <a:ext uri="{FF2B5EF4-FFF2-40B4-BE49-F238E27FC236}">
                      <a16:creationId xmlns:a16="http://schemas.microsoft.com/office/drawing/2014/main" id="{C22CBD66-F815-42F2-87F4-C5DC3F20667F}"/>
                    </a:ext>
                  </a:extLst>
                </p:cNvPr>
                <p:cNvPicPr/>
                <p:nvPr/>
              </p:nvPicPr>
              <p:blipFill>
                <a:blip r:embed="rId149"/>
                <a:stretch>
                  <a:fillRect/>
                </a:stretch>
              </p:blipFill>
              <p:spPr>
                <a:xfrm>
                  <a:off x="3444117" y="1753365"/>
                  <a:ext cx="1432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3" name="Freihand 82">
                  <a:extLst>
                    <a:ext uri="{FF2B5EF4-FFF2-40B4-BE49-F238E27FC236}">
                      <a16:creationId xmlns:a16="http://schemas.microsoft.com/office/drawing/2014/main" id="{05D82EE5-0DB1-4373-B551-72C46BDF1967}"/>
                    </a:ext>
                  </a:extLst>
                </p14:cNvPr>
                <p14:cNvContentPartPr/>
                <p14:nvPr/>
              </p14:nvContentPartPr>
              <p14:xfrm>
                <a:off x="3564717" y="1656525"/>
                <a:ext cx="132480" cy="186120"/>
              </p14:xfrm>
            </p:contentPart>
          </mc:Choice>
          <mc:Fallback>
            <p:pic>
              <p:nvPicPr>
                <p:cNvPr id="83" name="Freihand 82">
                  <a:extLst>
                    <a:ext uri="{FF2B5EF4-FFF2-40B4-BE49-F238E27FC236}">
                      <a16:creationId xmlns:a16="http://schemas.microsoft.com/office/drawing/2014/main" id="{05D82EE5-0DB1-4373-B551-72C46BDF1967}"/>
                    </a:ext>
                  </a:extLst>
                </p:cNvPr>
                <p:cNvPicPr/>
                <p:nvPr/>
              </p:nvPicPr>
              <p:blipFill>
                <a:blip r:embed="rId151"/>
                <a:stretch>
                  <a:fillRect/>
                </a:stretch>
              </p:blipFill>
              <p:spPr>
                <a:xfrm>
                  <a:off x="3560397" y="1652205"/>
                  <a:ext cx="141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4" name="Freihand 83">
                  <a:extLst>
                    <a:ext uri="{FF2B5EF4-FFF2-40B4-BE49-F238E27FC236}">
                      <a16:creationId xmlns:a16="http://schemas.microsoft.com/office/drawing/2014/main" id="{8957826C-9932-4D30-81A9-D6169640F534}"/>
                    </a:ext>
                  </a:extLst>
                </p14:cNvPr>
                <p14:cNvContentPartPr/>
                <p14:nvPr/>
              </p14:nvContentPartPr>
              <p14:xfrm>
                <a:off x="3659757" y="1562205"/>
                <a:ext cx="178560" cy="174240"/>
              </p14:xfrm>
            </p:contentPart>
          </mc:Choice>
          <mc:Fallback>
            <p:pic>
              <p:nvPicPr>
                <p:cNvPr id="84" name="Freihand 83">
                  <a:extLst>
                    <a:ext uri="{FF2B5EF4-FFF2-40B4-BE49-F238E27FC236}">
                      <a16:creationId xmlns:a16="http://schemas.microsoft.com/office/drawing/2014/main" id="{8957826C-9932-4D30-81A9-D6169640F534}"/>
                    </a:ext>
                  </a:extLst>
                </p:cNvPr>
                <p:cNvPicPr/>
                <p:nvPr/>
              </p:nvPicPr>
              <p:blipFill>
                <a:blip r:embed="rId153"/>
                <a:stretch>
                  <a:fillRect/>
                </a:stretch>
              </p:blipFill>
              <p:spPr>
                <a:xfrm>
                  <a:off x="3655437" y="1557885"/>
                  <a:ext cx="1872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5" name="Freihand 84">
                  <a:extLst>
                    <a:ext uri="{FF2B5EF4-FFF2-40B4-BE49-F238E27FC236}">
                      <a16:creationId xmlns:a16="http://schemas.microsoft.com/office/drawing/2014/main" id="{2260152E-492E-49C6-A407-A9175805741B}"/>
                    </a:ext>
                  </a:extLst>
                </p14:cNvPr>
                <p14:cNvContentPartPr/>
                <p14:nvPr/>
              </p14:nvContentPartPr>
              <p14:xfrm>
                <a:off x="3041637" y="2393445"/>
                <a:ext cx="179640" cy="131040"/>
              </p14:xfrm>
            </p:contentPart>
          </mc:Choice>
          <mc:Fallback>
            <p:pic>
              <p:nvPicPr>
                <p:cNvPr id="85" name="Freihand 84">
                  <a:extLst>
                    <a:ext uri="{FF2B5EF4-FFF2-40B4-BE49-F238E27FC236}">
                      <a16:creationId xmlns:a16="http://schemas.microsoft.com/office/drawing/2014/main" id="{2260152E-492E-49C6-A407-A9175805741B}"/>
                    </a:ext>
                  </a:extLst>
                </p:cNvPr>
                <p:cNvPicPr/>
                <p:nvPr/>
              </p:nvPicPr>
              <p:blipFill>
                <a:blip r:embed="rId155"/>
                <a:stretch>
                  <a:fillRect/>
                </a:stretch>
              </p:blipFill>
              <p:spPr>
                <a:xfrm>
                  <a:off x="3037317" y="2389125"/>
                  <a:ext cx="188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6" name="Freihand 85">
                  <a:extLst>
                    <a:ext uri="{FF2B5EF4-FFF2-40B4-BE49-F238E27FC236}">
                      <a16:creationId xmlns:a16="http://schemas.microsoft.com/office/drawing/2014/main" id="{F0C8EF89-D6B4-49B9-B610-6551CE403000}"/>
                    </a:ext>
                  </a:extLst>
                </p14:cNvPr>
                <p14:cNvContentPartPr/>
                <p14:nvPr/>
              </p14:nvContentPartPr>
              <p14:xfrm>
                <a:off x="3221637" y="2275725"/>
                <a:ext cx="176040" cy="143280"/>
              </p14:xfrm>
            </p:contentPart>
          </mc:Choice>
          <mc:Fallback>
            <p:pic>
              <p:nvPicPr>
                <p:cNvPr id="86" name="Freihand 85">
                  <a:extLst>
                    <a:ext uri="{FF2B5EF4-FFF2-40B4-BE49-F238E27FC236}">
                      <a16:creationId xmlns:a16="http://schemas.microsoft.com/office/drawing/2014/main" id="{F0C8EF89-D6B4-49B9-B610-6551CE403000}"/>
                    </a:ext>
                  </a:extLst>
                </p:cNvPr>
                <p:cNvPicPr/>
                <p:nvPr/>
              </p:nvPicPr>
              <p:blipFill>
                <a:blip r:embed="rId157"/>
                <a:stretch>
                  <a:fillRect/>
                </a:stretch>
              </p:blipFill>
              <p:spPr>
                <a:xfrm>
                  <a:off x="3217317" y="2271405"/>
                  <a:ext cx="184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7" name="Freihand 86">
                  <a:extLst>
                    <a:ext uri="{FF2B5EF4-FFF2-40B4-BE49-F238E27FC236}">
                      <a16:creationId xmlns:a16="http://schemas.microsoft.com/office/drawing/2014/main" id="{648B4E5C-59ED-46FD-A7A8-2D1434238AE8}"/>
                    </a:ext>
                  </a:extLst>
                </p14:cNvPr>
                <p14:cNvContentPartPr/>
                <p14:nvPr/>
              </p14:nvContentPartPr>
              <p14:xfrm>
                <a:off x="3296157" y="2168805"/>
                <a:ext cx="8280" cy="14760"/>
              </p14:xfrm>
            </p:contentPart>
          </mc:Choice>
          <mc:Fallback>
            <p:pic>
              <p:nvPicPr>
                <p:cNvPr id="87" name="Freihand 86">
                  <a:extLst>
                    <a:ext uri="{FF2B5EF4-FFF2-40B4-BE49-F238E27FC236}">
                      <a16:creationId xmlns:a16="http://schemas.microsoft.com/office/drawing/2014/main" id="{648B4E5C-59ED-46FD-A7A8-2D1434238AE8}"/>
                    </a:ext>
                  </a:extLst>
                </p:cNvPr>
                <p:cNvPicPr/>
                <p:nvPr/>
              </p:nvPicPr>
              <p:blipFill>
                <a:blip r:embed="rId159"/>
                <a:stretch>
                  <a:fillRect/>
                </a:stretch>
              </p:blipFill>
              <p:spPr>
                <a:xfrm>
                  <a:off x="3291837" y="2164485"/>
                  <a:ext cx="16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8" name="Freihand 87">
                  <a:extLst>
                    <a:ext uri="{FF2B5EF4-FFF2-40B4-BE49-F238E27FC236}">
                      <a16:creationId xmlns:a16="http://schemas.microsoft.com/office/drawing/2014/main" id="{E0DE85D8-E908-489F-993C-D934CEE190D5}"/>
                    </a:ext>
                  </a:extLst>
                </p14:cNvPr>
                <p14:cNvContentPartPr/>
                <p14:nvPr/>
              </p14:nvContentPartPr>
              <p14:xfrm>
                <a:off x="3343317" y="2147205"/>
                <a:ext cx="109800" cy="182880"/>
              </p14:xfrm>
            </p:contentPart>
          </mc:Choice>
          <mc:Fallback>
            <p:pic>
              <p:nvPicPr>
                <p:cNvPr id="88" name="Freihand 87">
                  <a:extLst>
                    <a:ext uri="{FF2B5EF4-FFF2-40B4-BE49-F238E27FC236}">
                      <a16:creationId xmlns:a16="http://schemas.microsoft.com/office/drawing/2014/main" id="{E0DE85D8-E908-489F-993C-D934CEE190D5}"/>
                    </a:ext>
                  </a:extLst>
                </p:cNvPr>
                <p:cNvPicPr/>
                <p:nvPr/>
              </p:nvPicPr>
              <p:blipFill>
                <a:blip r:embed="rId161"/>
                <a:stretch>
                  <a:fillRect/>
                </a:stretch>
              </p:blipFill>
              <p:spPr>
                <a:xfrm>
                  <a:off x="3338997" y="2142885"/>
                  <a:ext cx="1184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9" name="Freihand 88">
                  <a:extLst>
                    <a:ext uri="{FF2B5EF4-FFF2-40B4-BE49-F238E27FC236}">
                      <a16:creationId xmlns:a16="http://schemas.microsoft.com/office/drawing/2014/main" id="{87D91B2A-E0F1-4F4D-A632-FE942853BD18}"/>
                    </a:ext>
                  </a:extLst>
                </p14:cNvPr>
                <p14:cNvContentPartPr/>
                <p14:nvPr/>
              </p14:nvContentPartPr>
              <p14:xfrm>
                <a:off x="3515757" y="1978005"/>
                <a:ext cx="267120" cy="212040"/>
              </p14:xfrm>
            </p:contentPart>
          </mc:Choice>
          <mc:Fallback>
            <p:pic>
              <p:nvPicPr>
                <p:cNvPr id="89" name="Freihand 88">
                  <a:extLst>
                    <a:ext uri="{FF2B5EF4-FFF2-40B4-BE49-F238E27FC236}">
                      <a16:creationId xmlns:a16="http://schemas.microsoft.com/office/drawing/2014/main" id="{87D91B2A-E0F1-4F4D-A632-FE942853BD18}"/>
                    </a:ext>
                  </a:extLst>
                </p:cNvPr>
                <p:cNvPicPr/>
                <p:nvPr/>
              </p:nvPicPr>
              <p:blipFill>
                <a:blip r:embed="rId163"/>
                <a:stretch>
                  <a:fillRect/>
                </a:stretch>
              </p:blipFill>
              <p:spPr>
                <a:xfrm>
                  <a:off x="3511437" y="1973685"/>
                  <a:ext cx="2757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0" name="Freihand 89">
                  <a:extLst>
                    <a:ext uri="{FF2B5EF4-FFF2-40B4-BE49-F238E27FC236}">
                      <a16:creationId xmlns:a16="http://schemas.microsoft.com/office/drawing/2014/main" id="{C49AF830-303C-44F6-8A29-8EB61F7251DD}"/>
                    </a:ext>
                  </a:extLst>
                </p14:cNvPr>
                <p14:cNvContentPartPr/>
                <p14:nvPr/>
              </p14:nvContentPartPr>
              <p14:xfrm>
                <a:off x="3846597" y="1744725"/>
                <a:ext cx="245160" cy="255600"/>
              </p14:xfrm>
            </p:contentPart>
          </mc:Choice>
          <mc:Fallback>
            <p:pic>
              <p:nvPicPr>
                <p:cNvPr id="90" name="Freihand 89">
                  <a:extLst>
                    <a:ext uri="{FF2B5EF4-FFF2-40B4-BE49-F238E27FC236}">
                      <a16:creationId xmlns:a16="http://schemas.microsoft.com/office/drawing/2014/main" id="{C49AF830-303C-44F6-8A29-8EB61F7251DD}"/>
                    </a:ext>
                  </a:extLst>
                </p:cNvPr>
                <p:cNvPicPr/>
                <p:nvPr/>
              </p:nvPicPr>
              <p:blipFill>
                <a:blip r:embed="rId165"/>
                <a:stretch>
                  <a:fillRect/>
                </a:stretch>
              </p:blipFill>
              <p:spPr>
                <a:xfrm>
                  <a:off x="3842277" y="1740405"/>
                  <a:ext cx="2538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1" name="Freihand 90">
                  <a:extLst>
                    <a:ext uri="{FF2B5EF4-FFF2-40B4-BE49-F238E27FC236}">
                      <a16:creationId xmlns:a16="http://schemas.microsoft.com/office/drawing/2014/main" id="{26330852-1369-4ED8-8AE8-28F3B4E4CE8B}"/>
                    </a:ext>
                  </a:extLst>
                </p14:cNvPr>
                <p14:cNvContentPartPr/>
                <p14:nvPr/>
              </p14:nvContentPartPr>
              <p14:xfrm>
                <a:off x="4044597" y="1699005"/>
                <a:ext cx="16560" cy="9360"/>
              </p14:xfrm>
            </p:contentPart>
          </mc:Choice>
          <mc:Fallback>
            <p:pic>
              <p:nvPicPr>
                <p:cNvPr id="91" name="Freihand 90">
                  <a:extLst>
                    <a:ext uri="{FF2B5EF4-FFF2-40B4-BE49-F238E27FC236}">
                      <a16:creationId xmlns:a16="http://schemas.microsoft.com/office/drawing/2014/main" id="{26330852-1369-4ED8-8AE8-28F3B4E4CE8B}"/>
                    </a:ext>
                  </a:extLst>
                </p:cNvPr>
                <p:cNvPicPr/>
                <p:nvPr/>
              </p:nvPicPr>
              <p:blipFill>
                <a:blip r:embed="rId167"/>
                <a:stretch>
                  <a:fillRect/>
                </a:stretch>
              </p:blipFill>
              <p:spPr>
                <a:xfrm>
                  <a:off x="4040277" y="1694685"/>
                  <a:ext cx="25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2" name="Freihand 91">
                  <a:extLst>
                    <a:ext uri="{FF2B5EF4-FFF2-40B4-BE49-F238E27FC236}">
                      <a16:creationId xmlns:a16="http://schemas.microsoft.com/office/drawing/2014/main" id="{46E92714-11D5-43E0-814D-25E417FC7BF4}"/>
                    </a:ext>
                  </a:extLst>
                </p14:cNvPr>
                <p14:cNvContentPartPr/>
                <p14:nvPr/>
              </p14:nvContentPartPr>
              <p14:xfrm>
                <a:off x="4136037" y="1607565"/>
                <a:ext cx="174600" cy="148680"/>
              </p14:xfrm>
            </p:contentPart>
          </mc:Choice>
          <mc:Fallback>
            <p:pic>
              <p:nvPicPr>
                <p:cNvPr id="92" name="Freihand 91">
                  <a:extLst>
                    <a:ext uri="{FF2B5EF4-FFF2-40B4-BE49-F238E27FC236}">
                      <a16:creationId xmlns:a16="http://schemas.microsoft.com/office/drawing/2014/main" id="{46E92714-11D5-43E0-814D-25E417FC7BF4}"/>
                    </a:ext>
                  </a:extLst>
                </p:cNvPr>
                <p:cNvPicPr/>
                <p:nvPr/>
              </p:nvPicPr>
              <p:blipFill>
                <a:blip r:embed="rId169"/>
                <a:stretch>
                  <a:fillRect/>
                </a:stretch>
              </p:blipFill>
              <p:spPr>
                <a:xfrm>
                  <a:off x="4131717" y="1603245"/>
                  <a:ext cx="183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3" name="Freihand 92">
                  <a:extLst>
                    <a:ext uri="{FF2B5EF4-FFF2-40B4-BE49-F238E27FC236}">
                      <a16:creationId xmlns:a16="http://schemas.microsoft.com/office/drawing/2014/main" id="{6C6FD926-1F23-4C3E-82DC-0D57B732FF9E}"/>
                    </a:ext>
                  </a:extLst>
                </p14:cNvPr>
                <p14:cNvContentPartPr/>
                <p14:nvPr/>
              </p14:nvContentPartPr>
              <p14:xfrm>
                <a:off x="4267437" y="1541325"/>
                <a:ext cx="27000" cy="9360"/>
              </p14:xfrm>
            </p:contentPart>
          </mc:Choice>
          <mc:Fallback>
            <p:pic>
              <p:nvPicPr>
                <p:cNvPr id="93" name="Freihand 92">
                  <a:extLst>
                    <a:ext uri="{FF2B5EF4-FFF2-40B4-BE49-F238E27FC236}">
                      <a16:creationId xmlns:a16="http://schemas.microsoft.com/office/drawing/2014/main" id="{6C6FD926-1F23-4C3E-82DC-0D57B732FF9E}"/>
                    </a:ext>
                  </a:extLst>
                </p:cNvPr>
                <p:cNvPicPr/>
                <p:nvPr/>
              </p:nvPicPr>
              <p:blipFill>
                <a:blip r:embed="rId171"/>
                <a:stretch>
                  <a:fillRect/>
                </a:stretch>
              </p:blipFill>
              <p:spPr>
                <a:xfrm>
                  <a:off x="4263117" y="1537005"/>
                  <a:ext cx="35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4" name="Freihand 93">
                  <a:extLst>
                    <a:ext uri="{FF2B5EF4-FFF2-40B4-BE49-F238E27FC236}">
                      <a16:creationId xmlns:a16="http://schemas.microsoft.com/office/drawing/2014/main" id="{EA36BBE0-AA18-43DC-BC85-31199CAB68B7}"/>
                    </a:ext>
                  </a:extLst>
                </p14:cNvPr>
                <p14:cNvContentPartPr/>
                <p14:nvPr/>
              </p14:nvContentPartPr>
              <p14:xfrm>
                <a:off x="4314957" y="1492365"/>
                <a:ext cx="115200" cy="121320"/>
              </p14:xfrm>
            </p:contentPart>
          </mc:Choice>
          <mc:Fallback>
            <p:pic>
              <p:nvPicPr>
                <p:cNvPr id="94" name="Freihand 93">
                  <a:extLst>
                    <a:ext uri="{FF2B5EF4-FFF2-40B4-BE49-F238E27FC236}">
                      <a16:creationId xmlns:a16="http://schemas.microsoft.com/office/drawing/2014/main" id="{EA36BBE0-AA18-43DC-BC85-31199CAB68B7}"/>
                    </a:ext>
                  </a:extLst>
                </p:cNvPr>
                <p:cNvPicPr/>
                <p:nvPr/>
              </p:nvPicPr>
              <p:blipFill>
                <a:blip r:embed="rId173"/>
                <a:stretch>
                  <a:fillRect/>
                </a:stretch>
              </p:blipFill>
              <p:spPr>
                <a:xfrm>
                  <a:off x="4310637" y="1488045"/>
                  <a:ext cx="123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5" name="Freihand 94">
                  <a:extLst>
                    <a:ext uri="{FF2B5EF4-FFF2-40B4-BE49-F238E27FC236}">
                      <a16:creationId xmlns:a16="http://schemas.microsoft.com/office/drawing/2014/main" id="{7B339CD6-76B8-413E-AC03-26B5C81D01AC}"/>
                    </a:ext>
                  </a:extLst>
                </p14:cNvPr>
                <p14:cNvContentPartPr/>
                <p14:nvPr/>
              </p14:nvContentPartPr>
              <p14:xfrm>
                <a:off x="4362477" y="1443045"/>
                <a:ext cx="55080" cy="52560"/>
              </p14:xfrm>
            </p:contentPart>
          </mc:Choice>
          <mc:Fallback>
            <p:pic>
              <p:nvPicPr>
                <p:cNvPr id="95" name="Freihand 94">
                  <a:extLst>
                    <a:ext uri="{FF2B5EF4-FFF2-40B4-BE49-F238E27FC236}">
                      <a16:creationId xmlns:a16="http://schemas.microsoft.com/office/drawing/2014/main" id="{7B339CD6-76B8-413E-AC03-26B5C81D01AC}"/>
                    </a:ext>
                  </a:extLst>
                </p:cNvPr>
                <p:cNvPicPr/>
                <p:nvPr/>
              </p:nvPicPr>
              <p:blipFill>
                <a:blip r:embed="rId175"/>
                <a:stretch>
                  <a:fillRect/>
                </a:stretch>
              </p:blipFill>
              <p:spPr>
                <a:xfrm>
                  <a:off x="4358157" y="1438725"/>
                  <a:ext cx="637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6" name="Freihand 95">
                  <a:extLst>
                    <a:ext uri="{FF2B5EF4-FFF2-40B4-BE49-F238E27FC236}">
                      <a16:creationId xmlns:a16="http://schemas.microsoft.com/office/drawing/2014/main" id="{ABD8A786-B426-4AB6-BFBD-EC1C722A322C}"/>
                    </a:ext>
                  </a:extLst>
                </p14:cNvPr>
                <p14:cNvContentPartPr/>
                <p14:nvPr/>
              </p14:nvContentPartPr>
              <p14:xfrm>
                <a:off x="4450677" y="1301565"/>
                <a:ext cx="242640" cy="242640"/>
              </p14:xfrm>
            </p:contentPart>
          </mc:Choice>
          <mc:Fallback>
            <p:pic>
              <p:nvPicPr>
                <p:cNvPr id="96" name="Freihand 95">
                  <a:extLst>
                    <a:ext uri="{FF2B5EF4-FFF2-40B4-BE49-F238E27FC236}">
                      <a16:creationId xmlns:a16="http://schemas.microsoft.com/office/drawing/2014/main" id="{ABD8A786-B426-4AB6-BFBD-EC1C722A322C}"/>
                    </a:ext>
                  </a:extLst>
                </p:cNvPr>
                <p:cNvPicPr/>
                <p:nvPr/>
              </p:nvPicPr>
              <p:blipFill>
                <a:blip r:embed="rId177"/>
                <a:stretch>
                  <a:fillRect/>
                </a:stretch>
              </p:blipFill>
              <p:spPr>
                <a:xfrm>
                  <a:off x="4446357" y="1297245"/>
                  <a:ext cx="2512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7" name="Freihand 96">
                  <a:extLst>
                    <a:ext uri="{FF2B5EF4-FFF2-40B4-BE49-F238E27FC236}">
                      <a16:creationId xmlns:a16="http://schemas.microsoft.com/office/drawing/2014/main" id="{C5E39D05-9147-4943-8D16-1302D7D89244}"/>
                    </a:ext>
                  </a:extLst>
                </p14:cNvPr>
                <p14:cNvContentPartPr/>
                <p14:nvPr/>
              </p14:nvContentPartPr>
              <p14:xfrm>
                <a:off x="3497757" y="2452125"/>
                <a:ext cx="79560" cy="119880"/>
              </p14:xfrm>
            </p:contentPart>
          </mc:Choice>
          <mc:Fallback>
            <p:pic>
              <p:nvPicPr>
                <p:cNvPr id="97" name="Freihand 96">
                  <a:extLst>
                    <a:ext uri="{FF2B5EF4-FFF2-40B4-BE49-F238E27FC236}">
                      <a16:creationId xmlns:a16="http://schemas.microsoft.com/office/drawing/2014/main" id="{C5E39D05-9147-4943-8D16-1302D7D89244}"/>
                    </a:ext>
                  </a:extLst>
                </p:cNvPr>
                <p:cNvPicPr/>
                <p:nvPr/>
              </p:nvPicPr>
              <p:blipFill>
                <a:blip r:embed="rId179"/>
                <a:stretch>
                  <a:fillRect/>
                </a:stretch>
              </p:blipFill>
              <p:spPr>
                <a:xfrm>
                  <a:off x="3493437" y="2447805"/>
                  <a:ext cx="88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8" name="Freihand 97">
                  <a:extLst>
                    <a:ext uri="{FF2B5EF4-FFF2-40B4-BE49-F238E27FC236}">
                      <a16:creationId xmlns:a16="http://schemas.microsoft.com/office/drawing/2014/main" id="{1A80F828-5C8F-4DD3-98EC-FDBC1F5048B6}"/>
                    </a:ext>
                  </a:extLst>
                </p14:cNvPr>
                <p14:cNvContentPartPr/>
                <p14:nvPr/>
              </p14:nvContentPartPr>
              <p14:xfrm>
                <a:off x="3563277" y="2347005"/>
                <a:ext cx="168840" cy="173520"/>
              </p14:xfrm>
            </p:contentPart>
          </mc:Choice>
          <mc:Fallback>
            <p:pic>
              <p:nvPicPr>
                <p:cNvPr id="98" name="Freihand 97">
                  <a:extLst>
                    <a:ext uri="{FF2B5EF4-FFF2-40B4-BE49-F238E27FC236}">
                      <a16:creationId xmlns:a16="http://schemas.microsoft.com/office/drawing/2014/main" id="{1A80F828-5C8F-4DD3-98EC-FDBC1F5048B6}"/>
                    </a:ext>
                  </a:extLst>
                </p:cNvPr>
                <p:cNvPicPr/>
                <p:nvPr/>
              </p:nvPicPr>
              <p:blipFill>
                <a:blip r:embed="rId181"/>
                <a:stretch>
                  <a:fillRect/>
                </a:stretch>
              </p:blipFill>
              <p:spPr>
                <a:xfrm>
                  <a:off x="3558957" y="2342685"/>
                  <a:ext cx="177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9" name="Freihand 98">
                  <a:extLst>
                    <a:ext uri="{FF2B5EF4-FFF2-40B4-BE49-F238E27FC236}">
                      <a16:creationId xmlns:a16="http://schemas.microsoft.com/office/drawing/2014/main" id="{29E57AD3-DBA6-4A7A-863C-3393E85967EF}"/>
                    </a:ext>
                  </a:extLst>
                </p14:cNvPr>
                <p14:cNvContentPartPr/>
                <p14:nvPr/>
              </p14:nvContentPartPr>
              <p14:xfrm>
                <a:off x="3631677" y="2289045"/>
                <a:ext cx="71280" cy="11160"/>
              </p14:xfrm>
            </p:contentPart>
          </mc:Choice>
          <mc:Fallback>
            <p:pic>
              <p:nvPicPr>
                <p:cNvPr id="99" name="Freihand 98">
                  <a:extLst>
                    <a:ext uri="{FF2B5EF4-FFF2-40B4-BE49-F238E27FC236}">
                      <a16:creationId xmlns:a16="http://schemas.microsoft.com/office/drawing/2014/main" id="{29E57AD3-DBA6-4A7A-863C-3393E85967EF}"/>
                    </a:ext>
                  </a:extLst>
                </p:cNvPr>
                <p:cNvPicPr/>
                <p:nvPr/>
              </p:nvPicPr>
              <p:blipFill>
                <a:blip r:embed="rId183"/>
                <a:stretch>
                  <a:fillRect/>
                </a:stretch>
              </p:blipFill>
              <p:spPr>
                <a:xfrm>
                  <a:off x="3627357" y="2284725"/>
                  <a:ext cx="79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0" name="Freihand 99">
                  <a:extLst>
                    <a:ext uri="{FF2B5EF4-FFF2-40B4-BE49-F238E27FC236}">
                      <a16:creationId xmlns:a16="http://schemas.microsoft.com/office/drawing/2014/main" id="{079CCB9F-9751-4B53-8610-866A4B07BCCE}"/>
                    </a:ext>
                  </a:extLst>
                </p14:cNvPr>
                <p14:cNvContentPartPr/>
                <p14:nvPr/>
              </p14:nvContentPartPr>
              <p14:xfrm>
                <a:off x="3713757" y="2296965"/>
                <a:ext cx="102960" cy="84600"/>
              </p14:xfrm>
            </p:contentPart>
          </mc:Choice>
          <mc:Fallback>
            <p:pic>
              <p:nvPicPr>
                <p:cNvPr id="100" name="Freihand 99">
                  <a:extLst>
                    <a:ext uri="{FF2B5EF4-FFF2-40B4-BE49-F238E27FC236}">
                      <a16:creationId xmlns:a16="http://schemas.microsoft.com/office/drawing/2014/main" id="{079CCB9F-9751-4B53-8610-866A4B07BCCE}"/>
                    </a:ext>
                  </a:extLst>
                </p:cNvPr>
                <p:cNvPicPr/>
                <p:nvPr/>
              </p:nvPicPr>
              <p:blipFill>
                <a:blip r:embed="rId185"/>
                <a:stretch>
                  <a:fillRect/>
                </a:stretch>
              </p:blipFill>
              <p:spPr>
                <a:xfrm>
                  <a:off x="3709437" y="2292645"/>
                  <a:ext cx="111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1" name="Freihand 100">
                  <a:extLst>
                    <a:ext uri="{FF2B5EF4-FFF2-40B4-BE49-F238E27FC236}">
                      <a16:creationId xmlns:a16="http://schemas.microsoft.com/office/drawing/2014/main" id="{C1060C87-9BE5-4ABD-89D4-5F9F6AC487BE}"/>
                    </a:ext>
                  </a:extLst>
                </p14:cNvPr>
                <p14:cNvContentPartPr/>
                <p14:nvPr/>
              </p14:nvContentPartPr>
              <p14:xfrm>
                <a:off x="3797637" y="2178165"/>
                <a:ext cx="66600" cy="121320"/>
              </p14:xfrm>
            </p:contentPart>
          </mc:Choice>
          <mc:Fallback>
            <p:pic>
              <p:nvPicPr>
                <p:cNvPr id="101" name="Freihand 100">
                  <a:extLst>
                    <a:ext uri="{FF2B5EF4-FFF2-40B4-BE49-F238E27FC236}">
                      <a16:creationId xmlns:a16="http://schemas.microsoft.com/office/drawing/2014/main" id="{C1060C87-9BE5-4ABD-89D4-5F9F6AC487BE}"/>
                    </a:ext>
                  </a:extLst>
                </p:cNvPr>
                <p:cNvPicPr/>
                <p:nvPr/>
              </p:nvPicPr>
              <p:blipFill>
                <a:blip r:embed="rId187"/>
                <a:stretch>
                  <a:fillRect/>
                </a:stretch>
              </p:blipFill>
              <p:spPr>
                <a:xfrm>
                  <a:off x="3793317" y="2173845"/>
                  <a:ext cx="75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2" name="Freihand 101">
                  <a:extLst>
                    <a:ext uri="{FF2B5EF4-FFF2-40B4-BE49-F238E27FC236}">
                      <a16:creationId xmlns:a16="http://schemas.microsoft.com/office/drawing/2014/main" id="{067821E3-07B8-4457-AFAC-686830798DB0}"/>
                    </a:ext>
                  </a:extLst>
                </p14:cNvPr>
                <p14:cNvContentPartPr/>
                <p14:nvPr/>
              </p14:nvContentPartPr>
              <p14:xfrm>
                <a:off x="3872877" y="2169165"/>
                <a:ext cx="80640" cy="96480"/>
              </p14:xfrm>
            </p:contentPart>
          </mc:Choice>
          <mc:Fallback>
            <p:pic>
              <p:nvPicPr>
                <p:cNvPr id="102" name="Freihand 101">
                  <a:extLst>
                    <a:ext uri="{FF2B5EF4-FFF2-40B4-BE49-F238E27FC236}">
                      <a16:creationId xmlns:a16="http://schemas.microsoft.com/office/drawing/2014/main" id="{067821E3-07B8-4457-AFAC-686830798DB0}"/>
                    </a:ext>
                  </a:extLst>
                </p:cNvPr>
                <p:cNvPicPr/>
                <p:nvPr/>
              </p:nvPicPr>
              <p:blipFill>
                <a:blip r:embed="rId189"/>
                <a:stretch>
                  <a:fillRect/>
                </a:stretch>
              </p:blipFill>
              <p:spPr>
                <a:xfrm>
                  <a:off x="3868557" y="2164845"/>
                  <a:ext cx="89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3" name="Freihand 102">
                  <a:extLst>
                    <a:ext uri="{FF2B5EF4-FFF2-40B4-BE49-F238E27FC236}">
                      <a16:creationId xmlns:a16="http://schemas.microsoft.com/office/drawing/2014/main" id="{982DAD56-D628-45CA-A54F-2EC630CD9700}"/>
                    </a:ext>
                  </a:extLst>
                </p14:cNvPr>
                <p14:cNvContentPartPr/>
                <p14:nvPr/>
              </p14:nvContentPartPr>
              <p14:xfrm>
                <a:off x="4075917" y="1987365"/>
                <a:ext cx="65160" cy="97560"/>
              </p14:xfrm>
            </p:contentPart>
          </mc:Choice>
          <mc:Fallback>
            <p:pic>
              <p:nvPicPr>
                <p:cNvPr id="103" name="Freihand 102">
                  <a:extLst>
                    <a:ext uri="{FF2B5EF4-FFF2-40B4-BE49-F238E27FC236}">
                      <a16:creationId xmlns:a16="http://schemas.microsoft.com/office/drawing/2014/main" id="{982DAD56-D628-45CA-A54F-2EC630CD9700}"/>
                    </a:ext>
                  </a:extLst>
                </p:cNvPr>
                <p:cNvPicPr/>
                <p:nvPr/>
              </p:nvPicPr>
              <p:blipFill>
                <a:blip r:embed="rId191"/>
                <a:stretch>
                  <a:fillRect/>
                </a:stretch>
              </p:blipFill>
              <p:spPr>
                <a:xfrm>
                  <a:off x="4071597" y="1983045"/>
                  <a:ext cx="73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4" name="Freihand 103">
                  <a:extLst>
                    <a:ext uri="{FF2B5EF4-FFF2-40B4-BE49-F238E27FC236}">
                      <a16:creationId xmlns:a16="http://schemas.microsoft.com/office/drawing/2014/main" id="{E928CDB2-BF9B-4865-9C55-29FA422FF200}"/>
                    </a:ext>
                  </a:extLst>
                </p14:cNvPr>
                <p14:cNvContentPartPr/>
                <p14:nvPr/>
              </p14:nvContentPartPr>
              <p14:xfrm>
                <a:off x="4071597" y="1915005"/>
                <a:ext cx="114120" cy="66240"/>
              </p14:xfrm>
            </p:contentPart>
          </mc:Choice>
          <mc:Fallback>
            <p:pic>
              <p:nvPicPr>
                <p:cNvPr id="104" name="Freihand 103">
                  <a:extLst>
                    <a:ext uri="{FF2B5EF4-FFF2-40B4-BE49-F238E27FC236}">
                      <a16:creationId xmlns:a16="http://schemas.microsoft.com/office/drawing/2014/main" id="{E928CDB2-BF9B-4865-9C55-29FA422FF200}"/>
                    </a:ext>
                  </a:extLst>
                </p:cNvPr>
                <p:cNvPicPr/>
                <p:nvPr/>
              </p:nvPicPr>
              <p:blipFill>
                <a:blip r:embed="rId193"/>
                <a:stretch>
                  <a:fillRect/>
                </a:stretch>
              </p:blipFill>
              <p:spPr>
                <a:xfrm>
                  <a:off x="4067277" y="1910685"/>
                  <a:ext cx="122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5" name="Freihand 104">
                  <a:extLst>
                    <a:ext uri="{FF2B5EF4-FFF2-40B4-BE49-F238E27FC236}">
                      <a16:creationId xmlns:a16="http://schemas.microsoft.com/office/drawing/2014/main" id="{6A1E5999-B26E-437A-8720-122F978BB0F1}"/>
                    </a:ext>
                  </a:extLst>
                </p14:cNvPr>
                <p14:cNvContentPartPr/>
                <p14:nvPr/>
              </p14:nvContentPartPr>
              <p14:xfrm>
                <a:off x="4109397" y="1952445"/>
                <a:ext cx="127440" cy="152640"/>
              </p14:xfrm>
            </p:contentPart>
          </mc:Choice>
          <mc:Fallback>
            <p:pic>
              <p:nvPicPr>
                <p:cNvPr id="105" name="Freihand 104">
                  <a:extLst>
                    <a:ext uri="{FF2B5EF4-FFF2-40B4-BE49-F238E27FC236}">
                      <a16:creationId xmlns:a16="http://schemas.microsoft.com/office/drawing/2014/main" id="{6A1E5999-B26E-437A-8720-122F978BB0F1}"/>
                    </a:ext>
                  </a:extLst>
                </p:cNvPr>
                <p:cNvPicPr/>
                <p:nvPr/>
              </p:nvPicPr>
              <p:blipFill>
                <a:blip r:embed="rId195"/>
                <a:stretch>
                  <a:fillRect/>
                </a:stretch>
              </p:blipFill>
              <p:spPr>
                <a:xfrm>
                  <a:off x="4105077" y="1948125"/>
                  <a:ext cx="136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6" name="Freihand 105">
                  <a:extLst>
                    <a:ext uri="{FF2B5EF4-FFF2-40B4-BE49-F238E27FC236}">
                      <a16:creationId xmlns:a16="http://schemas.microsoft.com/office/drawing/2014/main" id="{08EC355F-B440-4929-98CA-93CAE596EEC6}"/>
                    </a:ext>
                  </a:extLst>
                </p14:cNvPr>
                <p14:cNvContentPartPr/>
                <p14:nvPr/>
              </p14:nvContentPartPr>
              <p14:xfrm>
                <a:off x="4237557" y="1743285"/>
                <a:ext cx="199800" cy="243360"/>
              </p14:xfrm>
            </p:contentPart>
          </mc:Choice>
          <mc:Fallback>
            <p:pic>
              <p:nvPicPr>
                <p:cNvPr id="106" name="Freihand 105">
                  <a:extLst>
                    <a:ext uri="{FF2B5EF4-FFF2-40B4-BE49-F238E27FC236}">
                      <a16:creationId xmlns:a16="http://schemas.microsoft.com/office/drawing/2014/main" id="{08EC355F-B440-4929-98CA-93CAE596EEC6}"/>
                    </a:ext>
                  </a:extLst>
                </p:cNvPr>
                <p:cNvPicPr/>
                <p:nvPr/>
              </p:nvPicPr>
              <p:blipFill>
                <a:blip r:embed="rId197"/>
                <a:stretch>
                  <a:fillRect/>
                </a:stretch>
              </p:blipFill>
              <p:spPr>
                <a:xfrm>
                  <a:off x="4233237" y="1738965"/>
                  <a:ext cx="2084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7" name="Freihand 106">
                  <a:extLst>
                    <a:ext uri="{FF2B5EF4-FFF2-40B4-BE49-F238E27FC236}">
                      <a16:creationId xmlns:a16="http://schemas.microsoft.com/office/drawing/2014/main" id="{65A2ACA1-09EC-464C-9031-ADF66A31F444}"/>
                    </a:ext>
                  </a:extLst>
                </p14:cNvPr>
                <p14:cNvContentPartPr/>
                <p14:nvPr/>
              </p14:nvContentPartPr>
              <p14:xfrm>
                <a:off x="4420797" y="1663725"/>
                <a:ext cx="178200" cy="145800"/>
              </p14:xfrm>
            </p:contentPart>
          </mc:Choice>
          <mc:Fallback>
            <p:pic>
              <p:nvPicPr>
                <p:cNvPr id="107" name="Freihand 106">
                  <a:extLst>
                    <a:ext uri="{FF2B5EF4-FFF2-40B4-BE49-F238E27FC236}">
                      <a16:creationId xmlns:a16="http://schemas.microsoft.com/office/drawing/2014/main" id="{65A2ACA1-09EC-464C-9031-ADF66A31F444}"/>
                    </a:ext>
                  </a:extLst>
                </p:cNvPr>
                <p:cNvPicPr/>
                <p:nvPr/>
              </p:nvPicPr>
              <p:blipFill>
                <a:blip r:embed="rId199"/>
                <a:stretch>
                  <a:fillRect/>
                </a:stretch>
              </p:blipFill>
              <p:spPr>
                <a:xfrm>
                  <a:off x="4416477" y="1659405"/>
                  <a:ext cx="186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8" name="Freihand 107">
                  <a:extLst>
                    <a:ext uri="{FF2B5EF4-FFF2-40B4-BE49-F238E27FC236}">
                      <a16:creationId xmlns:a16="http://schemas.microsoft.com/office/drawing/2014/main" id="{AFE4F689-D831-4A49-BD1C-D582130FB59F}"/>
                    </a:ext>
                  </a:extLst>
                </p14:cNvPr>
                <p14:cNvContentPartPr/>
                <p14:nvPr/>
              </p14:nvContentPartPr>
              <p14:xfrm>
                <a:off x="4646517" y="1591725"/>
                <a:ext cx="140040" cy="86760"/>
              </p14:xfrm>
            </p:contentPart>
          </mc:Choice>
          <mc:Fallback>
            <p:pic>
              <p:nvPicPr>
                <p:cNvPr id="108" name="Freihand 107">
                  <a:extLst>
                    <a:ext uri="{FF2B5EF4-FFF2-40B4-BE49-F238E27FC236}">
                      <a16:creationId xmlns:a16="http://schemas.microsoft.com/office/drawing/2014/main" id="{AFE4F689-D831-4A49-BD1C-D582130FB59F}"/>
                    </a:ext>
                  </a:extLst>
                </p:cNvPr>
                <p:cNvPicPr/>
                <p:nvPr/>
              </p:nvPicPr>
              <p:blipFill>
                <a:blip r:embed="rId201"/>
                <a:stretch>
                  <a:fillRect/>
                </a:stretch>
              </p:blipFill>
              <p:spPr>
                <a:xfrm>
                  <a:off x="4642197" y="1587405"/>
                  <a:ext cx="148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0" name="Freihand 109">
                  <a:extLst>
                    <a:ext uri="{FF2B5EF4-FFF2-40B4-BE49-F238E27FC236}">
                      <a16:creationId xmlns:a16="http://schemas.microsoft.com/office/drawing/2014/main" id="{B3CFC2F4-C6B7-4C3B-BAC6-F33A617ECAE8}"/>
                    </a:ext>
                  </a:extLst>
                </p14:cNvPr>
                <p14:cNvContentPartPr/>
                <p14:nvPr/>
              </p14:nvContentPartPr>
              <p14:xfrm>
                <a:off x="4887357" y="1505685"/>
                <a:ext cx="69840" cy="112320"/>
              </p14:xfrm>
            </p:contentPart>
          </mc:Choice>
          <mc:Fallback>
            <p:pic>
              <p:nvPicPr>
                <p:cNvPr id="110" name="Freihand 109">
                  <a:extLst>
                    <a:ext uri="{FF2B5EF4-FFF2-40B4-BE49-F238E27FC236}">
                      <a16:creationId xmlns:a16="http://schemas.microsoft.com/office/drawing/2014/main" id="{B3CFC2F4-C6B7-4C3B-BAC6-F33A617ECAE8}"/>
                    </a:ext>
                  </a:extLst>
                </p:cNvPr>
                <p:cNvPicPr/>
                <p:nvPr/>
              </p:nvPicPr>
              <p:blipFill>
                <a:blip r:embed="rId203"/>
                <a:stretch>
                  <a:fillRect/>
                </a:stretch>
              </p:blipFill>
              <p:spPr>
                <a:xfrm>
                  <a:off x="4883037" y="1501365"/>
                  <a:ext cx="78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1" name="Freihand 110">
                  <a:extLst>
                    <a:ext uri="{FF2B5EF4-FFF2-40B4-BE49-F238E27FC236}">
                      <a16:creationId xmlns:a16="http://schemas.microsoft.com/office/drawing/2014/main" id="{2B9DB008-12F1-4916-8650-C6A58C799BFA}"/>
                    </a:ext>
                  </a:extLst>
                </p14:cNvPr>
                <p14:cNvContentPartPr/>
                <p14:nvPr/>
              </p14:nvContentPartPr>
              <p14:xfrm>
                <a:off x="4989957" y="1472925"/>
                <a:ext cx="222840" cy="94320"/>
              </p14:xfrm>
            </p:contentPart>
          </mc:Choice>
          <mc:Fallback>
            <p:pic>
              <p:nvPicPr>
                <p:cNvPr id="111" name="Freihand 110">
                  <a:extLst>
                    <a:ext uri="{FF2B5EF4-FFF2-40B4-BE49-F238E27FC236}">
                      <a16:creationId xmlns:a16="http://schemas.microsoft.com/office/drawing/2014/main" id="{2B9DB008-12F1-4916-8650-C6A58C799BFA}"/>
                    </a:ext>
                  </a:extLst>
                </p:cNvPr>
                <p:cNvPicPr/>
                <p:nvPr/>
              </p:nvPicPr>
              <p:blipFill>
                <a:blip r:embed="rId205"/>
                <a:stretch>
                  <a:fillRect/>
                </a:stretch>
              </p:blipFill>
              <p:spPr>
                <a:xfrm>
                  <a:off x="4985637" y="1468605"/>
                  <a:ext cx="231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2" name="Freihand 111">
                  <a:extLst>
                    <a:ext uri="{FF2B5EF4-FFF2-40B4-BE49-F238E27FC236}">
                      <a16:creationId xmlns:a16="http://schemas.microsoft.com/office/drawing/2014/main" id="{CE4CC228-8B33-4088-829A-5A9CB515FCBD}"/>
                    </a:ext>
                  </a:extLst>
                </p14:cNvPr>
                <p14:cNvContentPartPr/>
                <p14:nvPr/>
              </p14:nvContentPartPr>
              <p14:xfrm>
                <a:off x="5197677" y="1368885"/>
                <a:ext cx="185760" cy="133200"/>
              </p14:xfrm>
            </p:contentPart>
          </mc:Choice>
          <mc:Fallback>
            <p:pic>
              <p:nvPicPr>
                <p:cNvPr id="112" name="Freihand 111">
                  <a:extLst>
                    <a:ext uri="{FF2B5EF4-FFF2-40B4-BE49-F238E27FC236}">
                      <a16:creationId xmlns:a16="http://schemas.microsoft.com/office/drawing/2014/main" id="{CE4CC228-8B33-4088-829A-5A9CB515FCBD}"/>
                    </a:ext>
                  </a:extLst>
                </p:cNvPr>
                <p:cNvPicPr/>
                <p:nvPr/>
              </p:nvPicPr>
              <p:blipFill>
                <a:blip r:embed="rId207"/>
                <a:stretch>
                  <a:fillRect/>
                </a:stretch>
              </p:blipFill>
              <p:spPr>
                <a:xfrm>
                  <a:off x="5193357" y="1364565"/>
                  <a:ext cx="1944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3" name="Freihand 112">
                  <a:extLst>
                    <a:ext uri="{FF2B5EF4-FFF2-40B4-BE49-F238E27FC236}">
                      <a16:creationId xmlns:a16="http://schemas.microsoft.com/office/drawing/2014/main" id="{084434F6-B0D8-48A9-95CD-736FC2637C7E}"/>
                    </a:ext>
                  </a:extLst>
                </p14:cNvPr>
                <p14:cNvContentPartPr/>
                <p14:nvPr/>
              </p14:nvContentPartPr>
              <p14:xfrm>
                <a:off x="5317917" y="1365645"/>
                <a:ext cx="28080" cy="5400"/>
              </p14:xfrm>
            </p:contentPart>
          </mc:Choice>
          <mc:Fallback>
            <p:pic>
              <p:nvPicPr>
                <p:cNvPr id="113" name="Freihand 112">
                  <a:extLst>
                    <a:ext uri="{FF2B5EF4-FFF2-40B4-BE49-F238E27FC236}">
                      <a16:creationId xmlns:a16="http://schemas.microsoft.com/office/drawing/2014/main" id="{084434F6-B0D8-48A9-95CD-736FC2637C7E}"/>
                    </a:ext>
                  </a:extLst>
                </p:cNvPr>
                <p:cNvPicPr/>
                <p:nvPr/>
              </p:nvPicPr>
              <p:blipFill>
                <a:blip r:embed="rId171"/>
                <a:stretch>
                  <a:fillRect/>
                </a:stretch>
              </p:blipFill>
              <p:spPr>
                <a:xfrm>
                  <a:off x="5313597" y="1361325"/>
                  <a:ext cx="367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4" name="Freihand 113">
                  <a:extLst>
                    <a:ext uri="{FF2B5EF4-FFF2-40B4-BE49-F238E27FC236}">
                      <a16:creationId xmlns:a16="http://schemas.microsoft.com/office/drawing/2014/main" id="{3CE5C3FA-2342-4133-A2A0-D7ABC277CD20}"/>
                    </a:ext>
                  </a:extLst>
                </p14:cNvPr>
                <p14:cNvContentPartPr/>
                <p14:nvPr/>
              </p14:nvContentPartPr>
              <p14:xfrm>
                <a:off x="5408277" y="1393005"/>
                <a:ext cx="55800" cy="90360"/>
              </p14:xfrm>
            </p:contentPart>
          </mc:Choice>
          <mc:Fallback>
            <p:pic>
              <p:nvPicPr>
                <p:cNvPr id="114" name="Freihand 113">
                  <a:extLst>
                    <a:ext uri="{FF2B5EF4-FFF2-40B4-BE49-F238E27FC236}">
                      <a16:creationId xmlns:a16="http://schemas.microsoft.com/office/drawing/2014/main" id="{3CE5C3FA-2342-4133-A2A0-D7ABC277CD20}"/>
                    </a:ext>
                  </a:extLst>
                </p:cNvPr>
                <p:cNvPicPr/>
                <p:nvPr/>
              </p:nvPicPr>
              <p:blipFill>
                <a:blip r:embed="rId210"/>
                <a:stretch>
                  <a:fillRect/>
                </a:stretch>
              </p:blipFill>
              <p:spPr>
                <a:xfrm>
                  <a:off x="5403957" y="1388685"/>
                  <a:ext cx="64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5" name="Freihand 114">
                  <a:extLst>
                    <a:ext uri="{FF2B5EF4-FFF2-40B4-BE49-F238E27FC236}">
                      <a16:creationId xmlns:a16="http://schemas.microsoft.com/office/drawing/2014/main" id="{225598A3-A039-486D-95B7-B2E6ADB68CCC}"/>
                    </a:ext>
                  </a:extLst>
                </p14:cNvPr>
                <p14:cNvContentPartPr/>
                <p14:nvPr/>
              </p14:nvContentPartPr>
              <p14:xfrm>
                <a:off x="5561637" y="1288245"/>
                <a:ext cx="129960" cy="159840"/>
              </p14:xfrm>
            </p:contentPart>
          </mc:Choice>
          <mc:Fallback>
            <p:pic>
              <p:nvPicPr>
                <p:cNvPr id="115" name="Freihand 114">
                  <a:extLst>
                    <a:ext uri="{FF2B5EF4-FFF2-40B4-BE49-F238E27FC236}">
                      <a16:creationId xmlns:a16="http://schemas.microsoft.com/office/drawing/2014/main" id="{225598A3-A039-486D-95B7-B2E6ADB68CCC}"/>
                    </a:ext>
                  </a:extLst>
                </p:cNvPr>
                <p:cNvPicPr/>
                <p:nvPr/>
              </p:nvPicPr>
              <p:blipFill>
                <a:blip r:embed="rId212"/>
                <a:stretch>
                  <a:fillRect/>
                </a:stretch>
              </p:blipFill>
              <p:spPr>
                <a:xfrm>
                  <a:off x="5557317" y="1283925"/>
                  <a:ext cx="138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6" name="Freihand 115">
                  <a:extLst>
                    <a:ext uri="{FF2B5EF4-FFF2-40B4-BE49-F238E27FC236}">
                      <a16:creationId xmlns:a16="http://schemas.microsoft.com/office/drawing/2014/main" id="{86B407EB-57BD-4E24-B765-A19160E40726}"/>
                    </a:ext>
                  </a:extLst>
                </p14:cNvPr>
                <p14:cNvContentPartPr/>
                <p14:nvPr/>
              </p14:nvContentPartPr>
              <p14:xfrm>
                <a:off x="5696637" y="1343325"/>
                <a:ext cx="135720" cy="72360"/>
              </p14:xfrm>
            </p:contentPart>
          </mc:Choice>
          <mc:Fallback>
            <p:pic>
              <p:nvPicPr>
                <p:cNvPr id="116" name="Freihand 115">
                  <a:extLst>
                    <a:ext uri="{FF2B5EF4-FFF2-40B4-BE49-F238E27FC236}">
                      <a16:creationId xmlns:a16="http://schemas.microsoft.com/office/drawing/2014/main" id="{86B407EB-57BD-4E24-B765-A19160E40726}"/>
                    </a:ext>
                  </a:extLst>
                </p:cNvPr>
                <p:cNvPicPr/>
                <p:nvPr/>
              </p:nvPicPr>
              <p:blipFill>
                <a:blip r:embed="rId214"/>
                <a:stretch>
                  <a:fillRect/>
                </a:stretch>
              </p:blipFill>
              <p:spPr>
                <a:xfrm>
                  <a:off x="5692317" y="1339005"/>
                  <a:ext cx="144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7" name="Freihand 116">
                  <a:extLst>
                    <a:ext uri="{FF2B5EF4-FFF2-40B4-BE49-F238E27FC236}">
                      <a16:creationId xmlns:a16="http://schemas.microsoft.com/office/drawing/2014/main" id="{1E19BA37-2E75-46F8-867E-2BD2D4C33505}"/>
                    </a:ext>
                  </a:extLst>
                </p14:cNvPr>
                <p14:cNvContentPartPr/>
                <p14:nvPr/>
              </p14:nvContentPartPr>
              <p14:xfrm>
                <a:off x="5840277" y="1211205"/>
                <a:ext cx="168840" cy="180720"/>
              </p14:xfrm>
            </p:contentPart>
          </mc:Choice>
          <mc:Fallback>
            <p:pic>
              <p:nvPicPr>
                <p:cNvPr id="117" name="Freihand 116">
                  <a:extLst>
                    <a:ext uri="{FF2B5EF4-FFF2-40B4-BE49-F238E27FC236}">
                      <a16:creationId xmlns:a16="http://schemas.microsoft.com/office/drawing/2014/main" id="{1E19BA37-2E75-46F8-867E-2BD2D4C33505}"/>
                    </a:ext>
                  </a:extLst>
                </p:cNvPr>
                <p:cNvPicPr/>
                <p:nvPr/>
              </p:nvPicPr>
              <p:blipFill>
                <a:blip r:embed="rId216"/>
                <a:stretch>
                  <a:fillRect/>
                </a:stretch>
              </p:blipFill>
              <p:spPr>
                <a:xfrm>
                  <a:off x="5835957" y="1206885"/>
                  <a:ext cx="1774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8" name="Freihand 117">
                  <a:extLst>
                    <a:ext uri="{FF2B5EF4-FFF2-40B4-BE49-F238E27FC236}">
                      <a16:creationId xmlns:a16="http://schemas.microsoft.com/office/drawing/2014/main" id="{313DBB48-3B77-4715-87C8-698389C3149E}"/>
                    </a:ext>
                  </a:extLst>
                </p14:cNvPr>
                <p14:cNvContentPartPr/>
                <p14:nvPr/>
              </p14:nvContentPartPr>
              <p14:xfrm>
                <a:off x="5360037" y="1689645"/>
                <a:ext cx="209520" cy="118800"/>
              </p14:xfrm>
            </p:contentPart>
          </mc:Choice>
          <mc:Fallback>
            <p:pic>
              <p:nvPicPr>
                <p:cNvPr id="118" name="Freihand 117">
                  <a:extLst>
                    <a:ext uri="{FF2B5EF4-FFF2-40B4-BE49-F238E27FC236}">
                      <a16:creationId xmlns:a16="http://schemas.microsoft.com/office/drawing/2014/main" id="{313DBB48-3B77-4715-87C8-698389C3149E}"/>
                    </a:ext>
                  </a:extLst>
                </p:cNvPr>
                <p:cNvPicPr/>
                <p:nvPr/>
              </p:nvPicPr>
              <p:blipFill>
                <a:blip r:embed="rId218"/>
                <a:stretch>
                  <a:fillRect/>
                </a:stretch>
              </p:blipFill>
              <p:spPr>
                <a:xfrm>
                  <a:off x="5355717" y="1685325"/>
                  <a:ext cx="218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9" name="Freihand 118">
                  <a:extLst>
                    <a:ext uri="{FF2B5EF4-FFF2-40B4-BE49-F238E27FC236}">
                      <a16:creationId xmlns:a16="http://schemas.microsoft.com/office/drawing/2014/main" id="{903EBEB0-4D78-4354-BEAA-81EEAE31BF55}"/>
                    </a:ext>
                  </a:extLst>
                </p14:cNvPr>
                <p14:cNvContentPartPr/>
                <p14:nvPr/>
              </p14:nvContentPartPr>
              <p14:xfrm>
                <a:off x="5575317" y="1623765"/>
                <a:ext cx="217800" cy="107280"/>
              </p14:xfrm>
            </p:contentPart>
          </mc:Choice>
          <mc:Fallback>
            <p:pic>
              <p:nvPicPr>
                <p:cNvPr id="119" name="Freihand 118">
                  <a:extLst>
                    <a:ext uri="{FF2B5EF4-FFF2-40B4-BE49-F238E27FC236}">
                      <a16:creationId xmlns:a16="http://schemas.microsoft.com/office/drawing/2014/main" id="{903EBEB0-4D78-4354-BEAA-81EEAE31BF55}"/>
                    </a:ext>
                  </a:extLst>
                </p:cNvPr>
                <p:cNvPicPr/>
                <p:nvPr/>
              </p:nvPicPr>
              <p:blipFill>
                <a:blip r:embed="rId220"/>
                <a:stretch>
                  <a:fillRect/>
                </a:stretch>
              </p:blipFill>
              <p:spPr>
                <a:xfrm>
                  <a:off x="5570997" y="1619445"/>
                  <a:ext cx="226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0" name="Freihand 119">
                  <a:extLst>
                    <a:ext uri="{FF2B5EF4-FFF2-40B4-BE49-F238E27FC236}">
                      <a16:creationId xmlns:a16="http://schemas.microsoft.com/office/drawing/2014/main" id="{1347E40E-D896-424C-9C74-5581C5D276CC}"/>
                    </a:ext>
                  </a:extLst>
                </p14:cNvPr>
                <p14:cNvContentPartPr/>
                <p14:nvPr/>
              </p14:nvContentPartPr>
              <p14:xfrm>
                <a:off x="5901477" y="1580565"/>
                <a:ext cx="165240" cy="108000"/>
              </p14:xfrm>
            </p:contentPart>
          </mc:Choice>
          <mc:Fallback>
            <p:pic>
              <p:nvPicPr>
                <p:cNvPr id="120" name="Freihand 119">
                  <a:extLst>
                    <a:ext uri="{FF2B5EF4-FFF2-40B4-BE49-F238E27FC236}">
                      <a16:creationId xmlns:a16="http://schemas.microsoft.com/office/drawing/2014/main" id="{1347E40E-D896-424C-9C74-5581C5D276CC}"/>
                    </a:ext>
                  </a:extLst>
                </p:cNvPr>
                <p:cNvPicPr/>
                <p:nvPr/>
              </p:nvPicPr>
              <p:blipFill>
                <a:blip r:embed="rId222"/>
                <a:stretch>
                  <a:fillRect/>
                </a:stretch>
              </p:blipFill>
              <p:spPr>
                <a:xfrm>
                  <a:off x="5897157" y="1576245"/>
                  <a:ext cx="173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1" name="Freihand 120">
                  <a:extLst>
                    <a:ext uri="{FF2B5EF4-FFF2-40B4-BE49-F238E27FC236}">
                      <a16:creationId xmlns:a16="http://schemas.microsoft.com/office/drawing/2014/main" id="{53068B5F-BED4-4998-A25F-0FDA56FF2AAB}"/>
                    </a:ext>
                  </a:extLst>
                </p14:cNvPr>
                <p14:cNvContentPartPr/>
                <p14:nvPr/>
              </p14:nvContentPartPr>
              <p14:xfrm>
                <a:off x="5722917" y="1852365"/>
                <a:ext cx="58680" cy="207000"/>
              </p14:xfrm>
            </p:contentPart>
          </mc:Choice>
          <mc:Fallback>
            <p:pic>
              <p:nvPicPr>
                <p:cNvPr id="121" name="Freihand 120">
                  <a:extLst>
                    <a:ext uri="{FF2B5EF4-FFF2-40B4-BE49-F238E27FC236}">
                      <a16:creationId xmlns:a16="http://schemas.microsoft.com/office/drawing/2014/main" id="{53068B5F-BED4-4998-A25F-0FDA56FF2AAB}"/>
                    </a:ext>
                  </a:extLst>
                </p:cNvPr>
                <p:cNvPicPr/>
                <p:nvPr/>
              </p:nvPicPr>
              <p:blipFill>
                <a:blip r:embed="rId224"/>
                <a:stretch>
                  <a:fillRect/>
                </a:stretch>
              </p:blipFill>
              <p:spPr>
                <a:xfrm>
                  <a:off x="5718597" y="1848045"/>
                  <a:ext cx="673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2" name="Freihand 121">
                  <a:extLst>
                    <a:ext uri="{FF2B5EF4-FFF2-40B4-BE49-F238E27FC236}">
                      <a16:creationId xmlns:a16="http://schemas.microsoft.com/office/drawing/2014/main" id="{570AB284-407F-4D4F-93CB-4EA1454DBCBE}"/>
                    </a:ext>
                  </a:extLst>
                </p14:cNvPr>
                <p14:cNvContentPartPr/>
                <p14:nvPr/>
              </p14:nvContentPartPr>
              <p14:xfrm>
                <a:off x="5788437" y="1898085"/>
                <a:ext cx="119520" cy="120960"/>
              </p14:xfrm>
            </p:contentPart>
          </mc:Choice>
          <mc:Fallback>
            <p:pic>
              <p:nvPicPr>
                <p:cNvPr id="122" name="Freihand 121">
                  <a:extLst>
                    <a:ext uri="{FF2B5EF4-FFF2-40B4-BE49-F238E27FC236}">
                      <a16:creationId xmlns:a16="http://schemas.microsoft.com/office/drawing/2014/main" id="{570AB284-407F-4D4F-93CB-4EA1454DBCBE}"/>
                    </a:ext>
                  </a:extLst>
                </p:cNvPr>
                <p:cNvPicPr/>
                <p:nvPr/>
              </p:nvPicPr>
              <p:blipFill>
                <a:blip r:embed="rId226"/>
                <a:stretch>
                  <a:fillRect/>
                </a:stretch>
              </p:blipFill>
              <p:spPr>
                <a:xfrm>
                  <a:off x="5784117" y="1893765"/>
                  <a:ext cx="128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3" name="Freihand 122">
                  <a:extLst>
                    <a:ext uri="{FF2B5EF4-FFF2-40B4-BE49-F238E27FC236}">
                      <a16:creationId xmlns:a16="http://schemas.microsoft.com/office/drawing/2014/main" id="{F2D3C880-21A5-420A-8C71-247BF9B57F2B}"/>
                    </a:ext>
                  </a:extLst>
                </p14:cNvPr>
                <p14:cNvContentPartPr/>
                <p14:nvPr/>
              </p14:nvContentPartPr>
              <p14:xfrm>
                <a:off x="5917677" y="1841205"/>
                <a:ext cx="73440" cy="146160"/>
              </p14:xfrm>
            </p:contentPart>
          </mc:Choice>
          <mc:Fallback>
            <p:pic>
              <p:nvPicPr>
                <p:cNvPr id="123" name="Freihand 122">
                  <a:extLst>
                    <a:ext uri="{FF2B5EF4-FFF2-40B4-BE49-F238E27FC236}">
                      <a16:creationId xmlns:a16="http://schemas.microsoft.com/office/drawing/2014/main" id="{F2D3C880-21A5-420A-8C71-247BF9B57F2B}"/>
                    </a:ext>
                  </a:extLst>
                </p:cNvPr>
                <p:cNvPicPr/>
                <p:nvPr/>
              </p:nvPicPr>
              <p:blipFill>
                <a:blip r:embed="rId228"/>
                <a:stretch>
                  <a:fillRect/>
                </a:stretch>
              </p:blipFill>
              <p:spPr>
                <a:xfrm>
                  <a:off x="5913357" y="1836885"/>
                  <a:ext cx="82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4" name="Freihand 123">
                  <a:extLst>
                    <a:ext uri="{FF2B5EF4-FFF2-40B4-BE49-F238E27FC236}">
                      <a16:creationId xmlns:a16="http://schemas.microsoft.com/office/drawing/2014/main" id="{7871331A-4369-4016-9239-F25AFCFFF272}"/>
                    </a:ext>
                  </a:extLst>
                </p14:cNvPr>
                <p14:cNvContentPartPr/>
                <p14:nvPr/>
              </p14:nvContentPartPr>
              <p14:xfrm>
                <a:off x="6009477" y="1821765"/>
                <a:ext cx="75960" cy="117360"/>
              </p14:xfrm>
            </p:contentPart>
          </mc:Choice>
          <mc:Fallback>
            <p:pic>
              <p:nvPicPr>
                <p:cNvPr id="124" name="Freihand 123">
                  <a:extLst>
                    <a:ext uri="{FF2B5EF4-FFF2-40B4-BE49-F238E27FC236}">
                      <a16:creationId xmlns:a16="http://schemas.microsoft.com/office/drawing/2014/main" id="{7871331A-4369-4016-9239-F25AFCFFF272}"/>
                    </a:ext>
                  </a:extLst>
                </p:cNvPr>
                <p:cNvPicPr/>
                <p:nvPr/>
              </p:nvPicPr>
              <p:blipFill>
                <a:blip r:embed="rId230"/>
                <a:stretch>
                  <a:fillRect/>
                </a:stretch>
              </p:blipFill>
              <p:spPr>
                <a:xfrm>
                  <a:off x="6005157" y="1817445"/>
                  <a:ext cx="84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5" name="Freihand 124">
                  <a:extLst>
                    <a:ext uri="{FF2B5EF4-FFF2-40B4-BE49-F238E27FC236}">
                      <a16:creationId xmlns:a16="http://schemas.microsoft.com/office/drawing/2014/main" id="{C98A41B1-4AC4-40C4-A178-6346C202A655}"/>
                    </a:ext>
                  </a:extLst>
                </p14:cNvPr>
                <p14:cNvContentPartPr/>
                <p14:nvPr/>
              </p14:nvContentPartPr>
              <p14:xfrm>
                <a:off x="6204237" y="1711245"/>
                <a:ext cx="217080" cy="186480"/>
              </p14:xfrm>
            </p:contentPart>
          </mc:Choice>
          <mc:Fallback>
            <p:pic>
              <p:nvPicPr>
                <p:cNvPr id="125" name="Freihand 124">
                  <a:extLst>
                    <a:ext uri="{FF2B5EF4-FFF2-40B4-BE49-F238E27FC236}">
                      <a16:creationId xmlns:a16="http://schemas.microsoft.com/office/drawing/2014/main" id="{C98A41B1-4AC4-40C4-A178-6346C202A655}"/>
                    </a:ext>
                  </a:extLst>
                </p:cNvPr>
                <p:cNvPicPr/>
                <p:nvPr/>
              </p:nvPicPr>
              <p:blipFill>
                <a:blip r:embed="rId232"/>
                <a:stretch>
                  <a:fillRect/>
                </a:stretch>
              </p:blipFill>
              <p:spPr>
                <a:xfrm>
                  <a:off x="6199917" y="1706925"/>
                  <a:ext cx="2257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6" name="Freihand 125">
                  <a:extLst>
                    <a:ext uri="{FF2B5EF4-FFF2-40B4-BE49-F238E27FC236}">
                      <a16:creationId xmlns:a16="http://schemas.microsoft.com/office/drawing/2014/main" id="{5D2E1D27-752D-46AA-A97F-145B1B62E99E}"/>
                    </a:ext>
                  </a:extLst>
                </p14:cNvPr>
                <p14:cNvContentPartPr/>
                <p14:nvPr/>
              </p14:nvContentPartPr>
              <p14:xfrm>
                <a:off x="5861157" y="2187525"/>
                <a:ext cx="119880" cy="176400"/>
              </p14:xfrm>
            </p:contentPart>
          </mc:Choice>
          <mc:Fallback>
            <p:pic>
              <p:nvPicPr>
                <p:cNvPr id="126" name="Freihand 125">
                  <a:extLst>
                    <a:ext uri="{FF2B5EF4-FFF2-40B4-BE49-F238E27FC236}">
                      <a16:creationId xmlns:a16="http://schemas.microsoft.com/office/drawing/2014/main" id="{5D2E1D27-752D-46AA-A97F-145B1B62E99E}"/>
                    </a:ext>
                  </a:extLst>
                </p:cNvPr>
                <p:cNvPicPr/>
                <p:nvPr/>
              </p:nvPicPr>
              <p:blipFill>
                <a:blip r:embed="rId234"/>
                <a:stretch>
                  <a:fillRect/>
                </a:stretch>
              </p:blipFill>
              <p:spPr>
                <a:xfrm>
                  <a:off x="5856837" y="2183205"/>
                  <a:ext cx="1285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7" name="Freihand 126">
                  <a:extLst>
                    <a:ext uri="{FF2B5EF4-FFF2-40B4-BE49-F238E27FC236}">
                      <a16:creationId xmlns:a16="http://schemas.microsoft.com/office/drawing/2014/main" id="{E61CDF23-B35D-42BA-ABE8-6C41367B4B4F}"/>
                    </a:ext>
                  </a:extLst>
                </p14:cNvPr>
                <p14:cNvContentPartPr/>
                <p14:nvPr/>
              </p14:nvContentPartPr>
              <p14:xfrm>
                <a:off x="5987877" y="2145765"/>
                <a:ext cx="297000" cy="141840"/>
              </p14:xfrm>
            </p:contentPart>
          </mc:Choice>
          <mc:Fallback>
            <p:pic>
              <p:nvPicPr>
                <p:cNvPr id="127" name="Freihand 126">
                  <a:extLst>
                    <a:ext uri="{FF2B5EF4-FFF2-40B4-BE49-F238E27FC236}">
                      <a16:creationId xmlns:a16="http://schemas.microsoft.com/office/drawing/2014/main" id="{E61CDF23-B35D-42BA-ABE8-6C41367B4B4F}"/>
                    </a:ext>
                  </a:extLst>
                </p:cNvPr>
                <p:cNvPicPr/>
                <p:nvPr/>
              </p:nvPicPr>
              <p:blipFill>
                <a:blip r:embed="rId236"/>
                <a:stretch>
                  <a:fillRect/>
                </a:stretch>
              </p:blipFill>
              <p:spPr>
                <a:xfrm>
                  <a:off x="5983557" y="2141445"/>
                  <a:ext cx="305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28" name="Freihand 127">
                  <a:extLst>
                    <a:ext uri="{FF2B5EF4-FFF2-40B4-BE49-F238E27FC236}">
                      <a16:creationId xmlns:a16="http://schemas.microsoft.com/office/drawing/2014/main" id="{ECD9B20D-3D37-419B-AD13-2FE76FBBC086}"/>
                    </a:ext>
                  </a:extLst>
                </p14:cNvPr>
                <p14:cNvContentPartPr/>
                <p14:nvPr/>
              </p14:nvContentPartPr>
              <p14:xfrm>
                <a:off x="6310077" y="2052165"/>
                <a:ext cx="63000" cy="109800"/>
              </p14:xfrm>
            </p:contentPart>
          </mc:Choice>
          <mc:Fallback>
            <p:pic>
              <p:nvPicPr>
                <p:cNvPr id="128" name="Freihand 127">
                  <a:extLst>
                    <a:ext uri="{FF2B5EF4-FFF2-40B4-BE49-F238E27FC236}">
                      <a16:creationId xmlns:a16="http://schemas.microsoft.com/office/drawing/2014/main" id="{ECD9B20D-3D37-419B-AD13-2FE76FBBC086}"/>
                    </a:ext>
                  </a:extLst>
                </p:cNvPr>
                <p:cNvPicPr/>
                <p:nvPr/>
              </p:nvPicPr>
              <p:blipFill>
                <a:blip r:embed="rId238"/>
                <a:stretch>
                  <a:fillRect/>
                </a:stretch>
              </p:blipFill>
              <p:spPr>
                <a:xfrm>
                  <a:off x="6305757" y="2047845"/>
                  <a:ext cx="71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29" name="Freihand 128">
                  <a:extLst>
                    <a:ext uri="{FF2B5EF4-FFF2-40B4-BE49-F238E27FC236}">
                      <a16:creationId xmlns:a16="http://schemas.microsoft.com/office/drawing/2014/main" id="{C3BB1EB7-2514-49CA-9AAE-EDB66E7A8B59}"/>
                    </a:ext>
                  </a:extLst>
                </p14:cNvPr>
                <p14:cNvContentPartPr/>
                <p14:nvPr/>
              </p14:nvContentPartPr>
              <p14:xfrm>
                <a:off x="5854317" y="2578125"/>
                <a:ext cx="186840" cy="88920"/>
              </p14:xfrm>
            </p:contentPart>
          </mc:Choice>
          <mc:Fallback>
            <p:pic>
              <p:nvPicPr>
                <p:cNvPr id="129" name="Freihand 128">
                  <a:extLst>
                    <a:ext uri="{FF2B5EF4-FFF2-40B4-BE49-F238E27FC236}">
                      <a16:creationId xmlns:a16="http://schemas.microsoft.com/office/drawing/2014/main" id="{C3BB1EB7-2514-49CA-9AAE-EDB66E7A8B59}"/>
                    </a:ext>
                  </a:extLst>
                </p:cNvPr>
                <p:cNvPicPr/>
                <p:nvPr/>
              </p:nvPicPr>
              <p:blipFill>
                <a:blip r:embed="rId240"/>
                <a:stretch>
                  <a:fillRect/>
                </a:stretch>
              </p:blipFill>
              <p:spPr>
                <a:xfrm>
                  <a:off x="5849997" y="2573805"/>
                  <a:ext cx="195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1" name="Freihand 130">
                  <a:extLst>
                    <a:ext uri="{FF2B5EF4-FFF2-40B4-BE49-F238E27FC236}">
                      <a16:creationId xmlns:a16="http://schemas.microsoft.com/office/drawing/2014/main" id="{FAFAA219-EA2C-42D7-BA50-E0317502B0CA}"/>
                    </a:ext>
                  </a:extLst>
                </p14:cNvPr>
                <p14:cNvContentPartPr/>
                <p14:nvPr/>
              </p14:nvContentPartPr>
              <p14:xfrm>
                <a:off x="6008037" y="2420805"/>
                <a:ext cx="245880" cy="177120"/>
              </p14:xfrm>
            </p:contentPart>
          </mc:Choice>
          <mc:Fallback>
            <p:pic>
              <p:nvPicPr>
                <p:cNvPr id="131" name="Freihand 130">
                  <a:extLst>
                    <a:ext uri="{FF2B5EF4-FFF2-40B4-BE49-F238E27FC236}">
                      <a16:creationId xmlns:a16="http://schemas.microsoft.com/office/drawing/2014/main" id="{FAFAA219-EA2C-42D7-BA50-E0317502B0CA}"/>
                    </a:ext>
                  </a:extLst>
                </p:cNvPr>
                <p:cNvPicPr/>
                <p:nvPr/>
              </p:nvPicPr>
              <p:blipFill>
                <a:blip r:embed="rId242"/>
                <a:stretch>
                  <a:fillRect/>
                </a:stretch>
              </p:blipFill>
              <p:spPr>
                <a:xfrm>
                  <a:off x="6003717" y="2416485"/>
                  <a:ext cx="254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2" name="Freihand 131">
                  <a:extLst>
                    <a:ext uri="{FF2B5EF4-FFF2-40B4-BE49-F238E27FC236}">
                      <a16:creationId xmlns:a16="http://schemas.microsoft.com/office/drawing/2014/main" id="{97B1DCF3-FC19-4B77-9558-771F1020F8EA}"/>
                    </a:ext>
                  </a:extLst>
                </p14:cNvPr>
                <p14:cNvContentPartPr/>
                <p14:nvPr/>
              </p14:nvContentPartPr>
              <p14:xfrm>
                <a:off x="6243837" y="2280765"/>
                <a:ext cx="116280" cy="208800"/>
              </p14:xfrm>
            </p:contentPart>
          </mc:Choice>
          <mc:Fallback>
            <p:pic>
              <p:nvPicPr>
                <p:cNvPr id="132" name="Freihand 131">
                  <a:extLst>
                    <a:ext uri="{FF2B5EF4-FFF2-40B4-BE49-F238E27FC236}">
                      <a16:creationId xmlns:a16="http://schemas.microsoft.com/office/drawing/2014/main" id="{97B1DCF3-FC19-4B77-9558-771F1020F8EA}"/>
                    </a:ext>
                  </a:extLst>
                </p:cNvPr>
                <p:cNvPicPr/>
                <p:nvPr/>
              </p:nvPicPr>
              <p:blipFill>
                <a:blip r:embed="rId244"/>
                <a:stretch>
                  <a:fillRect/>
                </a:stretch>
              </p:blipFill>
              <p:spPr>
                <a:xfrm>
                  <a:off x="6239517" y="2276445"/>
                  <a:ext cx="1249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3" name="Freihand 132">
                  <a:extLst>
                    <a:ext uri="{FF2B5EF4-FFF2-40B4-BE49-F238E27FC236}">
                      <a16:creationId xmlns:a16="http://schemas.microsoft.com/office/drawing/2014/main" id="{C47E99E6-83FE-49D0-9F9C-E6B5480C8EEE}"/>
                    </a:ext>
                  </a:extLst>
                </p14:cNvPr>
                <p14:cNvContentPartPr/>
                <p14:nvPr/>
              </p14:nvContentPartPr>
              <p14:xfrm>
                <a:off x="6468477" y="2106885"/>
                <a:ext cx="312120" cy="271080"/>
              </p14:xfrm>
            </p:contentPart>
          </mc:Choice>
          <mc:Fallback>
            <p:pic>
              <p:nvPicPr>
                <p:cNvPr id="133" name="Freihand 132">
                  <a:extLst>
                    <a:ext uri="{FF2B5EF4-FFF2-40B4-BE49-F238E27FC236}">
                      <a16:creationId xmlns:a16="http://schemas.microsoft.com/office/drawing/2014/main" id="{C47E99E6-83FE-49D0-9F9C-E6B5480C8EEE}"/>
                    </a:ext>
                  </a:extLst>
                </p:cNvPr>
                <p:cNvPicPr/>
                <p:nvPr/>
              </p:nvPicPr>
              <p:blipFill>
                <a:blip r:embed="rId246"/>
                <a:stretch>
                  <a:fillRect/>
                </a:stretch>
              </p:blipFill>
              <p:spPr>
                <a:xfrm>
                  <a:off x="6464157" y="2102565"/>
                  <a:ext cx="3207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5" name="Freihand 134">
                  <a:extLst>
                    <a:ext uri="{FF2B5EF4-FFF2-40B4-BE49-F238E27FC236}">
                      <a16:creationId xmlns:a16="http://schemas.microsoft.com/office/drawing/2014/main" id="{7DF0B20B-B1EE-47E0-9EC9-BF2F4AF2EA14}"/>
                    </a:ext>
                  </a:extLst>
                </p14:cNvPr>
                <p14:cNvContentPartPr/>
                <p14:nvPr/>
              </p14:nvContentPartPr>
              <p14:xfrm>
                <a:off x="3822837" y="1274565"/>
                <a:ext cx="5351760" cy="350640"/>
              </p14:xfrm>
            </p:contentPart>
          </mc:Choice>
          <mc:Fallback>
            <p:pic>
              <p:nvPicPr>
                <p:cNvPr id="135" name="Freihand 134">
                  <a:extLst>
                    <a:ext uri="{FF2B5EF4-FFF2-40B4-BE49-F238E27FC236}">
                      <a16:creationId xmlns:a16="http://schemas.microsoft.com/office/drawing/2014/main" id="{7DF0B20B-B1EE-47E0-9EC9-BF2F4AF2EA14}"/>
                    </a:ext>
                  </a:extLst>
                </p:cNvPr>
                <p:cNvPicPr/>
                <p:nvPr/>
              </p:nvPicPr>
              <p:blipFill>
                <a:blip r:embed="rId248"/>
                <a:stretch>
                  <a:fillRect/>
                </a:stretch>
              </p:blipFill>
              <p:spPr>
                <a:xfrm>
                  <a:off x="3818517" y="1270245"/>
                  <a:ext cx="536040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6" name="Freihand 135">
                  <a:extLst>
                    <a:ext uri="{FF2B5EF4-FFF2-40B4-BE49-F238E27FC236}">
                      <a16:creationId xmlns:a16="http://schemas.microsoft.com/office/drawing/2014/main" id="{623D8081-11A0-46B7-A14E-08E9B1C7B726}"/>
                    </a:ext>
                  </a:extLst>
                </p14:cNvPr>
                <p14:cNvContentPartPr/>
                <p14:nvPr/>
              </p14:nvContentPartPr>
              <p14:xfrm>
                <a:off x="3695757" y="1409925"/>
                <a:ext cx="553680" cy="264600"/>
              </p14:xfrm>
            </p:contentPart>
          </mc:Choice>
          <mc:Fallback>
            <p:pic>
              <p:nvPicPr>
                <p:cNvPr id="136" name="Freihand 135">
                  <a:extLst>
                    <a:ext uri="{FF2B5EF4-FFF2-40B4-BE49-F238E27FC236}">
                      <a16:creationId xmlns:a16="http://schemas.microsoft.com/office/drawing/2014/main" id="{623D8081-11A0-46B7-A14E-08E9B1C7B726}"/>
                    </a:ext>
                  </a:extLst>
                </p:cNvPr>
                <p:cNvPicPr/>
                <p:nvPr/>
              </p:nvPicPr>
              <p:blipFill>
                <a:blip r:embed="rId250"/>
                <a:stretch>
                  <a:fillRect/>
                </a:stretch>
              </p:blipFill>
              <p:spPr>
                <a:xfrm>
                  <a:off x="3691437" y="1405605"/>
                  <a:ext cx="5623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8" name="Freihand 137">
                  <a:extLst>
                    <a:ext uri="{FF2B5EF4-FFF2-40B4-BE49-F238E27FC236}">
                      <a16:creationId xmlns:a16="http://schemas.microsoft.com/office/drawing/2014/main" id="{E371168A-2EDA-4F7C-A1CE-1BDDBAFFD7E1}"/>
                    </a:ext>
                  </a:extLst>
                </p14:cNvPr>
                <p14:cNvContentPartPr/>
                <p14:nvPr/>
              </p14:nvContentPartPr>
              <p14:xfrm>
                <a:off x="9307077" y="1251165"/>
                <a:ext cx="33120" cy="286920"/>
              </p14:xfrm>
            </p:contentPart>
          </mc:Choice>
          <mc:Fallback>
            <p:pic>
              <p:nvPicPr>
                <p:cNvPr id="138" name="Freihand 137">
                  <a:extLst>
                    <a:ext uri="{FF2B5EF4-FFF2-40B4-BE49-F238E27FC236}">
                      <a16:creationId xmlns:a16="http://schemas.microsoft.com/office/drawing/2014/main" id="{E371168A-2EDA-4F7C-A1CE-1BDDBAFFD7E1}"/>
                    </a:ext>
                  </a:extLst>
                </p:cNvPr>
                <p:cNvPicPr/>
                <p:nvPr/>
              </p:nvPicPr>
              <p:blipFill>
                <a:blip r:embed="rId252"/>
                <a:stretch>
                  <a:fillRect/>
                </a:stretch>
              </p:blipFill>
              <p:spPr>
                <a:xfrm>
                  <a:off x="9302757" y="1246845"/>
                  <a:ext cx="417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9" name="Freihand 138">
                  <a:extLst>
                    <a:ext uri="{FF2B5EF4-FFF2-40B4-BE49-F238E27FC236}">
                      <a16:creationId xmlns:a16="http://schemas.microsoft.com/office/drawing/2014/main" id="{4EBC0A02-1318-43FA-942F-87A4CAC60324}"/>
                    </a:ext>
                  </a:extLst>
                </p14:cNvPr>
                <p14:cNvContentPartPr/>
                <p14:nvPr/>
              </p14:nvContentPartPr>
              <p14:xfrm>
                <a:off x="9194037" y="1240005"/>
                <a:ext cx="255600" cy="229320"/>
              </p14:xfrm>
            </p:contentPart>
          </mc:Choice>
          <mc:Fallback>
            <p:pic>
              <p:nvPicPr>
                <p:cNvPr id="139" name="Freihand 138">
                  <a:extLst>
                    <a:ext uri="{FF2B5EF4-FFF2-40B4-BE49-F238E27FC236}">
                      <a16:creationId xmlns:a16="http://schemas.microsoft.com/office/drawing/2014/main" id="{4EBC0A02-1318-43FA-942F-87A4CAC60324}"/>
                    </a:ext>
                  </a:extLst>
                </p:cNvPr>
                <p:cNvPicPr/>
                <p:nvPr/>
              </p:nvPicPr>
              <p:blipFill>
                <a:blip r:embed="rId254"/>
                <a:stretch>
                  <a:fillRect/>
                </a:stretch>
              </p:blipFill>
              <p:spPr>
                <a:xfrm>
                  <a:off x="9189717" y="1235685"/>
                  <a:ext cx="264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0" name="Freihand 139">
                  <a:extLst>
                    <a:ext uri="{FF2B5EF4-FFF2-40B4-BE49-F238E27FC236}">
                      <a16:creationId xmlns:a16="http://schemas.microsoft.com/office/drawing/2014/main" id="{8C0596BB-E3B8-4126-8430-B6A9715F0915}"/>
                    </a:ext>
                  </a:extLst>
                </p14:cNvPr>
                <p14:cNvContentPartPr/>
                <p14:nvPr/>
              </p14:nvContentPartPr>
              <p14:xfrm>
                <a:off x="9399957" y="1351965"/>
                <a:ext cx="141840" cy="71640"/>
              </p14:xfrm>
            </p:contentPart>
          </mc:Choice>
          <mc:Fallback>
            <p:pic>
              <p:nvPicPr>
                <p:cNvPr id="140" name="Freihand 139">
                  <a:extLst>
                    <a:ext uri="{FF2B5EF4-FFF2-40B4-BE49-F238E27FC236}">
                      <a16:creationId xmlns:a16="http://schemas.microsoft.com/office/drawing/2014/main" id="{8C0596BB-E3B8-4126-8430-B6A9715F0915}"/>
                    </a:ext>
                  </a:extLst>
                </p:cNvPr>
                <p:cNvPicPr/>
                <p:nvPr/>
              </p:nvPicPr>
              <p:blipFill>
                <a:blip r:embed="rId256"/>
                <a:stretch>
                  <a:fillRect/>
                </a:stretch>
              </p:blipFill>
              <p:spPr>
                <a:xfrm>
                  <a:off x="9395637" y="1347645"/>
                  <a:ext cx="1504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1" name="Freihand 140">
                  <a:extLst>
                    <a:ext uri="{FF2B5EF4-FFF2-40B4-BE49-F238E27FC236}">
                      <a16:creationId xmlns:a16="http://schemas.microsoft.com/office/drawing/2014/main" id="{D2808FA7-BC3B-49FE-ADDF-C35DA7086BF9}"/>
                    </a:ext>
                  </a:extLst>
                </p14:cNvPr>
                <p14:cNvContentPartPr/>
                <p14:nvPr/>
              </p14:nvContentPartPr>
              <p14:xfrm>
                <a:off x="9561237" y="1238205"/>
                <a:ext cx="169920" cy="181800"/>
              </p14:xfrm>
            </p:contentPart>
          </mc:Choice>
          <mc:Fallback>
            <p:pic>
              <p:nvPicPr>
                <p:cNvPr id="141" name="Freihand 140">
                  <a:extLst>
                    <a:ext uri="{FF2B5EF4-FFF2-40B4-BE49-F238E27FC236}">
                      <a16:creationId xmlns:a16="http://schemas.microsoft.com/office/drawing/2014/main" id="{D2808FA7-BC3B-49FE-ADDF-C35DA7086BF9}"/>
                    </a:ext>
                  </a:extLst>
                </p:cNvPr>
                <p:cNvPicPr/>
                <p:nvPr/>
              </p:nvPicPr>
              <p:blipFill>
                <a:blip r:embed="rId258"/>
                <a:stretch>
                  <a:fillRect/>
                </a:stretch>
              </p:blipFill>
              <p:spPr>
                <a:xfrm>
                  <a:off x="9556917" y="1233885"/>
                  <a:ext cx="178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2" name="Freihand 141">
                  <a:extLst>
                    <a:ext uri="{FF2B5EF4-FFF2-40B4-BE49-F238E27FC236}">
                      <a16:creationId xmlns:a16="http://schemas.microsoft.com/office/drawing/2014/main" id="{5DB89682-348D-41CA-8D56-6CEB9145EA82}"/>
                    </a:ext>
                  </a:extLst>
                </p14:cNvPr>
                <p14:cNvContentPartPr/>
                <p14:nvPr/>
              </p14:nvContentPartPr>
              <p14:xfrm>
                <a:off x="9507237" y="1302645"/>
                <a:ext cx="133920" cy="10080"/>
              </p14:xfrm>
            </p:contentPart>
          </mc:Choice>
          <mc:Fallback>
            <p:pic>
              <p:nvPicPr>
                <p:cNvPr id="142" name="Freihand 141">
                  <a:extLst>
                    <a:ext uri="{FF2B5EF4-FFF2-40B4-BE49-F238E27FC236}">
                      <a16:creationId xmlns:a16="http://schemas.microsoft.com/office/drawing/2014/main" id="{5DB89682-348D-41CA-8D56-6CEB9145EA82}"/>
                    </a:ext>
                  </a:extLst>
                </p:cNvPr>
                <p:cNvPicPr/>
                <p:nvPr/>
              </p:nvPicPr>
              <p:blipFill>
                <a:blip r:embed="rId260"/>
                <a:stretch>
                  <a:fillRect/>
                </a:stretch>
              </p:blipFill>
              <p:spPr>
                <a:xfrm>
                  <a:off x="9502917" y="1298325"/>
                  <a:ext cx="142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3" name="Freihand 142">
                  <a:extLst>
                    <a:ext uri="{FF2B5EF4-FFF2-40B4-BE49-F238E27FC236}">
                      <a16:creationId xmlns:a16="http://schemas.microsoft.com/office/drawing/2014/main" id="{B2264CA3-12A8-49EE-96D6-C674A6559FFC}"/>
                    </a:ext>
                  </a:extLst>
                </p14:cNvPr>
                <p14:cNvContentPartPr/>
                <p14:nvPr/>
              </p14:nvContentPartPr>
              <p14:xfrm>
                <a:off x="9756357" y="1324605"/>
                <a:ext cx="100080" cy="132480"/>
              </p14:xfrm>
            </p:contentPart>
          </mc:Choice>
          <mc:Fallback>
            <p:pic>
              <p:nvPicPr>
                <p:cNvPr id="143" name="Freihand 142">
                  <a:extLst>
                    <a:ext uri="{FF2B5EF4-FFF2-40B4-BE49-F238E27FC236}">
                      <a16:creationId xmlns:a16="http://schemas.microsoft.com/office/drawing/2014/main" id="{B2264CA3-12A8-49EE-96D6-C674A6559FFC}"/>
                    </a:ext>
                  </a:extLst>
                </p:cNvPr>
                <p:cNvPicPr/>
                <p:nvPr/>
              </p:nvPicPr>
              <p:blipFill>
                <a:blip r:embed="rId262"/>
                <a:stretch>
                  <a:fillRect/>
                </a:stretch>
              </p:blipFill>
              <p:spPr>
                <a:xfrm>
                  <a:off x="9752037" y="1320285"/>
                  <a:ext cx="108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4" name="Freihand 143">
                  <a:extLst>
                    <a:ext uri="{FF2B5EF4-FFF2-40B4-BE49-F238E27FC236}">
                      <a16:creationId xmlns:a16="http://schemas.microsoft.com/office/drawing/2014/main" id="{59215D51-A1A3-4D04-AA3C-8F1ECDE11D12}"/>
                    </a:ext>
                  </a:extLst>
                </p14:cNvPr>
                <p14:cNvContentPartPr/>
                <p14:nvPr/>
              </p14:nvContentPartPr>
              <p14:xfrm>
                <a:off x="9915117" y="1251525"/>
                <a:ext cx="320400" cy="176400"/>
              </p14:xfrm>
            </p:contentPart>
          </mc:Choice>
          <mc:Fallback>
            <p:pic>
              <p:nvPicPr>
                <p:cNvPr id="144" name="Freihand 143">
                  <a:extLst>
                    <a:ext uri="{FF2B5EF4-FFF2-40B4-BE49-F238E27FC236}">
                      <a16:creationId xmlns:a16="http://schemas.microsoft.com/office/drawing/2014/main" id="{59215D51-A1A3-4D04-AA3C-8F1ECDE11D12}"/>
                    </a:ext>
                  </a:extLst>
                </p:cNvPr>
                <p:cNvPicPr/>
                <p:nvPr/>
              </p:nvPicPr>
              <p:blipFill>
                <a:blip r:embed="rId264"/>
                <a:stretch>
                  <a:fillRect/>
                </a:stretch>
              </p:blipFill>
              <p:spPr>
                <a:xfrm>
                  <a:off x="9910797" y="1247205"/>
                  <a:ext cx="329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5" name="Freihand 144">
                  <a:extLst>
                    <a:ext uri="{FF2B5EF4-FFF2-40B4-BE49-F238E27FC236}">
                      <a16:creationId xmlns:a16="http://schemas.microsoft.com/office/drawing/2014/main" id="{9F575B01-EF7D-4B4A-B847-FB5AB4AB40FB}"/>
                    </a:ext>
                  </a:extLst>
                </p14:cNvPr>
                <p14:cNvContentPartPr/>
                <p14:nvPr/>
              </p14:nvContentPartPr>
              <p14:xfrm>
                <a:off x="10268277" y="1337925"/>
                <a:ext cx="117720" cy="73800"/>
              </p14:xfrm>
            </p:contentPart>
          </mc:Choice>
          <mc:Fallback>
            <p:pic>
              <p:nvPicPr>
                <p:cNvPr id="145" name="Freihand 144">
                  <a:extLst>
                    <a:ext uri="{FF2B5EF4-FFF2-40B4-BE49-F238E27FC236}">
                      <a16:creationId xmlns:a16="http://schemas.microsoft.com/office/drawing/2014/main" id="{9F575B01-EF7D-4B4A-B847-FB5AB4AB40FB}"/>
                    </a:ext>
                  </a:extLst>
                </p:cNvPr>
                <p:cNvPicPr/>
                <p:nvPr/>
              </p:nvPicPr>
              <p:blipFill>
                <a:blip r:embed="rId266"/>
                <a:stretch>
                  <a:fillRect/>
                </a:stretch>
              </p:blipFill>
              <p:spPr>
                <a:xfrm>
                  <a:off x="10263957" y="1333605"/>
                  <a:ext cx="126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6" name="Freihand 145">
                  <a:extLst>
                    <a:ext uri="{FF2B5EF4-FFF2-40B4-BE49-F238E27FC236}">
                      <a16:creationId xmlns:a16="http://schemas.microsoft.com/office/drawing/2014/main" id="{0282D642-8316-4502-B129-755E59BF7F49}"/>
                    </a:ext>
                  </a:extLst>
                </p14:cNvPr>
                <p14:cNvContentPartPr/>
                <p14:nvPr/>
              </p14:nvContentPartPr>
              <p14:xfrm>
                <a:off x="10403997" y="1239645"/>
                <a:ext cx="117000" cy="171360"/>
              </p14:xfrm>
            </p:contentPart>
          </mc:Choice>
          <mc:Fallback>
            <p:pic>
              <p:nvPicPr>
                <p:cNvPr id="146" name="Freihand 145">
                  <a:extLst>
                    <a:ext uri="{FF2B5EF4-FFF2-40B4-BE49-F238E27FC236}">
                      <a16:creationId xmlns:a16="http://schemas.microsoft.com/office/drawing/2014/main" id="{0282D642-8316-4502-B129-755E59BF7F49}"/>
                    </a:ext>
                  </a:extLst>
                </p:cNvPr>
                <p:cNvPicPr/>
                <p:nvPr/>
              </p:nvPicPr>
              <p:blipFill>
                <a:blip r:embed="rId268"/>
                <a:stretch>
                  <a:fillRect/>
                </a:stretch>
              </p:blipFill>
              <p:spPr>
                <a:xfrm>
                  <a:off x="10399677" y="1235325"/>
                  <a:ext cx="125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7" name="Freihand 146">
                  <a:extLst>
                    <a:ext uri="{FF2B5EF4-FFF2-40B4-BE49-F238E27FC236}">
                      <a16:creationId xmlns:a16="http://schemas.microsoft.com/office/drawing/2014/main" id="{49BE9626-CC43-48A8-B4A7-4CD362560350}"/>
                    </a:ext>
                  </a:extLst>
                </p14:cNvPr>
                <p14:cNvContentPartPr/>
                <p14:nvPr/>
              </p14:nvContentPartPr>
              <p14:xfrm>
                <a:off x="10514157" y="1260525"/>
                <a:ext cx="10440" cy="51840"/>
              </p14:xfrm>
            </p:contentPart>
          </mc:Choice>
          <mc:Fallback>
            <p:pic>
              <p:nvPicPr>
                <p:cNvPr id="147" name="Freihand 146">
                  <a:extLst>
                    <a:ext uri="{FF2B5EF4-FFF2-40B4-BE49-F238E27FC236}">
                      <a16:creationId xmlns:a16="http://schemas.microsoft.com/office/drawing/2014/main" id="{49BE9626-CC43-48A8-B4A7-4CD362560350}"/>
                    </a:ext>
                  </a:extLst>
                </p:cNvPr>
                <p:cNvPicPr/>
                <p:nvPr/>
              </p:nvPicPr>
              <p:blipFill>
                <a:blip r:embed="rId270"/>
                <a:stretch>
                  <a:fillRect/>
                </a:stretch>
              </p:blipFill>
              <p:spPr>
                <a:xfrm>
                  <a:off x="10509837" y="1256205"/>
                  <a:ext cx="190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8" name="Freihand 147">
                  <a:extLst>
                    <a:ext uri="{FF2B5EF4-FFF2-40B4-BE49-F238E27FC236}">
                      <a16:creationId xmlns:a16="http://schemas.microsoft.com/office/drawing/2014/main" id="{8130BE1E-DF47-4123-A31B-4C5A6FC691B8}"/>
                    </a:ext>
                  </a:extLst>
                </p14:cNvPr>
                <p14:cNvContentPartPr/>
                <p14:nvPr/>
              </p14:nvContentPartPr>
              <p14:xfrm>
                <a:off x="10565997" y="1319565"/>
                <a:ext cx="195120" cy="56520"/>
              </p14:xfrm>
            </p:contentPart>
          </mc:Choice>
          <mc:Fallback>
            <p:pic>
              <p:nvPicPr>
                <p:cNvPr id="148" name="Freihand 147">
                  <a:extLst>
                    <a:ext uri="{FF2B5EF4-FFF2-40B4-BE49-F238E27FC236}">
                      <a16:creationId xmlns:a16="http://schemas.microsoft.com/office/drawing/2014/main" id="{8130BE1E-DF47-4123-A31B-4C5A6FC691B8}"/>
                    </a:ext>
                  </a:extLst>
                </p:cNvPr>
                <p:cNvPicPr/>
                <p:nvPr/>
              </p:nvPicPr>
              <p:blipFill>
                <a:blip r:embed="rId272"/>
                <a:stretch>
                  <a:fillRect/>
                </a:stretch>
              </p:blipFill>
              <p:spPr>
                <a:xfrm>
                  <a:off x="10561677" y="1315245"/>
                  <a:ext cx="2037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0" name="Freihand 149">
                  <a:extLst>
                    <a:ext uri="{FF2B5EF4-FFF2-40B4-BE49-F238E27FC236}">
                      <a16:creationId xmlns:a16="http://schemas.microsoft.com/office/drawing/2014/main" id="{7EB4808B-5E04-43BB-8CA0-1693F4E570EE}"/>
                    </a:ext>
                  </a:extLst>
                </p14:cNvPr>
                <p14:cNvContentPartPr/>
                <p14:nvPr/>
              </p14:nvContentPartPr>
              <p14:xfrm>
                <a:off x="10964877" y="1185285"/>
                <a:ext cx="238320" cy="319680"/>
              </p14:xfrm>
            </p:contentPart>
          </mc:Choice>
          <mc:Fallback>
            <p:pic>
              <p:nvPicPr>
                <p:cNvPr id="150" name="Freihand 149">
                  <a:extLst>
                    <a:ext uri="{FF2B5EF4-FFF2-40B4-BE49-F238E27FC236}">
                      <a16:creationId xmlns:a16="http://schemas.microsoft.com/office/drawing/2014/main" id="{7EB4808B-5E04-43BB-8CA0-1693F4E570EE}"/>
                    </a:ext>
                  </a:extLst>
                </p:cNvPr>
                <p:cNvPicPr/>
                <p:nvPr/>
              </p:nvPicPr>
              <p:blipFill>
                <a:blip r:embed="rId274"/>
                <a:stretch>
                  <a:fillRect/>
                </a:stretch>
              </p:blipFill>
              <p:spPr>
                <a:xfrm>
                  <a:off x="10960557" y="1180965"/>
                  <a:ext cx="24696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1" name="Freihand 150">
                  <a:extLst>
                    <a:ext uri="{FF2B5EF4-FFF2-40B4-BE49-F238E27FC236}">
                      <a16:creationId xmlns:a16="http://schemas.microsoft.com/office/drawing/2014/main" id="{C3B6166D-5137-45C7-9697-6A2C9A9774B4}"/>
                    </a:ext>
                  </a:extLst>
                </p14:cNvPr>
                <p14:cNvContentPartPr/>
                <p14:nvPr/>
              </p14:nvContentPartPr>
              <p14:xfrm>
                <a:off x="11461677" y="1213005"/>
                <a:ext cx="360" cy="360"/>
              </p14:xfrm>
            </p:contentPart>
          </mc:Choice>
          <mc:Fallback>
            <p:pic>
              <p:nvPicPr>
                <p:cNvPr id="151" name="Freihand 150">
                  <a:extLst>
                    <a:ext uri="{FF2B5EF4-FFF2-40B4-BE49-F238E27FC236}">
                      <a16:creationId xmlns:a16="http://schemas.microsoft.com/office/drawing/2014/main" id="{C3B6166D-5137-45C7-9697-6A2C9A9774B4}"/>
                    </a:ext>
                  </a:extLst>
                </p:cNvPr>
                <p:cNvPicPr/>
                <p:nvPr/>
              </p:nvPicPr>
              <p:blipFill>
                <a:blip r:embed="rId85"/>
                <a:stretch>
                  <a:fillRect/>
                </a:stretch>
              </p:blipFill>
              <p:spPr>
                <a:xfrm>
                  <a:off x="11457357" y="12086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2" name="Freihand 151">
                  <a:extLst>
                    <a:ext uri="{FF2B5EF4-FFF2-40B4-BE49-F238E27FC236}">
                      <a16:creationId xmlns:a16="http://schemas.microsoft.com/office/drawing/2014/main" id="{106309BC-6050-43BA-80A5-536B90C5927D}"/>
                    </a:ext>
                  </a:extLst>
                </p14:cNvPr>
                <p14:cNvContentPartPr/>
                <p14:nvPr/>
              </p14:nvContentPartPr>
              <p14:xfrm>
                <a:off x="11344317" y="1199685"/>
                <a:ext cx="117360" cy="32760"/>
              </p14:xfrm>
            </p:contentPart>
          </mc:Choice>
          <mc:Fallback>
            <p:pic>
              <p:nvPicPr>
                <p:cNvPr id="152" name="Freihand 151">
                  <a:extLst>
                    <a:ext uri="{FF2B5EF4-FFF2-40B4-BE49-F238E27FC236}">
                      <a16:creationId xmlns:a16="http://schemas.microsoft.com/office/drawing/2014/main" id="{106309BC-6050-43BA-80A5-536B90C5927D}"/>
                    </a:ext>
                  </a:extLst>
                </p:cNvPr>
                <p:cNvPicPr/>
                <p:nvPr/>
              </p:nvPicPr>
              <p:blipFill>
                <a:blip r:embed="rId277"/>
                <a:stretch>
                  <a:fillRect/>
                </a:stretch>
              </p:blipFill>
              <p:spPr>
                <a:xfrm>
                  <a:off x="11339997" y="1195365"/>
                  <a:ext cx="1260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3" name="Freihand 152">
                  <a:extLst>
                    <a:ext uri="{FF2B5EF4-FFF2-40B4-BE49-F238E27FC236}">
                      <a16:creationId xmlns:a16="http://schemas.microsoft.com/office/drawing/2014/main" id="{A8F11B0E-9C6D-4057-AB53-AE11126A996F}"/>
                    </a:ext>
                  </a:extLst>
                </p14:cNvPr>
                <p14:cNvContentPartPr/>
                <p14:nvPr/>
              </p14:nvContentPartPr>
              <p14:xfrm>
                <a:off x="11306877" y="1184565"/>
                <a:ext cx="149040" cy="123840"/>
              </p14:xfrm>
            </p:contentPart>
          </mc:Choice>
          <mc:Fallback>
            <p:pic>
              <p:nvPicPr>
                <p:cNvPr id="153" name="Freihand 152">
                  <a:extLst>
                    <a:ext uri="{FF2B5EF4-FFF2-40B4-BE49-F238E27FC236}">
                      <a16:creationId xmlns:a16="http://schemas.microsoft.com/office/drawing/2014/main" id="{A8F11B0E-9C6D-4057-AB53-AE11126A996F}"/>
                    </a:ext>
                  </a:extLst>
                </p:cNvPr>
                <p:cNvPicPr/>
                <p:nvPr/>
              </p:nvPicPr>
              <p:blipFill>
                <a:blip r:embed="rId279"/>
                <a:stretch>
                  <a:fillRect/>
                </a:stretch>
              </p:blipFill>
              <p:spPr>
                <a:xfrm>
                  <a:off x="11302557" y="1180245"/>
                  <a:ext cx="157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4" name="Freihand 153">
                  <a:extLst>
                    <a:ext uri="{FF2B5EF4-FFF2-40B4-BE49-F238E27FC236}">
                      <a16:creationId xmlns:a16="http://schemas.microsoft.com/office/drawing/2014/main" id="{3DEBF7C5-3ADF-48C9-B294-613204DBF01D}"/>
                    </a:ext>
                  </a:extLst>
                </p14:cNvPr>
                <p14:cNvContentPartPr/>
                <p14:nvPr/>
              </p14:nvContentPartPr>
              <p14:xfrm>
                <a:off x="11217237" y="1227045"/>
                <a:ext cx="257040" cy="31680"/>
              </p14:xfrm>
            </p:contentPart>
          </mc:Choice>
          <mc:Fallback>
            <p:pic>
              <p:nvPicPr>
                <p:cNvPr id="154" name="Freihand 153">
                  <a:extLst>
                    <a:ext uri="{FF2B5EF4-FFF2-40B4-BE49-F238E27FC236}">
                      <a16:creationId xmlns:a16="http://schemas.microsoft.com/office/drawing/2014/main" id="{3DEBF7C5-3ADF-48C9-B294-613204DBF01D}"/>
                    </a:ext>
                  </a:extLst>
                </p:cNvPr>
                <p:cNvPicPr/>
                <p:nvPr/>
              </p:nvPicPr>
              <p:blipFill>
                <a:blip r:embed="rId281"/>
                <a:stretch>
                  <a:fillRect/>
                </a:stretch>
              </p:blipFill>
              <p:spPr>
                <a:xfrm>
                  <a:off x="11212917" y="1222725"/>
                  <a:ext cx="2656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5" name="Freihand 154">
                  <a:extLst>
                    <a:ext uri="{FF2B5EF4-FFF2-40B4-BE49-F238E27FC236}">
                      <a16:creationId xmlns:a16="http://schemas.microsoft.com/office/drawing/2014/main" id="{4FDD8B4C-84A6-408F-B527-2DD31C5D94AB}"/>
                    </a:ext>
                  </a:extLst>
                </p14:cNvPr>
                <p14:cNvContentPartPr/>
                <p14:nvPr/>
              </p14:nvContentPartPr>
              <p14:xfrm>
                <a:off x="11216877" y="1258365"/>
                <a:ext cx="254880" cy="39600"/>
              </p14:xfrm>
            </p:contentPart>
          </mc:Choice>
          <mc:Fallback>
            <p:pic>
              <p:nvPicPr>
                <p:cNvPr id="155" name="Freihand 154">
                  <a:extLst>
                    <a:ext uri="{FF2B5EF4-FFF2-40B4-BE49-F238E27FC236}">
                      <a16:creationId xmlns:a16="http://schemas.microsoft.com/office/drawing/2014/main" id="{4FDD8B4C-84A6-408F-B527-2DD31C5D94AB}"/>
                    </a:ext>
                  </a:extLst>
                </p:cNvPr>
                <p:cNvPicPr/>
                <p:nvPr/>
              </p:nvPicPr>
              <p:blipFill>
                <a:blip r:embed="rId283"/>
                <a:stretch>
                  <a:fillRect/>
                </a:stretch>
              </p:blipFill>
              <p:spPr>
                <a:xfrm>
                  <a:off x="11212557" y="1254045"/>
                  <a:ext cx="2635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7" name="Freihand 156">
                  <a:extLst>
                    <a:ext uri="{FF2B5EF4-FFF2-40B4-BE49-F238E27FC236}">
                      <a16:creationId xmlns:a16="http://schemas.microsoft.com/office/drawing/2014/main" id="{D234112C-A2F5-44C6-9893-B403BE5E8BFC}"/>
                    </a:ext>
                  </a:extLst>
                </p14:cNvPr>
                <p14:cNvContentPartPr/>
                <p14:nvPr/>
              </p14:nvContentPartPr>
              <p14:xfrm>
                <a:off x="10853997" y="1045965"/>
                <a:ext cx="147240" cy="512640"/>
              </p14:xfrm>
            </p:contentPart>
          </mc:Choice>
          <mc:Fallback>
            <p:pic>
              <p:nvPicPr>
                <p:cNvPr id="157" name="Freihand 156">
                  <a:extLst>
                    <a:ext uri="{FF2B5EF4-FFF2-40B4-BE49-F238E27FC236}">
                      <a16:creationId xmlns:a16="http://schemas.microsoft.com/office/drawing/2014/main" id="{D234112C-A2F5-44C6-9893-B403BE5E8BFC}"/>
                    </a:ext>
                  </a:extLst>
                </p:cNvPr>
                <p:cNvPicPr/>
                <p:nvPr/>
              </p:nvPicPr>
              <p:blipFill>
                <a:blip r:embed="rId285"/>
                <a:stretch>
                  <a:fillRect/>
                </a:stretch>
              </p:blipFill>
              <p:spPr>
                <a:xfrm>
                  <a:off x="10849677" y="1041645"/>
                  <a:ext cx="155880" cy="521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8" name="Freihand 157">
                  <a:extLst>
                    <a:ext uri="{FF2B5EF4-FFF2-40B4-BE49-F238E27FC236}">
                      <a16:creationId xmlns:a16="http://schemas.microsoft.com/office/drawing/2014/main" id="{A61EE6C0-FC82-4D09-8271-3DD2F655C64D}"/>
                    </a:ext>
                  </a:extLst>
                </p14:cNvPr>
                <p14:cNvContentPartPr/>
                <p14:nvPr/>
              </p14:nvContentPartPr>
              <p14:xfrm>
                <a:off x="10926357" y="925725"/>
                <a:ext cx="652320" cy="669240"/>
              </p14:xfrm>
            </p:contentPart>
          </mc:Choice>
          <mc:Fallback>
            <p:pic>
              <p:nvPicPr>
                <p:cNvPr id="158" name="Freihand 157">
                  <a:extLst>
                    <a:ext uri="{FF2B5EF4-FFF2-40B4-BE49-F238E27FC236}">
                      <a16:creationId xmlns:a16="http://schemas.microsoft.com/office/drawing/2014/main" id="{A61EE6C0-FC82-4D09-8271-3DD2F655C64D}"/>
                    </a:ext>
                  </a:extLst>
                </p:cNvPr>
                <p:cNvPicPr/>
                <p:nvPr/>
              </p:nvPicPr>
              <p:blipFill>
                <a:blip r:embed="rId287"/>
                <a:stretch>
                  <a:fillRect/>
                </a:stretch>
              </p:blipFill>
              <p:spPr>
                <a:xfrm>
                  <a:off x="10922037" y="921405"/>
                  <a:ext cx="660960" cy="6778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9" name="Freihand 158">
                  <a:extLst>
                    <a:ext uri="{FF2B5EF4-FFF2-40B4-BE49-F238E27FC236}">
                      <a16:creationId xmlns:a16="http://schemas.microsoft.com/office/drawing/2014/main" id="{B7D2E109-319C-4979-9C94-690F905714E0}"/>
                    </a:ext>
                  </a:extLst>
                </p14:cNvPr>
                <p14:cNvContentPartPr/>
                <p14:nvPr/>
              </p14:nvContentPartPr>
              <p14:xfrm>
                <a:off x="10814757" y="1472925"/>
                <a:ext cx="770040" cy="125640"/>
              </p14:xfrm>
            </p:contentPart>
          </mc:Choice>
          <mc:Fallback>
            <p:pic>
              <p:nvPicPr>
                <p:cNvPr id="159" name="Freihand 158">
                  <a:extLst>
                    <a:ext uri="{FF2B5EF4-FFF2-40B4-BE49-F238E27FC236}">
                      <a16:creationId xmlns:a16="http://schemas.microsoft.com/office/drawing/2014/main" id="{B7D2E109-319C-4979-9C94-690F905714E0}"/>
                    </a:ext>
                  </a:extLst>
                </p:cNvPr>
                <p:cNvPicPr/>
                <p:nvPr/>
              </p:nvPicPr>
              <p:blipFill>
                <a:blip r:embed="rId289"/>
                <a:stretch>
                  <a:fillRect/>
                </a:stretch>
              </p:blipFill>
              <p:spPr>
                <a:xfrm>
                  <a:off x="10810437" y="1468605"/>
                  <a:ext cx="778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5" name="Freihand 204">
                  <a:extLst>
                    <a:ext uri="{FF2B5EF4-FFF2-40B4-BE49-F238E27FC236}">
                      <a16:creationId xmlns:a16="http://schemas.microsoft.com/office/drawing/2014/main" id="{DA3EC70E-222C-4338-9A37-AB64824EDEB9}"/>
                    </a:ext>
                  </a:extLst>
                </p14:cNvPr>
                <p14:cNvContentPartPr/>
                <p14:nvPr/>
              </p14:nvContentPartPr>
              <p14:xfrm>
                <a:off x="3194997" y="4446885"/>
                <a:ext cx="77040" cy="1252800"/>
              </p14:xfrm>
            </p:contentPart>
          </mc:Choice>
          <mc:Fallback>
            <p:pic>
              <p:nvPicPr>
                <p:cNvPr id="205" name="Freihand 204">
                  <a:extLst>
                    <a:ext uri="{FF2B5EF4-FFF2-40B4-BE49-F238E27FC236}">
                      <a16:creationId xmlns:a16="http://schemas.microsoft.com/office/drawing/2014/main" id="{DA3EC70E-222C-4338-9A37-AB64824EDEB9}"/>
                    </a:ext>
                  </a:extLst>
                </p:cNvPr>
                <p:cNvPicPr/>
                <p:nvPr/>
              </p:nvPicPr>
              <p:blipFill>
                <a:blip r:embed="rId291"/>
                <a:stretch>
                  <a:fillRect/>
                </a:stretch>
              </p:blipFill>
              <p:spPr>
                <a:xfrm>
                  <a:off x="3190677" y="4442565"/>
                  <a:ext cx="85680" cy="12614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6" name="Freihand 205">
                  <a:extLst>
                    <a:ext uri="{FF2B5EF4-FFF2-40B4-BE49-F238E27FC236}">
                      <a16:creationId xmlns:a16="http://schemas.microsoft.com/office/drawing/2014/main" id="{498C5854-0250-42EF-8C4D-631B5B45B503}"/>
                    </a:ext>
                  </a:extLst>
                </p14:cNvPr>
                <p14:cNvContentPartPr/>
                <p14:nvPr/>
              </p14:nvContentPartPr>
              <p14:xfrm>
                <a:off x="3019317" y="4362285"/>
                <a:ext cx="337680" cy="253800"/>
              </p14:xfrm>
            </p:contentPart>
          </mc:Choice>
          <mc:Fallback>
            <p:pic>
              <p:nvPicPr>
                <p:cNvPr id="206" name="Freihand 205">
                  <a:extLst>
                    <a:ext uri="{FF2B5EF4-FFF2-40B4-BE49-F238E27FC236}">
                      <a16:creationId xmlns:a16="http://schemas.microsoft.com/office/drawing/2014/main" id="{498C5854-0250-42EF-8C4D-631B5B45B503}"/>
                    </a:ext>
                  </a:extLst>
                </p:cNvPr>
                <p:cNvPicPr/>
                <p:nvPr/>
              </p:nvPicPr>
              <p:blipFill>
                <a:blip r:embed="rId293"/>
                <a:stretch>
                  <a:fillRect/>
                </a:stretch>
              </p:blipFill>
              <p:spPr>
                <a:xfrm>
                  <a:off x="3014997" y="4357965"/>
                  <a:ext cx="3463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7" name="Freihand 206">
                  <a:extLst>
                    <a:ext uri="{FF2B5EF4-FFF2-40B4-BE49-F238E27FC236}">
                      <a16:creationId xmlns:a16="http://schemas.microsoft.com/office/drawing/2014/main" id="{95D8B76E-F589-4550-AD44-BB4AFB99C92B}"/>
                    </a:ext>
                  </a:extLst>
                </p14:cNvPr>
                <p14:cNvContentPartPr/>
                <p14:nvPr/>
              </p14:nvContentPartPr>
              <p14:xfrm>
                <a:off x="3343677" y="5688525"/>
                <a:ext cx="237960" cy="127440"/>
              </p14:xfrm>
            </p:contentPart>
          </mc:Choice>
          <mc:Fallback>
            <p:pic>
              <p:nvPicPr>
                <p:cNvPr id="207" name="Freihand 206">
                  <a:extLst>
                    <a:ext uri="{FF2B5EF4-FFF2-40B4-BE49-F238E27FC236}">
                      <a16:creationId xmlns:a16="http://schemas.microsoft.com/office/drawing/2014/main" id="{95D8B76E-F589-4550-AD44-BB4AFB99C92B}"/>
                    </a:ext>
                  </a:extLst>
                </p:cNvPr>
                <p:cNvPicPr/>
                <p:nvPr/>
              </p:nvPicPr>
              <p:blipFill>
                <a:blip r:embed="rId295"/>
                <a:stretch>
                  <a:fillRect/>
                </a:stretch>
              </p:blipFill>
              <p:spPr>
                <a:xfrm>
                  <a:off x="3339357" y="5684205"/>
                  <a:ext cx="246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8" name="Freihand 207">
                  <a:extLst>
                    <a:ext uri="{FF2B5EF4-FFF2-40B4-BE49-F238E27FC236}">
                      <a16:creationId xmlns:a16="http://schemas.microsoft.com/office/drawing/2014/main" id="{59FBA638-5996-42DD-8EEC-93CA25CF4087}"/>
                    </a:ext>
                  </a:extLst>
                </p14:cNvPr>
                <p14:cNvContentPartPr/>
                <p14:nvPr/>
              </p14:nvContentPartPr>
              <p14:xfrm>
                <a:off x="3625917" y="5564685"/>
                <a:ext cx="100080" cy="177120"/>
              </p14:xfrm>
            </p:contentPart>
          </mc:Choice>
          <mc:Fallback>
            <p:pic>
              <p:nvPicPr>
                <p:cNvPr id="208" name="Freihand 207">
                  <a:extLst>
                    <a:ext uri="{FF2B5EF4-FFF2-40B4-BE49-F238E27FC236}">
                      <a16:creationId xmlns:a16="http://schemas.microsoft.com/office/drawing/2014/main" id="{59FBA638-5996-42DD-8EEC-93CA25CF4087}"/>
                    </a:ext>
                  </a:extLst>
                </p:cNvPr>
                <p:cNvPicPr/>
                <p:nvPr/>
              </p:nvPicPr>
              <p:blipFill>
                <a:blip r:embed="rId297"/>
                <a:stretch>
                  <a:fillRect/>
                </a:stretch>
              </p:blipFill>
              <p:spPr>
                <a:xfrm>
                  <a:off x="3621597" y="5560365"/>
                  <a:ext cx="108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9" name="Freihand 208">
                  <a:extLst>
                    <a:ext uri="{FF2B5EF4-FFF2-40B4-BE49-F238E27FC236}">
                      <a16:creationId xmlns:a16="http://schemas.microsoft.com/office/drawing/2014/main" id="{C9CFB1DB-F142-4E22-A2CD-0698C6AE384B}"/>
                    </a:ext>
                  </a:extLst>
                </p14:cNvPr>
                <p14:cNvContentPartPr/>
                <p14:nvPr/>
              </p14:nvContentPartPr>
              <p14:xfrm>
                <a:off x="3710517" y="5523285"/>
                <a:ext cx="90000" cy="156960"/>
              </p14:xfrm>
            </p:contentPart>
          </mc:Choice>
          <mc:Fallback>
            <p:pic>
              <p:nvPicPr>
                <p:cNvPr id="209" name="Freihand 208">
                  <a:extLst>
                    <a:ext uri="{FF2B5EF4-FFF2-40B4-BE49-F238E27FC236}">
                      <a16:creationId xmlns:a16="http://schemas.microsoft.com/office/drawing/2014/main" id="{C9CFB1DB-F142-4E22-A2CD-0698C6AE384B}"/>
                    </a:ext>
                  </a:extLst>
                </p:cNvPr>
                <p:cNvPicPr/>
                <p:nvPr/>
              </p:nvPicPr>
              <p:blipFill>
                <a:blip r:embed="rId299"/>
                <a:stretch>
                  <a:fillRect/>
                </a:stretch>
              </p:blipFill>
              <p:spPr>
                <a:xfrm>
                  <a:off x="3706197" y="5518965"/>
                  <a:ext cx="986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0" name="Freihand 209">
                  <a:extLst>
                    <a:ext uri="{FF2B5EF4-FFF2-40B4-BE49-F238E27FC236}">
                      <a16:creationId xmlns:a16="http://schemas.microsoft.com/office/drawing/2014/main" id="{3BDE8269-39DA-474B-AE8F-589312B3EDA7}"/>
                    </a:ext>
                  </a:extLst>
                </p14:cNvPr>
                <p14:cNvContentPartPr/>
                <p14:nvPr/>
              </p14:nvContentPartPr>
              <p14:xfrm>
                <a:off x="3778917" y="5641725"/>
                <a:ext cx="51840" cy="42840"/>
              </p14:xfrm>
            </p:contentPart>
          </mc:Choice>
          <mc:Fallback>
            <p:pic>
              <p:nvPicPr>
                <p:cNvPr id="210" name="Freihand 209">
                  <a:extLst>
                    <a:ext uri="{FF2B5EF4-FFF2-40B4-BE49-F238E27FC236}">
                      <a16:creationId xmlns:a16="http://schemas.microsoft.com/office/drawing/2014/main" id="{3BDE8269-39DA-474B-AE8F-589312B3EDA7}"/>
                    </a:ext>
                  </a:extLst>
                </p:cNvPr>
                <p:cNvPicPr/>
                <p:nvPr/>
              </p:nvPicPr>
              <p:blipFill>
                <a:blip r:embed="rId301"/>
                <a:stretch>
                  <a:fillRect/>
                </a:stretch>
              </p:blipFill>
              <p:spPr>
                <a:xfrm>
                  <a:off x="3774597" y="5637405"/>
                  <a:ext cx="60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2" name="Freihand 211">
                  <a:extLst>
                    <a:ext uri="{FF2B5EF4-FFF2-40B4-BE49-F238E27FC236}">
                      <a16:creationId xmlns:a16="http://schemas.microsoft.com/office/drawing/2014/main" id="{8C15F50B-2B72-4ADE-B107-53CD3CFCE5E9}"/>
                    </a:ext>
                  </a:extLst>
                </p14:cNvPr>
                <p14:cNvContentPartPr/>
                <p14:nvPr/>
              </p14:nvContentPartPr>
              <p14:xfrm>
                <a:off x="3655077" y="5616165"/>
                <a:ext cx="77400" cy="103320"/>
              </p14:xfrm>
            </p:contentPart>
          </mc:Choice>
          <mc:Fallback>
            <p:pic>
              <p:nvPicPr>
                <p:cNvPr id="212" name="Freihand 211">
                  <a:extLst>
                    <a:ext uri="{FF2B5EF4-FFF2-40B4-BE49-F238E27FC236}">
                      <a16:creationId xmlns:a16="http://schemas.microsoft.com/office/drawing/2014/main" id="{8C15F50B-2B72-4ADE-B107-53CD3CFCE5E9}"/>
                    </a:ext>
                  </a:extLst>
                </p:cNvPr>
                <p:cNvPicPr/>
                <p:nvPr/>
              </p:nvPicPr>
              <p:blipFill>
                <a:blip r:embed="rId303"/>
                <a:stretch>
                  <a:fillRect/>
                </a:stretch>
              </p:blipFill>
              <p:spPr>
                <a:xfrm>
                  <a:off x="3650757" y="5611845"/>
                  <a:ext cx="86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3" name="Freihand 212">
                  <a:extLst>
                    <a:ext uri="{FF2B5EF4-FFF2-40B4-BE49-F238E27FC236}">
                      <a16:creationId xmlns:a16="http://schemas.microsoft.com/office/drawing/2014/main" id="{A9664E22-A9E2-4108-85A9-4ACBA8088C89}"/>
                    </a:ext>
                  </a:extLst>
                </p14:cNvPr>
                <p14:cNvContentPartPr/>
                <p14:nvPr/>
              </p14:nvContentPartPr>
              <p14:xfrm>
                <a:off x="3842277" y="5453445"/>
                <a:ext cx="212760" cy="204840"/>
              </p14:xfrm>
            </p:contentPart>
          </mc:Choice>
          <mc:Fallback>
            <p:pic>
              <p:nvPicPr>
                <p:cNvPr id="213" name="Freihand 212">
                  <a:extLst>
                    <a:ext uri="{FF2B5EF4-FFF2-40B4-BE49-F238E27FC236}">
                      <a16:creationId xmlns:a16="http://schemas.microsoft.com/office/drawing/2014/main" id="{A9664E22-A9E2-4108-85A9-4ACBA8088C89}"/>
                    </a:ext>
                  </a:extLst>
                </p:cNvPr>
                <p:cNvPicPr/>
                <p:nvPr/>
              </p:nvPicPr>
              <p:blipFill>
                <a:blip r:embed="rId305"/>
                <a:stretch>
                  <a:fillRect/>
                </a:stretch>
              </p:blipFill>
              <p:spPr>
                <a:xfrm>
                  <a:off x="3837957" y="5449125"/>
                  <a:ext cx="221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4" name="Freihand 213">
                  <a:extLst>
                    <a:ext uri="{FF2B5EF4-FFF2-40B4-BE49-F238E27FC236}">
                      <a16:creationId xmlns:a16="http://schemas.microsoft.com/office/drawing/2014/main" id="{965BABD6-DA63-49B0-BBBA-B0EE12724E73}"/>
                    </a:ext>
                  </a:extLst>
                </p14:cNvPr>
                <p14:cNvContentPartPr/>
                <p14:nvPr/>
              </p14:nvContentPartPr>
              <p14:xfrm>
                <a:off x="4161957" y="5506005"/>
                <a:ext cx="182880" cy="110880"/>
              </p14:xfrm>
            </p:contentPart>
          </mc:Choice>
          <mc:Fallback>
            <p:pic>
              <p:nvPicPr>
                <p:cNvPr id="214" name="Freihand 213">
                  <a:extLst>
                    <a:ext uri="{FF2B5EF4-FFF2-40B4-BE49-F238E27FC236}">
                      <a16:creationId xmlns:a16="http://schemas.microsoft.com/office/drawing/2014/main" id="{965BABD6-DA63-49B0-BBBA-B0EE12724E73}"/>
                    </a:ext>
                  </a:extLst>
                </p:cNvPr>
                <p:cNvPicPr/>
                <p:nvPr/>
              </p:nvPicPr>
              <p:blipFill>
                <a:blip r:embed="rId307"/>
                <a:stretch>
                  <a:fillRect/>
                </a:stretch>
              </p:blipFill>
              <p:spPr>
                <a:xfrm>
                  <a:off x="4157637" y="5501685"/>
                  <a:ext cx="191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5" name="Freihand 214">
                  <a:extLst>
                    <a:ext uri="{FF2B5EF4-FFF2-40B4-BE49-F238E27FC236}">
                      <a16:creationId xmlns:a16="http://schemas.microsoft.com/office/drawing/2014/main" id="{D9B4AF43-E976-43B7-BFB1-EF8313805DA1}"/>
                    </a:ext>
                  </a:extLst>
                </p14:cNvPr>
                <p14:cNvContentPartPr/>
                <p14:nvPr/>
              </p14:nvContentPartPr>
              <p14:xfrm>
                <a:off x="4349877" y="5351565"/>
                <a:ext cx="366840" cy="235800"/>
              </p14:xfrm>
            </p:contentPart>
          </mc:Choice>
          <mc:Fallback>
            <p:pic>
              <p:nvPicPr>
                <p:cNvPr id="215" name="Freihand 214">
                  <a:extLst>
                    <a:ext uri="{FF2B5EF4-FFF2-40B4-BE49-F238E27FC236}">
                      <a16:creationId xmlns:a16="http://schemas.microsoft.com/office/drawing/2014/main" id="{D9B4AF43-E976-43B7-BFB1-EF8313805DA1}"/>
                    </a:ext>
                  </a:extLst>
                </p:cNvPr>
                <p:cNvPicPr/>
                <p:nvPr/>
              </p:nvPicPr>
              <p:blipFill>
                <a:blip r:embed="rId309"/>
                <a:stretch>
                  <a:fillRect/>
                </a:stretch>
              </p:blipFill>
              <p:spPr>
                <a:xfrm>
                  <a:off x="4345557" y="5347245"/>
                  <a:ext cx="3754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6" name="Freihand 215">
                  <a:extLst>
                    <a:ext uri="{FF2B5EF4-FFF2-40B4-BE49-F238E27FC236}">
                      <a16:creationId xmlns:a16="http://schemas.microsoft.com/office/drawing/2014/main" id="{51509FD2-06EE-4E2D-A672-684C85CB0913}"/>
                    </a:ext>
                  </a:extLst>
                </p14:cNvPr>
                <p14:cNvContentPartPr/>
                <p14:nvPr/>
              </p14:nvContentPartPr>
              <p14:xfrm>
                <a:off x="4747677" y="5422485"/>
                <a:ext cx="143280" cy="131040"/>
              </p14:xfrm>
            </p:contentPart>
          </mc:Choice>
          <mc:Fallback>
            <p:pic>
              <p:nvPicPr>
                <p:cNvPr id="216" name="Freihand 215">
                  <a:extLst>
                    <a:ext uri="{FF2B5EF4-FFF2-40B4-BE49-F238E27FC236}">
                      <a16:creationId xmlns:a16="http://schemas.microsoft.com/office/drawing/2014/main" id="{51509FD2-06EE-4E2D-A672-684C85CB0913}"/>
                    </a:ext>
                  </a:extLst>
                </p:cNvPr>
                <p:cNvPicPr/>
                <p:nvPr/>
              </p:nvPicPr>
              <p:blipFill>
                <a:blip r:embed="rId311"/>
                <a:stretch>
                  <a:fillRect/>
                </a:stretch>
              </p:blipFill>
              <p:spPr>
                <a:xfrm>
                  <a:off x="4743357" y="5418165"/>
                  <a:ext cx="151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7" name="Freihand 216">
                  <a:extLst>
                    <a:ext uri="{FF2B5EF4-FFF2-40B4-BE49-F238E27FC236}">
                      <a16:creationId xmlns:a16="http://schemas.microsoft.com/office/drawing/2014/main" id="{0551C78C-EB27-4D5B-9163-0C254F2D8AEC}"/>
                    </a:ext>
                  </a:extLst>
                </p14:cNvPr>
                <p14:cNvContentPartPr/>
                <p14:nvPr/>
              </p14:nvContentPartPr>
              <p14:xfrm>
                <a:off x="4884837" y="5315205"/>
                <a:ext cx="193680" cy="209880"/>
              </p14:xfrm>
            </p:contentPart>
          </mc:Choice>
          <mc:Fallback>
            <p:pic>
              <p:nvPicPr>
                <p:cNvPr id="217" name="Freihand 216">
                  <a:extLst>
                    <a:ext uri="{FF2B5EF4-FFF2-40B4-BE49-F238E27FC236}">
                      <a16:creationId xmlns:a16="http://schemas.microsoft.com/office/drawing/2014/main" id="{0551C78C-EB27-4D5B-9163-0C254F2D8AEC}"/>
                    </a:ext>
                  </a:extLst>
                </p:cNvPr>
                <p:cNvPicPr/>
                <p:nvPr/>
              </p:nvPicPr>
              <p:blipFill>
                <a:blip r:embed="rId313"/>
                <a:stretch>
                  <a:fillRect/>
                </a:stretch>
              </p:blipFill>
              <p:spPr>
                <a:xfrm>
                  <a:off x="4880517" y="5310885"/>
                  <a:ext cx="2023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9" name="Freihand 218">
                  <a:extLst>
                    <a:ext uri="{FF2B5EF4-FFF2-40B4-BE49-F238E27FC236}">
                      <a16:creationId xmlns:a16="http://schemas.microsoft.com/office/drawing/2014/main" id="{0E82A1E1-2C78-493E-AC2B-06F69129DE53}"/>
                    </a:ext>
                  </a:extLst>
                </p14:cNvPr>
                <p14:cNvContentPartPr/>
                <p14:nvPr/>
              </p14:nvContentPartPr>
              <p14:xfrm>
                <a:off x="5280837" y="5445165"/>
                <a:ext cx="17640" cy="13320"/>
              </p14:xfrm>
            </p:contentPart>
          </mc:Choice>
          <mc:Fallback>
            <p:pic>
              <p:nvPicPr>
                <p:cNvPr id="219" name="Freihand 218">
                  <a:extLst>
                    <a:ext uri="{FF2B5EF4-FFF2-40B4-BE49-F238E27FC236}">
                      <a16:creationId xmlns:a16="http://schemas.microsoft.com/office/drawing/2014/main" id="{0E82A1E1-2C78-493E-AC2B-06F69129DE53}"/>
                    </a:ext>
                  </a:extLst>
                </p:cNvPr>
                <p:cNvPicPr/>
                <p:nvPr/>
              </p:nvPicPr>
              <p:blipFill>
                <a:blip r:embed="rId315"/>
                <a:stretch>
                  <a:fillRect/>
                </a:stretch>
              </p:blipFill>
              <p:spPr>
                <a:xfrm>
                  <a:off x="5276517" y="5440845"/>
                  <a:ext cx="26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20" name="Freihand 219">
                  <a:extLst>
                    <a:ext uri="{FF2B5EF4-FFF2-40B4-BE49-F238E27FC236}">
                      <a16:creationId xmlns:a16="http://schemas.microsoft.com/office/drawing/2014/main" id="{0DB8AFC1-65C0-4D1B-8F0E-93043F6D7DAD}"/>
                    </a:ext>
                  </a:extLst>
                </p14:cNvPr>
                <p14:cNvContentPartPr/>
                <p14:nvPr/>
              </p14:nvContentPartPr>
              <p14:xfrm>
                <a:off x="5280837" y="5412765"/>
                <a:ext cx="34920" cy="46080"/>
              </p14:xfrm>
            </p:contentPart>
          </mc:Choice>
          <mc:Fallback>
            <p:pic>
              <p:nvPicPr>
                <p:cNvPr id="220" name="Freihand 219">
                  <a:extLst>
                    <a:ext uri="{FF2B5EF4-FFF2-40B4-BE49-F238E27FC236}">
                      <a16:creationId xmlns:a16="http://schemas.microsoft.com/office/drawing/2014/main" id="{0DB8AFC1-65C0-4D1B-8F0E-93043F6D7DAD}"/>
                    </a:ext>
                  </a:extLst>
                </p:cNvPr>
                <p:cNvPicPr/>
                <p:nvPr/>
              </p:nvPicPr>
              <p:blipFill>
                <a:blip r:embed="rId317"/>
                <a:stretch>
                  <a:fillRect/>
                </a:stretch>
              </p:blipFill>
              <p:spPr>
                <a:xfrm>
                  <a:off x="5276517" y="5408445"/>
                  <a:ext cx="435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1" name="Freihand 220">
                  <a:extLst>
                    <a:ext uri="{FF2B5EF4-FFF2-40B4-BE49-F238E27FC236}">
                      <a16:creationId xmlns:a16="http://schemas.microsoft.com/office/drawing/2014/main" id="{D2B4E3A2-780D-4E35-A347-DB38AD6AEFA7}"/>
                    </a:ext>
                  </a:extLst>
                </p14:cNvPr>
                <p14:cNvContentPartPr/>
                <p14:nvPr/>
              </p14:nvContentPartPr>
              <p14:xfrm>
                <a:off x="5267517" y="5373885"/>
                <a:ext cx="429840" cy="147240"/>
              </p14:xfrm>
            </p:contentPart>
          </mc:Choice>
          <mc:Fallback>
            <p:pic>
              <p:nvPicPr>
                <p:cNvPr id="221" name="Freihand 220">
                  <a:extLst>
                    <a:ext uri="{FF2B5EF4-FFF2-40B4-BE49-F238E27FC236}">
                      <a16:creationId xmlns:a16="http://schemas.microsoft.com/office/drawing/2014/main" id="{D2B4E3A2-780D-4E35-A347-DB38AD6AEFA7}"/>
                    </a:ext>
                  </a:extLst>
                </p:cNvPr>
                <p:cNvPicPr/>
                <p:nvPr/>
              </p:nvPicPr>
              <p:blipFill>
                <a:blip r:embed="rId319"/>
                <a:stretch>
                  <a:fillRect/>
                </a:stretch>
              </p:blipFill>
              <p:spPr>
                <a:xfrm>
                  <a:off x="5263197" y="5369565"/>
                  <a:ext cx="438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22" name="Freihand 221">
                  <a:extLst>
                    <a:ext uri="{FF2B5EF4-FFF2-40B4-BE49-F238E27FC236}">
                      <a16:creationId xmlns:a16="http://schemas.microsoft.com/office/drawing/2014/main" id="{5DBD00DF-0DD9-4D64-9315-72DF72997683}"/>
                    </a:ext>
                  </a:extLst>
                </p14:cNvPr>
                <p14:cNvContentPartPr/>
                <p14:nvPr/>
              </p14:nvContentPartPr>
              <p14:xfrm>
                <a:off x="5738757" y="5401605"/>
                <a:ext cx="108720" cy="225000"/>
              </p14:xfrm>
            </p:contentPart>
          </mc:Choice>
          <mc:Fallback>
            <p:pic>
              <p:nvPicPr>
                <p:cNvPr id="222" name="Freihand 221">
                  <a:extLst>
                    <a:ext uri="{FF2B5EF4-FFF2-40B4-BE49-F238E27FC236}">
                      <a16:creationId xmlns:a16="http://schemas.microsoft.com/office/drawing/2014/main" id="{5DBD00DF-0DD9-4D64-9315-72DF72997683}"/>
                    </a:ext>
                  </a:extLst>
                </p:cNvPr>
                <p:cNvPicPr/>
                <p:nvPr/>
              </p:nvPicPr>
              <p:blipFill>
                <a:blip r:embed="rId321"/>
                <a:stretch>
                  <a:fillRect/>
                </a:stretch>
              </p:blipFill>
              <p:spPr>
                <a:xfrm>
                  <a:off x="5734437" y="5397285"/>
                  <a:ext cx="1173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23" name="Freihand 222">
                  <a:extLst>
                    <a:ext uri="{FF2B5EF4-FFF2-40B4-BE49-F238E27FC236}">
                      <a16:creationId xmlns:a16="http://schemas.microsoft.com/office/drawing/2014/main" id="{6AF5F1BD-FE4D-417B-91F6-71FE9DC03514}"/>
                    </a:ext>
                  </a:extLst>
                </p14:cNvPr>
                <p14:cNvContentPartPr/>
                <p14:nvPr/>
              </p14:nvContentPartPr>
              <p14:xfrm>
                <a:off x="5980677" y="5422125"/>
                <a:ext cx="273960" cy="76680"/>
              </p14:xfrm>
            </p:contentPart>
          </mc:Choice>
          <mc:Fallback>
            <p:pic>
              <p:nvPicPr>
                <p:cNvPr id="223" name="Freihand 222">
                  <a:extLst>
                    <a:ext uri="{FF2B5EF4-FFF2-40B4-BE49-F238E27FC236}">
                      <a16:creationId xmlns:a16="http://schemas.microsoft.com/office/drawing/2014/main" id="{6AF5F1BD-FE4D-417B-91F6-71FE9DC03514}"/>
                    </a:ext>
                  </a:extLst>
                </p:cNvPr>
                <p:cNvPicPr/>
                <p:nvPr/>
              </p:nvPicPr>
              <p:blipFill>
                <a:blip r:embed="rId323"/>
                <a:stretch>
                  <a:fillRect/>
                </a:stretch>
              </p:blipFill>
              <p:spPr>
                <a:xfrm>
                  <a:off x="5976357" y="5417805"/>
                  <a:ext cx="282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24" name="Freihand 223">
                  <a:extLst>
                    <a:ext uri="{FF2B5EF4-FFF2-40B4-BE49-F238E27FC236}">
                      <a16:creationId xmlns:a16="http://schemas.microsoft.com/office/drawing/2014/main" id="{4E8B339F-C0EA-47F8-885A-DC83E2B9EECF}"/>
                    </a:ext>
                  </a:extLst>
                </p14:cNvPr>
                <p14:cNvContentPartPr/>
                <p14:nvPr/>
              </p14:nvContentPartPr>
              <p14:xfrm>
                <a:off x="6296757" y="5311605"/>
                <a:ext cx="349920" cy="171360"/>
              </p14:xfrm>
            </p:contentPart>
          </mc:Choice>
          <mc:Fallback>
            <p:pic>
              <p:nvPicPr>
                <p:cNvPr id="224" name="Freihand 223">
                  <a:extLst>
                    <a:ext uri="{FF2B5EF4-FFF2-40B4-BE49-F238E27FC236}">
                      <a16:creationId xmlns:a16="http://schemas.microsoft.com/office/drawing/2014/main" id="{4E8B339F-C0EA-47F8-885A-DC83E2B9EECF}"/>
                    </a:ext>
                  </a:extLst>
                </p:cNvPr>
                <p:cNvPicPr/>
                <p:nvPr/>
              </p:nvPicPr>
              <p:blipFill>
                <a:blip r:embed="rId325"/>
                <a:stretch>
                  <a:fillRect/>
                </a:stretch>
              </p:blipFill>
              <p:spPr>
                <a:xfrm>
                  <a:off x="6292437" y="5307285"/>
                  <a:ext cx="3585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25" name="Freihand 224">
                  <a:extLst>
                    <a:ext uri="{FF2B5EF4-FFF2-40B4-BE49-F238E27FC236}">
                      <a16:creationId xmlns:a16="http://schemas.microsoft.com/office/drawing/2014/main" id="{F1510BAB-6248-412F-9334-5BF373F60C4C}"/>
                    </a:ext>
                  </a:extLst>
                </p14:cNvPr>
                <p14:cNvContentPartPr/>
                <p14:nvPr/>
              </p14:nvContentPartPr>
              <p14:xfrm>
                <a:off x="6677637" y="5347605"/>
                <a:ext cx="141120" cy="88560"/>
              </p14:xfrm>
            </p:contentPart>
          </mc:Choice>
          <mc:Fallback>
            <p:pic>
              <p:nvPicPr>
                <p:cNvPr id="225" name="Freihand 224">
                  <a:extLst>
                    <a:ext uri="{FF2B5EF4-FFF2-40B4-BE49-F238E27FC236}">
                      <a16:creationId xmlns:a16="http://schemas.microsoft.com/office/drawing/2014/main" id="{F1510BAB-6248-412F-9334-5BF373F60C4C}"/>
                    </a:ext>
                  </a:extLst>
                </p:cNvPr>
                <p:cNvPicPr/>
                <p:nvPr/>
              </p:nvPicPr>
              <p:blipFill>
                <a:blip r:embed="rId327"/>
                <a:stretch>
                  <a:fillRect/>
                </a:stretch>
              </p:blipFill>
              <p:spPr>
                <a:xfrm>
                  <a:off x="6673317" y="5343285"/>
                  <a:ext cx="149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6" name="Freihand 225">
                  <a:extLst>
                    <a:ext uri="{FF2B5EF4-FFF2-40B4-BE49-F238E27FC236}">
                      <a16:creationId xmlns:a16="http://schemas.microsoft.com/office/drawing/2014/main" id="{DC018171-0B2B-4BB5-93F1-2AD5B7B2C06A}"/>
                    </a:ext>
                  </a:extLst>
                </p14:cNvPr>
                <p14:cNvContentPartPr/>
                <p14:nvPr/>
              </p14:nvContentPartPr>
              <p14:xfrm>
                <a:off x="6913077" y="5259405"/>
                <a:ext cx="253800" cy="333000"/>
              </p14:xfrm>
            </p:contentPart>
          </mc:Choice>
          <mc:Fallback>
            <p:pic>
              <p:nvPicPr>
                <p:cNvPr id="226" name="Freihand 225">
                  <a:extLst>
                    <a:ext uri="{FF2B5EF4-FFF2-40B4-BE49-F238E27FC236}">
                      <a16:creationId xmlns:a16="http://schemas.microsoft.com/office/drawing/2014/main" id="{DC018171-0B2B-4BB5-93F1-2AD5B7B2C06A}"/>
                    </a:ext>
                  </a:extLst>
                </p:cNvPr>
                <p:cNvPicPr/>
                <p:nvPr/>
              </p:nvPicPr>
              <p:blipFill>
                <a:blip r:embed="rId329"/>
                <a:stretch>
                  <a:fillRect/>
                </a:stretch>
              </p:blipFill>
              <p:spPr>
                <a:xfrm>
                  <a:off x="6908757" y="5255085"/>
                  <a:ext cx="2624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8" name="Freihand 227">
                  <a:extLst>
                    <a:ext uri="{FF2B5EF4-FFF2-40B4-BE49-F238E27FC236}">
                      <a16:creationId xmlns:a16="http://schemas.microsoft.com/office/drawing/2014/main" id="{6E4F07FA-5457-4B18-AABF-0B3AB1D13A52}"/>
                    </a:ext>
                  </a:extLst>
                </p14:cNvPr>
                <p14:cNvContentPartPr/>
                <p14:nvPr/>
              </p14:nvContentPartPr>
              <p14:xfrm>
                <a:off x="4729677" y="5702925"/>
                <a:ext cx="290520" cy="213120"/>
              </p14:xfrm>
            </p:contentPart>
          </mc:Choice>
          <mc:Fallback>
            <p:pic>
              <p:nvPicPr>
                <p:cNvPr id="228" name="Freihand 227">
                  <a:extLst>
                    <a:ext uri="{FF2B5EF4-FFF2-40B4-BE49-F238E27FC236}">
                      <a16:creationId xmlns:a16="http://schemas.microsoft.com/office/drawing/2014/main" id="{6E4F07FA-5457-4B18-AABF-0B3AB1D13A52}"/>
                    </a:ext>
                  </a:extLst>
                </p:cNvPr>
                <p:cNvPicPr/>
                <p:nvPr/>
              </p:nvPicPr>
              <p:blipFill>
                <a:blip r:embed="rId331"/>
                <a:stretch>
                  <a:fillRect/>
                </a:stretch>
              </p:blipFill>
              <p:spPr>
                <a:xfrm>
                  <a:off x="4725357" y="5698605"/>
                  <a:ext cx="2991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9" name="Freihand 228">
                  <a:extLst>
                    <a:ext uri="{FF2B5EF4-FFF2-40B4-BE49-F238E27FC236}">
                      <a16:creationId xmlns:a16="http://schemas.microsoft.com/office/drawing/2014/main" id="{653E937B-B535-4B77-9E85-4F248A4E7691}"/>
                    </a:ext>
                  </a:extLst>
                </p14:cNvPr>
                <p14:cNvContentPartPr/>
                <p14:nvPr/>
              </p14:nvContentPartPr>
              <p14:xfrm>
                <a:off x="5173197" y="5755485"/>
                <a:ext cx="13320" cy="83520"/>
              </p14:xfrm>
            </p:contentPart>
          </mc:Choice>
          <mc:Fallback>
            <p:pic>
              <p:nvPicPr>
                <p:cNvPr id="229" name="Freihand 228">
                  <a:extLst>
                    <a:ext uri="{FF2B5EF4-FFF2-40B4-BE49-F238E27FC236}">
                      <a16:creationId xmlns:a16="http://schemas.microsoft.com/office/drawing/2014/main" id="{653E937B-B535-4B77-9E85-4F248A4E7691}"/>
                    </a:ext>
                  </a:extLst>
                </p:cNvPr>
                <p:cNvPicPr/>
                <p:nvPr/>
              </p:nvPicPr>
              <p:blipFill>
                <a:blip r:embed="rId333"/>
                <a:stretch>
                  <a:fillRect/>
                </a:stretch>
              </p:blipFill>
              <p:spPr>
                <a:xfrm>
                  <a:off x="5168877" y="5751165"/>
                  <a:ext cx="21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0" name="Freihand 229">
                  <a:extLst>
                    <a:ext uri="{FF2B5EF4-FFF2-40B4-BE49-F238E27FC236}">
                      <a16:creationId xmlns:a16="http://schemas.microsoft.com/office/drawing/2014/main" id="{2FA1AC68-ED14-4AAF-A594-CDFCA01ED601}"/>
                    </a:ext>
                  </a:extLst>
                </p14:cNvPr>
                <p14:cNvContentPartPr/>
                <p14:nvPr/>
              </p14:nvContentPartPr>
              <p14:xfrm>
                <a:off x="5167797" y="5707245"/>
                <a:ext cx="154080" cy="111600"/>
              </p14:xfrm>
            </p:contentPart>
          </mc:Choice>
          <mc:Fallback>
            <p:pic>
              <p:nvPicPr>
                <p:cNvPr id="230" name="Freihand 229">
                  <a:extLst>
                    <a:ext uri="{FF2B5EF4-FFF2-40B4-BE49-F238E27FC236}">
                      <a16:creationId xmlns:a16="http://schemas.microsoft.com/office/drawing/2014/main" id="{2FA1AC68-ED14-4AAF-A594-CDFCA01ED601}"/>
                    </a:ext>
                  </a:extLst>
                </p:cNvPr>
                <p:cNvPicPr/>
                <p:nvPr/>
              </p:nvPicPr>
              <p:blipFill>
                <a:blip r:embed="rId335"/>
                <a:stretch>
                  <a:fillRect/>
                </a:stretch>
              </p:blipFill>
              <p:spPr>
                <a:xfrm>
                  <a:off x="5163477" y="5702925"/>
                  <a:ext cx="162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31" name="Freihand 230">
                  <a:extLst>
                    <a:ext uri="{FF2B5EF4-FFF2-40B4-BE49-F238E27FC236}">
                      <a16:creationId xmlns:a16="http://schemas.microsoft.com/office/drawing/2014/main" id="{0E7D6101-6AE0-4FB4-BA3B-869B565525C7}"/>
                    </a:ext>
                  </a:extLst>
                </p14:cNvPr>
                <p14:cNvContentPartPr/>
                <p14:nvPr/>
              </p14:nvContentPartPr>
              <p14:xfrm>
                <a:off x="5205957" y="5790045"/>
                <a:ext cx="113040" cy="68400"/>
              </p14:xfrm>
            </p:contentPart>
          </mc:Choice>
          <mc:Fallback>
            <p:pic>
              <p:nvPicPr>
                <p:cNvPr id="231" name="Freihand 230">
                  <a:extLst>
                    <a:ext uri="{FF2B5EF4-FFF2-40B4-BE49-F238E27FC236}">
                      <a16:creationId xmlns:a16="http://schemas.microsoft.com/office/drawing/2014/main" id="{0E7D6101-6AE0-4FB4-BA3B-869B565525C7}"/>
                    </a:ext>
                  </a:extLst>
                </p:cNvPr>
                <p:cNvPicPr/>
                <p:nvPr/>
              </p:nvPicPr>
              <p:blipFill>
                <a:blip r:embed="rId337"/>
                <a:stretch>
                  <a:fillRect/>
                </a:stretch>
              </p:blipFill>
              <p:spPr>
                <a:xfrm>
                  <a:off x="5201637" y="5785725"/>
                  <a:ext cx="121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32" name="Freihand 231">
                  <a:extLst>
                    <a:ext uri="{FF2B5EF4-FFF2-40B4-BE49-F238E27FC236}">
                      <a16:creationId xmlns:a16="http://schemas.microsoft.com/office/drawing/2014/main" id="{9711CE85-358C-4FC3-B993-B4AE0832B5C9}"/>
                    </a:ext>
                  </a:extLst>
                </p14:cNvPr>
                <p14:cNvContentPartPr/>
                <p14:nvPr/>
              </p14:nvContentPartPr>
              <p14:xfrm>
                <a:off x="5362557" y="5671605"/>
                <a:ext cx="163800" cy="164520"/>
              </p14:xfrm>
            </p:contentPart>
          </mc:Choice>
          <mc:Fallback>
            <p:pic>
              <p:nvPicPr>
                <p:cNvPr id="232" name="Freihand 231">
                  <a:extLst>
                    <a:ext uri="{FF2B5EF4-FFF2-40B4-BE49-F238E27FC236}">
                      <a16:creationId xmlns:a16="http://schemas.microsoft.com/office/drawing/2014/main" id="{9711CE85-358C-4FC3-B993-B4AE0832B5C9}"/>
                    </a:ext>
                  </a:extLst>
                </p:cNvPr>
                <p:cNvPicPr/>
                <p:nvPr/>
              </p:nvPicPr>
              <p:blipFill>
                <a:blip r:embed="rId339"/>
                <a:stretch>
                  <a:fillRect/>
                </a:stretch>
              </p:blipFill>
              <p:spPr>
                <a:xfrm>
                  <a:off x="5358237" y="5667285"/>
                  <a:ext cx="1724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3" name="Freihand 232">
                  <a:extLst>
                    <a:ext uri="{FF2B5EF4-FFF2-40B4-BE49-F238E27FC236}">
                      <a16:creationId xmlns:a16="http://schemas.microsoft.com/office/drawing/2014/main" id="{FDD1D828-A9EE-4FEB-8844-CFC5BF5D5D43}"/>
                    </a:ext>
                  </a:extLst>
                </p14:cNvPr>
                <p14:cNvContentPartPr/>
                <p14:nvPr/>
              </p14:nvContentPartPr>
              <p14:xfrm>
                <a:off x="5542197" y="5660445"/>
                <a:ext cx="108000" cy="135360"/>
              </p14:xfrm>
            </p:contentPart>
          </mc:Choice>
          <mc:Fallback>
            <p:pic>
              <p:nvPicPr>
                <p:cNvPr id="233" name="Freihand 232">
                  <a:extLst>
                    <a:ext uri="{FF2B5EF4-FFF2-40B4-BE49-F238E27FC236}">
                      <a16:creationId xmlns:a16="http://schemas.microsoft.com/office/drawing/2014/main" id="{FDD1D828-A9EE-4FEB-8844-CFC5BF5D5D43}"/>
                    </a:ext>
                  </a:extLst>
                </p:cNvPr>
                <p:cNvPicPr/>
                <p:nvPr/>
              </p:nvPicPr>
              <p:blipFill>
                <a:blip r:embed="rId341"/>
                <a:stretch>
                  <a:fillRect/>
                </a:stretch>
              </p:blipFill>
              <p:spPr>
                <a:xfrm>
                  <a:off x="5537877" y="5656125"/>
                  <a:ext cx="1166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34" name="Freihand 233">
                  <a:extLst>
                    <a:ext uri="{FF2B5EF4-FFF2-40B4-BE49-F238E27FC236}">
                      <a16:creationId xmlns:a16="http://schemas.microsoft.com/office/drawing/2014/main" id="{40795A12-8BBC-4FDD-BE02-3C240EA29F9E}"/>
                    </a:ext>
                  </a:extLst>
                </p14:cNvPr>
                <p14:cNvContentPartPr/>
                <p14:nvPr/>
              </p14:nvContentPartPr>
              <p14:xfrm>
                <a:off x="5804277" y="5700765"/>
                <a:ext cx="309960" cy="128880"/>
              </p14:xfrm>
            </p:contentPart>
          </mc:Choice>
          <mc:Fallback>
            <p:pic>
              <p:nvPicPr>
                <p:cNvPr id="234" name="Freihand 233">
                  <a:extLst>
                    <a:ext uri="{FF2B5EF4-FFF2-40B4-BE49-F238E27FC236}">
                      <a16:creationId xmlns:a16="http://schemas.microsoft.com/office/drawing/2014/main" id="{40795A12-8BBC-4FDD-BE02-3C240EA29F9E}"/>
                    </a:ext>
                  </a:extLst>
                </p:cNvPr>
                <p:cNvPicPr/>
                <p:nvPr/>
              </p:nvPicPr>
              <p:blipFill>
                <a:blip r:embed="rId343"/>
                <a:stretch>
                  <a:fillRect/>
                </a:stretch>
              </p:blipFill>
              <p:spPr>
                <a:xfrm>
                  <a:off x="5799957" y="5696445"/>
                  <a:ext cx="318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35" name="Freihand 234">
                  <a:extLst>
                    <a:ext uri="{FF2B5EF4-FFF2-40B4-BE49-F238E27FC236}">
                      <a16:creationId xmlns:a16="http://schemas.microsoft.com/office/drawing/2014/main" id="{1E9C1CD6-49FF-42B7-9C27-7D96ED4FC6B9}"/>
                    </a:ext>
                  </a:extLst>
                </p14:cNvPr>
                <p14:cNvContentPartPr/>
                <p14:nvPr/>
              </p14:nvContentPartPr>
              <p14:xfrm>
                <a:off x="6071397" y="5631645"/>
                <a:ext cx="23400" cy="5760"/>
              </p14:xfrm>
            </p:contentPart>
          </mc:Choice>
          <mc:Fallback>
            <p:pic>
              <p:nvPicPr>
                <p:cNvPr id="235" name="Freihand 234">
                  <a:extLst>
                    <a:ext uri="{FF2B5EF4-FFF2-40B4-BE49-F238E27FC236}">
                      <a16:creationId xmlns:a16="http://schemas.microsoft.com/office/drawing/2014/main" id="{1E9C1CD6-49FF-42B7-9C27-7D96ED4FC6B9}"/>
                    </a:ext>
                  </a:extLst>
                </p:cNvPr>
                <p:cNvPicPr/>
                <p:nvPr/>
              </p:nvPicPr>
              <p:blipFill>
                <a:blip r:embed="rId345"/>
                <a:stretch>
                  <a:fillRect/>
                </a:stretch>
              </p:blipFill>
              <p:spPr>
                <a:xfrm>
                  <a:off x="6067077" y="5627325"/>
                  <a:ext cx="320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36" name="Freihand 235">
                  <a:extLst>
                    <a:ext uri="{FF2B5EF4-FFF2-40B4-BE49-F238E27FC236}">
                      <a16:creationId xmlns:a16="http://schemas.microsoft.com/office/drawing/2014/main" id="{0213F970-E1B0-49DB-8BC3-E62F5085345C}"/>
                    </a:ext>
                  </a:extLst>
                </p14:cNvPr>
                <p14:cNvContentPartPr/>
                <p14:nvPr/>
              </p14:nvContentPartPr>
              <p14:xfrm>
                <a:off x="6150597" y="5599965"/>
                <a:ext cx="170640" cy="202680"/>
              </p14:xfrm>
            </p:contentPart>
          </mc:Choice>
          <mc:Fallback>
            <p:pic>
              <p:nvPicPr>
                <p:cNvPr id="236" name="Freihand 235">
                  <a:extLst>
                    <a:ext uri="{FF2B5EF4-FFF2-40B4-BE49-F238E27FC236}">
                      <a16:creationId xmlns:a16="http://schemas.microsoft.com/office/drawing/2014/main" id="{0213F970-E1B0-49DB-8BC3-E62F5085345C}"/>
                    </a:ext>
                  </a:extLst>
                </p:cNvPr>
                <p:cNvPicPr/>
                <p:nvPr/>
              </p:nvPicPr>
              <p:blipFill>
                <a:blip r:embed="rId347"/>
                <a:stretch>
                  <a:fillRect/>
                </a:stretch>
              </p:blipFill>
              <p:spPr>
                <a:xfrm>
                  <a:off x="6146277" y="5595645"/>
                  <a:ext cx="1792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7" name="Freihand 236">
                  <a:extLst>
                    <a:ext uri="{FF2B5EF4-FFF2-40B4-BE49-F238E27FC236}">
                      <a16:creationId xmlns:a16="http://schemas.microsoft.com/office/drawing/2014/main" id="{F2C09A8A-8708-4064-8038-3A11BFDB0C6B}"/>
                    </a:ext>
                  </a:extLst>
                </p14:cNvPr>
                <p14:cNvContentPartPr/>
                <p14:nvPr/>
              </p14:nvContentPartPr>
              <p14:xfrm>
                <a:off x="6440037" y="5619765"/>
                <a:ext cx="231120" cy="160920"/>
              </p14:xfrm>
            </p:contentPart>
          </mc:Choice>
          <mc:Fallback>
            <p:pic>
              <p:nvPicPr>
                <p:cNvPr id="237" name="Freihand 236">
                  <a:extLst>
                    <a:ext uri="{FF2B5EF4-FFF2-40B4-BE49-F238E27FC236}">
                      <a16:creationId xmlns:a16="http://schemas.microsoft.com/office/drawing/2014/main" id="{F2C09A8A-8708-4064-8038-3A11BFDB0C6B}"/>
                    </a:ext>
                  </a:extLst>
                </p:cNvPr>
                <p:cNvPicPr/>
                <p:nvPr/>
              </p:nvPicPr>
              <p:blipFill>
                <a:blip r:embed="rId349"/>
                <a:stretch>
                  <a:fillRect/>
                </a:stretch>
              </p:blipFill>
              <p:spPr>
                <a:xfrm>
                  <a:off x="6435717" y="5615445"/>
                  <a:ext cx="239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8" name="Freihand 237">
                  <a:extLst>
                    <a:ext uri="{FF2B5EF4-FFF2-40B4-BE49-F238E27FC236}">
                      <a16:creationId xmlns:a16="http://schemas.microsoft.com/office/drawing/2014/main" id="{1A5FA02D-FE31-4216-AA07-DC3AD60D0ACB}"/>
                    </a:ext>
                  </a:extLst>
                </p14:cNvPr>
                <p14:cNvContentPartPr/>
                <p14:nvPr/>
              </p14:nvContentPartPr>
              <p14:xfrm>
                <a:off x="6796797" y="5656485"/>
                <a:ext cx="98280" cy="111240"/>
              </p14:xfrm>
            </p:contentPart>
          </mc:Choice>
          <mc:Fallback>
            <p:pic>
              <p:nvPicPr>
                <p:cNvPr id="238" name="Freihand 237">
                  <a:extLst>
                    <a:ext uri="{FF2B5EF4-FFF2-40B4-BE49-F238E27FC236}">
                      <a16:creationId xmlns:a16="http://schemas.microsoft.com/office/drawing/2014/main" id="{1A5FA02D-FE31-4216-AA07-DC3AD60D0ACB}"/>
                    </a:ext>
                  </a:extLst>
                </p:cNvPr>
                <p:cNvPicPr/>
                <p:nvPr/>
              </p:nvPicPr>
              <p:blipFill>
                <a:blip r:embed="rId351"/>
                <a:stretch>
                  <a:fillRect/>
                </a:stretch>
              </p:blipFill>
              <p:spPr>
                <a:xfrm>
                  <a:off x="6792477" y="5652165"/>
                  <a:ext cx="106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9" name="Freihand 238">
                  <a:extLst>
                    <a:ext uri="{FF2B5EF4-FFF2-40B4-BE49-F238E27FC236}">
                      <a16:creationId xmlns:a16="http://schemas.microsoft.com/office/drawing/2014/main" id="{2E6875A0-2DA5-4E7A-B04A-D026497C646C}"/>
                    </a:ext>
                  </a:extLst>
                </p14:cNvPr>
                <p14:cNvContentPartPr/>
                <p14:nvPr/>
              </p14:nvContentPartPr>
              <p14:xfrm>
                <a:off x="6916317" y="5678085"/>
                <a:ext cx="312840" cy="65160"/>
              </p14:xfrm>
            </p:contentPart>
          </mc:Choice>
          <mc:Fallback>
            <p:pic>
              <p:nvPicPr>
                <p:cNvPr id="239" name="Freihand 238">
                  <a:extLst>
                    <a:ext uri="{FF2B5EF4-FFF2-40B4-BE49-F238E27FC236}">
                      <a16:creationId xmlns:a16="http://schemas.microsoft.com/office/drawing/2014/main" id="{2E6875A0-2DA5-4E7A-B04A-D026497C646C}"/>
                    </a:ext>
                  </a:extLst>
                </p:cNvPr>
                <p:cNvPicPr/>
                <p:nvPr/>
              </p:nvPicPr>
              <p:blipFill>
                <a:blip r:embed="rId353"/>
                <a:stretch>
                  <a:fillRect/>
                </a:stretch>
              </p:blipFill>
              <p:spPr>
                <a:xfrm>
                  <a:off x="6911997" y="5673765"/>
                  <a:ext cx="321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40" name="Freihand 239">
                  <a:extLst>
                    <a:ext uri="{FF2B5EF4-FFF2-40B4-BE49-F238E27FC236}">
                      <a16:creationId xmlns:a16="http://schemas.microsoft.com/office/drawing/2014/main" id="{59E8ACFE-6333-45E3-B5EC-C63C83B9CF84}"/>
                    </a:ext>
                  </a:extLst>
                </p14:cNvPr>
                <p14:cNvContentPartPr/>
                <p14:nvPr/>
              </p14:nvContentPartPr>
              <p14:xfrm>
                <a:off x="7282437" y="5641365"/>
                <a:ext cx="81000" cy="80640"/>
              </p14:xfrm>
            </p:contentPart>
          </mc:Choice>
          <mc:Fallback>
            <p:pic>
              <p:nvPicPr>
                <p:cNvPr id="240" name="Freihand 239">
                  <a:extLst>
                    <a:ext uri="{FF2B5EF4-FFF2-40B4-BE49-F238E27FC236}">
                      <a16:creationId xmlns:a16="http://schemas.microsoft.com/office/drawing/2014/main" id="{59E8ACFE-6333-45E3-B5EC-C63C83B9CF84}"/>
                    </a:ext>
                  </a:extLst>
                </p:cNvPr>
                <p:cNvPicPr/>
                <p:nvPr/>
              </p:nvPicPr>
              <p:blipFill>
                <a:blip r:embed="rId355"/>
                <a:stretch>
                  <a:fillRect/>
                </a:stretch>
              </p:blipFill>
              <p:spPr>
                <a:xfrm>
                  <a:off x="7278117" y="5637045"/>
                  <a:ext cx="89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41" name="Freihand 240">
                  <a:extLst>
                    <a:ext uri="{FF2B5EF4-FFF2-40B4-BE49-F238E27FC236}">
                      <a16:creationId xmlns:a16="http://schemas.microsoft.com/office/drawing/2014/main" id="{C856AF01-B567-435D-8B02-CD5A2F595E8D}"/>
                    </a:ext>
                  </a:extLst>
                </p14:cNvPr>
                <p14:cNvContentPartPr/>
                <p14:nvPr/>
              </p14:nvContentPartPr>
              <p14:xfrm>
                <a:off x="7507077" y="5625885"/>
                <a:ext cx="140760" cy="91800"/>
              </p14:xfrm>
            </p:contentPart>
          </mc:Choice>
          <mc:Fallback>
            <p:pic>
              <p:nvPicPr>
                <p:cNvPr id="241" name="Freihand 240">
                  <a:extLst>
                    <a:ext uri="{FF2B5EF4-FFF2-40B4-BE49-F238E27FC236}">
                      <a16:creationId xmlns:a16="http://schemas.microsoft.com/office/drawing/2014/main" id="{C856AF01-B567-435D-8B02-CD5A2F595E8D}"/>
                    </a:ext>
                  </a:extLst>
                </p:cNvPr>
                <p:cNvPicPr/>
                <p:nvPr/>
              </p:nvPicPr>
              <p:blipFill>
                <a:blip r:embed="rId357"/>
                <a:stretch>
                  <a:fillRect/>
                </a:stretch>
              </p:blipFill>
              <p:spPr>
                <a:xfrm>
                  <a:off x="7502757" y="5621565"/>
                  <a:ext cx="149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42" name="Freihand 241">
                  <a:extLst>
                    <a:ext uri="{FF2B5EF4-FFF2-40B4-BE49-F238E27FC236}">
                      <a16:creationId xmlns:a16="http://schemas.microsoft.com/office/drawing/2014/main" id="{5049FF22-17EA-447B-AF83-DD522BF6EA68}"/>
                    </a:ext>
                  </a:extLst>
                </p14:cNvPr>
                <p14:cNvContentPartPr/>
                <p14:nvPr/>
              </p14:nvContentPartPr>
              <p14:xfrm>
                <a:off x="7646037" y="5560725"/>
                <a:ext cx="40680" cy="44280"/>
              </p14:xfrm>
            </p:contentPart>
          </mc:Choice>
          <mc:Fallback>
            <p:pic>
              <p:nvPicPr>
                <p:cNvPr id="242" name="Freihand 241">
                  <a:extLst>
                    <a:ext uri="{FF2B5EF4-FFF2-40B4-BE49-F238E27FC236}">
                      <a16:creationId xmlns:a16="http://schemas.microsoft.com/office/drawing/2014/main" id="{5049FF22-17EA-447B-AF83-DD522BF6EA68}"/>
                    </a:ext>
                  </a:extLst>
                </p:cNvPr>
                <p:cNvPicPr/>
                <p:nvPr/>
              </p:nvPicPr>
              <p:blipFill>
                <a:blip r:embed="rId359"/>
                <a:stretch>
                  <a:fillRect/>
                </a:stretch>
              </p:blipFill>
              <p:spPr>
                <a:xfrm>
                  <a:off x="7641717" y="5556405"/>
                  <a:ext cx="49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43" name="Freihand 242">
                  <a:extLst>
                    <a:ext uri="{FF2B5EF4-FFF2-40B4-BE49-F238E27FC236}">
                      <a16:creationId xmlns:a16="http://schemas.microsoft.com/office/drawing/2014/main" id="{E53843AA-A58C-450A-9F28-488ADE43005D}"/>
                    </a:ext>
                  </a:extLst>
                </p14:cNvPr>
                <p14:cNvContentPartPr/>
                <p14:nvPr/>
              </p14:nvContentPartPr>
              <p14:xfrm>
                <a:off x="7679877" y="5609685"/>
                <a:ext cx="72720" cy="93960"/>
              </p14:xfrm>
            </p:contentPart>
          </mc:Choice>
          <mc:Fallback>
            <p:pic>
              <p:nvPicPr>
                <p:cNvPr id="243" name="Freihand 242">
                  <a:extLst>
                    <a:ext uri="{FF2B5EF4-FFF2-40B4-BE49-F238E27FC236}">
                      <a16:creationId xmlns:a16="http://schemas.microsoft.com/office/drawing/2014/main" id="{E53843AA-A58C-450A-9F28-488ADE43005D}"/>
                    </a:ext>
                  </a:extLst>
                </p:cNvPr>
                <p:cNvPicPr/>
                <p:nvPr/>
              </p:nvPicPr>
              <p:blipFill>
                <a:blip r:embed="rId361"/>
                <a:stretch>
                  <a:fillRect/>
                </a:stretch>
              </p:blipFill>
              <p:spPr>
                <a:xfrm>
                  <a:off x="7675557" y="5605365"/>
                  <a:ext cx="81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4" name="Freihand 243">
                  <a:extLst>
                    <a:ext uri="{FF2B5EF4-FFF2-40B4-BE49-F238E27FC236}">
                      <a16:creationId xmlns:a16="http://schemas.microsoft.com/office/drawing/2014/main" id="{8B18A851-A786-4C53-8D1A-0B8B8331CDAD}"/>
                    </a:ext>
                  </a:extLst>
                </p14:cNvPr>
                <p14:cNvContentPartPr/>
                <p14:nvPr/>
              </p14:nvContentPartPr>
              <p14:xfrm>
                <a:off x="7770597" y="5493045"/>
                <a:ext cx="162000" cy="226800"/>
              </p14:xfrm>
            </p:contentPart>
          </mc:Choice>
          <mc:Fallback>
            <p:pic>
              <p:nvPicPr>
                <p:cNvPr id="244" name="Freihand 243">
                  <a:extLst>
                    <a:ext uri="{FF2B5EF4-FFF2-40B4-BE49-F238E27FC236}">
                      <a16:creationId xmlns:a16="http://schemas.microsoft.com/office/drawing/2014/main" id="{8B18A851-A786-4C53-8D1A-0B8B8331CDAD}"/>
                    </a:ext>
                  </a:extLst>
                </p:cNvPr>
                <p:cNvPicPr/>
                <p:nvPr/>
              </p:nvPicPr>
              <p:blipFill>
                <a:blip r:embed="rId363"/>
                <a:stretch>
                  <a:fillRect/>
                </a:stretch>
              </p:blipFill>
              <p:spPr>
                <a:xfrm>
                  <a:off x="7766277" y="5488725"/>
                  <a:ext cx="1706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61" name="Freihand 160">
                  <a:extLst>
                    <a:ext uri="{FF2B5EF4-FFF2-40B4-BE49-F238E27FC236}">
                      <a16:creationId xmlns:a16="http://schemas.microsoft.com/office/drawing/2014/main" id="{659D905B-13AB-46BB-A19F-B34B281C63F7}"/>
                    </a:ext>
                  </a:extLst>
                </p14:cNvPr>
                <p14:cNvContentPartPr/>
                <p14:nvPr/>
              </p14:nvContentPartPr>
              <p14:xfrm>
                <a:off x="8454597" y="1745085"/>
                <a:ext cx="18000" cy="192240"/>
              </p14:xfrm>
            </p:contentPart>
          </mc:Choice>
          <mc:Fallback>
            <p:pic>
              <p:nvPicPr>
                <p:cNvPr id="161" name="Freihand 160">
                  <a:extLst>
                    <a:ext uri="{FF2B5EF4-FFF2-40B4-BE49-F238E27FC236}">
                      <a16:creationId xmlns:a16="http://schemas.microsoft.com/office/drawing/2014/main" id="{659D905B-13AB-46BB-A19F-B34B281C63F7}"/>
                    </a:ext>
                  </a:extLst>
                </p:cNvPr>
                <p:cNvPicPr/>
                <p:nvPr/>
              </p:nvPicPr>
              <p:blipFill>
                <a:blip r:embed="rId365"/>
                <a:stretch>
                  <a:fillRect/>
                </a:stretch>
              </p:blipFill>
              <p:spPr>
                <a:xfrm>
                  <a:off x="8450277" y="1740765"/>
                  <a:ext cx="26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62" name="Freihand 161">
                  <a:extLst>
                    <a:ext uri="{FF2B5EF4-FFF2-40B4-BE49-F238E27FC236}">
                      <a16:creationId xmlns:a16="http://schemas.microsoft.com/office/drawing/2014/main" id="{07582ADB-FEE0-4EC2-A170-E84D4365C0F3}"/>
                    </a:ext>
                  </a:extLst>
                </p14:cNvPr>
                <p14:cNvContentPartPr/>
                <p14:nvPr/>
              </p14:nvContentPartPr>
              <p14:xfrm>
                <a:off x="8355597" y="1898805"/>
                <a:ext cx="178920" cy="52560"/>
              </p14:xfrm>
            </p:contentPart>
          </mc:Choice>
          <mc:Fallback>
            <p:pic>
              <p:nvPicPr>
                <p:cNvPr id="162" name="Freihand 161">
                  <a:extLst>
                    <a:ext uri="{FF2B5EF4-FFF2-40B4-BE49-F238E27FC236}">
                      <a16:creationId xmlns:a16="http://schemas.microsoft.com/office/drawing/2014/main" id="{07582ADB-FEE0-4EC2-A170-E84D4365C0F3}"/>
                    </a:ext>
                  </a:extLst>
                </p:cNvPr>
                <p:cNvPicPr/>
                <p:nvPr/>
              </p:nvPicPr>
              <p:blipFill>
                <a:blip r:embed="rId367"/>
                <a:stretch>
                  <a:fillRect/>
                </a:stretch>
              </p:blipFill>
              <p:spPr>
                <a:xfrm>
                  <a:off x="8351277" y="1894485"/>
                  <a:ext cx="187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63" name="Freihand 162">
                  <a:extLst>
                    <a:ext uri="{FF2B5EF4-FFF2-40B4-BE49-F238E27FC236}">
                      <a16:creationId xmlns:a16="http://schemas.microsoft.com/office/drawing/2014/main" id="{33BBD6AC-A117-4EBE-9591-9EA38D44465B}"/>
                    </a:ext>
                  </a:extLst>
                </p14:cNvPr>
                <p14:cNvContentPartPr/>
                <p14:nvPr/>
              </p14:nvContentPartPr>
              <p14:xfrm>
                <a:off x="8375757" y="1738245"/>
                <a:ext cx="166680" cy="17640"/>
              </p14:xfrm>
            </p:contentPart>
          </mc:Choice>
          <mc:Fallback>
            <p:pic>
              <p:nvPicPr>
                <p:cNvPr id="163" name="Freihand 162">
                  <a:extLst>
                    <a:ext uri="{FF2B5EF4-FFF2-40B4-BE49-F238E27FC236}">
                      <a16:creationId xmlns:a16="http://schemas.microsoft.com/office/drawing/2014/main" id="{33BBD6AC-A117-4EBE-9591-9EA38D44465B}"/>
                    </a:ext>
                  </a:extLst>
                </p:cNvPr>
                <p:cNvPicPr/>
                <p:nvPr/>
              </p:nvPicPr>
              <p:blipFill>
                <a:blip r:embed="rId369"/>
                <a:stretch>
                  <a:fillRect/>
                </a:stretch>
              </p:blipFill>
              <p:spPr>
                <a:xfrm>
                  <a:off x="8371437" y="1733925"/>
                  <a:ext cx="175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64" name="Freihand 163">
                  <a:extLst>
                    <a:ext uri="{FF2B5EF4-FFF2-40B4-BE49-F238E27FC236}">
                      <a16:creationId xmlns:a16="http://schemas.microsoft.com/office/drawing/2014/main" id="{05BF0D59-B0B6-463A-8A43-CBC9332CF573}"/>
                    </a:ext>
                  </a:extLst>
                </p14:cNvPr>
                <p14:cNvContentPartPr/>
                <p14:nvPr/>
              </p14:nvContentPartPr>
              <p14:xfrm>
                <a:off x="8594637" y="1852365"/>
                <a:ext cx="139680" cy="77040"/>
              </p14:xfrm>
            </p:contentPart>
          </mc:Choice>
          <mc:Fallback>
            <p:pic>
              <p:nvPicPr>
                <p:cNvPr id="164" name="Freihand 163">
                  <a:extLst>
                    <a:ext uri="{FF2B5EF4-FFF2-40B4-BE49-F238E27FC236}">
                      <a16:creationId xmlns:a16="http://schemas.microsoft.com/office/drawing/2014/main" id="{05BF0D59-B0B6-463A-8A43-CBC9332CF573}"/>
                    </a:ext>
                  </a:extLst>
                </p:cNvPr>
                <p:cNvPicPr/>
                <p:nvPr/>
              </p:nvPicPr>
              <p:blipFill>
                <a:blip r:embed="rId371"/>
                <a:stretch>
                  <a:fillRect/>
                </a:stretch>
              </p:blipFill>
              <p:spPr>
                <a:xfrm>
                  <a:off x="8590317" y="1848045"/>
                  <a:ext cx="148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65" name="Freihand 164">
                  <a:extLst>
                    <a:ext uri="{FF2B5EF4-FFF2-40B4-BE49-F238E27FC236}">
                      <a16:creationId xmlns:a16="http://schemas.microsoft.com/office/drawing/2014/main" id="{B8BA91CC-3EFB-4BEB-8EE0-F4F331B6B18C}"/>
                    </a:ext>
                  </a:extLst>
                </p14:cNvPr>
                <p14:cNvContentPartPr/>
                <p14:nvPr/>
              </p14:nvContentPartPr>
              <p14:xfrm>
                <a:off x="8780757" y="1705485"/>
                <a:ext cx="77400" cy="189360"/>
              </p14:xfrm>
            </p:contentPart>
          </mc:Choice>
          <mc:Fallback>
            <p:pic>
              <p:nvPicPr>
                <p:cNvPr id="165" name="Freihand 164">
                  <a:extLst>
                    <a:ext uri="{FF2B5EF4-FFF2-40B4-BE49-F238E27FC236}">
                      <a16:creationId xmlns:a16="http://schemas.microsoft.com/office/drawing/2014/main" id="{B8BA91CC-3EFB-4BEB-8EE0-F4F331B6B18C}"/>
                    </a:ext>
                  </a:extLst>
                </p:cNvPr>
                <p:cNvPicPr/>
                <p:nvPr/>
              </p:nvPicPr>
              <p:blipFill>
                <a:blip r:embed="rId373"/>
                <a:stretch>
                  <a:fillRect/>
                </a:stretch>
              </p:blipFill>
              <p:spPr>
                <a:xfrm>
                  <a:off x="8776437" y="1701165"/>
                  <a:ext cx="86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66" name="Freihand 165">
                  <a:extLst>
                    <a:ext uri="{FF2B5EF4-FFF2-40B4-BE49-F238E27FC236}">
                      <a16:creationId xmlns:a16="http://schemas.microsoft.com/office/drawing/2014/main" id="{826865CA-E0D7-4653-80A3-128EF34F4C6D}"/>
                    </a:ext>
                  </a:extLst>
                </p14:cNvPr>
                <p14:cNvContentPartPr/>
                <p14:nvPr/>
              </p14:nvContentPartPr>
              <p14:xfrm>
                <a:off x="8882637" y="1777845"/>
                <a:ext cx="169920" cy="104760"/>
              </p14:xfrm>
            </p:contentPart>
          </mc:Choice>
          <mc:Fallback>
            <p:pic>
              <p:nvPicPr>
                <p:cNvPr id="166" name="Freihand 165">
                  <a:extLst>
                    <a:ext uri="{FF2B5EF4-FFF2-40B4-BE49-F238E27FC236}">
                      <a16:creationId xmlns:a16="http://schemas.microsoft.com/office/drawing/2014/main" id="{826865CA-E0D7-4653-80A3-128EF34F4C6D}"/>
                    </a:ext>
                  </a:extLst>
                </p:cNvPr>
                <p:cNvPicPr/>
                <p:nvPr/>
              </p:nvPicPr>
              <p:blipFill>
                <a:blip r:embed="rId375"/>
                <a:stretch>
                  <a:fillRect/>
                </a:stretch>
              </p:blipFill>
              <p:spPr>
                <a:xfrm>
                  <a:off x="8878317" y="1773525"/>
                  <a:ext cx="178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67" name="Freihand 166">
                  <a:extLst>
                    <a:ext uri="{FF2B5EF4-FFF2-40B4-BE49-F238E27FC236}">
                      <a16:creationId xmlns:a16="http://schemas.microsoft.com/office/drawing/2014/main" id="{A93F64B1-4B4E-48F6-B092-B4062774FBAD}"/>
                    </a:ext>
                  </a:extLst>
                </p14:cNvPr>
                <p14:cNvContentPartPr/>
                <p14:nvPr/>
              </p14:nvContentPartPr>
              <p14:xfrm>
                <a:off x="9141117" y="1726725"/>
                <a:ext cx="256320" cy="136800"/>
              </p14:xfrm>
            </p:contentPart>
          </mc:Choice>
          <mc:Fallback>
            <p:pic>
              <p:nvPicPr>
                <p:cNvPr id="167" name="Freihand 166">
                  <a:extLst>
                    <a:ext uri="{FF2B5EF4-FFF2-40B4-BE49-F238E27FC236}">
                      <a16:creationId xmlns:a16="http://schemas.microsoft.com/office/drawing/2014/main" id="{A93F64B1-4B4E-48F6-B092-B4062774FBAD}"/>
                    </a:ext>
                  </a:extLst>
                </p:cNvPr>
                <p:cNvPicPr/>
                <p:nvPr/>
              </p:nvPicPr>
              <p:blipFill>
                <a:blip r:embed="rId377"/>
                <a:stretch>
                  <a:fillRect/>
                </a:stretch>
              </p:blipFill>
              <p:spPr>
                <a:xfrm>
                  <a:off x="9136797" y="1722405"/>
                  <a:ext cx="264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68" name="Freihand 167">
                  <a:extLst>
                    <a:ext uri="{FF2B5EF4-FFF2-40B4-BE49-F238E27FC236}">
                      <a16:creationId xmlns:a16="http://schemas.microsoft.com/office/drawing/2014/main" id="{AF2851A8-D08B-4AE9-AFAB-F42F1FA3C644}"/>
                    </a:ext>
                  </a:extLst>
                </p14:cNvPr>
                <p14:cNvContentPartPr/>
                <p14:nvPr/>
              </p14:nvContentPartPr>
              <p14:xfrm>
                <a:off x="9451797" y="1794405"/>
                <a:ext cx="97200" cy="61920"/>
              </p14:xfrm>
            </p:contentPart>
          </mc:Choice>
          <mc:Fallback>
            <p:pic>
              <p:nvPicPr>
                <p:cNvPr id="168" name="Freihand 167">
                  <a:extLst>
                    <a:ext uri="{FF2B5EF4-FFF2-40B4-BE49-F238E27FC236}">
                      <a16:creationId xmlns:a16="http://schemas.microsoft.com/office/drawing/2014/main" id="{AF2851A8-D08B-4AE9-AFAB-F42F1FA3C644}"/>
                    </a:ext>
                  </a:extLst>
                </p:cNvPr>
                <p:cNvPicPr/>
                <p:nvPr/>
              </p:nvPicPr>
              <p:blipFill>
                <a:blip r:embed="rId379"/>
                <a:stretch>
                  <a:fillRect/>
                </a:stretch>
              </p:blipFill>
              <p:spPr>
                <a:xfrm>
                  <a:off x="9447477" y="1790085"/>
                  <a:ext cx="105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69" name="Freihand 168">
                  <a:extLst>
                    <a:ext uri="{FF2B5EF4-FFF2-40B4-BE49-F238E27FC236}">
                      <a16:creationId xmlns:a16="http://schemas.microsoft.com/office/drawing/2014/main" id="{9B26C0F2-5B92-4365-A677-44D6E024356F}"/>
                    </a:ext>
                  </a:extLst>
                </p14:cNvPr>
                <p14:cNvContentPartPr/>
                <p14:nvPr/>
              </p14:nvContentPartPr>
              <p14:xfrm>
                <a:off x="9538557" y="1796205"/>
                <a:ext cx="23400" cy="63720"/>
              </p14:xfrm>
            </p:contentPart>
          </mc:Choice>
          <mc:Fallback>
            <p:pic>
              <p:nvPicPr>
                <p:cNvPr id="169" name="Freihand 168">
                  <a:extLst>
                    <a:ext uri="{FF2B5EF4-FFF2-40B4-BE49-F238E27FC236}">
                      <a16:creationId xmlns:a16="http://schemas.microsoft.com/office/drawing/2014/main" id="{9B26C0F2-5B92-4365-A677-44D6E024356F}"/>
                    </a:ext>
                  </a:extLst>
                </p:cNvPr>
                <p:cNvPicPr/>
                <p:nvPr/>
              </p:nvPicPr>
              <p:blipFill>
                <a:blip r:embed="rId381"/>
                <a:stretch>
                  <a:fillRect/>
                </a:stretch>
              </p:blipFill>
              <p:spPr>
                <a:xfrm>
                  <a:off x="9534237" y="1791885"/>
                  <a:ext cx="32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70" name="Freihand 169">
                  <a:extLst>
                    <a:ext uri="{FF2B5EF4-FFF2-40B4-BE49-F238E27FC236}">
                      <a16:creationId xmlns:a16="http://schemas.microsoft.com/office/drawing/2014/main" id="{E5CC13E4-190B-4ED4-A2E5-F4010908431C}"/>
                    </a:ext>
                  </a:extLst>
                </p14:cNvPr>
                <p14:cNvContentPartPr/>
                <p14:nvPr/>
              </p14:nvContentPartPr>
              <p14:xfrm>
                <a:off x="9550437" y="1727445"/>
                <a:ext cx="196920" cy="118800"/>
              </p14:xfrm>
            </p:contentPart>
          </mc:Choice>
          <mc:Fallback>
            <p:pic>
              <p:nvPicPr>
                <p:cNvPr id="170" name="Freihand 169">
                  <a:extLst>
                    <a:ext uri="{FF2B5EF4-FFF2-40B4-BE49-F238E27FC236}">
                      <a16:creationId xmlns:a16="http://schemas.microsoft.com/office/drawing/2014/main" id="{E5CC13E4-190B-4ED4-A2E5-F4010908431C}"/>
                    </a:ext>
                  </a:extLst>
                </p:cNvPr>
                <p:cNvPicPr/>
                <p:nvPr/>
              </p:nvPicPr>
              <p:blipFill>
                <a:blip r:embed="rId383"/>
                <a:stretch>
                  <a:fillRect/>
                </a:stretch>
              </p:blipFill>
              <p:spPr>
                <a:xfrm>
                  <a:off x="9546117" y="1723125"/>
                  <a:ext cx="205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71" name="Freihand 170">
                  <a:extLst>
                    <a:ext uri="{FF2B5EF4-FFF2-40B4-BE49-F238E27FC236}">
                      <a16:creationId xmlns:a16="http://schemas.microsoft.com/office/drawing/2014/main" id="{D2F8C91B-B1FE-416A-9642-189614839E8B}"/>
                    </a:ext>
                  </a:extLst>
                </p14:cNvPr>
                <p14:cNvContentPartPr/>
                <p14:nvPr/>
              </p14:nvContentPartPr>
              <p14:xfrm>
                <a:off x="9951117" y="1716645"/>
                <a:ext cx="212040" cy="133920"/>
              </p14:xfrm>
            </p:contentPart>
          </mc:Choice>
          <mc:Fallback>
            <p:pic>
              <p:nvPicPr>
                <p:cNvPr id="171" name="Freihand 170">
                  <a:extLst>
                    <a:ext uri="{FF2B5EF4-FFF2-40B4-BE49-F238E27FC236}">
                      <a16:creationId xmlns:a16="http://schemas.microsoft.com/office/drawing/2014/main" id="{D2F8C91B-B1FE-416A-9642-189614839E8B}"/>
                    </a:ext>
                  </a:extLst>
                </p:cNvPr>
                <p:cNvPicPr/>
                <p:nvPr/>
              </p:nvPicPr>
              <p:blipFill>
                <a:blip r:embed="rId385"/>
                <a:stretch>
                  <a:fillRect/>
                </a:stretch>
              </p:blipFill>
              <p:spPr>
                <a:xfrm>
                  <a:off x="9946797" y="1712325"/>
                  <a:ext cx="220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72" name="Freihand 171">
                  <a:extLst>
                    <a:ext uri="{FF2B5EF4-FFF2-40B4-BE49-F238E27FC236}">
                      <a16:creationId xmlns:a16="http://schemas.microsoft.com/office/drawing/2014/main" id="{26C292A3-DD07-4ED8-847B-3925B49EDE2E}"/>
                    </a:ext>
                  </a:extLst>
                </p14:cNvPr>
                <p14:cNvContentPartPr/>
                <p14:nvPr/>
              </p14:nvContentPartPr>
              <p14:xfrm>
                <a:off x="10350717" y="1702245"/>
                <a:ext cx="133920" cy="128880"/>
              </p14:xfrm>
            </p:contentPart>
          </mc:Choice>
          <mc:Fallback>
            <p:pic>
              <p:nvPicPr>
                <p:cNvPr id="172" name="Freihand 171">
                  <a:extLst>
                    <a:ext uri="{FF2B5EF4-FFF2-40B4-BE49-F238E27FC236}">
                      <a16:creationId xmlns:a16="http://schemas.microsoft.com/office/drawing/2014/main" id="{26C292A3-DD07-4ED8-847B-3925B49EDE2E}"/>
                    </a:ext>
                  </a:extLst>
                </p:cNvPr>
                <p:cNvPicPr/>
                <p:nvPr/>
              </p:nvPicPr>
              <p:blipFill>
                <a:blip r:embed="rId387"/>
                <a:stretch>
                  <a:fillRect/>
                </a:stretch>
              </p:blipFill>
              <p:spPr>
                <a:xfrm>
                  <a:off x="10346397" y="1697925"/>
                  <a:ext cx="142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73" name="Freihand 172">
                  <a:extLst>
                    <a:ext uri="{FF2B5EF4-FFF2-40B4-BE49-F238E27FC236}">
                      <a16:creationId xmlns:a16="http://schemas.microsoft.com/office/drawing/2014/main" id="{9E46061E-CBE4-4AA0-A12C-5145D159977E}"/>
                    </a:ext>
                  </a:extLst>
                </p14:cNvPr>
                <p14:cNvContentPartPr/>
                <p14:nvPr/>
              </p14:nvContentPartPr>
              <p14:xfrm>
                <a:off x="10296357" y="1768485"/>
                <a:ext cx="186480" cy="42480"/>
              </p14:xfrm>
            </p:contentPart>
          </mc:Choice>
          <mc:Fallback>
            <p:pic>
              <p:nvPicPr>
                <p:cNvPr id="173" name="Freihand 172">
                  <a:extLst>
                    <a:ext uri="{FF2B5EF4-FFF2-40B4-BE49-F238E27FC236}">
                      <a16:creationId xmlns:a16="http://schemas.microsoft.com/office/drawing/2014/main" id="{9E46061E-CBE4-4AA0-A12C-5145D159977E}"/>
                    </a:ext>
                  </a:extLst>
                </p:cNvPr>
                <p:cNvPicPr/>
                <p:nvPr/>
              </p:nvPicPr>
              <p:blipFill>
                <a:blip r:embed="rId389"/>
                <a:stretch>
                  <a:fillRect/>
                </a:stretch>
              </p:blipFill>
              <p:spPr>
                <a:xfrm>
                  <a:off x="10292037" y="1764165"/>
                  <a:ext cx="1951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74" name="Freihand 173">
                  <a:extLst>
                    <a:ext uri="{FF2B5EF4-FFF2-40B4-BE49-F238E27FC236}">
                      <a16:creationId xmlns:a16="http://schemas.microsoft.com/office/drawing/2014/main" id="{F37D0583-3DB4-4A8B-8B9B-7A4154EF1EE0}"/>
                    </a:ext>
                  </a:extLst>
                </p14:cNvPr>
                <p14:cNvContentPartPr/>
                <p14:nvPr/>
              </p14:nvContentPartPr>
              <p14:xfrm>
                <a:off x="8600397" y="2087445"/>
                <a:ext cx="366120" cy="123840"/>
              </p14:xfrm>
            </p:contentPart>
          </mc:Choice>
          <mc:Fallback>
            <p:pic>
              <p:nvPicPr>
                <p:cNvPr id="174" name="Freihand 173">
                  <a:extLst>
                    <a:ext uri="{FF2B5EF4-FFF2-40B4-BE49-F238E27FC236}">
                      <a16:creationId xmlns:a16="http://schemas.microsoft.com/office/drawing/2014/main" id="{F37D0583-3DB4-4A8B-8B9B-7A4154EF1EE0}"/>
                    </a:ext>
                  </a:extLst>
                </p:cNvPr>
                <p:cNvPicPr/>
                <p:nvPr/>
              </p:nvPicPr>
              <p:blipFill>
                <a:blip r:embed="rId391"/>
                <a:stretch>
                  <a:fillRect/>
                </a:stretch>
              </p:blipFill>
              <p:spPr>
                <a:xfrm>
                  <a:off x="8596077" y="2083125"/>
                  <a:ext cx="374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75" name="Freihand 174">
                  <a:extLst>
                    <a:ext uri="{FF2B5EF4-FFF2-40B4-BE49-F238E27FC236}">
                      <a16:creationId xmlns:a16="http://schemas.microsoft.com/office/drawing/2014/main" id="{8A53DFCB-95DF-49D6-A2A8-48878D9903D4}"/>
                    </a:ext>
                  </a:extLst>
                </p14:cNvPr>
                <p14:cNvContentPartPr/>
                <p14:nvPr/>
              </p14:nvContentPartPr>
              <p14:xfrm>
                <a:off x="9150117" y="2025885"/>
                <a:ext cx="141840" cy="165240"/>
              </p14:xfrm>
            </p:contentPart>
          </mc:Choice>
          <mc:Fallback>
            <p:pic>
              <p:nvPicPr>
                <p:cNvPr id="175" name="Freihand 174">
                  <a:extLst>
                    <a:ext uri="{FF2B5EF4-FFF2-40B4-BE49-F238E27FC236}">
                      <a16:creationId xmlns:a16="http://schemas.microsoft.com/office/drawing/2014/main" id="{8A53DFCB-95DF-49D6-A2A8-48878D9903D4}"/>
                    </a:ext>
                  </a:extLst>
                </p:cNvPr>
                <p:cNvPicPr/>
                <p:nvPr/>
              </p:nvPicPr>
              <p:blipFill>
                <a:blip r:embed="rId393"/>
                <a:stretch>
                  <a:fillRect/>
                </a:stretch>
              </p:blipFill>
              <p:spPr>
                <a:xfrm>
                  <a:off x="9145797" y="2021565"/>
                  <a:ext cx="150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76" name="Freihand 175">
                  <a:extLst>
                    <a:ext uri="{FF2B5EF4-FFF2-40B4-BE49-F238E27FC236}">
                      <a16:creationId xmlns:a16="http://schemas.microsoft.com/office/drawing/2014/main" id="{73D53290-00E4-4FD7-9004-0A6FF9D0B2AC}"/>
                    </a:ext>
                  </a:extLst>
                </p14:cNvPr>
                <p14:cNvContentPartPr/>
                <p14:nvPr/>
              </p14:nvContentPartPr>
              <p14:xfrm>
                <a:off x="9280797" y="2093565"/>
                <a:ext cx="121320" cy="97920"/>
              </p14:xfrm>
            </p:contentPart>
          </mc:Choice>
          <mc:Fallback>
            <p:pic>
              <p:nvPicPr>
                <p:cNvPr id="176" name="Freihand 175">
                  <a:extLst>
                    <a:ext uri="{FF2B5EF4-FFF2-40B4-BE49-F238E27FC236}">
                      <a16:creationId xmlns:a16="http://schemas.microsoft.com/office/drawing/2014/main" id="{73D53290-00E4-4FD7-9004-0A6FF9D0B2AC}"/>
                    </a:ext>
                  </a:extLst>
                </p:cNvPr>
                <p:cNvPicPr/>
                <p:nvPr/>
              </p:nvPicPr>
              <p:blipFill>
                <a:blip r:embed="rId395"/>
                <a:stretch>
                  <a:fillRect/>
                </a:stretch>
              </p:blipFill>
              <p:spPr>
                <a:xfrm>
                  <a:off x="9276477" y="2089245"/>
                  <a:ext cx="129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77" name="Freihand 176">
                  <a:extLst>
                    <a:ext uri="{FF2B5EF4-FFF2-40B4-BE49-F238E27FC236}">
                      <a16:creationId xmlns:a16="http://schemas.microsoft.com/office/drawing/2014/main" id="{3049794B-FFCE-4888-BD64-1D3DDEC27C4E}"/>
                    </a:ext>
                  </a:extLst>
                </p14:cNvPr>
                <p14:cNvContentPartPr/>
                <p14:nvPr/>
              </p14:nvContentPartPr>
              <p14:xfrm>
                <a:off x="9438837" y="2043525"/>
                <a:ext cx="150840" cy="134280"/>
              </p14:xfrm>
            </p:contentPart>
          </mc:Choice>
          <mc:Fallback>
            <p:pic>
              <p:nvPicPr>
                <p:cNvPr id="177" name="Freihand 176">
                  <a:extLst>
                    <a:ext uri="{FF2B5EF4-FFF2-40B4-BE49-F238E27FC236}">
                      <a16:creationId xmlns:a16="http://schemas.microsoft.com/office/drawing/2014/main" id="{3049794B-FFCE-4888-BD64-1D3DDEC27C4E}"/>
                    </a:ext>
                  </a:extLst>
                </p:cNvPr>
                <p:cNvPicPr/>
                <p:nvPr/>
              </p:nvPicPr>
              <p:blipFill>
                <a:blip r:embed="rId397"/>
                <a:stretch>
                  <a:fillRect/>
                </a:stretch>
              </p:blipFill>
              <p:spPr>
                <a:xfrm>
                  <a:off x="9434517" y="2039205"/>
                  <a:ext cx="159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78" name="Freihand 177">
                  <a:extLst>
                    <a:ext uri="{FF2B5EF4-FFF2-40B4-BE49-F238E27FC236}">
                      <a16:creationId xmlns:a16="http://schemas.microsoft.com/office/drawing/2014/main" id="{8A0C4FB0-A620-4C82-B2B8-D75918E8047D}"/>
                    </a:ext>
                  </a:extLst>
                </p14:cNvPr>
                <p14:cNvContentPartPr/>
                <p14:nvPr/>
              </p14:nvContentPartPr>
              <p14:xfrm>
                <a:off x="9824397" y="2014005"/>
                <a:ext cx="238680" cy="146520"/>
              </p14:xfrm>
            </p:contentPart>
          </mc:Choice>
          <mc:Fallback>
            <p:pic>
              <p:nvPicPr>
                <p:cNvPr id="178" name="Freihand 177">
                  <a:extLst>
                    <a:ext uri="{FF2B5EF4-FFF2-40B4-BE49-F238E27FC236}">
                      <a16:creationId xmlns:a16="http://schemas.microsoft.com/office/drawing/2014/main" id="{8A0C4FB0-A620-4C82-B2B8-D75918E8047D}"/>
                    </a:ext>
                  </a:extLst>
                </p:cNvPr>
                <p:cNvPicPr/>
                <p:nvPr/>
              </p:nvPicPr>
              <p:blipFill>
                <a:blip r:embed="rId399"/>
                <a:stretch>
                  <a:fillRect/>
                </a:stretch>
              </p:blipFill>
              <p:spPr>
                <a:xfrm>
                  <a:off x="9820077" y="2009685"/>
                  <a:ext cx="247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9" name="Freihand 178">
                  <a:extLst>
                    <a:ext uri="{FF2B5EF4-FFF2-40B4-BE49-F238E27FC236}">
                      <a16:creationId xmlns:a16="http://schemas.microsoft.com/office/drawing/2014/main" id="{B96AF6DB-2D85-4603-848A-585F33E2910D}"/>
                    </a:ext>
                  </a:extLst>
                </p14:cNvPr>
                <p14:cNvContentPartPr/>
                <p14:nvPr/>
              </p14:nvContentPartPr>
              <p14:xfrm>
                <a:off x="9128517" y="2455725"/>
                <a:ext cx="146880" cy="108720"/>
              </p14:xfrm>
            </p:contentPart>
          </mc:Choice>
          <mc:Fallback>
            <p:pic>
              <p:nvPicPr>
                <p:cNvPr id="179" name="Freihand 178">
                  <a:extLst>
                    <a:ext uri="{FF2B5EF4-FFF2-40B4-BE49-F238E27FC236}">
                      <a16:creationId xmlns:a16="http://schemas.microsoft.com/office/drawing/2014/main" id="{B96AF6DB-2D85-4603-848A-585F33E2910D}"/>
                    </a:ext>
                  </a:extLst>
                </p:cNvPr>
                <p:cNvPicPr/>
                <p:nvPr/>
              </p:nvPicPr>
              <p:blipFill>
                <a:blip r:embed="rId401"/>
                <a:stretch>
                  <a:fillRect/>
                </a:stretch>
              </p:blipFill>
              <p:spPr>
                <a:xfrm>
                  <a:off x="9124197" y="2451405"/>
                  <a:ext cx="155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80" name="Freihand 179">
                  <a:extLst>
                    <a:ext uri="{FF2B5EF4-FFF2-40B4-BE49-F238E27FC236}">
                      <a16:creationId xmlns:a16="http://schemas.microsoft.com/office/drawing/2014/main" id="{F5323E3C-1D55-44A0-BEF8-D9DDF5CCF46E}"/>
                    </a:ext>
                  </a:extLst>
                </p14:cNvPr>
                <p14:cNvContentPartPr/>
                <p14:nvPr/>
              </p14:nvContentPartPr>
              <p14:xfrm>
                <a:off x="9317157" y="2451765"/>
                <a:ext cx="97920" cy="103680"/>
              </p14:xfrm>
            </p:contentPart>
          </mc:Choice>
          <mc:Fallback>
            <p:pic>
              <p:nvPicPr>
                <p:cNvPr id="180" name="Freihand 179">
                  <a:extLst>
                    <a:ext uri="{FF2B5EF4-FFF2-40B4-BE49-F238E27FC236}">
                      <a16:creationId xmlns:a16="http://schemas.microsoft.com/office/drawing/2014/main" id="{F5323E3C-1D55-44A0-BEF8-D9DDF5CCF46E}"/>
                    </a:ext>
                  </a:extLst>
                </p:cNvPr>
                <p:cNvPicPr/>
                <p:nvPr/>
              </p:nvPicPr>
              <p:blipFill>
                <a:blip r:embed="rId403"/>
                <a:stretch>
                  <a:fillRect/>
                </a:stretch>
              </p:blipFill>
              <p:spPr>
                <a:xfrm>
                  <a:off x="9312837" y="2447445"/>
                  <a:ext cx="106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81" name="Freihand 180">
                  <a:extLst>
                    <a:ext uri="{FF2B5EF4-FFF2-40B4-BE49-F238E27FC236}">
                      <a16:creationId xmlns:a16="http://schemas.microsoft.com/office/drawing/2014/main" id="{11BD0BFD-8A51-4329-B367-15C37514CE71}"/>
                    </a:ext>
                  </a:extLst>
                </p14:cNvPr>
                <p14:cNvContentPartPr/>
                <p14:nvPr/>
              </p14:nvContentPartPr>
              <p14:xfrm>
                <a:off x="9537837" y="2472645"/>
                <a:ext cx="151920" cy="22320"/>
              </p14:xfrm>
            </p:contentPart>
          </mc:Choice>
          <mc:Fallback>
            <p:pic>
              <p:nvPicPr>
                <p:cNvPr id="181" name="Freihand 180">
                  <a:extLst>
                    <a:ext uri="{FF2B5EF4-FFF2-40B4-BE49-F238E27FC236}">
                      <a16:creationId xmlns:a16="http://schemas.microsoft.com/office/drawing/2014/main" id="{11BD0BFD-8A51-4329-B367-15C37514CE71}"/>
                    </a:ext>
                  </a:extLst>
                </p:cNvPr>
                <p:cNvPicPr/>
                <p:nvPr/>
              </p:nvPicPr>
              <p:blipFill>
                <a:blip r:embed="rId405"/>
                <a:stretch>
                  <a:fillRect/>
                </a:stretch>
              </p:blipFill>
              <p:spPr>
                <a:xfrm>
                  <a:off x="9533517" y="2468325"/>
                  <a:ext cx="160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82" name="Freihand 181">
                  <a:extLst>
                    <a:ext uri="{FF2B5EF4-FFF2-40B4-BE49-F238E27FC236}">
                      <a16:creationId xmlns:a16="http://schemas.microsoft.com/office/drawing/2014/main" id="{3DD54FAC-2BB2-48B5-82CA-1098E4AD723F}"/>
                    </a:ext>
                  </a:extLst>
                </p14:cNvPr>
                <p14:cNvContentPartPr/>
                <p14:nvPr/>
              </p14:nvContentPartPr>
              <p14:xfrm>
                <a:off x="9752757" y="2341605"/>
                <a:ext cx="102960" cy="162000"/>
              </p14:xfrm>
            </p:contentPart>
          </mc:Choice>
          <mc:Fallback>
            <p:pic>
              <p:nvPicPr>
                <p:cNvPr id="182" name="Freihand 181">
                  <a:extLst>
                    <a:ext uri="{FF2B5EF4-FFF2-40B4-BE49-F238E27FC236}">
                      <a16:creationId xmlns:a16="http://schemas.microsoft.com/office/drawing/2014/main" id="{3DD54FAC-2BB2-48B5-82CA-1098E4AD723F}"/>
                    </a:ext>
                  </a:extLst>
                </p:cNvPr>
                <p:cNvPicPr/>
                <p:nvPr/>
              </p:nvPicPr>
              <p:blipFill>
                <a:blip r:embed="rId407"/>
                <a:stretch>
                  <a:fillRect/>
                </a:stretch>
              </p:blipFill>
              <p:spPr>
                <a:xfrm>
                  <a:off x="9748437" y="2337285"/>
                  <a:ext cx="111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83" name="Freihand 182">
                  <a:extLst>
                    <a:ext uri="{FF2B5EF4-FFF2-40B4-BE49-F238E27FC236}">
                      <a16:creationId xmlns:a16="http://schemas.microsoft.com/office/drawing/2014/main" id="{58A1A195-0832-4C73-BA9B-FBC183FF8C99}"/>
                    </a:ext>
                  </a:extLst>
                </p14:cNvPr>
                <p14:cNvContentPartPr/>
                <p14:nvPr/>
              </p14:nvContentPartPr>
              <p14:xfrm>
                <a:off x="9896037" y="2420085"/>
                <a:ext cx="145800" cy="81720"/>
              </p14:xfrm>
            </p:contentPart>
          </mc:Choice>
          <mc:Fallback>
            <p:pic>
              <p:nvPicPr>
                <p:cNvPr id="183" name="Freihand 182">
                  <a:extLst>
                    <a:ext uri="{FF2B5EF4-FFF2-40B4-BE49-F238E27FC236}">
                      <a16:creationId xmlns:a16="http://schemas.microsoft.com/office/drawing/2014/main" id="{58A1A195-0832-4C73-BA9B-FBC183FF8C99}"/>
                    </a:ext>
                  </a:extLst>
                </p:cNvPr>
                <p:cNvPicPr/>
                <p:nvPr/>
              </p:nvPicPr>
              <p:blipFill>
                <a:blip r:embed="rId409"/>
                <a:stretch>
                  <a:fillRect/>
                </a:stretch>
              </p:blipFill>
              <p:spPr>
                <a:xfrm>
                  <a:off x="9891717" y="2415765"/>
                  <a:ext cx="154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84" name="Freihand 183">
                  <a:extLst>
                    <a:ext uri="{FF2B5EF4-FFF2-40B4-BE49-F238E27FC236}">
                      <a16:creationId xmlns:a16="http://schemas.microsoft.com/office/drawing/2014/main" id="{44C9CCD7-B44D-4680-A523-93E30C2EA49C}"/>
                    </a:ext>
                  </a:extLst>
                </p14:cNvPr>
                <p14:cNvContentPartPr/>
                <p14:nvPr/>
              </p14:nvContentPartPr>
              <p14:xfrm>
                <a:off x="10038597" y="2421885"/>
                <a:ext cx="12240" cy="60480"/>
              </p14:xfrm>
            </p:contentPart>
          </mc:Choice>
          <mc:Fallback>
            <p:pic>
              <p:nvPicPr>
                <p:cNvPr id="184" name="Freihand 183">
                  <a:extLst>
                    <a:ext uri="{FF2B5EF4-FFF2-40B4-BE49-F238E27FC236}">
                      <a16:creationId xmlns:a16="http://schemas.microsoft.com/office/drawing/2014/main" id="{44C9CCD7-B44D-4680-A523-93E30C2EA49C}"/>
                    </a:ext>
                  </a:extLst>
                </p:cNvPr>
                <p:cNvPicPr/>
                <p:nvPr/>
              </p:nvPicPr>
              <p:blipFill>
                <a:blip r:embed="rId411"/>
                <a:stretch>
                  <a:fillRect/>
                </a:stretch>
              </p:blipFill>
              <p:spPr>
                <a:xfrm>
                  <a:off x="10034277" y="2417565"/>
                  <a:ext cx="20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85" name="Freihand 184">
                  <a:extLst>
                    <a:ext uri="{FF2B5EF4-FFF2-40B4-BE49-F238E27FC236}">
                      <a16:creationId xmlns:a16="http://schemas.microsoft.com/office/drawing/2014/main" id="{EA799BFE-0815-442A-9100-A3C5535641ED}"/>
                    </a:ext>
                  </a:extLst>
                </p14:cNvPr>
                <p14:cNvContentPartPr/>
                <p14:nvPr/>
              </p14:nvContentPartPr>
              <p14:xfrm>
                <a:off x="10114197" y="2312805"/>
                <a:ext cx="10800" cy="186840"/>
              </p14:xfrm>
            </p:contentPart>
          </mc:Choice>
          <mc:Fallback>
            <p:pic>
              <p:nvPicPr>
                <p:cNvPr id="185" name="Freihand 184">
                  <a:extLst>
                    <a:ext uri="{FF2B5EF4-FFF2-40B4-BE49-F238E27FC236}">
                      <a16:creationId xmlns:a16="http://schemas.microsoft.com/office/drawing/2014/main" id="{EA799BFE-0815-442A-9100-A3C5535641ED}"/>
                    </a:ext>
                  </a:extLst>
                </p:cNvPr>
                <p:cNvPicPr/>
                <p:nvPr/>
              </p:nvPicPr>
              <p:blipFill>
                <a:blip r:embed="rId413"/>
                <a:stretch>
                  <a:fillRect/>
                </a:stretch>
              </p:blipFill>
              <p:spPr>
                <a:xfrm>
                  <a:off x="10109877" y="2308485"/>
                  <a:ext cx="194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86" name="Freihand 185">
                  <a:extLst>
                    <a:ext uri="{FF2B5EF4-FFF2-40B4-BE49-F238E27FC236}">
                      <a16:creationId xmlns:a16="http://schemas.microsoft.com/office/drawing/2014/main" id="{0E4E24B7-E0E0-4D5F-90DB-9F8EFCF8ED0A}"/>
                    </a:ext>
                  </a:extLst>
                </p14:cNvPr>
                <p14:cNvContentPartPr/>
                <p14:nvPr/>
              </p14:nvContentPartPr>
              <p14:xfrm>
                <a:off x="10027437" y="2287605"/>
                <a:ext cx="360" cy="360"/>
              </p14:xfrm>
            </p:contentPart>
          </mc:Choice>
          <mc:Fallback>
            <p:pic>
              <p:nvPicPr>
                <p:cNvPr id="186" name="Freihand 185">
                  <a:extLst>
                    <a:ext uri="{FF2B5EF4-FFF2-40B4-BE49-F238E27FC236}">
                      <a16:creationId xmlns:a16="http://schemas.microsoft.com/office/drawing/2014/main" id="{0E4E24B7-E0E0-4D5F-90DB-9F8EFCF8ED0A}"/>
                    </a:ext>
                  </a:extLst>
                </p:cNvPr>
                <p:cNvPicPr/>
                <p:nvPr/>
              </p:nvPicPr>
              <p:blipFill>
                <a:blip r:embed="rId85"/>
                <a:stretch>
                  <a:fillRect/>
                </a:stretch>
              </p:blipFill>
              <p:spPr>
                <a:xfrm>
                  <a:off x="10023117" y="22832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87" name="Freihand 186">
                  <a:extLst>
                    <a:ext uri="{FF2B5EF4-FFF2-40B4-BE49-F238E27FC236}">
                      <a16:creationId xmlns:a16="http://schemas.microsoft.com/office/drawing/2014/main" id="{252344EF-C24A-4FCB-A457-695BBC362EFD}"/>
                    </a:ext>
                  </a:extLst>
                </p14:cNvPr>
                <p14:cNvContentPartPr/>
                <p14:nvPr/>
              </p14:nvContentPartPr>
              <p14:xfrm>
                <a:off x="10252797" y="2409285"/>
                <a:ext cx="108720" cy="27000"/>
              </p14:xfrm>
            </p:contentPart>
          </mc:Choice>
          <mc:Fallback>
            <p:pic>
              <p:nvPicPr>
                <p:cNvPr id="187" name="Freihand 186">
                  <a:extLst>
                    <a:ext uri="{FF2B5EF4-FFF2-40B4-BE49-F238E27FC236}">
                      <a16:creationId xmlns:a16="http://schemas.microsoft.com/office/drawing/2014/main" id="{252344EF-C24A-4FCB-A457-695BBC362EFD}"/>
                    </a:ext>
                  </a:extLst>
                </p:cNvPr>
                <p:cNvPicPr/>
                <p:nvPr/>
              </p:nvPicPr>
              <p:blipFill>
                <a:blip r:embed="rId416"/>
                <a:stretch>
                  <a:fillRect/>
                </a:stretch>
              </p:blipFill>
              <p:spPr>
                <a:xfrm>
                  <a:off x="10248477" y="2404965"/>
                  <a:ext cx="1173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88" name="Freihand 187">
                  <a:extLst>
                    <a:ext uri="{FF2B5EF4-FFF2-40B4-BE49-F238E27FC236}">
                      <a16:creationId xmlns:a16="http://schemas.microsoft.com/office/drawing/2014/main" id="{6009B767-35FE-4CE7-8738-A3513EAA399D}"/>
                    </a:ext>
                  </a:extLst>
                </p14:cNvPr>
                <p14:cNvContentPartPr/>
                <p14:nvPr/>
              </p14:nvContentPartPr>
              <p14:xfrm>
                <a:off x="10410117" y="2343405"/>
                <a:ext cx="230760" cy="96120"/>
              </p14:xfrm>
            </p:contentPart>
          </mc:Choice>
          <mc:Fallback>
            <p:pic>
              <p:nvPicPr>
                <p:cNvPr id="188" name="Freihand 187">
                  <a:extLst>
                    <a:ext uri="{FF2B5EF4-FFF2-40B4-BE49-F238E27FC236}">
                      <a16:creationId xmlns:a16="http://schemas.microsoft.com/office/drawing/2014/main" id="{6009B767-35FE-4CE7-8738-A3513EAA399D}"/>
                    </a:ext>
                  </a:extLst>
                </p:cNvPr>
                <p:cNvPicPr/>
                <p:nvPr/>
              </p:nvPicPr>
              <p:blipFill>
                <a:blip r:embed="rId418"/>
                <a:stretch>
                  <a:fillRect/>
                </a:stretch>
              </p:blipFill>
              <p:spPr>
                <a:xfrm>
                  <a:off x="10405797" y="2339085"/>
                  <a:ext cx="239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89" name="Freihand 188">
                  <a:extLst>
                    <a:ext uri="{FF2B5EF4-FFF2-40B4-BE49-F238E27FC236}">
                      <a16:creationId xmlns:a16="http://schemas.microsoft.com/office/drawing/2014/main" id="{749E6C3B-AE47-4F11-943A-2563D93E7308}"/>
                    </a:ext>
                  </a:extLst>
                </p14:cNvPr>
                <p14:cNvContentPartPr/>
                <p14:nvPr/>
              </p14:nvContentPartPr>
              <p14:xfrm>
                <a:off x="10616397" y="2220645"/>
                <a:ext cx="127080" cy="186480"/>
              </p14:xfrm>
            </p:contentPart>
          </mc:Choice>
          <mc:Fallback>
            <p:pic>
              <p:nvPicPr>
                <p:cNvPr id="189" name="Freihand 188">
                  <a:extLst>
                    <a:ext uri="{FF2B5EF4-FFF2-40B4-BE49-F238E27FC236}">
                      <a16:creationId xmlns:a16="http://schemas.microsoft.com/office/drawing/2014/main" id="{749E6C3B-AE47-4F11-943A-2563D93E7308}"/>
                    </a:ext>
                  </a:extLst>
                </p:cNvPr>
                <p:cNvPicPr/>
                <p:nvPr/>
              </p:nvPicPr>
              <p:blipFill>
                <a:blip r:embed="rId420"/>
                <a:stretch>
                  <a:fillRect/>
                </a:stretch>
              </p:blipFill>
              <p:spPr>
                <a:xfrm>
                  <a:off x="10612077" y="2216325"/>
                  <a:ext cx="1357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90" name="Freihand 189">
                  <a:extLst>
                    <a:ext uri="{FF2B5EF4-FFF2-40B4-BE49-F238E27FC236}">
                      <a16:creationId xmlns:a16="http://schemas.microsoft.com/office/drawing/2014/main" id="{EFE30405-E605-4104-98F1-56CEE33E08FC}"/>
                    </a:ext>
                  </a:extLst>
                </p14:cNvPr>
                <p14:cNvContentPartPr/>
                <p14:nvPr/>
              </p14:nvContentPartPr>
              <p14:xfrm>
                <a:off x="10836357" y="2337645"/>
                <a:ext cx="136080" cy="9720"/>
              </p14:xfrm>
            </p:contentPart>
          </mc:Choice>
          <mc:Fallback>
            <p:pic>
              <p:nvPicPr>
                <p:cNvPr id="190" name="Freihand 189">
                  <a:extLst>
                    <a:ext uri="{FF2B5EF4-FFF2-40B4-BE49-F238E27FC236}">
                      <a16:creationId xmlns:a16="http://schemas.microsoft.com/office/drawing/2014/main" id="{EFE30405-E605-4104-98F1-56CEE33E08FC}"/>
                    </a:ext>
                  </a:extLst>
                </p:cNvPr>
                <p:cNvPicPr/>
                <p:nvPr/>
              </p:nvPicPr>
              <p:blipFill>
                <a:blip r:embed="rId422"/>
                <a:stretch>
                  <a:fillRect/>
                </a:stretch>
              </p:blipFill>
              <p:spPr>
                <a:xfrm>
                  <a:off x="10832037" y="2333325"/>
                  <a:ext cx="144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91" name="Freihand 190">
                  <a:extLst>
                    <a:ext uri="{FF2B5EF4-FFF2-40B4-BE49-F238E27FC236}">
                      <a16:creationId xmlns:a16="http://schemas.microsoft.com/office/drawing/2014/main" id="{67426394-A68E-4710-89E5-49AEBD62524C}"/>
                    </a:ext>
                  </a:extLst>
                </p14:cNvPr>
                <p14:cNvContentPartPr/>
                <p14:nvPr/>
              </p14:nvContentPartPr>
              <p14:xfrm>
                <a:off x="11024637" y="2304525"/>
                <a:ext cx="130680" cy="98280"/>
              </p14:xfrm>
            </p:contentPart>
          </mc:Choice>
          <mc:Fallback>
            <p:pic>
              <p:nvPicPr>
                <p:cNvPr id="191" name="Freihand 190">
                  <a:extLst>
                    <a:ext uri="{FF2B5EF4-FFF2-40B4-BE49-F238E27FC236}">
                      <a16:creationId xmlns:a16="http://schemas.microsoft.com/office/drawing/2014/main" id="{67426394-A68E-4710-89E5-49AEBD62524C}"/>
                    </a:ext>
                  </a:extLst>
                </p:cNvPr>
                <p:cNvPicPr/>
                <p:nvPr/>
              </p:nvPicPr>
              <p:blipFill>
                <a:blip r:embed="rId424"/>
                <a:stretch>
                  <a:fillRect/>
                </a:stretch>
              </p:blipFill>
              <p:spPr>
                <a:xfrm>
                  <a:off x="11020317" y="2300205"/>
                  <a:ext cx="139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92" name="Freihand 191">
                  <a:extLst>
                    <a:ext uri="{FF2B5EF4-FFF2-40B4-BE49-F238E27FC236}">
                      <a16:creationId xmlns:a16="http://schemas.microsoft.com/office/drawing/2014/main" id="{478C6CB3-9292-4C68-862B-CE9403DD9245}"/>
                    </a:ext>
                  </a:extLst>
                </p14:cNvPr>
                <p14:cNvContentPartPr/>
                <p14:nvPr/>
              </p14:nvContentPartPr>
              <p14:xfrm>
                <a:off x="11190237" y="2182485"/>
                <a:ext cx="29880" cy="209520"/>
              </p14:xfrm>
            </p:contentPart>
          </mc:Choice>
          <mc:Fallback>
            <p:pic>
              <p:nvPicPr>
                <p:cNvPr id="192" name="Freihand 191">
                  <a:extLst>
                    <a:ext uri="{FF2B5EF4-FFF2-40B4-BE49-F238E27FC236}">
                      <a16:creationId xmlns:a16="http://schemas.microsoft.com/office/drawing/2014/main" id="{478C6CB3-9292-4C68-862B-CE9403DD9245}"/>
                    </a:ext>
                  </a:extLst>
                </p:cNvPr>
                <p:cNvPicPr/>
                <p:nvPr/>
              </p:nvPicPr>
              <p:blipFill>
                <a:blip r:embed="rId426"/>
                <a:stretch>
                  <a:fillRect/>
                </a:stretch>
              </p:blipFill>
              <p:spPr>
                <a:xfrm>
                  <a:off x="11185917" y="2178165"/>
                  <a:ext cx="38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93" name="Freihand 192">
                  <a:extLst>
                    <a:ext uri="{FF2B5EF4-FFF2-40B4-BE49-F238E27FC236}">
                      <a16:creationId xmlns:a16="http://schemas.microsoft.com/office/drawing/2014/main" id="{6A63EB45-D233-4344-B8ED-45001A3A2C14}"/>
                    </a:ext>
                  </a:extLst>
                </p14:cNvPr>
                <p14:cNvContentPartPr/>
                <p14:nvPr/>
              </p14:nvContentPartPr>
              <p14:xfrm>
                <a:off x="11251437" y="2282565"/>
                <a:ext cx="253440" cy="93600"/>
              </p14:xfrm>
            </p:contentPart>
          </mc:Choice>
          <mc:Fallback>
            <p:pic>
              <p:nvPicPr>
                <p:cNvPr id="193" name="Freihand 192">
                  <a:extLst>
                    <a:ext uri="{FF2B5EF4-FFF2-40B4-BE49-F238E27FC236}">
                      <a16:creationId xmlns:a16="http://schemas.microsoft.com/office/drawing/2014/main" id="{6A63EB45-D233-4344-B8ED-45001A3A2C14}"/>
                    </a:ext>
                  </a:extLst>
                </p:cNvPr>
                <p:cNvPicPr/>
                <p:nvPr/>
              </p:nvPicPr>
              <p:blipFill>
                <a:blip r:embed="rId428"/>
                <a:stretch>
                  <a:fillRect/>
                </a:stretch>
              </p:blipFill>
              <p:spPr>
                <a:xfrm>
                  <a:off x="11247117" y="2278245"/>
                  <a:ext cx="262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94" name="Freihand 193">
                  <a:extLst>
                    <a:ext uri="{FF2B5EF4-FFF2-40B4-BE49-F238E27FC236}">
                      <a16:creationId xmlns:a16="http://schemas.microsoft.com/office/drawing/2014/main" id="{60110CC0-16F3-469B-B2CB-5E75F2C545F8}"/>
                    </a:ext>
                  </a:extLst>
                </p14:cNvPr>
                <p14:cNvContentPartPr/>
                <p14:nvPr/>
              </p14:nvContentPartPr>
              <p14:xfrm>
                <a:off x="11490837" y="2245125"/>
                <a:ext cx="88560" cy="119520"/>
              </p14:xfrm>
            </p:contentPart>
          </mc:Choice>
          <mc:Fallback>
            <p:pic>
              <p:nvPicPr>
                <p:cNvPr id="194" name="Freihand 193">
                  <a:extLst>
                    <a:ext uri="{FF2B5EF4-FFF2-40B4-BE49-F238E27FC236}">
                      <a16:creationId xmlns:a16="http://schemas.microsoft.com/office/drawing/2014/main" id="{60110CC0-16F3-469B-B2CB-5E75F2C545F8}"/>
                    </a:ext>
                  </a:extLst>
                </p:cNvPr>
                <p:cNvPicPr/>
                <p:nvPr/>
              </p:nvPicPr>
              <p:blipFill>
                <a:blip r:embed="rId430"/>
                <a:stretch>
                  <a:fillRect/>
                </a:stretch>
              </p:blipFill>
              <p:spPr>
                <a:xfrm>
                  <a:off x="11486517" y="2240805"/>
                  <a:ext cx="97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95" name="Freihand 194">
                  <a:extLst>
                    <a:ext uri="{FF2B5EF4-FFF2-40B4-BE49-F238E27FC236}">
                      <a16:creationId xmlns:a16="http://schemas.microsoft.com/office/drawing/2014/main" id="{893FE583-E032-4CCF-9AB0-CE6D4264DE51}"/>
                    </a:ext>
                  </a:extLst>
                </p14:cNvPr>
                <p14:cNvContentPartPr/>
                <p14:nvPr/>
              </p14:nvContentPartPr>
              <p14:xfrm>
                <a:off x="11595597" y="2233605"/>
                <a:ext cx="133920" cy="107640"/>
              </p14:xfrm>
            </p:contentPart>
          </mc:Choice>
          <mc:Fallback>
            <p:pic>
              <p:nvPicPr>
                <p:cNvPr id="195" name="Freihand 194">
                  <a:extLst>
                    <a:ext uri="{FF2B5EF4-FFF2-40B4-BE49-F238E27FC236}">
                      <a16:creationId xmlns:a16="http://schemas.microsoft.com/office/drawing/2014/main" id="{893FE583-E032-4CCF-9AB0-CE6D4264DE51}"/>
                    </a:ext>
                  </a:extLst>
                </p:cNvPr>
                <p:cNvPicPr/>
                <p:nvPr/>
              </p:nvPicPr>
              <p:blipFill>
                <a:blip r:embed="rId432"/>
                <a:stretch>
                  <a:fillRect/>
                </a:stretch>
              </p:blipFill>
              <p:spPr>
                <a:xfrm>
                  <a:off x="11591277" y="2229285"/>
                  <a:ext cx="142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96" name="Freihand 195">
                  <a:extLst>
                    <a:ext uri="{FF2B5EF4-FFF2-40B4-BE49-F238E27FC236}">
                      <a16:creationId xmlns:a16="http://schemas.microsoft.com/office/drawing/2014/main" id="{0B0A951E-B517-4226-9064-8C565D084B99}"/>
                    </a:ext>
                  </a:extLst>
                </p14:cNvPr>
                <p14:cNvContentPartPr/>
                <p14:nvPr/>
              </p14:nvContentPartPr>
              <p14:xfrm>
                <a:off x="11771637" y="2066925"/>
                <a:ext cx="6840" cy="251280"/>
              </p14:xfrm>
            </p:contentPart>
          </mc:Choice>
          <mc:Fallback>
            <p:pic>
              <p:nvPicPr>
                <p:cNvPr id="196" name="Freihand 195">
                  <a:extLst>
                    <a:ext uri="{FF2B5EF4-FFF2-40B4-BE49-F238E27FC236}">
                      <a16:creationId xmlns:a16="http://schemas.microsoft.com/office/drawing/2014/main" id="{0B0A951E-B517-4226-9064-8C565D084B99}"/>
                    </a:ext>
                  </a:extLst>
                </p:cNvPr>
                <p:cNvPicPr/>
                <p:nvPr/>
              </p:nvPicPr>
              <p:blipFill>
                <a:blip r:embed="rId434"/>
                <a:stretch>
                  <a:fillRect/>
                </a:stretch>
              </p:blipFill>
              <p:spPr>
                <a:xfrm>
                  <a:off x="11767317" y="2062605"/>
                  <a:ext cx="154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97" name="Freihand 196">
                  <a:extLst>
                    <a:ext uri="{FF2B5EF4-FFF2-40B4-BE49-F238E27FC236}">
                      <a16:creationId xmlns:a16="http://schemas.microsoft.com/office/drawing/2014/main" id="{F99F5C00-11FA-4678-8116-D851D6DBD9A4}"/>
                    </a:ext>
                  </a:extLst>
                </p14:cNvPr>
                <p14:cNvContentPartPr/>
                <p14:nvPr/>
              </p14:nvContentPartPr>
              <p14:xfrm>
                <a:off x="8929797" y="2448165"/>
                <a:ext cx="3072600" cy="265680"/>
              </p14:xfrm>
            </p:contentPart>
          </mc:Choice>
          <mc:Fallback>
            <p:pic>
              <p:nvPicPr>
                <p:cNvPr id="197" name="Freihand 196">
                  <a:extLst>
                    <a:ext uri="{FF2B5EF4-FFF2-40B4-BE49-F238E27FC236}">
                      <a16:creationId xmlns:a16="http://schemas.microsoft.com/office/drawing/2014/main" id="{F99F5C00-11FA-4678-8116-D851D6DBD9A4}"/>
                    </a:ext>
                  </a:extLst>
                </p:cNvPr>
                <p:cNvPicPr/>
                <p:nvPr/>
              </p:nvPicPr>
              <p:blipFill>
                <a:blip r:embed="rId436"/>
                <a:stretch>
                  <a:fillRect/>
                </a:stretch>
              </p:blipFill>
              <p:spPr>
                <a:xfrm>
                  <a:off x="8925477" y="2443845"/>
                  <a:ext cx="30812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98" name="Freihand 197">
                  <a:extLst>
                    <a:ext uri="{FF2B5EF4-FFF2-40B4-BE49-F238E27FC236}">
                      <a16:creationId xmlns:a16="http://schemas.microsoft.com/office/drawing/2014/main" id="{4D853484-D657-44E1-A8D0-4367499C555E}"/>
                    </a:ext>
                  </a:extLst>
                </p14:cNvPr>
                <p14:cNvContentPartPr/>
                <p14:nvPr/>
              </p14:nvContentPartPr>
              <p14:xfrm>
                <a:off x="11887557" y="2016885"/>
                <a:ext cx="20880" cy="559800"/>
              </p14:xfrm>
            </p:contentPart>
          </mc:Choice>
          <mc:Fallback>
            <p:pic>
              <p:nvPicPr>
                <p:cNvPr id="198" name="Freihand 197">
                  <a:extLst>
                    <a:ext uri="{FF2B5EF4-FFF2-40B4-BE49-F238E27FC236}">
                      <a16:creationId xmlns:a16="http://schemas.microsoft.com/office/drawing/2014/main" id="{4D853484-D657-44E1-A8D0-4367499C555E}"/>
                    </a:ext>
                  </a:extLst>
                </p:cNvPr>
                <p:cNvPicPr/>
                <p:nvPr/>
              </p:nvPicPr>
              <p:blipFill>
                <a:blip r:embed="rId438"/>
                <a:stretch>
                  <a:fillRect/>
                </a:stretch>
              </p:blipFill>
              <p:spPr>
                <a:xfrm>
                  <a:off x="11883237" y="2012565"/>
                  <a:ext cx="29520" cy="5684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99" name="Freihand 198">
                  <a:extLst>
                    <a:ext uri="{FF2B5EF4-FFF2-40B4-BE49-F238E27FC236}">
                      <a16:creationId xmlns:a16="http://schemas.microsoft.com/office/drawing/2014/main" id="{D9D825EA-A935-48E4-9051-A17682D184C5}"/>
                    </a:ext>
                  </a:extLst>
                </p14:cNvPr>
                <p14:cNvContentPartPr/>
                <p14:nvPr/>
              </p14:nvContentPartPr>
              <p14:xfrm>
                <a:off x="8912157" y="2059725"/>
                <a:ext cx="3039840" cy="272520"/>
              </p14:xfrm>
            </p:contentPart>
          </mc:Choice>
          <mc:Fallback>
            <p:pic>
              <p:nvPicPr>
                <p:cNvPr id="199" name="Freihand 198">
                  <a:extLst>
                    <a:ext uri="{FF2B5EF4-FFF2-40B4-BE49-F238E27FC236}">
                      <a16:creationId xmlns:a16="http://schemas.microsoft.com/office/drawing/2014/main" id="{D9D825EA-A935-48E4-9051-A17682D184C5}"/>
                    </a:ext>
                  </a:extLst>
                </p:cNvPr>
                <p:cNvPicPr/>
                <p:nvPr/>
              </p:nvPicPr>
              <p:blipFill>
                <a:blip r:embed="rId440"/>
                <a:stretch>
                  <a:fillRect/>
                </a:stretch>
              </p:blipFill>
              <p:spPr>
                <a:xfrm>
                  <a:off x="8907837" y="2055405"/>
                  <a:ext cx="30484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00" name="Freihand 199">
                  <a:extLst>
                    <a:ext uri="{FF2B5EF4-FFF2-40B4-BE49-F238E27FC236}">
                      <a16:creationId xmlns:a16="http://schemas.microsoft.com/office/drawing/2014/main" id="{C893417C-9F29-4A6D-A1E4-7C62AD3252A8}"/>
                    </a:ext>
                  </a:extLst>
                </p14:cNvPr>
                <p14:cNvContentPartPr/>
                <p14:nvPr/>
              </p14:nvContentPartPr>
              <p14:xfrm>
                <a:off x="8902077" y="2333325"/>
                <a:ext cx="88560" cy="426240"/>
              </p14:xfrm>
            </p:contentPart>
          </mc:Choice>
          <mc:Fallback>
            <p:pic>
              <p:nvPicPr>
                <p:cNvPr id="200" name="Freihand 199">
                  <a:extLst>
                    <a:ext uri="{FF2B5EF4-FFF2-40B4-BE49-F238E27FC236}">
                      <a16:creationId xmlns:a16="http://schemas.microsoft.com/office/drawing/2014/main" id="{C893417C-9F29-4A6D-A1E4-7C62AD3252A8}"/>
                    </a:ext>
                  </a:extLst>
                </p:cNvPr>
                <p:cNvPicPr/>
                <p:nvPr/>
              </p:nvPicPr>
              <p:blipFill>
                <a:blip r:embed="rId442"/>
                <a:stretch>
                  <a:fillRect/>
                </a:stretch>
              </p:blipFill>
              <p:spPr>
                <a:xfrm>
                  <a:off x="8897757" y="2329005"/>
                  <a:ext cx="9720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0" name="Freihand 249">
                  <a:extLst>
                    <a:ext uri="{FF2B5EF4-FFF2-40B4-BE49-F238E27FC236}">
                      <a16:creationId xmlns:a16="http://schemas.microsoft.com/office/drawing/2014/main" id="{D40D1C1E-205F-407B-8F1F-859766AB49D7}"/>
                    </a:ext>
                  </a:extLst>
                </p14:cNvPr>
                <p14:cNvContentPartPr/>
                <p14:nvPr/>
              </p14:nvContentPartPr>
              <p14:xfrm>
                <a:off x="8123037" y="3016965"/>
                <a:ext cx="885600" cy="2331720"/>
              </p14:xfrm>
            </p:contentPart>
          </mc:Choice>
          <mc:Fallback>
            <p:pic>
              <p:nvPicPr>
                <p:cNvPr id="250" name="Freihand 249">
                  <a:extLst>
                    <a:ext uri="{FF2B5EF4-FFF2-40B4-BE49-F238E27FC236}">
                      <a16:creationId xmlns:a16="http://schemas.microsoft.com/office/drawing/2014/main" id="{D40D1C1E-205F-407B-8F1F-859766AB49D7}"/>
                    </a:ext>
                  </a:extLst>
                </p:cNvPr>
                <p:cNvPicPr/>
                <p:nvPr/>
              </p:nvPicPr>
              <p:blipFill>
                <a:blip r:embed="rId444"/>
                <a:stretch>
                  <a:fillRect/>
                </a:stretch>
              </p:blipFill>
              <p:spPr>
                <a:xfrm>
                  <a:off x="8118717" y="3012645"/>
                  <a:ext cx="894240" cy="23403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1" name="Freihand 250">
                  <a:extLst>
                    <a:ext uri="{FF2B5EF4-FFF2-40B4-BE49-F238E27FC236}">
                      <a16:creationId xmlns:a16="http://schemas.microsoft.com/office/drawing/2014/main" id="{C44C00CA-4C3E-41BF-823C-9D4F87247CD9}"/>
                    </a:ext>
                  </a:extLst>
                </p14:cNvPr>
                <p14:cNvContentPartPr/>
                <p14:nvPr/>
              </p14:nvContentPartPr>
              <p14:xfrm>
                <a:off x="8866077" y="2728605"/>
                <a:ext cx="397440" cy="415080"/>
              </p14:xfrm>
            </p:contentPart>
          </mc:Choice>
          <mc:Fallback>
            <p:pic>
              <p:nvPicPr>
                <p:cNvPr id="251" name="Freihand 250">
                  <a:extLst>
                    <a:ext uri="{FF2B5EF4-FFF2-40B4-BE49-F238E27FC236}">
                      <a16:creationId xmlns:a16="http://schemas.microsoft.com/office/drawing/2014/main" id="{C44C00CA-4C3E-41BF-823C-9D4F87247CD9}"/>
                    </a:ext>
                  </a:extLst>
                </p:cNvPr>
                <p:cNvPicPr/>
                <p:nvPr/>
              </p:nvPicPr>
              <p:blipFill>
                <a:blip r:embed="rId446"/>
                <a:stretch>
                  <a:fillRect/>
                </a:stretch>
              </p:blipFill>
              <p:spPr>
                <a:xfrm>
                  <a:off x="8861757" y="2724285"/>
                  <a:ext cx="40608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3" name="Freihand 252">
                  <a:extLst>
                    <a:ext uri="{FF2B5EF4-FFF2-40B4-BE49-F238E27FC236}">
                      <a16:creationId xmlns:a16="http://schemas.microsoft.com/office/drawing/2014/main" id="{4E323972-71D2-4284-8322-B417CD42E508}"/>
                    </a:ext>
                  </a:extLst>
                </p14:cNvPr>
                <p14:cNvContentPartPr/>
                <p14:nvPr/>
              </p14:nvContentPartPr>
              <p14:xfrm>
                <a:off x="9087837" y="3150885"/>
                <a:ext cx="191880" cy="103680"/>
              </p14:xfrm>
            </p:contentPart>
          </mc:Choice>
          <mc:Fallback>
            <p:pic>
              <p:nvPicPr>
                <p:cNvPr id="253" name="Freihand 252">
                  <a:extLst>
                    <a:ext uri="{FF2B5EF4-FFF2-40B4-BE49-F238E27FC236}">
                      <a16:creationId xmlns:a16="http://schemas.microsoft.com/office/drawing/2014/main" id="{4E323972-71D2-4284-8322-B417CD42E508}"/>
                    </a:ext>
                  </a:extLst>
                </p:cNvPr>
                <p:cNvPicPr/>
                <p:nvPr/>
              </p:nvPicPr>
              <p:blipFill>
                <a:blip r:embed="rId448"/>
                <a:stretch>
                  <a:fillRect/>
                </a:stretch>
              </p:blipFill>
              <p:spPr>
                <a:xfrm>
                  <a:off x="9083517" y="3146565"/>
                  <a:ext cx="200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54" name="Freihand 253">
                  <a:extLst>
                    <a:ext uri="{FF2B5EF4-FFF2-40B4-BE49-F238E27FC236}">
                      <a16:creationId xmlns:a16="http://schemas.microsoft.com/office/drawing/2014/main" id="{16A9243B-8DA3-426E-BC89-9F2F20F8CF90}"/>
                    </a:ext>
                  </a:extLst>
                </p14:cNvPr>
                <p14:cNvContentPartPr/>
                <p14:nvPr/>
              </p14:nvContentPartPr>
              <p14:xfrm>
                <a:off x="9304557" y="3116685"/>
                <a:ext cx="144720" cy="108360"/>
              </p14:xfrm>
            </p:contentPart>
          </mc:Choice>
          <mc:Fallback>
            <p:pic>
              <p:nvPicPr>
                <p:cNvPr id="254" name="Freihand 253">
                  <a:extLst>
                    <a:ext uri="{FF2B5EF4-FFF2-40B4-BE49-F238E27FC236}">
                      <a16:creationId xmlns:a16="http://schemas.microsoft.com/office/drawing/2014/main" id="{16A9243B-8DA3-426E-BC89-9F2F20F8CF90}"/>
                    </a:ext>
                  </a:extLst>
                </p:cNvPr>
                <p:cNvPicPr/>
                <p:nvPr/>
              </p:nvPicPr>
              <p:blipFill>
                <a:blip r:embed="rId450"/>
                <a:stretch>
                  <a:fillRect/>
                </a:stretch>
              </p:blipFill>
              <p:spPr>
                <a:xfrm>
                  <a:off x="9300237" y="3112365"/>
                  <a:ext cx="153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55" name="Freihand 254">
                  <a:extLst>
                    <a:ext uri="{FF2B5EF4-FFF2-40B4-BE49-F238E27FC236}">
                      <a16:creationId xmlns:a16="http://schemas.microsoft.com/office/drawing/2014/main" id="{BA4E605E-CB56-4343-A08D-2002A870C3CB}"/>
                    </a:ext>
                  </a:extLst>
                </p14:cNvPr>
                <p14:cNvContentPartPr/>
                <p14:nvPr/>
              </p14:nvContentPartPr>
              <p14:xfrm>
                <a:off x="9463677" y="3043605"/>
                <a:ext cx="85320" cy="137880"/>
              </p14:xfrm>
            </p:contentPart>
          </mc:Choice>
          <mc:Fallback>
            <p:pic>
              <p:nvPicPr>
                <p:cNvPr id="255" name="Freihand 254">
                  <a:extLst>
                    <a:ext uri="{FF2B5EF4-FFF2-40B4-BE49-F238E27FC236}">
                      <a16:creationId xmlns:a16="http://schemas.microsoft.com/office/drawing/2014/main" id="{BA4E605E-CB56-4343-A08D-2002A870C3CB}"/>
                    </a:ext>
                  </a:extLst>
                </p:cNvPr>
                <p:cNvPicPr/>
                <p:nvPr/>
              </p:nvPicPr>
              <p:blipFill>
                <a:blip r:embed="rId452"/>
                <a:stretch>
                  <a:fillRect/>
                </a:stretch>
              </p:blipFill>
              <p:spPr>
                <a:xfrm>
                  <a:off x="9459357" y="3039285"/>
                  <a:ext cx="93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56" name="Freihand 255">
                  <a:extLst>
                    <a:ext uri="{FF2B5EF4-FFF2-40B4-BE49-F238E27FC236}">
                      <a16:creationId xmlns:a16="http://schemas.microsoft.com/office/drawing/2014/main" id="{AFA8BA1B-0FFD-442C-B7B7-758F6C9D77B8}"/>
                    </a:ext>
                  </a:extLst>
                </p14:cNvPr>
                <p14:cNvContentPartPr/>
                <p14:nvPr/>
              </p14:nvContentPartPr>
              <p14:xfrm>
                <a:off x="9506517" y="3133605"/>
                <a:ext cx="60120" cy="46800"/>
              </p14:xfrm>
            </p:contentPart>
          </mc:Choice>
          <mc:Fallback>
            <p:pic>
              <p:nvPicPr>
                <p:cNvPr id="256" name="Freihand 255">
                  <a:extLst>
                    <a:ext uri="{FF2B5EF4-FFF2-40B4-BE49-F238E27FC236}">
                      <a16:creationId xmlns:a16="http://schemas.microsoft.com/office/drawing/2014/main" id="{AFA8BA1B-0FFD-442C-B7B7-758F6C9D77B8}"/>
                    </a:ext>
                  </a:extLst>
                </p:cNvPr>
                <p:cNvPicPr/>
                <p:nvPr/>
              </p:nvPicPr>
              <p:blipFill>
                <a:blip r:embed="rId454"/>
                <a:stretch>
                  <a:fillRect/>
                </a:stretch>
              </p:blipFill>
              <p:spPr>
                <a:xfrm>
                  <a:off x="9502197" y="3129285"/>
                  <a:ext cx="687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57" name="Freihand 256">
                  <a:extLst>
                    <a:ext uri="{FF2B5EF4-FFF2-40B4-BE49-F238E27FC236}">
                      <a16:creationId xmlns:a16="http://schemas.microsoft.com/office/drawing/2014/main" id="{8970F614-4A3F-44FF-AAA1-6A4BC12A591B}"/>
                    </a:ext>
                  </a:extLst>
                </p14:cNvPr>
                <p14:cNvContentPartPr/>
                <p14:nvPr/>
              </p14:nvContentPartPr>
              <p14:xfrm>
                <a:off x="9610557" y="2979165"/>
                <a:ext cx="173880" cy="221760"/>
              </p14:xfrm>
            </p:contentPart>
          </mc:Choice>
          <mc:Fallback>
            <p:pic>
              <p:nvPicPr>
                <p:cNvPr id="257" name="Freihand 256">
                  <a:extLst>
                    <a:ext uri="{FF2B5EF4-FFF2-40B4-BE49-F238E27FC236}">
                      <a16:creationId xmlns:a16="http://schemas.microsoft.com/office/drawing/2014/main" id="{8970F614-4A3F-44FF-AAA1-6A4BC12A591B}"/>
                    </a:ext>
                  </a:extLst>
                </p:cNvPr>
                <p:cNvPicPr/>
                <p:nvPr/>
              </p:nvPicPr>
              <p:blipFill>
                <a:blip r:embed="rId456"/>
                <a:stretch>
                  <a:fillRect/>
                </a:stretch>
              </p:blipFill>
              <p:spPr>
                <a:xfrm>
                  <a:off x="9606237" y="2974845"/>
                  <a:ext cx="1825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58" name="Freihand 257">
                  <a:extLst>
                    <a:ext uri="{FF2B5EF4-FFF2-40B4-BE49-F238E27FC236}">
                      <a16:creationId xmlns:a16="http://schemas.microsoft.com/office/drawing/2014/main" id="{2FFC104B-D4AB-4CB2-BEEA-F098D15028DD}"/>
                    </a:ext>
                  </a:extLst>
                </p14:cNvPr>
                <p14:cNvContentPartPr/>
                <p14:nvPr/>
              </p14:nvContentPartPr>
              <p14:xfrm>
                <a:off x="10014117" y="2998605"/>
                <a:ext cx="192240" cy="152280"/>
              </p14:xfrm>
            </p:contentPart>
          </mc:Choice>
          <mc:Fallback>
            <p:pic>
              <p:nvPicPr>
                <p:cNvPr id="258" name="Freihand 257">
                  <a:extLst>
                    <a:ext uri="{FF2B5EF4-FFF2-40B4-BE49-F238E27FC236}">
                      <a16:creationId xmlns:a16="http://schemas.microsoft.com/office/drawing/2014/main" id="{2FFC104B-D4AB-4CB2-BEEA-F098D15028DD}"/>
                    </a:ext>
                  </a:extLst>
                </p:cNvPr>
                <p:cNvPicPr/>
                <p:nvPr/>
              </p:nvPicPr>
              <p:blipFill>
                <a:blip r:embed="rId458"/>
                <a:stretch>
                  <a:fillRect/>
                </a:stretch>
              </p:blipFill>
              <p:spPr>
                <a:xfrm>
                  <a:off x="10009797" y="2994285"/>
                  <a:ext cx="200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59" name="Freihand 258">
                  <a:extLst>
                    <a:ext uri="{FF2B5EF4-FFF2-40B4-BE49-F238E27FC236}">
                      <a16:creationId xmlns:a16="http://schemas.microsoft.com/office/drawing/2014/main" id="{65A0A137-0A5D-4D31-BC1A-10B02E1F5886}"/>
                    </a:ext>
                  </a:extLst>
                </p14:cNvPr>
                <p14:cNvContentPartPr/>
                <p14:nvPr/>
              </p14:nvContentPartPr>
              <p14:xfrm>
                <a:off x="10209597" y="2982045"/>
                <a:ext cx="13320" cy="17280"/>
              </p14:xfrm>
            </p:contentPart>
          </mc:Choice>
          <mc:Fallback>
            <p:pic>
              <p:nvPicPr>
                <p:cNvPr id="259" name="Freihand 258">
                  <a:extLst>
                    <a:ext uri="{FF2B5EF4-FFF2-40B4-BE49-F238E27FC236}">
                      <a16:creationId xmlns:a16="http://schemas.microsoft.com/office/drawing/2014/main" id="{65A0A137-0A5D-4D31-BC1A-10B02E1F5886}"/>
                    </a:ext>
                  </a:extLst>
                </p:cNvPr>
                <p:cNvPicPr/>
                <p:nvPr/>
              </p:nvPicPr>
              <p:blipFill>
                <a:blip r:embed="rId460"/>
                <a:stretch>
                  <a:fillRect/>
                </a:stretch>
              </p:blipFill>
              <p:spPr>
                <a:xfrm>
                  <a:off x="10205277" y="2977725"/>
                  <a:ext cx="21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60" name="Freihand 259">
                  <a:extLst>
                    <a:ext uri="{FF2B5EF4-FFF2-40B4-BE49-F238E27FC236}">
                      <a16:creationId xmlns:a16="http://schemas.microsoft.com/office/drawing/2014/main" id="{96308095-41E9-4179-B380-9947C231A8BD}"/>
                    </a:ext>
                  </a:extLst>
                </p14:cNvPr>
                <p14:cNvContentPartPr/>
                <p14:nvPr/>
              </p14:nvContentPartPr>
              <p14:xfrm>
                <a:off x="10256397" y="2955045"/>
                <a:ext cx="156600" cy="166320"/>
              </p14:xfrm>
            </p:contentPart>
          </mc:Choice>
          <mc:Fallback>
            <p:pic>
              <p:nvPicPr>
                <p:cNvPr id="260" name="Freihand 259">
                  <a:extLst>
                    <a:ext uri="{FF2B5EF4-FFF2-40B4-BE49-F238E27FC236}">
                      <a16:creationId xmlns:a16="http://schemas.microsoft.com/office/drawing/2014/main" id="{96308095-41E9-4179-B380-9947C231A8BD}"/>
                    </a:ext>
                  </a:extLst>
                </p:cNvPr>
                <p:cNvPicPr/>
                <p:nvPr/>
              </p:nvPicPr>
              <p:blipFill>
                <a:blip r:embed="rId462"/>
                <a:stretch>
                  <a:fillRect/>
                </a:stretch>
              </p:blipFill>
              <p:spPr>
                <a:xfrm>
                  <a:off x="10252077" y="2950725"/>
                  <a:ext cx="165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61" name="Freihand 260">
                  <a:extLst>
                    <a:ext uri="{FF2B5EF4-FFF2-40B4-BE49-F238E27FC236}">
                      <a16:creationId xmlns:a16="http://schemas.microsoft.com/office/drawing/2014/main" id="{AD1DB98A-5559-44BC-8B91-C3067EAC6228}"/>
                    </a:ext>
                  </a:extLst>
                </p14:cNvPr>
                <p14:cNvContentPartPr/>
                <p14:nvPr/>
              </p14:nvContentPartPr>
              <p14:xfrm>
                <a:off x="10450077" y="3043605"/>
                <a:ext cx="115560" cy="65520"/>
              </p14:xfrm>
            </p:contentPart>
          </mc:Choice>
          <mc:Fallback>
            <p:pic>
              <p:nvPicPr>
                <p:cNvPr id="261" name="Freihand 260">
                  <a:extLst>
                    <a:ext uri="{FF2B5EF4-FFF2-40B4-BE49-F238E27FC236}">
                      <a16:creationId xmlns:a16="http://schemas.microsoft.com/office/drawing/2014/main" id="{AD1DB98A-5559-44BC-8B91-C3067EAC6228}"/>
                    </a:ext>
                  </a:extLst>
                </p:cNvPr>
                <p:cNvPicPr/>
                <p:nvPr/>
              </p:nvPicPr>
              <p:blipFill>
                <a:blip r:embed="rId464"/>
                <a:stretch>
                  <a:fillRect/>
                </a:stretch>
              </p:blipFill>
              <p:spPr>
                <a:xfrm>
                  <a:off x="10445757" y="3039285"/>
                  <a:ext cx="124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62" name="Freihand 261">
                  <a:extLst>
                    <a:ext uri="{FF2B5EF4-FFF2-40B4-BE49-F238E27FC236}">
                      <a16:creationId xmlns:a16="http://schemas.microsoft.com/office/drawing/2014/main" id="{F352FB7F-0DCA-4148-8E9F-E42365D26360}"/>
                    </a:ext>
                  </a:extLst>
                </p14:cNvPr>
                <p14:cNvContentPartPr/>
                <p14:nvPr/>
              </p14:nvContentPartPr>
              <p14:xfrm>
                <a:off x="10603797" y="2897085"/>
                <a:ext cx="6480" cy="85680"/>
              </p14:xfrm>
            </p:contentPart>
          </mc:Choice>
          <mc:Fallback>
            <p:pic>
              <p:nvPicPr>
                <p:cNvPr id="262" name="Freihand 261">
                  <a:extLst>
                    <a:ext uri="{FF2B5EF4-FFF2-40B4-BE49-F238E27FC236}">
                      <a16:creationId xmlns:a16="http://schemas.microsoft.com/office/drawing/2014/main" id="{F352FB7F-0DCA-4148-8E9F-E42365D26360}"/>
                    </a:ext>
                  </a:extLst>
                </p:cNvPr>
                <p:cNvPicPr/>
                <p:nvPr/>
              </p:nvPicPr>
              <p:blipFill>
                <a:blip r:embed="rId466"/>
                <a:stretch>
                  <a:fillRect/>
                </a:stretch>
              </p:blipFill>
              <p:spPr>
                <a:xfrm>
                  <a:off x="10599477" y="2892765"/>
                  <a:ext cx="15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63" name="Freihand 262">
                  <a:extLst>
                    <a:ext uri="{FF2B5EF4-FFF2-40B4-BE49-F238E27FC236}">
                      <a16:creationId xmlns:a16="http://schemas.microsoft.com/office/drawing/2014/main" id="{31263D62-40EC-4B19-A476-1C5C2CFB1D2E}"/>
                    </a:ext>
                  </a:extLst>
                </p14:cNvPr>
                <p14:cNvContentPartPr/>
                <p14:nvPr/>
              </p14:nvContentPartPr>
              <p14:xfrm>
                <a:off x="10679757" y="2871165"/>
                <a:ext cx="20160" cy="204480"/>
              </p14:xfrm>
            </p:contentPart>
          </mc:Choice>
          <mc:Fallback>
            <p:pic>
              <p:nvPicPr>
                <p:cNvPr id="263" name="Freihand 262">
                  <a:extLst>
                    <a:ext uri="{FF2B5EF4-FFF2-40B4-BE49-F238E27FC236}">
                      <a16:creationId xmlns:a16="http://schemas.microsoft.com/office/drawing/2014/main" id="{31263D62-40EC-4B19-A476-1C5C2CFB1D2E}"/>
                    </a:ext>
                  </a:extLst>
                </p:cNvPr>
                <p:cNvPicPr/>
                <p:nvPr/>
              </p:nvPicPr>
              <p:blipFill>
                <a:blip r:embed="rId468"/>
                <a:stretch>
                  <a:fillRect/>
                </a:stretch>
              </p:blipFill>
              <p:spPr>
                <a:xfrm>
                  <a:off x="10675437" y="2866845"/>
                  <a:ext cx="288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64" name="Freihand 263">
                  <a:extLst>
                    <a:ext uri="{FF2B5EF4-FFF2-40B4-BE49-F238E27FC236}">
                      <a16:creationId xmlns:a16="http://schemas.microsoft.com/office/drawing/2014/main" id="{4B17213E-4762-4DCB-92E6-AA8AFD286ADE}"/>
                    </a:ext>
                  </a:extLst>
                </p14:cNvPr>
                <p14:cNvContentPartPr/>
                <p14:nvPr/>
              </p14:nvContentPartPr>
              <p14:xfrm>
                <a:off x="10601997" y="2942445"/>
                <a:ext cx="144000" cy="46440"/>
              </p14:xfrm>
            </p:contentPart>
          </mc:Choice>
          <mc:Fallback>
            <p:pic>
              <p:nvPicPr>
                <p:cNvPr id="264" name="Freihand 263">
                  <a:extLst>
                    <a:ext uri="{FF2B5EF4-FFF2-40B4-BE49-F238E27FC236}">
                      <a16:creationId xmlns:a16="http://schemas.microsoft.com/office/drawing/2014/main" id="{4B17213E-4762-4DCB-92E6-AA8AFD286ADE}"/>
                    </a:ext>
                  </a:extLst>
                </p:cNvPr>
                <p:cNvPicPr/>
                <p:nvPr/>
              </p:nvPicPr>
              <p:blipFill>
                <a:blip r:embed="rId470"/>
                <a:stretch>
                  <a:fillRect/>
                </a:stretch>
              </p:blipFill>
              <p:spPr>
                <a:xfrm>
                  <a:off x="10597677" y="2938125"/>
                  <a:ext cx="1526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65" name="Freihand 264">
                  <a:extLst>
                    <a:ext uri="{FF2B5EF4-FFF2-40B4-BE49-F238E27FC236}">
                      <a16:creationId xmlns:a16="http://schemas.microsoft.com/office/drawing/2014/main" id="{5B45DFA3-2356-4050-AB7A-3E1F28F83E60}"/>
                    </a:ext>
                  </a:extLst>
                </p14:cNvPr>
                <p14:cNvContentPartPr/>
                <p14:nvPr/>
              </p14:nvContentPartPr>
              <p14:xfrm>
                <a:off x="10884957" y="2880885"/>
                <a:ext cx="86400" cy="156240"/>
              </p14:xfrm>
            </p:contentPart>
          </mc:Choice>
          <mc:Fallback>
            <p:pic>
              <p:nvPicPr>
                <p:cNvPr id="265" name="Freihand 264">
                  <a:extLst>
                    <a:ext uri="{FF2B5EF4-FFF2-40B4-BE49-F238E27FC236}">
                      <a16:creationId xmlns:a16="http://schemas.microsoft.com/office/drawing/2014/main" id="{5B45DFA3-2356-4050-AB7A-3E1F28F83E60}"/>
                    </a:ext>
                  </a:extLst>
                </p:cNvPr>
                <p:cNvPicPr/>
                <p:nvPr/>
              </p:nvPicPr>
              <p:blipFill>
                <a:blip r:embed="rId472"/>
                <a:stretch>
                  <a:fillRect/>
                </a:stretch>
              </p:blipFill>
              <p:spPr>
                <a:xfrm>
                  <a:off x="10880637" y="2876565"/>
                  <a:ext cx="95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66" name="Freihand 265">
                  <a:extLst>
                    <a:ext uri="{FF2B5EF4-FFF2-40B4-BE49-F238E27FC236}">
                      <a16:creationId xmlns:a16="http://schemas.microsoft.com/office/drawing/2014/main" id="{758AE790-3B3A-46BE-93B2-CB0CED56A523}"/>
                    </a:ext>
                  </a:extLst>
                </p14:cNvPr>
                <p14:cNvContentPartPr/>
                <p14:nvPr/>
              </p14:nvContentPartPr>
              <p14:xfrm>
                <a:off x="11033637" y="2826165"/>
                <a:ext cx="164880" cy="184320"/>
              </p14:xfrm>
            </p:contentPart>
          </mc:Choice>
          <mc:Fallback>
            <p:pic>
              <p:nvPicPr>
                <p:cNvPr id="266" name="Freihand 265">
                  <a:extLst>
                    <a:ext uri="{FF2B5EF4-FFF2-40B4-BE49-F238E27FC236}">
                      <a16:creationId xmlns:a16="http://schemas.microsoft.com/office/drawing/2014/main" id="{758AE790-3B3A-46BE-93B2-CB0CED56A523}"/>
                    </a:ext>
                  </a:extLst>
                </p:cNvPr>
                <p:cNvPicPr/>
                <p:nvPr/>
              </p:nvPicPr>
              <p:blipFill>
                <a:blip r:embed="rId474"/>
                <a:stretch>
                  <a:fillRect/>
                </a:stretch>
              </p:blipFill>
              <p:spPr>
                <a:xfrm>
                  <a:off x="11029317" y="2821845"/>
                  <a:ext cx="1735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68" name="Freihand 267">
                  <a:extLst>
                    <a:ext uri="{FF2B5EF4-FFF2-40B4-BE49-F238E27FC236}">
                      <a16:creationId xmlns:a16="http://schemas.microsoft.com/office/drawing/2014/main" id="{73C58D58-EA50-4D40-A1B3-6DE3ECA4F701}"/>
                    </a:ext>
                  </a:extLst>
                </p14:cNvPr>
                <p14:cNvContentPartPr/>
                <p14:nvPr/>
              </p14:nvContentPartPr>
              <p14:xfrm>
                <a:off x="11200677" y="2925165"/>
                <a:ext cx="30600" cy="56880"/>
              </p14:xfrm>
            </p:contentPart>
          </mc:Choice>
          <mc:Fallback>
            <p:pic>
              <p:nvPicPr>
                <p:cNvPr id="268" name="Freihand 267">
                  <a:extLst>
                    <a:ext uri="{FF2B5EF4-FFF2-40B4-BE49-F238E27FC236}">
                      <a16:creationId xmlns:a16="http://schemas.microsoft.com/office/drawing/2014/main" id="{73C58D58-EA50-4D40-A1B3-6DE3ECA4F701}"/>
                    </a:ext>
                  </a:extLst>
                </p:cNvPr>
                <p:cNvPicPr/>
                <p:nvPr/>
              </p:nvPicPr>
              <p:blipFill>
                <a:blip r:embed="rId476"/>
                <a:stretch>
                  <a:fillRect/>
                </a:stretch>
              </p:blipFill>
              <p:spPr>
                <a:xfrm>
                  <a:off x="11196357" y="2920845"/>
                  <a:ext cx="39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69" name="Freihand 268">
                  <a:extLst>
                    <a:ext uri="{FF2B5EF4-FFF2-40B4-BE49-F238E27FC236}">
                      <a16:creationId xmlns:a16="http://schemas.microsoft.com/office/drawing/2014/main" id="{2C67A446-326E-4C77-B541-6902EEEAD597}"/>
                    </a:ext>
                  </a:extLst>
                </p14:cNvPr>
                <p14:cNvContentPartPr/>
                <p14:nvPr/>
              </p14:nvContentPartPr>
              <p14:xfrm>
                <a:off x="11235237" y="2895645"/>
                <a:ext cx="24480" cy="59760"/>
              </p14:xfrm>
            </p:contentPart>
          </mc:Choice>
          <mc:Fallback>
            <p:pic>
              <p:nvPicPr>
                <p:cNvPr id="269" name="Freihand 268">
                  <a:extLst>
                    <a:ext uri="{FF2B5EF4-FFF2-40B4-BE49-F238E27FC236}">
                      <a16:creationId xmlns:a16="http://schemas.microsoft.com/office/drawing/2014/main" id="{2C67A446-326E-4C77-B541-6902EEEAD597}"/>
                    </a:ext>
                  </a:extLst>
                </p:cNvPr>
                <p:cNvPicPr/>
                <p:nvPr/>
              </p:nvPicPr>
              <p:blipFill>
                <a:blip r:embed="rId478"/>
                <a:stretch>
                  <a:fillRect/>
                </a:stretch>
              </p:blipFill>
              <p:spPr>
                <a:xfrm>
                  <a:off x="11230917" y="2891325"/>
                  <a:ext cx="33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70" name="Freihand 269">
                  <a:extLst>
                    <a:ext uri="{FF2B5EF4-FFF2-40B4-BE49-F238E27FC236}">
                      <a16:creationId xmlns:a16="http://schemas.microsoft.com/office/drawing/2014/main" id="{4A3CD0D4-EDF0-4EC9-A96A-E5CB7710FBBE}"/>
                    </a:ext>
                  </a:extLst>
                </p14:cNvPr>
                <p14:cNvContentPartPr/>
                <p14:nvPr/>
              </p14:nvContentPartPr>
              <p14:xfrm>
                <a:off x="11268357" y="2903925"/>
                <a:ext cx="73800" cy="71280"/>
              </p14:xfrm>
            </p:contentPart>
          </mc:Choice>
          <mc:Fallback>
            <p:pic>
              <p:nvPicPr>
                <p:cNvPr id="270" name="Freihand 269">
                  <a:extLst>
                    <a:ext uri="{FF2B5EF4-FFF2-40B4-BE49-F238E27FC236}">
                      <a16:creationId xmlns:a16="http://schemas.microsoft.com/office/drawing/2014/main" id="{4A3CD0D4-EDF0-4EC9-A96A-E5CB7710FBBE}"/>
                    </a:ext>
                  </a:extLst>
                </p:cNvPr>
                <p:cNvPicPr/>
                <p:nvPr/>
              </p:nvPicPr>
              <p:blipFill>
                <a:blip r:embed="rId480"/>
                <a:stretch>
                  <a:fillRect/>
                </a:stretch>
              </p:blipFill>
              <p:spPr>
                <a:xfrm>
                  <a:off x="11264037" y="2899605"/>
                  <a:ext cx="82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71" name="Freihand 270">
                  <a:extLst>
                    <a:ext uri="{FF2B5EF4-FFF2-40B4-BE49-F238E27FC236}">
                      <a16:creationId xmlns:a16="http://schemas.microsoft.com/office/drawing/2014/main" id="{B6F50673-1E54-44D0-BEDC-7BEF605172CE}"/>
                    </a:ext>
                  </a:extLst>
                </p14:cNvPr>
                <p14:cNvContentPartPr/>
                <p14:nvPr/>
              </p14:nvContentPartPr>
              <p14:xfrm>
                <a:off x="11300757" y="2826525"/>
                <a:ext cx="25560" cy="40680"/>
              </p14:xfrm>
            </p:contentPart>
          </mc:Choice>
          <mc:Fallback>
            <p:pic>
              <p:nvPicPr>
                <p:cNvPr id="271" name="Freihand 270">
                  <a:extLst>
                    <a:ext uri="{FF2B5EF4-FFF2-40B4-BE49-F238E27FC236}">
                      <a16:creationId xmlns:a16="http://schemas.microsoft.com/office/drawing/2014/main" id="{B6F50673-1E54-44D0-BEDC-7BEF605172CE}"/>
                    </a:ext>
                  </a:extLst>
                </p:cNvPr>
                <p:cNvPicPr/>
                <p:nvPr/>
              </p:nvPicPr>
              <p:blipFill>
                <a:blip r:embed="rId482"/>
                <a:stretch>
                  <a:fillRect/>
                </a:stretch>
              </p:blipFill>
              <p:spPr>
                <a:xfrm>
                  <a:off x="11296437" y="2822205"/>
                  <a:ext cx="34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72" name="Freihand 271">
                  <a:extLst>
                    <a:ext uri="{FF2B5EF4-FFF2-40B4-BE49-F238E27FC236}">
                      <a16:creationId xmlns:a16="http://schemas.microsoft.com/office/drawing/2014/main" id="{CD650A46-94EF-4C3F-ADC0-3950B8FC8839}"/>
                    </a:ext>
                  </a:extLst>
                </p14:cNvPr>
                <p14:cNvContentPartPr/>
                <p14:nvPr/>
              </p14:nvContentPartPr>
              <p14:xfrm>
                <a:off x="11366277" y="2858205"/>
                <a:ext cx="197640" cy="101520"/>
              </p14:xfrm>
            </p:contentPart>
          </mc:Choice>
          <mc:Fallback>
            <p:pic>
              <p:nvPicPr>
                <p:cNvPr id="272" name="Freihand 271">
                  <a:extLst>
                    <a:ext uri="{FF2B5EF4-FFF2-40B4-BE49-F238E27FC236}">
                      <a16:creationId xmlns:a16="http://schemas.microsoft.com/office/drawing/2014/main" id="{CD650A46-94EF-4C3F-ADC0-3950B8FC8839}"/>
                    </a:ext>
                  </a:extLst>
                </p:cNvPr>
                <p:cNvPicPr/>
                <p:nvPr/>
              </p:nvPicPr>
              <p:blipFill>
                <a:blip r:embed="rId484"/>
                <a:stretch>
                  <a:fillRect/>
                </a:stretch>
              </p:blipFill>
              <p:spPr>
                <a:xfrm>
                  <a:off x="11361957" y="2853885"/>
                  <a:ext cx="206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73" name="Freihand 272">
                  <a:extLst>
                    <a:ext uri="{FF2B5EF4-FFF2-40B4-BE49-F238E27FC236}">
                      <a16:creationId xmlns:a16="http://schemas.microsoft.com/office/drawing/2014/main" id="{6B9EFF30-2972-4C45-8B7B-EC3E2DD90320}"/>
                    </a:ext>
                  </a:extLst>
                </p14:cNvPr>
                <p14:cNvContentPartPr/>
                <p14:nvPr/>
              </p14:nvContentPartPr>
              <p14:xfrm>
                <a:off x="9958677" y="3298845"/>
                <a:ext cx="219240" cy="124200"/>
              </p14:xfrm>
            </p:contentPart>
          </mc:Choice>
          <mc:Fallback>
            <p:pic>
              <p:nvPicPr>
                <p:cNvPr id="273" name="Freihand 272">
                  <a:extLst>
                    <a:ext uri="{FF2B5EF4-FFF2-40B4-BE49-F238E27FC236}">
                      <a16:creationId xmlns:a16="http://schemas.microsoft.com/office/drawing/2014/main" id="{6B9EFF30-2972-4C45-8B7B-EC3E2DD90320}"/>
                    </a:ext>
                  </a:extLst>
                </p:cNvPr>
                <p:cNvPicPr/>
                <p:nvPr/>
              </p:nvPicPr>
              <p:blipFill>
                <a:blip r:embed="rId486"/>
                <a:stretch>
                  <a:fillRect/>
                </a:stretch>
              </p:blipFill>
              <p:spPr>
                <a:xfrm>
                  <a:off x="9954357" y="3294525"/>
                  <a:ext cx="227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74" name="Freihand 273">
                  <a:extLst>
                    <a:ext uri="{FF2B5EF4-FFF2-40B4-BE49-F238E27FC236}">
                      <a16:creationId xmlns:a16="http://schemas.microsoft.com/office/drawing/2014/main" id="{B656B746-93F5-4A40-BB70-EF1ED6C52FA1}"/>
                    </a:ext>
                  </a:extLst>
                </p14:cNvPr>
                <p14:cNvContentPartPr/>
                <p14:nvPr/>
              </p14:nvContentPartPr>
              <p14:xfrm>
                <a:off x="10412997" y="3285885"/>
                <a:ext cx="135720" cy="76320"/>
              </p14:xfrm>
            </p:contentPart>
          </mc:Choice>
          <mc:Fallback>
            <p:pic>
              <p:nvPicPr>
                <p:cNvPr id="274" name="Freihand 273">
                  <a:extLst>
                    <a:ext uri="{FF2B5EF4-FFF2-40B4-BE49-F238E27FC236}">
                      <a16:creationId xmlns:a16="http://schemas.microsoft.com/office/drawing/2014/main" id="{B656B746-93F5-4A40-BB70-EF1ED6C52FA1}"/>
                    </a:ext>
                  </a:extLst>
                </p:cNvPr>
                <p:cNvPicPr/>
                <p:nvPr/>
              </p:nvPicPr>
              <p:blipFill>
                <a:blip r:embed="rId488"/>
                <a:stretch>
                  <a:fillRect/>
                </a:stretch>
              </p:blipFill>
              <p:spPr>
                <a:xfrm>
                  <a:off x="10408677" y="3281565"/>
                  <a:ext cx="144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75" name="Freihand 274">
                  <a:extLst>
                    <a:ext uri="{FF2B5EF4-FFF2-40B4-BE49-F238E27FC236}">
                      <a16:creationId xmlns:a16="http://schemas.microsoft.com/office/drawing/2014/main" id="{730AD197-F0C2-4CAA-90C1-DD143854C9FE}"/>
                    </a:ext>
                  </a:extLst>
                </p14:cNvPr>
                <p14:cNvContentPartPr/>
                <p14:nvPr/>
              </p14:nvContentPartPr>
              <p14:xfrm>
                <a:off x="10550877" y="3268605"/>
                <a:ext cx="57960" cy="69840"/>
              </p14:xfrm>
            </p:contentPart>
          </mc:Choice>
          <mc:Fallback>
            <p:pic>
              <p:nvPicPr>
                <p:cNvPr id="275" name="Freihand 274">
                  <a:extLst>
                    <a:ext uri="{FF2B5EF4-FFF2-40B4-BE49-F238E27FC236}">
                      <a16:creationId xmlns:a16="http://schemas.microsoft.com/office/drawing/2014/main" id="{730AD197-F0C2-4CAA-90C1-DD143854C9FE}"/>
                    </a:ext>
                  </a:extLst>
                </p:cNvPr>
                <p:cNvPicPr/>
                <p:nvPr/>
              </p:nvPicPr>
              <p:blipFill>
                <a:blip r:embed="rId490"/>
                <a:stretch>
                  <a:fillRect/>
                </a:stretch>
              </p:blipFill>
              <p:spPr>
                <a:xfrm>
                  <a:off x="10546557" y="3264285"/>
                  <a:ext cx="66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76" name="Freihand 275">
                  <a:extLst>
                    <a:ext uri="{FF2B5EF4-FFF2-40B4-BE49-F238E27FC236}">
                      <a16:creationId xmlns:a16="http://schemas.microsoft.com/office/drawing/2014/main" id="{76E555EE-80B9-4FEC-B846-74DAC6F7B1C4}"/>
                    </a:ext>
                  </a:extLst>
                </p14:cNvPr>
                <p14:cNvContentPartPr/>
                <p14:nvPr/>
              </p14:nvContentPartPr>
              <p14:xfrm>
                <a:off x="10640157" y="3294525"/>
                <a:ext cx="121320" cy="6480"/>
              </p14:xfrm>
            </p:contentPart>
          </mc:Choice>
          <mc:Fallback>
            <p:pic>
              <p:nvPicPr>
                <p:cNvPr id="276" name="Freihand 275">
                  <a:extLst>
                    <a:ext uri="{FF2B5EF4-FFF2-40B4-BE49-F238E27FC236}">
                      <a16:creationId xmlns:a16="http://schemas.microsoft.com/office/drawing/2014/main" id="{76E555EE-80B9-4FEC-B846-74DAC6F7B1C4}"/>
                    </a:ext>
                  </a:extLst>
                </p:cNvPr>
                <p:cNvPicPr/>
                <p:nvPr/>
              </p:nvPicPr>
              <p:blipFill>
                <a:blip r:embed="rId492"/>
                <a:stretch>
                  <a:fillRect/>
                </a:stretch>
              </p:blipFill>
              <p:spPr>
                <a:xfrm>
                  <a:off x="10635837" y="3290205"/>
                  <a:ext cx="1299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77" name="Freihand 276">
                  <a:extLst>
                    <a:ext uri="{FF2B5EF4-FFF2-40B4-BE49-F238E27FC236}">
                      <a16:creationId xmlns:a16="http://schemas.microsoft.com/office/drawing/2014/main" id="{C8BF4A1D-435C-4651-9F88-6BF7FAC6A867}"/>
                    </a:ext>
                  </a:extLst>
                </p14:cNvPr>
                <p14:cNvContentPartPr/>
                <p14:nvPr/>
              </p14:nvContentPartPr>
              <p14:xfrm>
                <a:off x="10800357" y="3195165"/>
                <a:ext cx="68040" cy="133560"/>
              </p14:xfrm>
            </p:contentPart>
          </mc:Choice>
          <mc:Fallback>
            <p:pic>
              <p:nvPicPr>
                <p:cNvPr id="277" name="Freihand 276">
                  <a:extLst>
                    <a:ext uri="{FF2B5EF4-FFF2-40B4-BE49-F238E27FC236}">
                      <a16:creationId xmlns:a16="http://schemas.microsoft.com/office/drawing/2014/main" id="{C8BF4A1D-435C-4651-9F88-6BF7FAC6A867}"/>
                    </a:ext>
                  </a:extLst>
                </p:cNvPr>
                <p:cNvPicPr/>
                <p:nvPr/>
              </p:nvPicPr>
              <p:blipFill>
                <a:blip r:embed="rId494"/>
                <a:stretch>
                  <a:fillRect/>
                </a:stretch>
              </p:blipFill>
              <p:spPr>
                <a:xfrm>
                  <a:off x="10796037" y="3190845"/>
                  <a:ext cx="76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78" name="Freihand 277">
                  <a:extLst>
                    <a:ext uri="{FF2B5EF4-FFF2-40B4-BE49-F238E27FC236}">
                      <a16:creationId xmlns:a16="http://schemas.microsoft.com/office/drawing/2014/main" id="{56817349-4208-47D5-91EF-A8B59F03E8BF}"/>
                    </a:ext>
                  </a:extLst>
                </p14:cNvPr>
                <p14:cNvContentPartPr/>
                <p14:nvPr/>
              </p14:nvContentPartPr>
              <p14:xfrm>
                <a:off x="10888917" y="3243405"/>
                <a:ext cx="97920" cy="69840"/>
              </p14:xfrm>
            </p:contentPart>
          </mc:Choice>
          <mc:Fallback>
            <p:pic>
              <p:nvPicPr>
                <p:cNvPr id="278" name="Freihand 277">
                  <a:extLst>
                    <a:ext uri="{FF2B5EF4-FFF2-40B4-BE49-F238E27FC236}">
                      <a16:creationId xmlns:a16="http://schemas.microsoft.com/office/drawing/2014/main" id="{56817349-4208-47D5-91EF-A8B59F03E8BF}"/>
                    </a:ext>
                  </a:extLst>
                </p:cNvPr>
                <p:cNvPicPr/>
                <p:nvPr/>
              </p:nvPicPr>
              <p:blipFill>
                <a:blip r:embed="rId496"/>
                <a:stretch>
                  <a:fillRect/>
                </a:stretch>
              </p:blipFill>
              <p:spPr>
                <a:xfrm>
                  <a:off x="10884597" y="3239085"/>
                  <a:ext cx="106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79" name="Freihand 278">
                  <a:extLst>
                    <a:ext uri="{FF2B5EF4-FFF2-40B4-BE49-F238E27FC236}">
                      <a16:creationId xmlns:a16="http://schemas.microsoft.com/office/drawing/2014/main" id="{D322370C-9A00-48CC-BF63-2FEEFF8ABBFB}"/>
                    </a:ext>
                  </a:extLst>
                </p14:cNvPr>
                <p14:cNvContentPartPr/>
                <p14:nvPr/>
              </p14:nvContentPartPr>
              <p14:xfrm>
                <a:off x="11005557" y="3259245"/>
                <a:ext cx="4680" cy="46800"/>
              </p14:xfrm>
            </p:contentPart>
          </mc:Choice>
          <mc:Fallback>
            <p:pic>
              <p:nvPicPr>
                <p:cNvPr id="279" name="Freihand 278">
                  <a:extLst>
                    <a:ext uri="{FF2B5EF4-FFF2-40B4-BE49-F238E27FC236}">
                      <a16:creationId xmlns:a16="http://schemas.microsoft.com/office/drawing/2014/main" id="{D322370C-9A00-48CC-BF63-2FEEFF8ABBFB}"/>
                    </a:ext>
                  </a:extLst>
                </p:cNvPr>
                <p:cNvPicPr/>
                <p:nvPr/>
              </p:nvPicPr>
              <p:blipFill>
                <a:blip r:embed="rId498"/>
                <a:stretch>
                  <a:fillRect/>
                </a:stretch>
              </p:blipFill>
              <p:spPr>
                <a:xfrm>
                  <a:off x="11001237" y="3254925"/>
                  <a:ext cx="13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80" name="Freihand 279">
                  <a:extLst>
                    <a:ext uri="{FF2B5EF4-FFF2-40B4-BE49-F238E27FC236}">
                      <a16:creationId xmlns:a16="http://schemas.microsoft.com/office/drawing/2014/main" id="{EE43BAF7-0F95-49A2-B26E-28B732201F20}"/>
                    </a:ext>
                  </a:extLst>
                </p14:cNvPr>
                <p14:cNvContentPartPr/>
                <p14:nvPr/>
              </p14:nvContentPartPr>
              <p14:xfrm>
                <a:off x="11017077" y="3152325"/>
                <a:ext cx="12960" cy="8640"/>
              </p14:xfrm>
            </p:contentPart>
          </mc:Choice>
          <mc:Fallback>
            <p:pic>
              <p:nvPicPr>
                <p:cNvPr id="280" name="Freihand 279">
                  <a:extLst>
                    <a:ext uri="{FF2B5EF4-FFF2-40B4-BE49-F238E27FC236}">
                      <a16:creationId xmlns:a16="http://schemas.microsoft.com/office/drawing/2014/main" id="{EE43BAF7-0F95-49A2-B26E-28B732201F20}"/>
                    </a:ext>
                  </a:extLst>
                </p:cNvPr>
                <p:cNvPicPr/>
                <p:nvPr/>
              </p:nvPicPr>
              <p:blipFill>
                <a:blip r:embed="rId500"/>
                <a:stretch>
                  <a:fillRect/>
                </a:stretch>
              </p:blipFill>
              <p:spPr>
                <a:xfrm>
                  <a:off x="11012757" y="3148005"/>
                  <a:ext cx="216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81" name="Freihand 280">
                  <a:extLst>
                    <a:ext uri="{FF2B5EF4-FFF2-40B4-BE49-F238E27FC236}">
                      <a16:creationId xmlns:a16="http://schemas.microsoft.com/office/drawing/2014/main" id="{656E679E-FAB2-496A-8928-24424CA6A6E9}"/>
                    </a:ext>
                  </a:extLst>
                </p14:cNvPr>
                <p14:cNvContentPartPr/>
                <p14:nvPr/>
              </p14:nvContentPartPr>
              <p14:xfrm>
                <a:off x="11062797" y="3130725"/>
                <a:ext cx="137520" cy="187920"/>
              </p14:xfrm>
            </p:contentPart>
          </mc:Choice>
          <mc:Fallback>
            <p:pic>
              <p:nvPicPr>
                <p:cNvPr id="281" name="Freihand 280">
                  <a:extLst>
                    <a:ext uri="{FF2B5EF4-FFF2-40B4-BE49-F238E27FC236}">
                      <a16:creationId xmlns:a16="http://schemas.microsoft.com/office/drawing/2014/main" id="{656E679E-FAB2-496A-8928-24424CA6A6E9}"/>
                    </a:ext>
                  </a:extLst>
                </p:cNvPr>
                <p:cNvPicPr/>
                <p:nvPr/>
              </p:nvPicPr>
              <p:blipFill>
                <a:blip r:embed="rId502"/>
                <a:stretch>
                  <a:fillRect/>
                </a:stretch>
              </p:blipFill>
              <p:spPr>
                <a:xfrm>
                  <a:off x="11058477" y="3126405"/>
                  <a:ext cx="146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82" name="Freihand 281">
                  <a:extLst>
                    <a:ext uri="{FF2B5EF4-FFF2-40B4-BE49-F238E27FC236}">
                      <a16:creationId xmlns:a16="http://schemas.microsoft.com/office/drawing/2014/main" id="{A91E0029-4408-4210-8CFE-835C8EE83940}"/>
                    </a:ext>
                  </a:extLst>
                </p14:cNvPr>
                <p14:cNvContentPartPr/>
                <p14:nvPr/>
              </p14:nvContentPartPr>
              <p14:xfrm>
                <a:off x="11271957" y="3099045"/>
                <a:ext cx="277560" cy="155520"/>
              </p14:xfrm>
            </p:contentPart>
          </mc:Choice>
          <mc:Fallback>
            <p:pic>
              <p:nvPicPr>
                <p:cNvPr id="282" name="Freihand 281">
                  <a:extLst>
                    <a:ext uri="{FF2B5EF4-FFF2-40B4-BE49-F238E27FC236}">
                      <a16:creationId xmlns:a16="http://schemas.microsoft.com/office/drawing/2014/main" id="{A91E0029-4408-4210-8CFE-835C8EE83940}"/>
                    </a:ext>
                  </a:extLst>
                </p:cNvPr>
                <p:cNvPicPr/>
                <p:nvPr/>
              </p:nvPicPr>
              <p:blipFill>
                <a:blip r:embed="rId504"/>
                <a:stretch>
                  <a:fillRect/>
                </a:stretch>
              </p:blipFill>
              <p:spPr>
                <a:xfrm>
                  <a:off x="11267637" y="3094725"/>
                  <a:ext cx="286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83" name="Freihand 282">
                  <a:extLst>
                    <a:ext uri="{FF2B5EF4-FFF2-40B4-BE49-F238E27FC236}">
                      <a16:creationId xmlns:a16="http://schemas.microsoft.com/office/drawing/2014/main" id="{2405A793-29A7-494C-9309-AFAF0B5F2F55}"/>
                    </a:ext>
                  </a:extLst>
                </p14:cNvPr>
                <p14:cNvContentPartPr/>
                <p14:nvPr/>
              </p14:nvContentPartPr>
              <p14:xfrm>
                <a:off x="11574357" y="3177885"/>
                <a:ext cx="65160" cy="3600"/>
              </p14:xfrm>
            </p:contentPart>
          </mc:Choice>
          <mc:Fallback>
            <p:pic>
              <p:nvPicPr>
                <p:cNvPr id="283" name="Freihand 282">
                  <a:extLst>
                    <a:ext uri="{FF2B5EF4-FFF2-40B4-BE49-F238E27FC236}">
                      <a16:creationId xmlns:a16="http://schemas.microsoft.com/office/drawing/2014/main" id="{2405A793-29A7-494C-9309-AFAF0B5F2F55}"/>
                    </a:ext>
                  </a:extLst>
                </p:cNvPr>
                <p:cNvPicPr/>
                <p:nvPr/>
              </p:nvPicPr>
              <p:blipFill>
                <a:blip r:embed="rId506"/>
                <a:stretch>
                  <a:fillRect/>
                </a:stretch>
              </p:blipFill>
              <p:spPr>
                <a:xfrm>
                  <a:off x="11570037" y="3173565"/>
                  <a:ext cx="73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84" name="Freihand 283">
                  <a:extLst>
                    <a:ext uri="{FF2B5EF4-FFF2-40B4-BE49-F238E27FC236}">
                      <a16:creationId xmlns:a16="http://schemas.microsoft.com/office/drawing/2014/main" id="{F3CC220C-9A99-4F87-8089-E478C086FDF5}"/>
                    </a:ext>
                  </a:extLst>
                </p14:cNvPr>
                <p14:cNvContentPartPr/>
                <p14:nvPr/>
              </p14:nvContentPartPr>
              <p14:xfrm>
                <a:off x="11640957" y="3135765"/>
                <a:ext cx="83880" cy="93600"/>
              </p14:xfrm>
            </p:contentPart>
          </mc:Choice>
          <mc:Fallback>
            <p:pic>
              <p:nvPicPr>
                <p:cNvPr id="284" name="Freihand 283">
                  <a:extLst>
                    <a:ext uri="{FF2B5EF4-FFF2-40B4-BE49-F238E27FC236}">
                      <a16:creationId xmlns:a16="http://schemas.microsoft.com/office/drawing/2014/main" id="{F3CC220C-9A99-4F87-8089-E478C086FDF5}"/>
                    </a:ext>
                  </a:extLst>
                </p:cNvPr>
                <p:cNvPicPr/>
                <p:nvPr/>
              </p:nvPicPr>
              <p:blipFill>
                <a:blip r:embed="rId508"/>
                <a:stretch>
                  <a:fillRect/>
                </a:stretch>
              </p:blipFill>
              <p:spPr>
                <a:xfrm>
                  <a:off x="11636637" y="3131445"/>
                  <a:ext cx="92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85" name="Freihand 284">
                  <a:extLst>
                    <a:ext uri="{FF2B5EF4-FFF2-40B4-BE49-F238E27FC236}">
                      <a16:creationId xmlns:a16="http://schemas.microsoft.com/office/drawing/2014/main" id="{EECA1FED-98D2-4D82-BD80-6B2B4928A18A}"/>
                    </a:ext>
                  </a:extLst>
                </p14:cNvPr>
                <p14:cNvContentPartPr/>
                <p14:nvPr/>
              </p14:nvContentPartPr>
              <p14:xfrm>
                <a:off x="11735277" y="3051525"/>
                <a:ext cx="34560" cy="151920"/>
              </p14:xfrm>
            </p:contentPart>
          </mc:Choice>
          <mc:Fallback>
            <p:pic>
              <p:nvPicPr>
                <p:cNvPr id="285" name="Freihand 284">
                  <a:extLst>
                    <a:ext uri="{FF2B5EF4-FFF2-40B4-BE49-F238E27FC236}">
                      <a16:creationId xmlns:a16="http://schemas.microsoft.com/office/drawing/2014/main" id="{EECA1FED-98D2-4D82-BD80-6B2B4928A18A}"/>
                    </a:ext>
                  </a:extLst>
                </p:cNvPr>
                <p:cNvPicPr/>
                <p:nvPr/>
              </p:nvPicPr>
              <p:blipFill>
                <a:blip r:embed="rId510"/>
                <a:stretch>
                  <a:fillRect/>
                </a:stretch>
              </p:blipFill>
              <p:spPr>
                <a:xfrm>
                  <a:off x="11730957" y="3047205"/>
                  <a:ext cx="43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86" name="Freihand 285">
                  <a:extLst>
                    <a:ext uri="{FF2B5EF4-FFF2-40B4-BE49-F238E27FC236}">
                      <a16:creationId xmlns:a16="http://schemas.microsoft.com/office/drawing/2014/main" id="{23B7E028-0D9C-4D29-970E-AA1FB65BEAF6}"/>
                    </a:ext>
                  </a:extLst>
                </p14:cNvPr>
                <p14:cNvContentPartPr/>
                <p14:nvPr/>
              </p14:nvContentPartPr>
              <p14:xfrm>
                <a:off x="11775237" y="3104085"/>
                <a:ext cx="172080" cy="95400"/>
              </p14:xfrm>
            </p:contentPart>
          </mc:Choice>
          <mc:Fallback>
            <p:pic>
              <p:nvPicPr>
                <p:cNvPr id="286" name="Freihand 285">
                  <a:extLst>
                    <a:ext uri="{FF2B5EF4-FFF2-40B4-BE49-F238E27FC236}">
                      <a16:creationId xmlns:a16="http://schemas.microsoft.com/office/drawing/2014/main" id="{23B7E028-0D9C-4D29-970E-AA1FB65BEAF6}"/>
                    </a:ext>
                  </a:extLst>
                </p:cNvPr>
                <p:cNvPicPr/>
                <p:nvPr/>
              </p:nvPicPr>
              <p:blipFill>
                <a:blip r:embed="rId512"/>
                <a:stretch>
                  <a:fillRect/>
                </a:stretch>
              </p:blipFill>
              <p:spPr>
                <a:xfrm>
                  <a:off x="11770917" y="3099765"/>
                  <a:ext cx="180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87" name="Freihand 286">
                  <a:extLst>
                    <a:ext uri="{FF2B5EF4-FFF2-40B4-BE49-F238E27FC236}">
                      <a16:creationId xmlns:a16="http://schemas.microsoft.com/office/drawing/2014/main" id="{EEE5FB97-3ACF-4DD4-99A7-9AC526AC6E57}"/>
                    </a:ext>
                  </a:extLst>
                </p14:cNvPr>
                <p14:cNvContentPartPr/>
                <p14:nvPr/>
              </p14:nvContentPartPr>
              <p14:xfrm>
                <a:off x="11955957" y="3090405"/>
                <a:ext cx="76680" cy="118800"/>
              </p14:xfrm>
            </p:contentPart>
          </mc:Choice>
          <mc:Fallback>
            <p:pic>
              <p:nvPicPr>
                <p:cNvPr id="287" name="Freihand 286">
                  <a:extLst>
                    <a:ext uri="{FF2B5EF4-FFF2-40B4-BE49-F238E27FC236}">
                      <a16:creationId xmlns:a16="http://schemas.microsoft.com/office/drawing/2014/main" id="{EEE5FB97-3ACF-4DD4-99A7-9AC526AC6E57}"/>
                    </a:ext>
                  </a:extLst>
                </p:cNvPr>
                <p:cNvPicPr/>
                <p:nvPr/>
              </p:nvPicPr>
              <p:blipFill>
                <a:blip r:embed="rId514"/>
                <a:stretch>
                  <a:fillRect/>
                </a:stretch>
              </p:blipFill>
              <p:spPr>
                <a:xfrm>
                  <a:off x="11951637" y="3086085"/>
                  <a:ext cx="85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88" name="Freihand 287">
                  <a:extLst>
                    <a:ext uri="{FF2B5EF4-FFF2-40B4-BE49-F238E27FC236}">
                      <a16:creationId xmlns:a16="http://schemas.microsoft.com/office/drawing/2014/main" id="{7834A24B-F42C-427E-BF00-4AD7947F5875}"/>
                    </a:ext>
                  </a:extLst>
                </p14:cNvPr>
                <p14:cNvContentPartPr/>
                <p14:nvPr/>
              </p14:nvContentPartPr>
              <p14:xfrm>
                <a:off x="12018957" y="3078885"/>
                <a:ext cx="106560" cy="94320"/>
              </p14:xfrm>
            </p:contentPart>
          </mc:Choice>
          <mc:Fallback>
            <p:pic>
              <p:nvPicPr>
                <p:cNvPr id="288" name="Freihand 287">
                  <a:extLst>
                    <a:ext uri="{FF2B5EF4-FFF2-40B4-BE49-F238E27FC236}">
                      <a16:creationId xmlns:a16="http://schemas.microsoft.com/office/drawing/2014/main" id="{7834A24B-F42C-427E-BF00-4AD7947F5875}"/>
                    </a:ext>
                  </a:extLst>
                </p:cNvPr>
                <p:cNvPicPr/>
                <p:nvPr/>
              </p:nvPicPr>
              <p:blipFill>
                <a:blip r:embed="rId516"/>
                <a:stretch>
                  <a:fillRect/>
                </a:stretch>
              </p:blipFill>
              <p:spPr>
                <a:xfrm>
                  <a:off x="12014637" y="3074565"/>
                  <a:ext cx="115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92" name="Freihand 291">
                  <a:extLst>
                    <a:ext uri="{FF2B5EF4-FFF2-40B4-BE49-F238E27FC236}">
                      <a16:creationId xmlns:a16="http://schemas.microsoft.com/office/drawing/2014/main" id="{18023BE3-E588-4AC5-B073-2902011EA036}"/>
                    </a:ext>
                  </a:extLst>
                </p14:cNvPr>
                <p14:cNvContentPartPr/>
                <p14:nvPr/>
              </p14:nvContentPartPr>
              <p14:xfrm>
                <a:off x="11619262" y="2156924"/>
                <a:ext cx="18720" cy="8280"/>
              </p14:xfrm>
            </p:contentPart>
          </mc:Choice>
          <mc:Fallback>
            <p:pic>
              <p:nvPicPr>
                <p:cNvPr id="292" name="Freihand 291">
                  <a:extLst>
                    <a:ext uri="{FF2B5EF4-FFF2-40B4-BE49-F238E27FC236}">
                      <a16:creationId xmlns:a16="http://schemas.microsoft.com/office/drawing/2014/main" id="{18023BE3-E588-4AC5-B073-2902011EA036}"/>
                    </a:ext>
                  </a:extLst>
                </p:cNvPr>
                <p:cNvPicPr/>
                <p:nvPr/>
              </p:nvPicPr>
              <p:blipFill>
                <a:blip r:embed="rId518"/>
                <a:stretch>
                  <a:fillRect/>
                </a:stretch>
              </p:blipFill>
              <p:spPr>
                <a:xfrm>
                  <a:off x="11614942" y="2152604"/>
                  <a:ext cx="27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93" name="Freihand 292">
                  <a:extLst>
                    <a:ext uri="{FF2B5EF4-FFF2-40B4-BE49-F238E27FC236}">
                      <a16:creationId xmlns:a16="http://schemas.microsoft.com/office/drawing/2014/main" id="{C264460C-B420-4498-8A28-094236131A8C}"/>
                    </a:ext>
                  </a:extLst>
                </p14:cNvPr>
                <p14:cNvContentPartPr/>
                <p14:nvPr/>
              </p14:nvContentPartPr>
              <p14:xfrm>
                <a:off x="8829982" y="2068364"/>
                <a:ext cx="3130200" cy="593640"/>
              </p14:xfrm>
            </p:contentPart>
          </mc:Choice>
          <mc:Fallback>
            <p:pic>
              <p:nvPicPr>
                <p:cNvPr id="293" name="Freihand 292">
                  <a:extLst>
                    <a:ext uri="{FF2B5EF4-FFF2-40B4-BE49-F238E27FC236}">
                      <a16:creationId xmlns:a16="http://schemas.microsoft.com/office/drawing/2014/main" id="{C264460C-B420-4498-8A28-094236131A8C}"/>
                    </a:ext>
                  </a:extLst>
                </p:cNvPr>
                <p:cNvPicPr/>
                <p:nvPr/>
              </p:nvPicPr>
              <p:blipFill>
                <a:blip r:embed="rId520"/>
                <a:stretch>
                  <a:fillRect/>
                </a:stretch>
              </p:blipFill>
              <p:spPr>
                <a:xfrm>
                  <a:off x="8825662" y="2064044"/>
                  <a:ext cx="3138840" cy="6022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96" name="Freihand 295">
                  <a:extLst>
                    <a:ext uri="{FF2B5EF4-FFF2-40B4-BE49-F238E27FC236}">
                      <a16:creationId xmlns:a16="http://schemas.microsoft.com/office/drawing/2014/main" id="{90E9D8BB-75D0-480D-B843-36F55B48E22A}"/>
                    </a:ext>
                  </a:extLst>
                </p14:cNvPr>
                <p14:cNvContentPartPr/>
                <p14:nvPr/>
              </p14:nvContentPartPr>
              <p14:xfrm>
                <a:off x="9848062" y="3567764"/>
                <a:ext cx="257760" cy="60480"/>
              </p14:xfrm>
            </p:contentPart>
          </mc:Choice>
          <mc:Fallback>
            <p:pic>
              <p:nvPicPr>
                <p:cNvPr id="296" name="Freihand 295">
                  <a:extLst>
                    <a:ext uri="{FF2B5EF4-FFF2-40B4-BE49-F238E27FC236}">
                      <a16:creationId xmlns:a16="http://schemas.microsoft.com/office/drawing/2014/main" id="{90E9D8BB-75D0-480D-B843-36F55B48E22A}"/>
                    </a:ext>
                  </a:extLst>
                </p:cNvPr>
                <p:cNvPicPr/>
                <p:nvPr/>
              </p:nvPicPr>
              <p:blipFill>
                <a:blip r:embed="rId522"/>
                <a:stretch>
                  <a:fillRect/>
                </a:stretch>
              </p:blipFill>
              <p:spPr>
                <a:xfrm>
                  <a:off x="9843742" y="3563444"/>
                  <a:ext cx="266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97" name="Freihand 296">
                  <a:extLst>
                    <a:ext uri="{FF2B5EF4-FFF2-40B4-BE49-F238E27FC236}">
                      <a16:creationId xmlns:a16="http://schemas.microsoft.com/office/drawing/2014/main" id="{8A028051-DAB3-4D75-AE2E-FDEE00D651B3}"/>
                    </a:ext>
                  </a:extLst>
                </p14:cNvPr>
                <p14:cNvContentPartPr/>
                <p14:nvPr/>
              </p14:nvContentPartPr>
              <p14:xfrm>
                <a:off x="10065502" y="3506924"/>
                <a:ext cx="154080" cy="182880"/>
              </p14:xfrm>
            </p:contentPart>
          </mc:Choice>
          <mc:Fallback>
            <p:pic>
              <p:nvPicPr>
                <p:cNvPr id="297" name="Freihand 296">
                  <a:extLst>
                    <a:ext uri="{FF2B5EF4-FFF2-40B4-BE49-F238E27FC236}">
                      <a16:creationId xmlns:a16="http://schemas.microsoft.com/office/drawing/2014/main" id="{8A028051-DAB3-4D75-AE2E-FDEE00D651B3}"/>
                    </a:ext>
                  </a:extLst>
                </p:cNvPr>
                <p:cNvPicPr/>
                <p:nvPr/>
              </p:nvPicPr>
              <p:blipFill>
                <a:blip r:embed="rId524"/>
                <a:stretch>
                  <a:fillRect/>
                </a:stretch>
              </p:blipFill>
              <p:spPr>
                <a:xfrm>
                  <a:off x="10061182" y="3502604"/>
                  <a:ext cx="162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98" name="Freihand 297">
                  <a:extLst>
                    <a:ext uri="{FF2B5EF4-FFF2-40B4-BE49-F238E27FC236}">
                      <a16:creationId xmlns:a16="http://schemas.microsoft.com/office/drawing/2014/main" id="{0E64713E-1A19-4B31-8FA7-C3AB5A42B4AC}"/>
                    </a:ext>
                  </a:extLst>
                </p14:cNvPr>
                <p14:cNvContentPartPr/>
                <p14:nvPr/>
              </p14:nvContentPartPr>
              <p14:xfrm>
                <a:off x="10380862" y="3532484"/>
                <a:ext cx="190080" cy="66240"/>
              </p14:xfrm>
            </p:contentPart>
          </mc:Choice>
          <mc:Fallback>
            <p:pic>
              <p:nvPicPr>
                <p:cNvPr id="298" name="Freihand 297">
                  <a:extLst>
                    <a:ext uri="{FF2B5EF4-FFF2-40B4-BE49-F238E27FC236}">
                      <a16:creationId xmlns:a16="http://schemas.microsoft.com/office/drawing/2014/main" id="{0E64713E-1A19-4B31-8FA7-C3AB5A42B4AC}"/>
                    </a:ext>
                  </a:extLst>
                </p:cNvPr>
                <p:cNvPicPr/>
                <p:nvPr/>
              </p:nvPicPr>
              <p:blipFill>
                <a:blip r:embed="rId526"/>
                <a:stretch>
                  <a:fillRect/>
                </a:stretch>
              </p:blipFill>
              <p:spPr>
                <a:xfrm>
                  <a:off x="10376542" y="3528164"/>
                  <a:ext cx="198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99" name="Freihand 298">
                  <a:extLst>
                    <a:ext uri="{FF2B5EF4-FFF2-40B4-BE49-F238E27FC236}">
                      <a16:creationId xmlns:a16="http://schemas.microsoft.com/office/drawing/2014/main" id="{E53DE3E7-51EF-40DA-A448-355CF58763BD}"/>
                    </a:ext>
                  </a:extLst>
                </p14:cNvPr>
                <p14:cNvContentPartPr/>
                <p14:nvPr/>
              </p14:nvContentPartPr>
              <p14:xfrm>
                <a:off x="10528102" y="3412964"/>
                <a:ext cx="24480" cy="59040"/>
              </p14:xfrm>
            </p:contentPart>
          </mc:Choice>
          <mc:Fallback>
            <p:pic>
              <p:nvPicPr>
                <p:cNvPr id="299" name="Freihand 298">
                  <a:extLst>
                    <a:ext uri="{FF2B5EF4-FFF2-40B4-BE49-F238E27FC236}">
                      <a16:creationId xmlns:a16="http://schemas.microsoft.com/office/drawing/2014/main" id="{E53DE3E7-51EF-40DA-A448-355CF58763BD}"/>
                    </a:ext>
                  </a:extLst>
                </p:cNvPr>
                <p:cNvPicPr/>
                <p:nvPr/>
              </p:nvPicPr>
              <p:blipFill>
                <a:blip r:embed="rId528"/>
                <a:stretch>
                  <a:fillRect/>
                </a:stretch>
              </p:blipFill>
              <p:spPr>
                <a:xfrm>
                  <a:off x="10523782" y="3408644"/>
                  <a:ext cx="33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00" name="Freihand 299">
                  <a:extLst>
                    <a:ext uri="{FF2B5EF4-FFF2-40B4-BE49-F238E27FC236}">
                      <a16:creationId xmlns:a16="http://schemas.microsoft.com/office/drawing/2014/main" id="{07D22A12-715F-4DFC-A408-A661E3C78AE1}"/>
                    </a:ext>
                  </a:extLst>
                </p14:cNvPr>
                <p14:cNvContentPartPr/>
                <p14:nvPr/>
              </p14:nvContentPartPr>
              <p14:xfrm>
                <a:off x="10710622" y="3395324"/>
                <a:ext cx="207000" cy="159480"/>
              </p14:xfrm>
            </p:contentPart>
          </mc:Choice>
          <mc:Fallback>
            <p:pic>
              <p:nvPicPr>
                <p:cNvPr id="300" name="Freihand 299">
                  <a:extLst>
                    <a:ext uri="{FF2B5EF4-FFF2-40B4-BE49-F238E27FC236}">
                      <a16:creationId xmlns:a16="http://schemas.microsoft.com/office/drawing/2014/main" id="{07D22A12-715F-4DFC-A408-A661E3C78AE1}"/>
                    </a:ext>
                  </a:extLst>
                </p:cNvPr>
                <p:cNvPicPr/>
                <p:nvPr/>
              </p:nvPicPr>
              <p:blipFill>
                <a:blip r:embed="rId530"/>
                <a:stretch>
                  <a:fillRect/>
                </a:stretch>
              </p:blipFill>
              <p:spPr>
                <a:xfrm>
                  <a:off x="10706302" y="3391004"/>
                  <a:ext cx="215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02" name="Freihand 301">
                  <a:extLst>
                    <a:ext uri="{FF2B5EF4-FFF2-40B4-BE49-F238E27FC236}">
                      <a16:creationId xmlns:a16="http://schemas.microsoft.com/office/drawing/2014/main" id="{5B62E4A3-BB31-4E3C-A865-0E327C543A96}"/>
                    </a:ext>
                  </a:extLst>
                </p14:cNvPr>
                <p14:cNvContentPartPr/>
                <p14:nvPr/>
              </p14:nvContentPartPr>
              <p14:xfrm>
                <a:off x="11031382" y="3363644"/>
                <a:ext cx="211680" cy="173880"/>
              </p14:xfrm>
            </p:contentPart>
          </mc:Choice>
          <mc:Fallback>
            <p:pic>
              <p:nvPicPr>
                <p:cNvPr id="302" name="Freihand 301">
                  <a:extLst>
                    <a:ext uri="{FF2B5EF4-FFF2-40B4-BE49-F238E27FC236}">
                      <a16:creationId xmlns:a16="http://schemas.microsoft.com/office/drawing/2014/main" id="{5B62E4A3-BB31-4E3C-A865-0E327C543A96}"/>
                    </a:ext>
                  </a:extLst>
                </p:cNvPr>
                <p:cNvPicPr/>
                <p:nvPr/>
              </p:nvPicPr>
              <p:blipFill>
                <a:blip r:embed="rId532"/>
                <a:stretch>
                  <a:fillRect/>
                </a:stretch>
              </p:blipFill>
              <p:spPr>
                <a:xfrm>
                  <a:off x="11027062" y="3359324"/>
                  <a:ext cx="220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03" name="Freihand 302">
                  <a:extLst>
                    <a:ext uri="{FF2B5EF4-FFF2-40B4-BE49-F238E27FC236}">
                      <a16:creationId xmlns:a16="http://schemas.microsoft.com/office/drawing/2014/main" id="{7AE7FBBC-A4B6-4711-AF9D-CDD479AC10E4}"/>
                    </a:ext>
                  </a:extLst>
                </p14:cNvPr>
                <p14:cNvContentPartPr/>
                <p14:nvPr/>
              </p14:nvContentPartPr>
              <p14:xfrm>
                <a:off x="11218222" y="3383444"/>
                <a:ext cx="127440" cy="60120"/>
              </p14:xfrm>
            </p:contentPart>
          </mc:Choice>
          <mc:Fallback>
            <p:pic>
              <p:nvPicPr>
                <p:cNvPr id="303" name="Freihand 302">
                  <a:extLst>
                    <a:ext uri="{FF2B5EF4-FFF2-40B4-BE49-F238E27FC236}">
                      <a16:creationId xmlns:a16="http://schemas.microsoft.com/office/drawing/2014/main" id="{7AE7FBBC-A4B6-4711-AF9D-CDD479AC10E4}"/>
                    </a:ext>
                  </a:extLst>
                </p:cNvPr>
                <p:cNvPicPr/>
                <p:nvPr/>
              </p:nvPicPr>
              <p:blipFill>
                <a:blip r:embed="rId534"/>
                <a:stretch>
                  <a:fillRect/>
                </a:stretch>
              </p:blipFill>
              <p:spPr>
                <a:xfrm>
                  <a:off x="11213902" y="3379124"/>
                  <a:ext cx="136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04" name="Freihand 303">
                  <a:extLst>
                    <a:ext uri="{FF2B5EF4-FFF2-40B4-BE49-F238E27FC236}">
                      <a16:creationId xmlns:a16="http://schemas.microsoft.com/office/drawing/2014/main" id="{AACF4629-3F99-42EF-BAF3-3429A3D39973}"/>
                    </a:ext>
                  </a:extLst>
                </p14:cNvPr>
                <p14:cNvContentPartPr/>
                <p14:nvPr/>
              </p14:nvContentPartPr>
              <p14:xfrm>
                <a:off x="11366542" y="3391724"/>
                <a:ext cx="131400" cy="67320"/>
              </p14:xfrm>
            </p:contentPart>
          </mc:Choice>
          <mc:Fallback>
            <p:pic>
              <p:nvPicPr>
                <p:cNvPr id="304" name="Freihand 303">
                  <a:extLst>
                    <a:ext uri="{FF2B5EF4-FFF2-40B4-BE49-F238E27FC236}">
                      <a16:creationId xmlns:a16="http://schemas.microsoft.com/office/drawing/2014/main" id="{AACF4629-3F99-42EF-BAF3-3429A3D39973}"/>
                    </a:ext>
                  </a:extLst>
                </p:cNvPr>
                <p:cNvPicPr/>
                <p:nvPr/>
              </p:nvPicPr>
              <p:blipFill>
                <a:blip r:embed="rId536"/>
                <a:stretch>
                  <a:fillRect/>
                </a:stretch>
              </p:blipFill>
              <p:spPr>
                <a:xfrm>
                  <a:off x="11362222" y="3387404"/>
                  <a:ext cx="140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05" name="Freihand 304">
                  <a:extLst>
                    <a:ext uri="{FF2B5EF4-FFF2-40B4-BE49-F238E27FC236}">
                      <a16:creationId xmlns:a16="http://schemas.microsoft.com/office/drawing/2014/main" id="{DA26BC6E-3165-484E-840B-FBB10AAD54F3}"/>
                    </a:ext>
                  </a:extLst>
                </p14:cNvPr>
                <p14:cNvContentPartPr/>
                <p14:nvPr/>
              </p14:nvContentPartPr>
              <p14:xfrm>
                <a:off x="11516302" y="3383444"/>
                <a:ext cx="89640" cy="55800"/>
              </p14:xfrm>
            </p:contentPart>
          </mc:Choice>
          <mc:Fallback>
            <p:pic>
              <p:nvPicPr>
                <p:cNvPr id="305" name="Freihand 304">
                  <a:extLst>
                    <a:ext uri="{FF2B5EF4-FFF2-40B4-BE49-F238E27FC236}">
                      <a16:creationId xmlns:a16="http://schemas.microsoft.com/office/drawing/2014/main" id="{DA26BC6E-3165-484E-840B-FBB10AAD54F3}"/>
                    </a:ext>
                  </a:extLst>
                </p:cNvPr>
                <p:cNvPicPr/>
                <p:nvPr/>
              </p:nvPicPr>
              <p:blipFill>
                <a:blip r:embed="rId538"/>
                <a:stretch>
                  <a:fillRect/>
                </a:stretch>
              </p:blipFill>
              <p:spPr>
                <a:xfrm>
                  <a:off x="11511982" y="3379124"/>
                  <a:ext cx="98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06" name="Freihand 305">
                  <a:extLst>
                    <a:ext uri="{FF2B5EF4-FFF2-40B4-BE49-F238E27FC236}">
                      <a16:creationId xmlns:a16="http://schemas.microsoft.com/office/drawing/2014/main" id="{8DC0E252-81DE-4FD4-A704-856AFEBC79C7}"/>
                    </a:ext>
                  </a:extLst>
                </p14:cNvPr>
                <p14:cNvContentPartPr/>
                <p14:nvPr/>
              </p14:nvContentPartPr>
              <p14:xfrm>
                <a:off x="11607382" y="3306404"/>
                <a:ext cx="26640" cy="136080"/>
              </p14:xfrm>
            </p:contentPart>
          </mc:Choice>
          <mc:Fallback>
            <p:pic>
              <p:nvPicPr>
                <p:cNvPr id="306" name="Freihand 305">
                  <a:extLst>
                    <a:ext uri="{FF2B5EF4-FFF2-40B4-BE49-F238E27FC236}">
                      <a16:creationId xmlns:a16="http://schemas.microsoft.com/office/drawing/2014/main" id="{8DC0E252-81DE-4FD4-A704-856AFEBC79C7}"/>
                    </a:ext>
                  </a:extLst>
                </p:cNvPr>
                <p:cNvPicPr/>
                <p:nvPr/>
              </p:nvPicPr>
              <p:blipFill>
                <a:blip r:embed="rId540"/>
                <a:stretch>
                  <a:fillRect/>
                </a:stretch>
              </p:blipFill>
              <p:spPr>
                <a:xfrm>
                  <a:off x="11603062" y="3302084"/>
                  <a:ext cx="35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07" name="Freihand 306">
                  <a:extLst>
                    <a:ext uri="{FF2B5EF4-FFF2-40B4-BE49-F238E27FC236}">
                      <a16:creationId xmlns:a16="http://schemas.microsoft.com/office/drawing/2014/main" id="{20FDF5E8-3758-4E00-94E5-03462B63E7FB}"/>
                    </a:ext>
                  </a:extLst>
                </p14:cNvPr>
                <p14:cNvContentPartPr/>
                <p14:nvPr/>
              </p14:nvContentPartPr>
              <p14:xfrm>
                <a:off x="11663182" y="3249524"/>
                <a:ext cx="227160" cy="170280"/>
              </p14:xfrm>
            </p:contentPart>
          </mc:Choice>
          <mc:Fallback>
            <p:pic>
              <p:nvPicPr>
                <p:cNvPr id="307" name="Freihand 306">
                  <a:extLst>
                    <a:ext uri="{FF2B5EF4-FFF2-40B4-BE49-F238E27FC236}">
                      <a16:creationId xmlns:a16="http://schemas.microsoft.com/office/drawing/2014/main" id="{20FDF5E8-3758-4E00-94E5-03462B63E7FB}"/>
                    </a:ext>
                  </a:extLst>
                </p:cNvPr>
                <p:cNvPicPr/>
                <p:nvPr/>
              </p:nvPicPr>
              <p:blipFill>
                <a:blip r:embed="rId542"/>
                <a:stretch>
                  <a:fillRect/>
                </a:stretch>
              </p:blipFill>
              <p:spPr>
                <a:xfrm>
                  <a:off x="11658862" y="3245204"/>
                  <a:ext cx="235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09" name="Freihand 308">
                  <a:extLst>
                    <a:ext uri="{FF2B5EF4-FFF2-40B4-BE49-F238E27FC236}">
                      <a16:creationId xmlns:a16="http://schemas.microsoft.com/office/drawing/2014/main" id="{345D6E32-CA84-42FE-A931-25F8302FB38A}"/>
                    </a:ext>
                  </a:extLst>
                </p14:cNvPr>
                <p14:cNvContentPartPr/>
                <p14:nvPr/>
              </p14:nvContentPartPr>
              <p14:xfrm>
                <a:off x="10101142" y="3735164"/>
                <a:ext cx="385200" cy="163080"/>
              </p14:xfrm>
            </p:contentPart>
          </mc:Choice>
          <mc:Fallback>
            <p:pic>
              <p:nvPicPr>
                <p:cNvPr id="309" name="Freihand 308">
                  <a:extLst>
                    <a:ext uri="{FF2B5EF4-FFF2-40B4-BE49-F238E27FC236}">
                      <a16:creationId xmlns:a16="http://schemas.microsoft.com/office/drawing/2014/main" id="{345D6E32-CA84-42FE-A931-25F8302FB38A}"/>
                    </a:ext>
                  </a:extLst>
                </p:cNvPr>
                <p:cNvPicPr/>
                <p:nvPr/>
              </p:nvPicPr>
              <p:blipFill>
                <a:blip r:embed="rId544"/>
                <a:stretch>
                  <a:fillRect/>
                </a:stretch>
              </p:blipFill>
              <p:spPr>
                <a:xfrm>
                  <a:off x="10096822" y="3730844"/>
                  <a:ext cx="393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10" name="Freihand 309">
                  <a:extLst>
                    <a:ext uri="{FF2B5EF4-FFF2-40B4-BE49-F238E27FC236}">
                      <a16:creationId xmlns:a16="http://schemas.microsoft.com/office/drawing/2014/main" id="{451C521E-8F58-4CA5-9CFF-A5E5C2ED84D1}"/>
                    </a:ext>
                  </a:extLst>
                </p14:cNvPr>
                <p14:cNvContentPartPr/>
                <p14:nvPr/>
              </p14:nvContentPartPr>
              <p14:xfrm>
                <a:off x="10630702" y="3664964"/>
                <a:ext cx="115560" cy="159480"/>
              </p14:xfrm>
            </p:contentPart>
          </mc:Choice>
          <mc:Fallback>
            <p:pic>
              <p:nvPicPr>
                <p:cNvPr id="310" name="Freihand 309">
                  <a:extLst>
                    <a:ext uri="{FF2B5EF4-FFF2-40B4-BE49-F238E27FC236}">
                      <a16:creationId xmlns:a16="http://schemas.microsoft.com/office/drawing/2014/main" id="{451C521E-8F58-4CA5-9CFF-A5E5C2ED84D1}"/>
                    </a:ext>
                  </a:extLst>
                </p:cNvPr>
                <p:cNvPicPr/>
                <p:nvPr/>
              </p:nvPicPr>
              <p:blipFill>
                <a:blip r:embed="rId546"/>
                <a:stretch>
                  <a:fillRect/>
                </a:stretch>
              </p:blipFill>
              <p:spPr>
                <a:xfrm>
                  <a:off x="10626382" y="3660644"/>
                  <a:ext cx="124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11" name="Freihand 310">
                  <a:extLst>
                    <a:ext uri="{FF2B5EF4-FFF2-40B4-BE49-F238E27FC236}">
                      <a16:creationId xmlns:a16="http://schemas.microsoft.com/office/drawing/2014/main" id="{48FF7D52-671A-460D-9BD9-6921366717ED}"/>
                    </a:ext>
                  </a:extLst>
                </p14:cNvPr>
                <p14:cNvContentPartPr/>
                <p14:nvPr/>
              </p14:nvContentPartPr>
              <p14:xfrm>
                <a:off x="10787302" y="3586124"/>
                <a:ext cx="184320" cy="193320"/>
              </p14:xfrm>
            </p:contentPart>
          </mc:Choice>
          <mc:Fallback>
            <p:pic>
              <p:nvPicPr>
                <p:cNvPr id="311" name="Freihand 310">
                  <a:extLst>
                    <a:ext uri="{FF2B5EF4-FFF2-40B4-BE49-F238E27FC236}">
                      <a16:creationId xmlns:a16="http://schemas.microsoft.com/office/drawing/2014/main" id="{48FF7D52-671A-460D-9BD9-6921366717ED}"/>
                    </a:ext>
                  </a:extLst>
                </p:cNvPr>
                <p:cNvPicPr/>
                <p:nvPr/>
              </p:nvPicPr>
              <p:blipFill>
                <a:blip r:embed="rId548"/>
                <a:stretch>
                  <a:fillRect/>
                </a:stretch>
              </p:blipFill>
              <p:spPr>
                <a:xfrm>
                  <a:off x="10782982" y="3581804"/>
                  <a:ext cx="1929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13" name="Freihand 312">
                  <a:extLst>
                    <a:ext uri="{FF2B5EF4-FFF2-40B4-BE49-F238E27FC236}">
                      <a16:creationId xmlns:a16="http://schemas.microsoft.com/office/drawing/2014/main" id="{58318732-B2E7-433E-A9B6-EB23C951391C}"/>
                    </a:ext>
                  </a:extLst>
                </p14:cNvPr>
                <p14:cNvContentPartPr/>
                <p14:nvPr/>
              </p14:nvContentPartPr>
              <p14:xfrm>
                <a:off x="10983142" y="3646964"/>
                <a:ext cx="83880" cy="123480"/>
              </p14:xfrm>
            </p:contentPart>
          </mc:Choice>
          <mc:Fallback>
            <p:pic>
              <p:nvPicPr>
                <p:cNvPr id="313" name="Freihand 312">
                  <a:extLst>
                    <a:ext uri="{FF2B5EF4-FFF2-40B4-BE49-F238E27FC236}">
                      <a16:creationId xmlns:a16="http://schemas.microsoft.com/office/drawing/2014/main" id="{58318732-B2E7-433E-A9B6-EB23C951391C}"/>
                    </a:ext>
                  </a:extLst>
                </p:cNvPr>
                <p:cNvPicPr/>
                <p:nvPr/>
              </p:nvPicPr>
              <p:blipFill>
                <a:blip r:embed="rId550"/>
                <a:stretch>
                  <a:fillRect/>
                </a:stretch>
              </p:blipFill>
              <p:spPr>
                <a:xfrm>
                  <a:off x="10978822" y="3642644"/>
                  <a:ext cx="92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14" name="Freihand 313">
                  <a:extLst>
                    <a:ext uri="{FF2B5EF4-FFF2-40B4-BE49-F238E27FC236}">
                      <a16:creationId xmlns:a16="http://schemas.microsoft.com/office/drawing/2014/main" id="{BE04B141-60F9-4352-AFED-FC3C34DF85D5}"/>
                    </a:ext>
                  </a:extLst>
                </p14:cNvPr>
                <p14:cNvContentPartPr/>
                <p14:nvPr/>
              </p14:nvContentPartPr>
              <p14:xfrm>
                <a:off x="11093662" y="3625364"/>
                <a:ext cx="78120" cy="72000"/>
              </p14:xfrm>
            </p:contentPart>
          </mc:Choice>
          <mc:Fallback>
            <p:pic>
              <p:nvPicPr>
                <p:cNvPr id="314" name="Freihand 313">
                  <a:extLst>
                    <a:ext uri="{FF2B5EF4-FFF2-40B4-BE49-F238E27FC236}">
                      <a16:creationId xmlns:a16="http://schemas.microsoft.com/office/drawing/2014/main" id="{BE04B141-60F9-4352-AFED-FC3C34DF85D5}"/>
                    </a:ext>
                  </a:extLst>
                </p:cNvPr>
                <p:cNvPicPr/>
                <p:nvPr/>
              </p:nvPicPr>
              <p:blipFill>
                <a:blip r:embed="rId552"/>
                <a:stretch>
                  <a:fillRect/>
                </a:stretch>
              </p:blipFill>
              <p:spPr>
                <a:xfrm>
                  <a:off x="11089342" y="3621044"/>
                  <a:ext cx="86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15" name="Freihand 314">
                  <a:extLst>
                    <a:ext uri="{FF2B5EF4-FFF2-40B4-BE49-F238E27FC236}">
                      <a16:creationId xmlns:a16="http://schemas.microsoft.com/office/drawing/2014/main" id="{7C6617C2-A90E-4A13-B729-752778D95486}"/>
                    </a:ext>
                  </a:extLst>
                </p14:cNvPr>
                <p14:cNvContentPartPr/>
                <p14:nvPr/>
              </p14:nvContentPartPr>
              <p14:xfrm>
                <a:off x="11164582" y="3562004"/>
                <a:ext cx="136080" cy="120240"/>
              </p14:xfrm>
            </p:contentPart>
          </mc:Choice>
          <mc:Fallback>
            <p:pic>
              <p:nvPicPr>
                <p:cNvPr id="315" name="Freihand 314">
                  <a:extLst>
                    <a:ext uri="{FF2B5EF4-FFF2-40B4-BE49-F238E27FC236}">
                      <a16:creationId xmlns:a16="http://schemas.microsoft.com/office/drawing/2014/main" id="{7C6617C2-A90E-4A13-B729-752778D95486}"/>
                    </a:ext>
                  </a:extLst>
                </p:cNvPr>
                <p:cNvPicPr/>
                <p:nvPr/>
              </p:nvPicPr>
              <p:blipFill>
                <a:blip r:embed="rId554"/>
                <a:stretch>
                  <a:fillRect/>
                </a:stretch>
              </p:blipFill>
              <p:spPr>
                <a:xfrm>
                  <a:off x="11160262" y="3557684"/>
                  <a:ext cx="144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16" name="Freihand 315">
                  <a:extLst>
                    <a:ext uri="{FF2B5EF4-FFF2-40B4-BE49-F238E27FC236}">
                      <a16:creationId xmlns:a16="http://schemas.microsoft.com/office/drawing/2014/main" id="{B5B426FC-D6DA-4664-B6AB-EFC875E26B04}"/>
                    </a:ext>
                  </a:extLst>
                </p14:cNvPr>
                <p14:cNvContentPartPr/>
                <p14:nvPr/>
              </p14:nvContentPartPr>
              <p14:xfrm>
                <a:off x="11405422" y="3587564"/>
                <a:ext cx="136800" cy="125640"/>
              </p14:xfrm>
            </p:contentPart>
          </mc:Choice>
          <mc:Fallback>
            <p:pic>
              <p:nvPicPr>
                <p:cNvPr id="316" name="Freihand 315">
                  <a:extLst>
                    <a:ext uri="{FF2B5EF4-FFF2-40B4-BE49-F238E27FC236}">
                      <a16:creationId xmlns:a16="http://schemas.microsoft.com/office/drawing/2014/main" id="{B5B426FC-D6DA-4664-B6AB-EFC875E26B04}"/>
                    </a:ext>
                  </a:extLst>
                </p:cNvPr>
                <p:cNvPicPr/>
                <p:nvPr/>
              </p:nvPicPr>
              <p:blipFill>
                <a:blip r:embed="rId556"/>
                <a:stretch>
                  <a:fillRect/>
                </a:stretch>
              </p:blipFill>
              <p:spPr>
                <a:xfrm>
                  <a:off x="11401102" y="3583244"/>
                  <a:ext cx="145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17" name="Freihand 316">
                  <a:extLst>
                    <a:ext uri="{FF2B5EF4-FFF2-40B4-BE49-F238E27FC236}">
                      <a16:creationId xmlns:a16="http://schemas.microsoft.com/office/drawing/2014/main" id="{56A6F769-3046-46AC-8EDC-8579FE3E63A2}"/>
                    </a:ext>
                  </a:extLst>
                </p14:cNvPr>
                <p14:cNvContentPartPr/>
                <p14:nvPr/>
              </p14:nvContentPartPr>
              <p14:xfrm>
                <a:off x="11537182" y="3601244"/>
                <a:ext cx="107280" cy="74520"/>
              </p14:xfrm>
            </p:contentPart>
          </mc:Choice>
          <mc:Fallback>
            <p:pic>
              <p:nvPicPr>
                <p:cNvPr id="317" name="Freihand 316">
                  <a:extLst>
                    <a:ext uri="{FF2B5EF4-FFF2-40B4-BE49-F238E27FC236}">
                      <a16:creationId xmlns:a16="http://schemas.microsoft.com/office/drawing/2014/main" id="{56A6F769-3046-46AC-8EDC-8579FE3E63A2}"/>
                    </a:ext>
                  </a:extLst>
                </p:cNvPr>
                <p:cNvPicPr/>
                <p:nvPr/>
              </p:nvPicPr>
              <p:blipFill>
                <a:blip r:embed="rId558"/>
                <a:stretch>
                  <a:fillRect/>
                </a:stretch>
              </p:blipFill>
              <p:spPr>
                <a:xfrm>
                  <a:off x="11532862" y="3596924"/>
                  <a:ext cx="115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18" name="Freihand 317">
                  <a:extLst>
                    <a:ext uri="{FF2B5EF4-FFF2-40B4-BE49-F238E27FC236}">
                      <a16:creationId xmlns:a16="http://schemas.microsoft.com/office/drawing/2014/main" id="{14B135CE-1288-488B-9CAD-0835BA470F59}"/>
                    </a:ext>
                  </a:extLst>
                </p14:cNvPr>
                <p14:cNvContentPartPr/>
                <p14:nvPr/>
              </p14:nvContentPartPr>
              <p14:xfrm>
                <a:off x="11693062" y="3579644"/>
                <a:ext cx="62640" cy="70200"/>
              </p14:xfrm>
            </p:contentPart>
          </mc:Choice>
          <mc:Fallback>
            <p:pic>
              <p:nvPicPr>
                <p:cNvPr id="318" name="Freihand 317">
                  <a:extLst>
                    <a:ext uri="{FF2B5EF4-FFF2-40B4-BE49-F238E27FC236}">
                      <a16:creationId xmlns:a16="http://schemas.microsoft.com/office/drawing/2014/main" id="{14B135CE-1288-488B-9CAD-0835BA470F59}"/>
                    </a:ext>
                  </a:extLst>
                </p:cNvPr>
                <p:cNvPicPr/>
                <p:nvPr/>
              </p:nvPicPr>
              <p:blipFill>
                <a:blip r:embed="rId560"/>
                <a:stretch>
                  <a:fillRect/>
                </a:stretch>
              </p:blipFill>
              <p:spPr>
                <a:xfrm>
                  <a:off x="11688742" y="3575324"/>
                  <a:ext cx="71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19" name="Freihand 318">
                  <a:extLst>
                    <a:ext uri="{FF2B5EF4-FFF2-40B4-BE49-F238E27FC236}">
                      <a16:creationId xmlns:a16="http://schemas.microsoft.com/office/drawing/2014/main" id="{78EB6AF5-D111-4388-8055-262B4CF038FD}"/>
                    </a:ext>
                  </a:extLst>
                </p14:cNvPr>
                <p14:cNvContentPartPr/>
                <p14:nvPr/>
              </p14:nvContentPartPr>
              <p14:xfrm>
                <a:off x="11747782" y="3496844"/>
                <a:ext cx="96120" cy="136800"/>
              </p14:xfrm>
            </p:contentPart>
          </mc:Choice>
          <mc:Fallback>
            <p:pic>
              <p:nvPicPr>
                <p:cNvPr id="319" name="Freihand 318">
                  <a:extLst>
                    <a:ext uri="{FF2B5EF4-FFF2-40B4-BE49-F238E27FC236}">
                      <a16:creationId xmlns:a16="http://schemas.microsoft.com/office/drawing/2014/main" id="{78EB6AF5-D111-4388-8055-262B4CF038FD}"/>
                    </a:ext>
                  </a:extLst>
                </p:cNvPr>
                <p:cNvPicPr/>
                <p:nvPr/>
              </p:nvPicPr>
              <p:blipFill>
                <a:blip r:embed="rId562"/>
                <a:stretch>
                  <a:fillRect/>
                </a:stretch>
              </p:blipFill>
              <p:spPr>
                <a:xfrm>
                  <a:off x="11743462" y="3492524"/>
                  <a:ext cx="104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21" name="Freihand 320">
                  <a:extLst>
                    <a:ext uri="{FF2B5EF4-FFF2-40B4-BE49-F238E27FC236}">
                      <a16:creationId xmlns:a16="http://schemas.microsoft.com/office/drawing/2014/main" id="{483AE984-7771-4148-8106-2B3E6634A48B}"/>
                    </a:ext>
                  </a:extLst>
                </p14:cNvPr>
                <p14:cNvContentPartPr/>
                <p14:nvPr/>
              </p14:nvContentPartPr>
              <p14:xfrm>
                <a:off x="10444582" y="3857564"/>
                <a:ext cx="164880" cy="206280"/>
              </p14:xfrm>
            </p:contentPart>
          </mc:Choice>
          <mc:Fallback>
            <p:pic>
              <p:nvPicPr>
                <p:cNvPr id="321" name="Freihand 320">
                  <a:extLst>
                    <a:ext uri="{FF2B5EF4-FFF2-40B4-BE49-F238E27FC236}">
                      <a16:creationId xmlns:a16="http://schemas.microsoft.com/office/drawing/2014/main" id="{483AE984-7771-4148-8106-2B3E6634A48B}"/>
                    </a:ext>
                  </a:extLst>
                </p:cNvPr>
                <p:cNvPicPr/>
                <p:nvPr/>
              </p:nvPicPr>
              <p:blipFill>
                <a:blip r:embed="rId564"/>
                <a:stretch>
                  <a:fillRect/>
                </a:stretch>
              </p:blipFill>
              <p:spPr>
                <a:xfrm>
                  <a:off x="10440262" y="3853244"/>
                  <a:ext cx="1735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22" name="Freihand 321">
                  <a:extLst>
                    <a:ext uri="{FF2B5EF4-FFF2-40B4-BE49-F238E27FC236}">
                      <a16:creationId xmlns:a16="http://schemas.microsoft.com/office/drawing/2014/main" id="{779E8E6C-ED2D-4AAE-8A6B-051E0DFC144B}"/>
                    </a:ext>
                  </a:extLst>
                </p14:cNvPr>
                <p14:cNvContentPartPr/>
                <p14:nvPr/>
              </p14:nvContentPartPr>
              <p14:xfrm>
                <a:off x="10627822" y="3850364"/>
                <a:ext cx="16920" cy="135360"/>
              </p14:xfrm>
            </p:contentPart>
          </mc:Choice>
          <mc:Fallback>
            <p:pic>
              <p:nvPicPr>
                <p:cNvPr id="322" name="Freihand 321">
                  <a:extLst>
                    <a:ext uri="{FF2B5EF4-FFF2-40B4-BE49-F238E27FC236}">
                      <a16:creationId xmlns:a16="http://schemas.microsoft.com/office/drawing/2014/main" id="{779E8E6C-ED2D-4AAE-8A6B-051E0DFC144B}"/>
                    </a:ext>
                  </a:extLst>
                </p:cNvPr>
                <p:cNvPicPr/>
                <p:nvPr/>
              </p:nvPicPr>
              <p:blipFill>
                <a:blip r:embed="rId566"/>
                <a:stretch>
                  <a:fillRect/>
                </a:stretch>
              </p:blipFill>
              <p:spPr>
                <a:xfrm>
                  <a:off x="10623502" y="3846044"/>
                  <a:ext cx="25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23" name="Freihand 322">
                  <a:extLst>
                    <a:ext uri="{FF2B5EF4-FFF2-40B4-BE49-F238E27FC236}">
                      <a16:creationId xmlns:a16="http://schemas.microsoft.com/office/drawing/2014/main" id="{FDC64D35-0BA4-4A2F-BF7E-CE8304DBE18E}"/>
                    </a:ext>
                  </a:extLst>
                </p14:cNvPr>
                <p14:cNvContentPartPr/>
                <p14:nvPr/>
              </p14:nvContentPartPr>
              <p14:xfrm>
                <a:off x="10584262" y="3822644"/>
                <a:ext cx="360360" cy="211320"/>
              </p14:xfrm>
            </p:contentPart>
          </mc:Choice>
          <mc:Fallback>
            <p:pic>
              <p:nvPicPr>
                <p:cNvPr id="323" name="Freihand 322">
                  <a:extLst>
                    <a:ext uri="{FF2B5EF4-FFF2-40B4-BE49-F238E27FC236}">
                      <a16:creationId xmlns:a16="http://schemas.microsoft.com/office/drawing/2014/main" id="{FDC64D35-0BA4-4A2F-BF7E-CE8304DBE18E}"/>
                    </a:ext>
                  </a:extLst>
                </p:cNvPr>
                <p:cNvPicPr/>
                <p:nvPr/>
              </p:nvPicPr>
              <p:blipFill>
                <a:blip r:embed="rId568"/>
                <a:stretch>
                  <a:fillRect/>
                </a:stretch>
              </p:blipFill>
              <p:spPr>
                <a:xfrm>
                  <a:off x="10579942" y="3818324"/>
                  <a:ext cx="369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25" name="Freihand 324">
                  <a:extLst>
                    <a:ext uri="{FF2B5EF4-FFF2-40B4-BE49-F238E27FC236}">
                      <a16:creationId xmlns:a16="http://schemas.microsoft.com/office/drawing/2014/main" id="{43778737-BC1B-400A-858F-A841225DA1D5}"/>
                    </a:ext>
                  </a:extLst>
                </p14:cNvPr>
                <p14:cNvContentPartPr/>
                <p14:nvPr/>
              </p14:nvContentPartPr>
              <p14:xfrm>
                <a:off x="9882262" y="2803484"/>
                <a:ext cx="1807920" cy="467280"/>
              </p14:xfrm>
            </p:contentPart>
          </mc:Choice>
          <mc:Fallback>
            <p:pic>
              <p:nvPicPr>
                <p:cNvPr id="325" name="Freihand 324">
                  <a:extLst>
                    <a:ext uri="{FF2B5EF4-FFF2-40B4-BE49-F238E27FC236}">
                      <a16:creationId xmlns:a16="http://schemas.microsoft.com/office/drawing/2014/main" id="{43778737-BC1B-400A-858F-A841225DA1D5}"/>
                    </a:ext>
                  </a:extLst>
                </p:cNvPr>
                <p:cNvPicPr/>
                <p:nvPr/>
              </p:nvPicPr>
              <p:blipFill>
                <a:blip r:embed="rId570"/>
                <a:stretch>
                  <a:fillRect/>
                </a:stretch>
              </p:blipFill>
              <p:spPr>
                <a:xfrm>
                  <a:off x="9877942" y="2799164"/>
                  <a:ext cx="181656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27" name="Freihand 326">
                  <a:extLst>
                    <a:ext uri="{FF2B5EF4-FFF2-40B4-BE49-F238E27FC236}">
                      <a16:creationId xmlns:a16="http://schemas.microsoft.com/office/drawing/2014/main" id="{8B798D02-02F1-4F5E-A44B-D166B85CE697}"/>
                    </a:ext>
                  </a:extLst>
                </p14:cNvPr>
                <p14:cNvContentPartPr/>
                <p14:nvPr/>
              </p14:nvContentPartPr>
              <p14:xfrm>
                <a:off x="9463942" y="3243044"/>
                <a:ext cx="435240" cy="420480"/>
              </p14:xfrm>
            </p:contentPart>
          </mc:Choice>
          <mc:Fallback>
            <p:pic>
              <p:nvPicPr>
                <p:cNvPr id="327" name="Freihand 326">
                  <a:extLst>
                    <a:ext uri="{FF2B5EF4-FFF2-40B4-BE49-F238E27FC236}">
                      <a16:creationId xmlns:a16="http://schemas.microsoft.com/office/drawing/2014/main" id="{8B798D02-02F1-4F5E-A44B-D166B85CE697}"/>
                    </a:ext>
                  </a:extLst>
                </p:cNvPr>
                <p:cNvPicPr/>
                <p:nvPr/>
              </p:nvPicPr>
              <p:blipFill>
                <a:blip r:embed="rId572"/>
                <a:stretch>
                  <a:fillRect/>
                </a:stretch>
              </p:blipFill>
              <p:spPr>
                <a:xfrm>
                  <a:off x="9459622" y="3238724"/>
                  <a:ext cx="44388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28" name="Freihand 327">
                  <a:extLst>
                    <a:ext uri="{FF2B5EF4-FFF2-40B4-BE49-F238E27FC236}">
                      <a16:creationId xmlns:a16="http://schemas.microsoft.com/office/drawing/2014/main" id="{32DF15C2-B229-434E-9906-8AEC0FF9BA5F}"/>
                    </a:ext>
                  </a:extLst>
                </p14:cNvPr>
                <p14:cNvContentPartPr/>
                <p14:nvPr/>
              </p14:nvContentPartPr>
              <p14:xfrm>
                <a:off x="9636022" y="3140444"/>
                <a:ext cx="306360" cy="255960"/>
              </p14:xfrm>
            </p:contentPart>
          </mc:Choice>
          <mc:Fallback>
            <p:pic>
              <p:nvPicPr>
                <p:cNvPr id="328" name="Freihand 327">
                  <a:extLst>
                    <a:ext uri="{FF2B5EF4-FFF2-40B4-BE49-F238E27FC236}">
                      <a16:creationId xmlns:a16="http://schemas.microsoft.com/office/drawing/2014/main" id="{32DF15C2-B229-434E-9906-8AEC0FF9BA5F}"/>
                    </a:ext>
                  </a:extLst>
                </p:cNvPr>
                <p:cNvPicPr/>
                <p:nvPr/>
              </p:nvPicPr>
              <p:blipFill>
                <a:blip r:embed="rId574"/>
                <a:stretch>
                  <a:fillRect/>
                </a:stretch>
              </p:blipFill>
              <p:spPr>
                <a:xfrm>
                  <a:off x="9631702" y="3136124"/>
                  <a:ext cx="3150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30" name="Freihand 329">
                  <a:extLst>
                    <a:ext uri="{FF2B5EF4-FFF2-40B4-BE49-F238E27FC236}">
                      <a16:creationId xmlns:a16="http://schemas.microsoft.com/office/drawing/2014/main" id="{72EB6D10-BE55-4B75-8159-0F193E342951}"/>
                    </a:ext>
                  </a:extLst>
                </p14:cNvPr>
                <p14:cNvContentPartPr/>
                <p14:nvPr/>
              </p14:nvContentPartPr>
              <p14:xfrm>
                <a:off x="8642062" y="3668204"/>
                <a:ext cx="183240" cy="125280"/>
              </p14:xfrm>
            </p:contentPart>
          </mc:Choice>
          <mc:Fallback>
            <p:pic>
              <p:nvPicPr>
                <p:cNvPr id="330" name="Freihand 329">
                  <a:extLst>
                    <a:ext uri="{FF2B5EF4-FFF2-40B4-BE49-F238E27FC236}">
                      <a16:creationId xmlns:a16="http://schemas.microsoft.com/office/drawing/2014/main" id="{72EB6D10-BE55-4B75-8159-0F193E342951}"/>
                    </a:ext>
                  </a:extLst>
                </p:cNvPr>
                <p:cNvPicPr/>
                <p:nvPr/>
              </p:nvPicPr>
              <p:blipFill>
                <a:blip r:embed="rId576"/>
                <a:stretch>
                  <a:fillRect/>
                </a:stretch>
              </p:blipFill>
              <p:spPr>
                <a:xfrm>
                  <a:off x="8637742" y="3663884"/>
                  <a:ext cx="191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31" name="Freihand 330">
                  <a:extLst>
                    <a:ext uri="{FF2B5EF4-FFF2-40B4-BE49-F238E27FC236}">
                      <a16:creationId xmlns:a16="http://schemas.microsoft.com/office/drawing/2014/main" id="{8CBE20C3-7519-44AF-B0FE-C408A939582A}"/>
                    </a:ext>
                  </a:extLst>
                </p14:cNvPr>
                <p14:cNvContentPartPr/>
                <p14:nvPr/>
              </p14:nvContentPartPr>
              <p14:xfrm>
                <a:off x="8826742" y="3643004"/>
                <a:ext cx="114480" cy="89640"/>
              </p14:xfrm>
            </p:contentPart>
          </mc:Choice>
          <mc:Fallback>
            <p:pic>
              <p:nvPicPr>
                <p:cNvPr id="331" name="Freihand 330">
                  <a:extLst>
                    <a:ext uri="{FF2B5EF4-FFF2-40B4-BE49-F238E27FC236}">
                      <a16:creationId xmlns:a16="http://schemas.microsoft.com/office/drawing/2014/main" id="{8CBE20C3-7519-44AF-B0FE-C408A939582A}"/>
                    </a:ext>
                  </a:extLst>
                </p:cNvPr>
                <p:cNvPicPr/>
                <p:nvPr/>
              </p:nvPicPr>
              <p:blipFill>
                <a:blip r:embed="rId578"/>
                <a:stretch>
                  <a:fillRect/>
                </a:stretch>
              </p:blipFill>
              <p:spPr>
                <a:xfrm>
                  <a:off x="8822422" y="3638684"/>
                  <a:ext cx="123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32" name="Freihand 331">
                  <a:extLst>
                    <a:ext uri="{FF2B5EF4-FFF2-40B4-BE49-F238E27FC236}">
                      <a16:creationId xmlns:a16="http://schemas.microsoft.com/office/drawing/2014/main" id="{1B0D5082-EB80-4379-BD2E-795DAEA977DB}"/>
                    </a:ext>
                  </a:extLst>
                </p14:cNvPr>
                <p14:cNvContentPartPr/>
                <p14:nvPr/>
              </p14:nvContentPartPr>
              <p14:xfrm>
                <a:off x="8942302" y="3580724"/>
                <a:ext cx="111240" cy="135360"/>
              </p14:xfrm>
            </p:contentPart>
          </mc:Choice>
          <mc:Fallback>
            <p:pic>
              <p:nvPicPr>
                <p:cNvPr id="332" name="Freihand 331">
                  <a:extLst>
                    <a:ext uri="{FF2B5EF4-FFF2-40B4-BE49-F238E27FC236}">
                      <a16:creationId xmlns:a16="http://schemas.microsoft.com/office/drawing/2014/main" id="{1B0D5082-EB80-4379-BD2E-795DAEA977DB}"/>
                    </a:ext>
                  </a:extLst>
                </p:cNvPr>
                <p:cNvPicPr/>
                <p:nvPr/>
              </p:nvPicPr>
              <p:blipFill>
                <a:blip r:embed="rId580"/>
                <a:stretch>
                  <a:fillRect/>
                </a:stretch>
              </p:blipFill>
              <p:spPr>
                <a:xfrm>
                  <a:off x="8937982" y="3576404"/>
                  <a:ext cx="119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33" name="Freihand 332">
                  <a:extLst>
                    <a:ext uri="{FF2B5EF4-FFF2-40B4-BE49-F238E27FC236}">
                      <a16:creationId xmlns:a16="http://schemas.microsoft.com/office/drawing/2014/main" id="{0BA85D09-C7BE-4CA2-AC51-4E2DB67A9E9E}"/>
                    </a:ext>
                  </a:extLst>
                </p14:cNvPr>
                <p14:cNvContentPartPr/>
                <p14:nvPr/>
              </p14:nvContentPartPr>
              <p14:xfrm>
                <a:off x="9018982" y="3682964"/>
                <a:ext cx="49680" cy="32040"/>
              </p14:xfrm>
            </p:contentPart>
          </mc:Choice>
          <mc:Fallback>
            <p:pic>
              <p:nvPicPr>
                <p:cNvPr id="333" name="Freihand 332">
                  <a:extLst>
                    <a:ext uri="{FF2B5EF4-FFF2-40B4-BE49-F238E27FC236}">
                      <a16:creationId xmlns:a16="http://schemas.microsoft.com/office/drawing/2014/main" id="{0BA85D09-C7BE-4CA2-AC51-4E2DB67A9E9E}"/>
                    </a:ext>
                  </a:extLst>
                </p:cNvPr>
                <p:cNvPicPr/>
                <p:nvPr/>
              </p:nvPicPr>
              <p:blipFill>
                <a:blip r:embed="rId582"/>
                <a:stretch>
                  <a:fillRect/>
                </a:stretch>
              </p:blipFill>
              <p:spPr>
                <a:xfrm>
                  <a:off x="9014662" y="3678644"/>
                  <a:ext cx="58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34" name="Freihand 333">
                  <a:extLst>
                    <a:ext uri="{FF2B5EF4-FFF2-40B4-BE49-F238E27FC236}">
                      <a16:creationId xmlns:a16="http://schemas.microsoft.com/office/drawing/2014/main" id="{DFFE59AE-19F9-4B95-9D0C-B2A4E0FC9350}"/>
                    </a:ext>
                  </a:extLst>
                </p14:cNvPr>
                <p14:cNvContentPartPr/>
                <p14:nvPr/>
              </p14:nvContentPartPr>
              <p14:xfrm>
                <a:off x="9070822" y="3541844"/>
                <a:ext cx="156600" cy="162360"/>
              </p14:xfrm>
            </p:contentPart>
          </mc:Choice>
          <mc:Fallback>
            <p:pic>
              <p:nvPicPr>
                <p:cNvPr id="334" name="Freihand 333">
                  <a:extLst>
                    <a:ext uri="{FF2B5EF4-FFF2-40B4-BE49-F238E27FC236}">
                      <a16:creationId xmlns:a16="http://schemas.microsoft.com/office/drawing/2014/main" id="{DFFE59AE-19F9-4B95-9D0C-B2A4E0FC9350}"/>
                    </a:ext>
                  </a:extLst>
                </p:cNvPr>
                <p:cNvPicPr/>
                <p:nvPr/>
              </p:nvPicPr>
              <p:blipFill>
                <a:blip r:embed="rId584"/>
                <a:stretch>
                  <a:fillRect/>
                </a:stretch>
              </p:blipFill>
              <p:spPr>
                <a:xfrm>
                  <a:off x="9066502" y="3537524"/>
                  <a:ext cx="165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35" name="Freihand 334">
                  <a:extLst>
                    <a:ext uri="{FF2B5EF4-FFF2-40B4-BE49-F238E27FC236}">
                      <a16:creationId xmlns:a16="http://schemas.microsoft.com/office/drawing/2014/main" id="{71AAB785-67AA-4F85-A654-2106AFD11561}"/>
                    </a:ext>
                  </a:extLst>
                </p14:cNvPr>
                <p14:cNvContentPartPr/>
                <p14:nvPr/>
              </p14:nvContentPartPr>
              <p14:xfrm>
                <a:off x="8585182" y="3876644"/>
                <a:ext cx="134640" cy="124560"/>
              </p14:xfrm>
            </p:contentPart>
          </mc:Choice>
          <mc:Fallback>
            <p:pic>
              <p:nvPicPr>
                <p:cNvPr id="335" name="Freihand 334">
                  <a:extLst>
                    <a:ext uri="{FF2B5EF4-FFF2-40B4-BE49-F238E27FC236}">
                      <a16:creationId xmlns:a16="http://schemas.microsoft.com/office/drawing/2014/main" id="{71AAB785-67AA-4F85-A654-2106AFD11561}"/>
                    </a:ext>
                  </a:extLst>
                </p:cNvPr>
                <p:cNvPicPr/>
                <p:nvPr/>
              </p:nvPicPr>
              <p:blipFill>
                <a:blip r:embed="rId586"/>
                <a:stretch>
                  <a:fillRect/>
                </a:stretch>
              </p:blipFill>
              <p:spPr>
                <a:xfrm>
                  <a:off x="8580862" y="3872324"/>
                  <a:ext cx="143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36" name="Freihand 335">
                  <a:extLst>
                    <a:ext uri="{FF2B5EF4-FFF2-40B4-BE49-F238E27FC236}">
                      <a16:creationId xmlns:a16="http://schemas.microsoft.com/office/drawing/2014/main" id="{C5B4610A-99D4-45FF-95CD-C97E7D80F6B6}"/>
                    </a:ext>
                  </a:extLst>
                </p14:cNvPr>
                <p14:cNvContentPartPr/>
                <p14:nvPr/>
              </p14:nvContentPartPr>
              <p14:xfrm>
                <a:off x="8712982" y="3859724"/>
                <a:ext cx="86760" cy="140400"/>
              </p14:xfrm>
            </p:contentPart>
          </mc:Choice>
          <mc:Fallback>
            <p:pic>
              <p:nvPicPr>
                <p:cNvPr id="336" name="Freihand 335">
                  <a:extLst>
                    <a:ext uri="{FF2B5EF4-FFF2-40B4-BE49-F238E27FC236}">
                      <a16:creationId xmlns:a16="http://schemas.microsoft.com/office/drawing/2014/main" id="{C5B4610A-99D4-45FF-95CD-C97E7D80F6B6}"/>
                    </a:ext>
                  </a:extLst>
                </p:cNvPr>
                <p:cNvPicPr/>
                <p:nvPr/>
              </p:nvPicPr>
              <p:blipFill>
                <a:blip r:embed="rId588"/>
                <a:stretch>
                  <a:fillRect/>
                </a:stretch>
              </p:blipFill>
              <p:spPr>
                <a:xfrm>
                  <a:off x="8708662" y="3855404"/>
                  <a:ext cx="95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37" name="Freihand 336">
                  <a:extLst>
                    <a:ext uri="{FF2B5EF4-FFF2-40B4-BE49-F238E27FC236}">
                      <a16:creationId xmlns:a16="http://schemas.microsoft.com/office/drawing/2014/main" id="{ED7C195F-5B59-4590-9252-77F8A4B7C8BE}"/>
                    </a:ext>
                  </a:extLst>
                </p14:cNvPr>
                <p14:cNvContentPartPr/>
                <p14:nvPr/>
              </p14:nvContentPartPr>
              <p14:xfrm>
                <a:off x="8808382" y="3861164"/>
                <a:ext cx="71280" cy="178560"/>
              </p14:xfrm>
            </p:contentPart>
          </mc:Choice>
          <mc:Fallback>
            <p:pic>
              <p:nvPicPr>
                <p:cNvPr id="337" name="Freihand 336">
                  <a:extLst>
                    <a:ext uri="{FF2B5EF4-FFF2-40B4-BE49-F238E27FC236}">
                      <a16:creationId xmlns:a16="http://schemas.microsoft.com/office/drawing/2014/main" id="{ED7C195F-5B59-4590-9252-77F8A4B7C8BE}"/>
                    </a:ext>
                  </a:extLst>
                </p:cNvPr>
                <p:cNvPicPr/>
                <p:nvPr/>
              </p:nvPicPr>
              <p:blipFill>
                <a:blip r:embed="rId590"/>
                <a:stretch>
                  <a:fillRect/>
                </a:stretch>
              </p:blipFill>
              <p:spPr>
                <a:xfrm>
                  <a:off x="8804062" y="3856844"/>
                  <a:ext cx="799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38" name="Freihand 337">
                  <a:extLst>
                    <a:ext uri="{FF2B5EF4-FFF2-40B4-BE49-F238E27FC236}">
                      <a16:creationId xmlns:a16="http://schemas.microsoft.com/office/drawing/2014/main" id="{EA831359-97B6-449A-9473-F14E65E8221F}"/>
                    </a:ext>
                  </a:extLst>
                </p14:cNvPr>
                <p14:cNvContentPartPr/>
                <p14:nvPr/>
              </p14:nvContentPartPr>
              <p14:xfrm>
                <a:off x="8913142" y="3835244"/>
                <a:ext cx="87480" cy="82440"/>
              </p14:xfrm>
            </p:contentPart>
          </mc:Choice>
          <mc:Fallback>
            <p:pic>
              <p:nvPicPr>
                <p:cNvPr id="338" name="Freihand 337">
                  <a:extLst>
                    <a:ext uri="{FF2B5EF4-FFF2-40B4-BE49-F238E27FC236}">
                      <a16:creationId xmlns:a16="http://schemas.microsoft.com/office/drawing/2014/main" id="{EA831359-97B6-449A-9473-F14E65E8221F}"/>
                    </a:ext>
                  </a:extLst>
                </p:cNvPr>
                <p:cNvPicPr/>
                <p:nvPr/>
              </p:nvPicPr>
              <p:blipFill>
                <a:blip r:embed="rId592"/>
                <a:stretch>
                  <a:fillRect/>
                </a:stretch>
              </p:blipFill>
              <p:spPr>
                <a:xfrm>
                  <a:off x="8908822" y="3830924"/>
                  <a:ext cx="96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39" name="Freihand 338">
                  <a:extLst>
                    <a:ext uri="{FF2B5EF4-FFF2-40B4-BE49-F238E27FC236}">
                      <a16:creationId xmlns:a16="http://schemas.microsoft.com/office/drawing/2014/main" id="{F8196FF4-1B6F-4A19-BC87-10738A31049C}"/>
                    </a:ext>
                  </a:extLst>
                </p14:cNvPr>
                <p14:cNvContentPartPr/>
                <p14:nvPr/>
              </p14:nvContentPartPr>
              <p14:xfrm>
                <a:off x="9000982" y="3851804"/>
                <a:ext cx="68760" cy="63720"/>
              </p14:xfrm>
            </p:contentPart>
          </mc:Choice>
          <mc:Fallback>
            <p:pic>
              <p:nvPicPr>
                <p:cNvPr id="339" name="Freihand 338">
                  <a:extLst>
                    <a:ext uri="{FF2B5EF4-FFF2-40B4-BE49-F238E27FC236}">
                      <a16:creationId xmlns:a16="http://schemas.microsoft.com/office/drawing/2014/main" id="{F8196FF4-1B6F-4A19-BC87-10738A31049C}"/>
                    </a:ext>
                  </a:extLst>
                </p:cNvPr>
                <p:cNvPicPr/>
                <p:nvPr/>
              </p:nvPicPr>
              <p:blipFill>
                <a:blip r:embed="rId594"/>
                <a:stretch>
                  <a:fillRect/>
                </a:stretch>
              </p:blipFill>
              <p:spPr>
                <a:xfrm>
                  <a:off x="8996662" y="3847484"/>
                  <a:ext cx="77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40" name="Freihand 339">
                  <a:extLst>
                    <a:ext uri="{FF2B5EF4-FFF2-40B4-BE49-F238E27FC236}">
                      <a16:creationId xmlns:a16="http://schemas.microsoft.com/office/drawing/2014/main" id="{32E51399-03D5-4EA4-8DAB-424000908F4B}"/>
                    </a:ext>
                  </a:extLst>
                </p14:cNvPr>
                <p14:cNvContentPartPr/>
                <p14:nvPr/>
              </p14:nvContentPartPr>
              <p14:xfrm>
                <a:off x="9096022" y="3729044"/>
                <a:ext cx="290520" cy="173880"/>
              </p14:xfrm>
            </p:contentPart>
          </mc:Choice>
          <mc:Fallback>
            <p:pic>
              <p:nvPicPr>
                <p:cNvPr id="340" name="Freihand 339">
                  <a:extLst>
                    <a:ext uri="{FF2B5EF4-FFF2-40B4-BE49-F238E27FC236}">
                      <a16:creationId xmlns:a16="http://schemas.microsoft.com/office/drawing/2014/main" id="{32E51399-03D5-4EA4-8DAB-424000908F4B}"/>
                    </a:ext>
                  </a:extLst>
                </p:cNvPr>
                <p:cNvPicPr/>
                <p:nvPr/>
              </p:nvPicPr>
              <p:blipFill>
                <a:blip r:embed="rId596"/>
                <a:stretch>
                  <a:fillRect/>
                </a:stretch>
              </p:blipFill>
              <p:spPr>
                <a:xfrm>
                  <a:off x="9091702" y="3724724"/>
                  <a:ext cx="299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41" name="Freihand 340">
                  <a:extLst>
                    <a:ext uri="{FF2B5EF4-FFF2-40B4-BE49-F238E27FC236}">
                      <a16:creationId xmlns:a16="http://schemas.microsoft.com/office/drawing/2014/main" id="{9B92224A-D52A-49EE-9FA8-19358F9B09F2}"/>
                    </a:ext>
                  </a:extLst>
                </p14:cNvPr>
                <p14:cNvContentPartPr/>
                <p14:nvPr/>
              </p14:nvContentPartPr>
              <p14:xfrm>
                <a:off x="9372502" y="3739484"/>
                <a:ext cx="3600" cy="47520"/>
              </p14:xfrm>
            </p:contentPart>
          </mc:Choice>
          <mc:Fallback>
            <p:pic>
              <p:nvPicPr>
                <p:cNvPr id="341" name="Freihand 340">
                  <a:extLst>
                    <a:ext uri="{FF2B5EF4-FFF2-40B4-BE49-F238E27FC236}">
                      <a16:creationId xmlns:a16="http://schemas.microsoft.com/office/drawing/2014/main" id="{9B92224A-D52A-49EE-9FA8-19358F9B09F2}"/>
                    </a:ext>
                  </a:extLst>
                </p:cNvPr>
                <p:cNvPicPr/>
                <p:nvPr/>
              </p:nvPicPr>
              <p:blipFill>
                <a:blip r:embed="rId598"/>
                <a:stretch>
                  <a:fillRect/>
                </a:stretch>
              </p:blipFill>
              <p:spPr>
                <a:xfrm>
                  <a:off x="9368182" y="3735164"/>
                  <a:ext cx="122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42" name="Freihand 341">
                  <a:extLst>
                    <a:ext uri="{FF2B5EF4-FFF2-40B4-BE49-F238E27FC236}">
                      <a16:creationId xmlns:a16="http://schemas.microsoft.com/office/drawing/2014/main" id="{0DFFB640-D1D6-42EE-8F68-74FE24514E20}"/>
                    </a:ext>
                  </a:extLst>
                </p14:cNvPr>
                <p14:cNvContentPartPr/>
                <p14:nvPr/>
              </p14:nvContentPartPr>
              <p14:xfrm>
                <a:off x="9393382" y="3743444"/>
                <a:ext cx="213120" cy="129240"/>
              </p14:xfrm>
            </p:contentPart>
          </mc:Choice>
          <mc:Fallback>
            <p:pic>
              <p:nvPicPr>
                <p:cNvPr id="342" name="Freihand 341">
                  <a:extLst>
                    <a:ext uri="{FF2B5EF4-FFF2-40B4-BE49-F238E27FC236}">
                      <a16:creationId xmlns:a16="http://schemas.microsoft.com/office/drawing/2014/main" id="{0DFFB640-D1D6-42EE-8F68-74FE24514E20}"/>
                    </a:ext>
                  </a:extLst>
                </p:cNvPr>
                <p:cNvPicPr/>
                <p:nvPr/>
              </p:nvPicPr>
              <p:blipFill>
                <a:blip r:embed="rId600"/>
                <a:stretch>
                  <a:fillRect/>
                </a:stretch>
              </p:blipFill>
              <p:spPr>
                <a:xfrm>
                  <a:off x="9389062" y="3739124"/>
                  <a:ext cx="2217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43" name="Freihand 342">
                  <a:extLst>
                    <a:ext uri="{FF2B5EF4-FFF2-40B4-BE49-F238E27FC236}">
                      <a16:creationId xmlns:a16="http://schemas.microsoft.com/office/drawing/2014/main" id="{F3B3BE95-084D-4C20-9706-4E3C50F2D872}"/>
                    </a:ext>
                  </a:extLst>
                </p14:cNvPr>
                <p14:cNvContentPartPr/>
                <p14:nvPr/>
              </p14:nvContentPartPr>
              <p14:xfrm>
                <a:off x="8847622" y="3997964"/>
                <a:ext cx="502200" cy="173880"/>
              </p14:xfrm>
            </p:contentPart>
          </mc:Choice>
          <mc:Fallback>
            <p:pic>
              <p:nvPicPr>
                <p:cNvPr id="343" name="Freihand 342">
                  <a:extLst>
                    <a:ext uri="{FF2B5EF4-FFF2-40B4-BE49-F238E27FC236}">
                      <a16:creationId xmlns:a16="http://schemas.microsoft.com/office/drawing/2014/main" id="{F3B3BE95-084D-4C20-9706-4E3C50F2D872}"/>
                    </a:ext>
                  </a:extLst>
                </p:cNvPr>
                <p:cNvPicPr/>
                <p:nvPr/>
              </p:nvPicPr>
              <p:blipFill>
                <a:blip r:embed="rId602"/>
                <a:stretch>
                  <a:fillRect/>
                </a:stretch>
              </p:blipFill>
              <p:spPr>
                <a:xfrm>
                  <a:off x="8843302" y="3993644"/>
                  <a:ext cx="5108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44" name="Freihand 343">
                  <a:extLst>
                    <a:ext uri="{FF2B5EF4-FFF2-40B4-BE49-F238E27FC236}">
                      <a16:creationId xmlns:a16="http://schemas.microsoft.com/office/drawing/2014/main" id="{572FB40C-DC97-42D7-8D06-B817F5859F34}"/>
                    </a:ext>
                  </a:extLst>
                </p14:cNvPr>
                <p14:cNvContentPartPr/>
                <p14:nvPr/>
              </p14:nvContentPartPr>
              <p14:xfrm>
                <a:off x="9442342" y="3999764"/>
                <a:ext cx="143280" cy="96480"/>
              </p14:xfrm>
            </p:contentPart>
          </mc:Choice>
          <mc:Fallback>
            <p:pic>
              <p:nvPicPr>
                <p:cNvPr id="344" name="Freihand 343">
                  <a:extLst>
                    <a:ext uri="{FF2B5EF4-FFF2-40B4-BE49-F238E27FC236}">
                      <a16:creationId xmlns:a16="http://schemas.microsoft.com/office/drawing/2014/main" id="{572FB40C-DC97-42D7-8D06-B817F5859F34}"/>
                    </a:ext>
                  </a:extLst>
                </p:cNvPr>
                <p:cNvPicPr/>
                <p:nvPr/>
              </p:nvPicPr>
              <p:blipFill>
                <a:blip r:embed="rId604"/>
                <a:stretch>
                  <a:fillRect/>
                </a:stretch>
              </p:blipFill>
              <p:spPr>
                <a:xfrm>
                  <a:off x="9438022" y="3995444"/>
                  <a:ext cx="151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45" name="Freihand 344">
                  <a:extLst>
                    <a:ext uri="{FF2B5EF4-FFF2-40B4-BE49-F238E27FC236}">
                      <a16:creationId xmlns:a16="http://schemas.microsoft.com/office/drawing/2014/main" id="{47A45267-604C-49AF-8D1E-5F2BBE747991}"/>
                    </a:ext>
                  </a:extLst>
                </p14:cNvPr>
                <p14:cNvContentPartPr/>
                <p14:nvPr/>
              </p14:nvContentPartPr>
              <p14:xfrm>
                <a:off x="9563302" y="3929204"/>
                <a:ext cx="52200" cy="59400"/>
              </p14:xfrm>
            </p:contentPart>
          </mc:Choice>
          <mc:Fallback>
            <p:pic>
              <p:nvPicPr>
                <p:cNvPr id="345" name="Freihand 344">
                  <a:extLst>
                    <a:ext uri="{FF2B5EF4-FFF2-40B4-BE49-F238E27FC236}">
                      <a16:creationId xmlns:a16="http://schemas.microsoft.com/office/drawing/2014/main" id="{47A45267-604C-49AF-8D1E-5F2BBE747991}"/>
                    </a:ext>
                  </a:extLst>
                </p:cNvPr>
                <p:cNvPicPr/>
                <p:nvPr/>
              </p:nvPicPr>
              <p:blipFill>
                <a:blip r:embed="rId606"/>
                <a:stretch>
                  <a:fillRect/>
                </a:stretch>
              </p:blipFill>
              <p:spPr>
                <a:xfrm>
                  <a:off x="9558982" y="3924884"/>
                  <a:ext cx="60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46" name="Freihand 345">
                  <a:extLst>
                    <a:ext uri="{FF2B5EF4-FFF2-40B4-BE49-F238E27FC236}">
                      <a16:creationId xmlns:a16="http://schemas.microsoft.com/office/drawing/2014/main" id="{D91A48CB-916C-400F-9970-FD2B613C9B61}"/>
                    </a:ext>
                  </a:extLst>
                </p14:cNvPr>
                <p14:cNvContentPartPr/>
                <p14:nvPr/>
              </p14:nvContentPartPr>
              <p14:xfrm>
                <a:off x="9612262" y="3860084"/>
                <a:ext cx="261000" cy="294480"/>
              </p14:xfrm>
            </p:contentPart>
          </mc:Choice>
          <mc:Fallback>
            <p:pic>
              <p:nvPicPr>
                <p:cNvPr id="346" name="Freihand 345">
                  <a:extLst>
                    <a:ext uri="{FF2B5EF4-FFF2-40B4-BE49-F238E27FC236}">
                      <a16:creationId xmlns:a16="http://schemas.microsoft.com/office/drawing/2014/main" id="{D91A48CB-916C-400F-9970-FD2B613C9B61}"/>
                    </a:ext>
                  </a:extLst>
                </p:cNvPr>
                <p:cNvPicPr/>
                <p:nvPr/>
              </p:nvPicPr>
              <p:blipFill>
                <a:blip r:embed="rId608"/>
                <a:stretch>
                  <a:fillRect/>
                </a:stretch>
              </p:blipFill>
              <p:spPr>
                <a:xfrm>
                  <a:off x="9607942" y="3855764"/>
                  <a:ext cx="2696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47" name="Freihand 346">
                  <a:extLst>
                    <a:ext uri="{FF2B5EF4-FFF2-40B4-BE49-F238E27FC236}">
                      <a16:creationId xmlns:a16="http://schemas.microsoft.com/office/drawing/2014/main" id="{7DE28AA9-6392-4642-8663-0444553AE44B}"/>
                    </a:ext>
                  </a:extLst>
                </p14:cNvPr>
                <p14:cNvContentPartPr/>
                <p14:nvPr/>
              </p14:nvContentPartPr>
              <p14:xfrm>
                <a:off x="9363142" y="3999764"/>
                <a:ext cx="542520" cy="176760"/>
              </p14:xfrm>
            </p:contentPart>
          </mc:Choice>
          <mc:Fallback>
            <p:pic>
              <p:nvPicPr>
                <p:cNvPr id="347" name="Freihand 346">
                  <a:extLst>
                    <a:ext uri="{FF2B5EF4-FFF2-40B4-BE49-F238E27FC236}">
                      <a16:creationId xmlns:a16="http://schemas.microsoft.com/office/drawing/2014/main" id="{7DE28AA9-6392-4642-8663-0444553AE44B}"/>
                    </a:ext>
                  </a:extLst>
                </p:cNvPr>
                <p:cNvPicPr/>
                <p:nvPr/>
              </p:nvPicPr>
              <p:blipFill>
                <a:blip r:embed="rId610"/>
                <a:stretch>
                  <a:fillRect/>
                </a:stretch>
              </p:blipFill>
              <p:spPr>
                <a:xfrm>
                  <a:off x="9358822" y="3995444"/>
                  <a:ext cx="5511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48" name="Freihand 347">
                  <a:extLst>
                    <a:ext uri="{FF2B5EF4-FFF2-40B4-BE49-F238E27FC236}">
                      <a16:creationId xmlns:a16="http://schemas.microsoft.com/office/drawing/2014/main" id="{471B0B0E-3D33-4A10-BB65-E2D826A1F584}"/>
                    </a:ext>
                  </a:extLst>
                </p14:cNvPr>
                <p14:cNvContentPartPr/>
                <p14:nvPr/>
              </p14:nvContentPartPr>
              <p14:xfrm>
                <a:off x="9862822" y="3787724"/>
                <a:ext cx="44640" cy="246960"/>
              </p14:xfrm>
            </p:contentPart>
          </mc:Choice>
          <mc:Fallback>
            <p:pic>
              <p:nvPicPr>
                <p:cNvPr id="348" name="Freihand 347">
                  <a:extLst>
                    <a:ext uri="{FF2B5EF4-FFF2-40B4-BE49-F238E27FC236}">
                      <a16:creationId xmlns:a16="http://schemas.microsoft.com/office/drawing/2014/main" id="{471B0B0E-3D33-4A10-BB65-E2D826A1F584}"/>
                    </a:ext>
                  </a:extLst>
                </p:cNvPr>
                <p:cNvPicPr/>
                <p:nvPr/>
              </p:nvPicPr>
              <p:blipFill>
                <a:blip r:embed="rId612"/>
                <a:stretch>
                  <a:fillRect/>
                </a:stretch>
              </p:blipFill>
              <p:spPr>
                <a:xfrm>
                  <a:off x="9858502" y="3783404"/>
                  <a:ext cx="532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49" name="Freihand 348">
                  <a:extLst>
                    <a:ext uri="{FF2B5EF4-FFF2-40B4-BE49-F238E27FC236}">
                      <a16:creationId xmlns:a16="http://schemas.microsoft.com/office/drawing/2014/main" id="{F3872DA8-F066-40D1-BC1E-124FC9A4EA2D}"/>
                    </a:ext>
                  </a:extLst>
                </p14:cNvPr>
                <p14:cNvContentPartPr/>
                <p14:nvPr/>
              </p14:nvContentPartPr>
              <p14:xfrm>
                <a:off x="9322822" y="3801404"/>
                <a:ext cx="466560" cy="179640"/>
              </p14:xfrm>
            </p:contentPart>
          </mc:Choice>
          <mc:Fallback>
            <p:pic>
              <p:nvPicPr>
                <p:cNvPr id="349" name="Freihand 348">
                  <a:extLst>
                    <a:ext uri="{FF2B5EF4-FFF2-40B4-BE49-F238E27FC236}">
                      <a16:creationId xmlns:a16="http://schemas.microsoft.com/office/drawing/2014/main" id="{F3872DA8-F066-40D1-BC1E-124FC9A4EA2D}"/>
                    </a:ext>
                  </a:extLst>
                </p:cNvPr>
                <p:cNvPicPr/>
                <p:nvPr/>
              </p:nvPicPr>
              <p:blipFill>
                <a:blip r:embed="rId614"/>
                <a:stretch>
                  <a:fillRect/>
                </a:stretch>
              </p:blipFill>
              <p:spPr>
                <a:xfrm>
                  <a:off x="9318502" y="3797084"/>
                  <a:ext cx="475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50" name="Freihand 349">
                  <a:extLst>
                    <a:ext uri="{FF2B5EF4-FFF2-40B4-BE49-F238E27FC236}">
                      <a16:creationId xmlns:a16="http://schemas.microsoft.com/office/drawing/2014/main" id="{9FAEC96F-CCB1-41FE-ADCB-980C4DD4A4B7}"/>
                    </a:ext>
                  </a:extLst>
                </p14:cNvPr>
                <p14:cNvContentPartPr/>
                <p14:nvPr/>
              </p14:nvContentPartPr>
              <p14:xfrm>
                <a:off x="9347302" y="3963044"/>
                <a:ext cx="117000" cy="242640"/>
              </p14:xfrm>
            </p:contentPart>
          </mc:Choice>
          <mc:Fallback>
            <p:pic>
              <p:nvPicPr>
                <p:cNvPr id="350" name="Freihand 349">
                  <a:extLst>
                    <a:ext uri="{FF2B5EF4-FFF2-40B4-BE49-F238E27FC236}">
                      <a16:creationId xmlns:a16="http://schemas.microsoft.com/office/drawing/2014/main" id="{9FAEC96F-CCB1-41FE-ADCB-980C4DD4A4B7}"/>
                    </a:ext>
                  </a:extLst>
                </p:cNvPr>
                <p:cNvPicPr/>
                <p:nvPr/>
              </p:nvPicPr>
              <p:blipFill>
                <a:blip r:embed="rId616"/>
                <a:stretch>
                  <a:fillRect/>
                </a:stretch>
              </p:blipFill>
              <p:spPr>
                <a:xfrm>
                  <a:off x="9342982" y="3958724"/>
                  <a:ext cx="1256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52" name="Freihand 351">
                  <a:extLst>
                    <a:ext uri="{FF2B5EF4-FFF2-40B4-BE49-F238E27FC236}">
                      <a16:creationId xmlns:a16="http://schemas.microsoft.com/office/drawing/2014/main" id="{748E70C6-8411-4433-A402-5F0ED583FDC2}"/>
                    </a:ext>
                  </a:extLst>
                </p14:cNvPr>
                <p14:cNvContentPartPr/>
                <p14:nvPr/>
              </p14:nvContentPartPr>
              <p14:xfrm>
                <a:off x="1892422" y="1681724"/>
                <a:ext cx="3935880" cy="3264840"/>
              </p14:xfrm>
            </p:contentPart>
          </mc:Choice>
          <mc:Fallback>
            <p:pic>
              <p:nvPicPr>
                <p:cNvPr id="352" name="Freihand 351">
                  <a:extLst>
                    <a:ext uri="{FF2B5EF4-FFF2-40B4-BE49-F238E27FC236}">
                      <a16:creationId xmlns:a16="http://schemas.microsoft.com/office/drawing/2014/main" id="{748E70C6-8411-4433-A402-5F0ED583FDC2}"/>
                    </a:ext>
                  </a:extLst>
                </p:cNvPr>
                <p:cNvPicPr/>
                <p:nvPr/>
              </p:nvPicPr>
              <p:blipFill>
                <a:blip r:embed="rId618"/>
                <a:stretch>
                  <a:fillRect/>
                </a:stretch>
              </p:blipFill>
              <p:spPr>
                <a:xfrm>
                  <a:off x="1888102" y="1677404"/>
                  <a:ext cx="3944520" cy="3273480"/>
                </a:xfrm>
                <a:prstGeom prst="rect">
                  <a:avLst/>
                </a:prstGeom>
              </p:spPr>
            </p:pic>
          </mc:Fallback>
        </mc:AlternateContent>
      </p:grpSp>
    </p:spTree>
    <p:extLst>
      <p:ext uri="{BB962C8B-B14F-4D97-AF65-F5344CB8AC3E}">
        <p14:creationId xmlns:p14="http://schemas.microsoft.com/office/powerpoint/2010/main" val="3886726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726058" y="839226"/>
            <a:ext cx="8894840" cy="5314994"/>
          </a:xfrm>
        </p:spPr>
        <p:txBody>
          <a:bodyPr>
            <a:noAutofit/>
          </a:bodyPr>
          <a:lstStyle/>
          <a:p>
            <a:endParaRPr lang="de-DE" b="1" i="0" dirty="0">
              <a:solidFill>
                <a:srgbClr val="212121"/>
              </a:solidFill>
              <a:effectLst/>
              <a:latin typeface="Arial" panose="020B0604020202020204" pitchFamily="34" charset="0"/>
            </a:endParaRPr>
          </a:p>
          <a:p>
            <a:r>
              <a:rPr lang="de-DE" b="1" i="0" dirty="0">
                <a:solidFill>
                  <a:srgbClr val="212121"/>
                </a:solidFill>
                <a:effectLst/>
                <a:latin typeface="Arial" panose="020B0604020202020204" pitchFamily="34" charset="0"/>
              </a:rPr>
              <a:t>Vorstellung des Jahresgutachtens des Sachverständigenrats zur Begutachtung der gesamtwirtschaftlichen Entwicklung</a:t>
            </a:r>
          </a:p>
          <a:p>
            <a:endParaRPr lang="de-DE" b="0" i="0" dirty="0">
              <a:solidFill>
                <a:srgbClr val="212121"/>
              </a:solidFill>
              <a:effectLst/>
              <a:latin typeface="Arial" panose="020B0604020202020204" pitchFamily="34" charset="0"/>
            </a:endParaRPr>
          </a:p>
          <a:p>
            <a:r>
              <a:rPr lang="de-DE" sz="2400" dirty="0"/>
              <a:t> Dr. Christopher Zuber</a:t>
            </a:r>
          </a:p>
          <a:p>
            <a:r>
              <a:rPr lang="de-DE" sz="1800" dirty="0"/>
              <a:t>(Referent für Makroökonomik und Produktivität im Stab des SVR) </a:t>
            </a:r>
            <a:endParaRPr lang="de-DE" sz="1800" dirty="0">
              <a:solidFill>
                <a:srgbClr val="212121"/>
              </a:solidFill>
              <a:latin typeface="Arial" panose="020B0604020202020204" pitchFamily="34" charset="0"/>
            </a:endParaRPr>
          </a:p>
          <a:p>
            <a:endParaRPr lang="de-DE" sz="2400" dirty="0">
              <a:solidFill>
                <a:srgbClr val="212121"/>
              </a:solidFill>
              <a:latin typeface="Arial" panose="020B0604020202020204" pitchFamily="34" charset="0"/>
            </a:endParaRPr>
          </a:p>
          <a:p>
            <a:r>
              <a:rPr lang="de-DE" sz="2400" dirty="0"/>
              <a:t>Dienstag </a:t>
            </a:r>
            <a:r>
              <a:rPr lang="de-DE" dirty="0"/>
              <a:t>26</a:t>
            </a:r>
            <a:r>
              <a:rPr lang="de-DE" sz="2400" dirty="0"/>
              <a:t>. November 2024 </a:t>
            </a:r>
            <a:endParaRPr lang="de-DE" dirty="0"/>
          </a:p>
          <a:p>
            <a:r>
              <a:rPr lang="de-DE" dirty="0"/>
              <a:t>Jade Hochschule Wilhelmshaven</a:t>
            </a:r>
          </a:p>
          <a:p>
            <a:r>
              <a:rPr lang="de-DE" sz="1400" dirty="0"/>
              <a:t>10:15 – 11:45 Uhr, </a:t>
            </a:r>
            <a:r>
              <a:rPr lang="de-DE" sz="1400" dirty="0" err="1"/>
              <a:t>gHs</a:t>
            </a:r>
            <a:endParaRPr lang="de-DE" sz="1400" dirty="0"/>
          </a:p>
          <a:p>
            <a:r>
              <a:rPr lang="de-DE" sz="1400" dirty="0"/>
              <a:t>Hybrid, zoom-link</a:t>
            </a:r>
          </a:p>
          <a:p>
            <a:r>
              <a:rPr lang="de-DE" sz="1400" dirty="0">
                <a:hlinkClick r:id="rId3"/>
              </a:rPr>
              <a:t>https://jade-hs.zoom-x.de/j/64843766756?pwd=lSRgFjY6B9HOpFZirXrOI5dD6BYTVM.1</a:t>
            </a:r>
            <a:endParaRPr lang="de-DE" sz="1400" dirty="0"/>
          </a:p>
          <a:p>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367390"/>
            <a:ext cx="2966720" cy="1477328"/>
          </a:xfrm>
          <a:prstGeom prst="rect">
            <a:avLst/>
          </a:prstGeom>
          <a:noFill/>
        </p:spPr>
        <p:txBody>
          <a:bodyPr wrap="square" rtlCol="0">
            <a:spAutoFit/>
          </a:bodyPr>
          <a:lstStyle/>
          <a:p>
            <a:pPr algn="ctr"/>
            <a:r>
              <a:rPr lang="de-DE"/>
              <a:t>Ansprechpartner:</a:t>
            </a:r>
            <a:endParaRPr lang="de-DE" dirty="0"/>
          </a:p>
          <a:p>
            <a:endParaRPr lang="de-DE" dirty="0"/>
          </a:p>
          <a:p>
            <a:pPr algn="ctr"/>
            <a:r>
              <a:rPr lang="de-DE" dirty="0"/>
              <a:t>Prof. Dr. Bernhard Köster</a:t>
            </a:r>
          </a:p>
          <a:p>
            <a:pPr algn="ctr"/>
            <a:r>
              <a:rPr lang="de-DE" dirty="0">
                <a:hlinkClick r:id="rId5"/>
              </a:rPr>
              <a:t>b</a:t>
            </a:r>
            <a:r>
              <a:rPr lang="de-DE">
                <a:hlinkClick r:id="rId5"/>
              </a:rPr>
              <a:t>ernhard</a:t>
            </a:r>
            <a:r>
              <a:rPr lang="de-DE" dirty="0">
                <a:hlinkClick r:id="rId5"/>
              </a:rPr>
              <a:t>.koester@jade-hs</a:t>
            </a:r>
            <a:r>
              <a:rPr lang="de-DE">
                <a:hlinkClick r:id="rId5"/>
              </a:rPr>
              <a:t>.de</a:t>
            </a:r>
            <a:endParaRPr lang="de-DE"/>
          </a:p>
          <a:p>
            <a:pPr algn="ctr"/>
            <a:r>
              <a:rPr lang="de-DE"/>
              <a:t>www.bernhardkoester.de</a:t>
            </a:r>
            <a:endParaRPr lang="de-DE" dirty="0"/>
          </a:p>
        </p:txBody>
      </p:sp>
      <p:pic>
        <p:nvPicPr>
          <p:cNvPr id="7" name="Grafik 6">
            <a:extLst>
              <a:ext uri="{FF2B5EF4-FFF2-40B4-BE49-F238E27FC236}">
                <a16:creationId xmlns:a16="http://schemas.microsoft.com/office/drawing/2014/main" id="{0448E4EA-0601-3042-977C-3219AFA82115}"/>
              </a:ext>
            </a:extLst>
          </p:cNvPr>
          <p:cNvPicPr>
            <a:picLocks noChangeAspect="1"/>
          </p:cNvPicPr>
          <p:nvPr/>
        </p:nvPicPr>
        <p:blipFill>
          <a:blip r:embed="rId6"/>
          <a:stretch>
            <a:fillRect/>
          </a:stretch>
        </p:blipFill>
        <p:spPr>
          <a:xfrm>
            <a:off x="0" y="4981337"/>
            <a:ext cx="2819400" cy="1876664"/>
          </a:xfrm>
          <a:prstGeom prst="rect">
            <a:avLst/>
          </a:prstGeom>
        </p:spPr>
      </p:pic>
    </p:spTree>
    <p:extLst>
      <p:ext uri="{BB962C8B-B14F-4D97-AF65-F5344CB8AC3E}">
        <p14:creationId xmlns:p14="http://schemas.microsoft.com/office/powerpoint/2010/main" val="224642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a:t>Keynesian Economics</a:t>
            </a:r>
            <a:endParaRPr lang="de-DE" sz="2903" b="1" dirty="0"/>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b="1" u="sng">
                <a:solidFill>
                  <a:prstClr val="black"/>
                </a:solidFill>
                <a:latin typeface="Arial" panose="020B0604020202020204" pitchFamily="34" charset="0"/>
                <a:cs typeface="Arial" panose="020B0604020202020204" pitchFamily="34" charset="0"/>
              </a:rPr>
              <a:t>Short run</a:t>
            </a:r>
            <a:r>
              <a:rPr lang="en-US">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Production capacities are not fully utilized</a:t>
            </a:r>
            <a:endParaRPr lang="en-US" dirty="0">
              <a:solidFill>
                <a:prstClr val="black"/>
              </a:solidFill>
              <a:latin typeface="Arial" panose="020B0604020202020204" pitchFamily="34" charset="0"/>
              <a:cs typeface="Arial" panose="020B0604020202020204" pitchFamily="34" charset="0"/>
            </a:endParaRPr>
          </a:p>
          <a:p>
            <a:pPr marL="414772" lvl="1">
              <a:lnSpc>
                <a:spcPct val="140000"/>
              </a:lnSpc>
              <a:spcBef>
                <a:spcPct val="20000"/>
              </a:spcBef>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Consumptions- and investment plans are totally fulfilled</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Only the supply-side to adjust due to changes</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Supply and demand are only equalized via changes in production </a:t>
            </a:r>
            <a:r>
              <a:rPr lang="en-US" b="1">
                <a:solidFill>
                  <a:prstClr val="black"/>
                </a:solidFill>
                <a:latin typeface="Arial" panose="020B0604020202020204" pitchFamily="34" charset="0"/>
                <a:cs typeface="Arial" panose="020B0604020202020204" pitchFamily="34" charset="0"/>
              </a:rPr>
              <a:t>not in prices</a:t>
            </a:r>
            <a:r>
              <a:rPr lang="en-US">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a:solidFill>
                  <a:prstClr val="black"/>
                </a:solidFill>
                <a:latin typeface="Arial" panose="020B0604020202020204" pitchFamily="34" charset="0"/>
                <a:cs typeface="Arial" panose="020B0604020202020204" pitchFamily="34" charset="0"/>
                <a:sym typeface="Wingdings" panose="05000000000000000000" pitchFamily="2" charset="2"/>
              </a:rPr>
              <a:t>	Aggregate Demand determines the equilibrium in the     	economy.</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7391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Keynesian Cross</a:t>
            </a:r>
            <a:endParaRPr lang="de-DE" sz="2400" b="1" dirty="0">
              <a:solidFill>
                <a:srgbClr val="000000"/>
              </a:solidFill>
              <a:latin typeface="Sparkasse Rg" pitchFamily="34" charset="0"/>
            </a:endParaRP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a:solidFill>
                  <a:srgbClr val="000000"/>
                </a:solidFill>
              </a:rPr>
              <a:t>Aggregate demand Y</a:t>
            </a:r>
            <a:r>
              <a:rPr lang="de-DE" sz="1600" baseline="30000">
                <a:solidFill>
                  <a:srgbClr val="000000"/>
                </a:solidFill>
              </a:rPr>
              <a:t>D</a:t>
            </a:r>
            <a:r>
              <a:rPr lang="de-DE" sz="1600">
                <a:solidFill>
                  <a:srgbClr val="000000"/>
                </a:solidFill>
              </a:rPr>
              <a: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C (private consumption); </a:t>
            </a:r>
            <a:r>
              <a:rPr lang="de-DE" sz="1600" dirty="0">
                <a:solidFill>
                  <a:srgbClr val="000000"/>
                </a:solidFill>
              </a:rPr>
              <a:t>I </a:t>
            </a:r>
            <a:r>
              <a:rPr lang="de-DE" sz="1600">
                <a:solidFill>
                  <a:srgbClr val="000000"/>
                </a:solidFill>
              </a:rPr>
              <a:t>(Investment); G (Government expenditure); I and G sare exogenously fixed variables, C depends positively on aggregate income (production) Y</a:t>
            </a:r>
          </a:p>
          <a:p>
            <a:pPr eaLnBrk="1" hangingPunct="1">
              <a:buClrTx/>
              <a:buFontTx/>
              <a:buNone/>
            </a:pPr>
            <a:endParaRPr lang="de-DE" sz="1600">
              <a:solidFill>
                <a:srgbClr val="000000"/>
              </a:solidFill>
            </a:endParaRPr>
          </a:p>
          <a:p>
            <a:pPr eaLnBrk="1" hangingPunct="1">
              <a:buClrTx/>
              <a:buFontTx/>
              <a:buNone/>
            </a:pPr>
            <a:r>
              <a:rPr lang="de-DE" sz="1600">
                <a:solidFill>
                  <a:srgbClr val="000000"/>
                </a:solidFill>
              </a:rPr>
              <a:t>Keynesian consumption function: </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t>
            </a:r>
            <a:r>
              <a:rPr lang="de-DE" sz="1600">
                <a:solidFill>
                  <a:srgbClr val="000000"/>
                </a:solidFill>
              </a:rPr>
              <a:t>(autonous consumption); </a:t>
            </a:r>
            <a:r>
              <a:rPr lang="de-DE" sz="1600" dirty="0">
                <a:solidFill>
                  <a:srgbClr val="000000"/>
                </a:solidFill>
              </a:rPr>
              <a:t>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a:t>
            </a:r>
            <a:r>
              <a:rPr lang="de-DE" sz="1600">
                <a:solidFill>
                  <a:srgbClr val="000000"/>
                </a:solidFill>
              </a:rPr>
              <a:t>(marginal propensity to consum)</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Euqilibrium: With aggregate income (production) Y is determined by the aggreate demand Y</a:t>
            </a:r>
            <a:r>
              <a:rPr lang="de-DE" sz="1600" baseline="30000">
                <a:solidFill>
                  <a:srgbClr val="000000"/>
                </a:solidFill>
              </a:rPr>
              <a:t>D</a:t>
            </a:r>
            <a:r>
              <a:rPr lang="de-DE" sz="1600">
                <a:solidFill>
                  <a:srgbClr val="000000"/>
                </a:solidFill>
              </a:rPr>
              <a:t> →</a:t>
            </a:r>
            <a:endParaRPr lang="de-DE" sz="1600" dirty="0">
              <a:solidFill>
                <a:srgbClr val="000000"/>
              </a:solidFill>
            </a:endParaRP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011473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a:solidFill>
                  <a:prstClr val="black"/>
                </a:solidFill>
              </a:rPr>
              <a:t>In Germany the savings rate</a:t>
            </a:r>
            <a:r>
              <a:rPr lang="en-US" sz="2000">
                <a:solidFill>
                  <a:prstClr val="black"/>
                </a:solidFill>
                <a:sym typeface="Wingdings" panose="05000000000000000000" pitchFamily="2" charset="2"/>
              </a:rPr>
              <a:t> is roughly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p>
          <a:p>
            <a:pPr>
              <a:lnSpc>
                <a:spcPct val="120000"/>
              </a:lnSpc>
              <a:spcAft>
                <a:spcPts val="544"/>
              </a:spcAft>
            </a:pPr>
            <a:br>
              <a:rPr lang="en-US" sz="200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a:solidFill>
                  <a:prstClr val="black"/>
                </a:solidFill>
              </a:rPr>
              <a:t>→</a:t>
            </a:r>
            <a:r>
              <a:rPr lang="en-US" sz="200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a:solidFill>
                  <a:prstClr val="black"/>
                </a:solidFill>
              </a:rPr>
              <a:t>Income Y is divided into consumption and savings (compare the circular flow!)</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a:t>
            </a:r>
            <a:r>
              <a:rPr lang="de-DE" sz="2000">
                <a:solidFill>
                  <a:prstClr val="black"/>
                </a:solidFill>
              </a:rPr>
              <a:t>: If we have1000 additional Euros, then 890 Euros are directly spent  for consumption (first derivative of the consumption function!)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What is then the consumption rate </a:t>
            </a:r>
            <a:r>
              <a:rPr lang="en-US" sz="2000" dirty="0">
                <a:solidFill>
                  <a:prstClr val="black"/>
                </a:solidFill>
              </a:rPr>
              <a:t>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610010"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Autonomous consumption</a:t>
            </a:r>
          </a:p>
          <a:p>
            <a:r>
              <a:rPr lang="de-DE" sz="1600">
                <a:solidFill>
                  <a:srgbClr val="000000"/>
                </a:solidFill>
              </a:rPr>
              <a:t>C</a:t>
            </a:r>
            <a:r>
              <a:rPr lang="de-DE" sz="1600" baseline="-2500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175322"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(y)</a:t>
            </a:r>
          </a:p>
        </p:txBody>
      </p:sp>
      <p:sp>
        <p:nvSpPr>
          <p:cNvPr id="14" name="TextBox 31"/>
          <p:cNvSpPr txBox="1"/>
          <p:nvPr/>
        </p:nvSpPr>
        <p:spPr>
          <a:xfrm>
            <a:off x="1188533" y="549060"/>
            <a:ext cx="2229169"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198824"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 Consumption</a:t>
            </a:r>
            <a:br>
              <a:rPr lang="en-US" sz="1633" dirty="0">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 corresponds to savings of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a:t>
            </a:r>
            <a:r>
              <a:rPr lang="en-US" sz="1633">
                <a:latin typeface="Arial" panose="020B0604020202020204" pitchFamily="34" charset="0"/>
                <a:cs typeface="Arial" panose="020B0604020202020204" pitchFamily="34" charset="0"/>
              </a:rPr>
              <a:t>€ Income</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629246"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Keynesian Cross</a:t>
            </a:r>
            <a:endParaRPr lang="de-DE" sz="2903" b="1" dirty="0"/>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425961" y="1346970"/>
            <a:ext cx="1723549"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4906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err="1"/>
              <a:t>Commodity</a:t>
            </a:r>
            <a:r>
              <a:rPr lang="de-DE" sz="2903" b="1" dirty="0"/>
              <a:t> Market </a:t>
            </a:r>
            <a:r>
              <a:rPr lang="de-DE" sz="2903" b="1" dirty="0" err="1"/>
              <a:t>euqilibrium</a:t>
            </a:r>
            <a:endParaRPr lang="de-DE" sz="2903" b="1" dirty="0"/>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10928"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2830251" y="1346970"/>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613216"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2717411"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Investment </a:t>
            </a:r>
            <a:r>
              <a:rPr lang="en-US" sz="1633" dirty="0">
                <a:latin typeface="Arial" panose="020B0604020202020204" pitchFamily="34" charset="0"/>
                <a:cs typeface="Arial" panose="020B0604020202020204" pitchFamily="34" charset="0"/>
              </a:rPr>
              <a:t>I +</a:t>
            </a:r>
          </a:p>
          <a:p>
            <a:r>
              <a:rPr lang="en-US" sz="1633">
                <a:latin typeface="Arial" panose="020B0604020202020204" pitchFamily="34" charset="0"/>
                <a:cs typeface="Arial" panose="020B0604020202020204" pitchFamily="34" charset="0"/>
              </a:rPr>
              <a:t>Government expenditure </a:t>
            </a:r>
            <a:r>
              <a:rPr lang="en-US" sz="1633" dirty="0">
                <a:latin typeface="Arial" panose="020B0604020202020204" pitchFamily="34" charset="0"/>
                <a:cs typeface="Arial" panose="020B0604020202020204" pitchFamily="34" charset="0"/>
              </a:rPr>
              <a:t>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941831"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a:t>
            </a:r>
          </a:p>
          <a:p>
            <a:r>
              <a:rPr lang="en-US" sz="1633">
                <a:latin typeface="Arial" panose="020B0604020202020204" pitchFamily="34" charset="0"/>
                <a:cs typeface="Arial" panose="020B0604020202020204" pitchFamily="34" charset="0"/>
              </a:rPr>
              <a:t>Expenditure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592158"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514092" y="4033917"/>
            <a:ext cx="1446229" cy="1097480"/>
          </a:xfrm>
          <a:prstGeom prst="rect">
            <a:avLst/>
          </a:prstGeom>
          <a:noFill/>
        </p:spPr>
        <p:txBody>
          <a:bodyPr wrap="none" rtlCol="0">
            <a:spAutoFit/>
          </a:bodyPr>
          <a:lstStyle/>
          <a:p>
            <a:pPr algn="r"/>
            <a:r>
              <a:rPr lang="de-DE" sz="1633"/>
              <a:t>Investment </a:t>
            </a:r>
            <a:r>
              <a:rPr lang="de-DE" sz="1633" dirty="0"/>
              <a:t>I</a:t>
            </a:r>
          </a:p>
          <a:p>
            <a:pPr algn="ctr"/>
            <a:r>
              <a:rPr lang="de-DE" sz="1633" dirty="0"/>
              <a:t>+</a:t>
            </a:r>
          </a:p>
          <a:p>
            <a:pPr algn="r"/>
            <a:r>
              <a:rPr lang="de-DE" sz="1633"/>
              <a:t>Governement</a:t>
            </a:r>
          </a:p>
          <a:p>
            <a:pPr algn="r"/>
            <a:r>
              <a:rPr lang="de-DE" sz="1633"/>
              <a:t>expenditure </a:t>
            </a:r>
            <a:r>
              <a:rPr lang="de-DE" sz="1633" dirty="0"/>
              <a:t>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6886116" cy="371512"/>
          </a:xfrm>
          <a:prstGeom prst="rect">
            <a:avLst/>
          </a:prstGeom>
          <a:noFill/>
          <a:ln>
            <a:solidFill>
              <a:schemeClr val="tx1"/>
            </a:solidFill>
          </a:ln>
        </p:spPr>
        <p:txBody>
          <a:bodyPr wrap="none" rtlCol="0">
            <a:spAutoFit/>
          </a:bodyPr>
          <a:lstStyle/>
          <a:p>
            <a:pPr marL="0" lvl="1"/>
            <a:r>
              <a:rPr lang="en-US" sz="1814" b="1" u="sng">
                <a:solidFill>
                  <a:prstClr val="black"/>
                </a:solidFill>
                <a:latin typeface="Arial" panose="020B0604020202020204" pitchFamily="34" charset="0"/>
                <a:cs typeface="Arial" panose="020B0604020202020204" pitchFamily="34" charset="0"/>
                <a:sym typeface="Wingdings" panose="05000000000000000000" pitchFamily="2" charset="2"/>
              </a:rPr>
              <a:t>Equilibrium</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 Expenditure (</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Income</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Production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a:t>Aggregate demand not dependent on income Y</a:t>
            </a:r>
            <a:endParaRPr lang="de-DE" sz="1633" dirty="0"/>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653505"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930884" cy="126695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a:t>
            </a:r>
            <a:r>
              <a:rPr lang="de-DE" sz="1633">
                <a:latin typeface="Arial" panose="020B0604020202020204" pitchFamily="34" charset="0"/>
                <a:cs typeface="Arial" panose="020B0604020202020204" pitchFamily="34" charset="0"/>
              </a:rPr>
              <a:t>°-Line: locus of every possibility with </a:t>
            </a:r>
            <a:endParaRPr lang="de-DE" sz="1633" dirty="0">
              <a:latin typeface="Arial" panose="020B0604020202020204" pitchFamily="34" charset="0"/>
              <a:cs typeface="Arial" panose="020B0604020202020204" pitchFamily="34" charset="0"/>
            </a:endParaRPr>
          </a:p>
          <a:p>
            <a:r>
              <a:rPr lang="de-DE" sz="2000" dirty="0">
                <a:solidFill>
                  <a:srgbClr val="000000"/>
                </a:solidFill>
              </a:rPr>
              <a:t>Y</a:t>
            </a:r>
            <a:r>
              <a:rPr lang="de-DE" sz="2000" baseline="30000" dirty="0">
                <a:solidFill>
                  <a:srgbClr val="000000"/>
                </a:solidFill>
              </a:rPr>
              <a:t>D</a:t>
            </a:r>
            <a:r>
              <a:rPr lang="de-DE" sz="2000" dirty="0"/>
              <a:t>=</a:t>
            </a:r>
            <a:r>
              <a:rPr lang="de-DE" sz="2000"/>
              <a:t>Y → possible equlibria</a:t>
            </a:r>
            <a:endParaRPr lang="de-DE" sz="2000" dirty="0"/>
          </a:p>
          <a:p>
            <a:r>
              <a:rPr lang="de-DE" sz="2000"/>
              <a:t>Linear linear through the origin with</a:t>
            </a:r>
          </a:p>
          <a:p>
            <a:r>
              <a:rPr lang="de-DE" sz="2000"/>
              <a:t>Slope 1</a:t>
            </a:r>
            <a:endParaRPr lang="de-DE" sz="2000" dirty="0"/>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063933"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47" name="TextBox 14"/>
          <p:cNvSpPr txBox="1"/>
          <p:nvPr/>
        </p:nvSpPr>
        <p:spPr>
          <a:xfrm>
            <a:off x="3408277" y="5873938"/>
            <a:ext cx="3934090"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Equilibrium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754280" cy="369332"/>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 Demand</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523220"/>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Iinventory has to decrease</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a:solidFill>
                  <a:sysClr val="windowText" lastClr="000000"/>
                </a:solidFill>
              </a:rPr>
              <a:t>Adaption process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523220"/>
          </a:xfrm>
          <a:prstGeom prst="rect">
            <a:avLst/>
          </a:prstGeom>
          <a:noFill/>
        </p:spPr>
        <p:txBody>
          <a:bodyPr wrap="square" rtlCol="0">
            <a:spAutoFit/>
          </a:bodyPr>
          <a:lstStyle/>
          <a:p>
            <a:r>
              <a:rPr lang="de-DE" sz="1400">
                <a:latin typeface="Arial" panose="020B0604020202020204" pitchFamily="34" charset="0"/>
                <a:cs typeface="Arial" panose="020B0604020202020204" pitchFamily="34" charset="0"/>
              </a:rPr>
              <a:t>Demand larger than Production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47507" y="1365374"/>
            <a:ext cx="3134579"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Production larger than demand</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069787" y="1600456"/>
            <a:ext cx="1556836"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Inventory built-up</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4CC65F43-EF73-9261-A36A-F83F59F758F2}"/>
              </a:ext>
            </a:extLst>
          </p:cNvPr>
          <p:cNvSpPr txBox="1"/>
          <p:nvPr/>
        </p:nvSpPr>
        <p:spPr>
          <a:xfrm>
            <a:off x="-48300" y="914083"/>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0" y="97458"/>
            <a:ext cx="12094029"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dirty="0">
                <a:latin typeface="Arial" panose="020B0604020202020204" pitchFamily="34" charset="0"/>
                <a:cs typeface="Arial" panose="020B0604020202020204" pitchFamily="34" charset="0"/>
              </a:rPr>
              <a:t>Scrappage Allowance 2009 (Germany): Increase of government expenditure 5 </a:t>
            </a:r>
            <a:r>
              <a:rPr lang="en-US" sz="2000" dirty="0" err="1">
                <a:latin typeface="Arial" panose="020B0604020202020204" pitchFamily="34" charset="0"/>
                <a:cs typeface="Arial" panose="020B0604020202020204" pitchFamily="34" charset="0"/>
              </a:rPr>
              <a:t>Bil</a:t>
            </a:r>
            <a:r>
              <a:rPr lang="en-US" sz="200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401346"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a:t>Source: </a:t>
            </a:r>
            <a:r>
              <a:rPr lang="de-DE" sz="1452" dirty="0" err="1"/>
              <a:t>Destatis</a:t>
            </a:r>
            <a:endParaRPr lang="de-DE" sz="1452" dirty="0"/>
          </a:p>
        </p:txBody>
      </p:sp>
      <p:sp>
        <p:nvSpPr>
          <p:cNvPr id="17" name="TextBox 9"/>
          <p:cNvSpPr txBox="1"/>
          <p:nvPr/>
        </p:nvSpPr>
        <p:spPr>
          <a:xfrm>
            <a:off x="7061537" y="566200"/>
            <a:ext cx="2258952" cy="343620"/>
          </a:xfrm>
          <a:prstGeom prst="rect">
            <a:avLst/>
          </a:prstGeom>
          <a:noFill/>
        </p:spPr>
        <p:txBody>
          <a:bodyPr wrap="none" rtlCol="0">
            <a:spAutoFit/>
          </a:bodyPr>
          <a:lstStyle/>
          <a:p>
            <a:r>
              <a:rPr lang="de-DE" sz="1633">
                <a:latin typeface="Arial" panose="020B0604020202020204" pitchFamily="34" charset="0"/>
                <a:cs typeface="Arial" panose="020B0604020202020204" pitchFamily="34" charset="0"/>
              </a:rPr>
              <a:t>Real economic growth</a:t>
            </a:r>
            <a:endParaRPr lang="en-US" sz="1633"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B65FA3A5-EC0C-6718-FE82-1536480921EF}"/>
              </a:ext>
            </a:extLst>
          </p:cNvPr>
          <p:cNvSpPr txBox="1"/>
          <p:nvPr/>
        </p:nvSpPr>
        <p:spPr>
          <a:xfrm>
            <a:off x="2383972" y="2879311"/>
            <a:ext cx="2307771" cy="369332"/>
          </a:xfrm>
          <a:prstGeom prst="rect">
            <a:avLst/>
          </a:prstGeom>
          <a:solidFill>
            <a:schemeClr val="bg1"/>
          </a:solidFill>
        </p:spPr>
        <p:txBody>
          <a:bodyPr wrap="square" rtlCol="0">
            <a:spAutoFit/>
          </a:bodyPr>
          <a:lstStyle/>
          <a:p>
            <a:r>
              <a:rPr lang="de-DE"/>
              <a:t>Incoming orders</a:t>
            </a:r>
          </a:p>
        </p:txBody>
      </p:sp>
    </p:spTree>
    <p:extLst>
      <p:ext uri="{BB962C8B-B14F-4D97-AF65-F5344CB8AC3E}">
        <p14:creationId xmlns:p14="http://schemas.microsoft.com/office/powerpoint/2010/main" val="1449113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Multiplier effect </a:t>
            </a:r>
          </a:p>
          <a:p>
            <a:r>
              <a:rPr lang="en-US" sz="2177" dirty="0">
                <a:solidFill>
                  <a:sysClr val="windowText" lastClr="000000"/>
                </a:solidFill>
              </a:rPr>
              <a:t>: </a:t>
            </a:r>
            <a:r>
              <a:rPr lang="en-US" sz="2400" dirty="0">
                <a:latin typeface="Arial" panose="020B0604020202020204" pitchFamily="34" charset="0"/>
                <a:cs typeface="Arial" panose="020B0604020202020204" pitchFamily="34" charset="0"/>
              </a:rPr>
              <a:t>Scrappage Allowance 2009 </a:t>
            </a:r>
            <a:r>
              <a:rPr lang="en-US" sz="2177" dirty="0">
                <a:solidFill>
                  <a:sysClr val="windowText" lastClr="000000"/>
                </a:solidFill>
              </a:rPr>
              <a:t>within the Keynesian cross</a:t>
            </a: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153597" y="5622001"/>
            <a:ext cx="1210588"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2076274"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𝐸𝑥𝑝𝑒𝑛𝑑𝑖𝑡𝑢𝑟𝑒</m:t>
                          </m:r>
                        </m:e>
                        <m:sub>
                          <m:r>
                            <a:rPr lang="de-DE" sz="1633" i="1">
                              <a:latin typeface="Cambria Math"/>
                              <a:cs typeface="Arial" panose="020B0604020202020204" pitchFamily="34" charset="0"/>
                            </a:rPr>
                            <m:t>0</m:t>
                          </m:r>
                        </m:sub>
                      </m:sSub>
                      <m:r>
                        <a:rPr lang="de-DE" sz="1633" i="1" smtClean="0">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2076274"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543758" y="4093615"/>
                <a:ext cx="1830833" cy="84619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increase</m:t>
                      </m:r>
                      <m:r>
                        <a:rPr lang="de-DE" sz="1633" b="0" i="0" smtClean="0">
                          <a:latin typeface="Cambria Math" panose="02040503050406030204" pitchFamily="18" charset="0"/>
                          <a:ea typeface="Cambria Math"/>
                          <a:cs typeface="Arial" panose="020B0604020202020204" pitchFamily="34" charset="0"/>
                        </a:rPr>
                        <m:t> </m:t>
                      </m:r>
                      <m:r>
                        <m:rPr>
                          <m:sty m:val="p"/>
                        </m:rPr>
                        <a:rPr lang="de-DE" sz="1633" b="0" i="0" smtClean="0">
                          <a:latin typeface="Cambria Math" panose="02040503050406030204" pitchFamily="18" charset="0"/>
                          <a:ea typeface="Cambria Math"/>
                          <a:cs typeface="Arial" panose="020B0604020202020204" pitchFamily="34" charset="0"/>
                        </a:rPr>
                        <m:t>of</m:t>
                      </m:r>
                      <m:r>
                        <a:rPr lang="de-DE" sz="1633" b="0" i="0" smtClean="0">
                          <a:latin typeface="Cambria Math" panose="02040503050406030204" pitchFamily="18" charset="0"/>
                          <a:ea typeface="Cambria Math"/>
                          <a:cs typeface="Arial" panose="020B0604020202020204" pitchFamily="34" charset="0"/>
                        </a:rPr>
                        <m:t> </m:t>
                      </m:r>
                      <m:r>
                        <m:rPr>
                          <m:sty m:val="p"/>
                        </m:rPr>
                        <a:rPr lang="de-DE" sz="1633" b="0" i="0" smtClean="0">
                          <a:latin typeface="Cambria Math" panose="02040503050406030204" pitchFamily="18" charset="0"/>
                          <a:ea typeface="Cambria Math"/>
                          <a:cs typeface="Arial" panose="020B0604020202020204" pitchFamily="34" charset="0"/>
                        </a:rPr>
                        <m:t>governemnt</m:t>
                      </m:r>
                    </m:oMath>
                  </m:oMathPara>
                </a14:m>
                <a:endParaRPr lang="de-DE" sz="1633" b="0" i="0">
                  <a:latin typeface="Cambria Math" panose="02040503050406030204" pitchFamily="18" charset="0"/>
                  <a:ea typeface="Cambria Math"/>
                  <a:cs typeface="Arial" panose="020B0604020202020204" pitchFamily="34" charset="0"/>
                </a:endParaRPr>
              </a:p>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expenditure</m:t>
                      </m:r>
                    </m:oMath>
                  </m:oMathPara>
                </a14:m>
                <a:endParaRPr lang="de-DE" sz="1633" b="0" i="0">
                  <a:latin typeface="Cambria Math" panose="02040503050406030204" pitchFamily="18" charset="0"/>
                  <a:ea typeface="Cambria Math"/>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1633" i="1">
                          <a:latin typeface="Cambria Math"/>
                          <a:ea typeface="Cambria Math"/>
                          <a:cs typeface="Arial" panose="020B0604020202020204" pitchFamily="34" charset="0"/>
                        </a:rPr>
                        <m:t>∆</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543758" y="4093615"/>
                <a:ext cx="1830833" cy="846194"/>
              </a:xfrm>
              <a:prstGeom prst="rect">
                <a:avLst/>
              </a:prstGeom>
              <a:blipFill>
                <a:blip r:embed="rId4"/>
                <a:stretch>
                  <a:fillRect r="-2392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48"/>
              <p:cNvSpPr txBox="1"/>
              <p:nvPr/>
            </p:nvSpPr>
            <p:spPr>
              <a:xfrm>
                <a:off x="6773417" y="5649947"/>
                <a:ext cx="41703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1</m:t>
                          </m:r>
                        </m:sub>
                      </m:sSub>
                    </m:oMath>
                  </m:oMathPara>
                </a14:m>
                <a:endParaRPr lang="en-US" sz="1633" dirty="0"/>
              </a:p>
            </p:txBody>
          </p:sp>
        </mc:Choice>
        <mc:Fallback xmlns="">
          <p:sp>
            <p:nvSpPr>
              <p:cNvPr id="23" name="TextBox 48"/>
              <p:cNvSpPr txBox="1">
                <a:spLocks noRot="1" noChangeAspect="1" noMove="1" noResize="1" noEditPoints="1" noAdjustHandles="1" noChangeArrowheads="1" noChangeShapeType="1" noTextEdit="1"/>
              </p:cNvSpPr>
              <p:nvPr/>
            </p:nvSpPr>
            <p:spPr>
              <a:xfrm>
                <a:off x="6773417" y="5649947"/>
                <a:ext cx="417037" cy="343620"/>
              </a:xfrm>
              <a:prstGeom prst="rect">
                <a:avLst/>
              </a:prstGeom>
              <a:blipFill>
                <a:blip r:embed="rId6"/>
                <a:stretch>
                  <a:fillRect/>
                </a:stretch>
              </a:blipFill>
            </p:spPr>
            <p:txBody>
              <a:bodyPr/>
              <a:lstStyle/>
              <a:p>
                <a:r>
                  <a:rPr lang="de-DE">
                    <a:noFill/>
                  </a:rPr>
                  <a:t> </a:t>
                </a:r>
              </a:p>
            </p:txBody>
          </p:sp>
        </mc:Fallback>
      </mc:AlternateContent>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91388" cy="455638"/>
              </a:xfrm>
              <a:prstGeom prst="rect">
                <a:avLst/>
              </a:prstGeom>
              <a:noFill/>
              <a:ln w="38100">
                <a:solidFill>
                  <a:srgbClr val="C00000"/>
                </a:solidFill>
              </a:ln>
            </p:spPr>
            <p:txBody>
              <a:bodyPr wrap="none" rtlCol="0">
                <a:spAutoFit/>
              </a:bodyPr>
              <a:lstStyle/>
              <a:p>
                <a:r>
                  <a:rPr lang="de-DE" sz="1633" b="1"/>
                  <a:t>Multiplicator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91388" cy="455638"/>
              </a:xfrm>
              <a:prstGeom prst="rect">
                <a:avLst/>
              </a:prstGeom>
              <a:blipFill>
                <a:blip r:embed="rId7"/>
                <a:stretch>
                  <a:fillRect l="-1000" b="-125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38" name="Right Brace 29"/>
          <p:cNvSpPr/>
          <p:nvPr/>
        </p:nvSpPr>
        <p:spPr>
          <a:xfrm rot="10800000">
            <a:off x="2816107" y="4221241"/>
            <a:ext cx="261297" cy="653244"/>
          </a:xfrm>
          <a:prstGeom prst="rightBrace">
            <a:avLst>
              <a:gd name="adj1" fmla="val 8333"/>
              <a:gd name="adj2" fmla="val 5185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8E04C774-493E-8C5E-0C25-C907E2591A50}"/>
              </a:ext>
            </a:extLst>
          </p:cNvPr>
          <p:cNvSpPr txBox="1"/>
          <p:nvPr/>
        </p:nvSpPr>
        <p:spPr>
          <a:xfrm>
            <a:off x="1448985" y="1542942"/>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3" grpId="0"/>
      <p:bldP spid="28" grpId="0" animBg="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Multiplier </a:t>
            </a:r>
            <a:r>
              <a:rPr lang="de-DE" sz="2400" b="1" dirty="0" err="1">
                <a:solidFill>
                  <a:srgbClr val="000000"/>
                </a:solidFill>
                <a:latin typeface="Sparkasse Rg" pitchFamily="34" charset="0"/>
              </a:rPr>
              <a:t>effect</a:t>
            </a:r>
            <a:r>
              <a:rPr lang="de-DE" sz="2400" b="1" dirty="0">
                <a:solidFill>
                  <a:srgbClr val="000000"/>
                </a:solidFill>
                <a:latin typeface="Sparkasse Rg" pitchFamily="34" charset="0"/>
              </a:rPr>
              <a:t> </a:t>
            </a:r>
          </a:p>
        </p:txBody>
      </p:sp>
      <p:sp>
        <p:nvSpPr>
          <p:cNvPr id="168964" name="Text Box 4"/>
          <p:cNvSpPr txBox="1">
            <a:spLocks noChangeArrowheads="1"/>
          </p:cNvSpPr>
          <p:nvPr/>
        </p:nvSpPr>
        <p:spPr bwMode="auto">
          <a:xfrm>
            <a:off x="150613" y="566809"/>
            <a:ext cx="11464444"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a:solidFill>
                  <a:srgbClr val="000000"/>
                </a:solidFill>
              </a:rPr>
              <a:t>External increase of demand, increase of government expenditure of </a:t>
            </a:r>
            <a:r>
              <a:rPr lang="de-DE" sz="2000" dirty="0">
                <a:solidFill>
                  <a:srgbClr val="000000"/>
                </a:solidFill>
              </a:rPr>
              <a:t>∆G = </a:t>
            </a:r>
            <a:r>
              <a:rPr lang="de-DE" sz="2000">
                <a:solidFill>
                  <a:srgbClr val="000000"/>
                </a:solidFill>
              </a:rPr>
              <a:t>5 and marginal propensity to consum of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a:t>
            </a:r>
            <a:r>
              <a:rPr lang="de-DE" sz="2000">
                <a:solidFill>
                  <a:srgbClr val="000000"/>
                </a:solidFill>
              </a:rPr>
              <a:t>0,9:</a:t>
            </a:r>
          </a:p>
          <a:p>
            <a:pPr eaLnBrk="1" hangingPunct="1">
              <a:buClrTx/>
              <a:buFontTx/>
              <a:buNone/>
            </a:pPr>
            <a:endParaRPr lang="de-DE" sz="2000" dirty="0">
              <a:solidFill>
                <a:srgbClr val="000000"/>
              </a:solidFill>
            </a:endParaRPr>
          </a:p>
          <a:p>
            <a:pPr eaLnBrk="1" hangingPunct="1">
              <a:buClrTx/>
              <a:buFontTx/>
              <a:buNone/>
            </a:pPr>
            <a:r>
              <a:rPr lang="de-DE" sz="2000">
                <a:solidFill>
                  <a:srgbClr val="000000"/>
                </a:solidFill>
              </a:rPr>
              <a:t>→ additional government consumption ∆G increases directly income Y bei ∆Y</a:t>
            </a:r>
            <a:r>
              <a:rPr lang="de-DE" sz="2000" baseline="-25000">
                <a:solidFill>
                  <a:srgbClr val="000000"/>
                </a:solidFill>
              </a:rPr>
              <a:t>1</a:t>
            </a:r>
            <a:r>
              <a:rPr lang="de-DE" sz="2000">
                <a:solidFill>
                  <a:srgbClr val="000000"/>
                </a:solidFill>
              </a:rPr>
              <a:t>= ∆G</a:t>
            </a:r>
            <a:endParaRPr lang="de-DE" sz="2000" dirty="0">
              <a:solidFill>
                <a:srgbClr val="000000"/>
              </a:solidFill>
            </a:endParaRPr>
          </a:p>
          <a:p>
            <a:pPr eaLnBrk="1" hangingPunct="1">
              <a:buClrTx/>
              <a:buFontTx/>
              <a:buNone/>
            </a:pPr>
            <a:endParaRPr lang="de-DE" sz="2000">
              <a:solidFill>
                <a:srgbClr val="000000"/>
              </a:solidFill>
            </a:endParaRPr>
          </a:p>
          <a:p>
            <a:pPr eaLnBrk="1" hangingPunct="1">
              <a:buClrTx/>
              <a:buFontTx/>
              <a:buNone/>
            </a:pPr>
            <a:r>
              <a:rPr lang="de-DE" sz="2000">
                <a:solidFill>
                  <a:srgbClr val="000000"/>
                </a:solidFill>
              </a:rPr>
              <a:t>→</a:t>
            </a: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199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 S123</a:t>
            </a:r>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(Government expenditure) Multiplier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Multiplier: How much increases one variable, if another variable increase by one unit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a:solidFill>
                  <a:srgbClr val="000000"/>
                </a:solidFill>
              </a:rPr>
              <a:t>Government expenditure Multiplier:</a:t>
            </a:r>
            <a:endParaRPr lang="de-DE" sz="2400" u="sng"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Change of equilibrium income, of governement expenditure increases by one unit.</a:t>
            </a:r>
            <a:endParaRPr lang="de-DE" sz="2400" dirty="0">
              <a:solidFill>
                <a:srgbClr val="000000"/>
              </a:solidFill>
            </a:endParaRP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Multiplier effect (example)</a:t>
            </a:r>
          </a:p>
        </p:txBody>
      </p:sp>
      <p:sp>
        <p:nvSpPr>
          <p:cNvPr id="5" name="Text Box 4"/>
          <p:cNvSpPr txBox="1">
            <a:spLocks noChangeArrowheads="1"/>
          </p:cNvSpPr>
          <p:nvPr/>
        </p:nvSpPr>
        <p:spPr bwMode="auto">
          <a:xfrm>
            <a:off x="762001" y="1009782"/>
            <a:ext cx="8359697"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Calculate equlibrium income?</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Change in equilibrium income, if governement expenditure increades by 100</a:t>
            </a: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Calculate the government expenditure multiplier?</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Consequences of Keynesian economics</a:t>
            </a:r>
          </a:p>
        </p:txBody>
      </p:sp>
      <p:sp>
        <p:nvSpPr>
          <p:cNvPr id="172036" name="Text Box 4"/>
          <p:cNvSpPr txBox="1">
            <a:spLocks noChangeArrowheads="1"/>
          </p:cNvSpPr>
          <p:nvPr/>
        </p:nvSpPr>
        <p:spPr bwMode="auto">
          <a:xfrm>
            <a:off x="0" y="981075"/>
            <a:ext cx="8286161"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Disequilibria over time are possible</a:t>
            </a:r>
          </a:p>
          <a:p>
            <a:pPr eaLnBrk="1" hangingPunct="1">
              <a:buClrTx/>
              <a:buFontTx/>
              <a:buNone/>
            </a:pPr>
            <a:r>
              <a:rPr lang="de-DE" sz="2400">
                <a:solidFill>
                  <a:srgbClr val="000000"/>
                </a:solidFill>
              </a:rPr>
              <a:t> </a:t>
            </a:r>
          </a:p>
          <a:p>
            <a:pPr eaLnBrk="1" hangingPunct="1">
              <a:buClrTx/>
              <a:buFontTx/>
              <a:buNone/>
            </a:pPr>
            <a:r>
              <a:rPr lang="de-DE" sz="2400">
                <a:solidFill>
                  <a:srgbClr val="000000"/>
                </a:solidFill>
              </a:rPr>
              <a:t>→ Aggregate demand is too low in order to fully utilize labor force.</a:t>
            </a:r>
          </a:p>
          <a:p>
            <a:pPr eaLnBrk="1" hangingPunct="1">
              <a:buClrTx/>
              <a:buFontTx/>
              <a:buNone/>
            </a:pPr>
            <a:r>
              <a:rPr lang="de-DE" sz="2400">
                <a:solidFill>
                  <a:srgbClr val="000000"/>
                </a:solidFill>
              </a:rPr>
              <a:t>	→ Permant high unemployment level</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 Aggregate demand exceeds the capacity of production. </a:t>
            </a:r>
          </a:p>
          <a:p>
            <a:pPr eaLnBrk="1" hangingPunct="1">
              <a:buClrTx/>
              <a:buFontTx/>
              <a:buNone/>
            </a:pPr>
            <a:r>
              <a:rPr lang="de-DE" sz="2400">
                <a:solidFill>
                  <a:srgbClr val="000000"/>
                </a:solidFill>
              </a:rPr>
              <a:t>	 → Economy is overheating</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Especially full employment is not reached via a euqilibrium process, but can only be reached within a specific parameter constellation of the Economy → the Economy needs external interference!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IS</a:t>
            </a:r>
            <a:r>
              <a:rPr lang="de-DE" sz="2903" b="1" dirty="0"/>
              <a:t>/LM-Model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Until now in the Keeynsian model we have no prices ( respectively we normalized P</a:t>
            </a:r>
            <a:r>
              <a:rPr lang="en-US" dirty="0">
                <a:solidFill>
                  <a:prstClr val="black"/>
                </a:solidFill>
                <a:latin typeface="Arial" panose="020B0604020202020204" pitchFamily="34" charset="0"/>
                <a:cs typeface="Arial" panose="020B0604020202020204" pitchFamily="34" charset="0"/>
              </a:rPr>
              <a:t>=</a:t>
            </a:r>
            <a:r>
              <a:rPr lang="en-US">
                <a:solidFill>
                  <a:prstClr val="black"/>
                </a:solidFill>
                <a:latin typeface="Arial" panose="020B0604020202020204" pitchFamily="34" charset="0"/>
                <a:cs typeface="Arial" panose="020B0604020202020204" pitchFamily="34" charset="0"/>
              </a:rPr>
              <a:t>1 and therefore P vanishes in all equations) since due to the demand oriented view supply and demand equalizes only because of adjustments of quantities on the production side.</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Additionally the money market is not incorporated and the connection between nominal and real variables is missing. But this link is essential in a modern economy since in general goods an services are measured in money.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connection between the goods market and the money market is realized via interest rates steering Investment and money demand</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resulting model is still demand oriented and called the </a:t>
            </a:r>
            <a:r>
              <a:rPr lang="en-US" dirty="0">
                <a:solidFill>
                  <a:prstClr val="black"/>
                </a:solidFill>
                <a:latin typeface="Arial" panose="020B0604020202020204" pitchFamily="34" charset="0"/>
                <a:cs typeface="Arial" panose="020B0604020202020204" pitchFamily="34" charset="0"/>
              </a:rPr>
              <a:t>IS</a:t>
            </a:r>
            <a:r>
              <a:rPr lang="en-US">
                <a:solidFill>
                  <a:prstClr val="black"/>
                </a:solidFill>
                <a:latin typeface="Arial" panose="020B0604020202020204" pitchFamily="34" charset="0"/>
                <a:cs typeface="Arial" panose="020B0604020202020204" pitchFamily="34" charset="0"/>
              </a:rPr>
              <a:t>/LM-Model</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 </a:t>
            </a:r>
            <a:r>
              <a:rPr lang="de-DE" sz="2903" b="1" dirty="0"/>
              <a:t>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a:t>
            </a:r>
            <a:r>
              <a:rPr lang="en-US" sz="2449">
                <a:solidFill>
                  <a:prstClr val="black"/>
                </a:solidFill>
                <a:latin typeface="Arial" panose="020B0604020202020204" pitchFamily="34" charset="0"/>
                <a:cs typeface="Arial" panose="020B0604020202020204" pitchFamily="34" charset="0"/>
              </a:rPr>
              <a:t>Saving (or Income = Expenditure)</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Commodity market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Money market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a:t>
            </a:r>
            <a:r>
              <a:rPr lang="en-US" b="1">
                <a:solidFill>
                  <a:prstClr val="black"/>
                </a:solidFill>
                <a:latin typeface="Arial" panose="020B0604020202020204" pitchFamily="34" charset="0"/>
                <a:cs typeface="Arial" panose="020B0604020202020204" pitchFamily="34" charset="0"/>
              </a:rPr>
              <a:t>IS-curve</a:t>
            </a:r>
            <a:r>
              <a:rPr lang="en-US">
                <a:solidFill>
                  <a:prstClr val="black"/>
                </a:solidFill>
                <a:latin typeface="Arial" panose="020B0604020202020204" pitchFamily="34" charset="0"/>
                <a:cs typeface="Arial" panose="020B0604020202020204" pitchFamily="34" charset="0"/>
              </a:rPr>
              <a:t> represents the equilibrium at the goods market with </a:t>
            </a:r>
            <a:r>
              <a:rPr lang="en-US" dirty="0">
                <a:solidFill>
                  <a:prstClr val="black"/>
                </a:solidFill>
                <a:latin typeface="Arial" panose="020B0604020202020204" pitchFamily="34" charset="0"/>
                <a:cs typeface="Arial" panose="020B0604020202020204" pitchFamily="34" charset="0"/>
              </a:rPr>
              <a:t>I</a:t>
            </a:r>
            <a:r>
              <a:rPr lang="en-US">
                <a:solidFill>
                  <a:prstClr val="black"/>
                </a:solidFill>
                <a:latin typeface="Arial" panose="020B0604020202020204" pitchFamily="34" charset="0"/>
                <a:cs typeface="Arial" panose="020B0604020202020204" pitchFamily="34" charset="0"/>
              </a:rPr>
              <a:t>=S or Y</a:t>
            </a:r>
            <a:r>
              <a:rPr lang="en-US" baseline="30000">
                <a:solidFill>
                  <a:prstClr val="black"/>
                </a:solidFill>
                <a:latin typeface="Arial" panose="020B0604020202020204" pitchFamily="34" charset="0"/>
                <a:cs typeface="Arial" panose="020B0604020202020204" pitchFamily="34" charset="0"/>
              </a:rPr>
              <a:t>D</a:t>
            </a:r>
            <a:r>
              <a:rPr lang="en-US">
                <a:solidFill>
                  <a:prstClr val="black"/>
                </a:solidFill>
                <a:latin typeface="Arial" panose="020B0604020202020204" pitchFamily="34" charset="0"/>
                <a:cs typeface="Arial" panose="020B0604020202020204" pitchFamily="34" charset="0"/>
              </a:rPr>
              <a:t>=Y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Caution! I=S is in this case a condition and not an (ex post) identity as in the circular flow!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6" y="3889055"/>
            <a:ext cx="5318849" cy="175333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Equilibrium at the money market</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	money supply = money demand</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While we obtain money demand via the Keynesian function of money demand.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The </a:t>
            </a:r>
            <a:r>
              <a:rPr lang="en-US" b="1">
                <a:solidFill>
                  <a:prstClr val="black"/>
                </a:solidFill>
                <a:latin typeface="Arial" panose="020B0604020202020204" pitchFamily="34" charset="0"/>
                <a:cs typeface="Arial" panose="020B0604020202020204" pitchFamily="34" charset="0"/>
                <a:sym typeface="Wingdings" panose="05000000000000000000" pitchFamily="2" charset="2"/>
              </a:rPr>
              <a:t>LM-Kurve</a:t>
            </a:r>
            <a:r>
              <a:rPr lang="en-US">
                <a:solidFill>
                  <a:prstClr val="black"/>
                </a:solidFill>
                <a:latin typeface="Arial" panose="020B0604020202020204" pitchFamily="34" charset="0"/>
                <a:cs typeface="Arial" panose="020B0604020202020204" pitchFamily="34" charset="0"/>
                <a:sym typeface="Wingdings" panose="05000000000000000000" pitchFamily="2" charset="2"/>
              </a:rPr>
              <a:t> represents then the equilibrium at the money market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191" y="26634"/>
            <a:ext cx="12080838" cy="552094"/>
          </a:xfrm>
          <a:prstGeom prst="rect">
            <a:avLst/>
          </a:prstGeom>
          <a:noFill/>
          <a:ln>
            <a:noFill/>
          </a:ln>
        </p:spPr>
        <p:txBody>
          <a:bodyPr lIns="81646" tIns="40823" rIns="81646" bIns="40823" anchor="ctr" anchorCtr="1"/>
          <a:lstStyle/>
          <a:p>
            <a:r>
              <a:rPr lang="de-DE" sz="2903" b="1"/>
              <a:t>Interest rates and Investment (Keynes` marginal efficiency of capital)</a:t>
            </a:r>
            <a:endParaRPr lang="de-DE" sz="2903" b="1" dirty="0"/>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a:t>Investment depends interest rate i:</a:t>
            </a:r>
            <a:endParaRPr lang="pt-BR" sz="7200" dirty="0"/>
          </a:p>
          <a:p>
            <a:r>
              <a:rPr lang="pt-BR" sz="7200" dirty="0"/>
              <a:t>		</a:t>
            </a:r>
          </a:p>
          <a:p>
            <a:r>
              <a:rPr lang="pt-BR" sz="7200" dirty="0"/>
              <a:t>			I(i)=I</a:t>
            </a:r>
            <a:r>
              <a:rPr lang="pt-BR" sz="7200" baseline="-25000" dirty="0"/>
              <a:t>0</a:t>
            </a:r>
            <a:r>
              <a:rPr lang="pt-BR" sz="7200" dirty="0"/>
              <a:t>+i</a:t>
            </a:r>
            <a:r>
              <a:rPr lang="pt-BR" sz="7200" baseline="-25000" dirty="0"/>
              <a:t>i</a:t>
            </a:r>
            <a:r>
              <a:rPr lang="pt-BR" sz="7200" dirty="0"/>
              <a:t>∙i	</a:t>
            </a:r>
            <a:r>
              <a:rPr lang="pt-BR" sz="7200"/>
              <a:t> with  </a:t>
            </a:r>
            <a:r>
              <a:rPr lang="pt-BR" sz="7200" dirty="0"/>
              <a:t>i</a:t>
            </a:r>
            <a:r>
              <a:rPr lang="pt-BR" sz="7200" baseline="-25000" dirty="0"/>
              <a:t>i </a:t>
            </a:r>
            <a:r>
              <a:rPr lang="pt-BR" sz="7200" dirty="0"/>
              <a:t>&lt;0   </a:t>
            </a:r>
            <a:r>
              <a:rPr lang="pt-BR" sz="7200"/>
              <a:t>I</a:t>
            </a:r>
            <a:r>
              <a:rPr lang="pt-BR" sz="7200" baseline="-25000"/>
              <a:t>0&gt;0</a:t>
            </a:r>
            <a:r>
              <a:rPr lang="pt-BR" sz="7200"/>
              <a:t> Autonomous investment </a:t>
            </a:r>
            <a:r>
              <a:rPr lang="de-DE" sz="7200"/>
              <a:t>and </a:t>
            </a:r>
            <a:r>
              <a:rPr lang="pt-BR" sz="7200"/>
              <a:t>i</a:t>
            </a:r>
            <a:r>
              <a:rPr lang="pt-BR" sz="7200" baseline="-25000"/>
              <a:t>i </a:t>
            </a:r>
            <a:r>
              <a:rPr lang="pt-BR" sz="7200"/>
              <a:t>&lt;0 why</a:t>
            </a:r>
            <a:r>
              <a:rPr lang="de-DE" sz="7200"/>
              <a:t>?</a:t>
            </a:r>
            <a:endParaRPr lang="de-DE" sz="7200" dirty="0"/>
          </a:p>
          <a:p>
            <a:pPr marL="1244316" indent="-1244316">
              <a:buFont typeface="+mj-lt"/>
              <a:buAutoNum type="alphaLcPeriod"/>
            </a:pPr>
            <a:r>
              <a:rPr lang="de-DE" sz="7200"/>
              <a:t>The yield i* or marginal efficiency of capital of an investment is compared with i the interest rate of the capital market. For example we calculate the internal rate of return</a:t>
            </a:r>
            <a:endParaRPr lang="de-DE" sz="7200" dirty="0"/>
          </a:p>
          <a:p>
            <a:endParaRPr lang="de-DE" sz="7200" dirty="0"/>
          </a:p>
          <a:p>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Investment is done if i</a:t>
            </a:r>
            <a:r>
              <a:rPr lang="de-DE" sz="7200" dirty="0">
                <a:latin typeface="Arial Unicode MS"/>
                <a:ea typeface="Arial Unicode MS"/>
                <a:cs typeface="Arial Unicode MS"/>
              </a:rPr>
              <a:t>*&gt;i</a:t>
            </a:r>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aggregated investment in the economy corresponds 		to the sum of all investments with </a:t>
            </a:r>
            <a:r>
              <a:rPr lang="de-DE" sz="7200" dirty="0">
                <a:latin typeface="Arial Unicode MS"/>
                <a:ea typeface="Arial Unicode MS"/>
                <a:cs typeface="Arial Unicode MS"/>
              </a:rPr>
              <a:t>i*&gt;i.</a:t>
            </a:r>
          </a:p>
          <a:p>
            <a:endParaRPr lang="de-DE" sz="7200" dirty="0">
              <a:latin typeface="Arial Unicode MS"/>
              <a:ea typeface="Arial Unicode MS"/>
              <a:cs typeface="Arial Unicode MS"/>
            </a:endParaRPr>
          </a:p>
          <a:p>
            <a:pPr marL="1244316" indent="-1244316">
              <a:buFont typeface="+mj-lt"/>
              <a:buAutoNum type="alphaLcPeriod" startAt="2"/>
            </a:pPr>
            <a:r>
              <a:rPr lang="de-DE" sz="7200">
                <a:latin typeface="Arial Unicode MS"/>
                <a:ea typeface="Arial Unicode MS"/>
                <a:cs typeface="Arial Unicode MS"/>
              </a:rPr>
              <a:t>Interest rates reflects the opportunity costs of a specific investment.</a:t>
            </a:r>
            <a:endParaRPr lang="de-DE" sz="7200"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2517646" y="2532723"/>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2517646" y="2532723"/>
                <a:ext cx="3351904" cy="791388"/>
              </a:xfrm>
              <a:prstGeom prst="rect">
                <a:avLst/>
              </a:prstGeom>
              <a:blipFill>
                <a:blip r:embed="rId3"/>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a:t>The IS-curve</a:t>
            </a:r>
            <a:endParaRPr lang="de-DE" sz="2903" b="1" dirty="0"/>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688341" y="4789837"/>
            <a:ext cx="4001262"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IS-curve is the locus of all (</a:t>
            </a:r>
            <a:r>
              <a:rPr lang="en-US" sz="2177" dirty="0" err="1"/>
              <a:t>i,</a:t>
            </a:r>
            <a:r>
              <a:rPr lang="en-US" sz="2177" err="1"/>
              <a:t>y</a:t>
            </a:r>
            <a:r>
              <a:rPr lang="en-US" sz="2177"/>
              <a:t>)-combinations of commodity market equilibria</a:t>
            </a:r>
          </a:p>
          <a:p>
            <a:pPr marL="311079" indent="-311079">
              <a:buFont typeface="Arial" panose="020B0604020202020204" pitchFamily="34" charset="0"/>
              <a:buChar char="•"/>
            </a:pPr>
            <a:r>
              <a:rPr lang="en-US" sz="2177"/>
              <a:t>The IS-curve is decreasing in </a:t>
            </a:r>
            <a:r>
              <a:rPr lang="en-US" sz="2177" dirty="0"/>
              <a:t>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3954929" cy="369332"/>
          </a:xfrm>
          <a:prstGeom prst="rect">
            <a:avLst/>
          </a:prstGeom>
        </p:spPr>
        <p:txBody>
          <a:bodyPr wrap="none">
            <a:spAutoFit/>
          </a:bodyPr>
          <a:lstStyle/>
          <a:p>
            <a:r>
              <a:rPr lang="en-US" b="1"/>
              <a:t>Equilibrium at the commodity market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Money market</a:t>
            </a:r>
            <a:endParaRPr lang="de-DE" sz="2903" b="1"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a:solidFill>
                      <a:sysClr val="windowText" lastClr="000000"/>
                    </a:solidFill>
                    <a:latin typeface="+mn-lt"/>
                  </a:rPr>
                  <a:t>Money supply</a:t>
                </a:r>
                <a:endParaRPr lang="en-US" sz="2903" dirty="0">
                  <a:solidFill>
                    <a:sysClr val="windowText" lastClr="000000"/>
                  </a:solidFill>
                  <a:latin typeface="+mn-lt"/>
                </a:endParaRP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a:t>
                </a:r>
                <a:r>
                  <a:rPr lang="en-US" sz="2177" kern="0">
                    <a:solidFill>
                      <a:sysClr val="windowText" lastClr="000000"/>
                    </a:solidFill>
                  </a:rPr>
                  <a:t>: real quantity of money; </a:t>
                </a:r>
                <a:r>
                  <a:rPr lang="en-US" sz="2177" kern="0" dirty="0">
                    <a:solidFill>
                      <a:sysClr val="windowText" lastClr="000000"/>
                    </a:solidFill>
                  </a:rPr>
                  <a:t>M</a:t>
                </a:r>
                <a:r>
                  <a:rPr lang="en-US" sz="2177" kern="0">
                    <a:solidFill>
                      <a:sysClr val="windowText" lastClr="000000"/>
                    </a:solidFill>
                  </a:rPr>
                  <a:t>: nominal quantity 			of money </a:t>
                </a:r>
                <a:r>
                  <a:rPr lang="en-US" sz="2177" kern="0" err="1">
                    <a:solidFill>
                      <a:sysClr val="windowText" lastClr="000000"/>
                    </a:solidFill>
                  </a:rPr>
                  <a:t>Geldmenge</a:t>
                </a:r>
                <a:r>
                  <a:rPr lang="en-US" sz="2177" kern="0">
                    <a:solidFill>
                      <a:sysClr val="windowText" lastClr="000000"/>
                    </a:solidFill>
                  </a:rPr>
                  <a:t>; p: Price level</a:t>
                </a:r>
                <a:endParaRPr lang="en-US" sz="2177" kern="0" dirty="0">
                  <a:solidFill>
                    <a:sysClr val="windowText" lastClr="000000"/>
                  </a:solidFill>
                </a:endParaRPr>
              </a:p>
              <a:p>
                <a:pPr marL="0" lvl="1"/>
                <a:r>
                  <a:rPr lang="en-US" sz="2177" kern="0" dirty="0">
                    <a:solidFill>
                      <a:sysClr val="windowText" lastClr="000000"/>
                    </a:solidFill>
                  </a:rPr>
                  <a:t>	</a:t>
                </a:r>
                <a:r>
                  <a:rPr lang="en-US" sz="2177" kern="0">
                    <a:solidFill>
                      <a:sysClr val="windowText" lastClr="000000"/>
                    </a:solidFill>
                  </a:rPr>
                  <a:t>	The nominal quantity of money is set by the 			central bank and the price level is still fixed in 			the short run</a:t>
                </a:r>
                <a:endParaRPr lang="en-US" sz="1633" dirty="0">
                  <a:solidFill>
                    <a:sysClr val="windowText" lastClr="000000"/>
                  </a:solidFill>
                </a:endParaRPr>
              </a:p>
              <a:p>
                <a:pPr marL="414772" indent="-414772">
                  <a:buFont typeface="Arial" panose="020B0604020202020204" pitchFamily="34" charset="0"/>
                  <a:buChar char="•"/>
                </a:pPr>
                <a:r>
                  <a:rPr lang="en-US" sz="2903">
                    <a:solidFill>
                      <a:sysClr val="windowText" lastClr="000000"/>
                    </a:solidFill>
                    <a:latin typeface="+mn-lt"/>
                  </a:rPr>
                  <a:t>Money demand</a:t>
                </a:r>
                <a:endParaRPr lang="en-US" sz="2903" dirty="0">
                  <a:solidFill>
                    <a:sysClr val="windowText" lastClr="000000"/>
                  </a:solidFill>
                  <a:latin typeface="+mn-lt"/>
                </a:endParaRPr>
              </a:p>
              <a:p>
                <a:r>
                  <a:rPr lang="de-DE" sz="1814">
                    <a:latin typeface="+mn-lt"/>
                  </a:rPr>
                  <a:t>Transaction motive</a:t>
                </a:r>
                <a:r>
                  <a:rPr lang="de-DE" sz="1814" dirty="0">
                    <a:latin typeface="+mn-lt"/>
                  </a:rPr>
                  <a:t>	→</a:t>
                </a:r>
                <a:r>
                  <a:rPr lang="de-DE" sz="1814">
                    <a:latin typeface="+mn-lt"/>
                  </a:rPr>
                  <a:t>	the higher income y the higher is 					money demand</a:t>
                </a:r>
                <a:endParaRPr lang="de-DE" sz="1814" dirty="0">
                  <a:latin typeface="+mn-lt"/>
                </a:endParaRPr>
              </a:p>
              <a:p>
                <a:r>
                  <a:rPr lang="de-DE" sz="1814">
                    <a:latin typeface="+mn-lt"/>
                  </a:rPr>
                  <a:t>Spekulative motive</a:t>
                </a:r>
                <a:r>
                  <a:rPr lang="de-DE" sz="1814" dirty="0">
                    <a:latin typeface="+mn-lt"/>
                  </a:rPr>
                  <a:t>	→</a:t>
                </a:r>
                <a:r>
                  <a:rPr lang="de-DE" sz="1814">
                    <a:latin typeface="+mn-lt"/>
                  </a:rPr>
                  <a:t>	the higher the interest rate i, the 					lower is money demand</a:t>
                </a:r>
                <a:endParaRPr lang="de-DE" sz="1814" dirty="0">
                  <a:latin typeface="+mn-lt"/>
                </a:endParaRPr>
              </a:p>
              <a:p>
                <a:r>
                  <a:rPr lang="de-DE" sz="1814" dirty="0">
                    <a:latin typeface="+mn-lt"/>
                  </a:rPr>
                  <a:t>	</a:t>
                </a:r>
                <a:r>
                  <a:rPr lang="de-DE" sz="1814" dirty="0">
                    <a:latin typeface="+mn-lt"/>
                    <a:cs typeface="Times New Roman" panose="02020603050405020304" pitchFamily="18" charset="0"/>
                  </a:rPr>
                  <a:t>L(</a:t>
                </a:r>
                <a:r>
                  <a:rPr lang="de-DE" sz="1814" dirty="0" err="1">
                    <a:latin typeface="+mn-lt"/>
                    <a:cs typeface="Times New Roman" panose="02020603050405020304" pitchFamily="18" charset="0"/>
                  </a:rPr>
                  <a:t>Y,i</a:t>
                </a:r>
                <a:r>
                  <a:rPr lang="de-DE" sz="1814" dirty="0">
                    <a:latin typeface="+mn-lt"/>
                    <a:cs typeface="Times New Roman" panose="02020603050405020304" pitchFamily="18" charset="0"/>
                  </a:rPr>
                  <a:t>)=</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err="1">
                    <a:latin typeface="+mn-lt"/>
                    <a:cs typeface="Times New Roman" panose="02020603050405020304" pitchFamily="18" charset="0"/>
                  </a:rPr>
                  <a:t>∙Y+l</a:t>
                </a:r>
                <a:r>
                  <a:rPr lang="de-DE" sz="1814" baseline="-25000" dirty="0" err="1">
                    <a:latin typeface="+mn-lt"/>
                    <a:cs typeface="Times New Roman" panose="02020603050405020304" pitchFamily="18" charset="0"/>
                  </a:rPr>
                  <a:t>i</a:t>
                </a:r>
                <a:r>
                  <a:rPr lang="de-DE" sz="1814" dirty="0" err="1">
                    <a:latin typeface="+mn-lt"/>
                    <a:cs typeface="Times New Roman" panose="02020603050405020304" pitchFamily="18" charset="0"/>
                  </a:rPr>
                  <a:t>∙i</a:t>
                </a:r>
                <a:r>
                  <a:rPr lang="de-DE" sz="1814" dirty="0">
                    <a:latin typeface="+mn-lt"/>
                    <a:cs typeface="Times New Roman" panose="02020603050405020304" pitchFamily="18" charset="0"/>
                  </a:rPr>
                  <a:t>	</a:t>
                </a:r>
                <a:r>
                  <a:rPr lang="de-DE" sz="1814">
                    <a:latin typeface="+mn-lt"/>
                    <a:cs typeface="Times New Roman" panose="02020603050405020304" pitchFamily="18" charset="0"/>
                  </a:rPr>
                  <a:t>	with </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a:latin typeface="+mn-lt"/>
                    <a:cs typeface="Times New Roman" panose="02020603050405020304" pitchFamily="18" charset="0"/>
                  </a:rPr>
                  <a:t>&gt;0	</a:t>
                </a:r>
                <a:r>
                  <a:rPr lang="de-DE" sz="1814">
                    <a:latin typeface="+mn-lt"/>
                    <a:cs typeface="Times New Roman" panose="02020603050405020304" pitchFamily="18" charset="0"/>
                  </a:rPr>
                  <a:t>     and</a:t>
                </a:r>
                <a:r>
                  <a:rPr lang="de-DE" sz="1814" dirty="0">
                    <a:latin typeface="+mn-lt"/>
                    <a:cs typeface="Times New Roman" panose="02020603050405020304" pitchFamily="18" charset="0"/>
                  </a:rPr>
                  <a:t>	l</a:t>
                </a:r>
                <a:r>
                  <a:rPr lang="de-DE" sz="1814" baseline="-25000" dirty="0">
                    <a:latin typeface="+mn-lt"/>
                    <a:cs typeface="Times New Roman" panose="02020603050405020304" pitchFamily="18" charset="0"/>
                  </a:rPr>
                  <a:t>i</a:t>
                </a:r>
                <a:r>
                  <a:rPr lang="de-DE" sz="1814" dirty="0">
                    <a:latin typeface="+mn-lt"/>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153"/>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5"/>
            <a:ext cx="4027285" cy="971531"/>
          </a:xfrm>
          <a:prstGeom prst="rect">
            <a:avLst/>
          </a:prstGeom>
          <a:noFill/>
          <a:ln>
            <a:noFill/>
          </a:ln>
        </p:spPr>
        <p:txBody>
          <a:bodyPr lIns="81646" tIns="40823" rIns="81646" bIns="40823" anchor="ctr" anchorCtr="1"/>
          <a:lstStyle/>
          <a:p>
            <a:r>
              <a:rPr lang="de-DE" sz="2600" b="1"/>
              <a:t>The LM-curve</a:t>
            </a:r>
            <a:endParaRPr lang="de-DE" sz="2600" b="1" dirty="0"/>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2" name="Textfeld 1">
            <a:extLst>
              <a:ext uri="{FF2B5EF4-FFF2-40B4-BE49-F238E27FC236}">
                <a16:creationId xmlns:a16="http://schemas.microsoft.com/office/drawing/2014/main" id="{A66C4E0E-7AD0-F918-605C-44D77F15A9BA}"/>
              </a:ext>
            </a:extLst>
          </p:cNvPr>
          <p:cNvSpPr txBox="1"/>
          <p:nvPr/>
        </p:nvSpPr>
        <p:spPr>
          <a:xfrm>
            <a:off x="4405738" y="3799042"/>
            <a:ext cx="4212843"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LM-curve is the locus of all (</a:t>
            </a:r>
            <a:r>
              <a:rPr lang="en-US" sz="2177" dirty="0" err="1"/>
              <a:t>i,</a:t>
            </a:r>
            <a:r>
              <a:rPr lang="en-US" sz="2177" err="1"/>
              <a:t>y</a:t>
            </a:r>
            <a:r>
              <a:rPr lang="en-US" sz="2177"/>
              <a:t>)-combinations of money market equilibria</a:t>
            </a:r>
          </a:p>
          <a:p>
            <a:pPr marL="311079" indent="-311079">
              <a:buFont typeface="Arial" panose="020B0604020202020204" pitchFamily="34" charset="0"/>
              <a:buChar char="•"/>
            </a:pPr>
            <a:r>
              <a:rPr lang="en-US" sz="2177"/>
              <a:t>The LM-curve is increasing in </a:t>
            </a:r>
            <a:r>
              <a:rPr lang="en-US" sz="2177" dirty="0"/>
              <a:t>y</a:t>
            </a:r>
            <a:endParaRPr lang="de-DE" sz="2177" dirty="0"/>
          </a:p>
        </p:txBody>
      </p:sp>
      <p:sp>
        <p:nvSpPr>
          <p:cNvPr id="3" name="Rechteck 2">
            <a:extLst>
              <a:ext uri="{FF2B5EF4-FFF2-40B4-BE49-F238E27FC236}">
                <a16:creationId xmlns:a16="http://schemas.microsoft.com/office/drawing/2014/main" id="{3F200F2F-97F6-5513-24F5-58D2F8FC5283}"/>
              </a:ext>
            </a:extLst>
          </p:cNvPr>
          <p:cNvSpPr/>
          <p:nvPr/>
        </p:nvSpPr>
        <p:spPr>
          <a:xfrm>
            <a:off x="581628" y="3755966"/>
            <a:ext cx="3506088" cy="369332"/>
          </a:xfrm>
          <a:prstGeom prst="rect">
            <a:avLst/>
          </a:prstGeom>
        </p:spPr>
        <p:txBody>
          <a:bodyPr wrap="none">
            <a:spAutoFit/>
          </a:bodyPr>
          <a:lstStyle/>
          <a:p>
            <a:r>
              <a:rPr lang="en-US" b="1"/>
              <a:t>Equilibrium at the money market</a:t>
            </a:r>
            <a:endParaRPr lang="de-DE" b="1" dirty="0"/>
          </a:p>
        </p:txBody>
      </p:sp>
    </p:spTree>
    <p:extLst>
      <p:ext uri="{BB962C8B-B14F-4D97-AF65-F5344CB8AC3E}">
        <p14:creationId xmlns:p14="http://schemas.microsoft.com/office/powerpoint/2010/main" val="3561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a:latin typeface="Times New Roman" panose="02020603050405020304" pitchFamily="18" charset="0"/>
                <a:cs typeface="Times New Roman" panose="02020603050405020304" pitchFamily="18" charset="0"/>
              </a:rPr>
              <a:t>Macroeconomics</a:t>
            </a:r>
            <a:endParaRPr lang="de-DE" sz="5000"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Overall equilibrium</a:t>
            </a:r>
            <a:endParaRPr lang="de-DE" sz="2903" b="1" dirty="0"/>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207382" cy="427361"/>
          </a:xfrm>
          <a:prstGeom prst="rect">
            <a:avLst/>
          </a:prstGeom>
          <a:noFill/>
        </p:spPr>
        <p:txBody>
          <a:bodyPr wrap="none" rtlCol="0">
            <a:spAutoFit/>
          </a:bodyPr>
          <a:lstStyle/>
          <a:p>
            <a:r>
              <a:rPr lang="de-DE" sz="2177" b="1"/>
              <a:t>IS-curve</a:t>
            </a:r>
            <a:endParaRPr lang="de-DE" sz="2177" b="1" dirty="0"/>
          </a:p>
        </p:txBody>
      </p:sp>
      <p:sp>
        <p:nvSpPr>
          <p:cNvPr id="16" name="Textfeld 15"/>
          <p:cNvSpPr txBox="1"/>
          <p:nvPr/>
        </p:nvSpPr>
        <p:spPr>
          <a:xfrm>
            <a:off x="6422404" y="978948"/>
            <a:ext cx="1391728" cy="427361"/>
          </a:xfrm>
          <a:prstGeom prst="rect">
            <a:avLst/>
          </a:prstGeom>
          <a:noFill/>
        </p:spPr>
        <p:txBody>
          <a:bodyPr wrap="none" rtlCol="0">
            <a:spAutoFit/>
          </a:bodyPr>
          <a:lstStyle/>
          <a:p>
            <a:r>
              <a:rPr lang="de-DE" sz="2177" b="1"/>
              <a:t>LM-curve</a:t>
            </a:r>
            <a:endParaRPr lang="de-DE" sz="2177" b="1" dirty="0"/>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723607" cy="1097416"/>
          </a:xfrm>
          <a:prstGeom prst="rect">
            <a:avLst/>
          </a:prstGeom>
          <a:noFill/>
        </p:spPr>
        <p:txBody>
          <a:bodyPr wrap="none" rtlCol="0">
            <a:spAutoFit/>
          </a:bodyPr>
          <a:lstStyle/>
          <a:p>
            <a:r>
              <a:rPr lang="de-DE" sz="2177" b="1"/>
              <a:t>The Intersection of </a:t>
            </a:r>
            <a:r>
              <a:rPr lang="de-DE" sz="2177" b="1" dirty="0"/>
              <a:t>LM- </a:t>
            </a:r>
            <a:r>
              <a:rPr lang="de-DE" sz="2177" b="1"/>
              <a:t>und IS-curve is the overall equilibrium</a:t>
            </a:r>
            <a:endParaRPr lang="de-DE" sz="2177" b="1" dirty="0"/>
          </a:p>
          <a:p>
            <a:endParaRPr lang="de-DE" sz="2177" b="1" dirty="0"/>
          </a:p>
          <a:p>
            <a:r>
              <a:rPr lang="de-DE" sz="2177" b="1" dirty="0"/>
              <a:t>→</a:t>
            </a:r>
            <a:r>
              <a:rPr lang="de-DE" sz="2177" b="1"/>
              <a:t>	money and commodity market are simultanously in equilibrium</a:t>
            </a:r>
            <a:endParaRPr lang="de-DE" sz="2177" b="1" dirty="0"/>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IS-Kurve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LM-Kurve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simultanous equilibrium at the money and commidity market with equilibrium interest rate </a:t>
            </a:r>
            <a:r>
              <a:rPr lang="de-DE" sz="2000" dirty="0">
                <a:latin typeface="Times New Roman" pitchFamily="18"/>
                <a:ea typeface="Arial" pitchFamily="34"/>
                <a:cs typeface="Arial" pitchFamily="34"/>
              </a:rPr>
              <a:t>i</a:t>
            </a:r>
            <a:r>
              <a:rPr lang="de-DE" sz="2000">
                <a:latin typeface="Times New Roman" pitchFamily="18"/>
                <a:ea typeface="Arial" pitchFamily="34"/>
                <a:cs typeface="Arial" pitchFamily="34"/>
              </a:rPr>
              <a:t>* and income </a:t>
            </a:r>
            <a:r>
              <a:rPr lang="de-DE" sz="2000" dirty="0">
                <a:latin typeface="Times New Roman" pitchFamily="18"/>
                <a:ea typeface="Arial" pitchFamily="34"/>
                <a:cs typeface="Arial" pitchFamily="34"/>
              </a:rPr>
              <a:t>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4" y="-991"/>
            <a:ext cx="5238725" cy="53258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173651"/>
            <a:ext cx="4679508" cy="53614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8" name="Straight Arrow Connector 6"/>
          <p:cNvCxnSpPr/>
          <p:nvPr/>
        </p:nvCxnSpPr>
        <p:spPr>
          <a:xfrm flipV="1">
            <a:off x="710031" y="761879"/>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327850"/>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696554"/>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346288"/>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1031606"/>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480446"/>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1025534"/>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565906"/>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346288"/>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268553"/>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413426"/>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394988"/>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788630"/>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204187"/>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987697"/>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124976" y="12039"/>
            <a:ext cx="4517355" cy="541036"/>
          </a:xfrm>
          <a:prstGeom prst="rect">
            <a:avLst/>
          </a:prstGeom>
          <a:noFill/>
          <a:ln>
            <a:noFill/>
          </a:ln>
        </p:spPr>
        <p:txBody>
          <a:bodyPr lIns="81646" tIns="40823" rIns="81646" bIns="40823" anchor="ctr" anchorCtr="1"/>
          <a:lstStyle/>
          <a:p>
            <a:r>
              <a:rPr lang="de-DE" sz="2000" b="1"/>
              <a:t>Monetary policy in the IS-LM-Model</a:t>
            </a:r>
            <a:endParaRPr lang="de-DE" sz="2000" b="1" dirty="0"/>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8490" y="0"/>
            <a:ext cx="7598011" cy="744941"/>
          </a:xfrm>
          <a:prstGeom prst="rect">
            <a:avLst/>
          </a:prstGeom>
          <a:noFill/>
          <a:ln>
            <a:noFill/>
          </a:ln>
        </p:spPr>
        <p:txBody>
          <a:bodyPr lIns="81646" tIns="40823" rIns="81646" bIns="40823" anchor="ctr" anchorCtr="1"/>
          <a:lstStyle/>
          <a:p>
            <a:r>
              <a:rPr lang="de-DE" sz="3200" b="1"/>
              <a:t>Monetary policy in the IS-LM-Model</a:t>
            </a:r>
            <a:endParaRPr lang="de-DE" sz="3200" b="1" dirty="0"/>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80369"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fiscal impulse if government expenditure doubles.</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monetary impuls if the quantity of money is increased by 25%.</a:t>
            </a:r>
            <a:endParaRPr lang="de-DE" sz="2000" dirty="0">
              <a:latin typeface="Times New Roman" pitchFamily="18"/>
              <a:ea typeface="Arial" pitchFamily="34"/>
              <a:cs typeface="Arial" pitchFamily="34"/>
            </a:endParaRP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740023" cy="393053"/>
          </a:xfrm>
          <a:prstGeom prst="rect">
            <a:avLst/>
          </a:prstGeom>
          <a:noFill/>
          <a:ln>
            <a:noFill/>
          </a:ln>
        </p:spPr>
        <p:txBody>
          <a:bodyPr lIns="81646" tIns="40823" rIns="81646" bIns="40823" anchor="ctr" anchorCtr="1"/>
          <a:lstStyle/>
          <a:p>
            <a:pPr algn="ctr"/>
            <a:r>
              <a:rPr lang="de-DE" sz="2903" b="1"/>
              <a:t>Example</a:t>
            </a:r>
            <a:endParaRPr lang="de-DE" sz="2903" b="1" dirty="0"/>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dirty="0">
                <a:solidFill>
                  <a:srgbClr val="000000"/>
                </a:solidFill>
              </a:rPr>
              <a:t>The ECB’s Governing Council considers that price stability is best maintained by aiming for 2% inflation over the medium term. Inflation is measured by the </a:t>
            </a:r>
            <a:r>
              <a:rPr lang="en-US" sz="2540" dirty="0" err="1">
                <a:solidFill>
                  <a:srgbClr val="000000"/>
                </a:solidFill>
              </a:rPr>
              <a:t>Harmonised</a:t>
            </a:r>
            <a:r>
              <a:rPr lang="en-US" sz="2540" dirty="0">
                <a:solidFill>
                  <a:srgbClr val="000000"/>
                </a:solidFill>
              </a:rPr>
              <a:t>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4C015A60-824E-420F-98E8-4C4004CB32D1}"/>
                  </a:ext>
                </a:extLst>
              </p14:cNvPr>
              <p14:cNvContentPartPr/>
              <p14:nvPr/>
            </p14:nvContentPartPr>
            <p14:xfrm>
              <a:off x="1421545" y="1604724"/>
              <a:ext cx="3314160" cy="549360"/>
            </p14:xfrm>
          </p:contentPart>
        </mc:Choice>
        <mc:Fallback xmlns="">
          <p:pic>
            <p:nvPicPr>
              <p:cNvPr id="8" name="Freihand 7">
                <a:extLst>
                  <a:ext uri="{FF2B5EF4-FFF2-40B4-BE49-F238E27FC236}">
                    <a16:creationId xmlns:a16="http://schemas.microsoft.com/office/drawing/2014/main" id="{4C015A60-824E-420F-98E8-4C4004CB32D1}"/>
                  </a:ext>
                </a:extLst>
              </p:cNvPr>
              <p:cNvPicPr/>
              <p:nvPr/>
            </p:nvPicPr>
            <p:blipFill>
              <a:blip r:embed="rId4"/>
              <a:stretch>
                <a:fillRect/>
              </a:stretch>
            </p:blipFill>
            <p:spPr>
              <a:xfrm>
                <a:off x="1417225" y="1600404"/>
                <a:ext cx="332280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D13CC526-E215-4B65-BFFA-FB26F1877EA0}"/>
                  </a:ext>
                </a:extLst>
              </p14:cNvPr>
              <p14:cNvContentPartPr/>
              <p14:nvPr/>
            </p14:nvContentPartPr>
            <p14:xfrm>
              <a:off x="6630385" y="1220964"/>
              <a:ext cx="2072160" cy="613440"/>
            </p14:xfrm>
          </p:contentPart>
        </mc:Choice>
        <mc:Fallback xmlns="">
          <p:pic>
            <p:nvPicPr>
              <p:cNvPr id="10" name="Freihand 9">
                <a:extLst>
                  <a:ext uri="{FF2B5EF4-FFF2-40B4-BE49-F238E27FC236}">
                    <a16:creationId xmlns:a16="http://schemas.microsoft.com/office/drawing/2014/main" id="{D13CC526-E215-4B65-BFFA-FB26F1877EA0}"/>
                  </a:ext>
                </a:extLst>
              </p:cNvPr>
              <p:cNvPicPr/>
              <p:nvPr/>
            </p:nvPicPr>
            <p:blipFill>
              <a:blip r:embed="rId6"/>
              <a:stretch>
                <a:fillRect/>
              </a:stretch>
            </p:blipFill>
            <p:spPr>
              <a:xfrm>
                <a:off x="6626065" y="1216644"/>
                <a:ext cx="2080800" cy="622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FFDFFD3C-D11B-455E-A625-06FC9BF6C708}"/>
                  </a:ext>
                </a:extLst>
              </p14:cNvPr>
              <p14:cNvContentPartPr/>
              <p14:nvPr/>
            </p14:nvContentPartPr>
            <p14:xfrm>
              <a:off x="3700345" y="2370084"/>
              <a:ext cx="3223440" cy="105120"/>
            </p14:xfrm>
          </p:contentPart>
        </mc:Choice>
        <mc:Fallback xmlns="">
          <p:pic>
            <p:nvPicPr>
              <p:cNvPr id="11" name="Freihand 10">
                <a:extLst>
                  <a:ext uri="{FF2B5EF4-FFF2-40B4-BE49-F238E27FC236}">
                    <a16:creationId xmlns:a16="http://schemas.microsoft.com/office/drawing/2014/main" id="{FFDFFD3C-D11B-455E-A625-06FC9BF6C708}"/>
                  </a:ext>
                </a:extLst>
              </p:cNvPr>
              <p:cNvPicPr/>
              <p:nvPr/>
            </p:nvPicPr>
            <p:blipFill>
              <a:blip r:embed="rId8"/>
              <a:stretch>
                <a:fillRect/>
              </a:stretch>
            </p:blipFill>
            <p:spPr>
              <a:xfrm>
                <a:off x="3696025" y="2365764"/>
                <a:ext cx="3232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B0D665FD-2C06-48AE-8BBB-55A4A74C8092}"/>
                  </a:ext>
                </a:extLst>
              </p14:cNvPr>
              <p14:cNvContentPartPr/>
              <p14:nvPr/>
            </p14:nvContentPartPr>
            <p14:xfrm>
              <a:off x="3224425" y="2758164"/>
              <a:ext cx="3131640" cy="65880"/>
            </p14:xfrm>
          </p:contentPart>
        </mc:Choice>
        <mc:Fallback xmlns="">
          <p:pic>
            <p:nvPicPr>
              <p:cNvPr id="12" name="Freihand 11">
                <a:extLst>
                  <a:ext uri="{FF2B5EF4-FFF2-40B4-BE49-F238E27FC236}">
                    <a16:creationId xmlns:a16="http://schemas.microsoft.com/office/drawing/2014/main" id="{B0D665FD-2C06-48AE-8BBB-55A4A74C8092}"/>
                  </a:ext>
                </a:extLst>
              </p:cNvPr>
              <p:cNvPicPr/>
              <p:nvPr/>
            </p:nvPicPr>
            <p:blipFill>
              <a:blip r:embed="rId10"/>
              <a:stretch>
                <a:fillRect/>
              </a:stretch>
            </p:blipFill>
            <p:spPr>
              <a:xfrm>
                <a:off x="3220105" y="2753844"/>
                <a:ext cx="3140280" cy="74520"/>
              </a:xfrm>
              <a:prstGeom prst="rect">
                <a:avLst/>
              </a:prstGeom>
            </p:spPr>
          </p:pic>
        </mc:Fallback>
      </mc:AlternateContent>
    </p:spTree>
    <p:extLst>
      <p:ext uri="{BB962C8B-B14F-4D97-AF65-F5344CB8AC3E}">
        <p14:creationId xmlns:p14="http://schemas.microsoft.com/office/powerpoint/2010/main" val="2165622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dirty="0"/>
              <a:t>Main </a:t>
            </a:r>
            <a:r>
              <a:rPr lang="de-DE" b="1" u="sng" dirty="0" err="1"/>
              <a:t>refinancing</a:t>
            </a:r>
            <a:r>
              <a:rPr lang="de-DE" b="1" u="sng" dirty="0"/>
              <a:t> </a:t>
            </a:r>
            <a:r>
              <a:rPr lang="de-DE" b="1" u="sng" dirty="0" err="1"/>
              <a:t>operations</a:t>
            </a:r>
            <a:r>
              <a:rPr lang="de-DE" b="1" u="sng" dirty="0"/>
              <a:t>:</a:t>
            </a:r>
            <a:r>
              <a:rPr lang="de-DE" dirty="0"/>
              <a:t> 	</a:t>
            </a:r>
            <a:r>
              <a:rPr lang="en-US" dirty="0"/>
              <a:t>The main refinancing operations, with a weekly frequency and a 							maturity of one week, are the most important monetary policy 							instrument used by the </a:t>
            </a:r>
            <a:r>
              <a:rPr lang="en-US" dirty="0" err="1"/>
              <a:t>Eurosystem</a:t>
            </a:r>
            <a:r>
              <a:rPr lang="en-US" dirty="0"/>
              <a:t> for money market management.</a:t>
            </a:r>
          </a:p>
          <a:p>
            <a:pPr lvl="5"/>
            <a:r>
              <a:rPr lang="en-US" dirty="0"/>
              <a:t>		→ The main refinancing operations (MRO) rate is “in general” the 					</a:t>
            </a:r>
            <a:r>
              <a:rPr lang="en-US" b="1" dirty="0"/>
              <a:t>key interest rate </a:t>
            </a:r>
            <a:r>
              <a:rPr lang="en-US" dirty="0"/>
              <a:t>of the central bank for steering the money market</a:t>
            </a:r>
            <a:endParaRPr lang="de-DE" u="sng" dirty="0"/>
          </a:p>
          <a:p>
            <a:pPr marL="414772" indent="-414772">
              <a:buFont typeface="Arial" panose="020B0604020202020204" pitchFamily="34" charset="0"/>
              <a:buChar char="•"/>
            </a:pPr>
            <a:endParaRPr lang="de-DE"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mc:AlternateContent xmlns:mc="http://schemas.openxmlformats.org/markup-compatibility/2006" xmlns:p14="http://schemas.microsoft.com/office/powerpoint/2010/main">
        <mc:Choice Requires="p14">
          <p:contentPart p14:bwMode="auto" r:id="rId3">
            <p14:nvContentPartPr>
              <p14:cNvPr id="13" name="Freihand 12">
                <a:extLst>
                  <a:ext uri="{FF2B5EF4-FFF2-40B4-BE49-F238E27FC236}">
                    <a16:creationId xmlns:a16="http://schemas.microsoft.com/office/drawing/2014/main" id="{10827EDD-3C36-4468-9A86-4A3CB1312E10}"/>
                  </a:ext>
                </a:extLst>
              </p14:cNvPr>
              <p14:cNvContentPartPr/>
              <p14:nvPr/>
            </p14:nvContentPartPr>
            <p14:xfrm>
              <a:off x="442705" y="2686938"/>
              <a:ext cx="1491120" cy="79200"/>
            </p14:xfrm>
          </p:contentPart>
        </mc:Choice>
        <mc:Fallback xmlns="">
          <p:pic>
            <p:nvPicPr>
              <p:cNvPr id="13" name="Freihand 12">
                <a:extLst>
                  <a:ext uri="{FF2B5EF4-FFF2-40B4-BE49-F238E27FC236}">
                    <a16:creationId xmlns:a16="http://schemas.microsoft.com/office/drawing/2014/main" id="{10827EDD-3C36-4468-9A86-4A3CB1312E10}"/>
                  </a:ext>
                </a:extLst>
              </p:cNvPr>
              <p:cNvPicPr/>
              <p:nvPr/>
            </p:nvPicPr>
            <p:blipFill>
              <a:blip r:embed="rId4"/>
              <a:stretch>
                <a:fillRect/>
              </a:stretch>
            </p:blipFill>
            <p:spPr>
              <a:xfrm>
                <a:off x="438385" y="2682638"/>
                <a:ext cx="1499760" cy="878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B46DBB2E-1D7E-4E9A-9246-DAF8E710730A}"/>
                  </a:ext>
                </a:extLst>
              </p14:cNvPr>
              <p14:cNvContentPartPr/>
              <p14:nvPr/>
            </p14:nvContentPartPr>
            <p14:xfrm>
              <a:off x="441625" y="3719418"/>
              <a:ext cx="2242800" cy="88560"/>
            </p14:xfrm>
          </p:contentPart>
        </mc:Choice>
        <mc:Fallback xmlns="">
          <p:pic>
            <p:nvPicPr>
              <p:cNvPr id="16" name="Freihand 15">
                <a:extLst>
                  <a:ext uri="{FF2B5EF4-FFF2-40B4-BE49-F238E27FC236}">
                    <a16:creationId xmlns:a16="http://schemas.microsoft.com/office/drawing/2014/main" id="{B46DBB2E-1D7E-4E9A-9246-DAF8E710730A}"/>
                  </a:ext>
                </a:extLst>
              </p:cNvPr>
              <p:cNvPicPr/>
              <p:nvPr/>
            </p:nvPicPr>
            <p:blipFill>
              <a:blip r:embed="rId6"/>
              <a:stretch>
                <a:fillRect/>
              </a:stretch>
            </p:blipFill>
            <p:spPr>
              <a:xfrm>
                <a:off x="437305" y="3715098"/>
                <a:ext cx="2251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0948610E-439C-45E5-BFAC-F541C6B6B92D}"/>
                  </a:ext>
                </a:extLst>
              </p14:cNvPr>
              <p14:cNvContentPartPr/>
              <p14:nvPr/>
            </p14:nvContentPartPr>
            <p14:xfrm>
              <a:off x="261625" y="4627338"/>
              <a:ext cx="2054880" cy="637200"/>
            </p14:xfrm>
          </p:contentPart>
        </mc:Choice>
        <mc:Fallback xmlns="">
          <p:pic>
            <p:nvPicPr>
              <p:cNvPr id="19" name="Freihand 18">
                <a:extLst>
                  <a:ext uri="{FF2B5EF4-FFF2-40B4-BE49-F238E27FC236}">
                    <a16:creationId xmlns:a16="http://schemas.microsoft.com/office/drawing/2014/main" id="{0948610E-439C-45E5-BFAC-F541C6B6B92D}"/>
                  </a:ext>
                </a:extLst>
              </p:cNvPr>
              <p:cNvPicPr/>
              <p:nvPr/>
            </p:nvPicPr>
            <p:blipFill>
              <a:blip r:embed="rId8"/>
              <a:stretch>
                <a:fillRect/>
              </a:stretch>
            </p:blipFill>
            <p:spPr>
              <a:xfrm>
                <a:off x="257305" y="4623018"/>
                <a:ext cx="206352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6E8A1BA6-F537-4A39-9549-52AFC5A2C834}"/>
                  </a:ext>
                </a:extLst>
              </p14:cNvPr>
              <p14:cNvContentPartPr/>
              <p14:nvPr/>
            </p14:nvContentPartPr>
            <p14:xfrm>
              <a:off x="3484345" y="1788738"/>
              <a:ext cx="1899360" cy="461520"/>
            </p14:xfrm>
          </p:contentPart>
        </mc:Choice>
        <mc:Fallback xmlns="">
          <p:pic>
            <p:nvPicPr>
              <p:cNvPr id="21" name="Freihand 20">
                <a:extLst>
                  <a:ext uri="{FF2B5EF4-FFF2-40B4-BE49-F238E27FC236}">
                    <a16:creationId xmlns:a16="http://schemas.microsoft.com/office/drawing/2014/main" id="{6E8A1BA6-F537-4A39-9549-52AFC5A2C834}"/>
                  </a:ext>
                </a:extLst>
              </p:cNvPr>
              <p:cNvPicPr/>
              <p:nvPr/>
            </p:nvPicPr>
            <p:blipFill>
              <a:blip r:embed="rId10"/>
              <a:stretch>
                <a:fillRect/>
              </a:stretch>
            </p:blipFill>
            <p:spPr>
              <a:xfrm>
                <a:off x="3480026" y="1784418"/>
                <a:ext cx="1907998"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 name="Freihand 30">
                <a:extLst>
                  <a:ext uri="{FF2B5EF4-FFF2-40B4-BE49-F238E27FC236}">
                    <a16:creationId xmlns:a16="http://schemas.microsoft.com/office/drawing/2014/main" id="{AA81EA38-50FB-436A-A310-A32A122910BE}"/>
                  </a:ext>
                </a:extLst>
              </p14:cNvPr>
              <p14:cNvContentPartPr/>
              <p14:nvPr/>
            </p14:nvContentPartPr>
            <p14:xfrm>
              <a:off x="351985" y="526218"/>
              <a:ext cx="9905760" cy="915480"/>
            </p14:xfrm>
          </p:contentPart>
        </mc:Choice>
        <mc:Fallback xmlns="">
          <p:pic>
            <p:nvPicPr>
              <p:cNvPr id="31" name="Freihand 30">
                <a:extLst>
                  <a:ext uri="{FF2B5EF4-FFF2-40B4-BE49-F238E27FC236}">
                    <a16:creationId xmlns:a16="http://schemas.microsoft.com/office/drawing/2014/main" id="{AA81EA38-50FB-436A-A310-A32A122910BE}"/>
                  </a:ext>
                </a:extLst>
              </p:cNvPr>
              <p:cNvPicPr/>
              <p:nvPr/>
            </p:nvPicPr>
            <p:blipFill>
              <a:blip r:embed="rId12"/>
              <a:stretch>
                <a:fillRect/>
              </a:stretch>
            </p:blipFill>
            <p:spPr>
              <a:xfrm>
                <a:off x="347665" y="521898"/>
                <a:ext cx="9914400" cy="92412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1" name="Freihand 20">
                <a:extLst>
                  <a:ext uri="{FF2B5EF4-FFF2-40B4-BE49-F238E27FC236}">
                    <a16:creationId xmlns:a16="http://schemas.microsoft.com/office/drawing/2014/main" id="{8BEA708E-202D-4EE3-8ECF-EF5F665BD639}"/>
                  </a:ext>
                </a:extLst>
              </p14:cNvPr>
              <p14:cNvContentPartPr/>
              <p14:nvPr/>
            </p14:nvContentPartPr>
            <p14:xfrm>
              <a:off x="2056585" y="120444"/>
              <a:ext cx="9384480" cy="1785600"/>
            </p14:xfrm>
          </p:contentPart>
        </mc:Choice>
        <mc:Fallback xmlns="">
          <p:pic>
            <p:nvPicPr>
              <p:cNvPr id="21" name="Freihand 20">
                <a:extLst>
                  <a:ext uri="{FF2B5EF4-FFF2-40B4-BE49-F238E27FC236}">
                    <a16:creationId xmlns:a16="http://schemas.microsoft.com/office/drawing/2014/main" id="{8BEA708E-202D-4EE3-8ECF-EF5F665BD639}"/>
                  </a:ext>
                </a:extLst>
              </p:cNvPr>
              <p:cNvPicPr/>
              <p:nvPr/>
            </p:nvPicPr>
            <p:blipFill>
              <a:blip r:embed="rId4"/>
              <a:stretch>
                <a:fillRect/>
              </a:stretch>
            </p:blipFill>
            <p:spPr>
              <a:xfrm>
                <a:off x="2052265" y="116123"/>
                <a:ext cx="9393120" cy="179424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Freihand 22">
                <a:extLst>
                  <a:ext uri="{FF2B5EF4-FFF2-40B4-BE49-F238E27FC236}">
                    <a16:creationId xmlns:a16="http://schemas.microsoft.com/office/drawing/2014/main" id="{3AAE28C4-48E9-4BEA-A6D9-5F3DC26CAC7B}"/>
                  </a:ext>
                </a:extLst>
              </p14:cNvPr>
              <p14:cNvContentPartPr/>
              <p14:nvPr/>
            </p14:nvContentPartPr>
            <p14:xfrm>
              <a:off x="1479865" y="2751684"/>
              <a:ext cx="2593440" cy="123120"/>
            </p14:xfrm>
          </p:contentPart>
        </mc:Choice>
        <mc:Fallback xmlns="">
          <p:pic>
            <p:nvPicPr>
              <p:cNvPr id="23" name="Freihand 22">
                <a:extLst>
                  <a:ext uri="{FF2B5EF4-FFF2-40B4-BE49-F238E27FC236}">
                    <a16:creationId xmlns:a16="http://schemas.microsoft.com/office/drawing/2014/main" id="{3AAE28C4-48E9-4BEA-A6D9-5F3DC26CAC7B}"/>
                  </a:ext>
                </a:extLst>
              </p:cNvPr>
              <p:cNvPicPr/>
              <p:nvPr/>
            </p:nvPicPr>
            <p:blipFill>
              <a:blip r:embed="rId6"/>
              <a:stretch>
                <a:fillRect/>
              </a:stretch>
            </p:blipFill>
            <p:spPr>
              <a:xfrm>
                <a:off x="1475545" y="2747364"/>
                <a:ext cx="2602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Freihand 23">
                <a:extLst>
                  <a:ext uri="{FF2B5EF4-FFF2-40B4-BE49-F238E27FC236}">
                    <a16:creationId xmlns:a16="http://schemas.microsoft.com/office/drawing/2014/main" id="{F372612E-C6C5-45C1-9505-3A7EEF3BB21F}"/>
                  </a:ext>
                </a:extLst>
              </p14:cNvPr>
              <p14:cNvContentPartPr/>
              <p14:nvPr/>
            </p14:nvContentPartPr>
            <p14:xfrm>
              <a:off x="6987145" y="2716044"/>
              <a:ext cx="4851360" cy="108360"/>
            </p14:xfrm>
          </p:contentPart>
        </mc:Choice>
        <mc:Fallback xmlns="">
          <p:pic>
            <p:nvPicPr>
              <p:cNvPr id="24" name="Freihand 23">
                <a:extLst>
                  <a:ext uri="{FF2B5EF4-FFF2-40B4-BE49-F238E27FC236}">
                    <a16:creationId xmlns:a16="http://schemas.microsoft.com/office/drawing/2014/main" id="{F372612E-C6C5-45C1-9505-3A7EEF3BB21F}"/>
                  </a:ext>
                </a:extLst>
              </p:cNvPr>
              <p:cNvPicPr/>
              <p:nvPr/>
            </p:nvPicPr>
            <p:blipFill>
              <a:blip r:embed="rId8"/>
              <a:stretch>
                <a:fillRect/>
              </a:stretch>
            </p:blipFill>
            <p:spPr>
              <a:xfrm>
                <a:off x="6982825" y="2711724"/>
                <a:ext cx="4860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Freihand 24">
                <a:extLst>
                  <a:ext uri="{FF2B5EF4-FFF2-40B4-BE49-F238E27FC236}">
                    <a16:creationId xmlns:a16="http://schemas.microsoft.com/office/drawing/2014/main" id="{EC18D29E-D78C-4C2F-B860-BECAFAE7D467}"/>
                  </a:ext>
                </a:extLst>
              </p14:cNvPr>
              <p14:cNvContentPartPr/>
              <p14:nvPr/>
            </p14:nvContentPartPr>
            <p14:xfrm>
              <a:off x="1791265" y="3429924"/>
              <a:ext cx="3887640" cy="143640"/>
            </p14:xfrm>
          </p:contentPart>
        </mc:Choice>
        <mc:Fallback xmlns="">
          <p:pic>
            <p:nvPicPr>
              <p:cNvPr id="25" name="Freihand 24">
                <a:extLst>
                  <a:ext uri="{FF2B5EF4-FFF2-40B4-BE49-F238E27FC236}">
                    <a16:creationId xmlns:a16="http://schemas.microsoft.com/office/drawing/2014/main" id="{EC18D29E-D78C-4C2F-B860-BECAFAE7D467}"/>
                  </a:ext>
                </a:extLst>
              </p:cNvPr>
              <p:cNvPicPr/>
              <p:nvPr/>
            </p:nvPicPr>
            <p:blipFill>
              <a:blip r:embed="rId10"/>
              <a:stretch>
                <a:fillRect/>
              </a:stretch>
            </p:blipFill>
            <p:spPr>
              <a:xfrm>
                <a:off x="1786945" y="3425604"/>
                <a:ext cx="3896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Freihand 32">
                <a:extLst>
                  <a:ext uri="{FF2B5EF4-FFF2-40B4-BE49-F238E27FC236}">
                    <a16:creationId xmlns:a16="http://schemas.microsoft.com/office/drawing/2014/main" id="{E382E67B-B078-4BE5-8FF8-C345B2BA4E31}"/>
                  </a:ext>
                </a:extLst>
              </p14:cNvPr>
              <p14:cNvContentPartPr/>
              <p14:nvPr/>
            </p14:nvContentPartPr>
            <p14:xfrm>
              <a:off x="3319465" y="2034204"/>
              <a:ext cx="1879560" cy="508320"/>
            </p14:xfrm>
          </p:contentPart>
        </mc:Choice>
        <mc:Fallback xmlns="">
          <p:pic>
            <p:nvPicPr>
              <p:cNvPr id="33" name="Freihand 32">
                <a:extLst>
                  <a:ext uri="{FF2B5EF4-FFF2-40B4-BE49-F238E27FC236}">
                    <a16:creationId xmlns:a16="http://schemas.microsoft.com/office/drawing/2014/main" id="{E382E67B-B078-4BE5-8FF8-C345B2BA4E31}"/>
                  </a:ext>
                </a:extLst>
              </p:cNvPr>
              <p:cNvPicPr/>
              <p:nvPr/>
            </p:nvPicPr>
            <p:blipFill>
              <a:blip r:embed="rId12"/>
              <a:stretch>
                <a:fillRect/>
              </a:stretch>
            </p:blipFill>
            <p:spPr>
              <a:xfrm>
                <a:off x="3315145" y="2029884"/>
                <a:ext cx="188820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Freihand 35">
                <a:extLst>
                  <a:ext uri="{FF2B5EF4-FFF2-40B4-BE49-F238E27FC236}">
                    <a16:creationId xmlns:a16="http://schemas.microsoft.com/office/drawing/2014/main" id="{70C2B625-5C94-4C92-8FAA-D1966A65BD4F}"/>
                  </a:ext>
                </a:extLst>
              </p14:cNvPr>
              <p14:cNvContentPartPr/>
              <p14:nvPr/>
            </p14:nvContentPartPr>
            <p14:xfrm>
              <a:off x="6219985" y="2982444"/>
              <a:ext cx="5000040" cy="977040"/>
            </p14:xfrm>
          </p:contentPart>
        </mc:Choice>
        <mc:Fallback xmlns="">
          <p:pic>
            <p:nvPicPr>
              <p:cNvPr id="36" name="Freihand 35">
                <a:extLst>
                  <a:ext uri="{FF2B5EF4-FFF2-40B4-BE49-F238E27FC236}">
                    <a16:creationId xmlns:a16="http://schemas.microsoft.com/office/drawing/2014/main" id="{70C2B625-5C94-4C92-8FAA-D1966A65BD4F}"/>
                  </a:ext>
                </a:extLst>
              </p:cNvPr>
              <p:cNvPicPr/>
              <p:nvPr/>
            </p:nvPicPr>
            <p:blipFill>
              <a:blip r:embed="rId14"/>
              <a:stretch>
                <a:fillRect/>
              </a:stretch>
            </p:blipFill>
            <p:spPr>
              <a:xfrm>
                <a:off x="6215665" y="2978124"/>
                <a:ext cx="5008680" cy="98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0966" name="Freihand 210965">
                <a:extLst>
                  <a:ext uri="{FF2B5EF4-FFF2-40B4-BE49-F238E27FC236}">
                    <a16:creationId xmlns:a16="http://schemas.microsoft.com/office/drawing/2014/main" id="{023DBD42-AE9D-4ACB-8485-776B9CE1316F}"/>
                  </a:ext>
                </a:extLst>
              </p14:cNvPr>
              <p14:cNvContentPartPr/>
              <p14:nvPr/>
            </p14:nvContentPartPr>
            <p14:xfrm>
              <a:off x="1524145" y="4594164"/>
              <a:ext cx="5472000" cy="2062080"/>
            </p14:xfrm>
          </p:contentPart>
        </mc:Choice>
        <mc:Fallback xmlns="">
          <p:pic>
            <p:nvPicPr>
              <p:cNvPr id="210966" name="Freihand 210965">
                <a:extLst>
                  <a:ext uri="{FF2B5EF4-FFF2-40B4-BE49-F238E27FC236}">
                    <a16:creationId xmlns:a16="http://schemas.microsoft.com/office/drawing/2014/main" id="{023DBD42-AE9D-4ACB-8485-776B9CE1316F}"/>
                  </a:ext>
                </a:extLst>
              </p:cNvPr>
              <p:cNvPicPr/>
              <p:nvPr/>
            </p:nvPicPr>
            <p:blipFill>
              <a:blip r:embed="rId16"/>
              <a:stretch>
                <a:fillRect/>
              </a:stretch>
            </p:blipFill>
            <p:spPr>
              <a:xfrm>
                <a:off x="1519825" y="4589845"/>
                <a:ext cx="5480640" cy="207071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0969" name="Freihand 210968">
                <a:extLst>
                  <a:ext uri="{FF2B5EF4-FFF2-40B4-BE49-F238E27FC236}">
                    <a16:creationId xmlns:a16="http://schemas.microsoft.com/office/drawing/2014/main" id="{1C5E87BB-0283-4E76-9EEF-12C29E9EC9D0}"/>
                  </a:ext>
                </a:extLst>
              </p14:cNvPr>
              <p14:cNvContentPartPr/>
              <p14:nvPr/>
            </p14:nvContentPartPr>
            <p14:xfrm>
              <a:off x="7265425" y="5171244"/>
              <a:ext cx="201960" cy="320400"/>
            </p14:xfrm>
          </p:contentPart>
        </mc:Choice>
        <mc:Fallback xmlns="">
          <p:pic>
            <p:nvPicPr>
              <p:cNvPr id="210969" name="Freihand 210968">
                <a:extLst>
                  <a:ext uri="{FF2B5EF4-FFF2-40B4-BE49-F238E27FC236}">
                    <a16:creationId xmlns:a16="http://schemas.microsoft.com/office/drawing/2014/main" id="{1C5E87BB-0283-4E76-9EEF-12C29E9EC9D0}"/>
                  </a:ext>
                </a:extLst>
              </p:cNvPr>
              <p:cNvPicPr/>
              <p:nvPr/>
            </p:nvPicPr>
            <p:blipFill>
              <a:blip r:embed="rId18"/>
              <a:stretch>
                <a:fillRect/>
              </a:stretch>
            </p:blipFill>
            <p:spPr>
              <a:xfrm>
                <a:off x="7261097" y="5166924"/>
                <a:ext cx="210615" cy="329040"/>
              </a:xfrm>
              <a:prstGeom prst="rect">
                <a:avLst/>
              </a:prstGeom>
            </p:spPr>
          </p:pic>
        </mc:Fallback>
      </mc:AlternateContent>
    </p:spTree>
    <p:extLst>
      <p:ext uri="{BB962C8B-B14F-4D97-AF65-F5344CB8AC3E}">
        <p14:creationId xmlns:p14="http://schemas.microsoft.com/office/powerpoint/2010/main" val="33823334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B8FB190-5AA1-4D0C-BECF-1CD444B298CC}"/>
                  </a:ext>
                </a:extLst>
              </p14:cNvPr>
              <p14:cNvContentPartPr/>
              <p14:nvPr/>
            </p14:nvContentPartPr>
            <p14:xfrm>
              <a:off x="460345" y="1976244"/>
              <a:ext cx="2091960" cy="90000"/>
            </p14:xfrm>
          </p:contentPart>
        </mc:Choice>
        <mc:Fallback xmlns="">
          <p:pic>
            <p:nvPicPr>
              <p:cNvPr id="2" name="Freihand 1">
                <a:extLst>
                  <a:ext uri="{FF2B5EF4-FFF2-40B4-BE49-F238E27FC236}">
                    <a16:creationId xmlns:a16="http://schemas.microsoft.com/office/drawing/2014/main" id="{BB8FB190-5AA1-4D0C-BECF-1CD444B298CC}"/>
                  </a:ext>
                </a:extLst>
              </p:cNvPr>
              <p:cNvPicPr/>
              <p:nvPr/>
            </p:nvPicPr>
            <p:blipFill>
              <a:blip r:embed="rId4"/>
              <a:stretch>
                <a:fillRect/>
              </a:stretch>
            </p:blipFill>
            <p:spPr>
              <a:xfrm>
                <a:off x="456025" y="1971924"/>
                <a:ext cx="2100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AF78D8C1-DBD7-4BB7-BC21-55EBE2A79928}"/>
                  </a:ext>
                </a:extLst>
              </p14:cNvPr>
              <p14:cNvContentPartPr/>
              <p14:nvPr/>
            </p14:nvContentPartPr>
            <p14:xfrm>
              <a:off x="5618785" y="3083244"/>
              <a:ext cx="1930680" cy="70560"/>
            </p14:xfrm>
          </p:contentPart>
        </mc:Choice>
        <mc:Fallback xmlns="">
          <p:pic>
            <p:nvPicPr>
              <p:cNvPr id="8" name="Freihand 7">
                <a:extLst>
                  <a:ext uri="{FF2B5EF4-FFF2-40B4-BE49-F238E27FC236}">
                    <a16:creationId xmlns:a16="http://schemas.microsoft.com/office/drawing/2014/main" id="{AF78D8C1-DBD7-4BB7-BC21-55EBE2A79928}"/>
                  </a:ext>
                </a:extLst>
              </p:cNvPr>
              <p:cNvPicPr/>
              <p:nvPr/>
            </p:nvPicPr>
            <p:blipFill>
              <a:blip r:embed="rId6"/>
              <a:stretch>
                <a:fillRect/>
              </a:stretch>
            </p:blipFill>
            <p:spPr>
              <a:xfrm>
                <a:off x="5614465" y="3078924"/>
                <a:ext cx="1939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2" name="Freihand 41">
                <a:extLst>
                  <a:ext uri="{FF2B5EF4-FFF2-40B4-BE49-F238E27FC236}">
                    <a16:creationId xmlns:a16="http://schemas.microsoft.com/office/drawing/2014/main" id="{3CFD661C-DF7A-4361-8EC3-03FF9166850F}"/>
                  </a:ext>
                </a:extLst>
              </p14:cNvPr>
              <p14:cNvContentPartPr/>
              <p14:nvPr/>
            </p14:nvContentPartPr>
            <p14:xfrm>
              <a:off x="2348545" y="3940764"/>
              <a:ext cx="2952000" cy="100800"/>
            </p14:xfrm>
          </p:contentPart>
        </mc:Choice>
        <mc:Fallback xmlns="">
          <p:pic>
            <p:nvPicPr>
              <p:cNvPr id="42" name="Freihand 41">
                <a:extLst>
                  <a:ext uri="{FF2B5EF4-FFF2-40B4-BE49-F238E27FC236}">
                    <a16:creationId xmlns:a16="http://schemas.microsoft.com/office/drawing/2014/main" id="{3CFD661C-DF7A-4361-8EC3-03FF9166850F}"/>
                  </a:ext>
                </a:extLst>
              </p:cNvPr>
              <p:cNvPicPr/>
              <p:nvPr/>
            </p:nvPicPr>
            <p:blipFill>
              <a:blip r:embed="rId8"/>
              <a:stretch>
                <a:fillRect/>
              </a:stretch>
            </p:blipFill>
            <p:spPr>
              <a:xfrm>
                <a:off x="2344225" y="3936444"/>
                <a:ext cx="2960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3" name="Freihand 42">
                <a:extLst>
                  <a:ext uri="{FF2B5EF4-FFF2-40B4-BE49-F238E27FC236}">
                    <a16:creationId xmlns:a16="http://schemas.microsoft.com/office/drawing/2014/main" id="{83E0C237-0074-428E-BA0F-D161A168319A}"/>
                  </a:ext>
                </a:extLst>
              </p14:cNvPr>
              <p14:cNvContentPartPr/>
              <p14:nvPr/>
            </p14:nvContentPartPr>
            <p14:xfrm>
              <a:off x="5116945" y="4530084"/>
              <a:ext cx="2578680" cy="114840"/>
            </p14:xfrm>
          </p:contentPart>
        </mc:Choice>
        <mc:Fallback xmlns="">
          <p:pic>
            <p:nvPicPr>
              <p:cNvPr id="43" name="Freihand 42">
                <a:extLst>
                  <a:ext uri="{FF2B5EF4-FFF2-40B4-BE49-F238E27FC236}">
                    <a16:creationId xmlns:a16="http://schemas.microsoft.com/office/drawing/2014/main" id="{83E0C237-0074-428E-BA0F-D161A168319A}"/>
                  </a:ext>
                </a:extLst>
              </p:cNvPr>
              <p:cNvPicPr/>
              <p:nvPr/>
            </p:nvPicPr>
            <p:blipFill>
              <a:blip r:embed="rId10"/>
              <a:stretch>
                <a:fillRect/>
              </a:stretch>
            </p:blipFill>
            <p:spPr>
              <a:xfrm>
                <a:off x="5112625" y="4525764"/>
                <a:ext cx="2587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5" name="Freihand 44">
                <a:extLst>
                  <a:ext uri="{FF2B5EF4-FFF2-40B4-BE49-F238E27FC236}">
                    <a16:creationId xmlns:a16="http://schemas.microsoft.com/office/drawing/2014/main" id="{AC504E27-6B8E-46C9-8871-4DC279D4951B}"/>
                  </a:ext>
                </a:extLst>
              </p14:cNvPr>
              <p14:cNvContentPartPr/>
              <p14:nvPr/>
            </p14:nvContentPartPr>
            <p14:xfrm>
              <a:off x="1916185" y="3095484"/>
              <a:ext cx="2445840" cy="78480"/>
            </p14:xfrm>
          </p:contentPart>
        </mc:Choice>
        <mc:Fallback xmlns="">
          <p:pic>
            <p:nvPicPr>
              <p:cNvPr id="45" name="Freihand 44">
                <a:extLst>
                  <a:ext uri="{FF2B5EF4-FFF2-40B4-BE49-F238E27FC236}">
                    <a16:creationId xmlns:a16="http://schemas.microsoft.com/office/drawing/2014/main" id="{AC504E27-6B8E-46C9-8871-4DC279D4951B}"/>
                  </a:ext>
                </a:extLst>
              </p:cNvPr>
              <p:cNvPicPr/>
              <p:nvPr/>
            </p:nvPicPr>
            <p:blipFill>
              <a:blip r:embed="rId12"/>
              <a:stretch>
                <a:fillRect/>
              </a:stretch>
            </p:blipFill>
            <p:spPr>
              <a:xfrm>
                <a:off x="1911865" y="3091164"/>
                <a:ext cx="2454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4" name="Freihand 73">
                <a:extLst>
                  <a:ext uri="{FF2B5EF4-FFF2-40B4-BE49-F238E27FC236}">
                    <a16:creationId xmlns:a16="http://schemas.microsoft.com/office/drawing/2014/main" id="{DA126807-4072-4418-B458-75F2397299ED}"/>
                  </a:ext>
                </a:extLst>
              </p14:cNvPr>
              <p14:cNvContentPartPr/>
              <p14:nvPr/>
            </p14:nvContentPartPr>
            <p14:xfrm>
              <a:off x="7944745" y="760164"/>
              <a:ext cx="3527280" cy="2618280"/>
            </p14:xfrm>
          </p:contentPart>
        </mc:Choice>
        <mc:Fallback xmlns="">
          <p:pic>
            <p:nvPicPr>
              <p:cNvPr id="74" name="Freihand 73">
                <a:extLst>
                  <a:ext uri="{FF2B5EF4-FFF2-40B4-BE49-F238E27FC236}">
                    <a16:creationId xmlns:a16="http://schemas.microsoft.com/office/drawing/2014/main" id="{DA126807-4072-4418-B458-75F2397299ED}"/>
                  </a:ext>
                </a:extLst>
              </p:cNvPr>
              <p:cNvPicPr/>
              <p:nvPr/>
            </p:nvPicPr>
            <p:blipFill>
              <a:blip r:embed="rId14"/>
              <a:stretch>
                <a:fillRect/>
              </a:stretch>
            </p:blipFill>
            <p:spPr>
              <a:xfrm>
                <a:off x="7940425" y="755844"/>
                <a:ext cx="3535921" cy="2626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7" name="Freihand 76">
                <a:extLst>
                  <a:ext uri="{FF2B5EF4-FFF2-40B4-BE49-F238E27FC236}">
                    <a16:creationId xmlns:a16="http://schemas.microsoft.com/office/drawing/2014/main" id="{165081A6-3592-4507-AAE8-655D5E0B27F2}"/>
                  </a:ext>
                </a:extLst>
              </p14:cNvPr>
              <p14:cNvContentPartPr/>
              <p14:nvPr/>
            </p14:nvContentPartPr>
            <p14:xfrm>
              <a:off x="4889785" y="3679044"/>
              <a:ext cx="2469240" cy="154080"/>
            </p14:xfrm>
          </p:contentPart>
        </mc:Choice>
        <mc:Fallback xmlns="">
          <p:pic>
            <p:nvPicPr>
              <p:cNvPr id="77" name="Freihand 76">
                <a:extLst>
                  <a:ext uri="{FF2B5EF4-FFF2-40B4-BE49-F238E27FC236}">
                    <a16:creationId xmlns:a16="http://schemas.microsoft.com/office/drawing/2014/main" id="{165081A6-3592-4507-AAE8-655D5E0B27F2}"/>
                  </a:ext>
                </a:extLst>
              </p:cNvPr>
              <p:cNvPicPr/>
              <p:nvPr/>
            </p:nvPicPr>
            <p:blipFill>
              <a:blip r:embed="rId16"/>
              <a:stretch>
                <a:fillRect/>
              </a:stretch>
            </p:blipFill>
            <p:spPr>
              <a:xfrm>
                <a:off x="4885465" y="3674724"/>
                <a:ext cx="2477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8" name="Freihand 77">
                <a:extLst>
                  <a:ext uri="{FF2B5EF4-FFF2-40B4-BE49-F238E27FC236}">
                    <a16:creationId xmlns:a16="http://schemas.microsoft.com/office/drawing/2014/main" id="{5672A9D2-F594-4CC5-9393-65543699AF7F}"/>
                  </a:ext>
                </a:extLst>
              </p14:cNvPr>
              <p14:cNvContentPartPr/>
              <p14:nvPr/>
            </p14:nvContentPartPr>
            <p14:xfrm>
              <a:off x="1708105" y="5141004"/>
              <a:ext cx="1259640" cy="118440"/>
            </p14:xfrm>
          </p:contentPart>
        </mc:Choice>
        <mc:Fallback xmlns="">
          <p:pic>
            <p:nvPicPr>
              <p:cNvPr id="78" name="Freihand 77">
                <a:extLst>
                  <a:ext uri="{FF2B5EF4-FFF2-40B4-BE49-F238E27FC236}">
                    <a16:creationId xmlns:a16="http://schemas.microsoft.com/office/drawing/2014/main" id="{5672A9D2-F594-4CC5-9393-65543699AF7F}"/>
                  </a:ext>
                </a:extLst>
              </p:cNvPr>
              <p:cNvPicPr/>
              <p:nvPr/>
            </p:nvPicPr>
            <p:blipFill>
              <a:blip r:embed="rId18"/>
              <a:stretch>
                <a:fillRect/>
              </a:stretch>
            </p:blipFill>
            <p:spPr>
              <a:xfrm>
                <a:off x="1703785" y="5136684"/>
                <a:ext cx="1268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9" name="Freihand 78">
                <a:extLst>
                  <a:ext uri="{FF2B5EF4-FFF2-40B4-BE49-F238E27FC236}">
                    <a16:creationId xmlns:a16="http://schemas.microsoft.com/office/drawing/2014/main" id="{D7DDC7F9-EDF7-4AC7-BD74-EBA1A31CF93A}"/>
                  </a:ext>
                </a:extLst>
              </p14:cNvPr>
              <p14:cNvContentPartPr/>
              <p14:nvPr/>
            </p14:nvContentPartPr>
            <p14:xfrm>
              <a:off x="5699785" y="5275284"/>
              <a:ext cx="2305080" cy="33840"/>
            </p14:xfrm>
          </p:contentPart>
        </mc:Choice>
        <mc:Fallback xmlns="">
          <p:pic>
            <p:nvPicPr>
              <p:cNvPr id="79" name="Freihand 78">
                <a:extLst>
                  <a:ext uri="{FF2B5EF4-FFF2-40B4-BE49-F238E27FC236}">
                    <a16:creationId xmlns:a16="http://schemas.microsoft.com/office/drawing/2014/main" id="{D7DDC7F9-EDF7-4AC7-BD74-EBA1A31CF93A}"/>
                  </a:ext>
                </a:extLst>
              </p:cNvPr>
              <p:cNvPicPr/>
              <p:nvPr/>
            </p:nvPicPr>
            <p:blipFill>
              <a:blip r:embed="rId20"/>
              <a:stretch>
                <a:fillRect/>
              </a:stretch>
            </p:blipFill>
            <p:spPr>
              <a:xfrm>
                <a:off x="5695465" y="5270964"/>
                <a:ext cx="23137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3" name="Freihand 102">
                <a:extLst>
                  <a:ext uri="{FF2B5EF4-FFF2-40B4-BE49-F238E27FC236}">
                    <a16:creationId xmlns:a16="http://schemas.microsoft.com/office/drawing/2014/main" id="{4346A114-22BE-4D47-A438-B4760E2E186A}"/>
                  </a:ext>
                </a:extLst>
              </p14:cNvPr>
              <p14:cNvContentPartPr/>
              <p14:nvPr/>
            </p14:nvContentPartPr>
            <p14:xfrm>
              <a:off x="5310985" y="5385444"/>
              <a:ext cx="2816640" cy="839160"/>
            </p14:xfrm>
          </p:contentPart>
        </mc:Choice>
        <mc:Fallback xmlns="">
          <p:pic>
            <p:nvPicPr>
              <p:cNvPr id="103" name="Freihand 102">
                <a:extLst>
                  <a:ext uri="{FF2B5EF4-FFF2-40B4-BE49-F238E27FC236}">
                    <a16:creationId xmlns:a16="http://schemas.microsoft.com/office/drawing/2014/main" id="{4346A114-22BE-4D47-A438-B4760E2E186A}"/>
                  </a:ext>
                </a:extLst>
              </p:cNvPr>
              <p:cNvPicPr/>
              <p:nvPr/>
            </p:nvPicPr>
            <p:blipFill>
              <a:blip r:embed="rId22"/>
              <a:stretch>
                <a:fillRect/>
              </a:stretch>
            </p:blipFill>
            <p:spPr>
              <a:xfrm>
                <a:off x="5306666" y="5381124"/>
                <a:ext cx="2825279" cy="847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5" name="Freihand 104">
                <a:extLst>
                  <a:ext uri="{FF2B5EF4-FFF2-40B4-BE49-F238E27FC236}">
                    <a16:creationId xmlns:a16="http://schemas.microsoft.com/office/drawing/2014/main" id="{FCA09D26-C5C1-435F-8F8B-969C5B788423}"/>
                  </a:ext>
                </a:extLst>
              </p14:cNvPr>
              <p14:cNvContentPartPr/>
              <p14:nvPr/>
            </p14:nvContentPartPr>
            <p14:xfrm>
              <a:off x="934825" y="2168484"/>
              <a:ext cx="5020560" cy="586080"/>
            </p14:xfrm>
          </p:contentPart>
        </mc:Choice>
        <mc:Fallback xmlns="">
          <p:pic>
            <p:nvPicPr>
              <p:cNvPr id="105" name="Freihand 104">
                <a:extLst>
                  <a:ext uri="{FF2B5EF4-FFF2-40B4-BE49-F238E27FC236}">
                    <a16:creationId xmlns:a16="http://schemas.microsoft.com/office/drawing/2014/main" id="{FCA09D26-C5C1-435F-8F8B-969C5B788423}"/>
                  </a:ext>
                </a:extLst>
              </p:cNvPr>
              <p:cNvPicPr/>
              <p:nvPr/>
            </p:nvPicPr>
            <p:blipFill>
              <a:blip r:embed="rId24"/>
              <a:stretch>
                <a:fillRect/>
              </a:stretch>
            </p:blipFill>
            <p:spPr>
              <a:xfrm>
                <a:off x="930505" y="2164164"/>
                <a:ext cx="5029200" cy="594720"/>
              </a:xfrm>
              <a:prstGeom prst="rect">
                <a:avLst/>
              </a:prstGeom>
            </p:spPr>
          </p:pic>
        </mc:Fallback>
      </mc:AlternateContent>
    </p:spTree>
    <p:extLst>
      <p:ext uri="{BB962C8B-B14F-4D97-AF65-F5344CB8AC3E}">
        <p14:creationId xmlns:p14="http://schemas.microsoft.com/office/powerpoint/2010/main" val="163414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D7D3E2C-852C-4E82-B349-7AD473ABAA35}"/>
                  </a:ext>
                </a:extLst>
              </p14:cNvPr>
              <p14:cNvContentPartPr/>
              <p14:nvPr/>
            </p14:nvContentPartPr>
            <p14:xfrm>
              <a:off x="180265" y="1333644"/>
              <a:ext cx="1293480" cy="96120"/>
            </p14:xfrm>
          </p:contentPart>
        </mc:Choice>
        <mc:Fallback xmlns="">
          <p:pic>
            <p:nvPicPr>
              <p:cNvPr id="2" name="Freihand 1">
                <a:extLst>
                  <a:ext uri="{FF2B5EF4-FFF2-40B4-BE49-F238E27FC236}">
                    <a16:creationId xmlns:a16="http://schemas.microsoft.com/office/drawing/2014/main" id="{DD7D3E2C-852C-4E82-B349-7AD473ABAA35}"/>
                  </a:ext>
                </a:extLst>
              </p:cNvPr>
              <p:cNvPicPr/>
              <p:nvPr/>
            </p:nvPicPr>
            <p:blipFill>
              <a:blip r:embed="rId4"/>
              <a:stretch>
                <a:fillRect/>
              </a:stretch>
            </p:blipFill>
            <p:spPr>
              <a:xfrm>
                <a:off x="175945" y="1329324"/>
                <a:ext cx="1302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6F71CAD-BC3B-46A6-8CF7-7FC6CFE56C17}"/>
                  </a:ext>
                </a:extLst>
              </p14:cNvPr>
              <p14:cNvContentPartPr/>
              <p14:nvPr/>
            </p14:nvContentPartPr>
            <p14:xfrm>
              <a:off x="803065" y="1892724"/>
              <a:ext cx="1113480" cy="38160"/>
            </p14:xfrm>
          </p:contentPart>
        </mc:Choice>
        <mc:Fallback xmlns="">
          <p:pic>
            <p:nvPicPr>
              <p:cNvPr id="5" name="Freihand 4">
                <a:extLst>
                  <a:ext uri="{FF2B5EF4-FFF2-40B4-BE49-F238E27FC236}">
                    <a16:creationId xmlns:a16="http://schemas.microsoft.com/office/drawing/2014/main" id="{86F71CAD-BC3B-46A6-8CF7-7FC6CFE56C17}"/>
                  </a:ext>
                </a:extLst>
              </p:cNvPr>
              <p:cNvPicPr/>
              <p:nvPr/>
            </p:nvPicPr>
            <p:blipFill>
              <a:blip r:embed="rId6"/>
              <a:stretch>
                <a:fillRect/>
              </a:stretch>
            </p:blipFill>
            <p:spPr>
              <a:xfrm>
                <a:off x="798745" y="1888404"/>
                <a:ext cx="1122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61FE736F-3E5A-4C13-8214-C3F413AF2363}"/>
                  </a:ext>
                </a:extLst>
              </p14:cNvPr>
              <p14:cNvContentPartPr/>
              <p14:nvPr/>
            </p14:nvContentPartPr>
            <p14:xfrm>
              <a:off x="2327305" y="2502564"/>
              <a:ext cx="2817720" cy="66600"/>
            </p14:xfrm>
          </p:contentPart>
        </mc:Choice>
        <mc:Fallback xmlns="">
          <p:pic>
            <p:nvPicPr>
              <p:cNvPr id="6" name="Freihand 5">
                <a:extLst>
                  <a:ext uri="{FF2B5EF4-FFF2-40B4-BE49-F238E27FC236}">
                    <a16:creationId xmlns:a16="http://schemas.microsoft.com/office/drawing/2014/main" id="{61FE736F-3E5A-4C13-8214-C3F413AF2363}"/>
                  </a:ext>
                </a:extLst>
              </p:cNvPr>
              <p:cNvPicPr/>
              <p:nvPr/>
            </p:nvPicPr>
            <p:blipFill>
              <a:blip r:embed="rId8"/>
              <a:stretch>
                <a:fillRect/>
              </a:stretch>
            </p:blipFill>
            <p:spPr>
              <a:xfrm>
                <a:off x="2322985" y="2498244"/>
                <a:ext cx="2826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76CBD6C-18AE-4E58-A556-9CE969141AC2}"/>
                  </a:ext>
                </a:extLst>
              </p14:cNvPr>
              <p14:cNvContentPartPr/>
              <p14:nvPr/>
            </p14:nvContentPartPr>
            <p14:xfrm>
              <a:off x="2960905" y="3071004"/>
              <a:ext cx="2867400" cy="108000"/>
            </p14:xfrm>
          </p:contentPart>
        </mc:Choice>
        <mc:Fallback xmlns="">
          <p:pic>
            <p:nvPicPr>
              <p:cNvPr id="8" name="Freihand 7">
                <a:extLst>
                  <a:ext uri="{FF2B5EF4-FFF2-40B4-BE49-F238E27FC236}">
                    <a16:creationId xmlns:a16="http://schemas.microsoft.com/office/drawing/2014/main" id="{576CBD6C-18AE-4E58-A556-9CE969141AC2}"/>
                  </a:ext>
                </a:extLst>
              </p:cNvPr>
              <p:cNvPicPr/>
              <p:nvPr/>
            </p:nvPicPr>
            <p:blipFill>
              <a:blip r:embed="rId10"/>
              <a:stretch>
                <a:fillRect/>
              </a:stretch>
            </p:blipFill>
            <p:spPr>
              <a:xfrm>
                <a:off x="2956585" y="3066324"/>
                <a:ext cx="2876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060D56F-185F-4F2F-ADB7-9EE0F9D4B0B9}"/>
                  </a:ext>
                </a:extLst>
              </p14:cNvPr>
              <p14:cNvContentPartPr/>
              <p14:nvPr/>
            </p14:nvContentPartPr>
            <p14:xfrm>
              <a:off x="2952265" y="4048764"/>
              <a:ext cx="2476440" cy="28440"/>
            </p14:xfrm>
          </p:contentPart>
        </mc:Choice>
        <mc:Fallback xmlns="">
          <p:pic>
            <p:nvPicPr>
              <p:cNvPr id="9" name="Freihand 8">
                <a:extLst>
                  <a:ext uri="{FF2B5EF4-FFF2-40B4-BE49-F238E27FC236}">
                    <a16:creationId xmlns:a16="http://schemas.microsoft.com/office/drawing/2014/main" id="{1060D56F-185F-4F2F-ADB7-9EE0F9D4B0B9}"/>
                  </a:ext>
                </a:extLst>
              </p:cNvPr>
              <p:cNvPicPr/>
              <p:nvPr/>
            </p:nvPicPr>
            <p:blipFill>
              <a:blip r:embed="rId12"/>
              <a:stretch>
                <a:fillRect/>
              </a:stretch>
            </p:blipFill>
            <p:spPr>
              <a:xfrm>
                <a:off x="2947945" y="4044444"/>
                <a:ext cx="2485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E70F2C2-5B2C-4B73-8CF9-CD8C48789988}"/>
                  </a:ext>
                </a:extLst>
              </p14:cNvPr>
              <p14:cNvContentPartPr/>
              <p14:nvPr/>
            </p14:nvContentPartPr>
            <p14:xfrm>
              <a:off x="1799545" y="4946244"/>
              <a:ext cx="3441240" cy="70560"/>
            </p14:xfrm>
          </p:contentPart>
        </mc:Choice>
        <mc:Fallback xmlns="">
          <p:pic>
            <p:nvPicPr>
              <p:cNvPr id="10" name="Freihand 9">
                <a:extLst>
                  <a:ext uri="{FF2B5EF4-FFF2-40B4-BE49-F238E27FC236}">
                    <a16:creationId xmlns:a16="http://schemas.microsoft.com/office/drawing/2014/main" id="{CE70F2C2-5B2C-4B73-8CF9-CD8C48789988}"/>
                  </a:ext>
                </a:extLst>
              </p:cNvPr>
              <p:cNvPicPr/>
              <p:nvPr/>
            </p:nvPicPr>
            <p:blipFill>
              <a:blip r:embed="rId14"/>
              <a:stretch>
                <a:fillRect/>
              </a:stretch>
            </p:blipFill>
            <p:spPr>
              <a:xfrm>
                <a:off x="1795225" y="4941924"/>
                <a:ext cx="3449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1439DE46-F6BE-4121-B76B-EB24FF148B56}"/>
                  </a:ext>
                </a:extLst>
              </p14:cNvPr>
              <p14:cNvContentPartPr/>
              <p14:nvPr/>
            </p14:nvContentPartPr>
            <p14:xfrm>
              <a:off x="1453945" y="5980884"/>
              <a:ext cx="1603440" cy="83880"/>
            </p14:xfrm>
          </p:contentPart>
        </mc:Choice>
        <mc:Fallback xmlns="">
          <p:pic>
            <p:nvPicPr>
              <p:cNvPr id="11" name="Freihand 10">
                <a:extLst>
                  <a:ext uri="{FF2B5EF4-FFF2-40B4-BE49-F238E27FC236}">
                    <a16:creationId xmlns:a16="http://schemas.microsoft.com/office/drawing/2014/main" id="{1439DE46-F6BE-4121-B76B-EB24FF148B56}"/>
                  </a:ext>
                </a:extLst>
              </p:cNvPr>
              <p:cNvPicPr/>
              <p:nvPr/>
            </p:nvPicPr>
            <p:blipFill>
              <a:blip r:embed="rId16"/>
              <a:stretch>
                <a:fillRect/>
              </a:stretch>
            </p:blipFill>
            <p:spPr>
              <a:xfrm>
                <a:off x="1449625" y="5976564"/>
                <a:ext cx="1612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20ED65E1-25FC-47E4-AB29-7FDE20A8B8FD}"/>
                  </a:ext>
                </a:extLst>
              </p14:cNvPr>
              <p14:cNvContentPartPr/>
              <p14:nvPr/>
            </p14:nvContentPartPr>
            <p14:xfrm>
              <a:off x="595345" y="6381204"/>
              <a:ext cx="560520" cy="35280"/>
            </p14:xfrm>
          </p:contentPart>
        </mc:Choice>
        <mc:Fallback xmlns="">
          <p:pic>
            <p:nvPicPr>
              <p:cNvPr id="12" name="Freihand 11">
                <a:extLst>
                  <a:ext uri="{FF2B5EF4-FFF2-40B4-BE49-F238E27FC236}">
                    <a16:creationId xmlns:a16="http://schemas.microsoft.com/office/drawing/2014/main" id="{20ED65E1-25FC-47E4-AB29-7FDE20A8B8FD}"/>
                  </a:ext>
                </a:extLst>
              </p:cNvPr>
              <p:cNvPicPr/>
              <p:nvPr/>
            </p:nvPicPr>
            <p:blipFill>
              <a:blip r:embed="rId18"/>
              <a:stretch>
                <a:fillRect/>
              </a:stretch>
            </p:blipFill>
            <p:spPr>
              <a:xfrm>
                <a:off x="591025" y="6376884"/>
                <a:ext cx="569160" cy="4392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3158</Words>
  <Application>Microsoft Office PowerPoint</Application>
  <PresentationFormat>Breitbild</PresentationFormat>
  <Paragraphs>490</Paragraphs>
  <Slides>48</Slides>
  <Notes>41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48</vt:i4>
      </vt:variant>
    </vt:vector>
  </HeadingPairs>
  <TitlesOfParts>
    <vt:vector size="56" baseType="lpstr">
      <vt:lpstr>Arial</vt:lpstr>
      <vt:lpstr>Arial Unicode MS</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Macroeconomics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369</cp:revision>
  <cp:lastPrinted>2022-03-02T20:18:27Z</cp:lastPrinted>
  <dcterms:created xsi:type="dcterms:W3CDTF">2022-03-01T20:52:11Z</dcterms:created>
  <dcterms:modified xsi:type="dcterms:W3CDTF">2024-11-14T09:09:35Z</dcterms:modified>
</cp:coreProperties>
</file>